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4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6" r:id="rId6"/>
    <p:sldId id="262" r:id="rId7"/>
    <p:sldId id="267" r:id="rId8"/>
    <p:sldId id="264" r:id="rId9"/>
    <p:sldId id="268" r:id="rId10"/>
    <p:sldId id="265" r:id="rId11"/>
    <p:sldId id="270" r:id="rId12"/>
    <p:sldId id="269" r:id="rId13"/>
    <p:sldId id="275" r:id="rId14"/>
    <p:sldId id="279" r:id="rId15"/>
    <p:sldId id="271" r:id="rId16"/>
    <p:sldId id="280" r:id="rId17"/>
    <p:sldId id="276" r:id="rId18"/>
    <p:sldId id="281" r:id="rId19"/>
    <p:sldId id="277" r:id="rId20"/>
    <p:sldId id="278" r:id="rId21"/>
    <p:sldId id="282" r:id="rId22"/>
  </p:sldIdLst>
  <p:sldSz cx="9144000" cy="5143500" type="screen16x9"/>
  <p:notesSz cx="6858000" cy="9144000"/>
  <p:embeddedFontLst>
    <p:embeddedFont>
      <p:font typeface="Roboto Condensed Light" panose="020B0604020202020204" charset="0"/>
      <p:regular r:id="rId24"/>
      <p:italic r:id="rId25"/>
    </p:embeddedFont>
    <p:embeddedFont>
      <p:font typeface="Berkshire Swash" panose="020B0604020202020204" charset="0"/>
      <p:regular r:id="rId26"/>
    </p:embeddedFont>
    <p:embeddedFont>
      <p:font typeface="Open Sans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2D534F-302A-49D2-9203-166D9EF44A67}">
  <a:tblStyle styleId="{212D534F-302A-49D2-9203-166D9EF44A6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6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56" name="Google Shape;209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57" name="Google Shape;209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81" name="Google Shape;21781;gb0fed115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82" name="Google Shape;21782;gb0fed1159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97" name="Google Shape;23597;g893074c141_1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98" name="Google Shape;23598;g893074c141_1_3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89" name="Google Shape;23589;gb14a08d75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90" name="Google Shape;23590;gb14a08d75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7" name="Google Shape;23657;g893074c141_1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58" name="Google Shape;23658;g893074c141_1_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01" name="Google Shape;23701;gb17cf4b36b_0_10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02" name="Google Shape;23702;gb17cf4b36b_0_10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06" name="Google Shape;23606;gb14a08d752_0_39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07" name="Google Shape;23607;gb14a08d752_0_39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31" name="Google Shape;23731;g893074c141_1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32" name="Google Shape;23732;g893074c141_1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62" name="Google Shape;23662;ga830103928_0_15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63" name="Google Shape;23663;ga830103928_0_15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47" name="Google Shape;23747;gb14a08d752_0_5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48" name="Google Shape;23748;gb14a08d752_0_5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68" name="Google Shape;23668;g893074c141_1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69" name="Google Shape;23669;g893074c141_1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2" name="Google Shape;21432;g893074c141_1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33" name="Google Shape;21433;g893074c141_1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78" name="Google Shape;23678;ga8fadb2ea5_0_26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79" name="Google Shape;23679;ga8fadb2ea5_0_26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78" name="Google Shape;23678;ga8fadb2ea5_0_26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79" name="Google Shape;23679;ga8fadb2ea5_0_26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3221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8" name="Google Shape;21438;ga8fadb2ea5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39" name="Google Shape;21439;ga8fadb2ea5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63" name="Google Shape;21463;g893074c141_1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64" name="Google Shape;21464;g893074c141_1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4" name="Google Shape;21814;g893074c141_1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15" name="Google Shape;21815;g893074c141_1_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1" name="Google Shape;21481;g893074c141_1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82" name="Google Shape;21482;g893074c141_1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0" name="Google Shape;22100;g893074c141_1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01" name="Google Shape;22101;g893074c141_1_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64" name="Google Shape;21764;g893074c141_1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65" name="Google Shape;21765;g893074c141_1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00" name="Google Shape;22600;ga83010392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01" name="Google Shape;22601;ga830103928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373260" y="1005125"/>
            <a:ext cx="2796900" cy="231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Font typeface="Berkshire Swash"/>
              <a:buNone/>
              <a:defRPr sz="7000"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373125" y="3224750"/>
            <a:ext cx="2796900" cy="6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199475" y="-188050"/>
            <a:ext cx="3673877" cy="1332473"/>
          </a:xfrm>
          <a:custGeom>
            <a:avLst/>
            <a:gdLst/>
            <a:ahLst/>
            <a:cxnLst/>
            <a:rect l="l" t="t" r="r" b="b"/>
            <a:pathLst>
              <a:path w="12333" h="4473" extrusionOk="0">
                <a:moveTo>
                  <a:pt x="17" y="0"/>
                </a:moveTo>
                <a:lnTo>
                  <a:pt x="33" y="4041"/>
                </a:lnTo>
                <a:cubicBezTo>
                  <a:pt x="0" y="4090"/>
                  <a:pt x="602" y="4280"/>
                  <a:pt x="652" y="4297"/>
                </a:cubicBezTo>
                <a:cubicBezTo>
                  <a:pt x="775" y="4335"/>
                  <a:pt x="897" y="4355"/>
                  <a:pt x="1019" y="4355"/>
                </a:cubicBezTo>
                <a:cubicBezTo>
                  <a:pt x="1221" y="4355"/>
                  <a:pt x="1420" y="4301"/>
                  <a:pt x="1612" y="4193"/>
                </a:cubicBezTo>
                <a:cubicBezTo>
                  <a:pt x="2198" y="3868"/>
                  <a:pt x="2577" y="3282"/>
                  <a:pt x="3159" y="2940"/>
                </a:cubicBezTo>
                <a:cubicBezTo>
                  <a:pt x="3576" y="2709"/>
                  <a:pt x="4037" y="2592"/>
                  <a:pt x="4498" y="2592"/>
                </a:cubicBezTo>
                <a:cubicBezTo>
                  <a:pt x="4893" y="2592"/>
                  <a:pt x="5287" y="2678"/>
                  <a:pt x="5653" y="2854"/>
                </a:cubicBezTo>
                <a:cubicBezTo>
                  <a:pt x="6131" y="3093"/>
                  <a:pt x="6494" y="3455"/>
                  <a:pt x="6906" y="3781"/>
                </a:cubicBezTo>
                <a:cubicBezTo>
                  <a:pt x="7302" y="4107"/>
                  <a:pt x="7817" y="4433"/>
                  <a:pt x="8333" y="4470"/>
                </a:cubicBezTo>
                <a:cubicBezTo>
                  <a:pt x="8363" y="4472"/>
                  <a:pt x="8393" y="4472"/>
                  <a:pt x="8423" y="4472"/>
                </a:cubicBezTo>
                <a:cubicBezTo>
                  <a:pt x="9185" y="4472"/>
                  <a:pt x="9795" y="3880"/>
                  <a:pt x="10291" y="3352"/>
                </a:cubicBezTo>
                <a:cubicBezTo>
                  <a:pt x="10786" y="2783"/>
                  <a:pt x="11252" y="2186"/>
                  <a:pt x="11648" y="1547"/>
                </a:cubicBezTo>
                <a:cubicBezTo>
                  <a:pt x="11837" y="1221"/>
                  <a:pt x="12006" y="879"/>
                  <a:pt x="12147" y="536"/>
                </a:cubicBezTo>
                <a:cubicBezTo>
                  <a:pt x="12212" y="380"/>
                  <a:pt x="12332" y="0"/>
                  <a:pt x="123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 rot="-5400000">
            <a:off x="-264599" y="3502895"/>
            <a:ext cx="1803243" cy="1536829"/>
            <a:chOff x="3796300" y="2184925"/>
            <a:chExt cx="427775" cy="364575"/>
          </a:xfrm>
        </p:grpSpPr>
        <p:sp>
          <p:nvSpPr>
            <p:cNvPr id="13" name="Google Shape;13;p2"/>
            <p:cNvSpPr/>
            <p:nvPr/>
          </p:nvSpPr>
          <p:spPr>
            <a:xfrm>
              <a:off x="4014925" y="231840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3" y="21"/>
                    <a:pt x="0" y="71"/>
                    <a:pt x="0" y="157"/>
                  </a:cubicBezTo>
                  <a:cubicBezTo>
                    <a:pt x="17" y="190"/>
                    <a:pt x="17" y="207"/>
                    <a:pt x="54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57" y="260"/>
                    <a:pt x="190" y="227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73" y="21"/>
                  </a:cubicBezTo>
                  <a:cubicBezTo>
                    <a:pt x="173" y="21"/>
                    <a:pt x="157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016250" y="2394475"/>
              <a:ext cx="6425" cy="6375"/>
            </a:xfrm>
            <a:custGeom>
              <a:avLst/>
              <a:gdLst/>
              <a:ahLst/>
              <a:cxnLst/>
              <a:rect l="l" t="t" r="r" b="b"/>
              <a:pathLst>
                <a:path w="257" h="255" extrusionOk="0">
                  <a:moveTo>
                    <a:pt x="137" y="0"/>
                  </a:moveTo>
                  <a:cubicBezTo>
                    <a:pt x="104" y="0"/>
                    <a:pt x="83" y="0"/>
                    <a:pt x="50" y="17"/>
                  </a:cubicBezTo>
                  <a:cubicBezTo>
                    <a:pt x="17" y="70"/>
                    <a:pt x="1" y="153"/>
                    <a:pt x="34" y="206"/>
                  </a:cubicBezTo>
                  <a:cubicBezTo>
                    <a:pt x="63" y="235"/>
                    <a:pt x="99" y="254"/>
                    <a:pt x="130" y="254"/>
                  </a:cubicBezTo>
                  <a:cubicBezTo>
                    <a:pt x="153" y="254"/>
                    <a:pt x="173" y="245"/>
                    <a:pt x="186" y="223"/>
                  </a:cubicBezTo>
                  <a:cubicBezTo>
                    <a:pt x="240" y="190"/>
                    <a:pt x="256" y="103"/>
                    <a:pt x="207" y="50"/>
                  </a:cubicBezTo>
                  <a:cubicBezTo>
                    <a:pt x="207" y="17"/>
                    <a:pt x="186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944925" y="23175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87" y="0"/>
                    <a:pt x="87" y="17"/>
                    <a:pt x="71" y="17"/>
                  </a:cubicBezTo>
                  <a:cubicBezTo>
                    <a:pt x="34" y="33"/>
                    <a:pt x="1" y="87"/>
                    <a:pt x="1" y="157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65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40" y="190"/>
                    <a:pt x="223" y="120"/>
                  </a:cubicBezTo>
                  <a:lnTo>
                    <a:pt x="223" y="87"/>
                  </a:lnTo>
                  <a:cubicBezTo>
                    <a:pt x="207" y="54"/>
                    <a:pt x="190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002450" y="23514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1"/>
                  </a:moveTo>
                  <a:cubicBezTo>
                    <a:pt x="103" y="1"/>
                    <a:pt x="70" y="1"/>
                    <a:pt x="54" y="17"/>
                  </a:cubicBezTo>
                  <a:cubicBezTo>
                    <a:pt x="0" y="71"/>
                    <a:pt x="0" y="158"/>
                    <a:pt x="37" y="207"/>
                  </a:cubicBezTo>
                  <a:cubicBezTo>
                    <a:pt x="54" y="244"/>
                    <a:pt x="87" y="261"/>
                    <a:pt x="103" y="261"/>
                  </a:cubicBezTo>
                  <a:cubicBezTo>
                    <a:pt x="140" y="261"/>
                    <a:pt x="173" y="244"/>
                    <a:pt x="190" y="224"/>
                  </a:cubicBezTo>
                  <a:cubicBezTo>
                    <a:pt x="244" y="191"/>
                    <a:pt x="244" y="104"/>
                    <a:pt x="206" y="55"/>
                  </a:cubicBezTo>
                  <a:cubicBezTo>
                    <a:pt x="190" y="17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017900" y="23510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71" y="0"/>
                  </a:moveTo>
                  <a:cubicBezTo>
                    <a:pt x="38" y="33"/>
                    <a:pt x="1" y="87"/>
                    <a:pt x="17" y="157"/>
                  </a:cubicBezTo>
                  <a:cubicBezTo>
                    <a:pt x="17" y="190"/>
                    <a:pt x="38" y="207"/>
                    <a:pt x="54" y="240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190" y="240"/>
                    <a:pt x="244" y="174"/>
                    <a:pt x="223" y="103"/>
                  </a:cubicBezTo>
                  <a:lnTo>
                    <a:pt x="223" y="71"/>
                  </a:lnTo>
                  <a:cubicBezTo>
                    <a:pt x="207" y="33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011525" y="23688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10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9" y="257"/>
                    <a:pt x="112" y="260"/>
                    <a:pt x="126" y="260"/>
                  </a:cubicBezTo>
                  <a:cubicBezTo>
                    <a:pt x="168" y="260"/>
                    <a:pt x="210" y="236"/>
                    <a:pt x="223" y="186"/>
                  </a:cubicBezTo>
                  <a:cubicBezTo>
                    <a:pt x="239" y="116"/>
                    <a:pt x="223" y="29"/>
                    <a:pt x="153" y="13"/>
                  </a:cubicBezTo>
                  <a:cubicBezTo>
                    <a:pt x="140" y="4"/>
                    <a:pt x="125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014100" y="227067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25" y="0"/>
                  </a:moveTo>
                  <a:cubicBezTo>
                    <a:pt x="80" y="0"/>
                    <a:pt x="30" y="31"/>
                    <a:pt x="17" y="75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0" y="254"/>
                    <a:pt x="115" y="259"/>
                    <a:pt x="130" y="259"/>
                  </a:cubicBezTo>
                  <a:cubicBezTo>
                    <a:pt x="170" y="259"/>
                    <a:pt x="211" y="226"/>
                    <a:pt x="223" y="178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001625" y="23978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39" y="190"/>
                    <a:pt x="223" y="120"/>
                  </a:cubicBezTo>
                  <a:cubicBezTo>
                    <a:pt x="223" y="87"/>
                    <a:pt x="206" y="54"/>
                    <a:pt x="190" y="37"/>
                  </a:cubicBezTo>
                  <a:cubicBezTo>
                    <a:pt x="173" y="17"/>
                    <a:pt x="17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020900" y="2301700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0" y="1"/>
                  </a:moveTo>
                  <a:cubicBezTo>
                    <a:pt x="124" y="1"/>
                    <a:pt x="87" y="1"/>
                    <a:pt x="70" y="34"/>
                  </a:cubicBezTo>
                  <a:cubicBezTo>
                    <a:pt x="21" y="71"/>
                    <a:pt x="0" y="153"/>
                    <a:pt x="54" y="207"/>
                  </a:cubicBezTo>
                  <a:cubicBezTo>
                    <a:pt x="70" y="240"/>
                    <a:pt x="87" y="256"/>
                    <a:pt x="124" y="256"/>
                  </a:cubicBezTo>
                  <a:cubicBezTo>
                    <a:pt x="157" y="256"/>
                    <a:pt x="173" y="256"/>
                    <a:pt x="206" y="223"/>
                  </a:cubicBezTo>
                  <a:cubicBezTo>
                    <a:pt x="260" y="190"/>
                    <a:pt x="260" y="104"/>
                    <a:pt x="227" y="50"/>
                  </a:cubicBezTo>
                  <a:cubicBezTo>
                    <a:pt x="206" y="34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021825" y="22854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0" y="186"/>
                    <a:pt x="17" y="223"/>
                    <a:pt x="50" y="239"/>
                  </a:cubicBezTo>
                  <a:cubicBezTo>
                    <a:pt x="62" y="251"/>
                    <a:pt x="84" y="263"/>
                    <a:pt x="101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7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23475" y="23805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3" y="1"/>
                  </a:moveTo>
                  <a:cubicBezTo>
                    <a:pt x="117" y="1"/>
                    <a:pt x="110" y="3"/>
                    <a:pt x="103" y="10"/>
                  </a:cubicBezTo>
                  <a:cubicBezTo>
                    <a:pt x="37" y="10"/>
                    <a:pt x="0" y="76"/>
                    <a:pt x="21" y="146"/>
                  </a:cubicBezTo>
                  <a:cubicBezTo>
                    <a:pt x="21" y="179"/>
                    <a:pt x="37" y="216"/>
                    <a:pt x="54" y="232"/>
                  </a:cubicBezTo>
                  <a:cubicBezTo>
                    <a:pt x="87" y="249"/>
                    <a:pt x="103" y="265"/>
                    <a:pt x="141" y="265"/>
                  </a:cubicBezTo>
                  <a:cubicBezTo>
                    <a:pt x="190" y="249"/>
                    <a:pt x="244" y="179"/>
                    <a:pt x="227" y="113"/>
                  </a:cubicBezTo>
                  <a:cubicBezTo>
                    <a:pt x="227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7" y="10"/>
                  </a:cubicBezTo>
                  <a:cubicBezTo>
                    <a:pt x="146" y="10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022650" y="2333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70" y="8"/>
                    <a:pt x="54" y="29"/>
                    <a:pt x="33" y="61"/>
                  </a:cubicBezTo>
                  <a:cubicBezTo>
                    <a:pt x="17" y="78"/>
                    <a:pt x="0" y="111"/>
                    <a:pt x="17" y="148"/>
                  </a:cubicBezTo>
                  <a:cubicBezTo>
                    <a:pt x="17" y="181"/>
                    <a:pt x="33" y="214"/>
                    <a:pt x="54" y="235"/>
                  </a:cubicBezTo>
                  <a:cubicBezTo>
                    <a:pt x="70" y="251"/>
                    <a:pt x="103" y="268"/>
                    <a:pt x="136" y="268"/>
                  </a:cubicBezTo>
                  <a:cubicBezTo>
                    <a:pt x="190" y="251"/>
                    <a:pt x="240" y="181"/>
                    <a:pt x="223" y="111"/>
                  </a:cubicBezTo>
                  <a:cubicBezTo>
                    <a:pt x="223" y="78"/>
                    <a:pt x="207" y="45"/>
                    <a:pt x="190" y="29"/>
                  </a:cubicBezTo>
                  <a:cubicBezTo>
                    <a:pt x="174" y="29"/>
                    <a:pt x="174" y="8"/>
                    <a:pt x="157" y="8"/>
                  </a:cubicBez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021400" y="2255000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18" y="0"/>
                  </a:moveTo>
                  <a:cubicBezTo>
                    <a:pt x="71" y="0"/>
                    <a:pt x="30" y="32"/>
                    <a:pt x="17" y="83"/>
                  </a:cubicBezTo>
                  <a:cubicBezTo>
                    <a:pt x="1" y="149"/>
                    <a:pt x="34" y="219"/>
                    <a:pt x="83" y="252"/>
                  </a:cubicBezTo>
                  <a:cubicBezTo>
                    <a:pt x="92" y="255"/>
                    <a:pt x="102" y="257"/>
                    <a:pt x="112" y="257"/>
                  </a:cubicBezTo>
                  <a:cubicBezTo>
                    <a:pt x="159" y="257"/>
                    <a:pt x="210" y="224"/>
                    <a:pt x="224" y="166"/>
                  </a:cubicBezTo>
                  <a:cubicBezTo>
                    <a:pt x="240" y="116"/>
                    <a:pt x="224" y="30"/>
                    <a:pt x="170" y="13"/>
                  </a:cubicBezTo>
                  <a:cubicBezTo>
                    <a:pt x="152" y="4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023475" y="2238100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87" y="1"/>
                  </a:moveTo>
                  <a:cubicBezTo>
                    <a:pt x="70" y="1"/>
                    <a:pt x="54" y="17"/>
                    <a:pt x="37" y="38"/>
                  </a:cubicBezTo>
                  <a:cubicBezTo>
                    <a:pt x="0" y="71"/>
                    <a:pt x="0" y="104"/>
                    <a:pt x="0" y="157"/>
                  </a:cubicBezTo>
                  <a:cubicBezTo>
                    <a:pt x="0" y="190"/>
                    <a:pt x="21" y="223"/>
                    <a:pt x="54" y="244"/>
                  </a:cubicBezTo>
                  <a:cubicBezTo>
                    <a:pt x="70" y="260"/>
                    <a:pt x="103" y="260"/>
                    <a:pt x="124" y="260"/>
                  </a:cubicBezTo>
                  <a:cubicBezTo>
                    <a:pt x="190" y="260"/>
                    <a:pt x="227" y="190"/>
                    <a:pt x="227" y="120"/>
                  </a:cubicBezTo>
                  <a:lnTo>
                    <a:pt x="227" y="104"/>
                  </a:lnTo>
                  <a:cubicBezTo>
                    <a:pt x="207" y="71"/>
                    <a:pt x="190" y="38"/>
                    <a:pt x="157" y="17"/>
                  </a:cubicBezTo>
                  <a:cubicBezTo>
                    <a:pt x="141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007600" y="22905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54" y="17"/>
                    <a:pt x="0" y="83"/>
                    <a:pt x="17" y="153"/>
                  </a:cubicBezTo>
                  <a:cubicBezTo>
                    <a:pt x="35" y="214"/>
                    <a:pt x="75" y="259"/>
                    <a:pt x="120" y="259"/>
                  </a:cubicBezTo>
                  <a:cubicBezTo>
                    <a:pt x="127" y="259"/>
                    <a:pt x="134" y="258"/>
                    <a:pt x="141" y="256"/>
                  </a:cubicBezTo>
                  <a:cubicBezTo>
                    <a:pt x="174" y="256"/>
                    <a:pt x="207" y="239"/>
                    <a:pt x="223" y="206"/>
                  </a:cubicBezTo>
                  <a:cubicBezTo>
                    <a:pt x="244" y="186"/>
                    <a:pt x="244" y="153"/>
                    <a:pt x="244" y="120"/>
                  </a:cubicBezTo>
                  <a:cubicBezTo>
                    <a:pt x="223" y="83"/>
                    <a:pt x="223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993475" y="22931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0"/>
                  </a:moveTo>
                  <a:cubicBezTo>
                    <a:pt x="104" y="0"/>
                    <a:pt x="67" y="17"/>
                    <a:pt x="50" y="33"/>
                  </a:cubicBezTo>
                  <a:cubicBezTo>
                    <a:pt x="17" y="50"/>
                    <a:pt x="17" y="83"/>
                    <a:pt x="1" y="120"/>
                  </a:cubicBezTo>
                  <a:cubicBezTo>
                    <a:pt x="1" y="153"/>
                    <a:pt x="17" y="186"/>
                    <a:pt x="34" y="223"/>
                  </a:cubicBezTo>
                  <a:cubicBezTo>
                    <a:pt x="50" y="239"/>
                    <a:pt x="67" y="256"/>
                    <a:pt x="104" y="256"/>
                  </a:cubicBezTo>
                  <a:cubicBezTo>
                    <a:pt x="113" y="261"/>
                    <a:pt x="123" y="263"/>
                    <a:pt x="132" y="263"/>
                  </a:cubicBezTo>
                  <a:cubicBezTo>
                    <a:pt x="155" y="263"/>
                    <a:pt x="176" y="251"/>
                    <a:pt x="190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0" y="33"/>
                    <a:pt x="170" y="17"/>
                    <a:pt x="153" y="17"/>
                  </a:cubicBezTo>
                  <a:cubicBezTo>
                    <a:pt x="153" y="17"/>
                    <a:pt x="137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996050" y="236797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37" y="1"/>
                  </a:moveTo>
                  <a:cubicBezTo>
                    <a:pt x="124" y="1"/>
                    <a:pt x="112" y="5"/>
                    <a:pt x="104" y="13"/>
                  </a:cubicBezTo>
                  <a:cubicBezTo>
                    <a:pt x="50" y="13"/>
                    <a:pt x="1" y="79"/>
                    <a:pt x="17" y="149"/>
                  </a:cubicBezTo>
                  <a:cubicBezTo>
                    <a:pt x="17" y="182"/>
                    <a:pt x="34" y="219"/>
                    <a:pt x="50" y="236"/>
                  </a:cubicBezTo>
                  <a:cubicBezTo>
                    <a:pt x="87" y="252"/>
                    <a:pt x="120" y="269"/>
                    <a:pt x="137" y="269"/>
                  </a:cubicBezTo>
                  <a:cubicBezTo>
                    <a:pt x="207" y="252"/>
                    <a:pt x="240" y="182"/>
                    <a:pt x="240" y="116"/>
                  </a:cubicBezTo>
                  <a:cubicBezTo>
                    <a:pt x="223" y="79"/>
                    <a:pt x="207" y="46"/>
                    <a:pt x="190" y="29"/>
                  </a:cubicBezTo>
                  <a:lnTo>
                    <a:pt x="170" y="13"/>
                  </a:lnTo>
                  <a:cubicBezTo>
                    <a:pt x="161" y="5"/>
                    <a:pt x="149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993900" y="22608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53" y="1"/>
                  </a:moveTo>
                  <a:cubicBezTo>
                    <a:pt x="120" y="1"/>
                    <a:pt x="87" y="1"/>
                    <a:pt x="70" y="17"/>
                  </a:cubicBezTo>
                  <a:cubicBezTo>
                    <a:pt x="33" y="34"/>
                    <a:pt x="17" y="54"/>
                    <a:pt x="17" y="87"/>
                  </a:cubicBezTo>
                  <a:cubicBezTo>
                    <a:pt x="0" y="104"/>
                    <a:pt x="0" y="137"/>
                    <a:pt x="17" y="174"/>
                  </a:cubicBezTo>
                  <a:cubicBezTo>
                    <a:pt x="17" y="207"/>
                    <a:pt x="50" y="240"/>
                    <a:pt x="70" y="261"/>
                  </a:cubicBezTo>
                  <a:cubicBezTo>
                    <a:pt x="81" y="263"/>
                    <a:pt x="91" y="265"/>
                    <a:pt x="101" y="265"/>
                  </a:cubicBezTo>
                  <a:cubicBezTo>
                    <a:pt x="153" y="265"/>
                    <a:pt x="195" y="229"/>
                    <a:pt x="223" y="174"/>
                  </a:cubicBezTo>
                  <a:cubicBezTo>
                    <a:pt x="239" y="104"/>
                    <a:pt x="206" y="34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988725" y="2384675"/>
              <a:ext cx="6025" cy="6825"/>
            </a:xfrm>
            <a:custGeom>
              <a:avLst/>
              <a:gdLst/>
              <a:ahLst/>
              <a:cxnLst/>
              <a:rect l="l" t="t" r="r" b="b"/>
              <a:pathLst>
                <a:path w="241" h="273" extrusionOk="0">
                  <a:moveTo>
                    <a:pt x="131" y="0"/>
                  </a:moveTo>
                  <a:cubicBezTo>
                    <a:pt x="121" y="0"/>
                    <a:pt x="112" y="5"/>
                    <a:pt x="104" y="13"/>
                  </a:cubicBezTo>
                  <a:cubicBezTo>
                    <a:pt x="50" y="13"/>
                    <a:pt x="1" y="83"/>
                    <a:pt x="17" y="153"/>
                  </a:cubicBezTo>
                  <a:cubicBezTo>
                    <a:pt x="17" y="186"/>
                    <a:pt x="34" y="219"/>
                    <a:pt x="50" y="235"/>
                  </a:cubicBezTo>
                  <a:cubicBezTo>
                    <a:pt x="88" y="256"/>
                    <a:pt x="121" y="273"/>
                    <a:pt x="137" y="273"/>
                  </a:cubicBezTo>
                  <a:cubicBezTo>
                    <a:pt x="207" y="256"/>
                    <a:pt x="240" y="186"/>
                    <a:pt x="240" y="116"/>
                  </a:cubicBezTo>
                  <a:cubicBezTo>
                    <a:pt x="224" y="83"/>
                    <a:pt x="207" y="50"/>
                    <a:pt x="191" y="29"/>
                  </a:cubicBezTo>
                  <a:lnTo>
                    <a:pt x="174" y="13"/>
                  </a:lnTo>
                  <a:cubicBezTo>
                    <a:pt x="156" y="5"/>
                    <a:pt x="142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006350" y="230602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4" y="17"/>
                    <a:pt x="1" y="83"/>
                    <a:pt x="1" y="153"/>
                  </a:cubicBezTo>
                  <a:cubicBezTo>
                    <a:pt x="17" y="186"/>
                    <a:pt x="34" y="223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54" y="256"/>
                    <a:pt x="191" y="240"/>
                    <a:pt x="207" y="207"/>
                  </a:cubicBezTo>
                  <a:cubicBezTo>
                    <a:pt x="224" y="170"/>
                    <a:pt x="224" y="137"/>
                    <a:pt x="224" y="104"/>
                  </a:cubicBezTo>
                  <a:cubicBezTo>
                    <a:pt x="224" y="67"/>
                    <a:pt x="207" y="50"/>
                    <a:pt x="191" y="34"/>
                  </a:cubicBezTo>
                  <a:cubicBezTo>
                    <a:pt x="170" y="17"/>
                    <a:pt x="170" y="17"/>
                    <a:pt x="154" y="17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90500" y="23373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82" y="17"/>
                    <a:pt x="66" y="17"/>
                    <a:pt x="50" y="33"/>
                  </a:cubicBezTo>
                  <a:cubicBezTo>
                    <a:pt x="17" y="66"/>
                    <a:pt x="0" y="103"/>
                    <a:pt x="17" y="153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73" y="251"/>
                    <a:pt x="90" y="263"/>
                    <a:pt x="110" y="263"/>
                  </a:cubicBezTo>
                  <a:cubicBezTo>
                    <a:pt x="118" y="263"/>
                    <a:pt x="126" y="261"/>
                    <a:pt x="136" y="256"/>
                  </a:cubicBezTo>
                  <a:cubicBezTo>
                    <a:pt x="186" y="256"/>
                    <a:pt x="239" y="190"/>
                    <a:pt x="239" y="120"/>
                  </a:cubicBezTo>
                  <a:lnTo>
                    <a:pt x="223" y="120"/>
                  </a:lnTo>
                  <a:cubicBezTo>
                    <a:pt x="223" y="66"/>
                    <a:pt x="206" y="33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84825" y="23238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3" y="0"/>
                  </a:moveTo>
                  <a:cubicBezTo>
                    <a:pt x="117" y="0"/>
                    <a:pt x="110" y="2"/>
                    <a:pt x="103" y="9"/>
                  </a:cubicBezTo>
                  <a:cubicBezTo>
                    <a:pt x="70" y="9"/>
                    <a:pt x="37" y="26"/>
                    <a:pt x="21" y="59"/>
                  </a:cubicBezTo>
                  <a:cubicBezTo>
                    <a:pt x="0" y="75"/>
                    <a:pt x="0" y="112"/>
                    <a:pt x="0" y="145"/>
                  </a:cubicBezTo>
                  <a:cubicBezTo>
                    <a:pt x="21" y="178"/>
                    <a:pt x="21" y="215"/>
                    <a:pt x="54" y="232"/>
                  </a:cubicBezTo>
                  <a:cubicBezTo>
                    <a:pt x="70" y="248"/>
                    <a:pt x="103" y="265"/>
                    <a:pt x="140" y="265"/>
                  </a:cubicBezTo>
                  <a:cubicBezTo>
                    <a:pt x="190" y="248"/>
                    <a:pt x="244" y="178"/>
                    <a:pt x="227" y="112"/>
                  </a:cubicBezTo>
                  <a:cubicBezTo>
                    <a:pt x="227" y="75"/>
                    <a:pt x="206" y="42"/>
                    <a:pt x="173" y="26"/>
                  </a:cubicBezTo>
                  <a:cubicBezTo>
                    <a:pt x="173" y="26"/>
                    <a:pt x="173" y="9"/>
                    <a:pt x="157" y="9"/>
                  </a:cubicBezTo>
                  <a:cubicBezTo>
                    <a:pt x="146" y="9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989975" y="2308225"/>
              <a:ext cx="6100" cy="6800"/>
            </a:xfrm>
            <a:custGeom>
              <a:avLst/>
              <a:gdLst/>
              <a:ahLst/>
              <a:cxnLst/>
              <a:rect l="l" t="t" r="r" b="b"/>
              <a:pathLst>
                <a:path w="244" h="272" extrusionOk="0">
                  <a:moveTo>
                    <a:pt x="134" y="0"/>
                  </a:moveTo>
                  <a:cubicBezTo>
                    <a:pt x="123" y="0"/>
                    <a:pt x="114" y="5"/>
                    <a:pt x="103" y="16"/>
                  </a:cubicBezTo>
                  <a:cubicBezTo>
                    <a:pt x="54" y="16"/>
                    <a:pt x="0" y="82"/>
                    <a:pt x="21" y="152"/>
                  </a:cubicBezTo>
                  <a:cubicBezTo>
                    <a:pt x="21" y="185"/>
                    <a:pt x="38" y="222"/>
                    <a:pt x="54" y="238"/>
                  </a:cubicBezTo>
                  <a:cubicBezTo>
                    <a:pt x="87" y="255"/>
                    <a:pt x="103" y="271"/>
                    <a:pt x="141" y="271"/>
                  </a:cubicBezTo>
                  <a:cubicBezTo>
                    <a:pt x="207" y="255"/>
                    <a:pt x="244" y="185"/>
                    <a:pt x="244" y="119"/>
                  </a:cubicBezTo>
                  <a:cubicBezTo>
                    <a:pt x="227" y="65"/>
                    <a:pt x="207" y="32"/>
                    <a:pt x="174" y="16"/>
                  </a:cubicBezTo>
                  <a:cubicBezTo>
                    <a:pt x="157" y="5"/>
                    <a:pt x="145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007600" y="23356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1"/>
                  </a:moveTo>
                  <a:cubicBezTo>
                    <a:pt x="54" y="17"/>
                    <a:pt x="0" y="88"/>
                    <a:pt x="17" y="158"/>
                  </a:cubicBezTo>
                  <a:cubicBezTo>
                    <a:pt x="17" y="191"/>
                    <a:pt x="38" y="224"/>
                    <a:pt x="54" y="240"/>
                  </a:cubicBezTo>
                  <a:cubicBezTo>
                    <a:pt x="87" y="261"/>
                    <a:pt x="104" y="261"/>
                    <a:pt x="141" y="261"/>
                  </a:cubicBezTo>
                  <a:cubicBezTo>
                    <a:pt x="207" y="240"/>
                    <a:pt x="244" y="191"/>
                    <a:pt x="223" y="104"/>
                  </a:cubicBezTo>
                  <a:cubicBezTo>
                    <a:pt x="223" y="71"/>
                    <a:pt x="207" y="55"/>
                    <a:pt x="190" y="17"/>
                  </a:cubicBezTo>
                  <a:lnTo>
                    <a:pt x="157" y="17"/>
                  </a:ln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003375" y="2382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4"/>
                    <a:pt x="17" y="220"/>
                    <a:pt x="66" y="257"/>
                  </a:cubicBezTo>
                  <a:cubicBezTo>
                    <a:pt x="78" y="260"/>
                    <a:pt x="89" y="261"/>
                    <a:pt x="100" y="261"/>
                  </a:cubicBezTo>
                  <a:cubicBezTo>
                    <a:pt x="157" y="261"/>
                    <a:pt x="209" y="226"/>
                    <a:pt x="223" y="170"/>
                  </a:cubicBezTo>
                  <a:cubicBezTo>
                    <a:pt x="240" y="100"/>
                    <a:pt x="207" y="30"/>
                    <a:pt x="153" y="14"/>
                  </a:cubicBezTo>
                  <a:cubicBezTo>
                    <a:pt x="140" y="5"/>
                    <a:pt x="125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999450" y="23209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87" y="21"/>
                    <a:pt x="54" y="38"/>
                  </a:cubicBezTo>
                  <a:cubicBezTo>
                    <a:pt x="17" y="87"/>
                    <a:pt x="1" y="157"/>
                    <a:pt x="34" y="227"/>
                  </a:cubicBezTo>
                  <a:cubicBezTo>
                    <a:pt x="54" y="244"/>
                    <a:pt x="87" y="260"/>
                    <a:pt x="120" y="260"/>
                  </a:cubicBezTo>
                  <a:cubicBezTo>
                    <a:pt x="125" y="265"/>
                    <a:pt x="132" y="267"/>
                    <a:pt x="139" y="267"/>
                  </a:cubicBezTo>
                  <a:cubicBezTo>
                    <a:pt x="157" y="267"/>
                    <a:pt x="179" y="255"/>
                    <a:pt x="190" y="244"/>
                  </a:cubicBezTo>
                  <a:cubicBezTo>
                    <a:pt x="223" y="207"/>
                    <a:pt x="240" y="190"/>
                    <a:pt x="240" y="157"/>
                  </a:cubicBezTo>
                  <a:cubicBezTo>
                    <a:pt x="240" y="124"/>
                    <a:pt x="223" y="87"/>
                    <a:pt x="207" y="54"/>
                  </a:cubicBezTo>
                  <a:cubicBezTo>
                    <a:pt x="207" y="38"/>
                    <a:pt x="190" y="21"/>
                    <a:pt x="174" y="21"/>
                  </a:cubicBezTo>
                  <a:cubicBezTo>
                    <a:pt x="157" y="21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005950" y="2255825"/>
              <a:ext cx="6425" cy="6750"/>
            </a:xfrm>
            <a:custGeom>
              <a:avLst/>
              <a:gdLst/>
              <a:ahLst/>
              <a:cxnLst/>
              <a:rect l="l" t="t" r="r" b="b"/>
              <a:pathLst>
                <a:path w="257" h="270" extrusionOk="0">
                  <a:moveTo>
                    <a:pt x="127" y="0"/>
                  </a:moveTo>
                  <a:cubicBezTo>
                    <a:pt x="87" y="0"/>
                    <a:pt x="46" y="32"/>
                    <a:pt x="33" y="83"/>
                  </a:cubicBezTo>
                  <a:cubicBezTo>
                    <a:pt x="0" y="153"/>
                    <a:pt x="33" y="236"/>
                    <a:pt x="83" y="256"/>
                  </a:cubicBezTo>
                  <a:cubicBezTo>
                    <a:pt x="102" y="265"/>
                    <a:pt x="119" y="269"/>
                    <a:pt x="135" y="269"/>
                  </a:cubicBezTo>
                  <a:cubicBezTo>
                    <a:pt x="180" y="269"/>
                    <a:pt x="215" y="238"/>
                    <a:pt x="240" y="186"/>
                  </a:cubicBezTo>
                  <a:cubicBezTo>
                    <a:pt x="256" y="116"/>
                    <a:pt x="223" y="30"/>
                    <a:pt x="170" y="13"/>
                  </a:cubicBezTo>
                  <a:cubicBezTo>
                    <a:pt x="156" y="4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001200" y="2275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6" y="252"/>
                    <a:pt x="100" y="265"/>
                    <a:pt x="118" y="265"/>
                  </a:cubicBezTo>
                  <a:cubicBezTo>
                    <a:pt x="126" y="265"/>
                    <a:pt x="132" y="263"/>
                    <a:pt x="137" y="256"/>
                  </a:cubicBezTo>
                  <a:cubicBezTo>
                    <a:pt x="207" y="256"/>
                    <a:pt x="240" y="190"/>
                    <a:pt x="240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988725" y="2354150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11" y="1"/>
                  </a:moveTo>
                  <a:cubicBezTo>
                    <a:pt x="71" y="1"/>
                    <a:pt x="30" y="32"/>
                    <a:pt x="17" y="84"/>
                  </a:cubicBezTo>
                  <a:cubicBezTo>
                    <a:pt x="1" y="154"/>
                    <a:pt x="17" y="220"/>
                    <a:pt x="88" y="257"/>
                  </a:cubicBezTo>
                  <a:cubicBezTo>
                    <a:pt x="99" y="261"/>
                    <a:pt x="112" y="263"/>
                    <a:pt x="125" y="263"/>
                  </a:cubicBezTo>
                  <a:cubicBezTo>
                    <a:pt x="167" y="263"/>
                    <a:pt x="211" y="240"/>
                    <a:pt x="224" y="187"/>
                  </a:cubicBezTo>
                  <a:cubicBezTo>
                    <a:pt x="240" y="117"/>
                    <a:pt x="224" y="34"/>
                    <a:pt x="153" y="13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827225" y="23386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74"/>
                    <a:pt x="244" y="141"/>
                    <a:pt x="244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90" y="17"/>
                    <a:pt x="174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947925" y="2268200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136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17" y="87"/>
                    <a:pt x="0" y="153"/>
                    <a:pt x="54" y="223"/>
                  </a:cubicBezTo>
                  <a:cubicBezTo>
                    <a:pt x="70" y="240"/>
                    <a:pt x="87" y="256"/>
                    <a:pt x="120" y="256"/>
                  </a:cubicBezTo>
                  <a:cubicBezTo>
                    <a:pt x="131" y="262"/>
                    <a:pt x="140" y="265"/>
                    <a:pt x="149" y="265"/>
                  </a:cubicBezTo>
                  <a:cubicBezTo>
                    <a:pt x="168" y="265"/>
                    <a:pt x="183" y="251"/>
                    <a:pt x="206" y="240"/>
                  </a:cubicBezTo>
                  <a:cubicBezTo>
                    <a:pt x="239" y="190"/>
                    <a:pt x="260" y="104"/>
                    <a:pt x="223" y="50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57" y="17"/>
                    <a:pt x="15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823400" y="238400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19" y="0"/>
                  </a:moveTo>
                  <a:cubicBezTo>
                    <a:pt x="102" y="0"/>
                    <a:pt x="81" y="12"/>
                    <a:pt x="67" y="23"/>
                  </a:cubicBezTo>
                  <a:cubicBezTo>
                    <a:pt x="17" y="77"/>
                    <a:pt x="1" y="159"/>
                    <a:pt x="50" y="213"/>
                  </a:cubicBezTo>
                  <a:cubicBezTo>
                    <a:pt x="67" y="230"/>
                    <a:pt x="87" y="246"/>
                    <a:pt x="120" y="262"/>
                  </a:cubicBezTo>
                  <a:cubicBezTo>
                    <a:pt x="153" y="262"/>
                    <a:pt x="170" y="246"/>
                    <a:pt x="207" y="230"/>
                  </a:cubicBezTo>
                  <a:cubicBezTo>
                    <a:pt x="240" y="180"/>
                    <a:pt x="256" y="110"/>
                    <a:pt x="223" y="40"/>
                  </a:cubicBezTo>
                  <a:cubicBezTo>
                    <a:pt x="207" y="23"/>
                    <a:pt x="190" y="23"/>
                    <a:pt x="170" y="7"/>
                  </a:cubicBezTo>
                  <a:lnTo>
                    <a:pt x="137" y="7"/>
                  </a:lnTo>
                  <a:cubicBezTo>
                    <a:pt x="132" y="2"/>
                    <a:pt x="126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824225" y="2414575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0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1" y="157"/>
                    <a:pt x="34" y="227"/>
                    <a:pt x="87" y="243"/>
                  </a:cubicBezTo>
                  <a:cubicBezTo>
                    <a:pt x="101" y="252"/>
                    <a:pt x="115" y="256"/>
                    <a:pt x="130" y="256"/>
                  </a:cubicBezTo>
                  <a:cubicBezTo>
                    <a:pt x="170" y="256"/>
                    <a:pt x="211" y="225"/>
                    <a:pt x="223" y="173"/>
                  </a:cubicBezTo>
                  <a:cubicBezTo>
                    <a:pt x="261" y="107"/>
                    <a:pt x="223" y="37"/>
                    <a:pt x="174" y="4"/>
                  </a:cubicBezTo>
                  <a:cubicBezTo>
                    <a:pt x="162" y="1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832375" y="24014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1" y="0"/>
                  </a:moveTo>
                  <a:cubicBezTo>
                    <a:pt x="78" y="0"/>
                    <a:pt x="44" y="33"/>
                    <a:pt x="17" y="81"/>
                  </a:cubicBezTo>
                  <a:cubicBezTo>
                    <a:pt x="1" y="151"/>
                    <a:pt x="38" y="221"/>
                    <a:pt x="87" y="254"/>
                  </a:cubicBezTo>
                  <a:cubicBezTo>
                    <a:pt x="97" y="257"/>
                    <a:pt x="106" y="258"/>
                    <a:pt x="116" y="258"/>
                  </a:cubicBezTo>
                  <a:cubicBezTo>
                    <a:pt x="162" y="258"/>
                    <a:pt x="210" y="228"/>
                    <a:pt x="223" y="184"/>
                  </a:cubicBezTo>
                  <a:cubicBezTo>
                    <a:pt x="260" y="118"/>
                    <a:pt x="223" y="31"/>
                    <a:pt x="174" y="15"/>
                  </a:cubicBezTo>
                  <a:cubicBezTo>
                    <a:pt x="155" y="5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827225" y="22885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13" y="0"/>
                  </a:moveTo>
                  <a:cubicBezTo>
                    <a:pt x="72" y="0"/>
                    <a:pt x="32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6" y="255"/>
                    <a:pt x="106" y="257"/>
                    <a:pt x="116" y="257"/>
                  </a:cubicBezTo>
                  <a:cubicBezTo>
                    <a:pt x="162" y="257"/>
                    <a:pt x="209" y="227"/>
                    <a:pt x="223" y="186"/>
                  </a:cubicBezTo>
                  <a:cubicBezTo>
                    <a:pt x="244" y="116"/>
                    <a:pt x="223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833300" y="2443950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20" y="0"/>
                  </a:moveTo>
                  <a:cubicBezTo>
                    <a:pt x="107" y="0"/>
                    <a:pt x="93" y="4"/>
                    <a:pt x="83" y="13"/>
                  </a:cubicBezTo>
                  <a:cubicBezTo>
                    <a:pt x="67" y="13"/>
                    <a:pt x="34" y="29"/>
                    <a:pt x="17" y="66"/>
                  </a:cubicBezTo>
                  <a:cubicBezTo>
                    <a:pt x="1" y="83"/>
                    <a:pt x="1" y="116"/>
                    <a:pt x="1" y="153"/>
                  </a:cubicBezTo>
                  <a:cubicBezTo>
                    <a:pt x="1" y="186"/>
                    <a:pt x="17" y="219"/>
                    <a:pt x="34" y="235"/>
                  </a:cubicBezTo>
                  <a:cubicBezTo>
                    <a:pt x="57" y="250"/>
                    <a:pt x="83" y="262"/>
                    <a:pt x="102" y="262"/>
                  </a:cubicBezTo>
                  <a:cubicBezTo>
                    <a:pt x="109" y="262"/>
                    <a:pt x="115" y="260"/>
                    <a:pt x="120" y="256"/>
                  </a:cubicBezTo>
                  <a:cubicBezTo>
                    <a:pt x="186" y="256"/>
                    <a:pt x="223" y="186"/>
                    <a:pt x="223" y="116"/>
                  </a:cubicBezTo>
                  <a:cubicBezTo>
                    <a:pt x="207" y="83"/>
                    <a:pt x="186" y="50"/>
                    <a:pt x="170" y="29"/>
                  </a:cubicBezTo>
                  <a:cubicBezTo>
                    <a:pt x="170" y="13"/>
                    <a:pt x="153" y="13"/>
                    <a:pt x="153" y="13"/>
                  </a:cubicBezTo>
                  <a:cubicBezTo>
                    <a:pt x="145" y="4"/>
                    <a:pt x="13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828975" y="23682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0" y="191"/>
                    <a:pt x="17" y="207"/>
                    <a:pt x="50" y="240"/>
                  </a:cubicBezTo>
                  <a:cubicBezTo>
                    <a:pt x="71" y="257"/>
                    <a:pt x="104" y="257"/>
                    <a:pt x="120" y="257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842275" y="233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87" y="1"/>
                    <a:pt x="54" y="17"/>
                  </a:cubicBezTo>
                  <a:cubicBezTo>
                    <a:pt x="0" y="66"/>
                    <a:pt x="0" y="153"/>
                    <a:pt x="33" y="207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36" y="256"/>
                    <a:pt x="173" y="256"/>
                    <a:pt x="190" y="223"/>
                  </a:cubicBezTo>
                  <a:cubicBezTo>
                    <a:pt x="239" y="186"/>
                    <a:pt x="239" y="104"/>
                    <a:pt x="206" y="50"/>
                  </a:cubicBezTo>
                  <a:cubicBezTo>
                    <a:pt x="206" y="33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842275" y="22876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8" y="0"/>
                  </a:moveTo>
                  <a:cubicBezTo>
                    <a:pt x="87" y="0"/>
                    <a:pt x="48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9" y="257"/>
                    <a:pt x="110" y="259"/>
                    <a:pt x="121" y="259"/>
                  </a:cubicBezTo>
                  <a:cubicBezTo>
                    <a:pt x="173" y="259"/>
                    <a:pt x="212" y="226"/>
                    <a:pt x="239" y="168"/>
                  </a:cubicBezTo>
                  <a:cubicBezTo>
                    <a:pt x="260" y="98"/>
                    <a:pt x="223" y="32"/>
                    <a:pt x="173" y="15"/>
                  </a:cubicBezTo>
                  <a:cubicBezTo>
                    <a:pt x="159" y="5"/>
                    <a:pt x="143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820425" y="24503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20" y="1"/>
                  </a:moveTo>
                  <a:cubicBezTo>
                    <a:pt x="103" y="1"/>
                    <a:pt x="66" y="17"/>
                    <a:pt x="50" y="34"/>
                  </a:cubicBezTo>
                  <a:cubicBezTo>
                    <a:pt x="17" y="50"/>
                    <a:pt x="0" y="83"/>
                    <a:pt x="0" y="120"/>
                  </a:cubicBezTo>
                  <a:cubicBezTo>
                    <a:pt x="0" y="153"/>
                    <a:pt x="17" y="186"/>
                    <a:pt x="33" y="223"/>
                  </a:cubicBezTo>
                  <a:cubicBezTo>
                    <a:pt x="51" y="251"/>
                    <a:pt x="81" y="263"/>
                    <a:pt x="112" y="263"/>
                  </a:cubicBezTo>
                  <a:cubicBezTo>
                    <a:pt x="137" y="263"/>
                    <a:pt x="164" y="255"/>
                    <a:pt x="186" y="240"/>
                  </a:cubicBezTo>
                  <a:cubicBezTo>
                    <a:pt x="239" y="186"/>
                    <a:pt x="239" y="104"/>
                    <a:pt x="206" y="50"/>
                  </a:cubicBezTo>
                  <a:cubicBezTo>
                    <a:pt x="186" y="34"/>
                    <a:pt x="169" y="17"/>
                    <a:pt x="153" y="17"/>
                  </a:cubicBezTo>
                  <a:cubicBezTo>
                    <a:pt x="15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844425" y="22707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71" y="1"/>
                    <a:pt x="50" y="17"/>
                    <a:pt x="34" y="34"/>
                  </a:cubicBezTo>
                  <a:cubicBezTo>
                    <a:pt x="17" y="71"/>
                    <a:pt x="1" y="104"/>
                    <a:pt x="1" y="153"/>
                  </a:cubicBezTo>
                  <a:cubicBezTo>
                    <a:pt x="17" y="190"/>
                    <a:pt x="34" y="207"/>
                    <a:pt x="50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1" y="240"/>
                    <a:pt x="224" y="190"/>
                    <a:pt x="224" y="120"/>
                  </a:cubicBezTo>
                  <a:lnTo>
                    <a:pt x="224" y="104"/>
                  </a:lnTo>
                  <a:cubicBezTo>
                    <a:pt x="224" y="71"/>
                    <a:pt x="191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839275" y="238375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71" y="0"/>
                  </a:moveTo>
                  <a:cubicBezTo>
                    <a:pt x="17" y="33"/>
                    <a:pt x="1" y="87"/>
                    <a:pt x="1" y="136"/>
                  </a:cubicBezTo>
                  <a:cubicBezTo>
                    <a:pt x="1" y="169"/>
                    <a:pt x="17" y="207"/>
                    <a:pt x="50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0" y="240"/>
                    <a:pt x="223" y="169"/>
                    <a:pt x="223" y="103"/>
                  </a:cubicBezTo>
                  <a:cubicBezTo>
                    <a:pt x="223" y="87"/>
                    <a:pt x="223" y="87"/>
                    <a:pt x="207" y="66"/>
                  </a:cubicBezTo>
                  <a:cubicBezTo>
                    <a:pt x="207" y="33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822475" y="243055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90"/>
                    <a:pt x="38" y="223"/>
                    <a:pt x="71" y="239"/>
                  </a:cubicBezTo>
                  <a:cubicBezTo>
                    <a:pt x="87" y="256"/>
                    <a:pt x="124" y="256"/>
                    <a:pt x="141" y="256"/>
                  </a:cubicBezTo>
                  <a:cubicBezTo>
                    <a:pt x="207" y="239"/>
                    <a:pt x="244" y="190"/>
                    <a:pt x="244" y="103"/>
                  </a:cubicBezTo>
                  <a:cubicBezTo>
                    <a:pt x="227" y="70"/>
                    <a:pt x="207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828975" y="2323150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5" y="215"/>
                    <a:pt x="58" y="263"/>
                    <a:pt x="113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53" y="260"/>
                    <a:pt x="190" y="243"/>
                    <a:pt x="207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lnTo>
                    <a:pt x="153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898550" y="22454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70" y="17"/>
                    <a:pt x="50" y="33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17" y="190"/>
                    <a:pt x="17" y="223"/>
                    <a:pt x="50" y="240"/>
                  </a:cubicBezTo>
                  <a:cubicBezTo>
                    <a:pt x="65" y="254"/>
                    <a:pt x="86" y="267"/>
                    <a:pt x="108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74" y="33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828550" y="24627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88" y="260"/>
                    <a:pt x="104" y="260"/>
                    <a:pt x="121" y="260"/>
                  </a:cubicBezTo>
                  <a:cubicBezTo>
                    <a:pt x="154" y="207"/>
                    <a:pt x="191" y="157"/>
                    <a:pt x="224" y="87"/>
                  </a:cubicBezTo>
                  <a:cubicBezTo>
                    <a:pt x="224" y="71"/>
                    <a:pt x="207" y="54"/>
                    <a:pt x="191" y="38"/>
                  </a:cubicBezTo>
                  <a:cubicBezTo>
                    <a:pt x="191" y="21"/>
                    <a:pt x="170" y="21"/>
                    <a:pt x="170" y="21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837525" y="2426925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02" y="0"/>
                  </a:moveTo>
                  <a:cubicBezTo>
                    <a:pt x="85" y="0"/>
                    <a:pt x="66" y="14"/>
                    <a:pt x="54" y="26"/>
                  </a:cubicBezTo>
                  <a:cubicBezTo>
                    <a:pt x="1" y="75"/>
                    <a:pt x="1" y="162"/>
                    <a:pt x="38" y="215"/>
                  </a:cubicBezTo>
                  <a:cubicBezTo>
                    <a:pt x="57" y="244"/>
                    <a:pt x="89" y="262"/>
                    <a:pt x="122" y="262"/>
                  </a:cubicBezTo>
                  <a:cubicBezTo>
                    <a:pt x="145" y="262"/>
                    <a:pt x="170" y="252"/>
                    <a:pt x="190" y="232"/>
                  </a:cubicBezTo>
                  <a:cubicBezTo>
                    <a:pt x="244" y="178"/>
                    <a:pt x="244" y="112"/>
                    <a:pt x="207" y="42"/>
                  </a:cubicBezTo>
                  <a:cubicBezTo>
                    <a:pt x="190" y="26"/>
                    <a:pt x="174" y="26"/>
                    <a:pt x="157" y="9"/>
                  </a:cubicBezTo>
                  <a:lnTo>
                    <a:pt x="120" y="9"/>
                  </a:lnTo>
                  <a:cubicBezTo>
                    <a:pt x="115" y="3"/>
                    <a:pt x="109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948325" y="225232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54" y="1"/>
                    <a:pt x="1" y="67"/>
                    <a:pt x="17" y="137"/>
                  </a:cubicBezTo>
                  <a:cubicBezTo>
                    <a:pt x="17" y="170"/>
                    <a:pt x="38" y="207"/>
                    <a:pt x="54" y="223"/>
                  </a:cubicBezTo>
                  <a:cubicBezTo>
                    <a:pt x="87" y="256"/>
                    <a:pt x="120" y="256"/>
                    <a:pt x="141" y="256"/>
                  </a:cubicBezTo>
                  <a:cubicBezTo>
                    <a:pt x="207" y="240"/>
                    <a:pt x="244" y="170"/>
                    <a:pt x="244" y="104"/>
                  </a:cubicBezTo>
                  <a:cubicBezTo>
                    <a:pt x="223" y="67"/>
                    <a:pt x="207" y="34"/>
                    <a:pt x="190" y="17"/>
                  </a:cubicBezTo>
                  <a:lnTo>
                    <a:pt x="1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949675" y="2300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66" y="1"/>
                    <a:pt x="50" y="22"/>
                    <a:pt x="33" y="55"/>
                  </a:cubicBezTo>
                  <a:cubicBezTo>
                    <a:pt x="0" y="88"/>
                    <a:pt x="0" y="125"/>
                    <a:pt x="0" y="158"/>
                  </a:cubicBezTo>
                  <a:cubicBezTo>
                    <a:pt x="17" y="191"/>
                    <a:pt x="33" y="207"/>
                    <a:pt x="50" y="244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90" y="244"/>
                    <a:pt x="239" y="191"/>
                    <a:pt x="223" y="104"/>
                  </a:cubicBezTo>
                  <a:cubicBezTo>
                    <a:pt x="223" y="71"/>
                    <a:pt x="207" y="55"/>
                    <a:pt x="190" y="22"/>
                  </a:cubicBezTo>
                  <a:cubicBezTo>
                    <a:pt x="169" y="22"/>
                    <a:pt x="169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820825" y="23536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37" y="0"/>
                  </a:moveTo>
                  <a:cubicBezTo>
                    <a:pt x="104" y="0"/>
                    <a:pt x="67" y="17"/>
                    <a:pt x="50" y="33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0" y="240"/>
                    <a:pt x="67" y="260"/>
                    <a:pt x="104" y="260"/>
                  </a:cubicBezTo>
                  <a:cubicBezTo>
                    <a:pt x="137" y="260"/>
                    <a:pt x="170" y="260"/>
                    <a:pt x="190" y="240"/>
                  </a:cubicBezTo>
                  <a:cubicBezTo>
                    <a:pt x="207" y="207"/>
                    <a:pt x="223" y="190"/>
                    <a:pt x="223" y="157"/>
                  </a:cubicBezTo>
                  <a:cubicBezTo>
                    <a:pt x="223" y="120"/>
                    <a:pt x="223" y="87"/>
                    <a:pt x="207" y="54"/>
                  </a:cubicBezTo>
                  <a:cubicBezTo>
                    <a:pt x="190" y="33"/>
                    <a:pt x="170" y="17"/>
                    <a:pt x="153" y="17"/>
                  </a:cubicBezTo>
                  <a:cubicBezTo>
                    <a:pt x="153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864625" y="2391100"/>
              <a:ext cx="6025" cy="6550"/>
            </a:xfrm>
            <a:custGeom>
              <a:avLst/>
              <a:gdLst/>
              <a:ahLst/>
              <a:cxnLst/>
              <a:rect l="l" t="t" r="r" b="b"/>
              <a:pathLst>
                <a:path w="241" h="262" extrusionOk="0">
                  <a:moveTo>
                    <a:pt x="110" y="1"/>
                  </a:moveTo>
                  <a:cubicBezTo>
                    <a:pt x="70" y="1"/>
                    <a:pt x="29" y="34"/>
                    <a:pt x="17" y="82"/>
                  </a:cubicBezTo>
                  <a:cubicBezTo>
                    <a:pt x="1" y="102"/>
                    <a:pt x="1" y="119"/>
                    <a:pt x="1" y="152"/>
                  </a:cubicBezTo>
                  <a:cubicBezTo>
                    <a:pt x="17" y="185"/>
                    <a:pt x="34" y="238"/>
                    <a:pt x="67" y="255"/>
                  </a:cubicBezTo>
                  <a:cubicBezTo>
                    <a:pt x="81" y="259"/>
                    <a:pt x="94" y="261"/>
                    <a:pt x="106" y="261"/>
                  </a:cubicBezTo>
                  <a:cubicBezTo>
                    <a:pt x="139" y="261"/>
                    <a:pt x="163" y="246"/>
                    <a:pt x="191" y="222"/>
                  </a:cubicBezTo>
                  <a:cubicBezTo>
                    <a:pt x="207" y="222"/>
                    <a:pt x="207" y="205"/>
                    <a:pt x="224" y="185"/>
                  </a:cubicBezTo>
                  <a:cubicBezTo>
                    <a:pt x="240" y="119"/>
                    <a:pt x="207" y="32"/>
                    <a:pt x="154" y="16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834950" y="2303075"/>
              <a:ext cx="6525" cy="6700"/>
            </a:xfrm>
            <a:custGeom>
              <a:avLst/>
              <a:gdLst/>
              <a:ahLst/>
              <a:cxnLst/>
              <a:rect l="l" t="t" r="r" b="b"/>
              <a:pathLst>
                <a:path w="261" h="268" extrusionOk="0">
                  <a:moveTo>
                    <a:pt x="121" y="1"/>
                  </a:moveTo>
                  <a:cubicBezTo>
                    <a:pt x="78" y="1"/>
                    <a:pt x="44" y="34"/>
                    <a:pt x="17" y="82"/>
                  </a:cubicBezTo>
                  <a:cubicBezTo>
                    <a:pt x="1" y="152"/>
                    <a:pt x="38" y="238"/>
                    <a:pt x="87" y="255"/>
                  </a:cubicBezTo>
                  <a:cubicBezTo>
                    <a:pt x="101" y="264"/>
                    <a:pt x="116" y="268"/>
                    <a:pt x="131" y="268"/>
                  </a:cubicBezTo>
                  <a:cubicBezTo>
                    <a:pt x="172" y="268"/>
                    <a:pt x="211" y="236"/>
                    <a:pt x="223" y="185"/>
                  </a:cubicBezTo>
                  <a:cubicBezTo>
                    <a:pt x="260" y="119"/>
                    <a:pt x="223" y="49"/>
                    <a:pt x="174" y="16"/>
                  </a:cubicBezTo>
                  <a:cubicBezTo>
                    <a:pt x="155" y="6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835875" y="2351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50" y="0"/>
                    <a:pt x="1" y="71"/>
                    <a:pt x="17" y="136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3" y="260"/>
                    <a:pt x="104" y="260"/>
                    <a:pt x="137" y="260"/>
                  </a:cubicBezTo>
                  <a:cubicBezTo>
                    <a:pt x="170" y="240"/>
                    <a:pt x="186" y="223"/>
                    <a:pt x="207" y="207"/>
                  </a:cubicBezTo>
                  <a:cubicBezTo>
                    <a:pt x="223" y="174"/>
                    <a:pt x="240" y="136"/>
                    <a:pt x="223" y="103"/>
                  </a:cubicBezTo>
                  <a:cubicBezTo>
                    <a:pt x="223" y="71"/>
                    <a:pt x="207" y="33"/>
                    <a:pt x="186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831550" y="22736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9" y="0"/>
                  </a:moveTo>
                  <a:cubicBezTo>
                    <a:pt x="102" y="0"/>
                    <a:pt x="82" y="12"/>
                    <a:pt x="71" y="24"/>
                  </a:cubicBezTo>
                  <a:cubicBezTo>
                    <a:pt x="17" y="77"/>
                    <a:pt x="1" y="164"/>
                    <a:pt x="50" y="213"/>
                  </a:cubicBezTo>
                  <a:cubicBezTo>
                    <a:pt x="71" y="246"/>
                    <a:pt x="87" y="267"/>
                    <a:pt x="120" y="267"/>
                  </a:cubicBezTo>
                  <a:cubicBezTo>
                    <a:pt x="153" y="267"/>
                    <a:pt x="174" y="246"/>
                    <a:pt x="207" y="230"/>
                  </a:cubicBezTo>
                  <a:cubicBezTo>
                    <a:pt x="223" y="213"/>
                    <a:pt x="240" y="180"/>
                    <a:pt x="240" y="143"/>
                  </a:cubicBezTo>
                  <a:cubicBezTo>
                    <a:pt x="240" y="110"/>
                    <a:pt x="240" y="77"/>
                    <a:pt x="223" y="40"/>
                  </a:cubicBezTo>
                  <a:cubicBezTo>
                    <a:pt x="207" y="24"/>
                    <a:pt x="190" y="24"/>
                    <a:pt x="174" y="7"/>
                  </a:cubicBezTo>
                  <a:lnTo>
                    <a:pt x="137" y="7"/>
                  </a:lnTo>
                  <a:cubicBezTo>
                    <a:pt x="132" y="2"/>
                    <a:pt x="126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824225" y="22584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13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00"/>
                    <a:pt x="1" y="133"/>
                    <a:pt x="1" y="153"/>
                  </a:cubicBezTo>
                  <a:cubicBezTo>
                    <a:pt x="17" y="203"/>
                    <a:pt x="34" y="236"/>
                    <a:pt x="71" y="257"/>
                  </a:cubicBezTo>
                  <a:cubicBezTo>
                    <a:pt x="85" y="261"/>
                    <a:pt x="98" y="263"/>
                    <a:pt x="110" y="263"/>
                  </a:cubicBezTo>
                  <a:cubicBezTo>
                    <a:pt x="141" y="263"/>
                    <a:pt x="167" y="251"/>
                    <a:pt x="190" y="236"/>
                  </a:cubicBezTo>
                  <a:cubicBezTo>
                    <a:pt x="207" y="219"/>
                    <a:pt x="207" y="203"/>
                    <a:pt x="223" y="186"/>
                  </a:cubicBezTo>
                  <a:cubicBezTo>
                    <a:pt x="240" y="116"/>
                    <a:pt x="207" y="30"/>
                    <a:pt x="157" y="13"/>
                  </a:cubicBezTo>
                  <a:cubicBezTo>
                    <a:pt x="143" y="5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822475" y="23086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04" y="1"/>
                  </a:moveTo>
                  <a:cubicBezTo>
                    <a:pt x="38" y="17"/>
                    <a:pt x="1" y="83"/>
                    <a:pt x="1" y="153"/>
                  </a:cubicBezTo>
                  <a:cubicBezTo>
                    <a:pt x="21" y="186"/>
                    <a:pt x="38" y="223"/>
                    <a:pt x="54" y="240"/>
                  </a:cubicBezTo>
                  <a:cubicBezTo>
                    <a:pt x="66" y="252"/>
                    <a:pt x="86" y="263"/>
                    <a:pt x="110" y="263"/>
                  </a:cubicBezTo>
                  <a:cubicBezTo>
                    <a:pt x="120" y="263"/>
                    <a:pt x="130" y="261"/>
                    <a:pt x="141" y="256"/>
                  </a:cubicBezTo>
                  <a:cubicBezTo>
                    <a:pt x="190" y="256"/>
                    <a:pt x="244" y="186"/>
                    <a:pt x="227" y="120"/>
                  </a:cubicBezTo>
                  <a:cubicBezTo>
                    <a:pt x="227" y="83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827225" y="2244700"/>
              <a:ext cx="6100" cy="6325"/>
            </a:xfrm>
            <a:custGeom>
              <a:avLst/>
              <a:gdLst/>
              <a:ahLst/>
              <a:cxnLst/>
              <a:rect l="l" t="t" r="r" b="b"/>
              <a:pathLst>
                <a:path w="244" h="253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0" y="149"/>
                    <a:pt x="37" y="219"/>
                    <a:pt x="87" y="252"/>
                  </a:cubicBezTo>
                  <a:lnTo>
                    <a:pt x="141" y="252"/>
                  </a:lnTo>
                  <a:cubicBezTo>
                    <a:pt x="174" y="252"/>
                    <a:pt x="207" y="219"/>
                    <a:pt x="223" y="186"/>
                  </a:cubicBezTo>
                  <a:cubicBezTo>
                    <a:pt x="244" y="133"/>
                    <a:pt x="244" y="83"/>
                    <a:pt x="207" y="46"/>
                  </a:cubicBezTo>
                  <a:cubicBezTo>
                    <a:pt x="190" y="29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973275" y="2355250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7" y="1"/>
                  </a:moveTo>
                  <a:cubicBezTo>
                    <a:pt x="79" y="1"/>
                    <a:pt x="42" y="22"/>
                    <a:pt x="17" y="73"/>
                  </a:cubicBezTo>
                  <a:cubicBezTo>
                    <a:pt x="1" y="143"/>
                    <a:pt x="33" y="229"/>
                    <a:pt x="87" y="246"/>
                  </a:cubicBezTo>
                  <a:cubicBezTo>
                    <a:pt x="100" y="254"/>
                    <a:pt x="115" y="259"/>
                    <a:pt x="129" y="259"/>
                  </a:cubicBezTo>
                  <a:cubicBezTo>
                    <a:pt x="170" y="259"/>
                    <a:pt x="211" y="227"/>
                    <a:pt x="223" y="176"/>
                  </a:cubicBezTo>
                  <a:cubicBezTo>
                    <a:pt x="256" y="110"/>
                    <a:pt x="223" y="40"/>
                    <a:pt x="174" y="7"/>
                  </a:cubicBezTo>
                  <a:cubicBezTo>
                    <a:pt x="157" y="3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908025" y="23365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6" y="1"/>
                  </a:moveTo>
                  <a:cubicBezTo>
                    <a:pt x="86" y="1"/>
                    <a:pt x="46" y="34"/>
                    <a:pt x="34" y="82"/>
                  </a:cubicBezTo>
                  <a:cubicBezTo>
                    <a:pt x="1" y="152"/>
                    <a:pt x="34" y="222"/>
                    <a:pt x="83" y="255"/>
                  </a:cubicBezTo>
                  <a:cubicBezTo>
                    <a:pt x="95" y="258"/>
                    <a:pt x="107" y="259"/>
                    <a:pt x="118" y="259"/>
                  </a:cubicBezTo>
                  <a:cubicBezTo>
                    <a:pt x="171" y="259"/>
                    <a:pt x="212" y="226"/>
                    <a:pt x="240" y="168"/>
                  </a:cubicBezTo>
                  <a:cubicBezTo>
                    <a:pt x="256" y="119"/>
                    <a:pt x="223" y="32"/>
                    <a:pt x="170" y="16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908850" y="238415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1"/>
                    <a:pt x="34" y="224"/>
                    <a:pt x="50" y="240"/>
                  </a:cubicBezTo>
                  <a:cubicBezTo>
                    <a:pt x="76" y="252"/>
                    <a:pt x="100" y="265"/>
                    <a:pt x="118" y="265"/>
                  </a:cubicBezTo>
                  <a:cubicBezTo>
                    <a:pt x="125" y="265"/>
                    <a:pt x="132" y="263"/>
                    <a:pt x="137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3" y="191"/>
                    <a:pt x="240" y="153"/>
                    <a:pt x="240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917000" y="2275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4" y="17"/>
                    <a:pt x="0" y="67"/>
                    <a:pt x="17" y="153"/>
                  </a:cubicBezTo>
                  <a:cubicBezTo>
                    <a:pt x="17" y="186"/>
                    <a:pt x="33" y="207"/>
                    <a:pt x="54" y="240"/>
                  </a:cubicBezTo>
                  <a:cubicBezTo>
                    <a:pt x="87" y="256"/>
                    <a:pt x="103" y="256"/>
                    <a:pt x="136" y="256"/>
                  </a:cubicBezTo>
                  <a:cubicBezTo>
                    <a:pt x="207" y="240"/>
                    <a:pt x="240" y="170"/>
                    <a:pt x="223" y="104"/>
                  </a:cubicBezTo>
                  <a:cubicBezTo>
                    <a:pt x="223" y="50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911850" y="22905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70" y="0"/>
                    <a:pt x="33" y="17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06"/>
                    <a:pt x="54" y="239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39"/>
                    <a:pt x="223" y="169"/>
                    <a:pt x="223" y="103"/>
                  </a:cubicBezTo>
                  <a:cubicBezTo>
                    <a:pt x="223" y="66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901950" y="23566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38" y="0"/>
                    <a:pt x="0" y="70"/>
                    <a:pt x="17" y="140"/>
                  </a:cubicBezTo>
                  <a:cubicBezTo>
                    <a:pt x="17" y="206"/>
                    <a:pt x="71" y="260"/>
                    <a:pt x="141" y="260"/>
                  </a:cubicBezTo>
                  <a:cubicBezTo>
                    <a:pt x="174" y="243"/>
                    <a:pt x="190" y="223"/>
                    <a:pt x="207" y="206"/>
                  </a:cubicBezTo>
                  <a:cubicBezTo>
                    <a:pt x="223" y="173"/>
                    <a:pt x="244" y="140"/>
                    <a:pt x="223" y="103"/>
                  </a:cubicBezTo>
                  <a:cubicBezTo>
                    <a:pt x="223" y="70"/>
                    <a:pt x="207" y="37"/>
                    <a:pt x="190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904525" y="23068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1"/>
                  </a:moveTo>
                  <a:cubicBezTo>
                    <a:pt x="120" y="1"/>
                    <a:pt x="87" y="17"/>
                    <a:pt x="71" y="34"/>
                  </a:cubicBezTo>
                  <a:cubicBezTo>
                    <a:pt x="17" y="87"/>
                    <a:pt x="1" y="153"/>
                    <a:pt x="54" y="223"/>
                  </a:cubicBezTo>
                  <a:cubicBezTo>
                    <a:pt x="71" y="240"/>
                    <a:pt x="87" y="256"/>
                    <a:pt x="120" y="256"/>
                  </a:cubicBezTo>
                  <a:cubicBezTo>
                    <a:pt x="131" y="262"/>
                    <a:pt x="140" y="265"/>
                    <a:pt x="149" y="265"/>
                  </a:cubicBezTo>
                  <a:cubicBezTo>
                    <a:pt x="169" y="265"/>
                    <a:pt x="184" y="251"/>
                    <a:pt x="207" y="240"/>
                  </a:cubicBezTo>
                  <a:cubicBezTo>
                    <a:pt x="223" y="223"/>
                    <a:pt x="244" y="190"/>
                    <a:pt x="244" y="153"/>
                  </a:cubicBezTo>
                  <a:cubicBezTo>
                    <a:pt x="244" y="120"/>
                    <a:pt x="244" y="87"/>
                    <a:pt x="223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74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900700" y="237192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6" y="0"/>
                  </a:moveTo>
                  <a:cubicBezTo>
                    <a:pt x="108" y="0"/>
                    <a:pt x="99" y="2"/>
                    <a:pt x="88" y="7"/>
                  </a:cubicBezTo>
                  <a:cubicBezTo>
                    <a:pt x="34" y="7"/>
                    <a:pt x="1" y="78"/>
                    <a:pt x="1" y="148"/>
                  </a:cubicBezTo>
                  <a:cubicBezTo>
                    <a:pt x="1" y="181"/>
                    <a:pt x="17" y="214"/>
                    <a:pt x="50" y="230"/>
                  </a:cubicBezTo>
                  <a:cubicBezTo>
                    <a:pt x="67" y="251"/>
                    <a:pt x="104" y="267"/>
                    <a:pt x="121" y="267"/>
                  </a:cubicBezTo>
                  <a:cubicBezTo>
                    <a:pt x="154" y="251"/>
                    <a:pt x="191" y="230"/>
                    <a:pt x="207" y="214"/>
                  </a:cubicBezTo>
                  <a:cubicBezTo>
                    <a:pt x="224" y="181"/>
                    <a:pt x="224" y="148"/>
                    <a:pt x="224" y="111"/>
                  </a:cubicBezTo>
                  <a:cubicBezTo>
                    <a:pt x="224" y="78"/>
                    <a:pt x="207" y="45"/>
                    <a:pt x="170" y="24"/>
                  </a:cubicBezTo>
                  <a:lnTo>
                    <a:pt x="154" y="7"/>
                  </a:lnTo>
                  <a:cubicBezTo>
                    <a:pt x="143" y="7"/>
                    <a:pt x="13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900300" y="2321800"/>
              <a:ext cx="6425" cy="6625"/>
            </a:xfrm>
            <a:custGeom>
              <a:avLst/>
              <a:gdLst/>
              <a:ahLst/>
              <a:cxnLst/>
              <a:rect l="l" t="t" r="r" b="b"/>
              <a:pathLst>
                <a:path w="257" h="265" extrusionOk="0">
                  <a:moveTo>
                    <a:pt x="137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0" y="157"/>
                    <a:pt x="33" y="227"/>
                    <a:pt x="83" y="260"/>
                  </a:cubicBezTo>
                  <a:cubicBezTo>
                    <a:pt x="92" y="263"/>
                    <a:pt x="102" y="264"/>
                    <a:pt x="111" y="264"/>
                  </a:cubicBezTo>
                  <a:cubicBezTo>
                    <a:pt x="159" y="264"/>
                    <a:pt x="209" y="232"/>
                    <a:pt x="223" y="174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58" y="2"/>
                    <a:pt x="14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917400" y="230410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2" y="0"/>
                  </a:moveTo>
                  <a:cubicBezTo>
                    <a:pt x="115" y="0"/>
                    <a:pt x="109" y="2"/>
                    <a:pt x="104" y="8"/>
                  </a:cubicBezTo>
                  <a:cubicBezTo>
                    <a:pt x="87" y="8"/>
                    <a:pt x="54" y="24"/>
                    <a:pt x="38" y="41"/>
                  </a:cubicBezTo>
                  <a:cubicBezTo>
                    <a:pt x="17" y="57"/>
                    <a:pt x="1" y="111"/>
                    <a:pt x="17" y="144"/>
                  </a:cubicBezTo>
                  <a:cubicBezTo>
                    <a:pt x="17" y="181"/>
                    <a:pt x="38" y="214"/>
                    <a:pt x="54" y="230"/>
                  </a:cubicBezTo>
                  <a:cubicBezTo>
                    <a:pt x="87" y="247"/>
                    <a:pt x="104" y="263"/>
                    <a:pt x="141" y="263"/>
                  </a:cubicBezTo>
                  <a:cubicBezTo>
                    <a:pt x="191" y="247"/>
                    <a:pt x="244" y="197"/>
                    <a:pt x="224" y="127"/>
                  </a:cubicBezTo>
                  <a:lnTo>
                    <a:pt x="224" y="111"/>
                  </a:lnTo>
                  <a:cubicBezTo>
                    <a:pt x="224" y="57"/>
                    <a:pt x="191" y="24"/>
                    <a:pt x="158" y="8"/>
                  </a:cubicBezTo>
                  <a:cubicBezTo>
                    <a:pt x="147" y="8"/>
                    <a:pt x="134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920400" y="22600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4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21" y="50"/>
                    <a:pt x="0" y="87"/>
                    <a:pt x="0" y="120"/>
                  </a:cubicBezTo>
                  <a:cubicBezTo>
                    <a:pt x="0" y="153"/>
                    <a:pt x="21" y="191"/>
                    <a:pt x="38" y="207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41" y="257"/>
                    <a:pt x="157" y="257"/>
                    <a:pt x="190" y="224"/>
                  </a:cubicBezTo>
                  <a:cubicBezTo>
                    <a:pt x="227" y="191"/>
                    <a:pt x="244" y="104"/>
                    <a:pt x="207" y="50"/>
                  </a:cubicBezTo>
                  <a:cubicBezTo>
                    <a:pt x="190" y="34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922975" y="23348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54" y="16"/>
                    <a:pt x="1" y="66"/>
                    <a:pt x="21" y="153"/>
                  </a:cubicBezTo>
                  <a:cubicBezTo>
                    <a:pt x="21" y="190"/>
                    <a:pt x="38" y="206"/>
                    <a:pt x="54" y="239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207" y="239"/>
                    <a:pt x="244" y="169"/>
                    <a:pt x="227" y="103"/>
                  </a:cubicBezTo>
                  <a:cubicBezTo>
                    <a:pt x="227" y="66"/>
                    <a:pt x="207" y="33"/>
                    <a:pt x="190" y="16"/>
                  </a:cubicBezTo>
                  <a:cubicBezTo>
                    <a:pt x="174" y="16"/>
                    <a:pt x="174" y="16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915750" y="23514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04" y="1"/>
                  </a:moveTo>
                  <a:cubicBezTo>
                    <a:pt x="50" y="17"/>
                    <a:pt x="1" y="71"/>
                    <a:pt x="17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4"/>
                    <a:pt x="240" y="174"/>
                    <a:pt x="224" y="104"/>
                  </a:cubicBezTo>
                  <a:cubicBezTo>
                    <a:pt x="224" y="71"/>
                    <a:pt x="207" y="38"/>
                    <a:pt x="186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15250" y="2367350"/>
              <a:ext cx="6525" cy="6950"/>
            </a:xfrm>
            <a:custGeom>
              <a:avLst/>
              <a:gdLst/>
              <a:ahLst/>
              <a:cxnLst/>
              <a:rect l="l" t="t" r="r" b="b"/>
              <a:pathLst>
                <a:path w="261" h="278" extrusionOk="0">
                  <a:moveTo>
                    <a:pt x="140" y="1"/>
                  </a:moveTo>
                  <a:cubicBezTo>
                    <a:pt x="103" y="1"/>
                    <a:pt x="87" y="21"/>
                    <a:pt x="54" y="38"/>
                  </a:cubicBezTo>
                  <a:cubicBezTo>
                    <a:pt x="21" y="87"/>
                    <a:pt x="0" y="158"/>
                    <a:pt x="37" y="228"/>
                  </a:cubicBezTo>
                  <a:cubicBezTo>
                    <a:pt x="54" y="244"/>
                    <a:pt x="87" y="261"/>
                    <a:pt x="124" y="277"/>
                  </a:cubicBezTo>
                  <a:cubicBezTo>
                    <a:pt x="140" y="277"/>
                    <a:pt x="173" y="261"/>
                    <a:pt x="190" y="244"/>
                  </a:cubicBezTo>
                  <a:cubicBezTo>
                    <a:pt x="244" y="190"/>
                    <a:pt x="260" y="104"/>
                    <a:pt x="206" y="54"/>
                  </a:cubicBezTo>
                  <a:cubicBezTo>
                    <a:pt x="206" y="38"/>
                    <a:pt x="190" y="21"/>
                    <a:pt x="173" y="21"/>
                  </a:cubicBezTo>
                  <a:cubicBezTo>
                    <a:pt x="157" y="21"/>
                    <a:pt x="157" y="2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15750" y="23208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28" y="1"/>
                  </a:moveTo>
                  <a:cubicBezTo>
                    <a:pt x="83" y="1"/>
                    <a:pt x="31" y="36"/>
                    <a:pt x="17" y="91"/>
                  </a:cubicBezTo>
                  <a:cubicBezTo>
                    <a:pt x="1" y="145"/>
                    <a:pt x="17" y="231"/>
                    <a:pt x="67" y="248"/>
                  </a:cubicBezTo>
                  <a:cubicBezTo>
                    <a:pt x="86" y="257"/>
                    <a:pt x="104" y="261"/>
                    <a:pt x="122" y="261"/>
                  </a:cubicBezTo>
                  <a:cubicBezTo>
                    <a:pt x="170" y="261"/>
                    <a:pt x="211" y="229"/>
                    <a:pt x="224" y="178"/>
                  </a:cubicBezTo>
                  <a:cubicBezTo>
                    <a:pt x="240" y="108"/>
                    <a:pt x="207" y="42"/>
                    <a:pt x="153" y="5"/>
                  </a:cubicBezTo>
                  <a:cubicBezTo>
                    <a:pt x="146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00300" y="2278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0" y="157"/>
                    <a:pt x="33" y="227"/>
                    <a:pt x="83" y="244"/>
                  </a:cubicBezTo>
                  <a:cubicBezTo>
                    <a:pt x="104" y="260"/>
                    <a:pt x="120" y="260"/>
                    <a:pt x="137" y="260"/>
                  </a:cubicBezTo>
                  <a:cubicBezTo>
                    <a:pt x="170" y="260"/>
                    <a:pt x="223" y="227"/>
                    <a:pt x="223" y="173"/>
                  </a:cubicBezTo>
                  <a:cubicBezTo>
                    <a:pt x="240" y="124"/>
                    <a:pt x="240" y="70"/>
                    <a:pt x="207" y="37"/>
                  </a:cubicBezTo>
                  <a:cubicBezTo>
                    <a:pt x="207" y="21"/>
                    <a:pt x="186" y="21"/>
                    <a:pt x="170" y="4"/>
                  </a:cubicBezTo>
                  <a:cubicBezTo>
                    <a:pt x="158" y="2"/>
                    <a:pt x="14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886075" y="2251925"/>
              <a:ext cx="5600" cy="6475"/>
            </a:xfrm>
            <a:custGeom>
              <a:avLst/>
              <a:gdLst/>
              <a:ahLst/>
              <a:cxnLst/>
              <a:rect l="l" t="t" r="r" b="b"/>
              <a:pathLst>
                <a:path w="224" h="259" extrusionOk="0">
                  <a:moveTo>
                    <a:pt x="120" y="0"/>
                  </a:moveTo>
                  <a:cubicBezTo>
                    <a:pt x="87" y="0"/>
                    <a:pt x="54" y="0"/>
                    <a:pt x="34" y="33"/>
                  </a:cubicBezTo>
                  <a:cubicBezTo>
                    <a:pt x="17" y="50"/>
                    <a:pt x="1" y="83"/>
                    <a:pt x="1" y="120"/>
                  </a:cubicBezTo>
                  <a:cubicBezTo>
                    <a:pt x="1" y="153"/>
                    <a:pt x="1" y="186"/>
                    <a:pt x="17" y="206"/>
                  </a:cubicBezTo>
                  <a:cubicBezTo>
                    <a:pt x="37" y="242"/>
                    <a:pt x="65" y="258"/>
                    <a:pt x="95" y="258"/>
                  </a:cubicBezTo>
                  <a:cubicBezTo>
                    <a:pt x="121" y="258"/>
                    <a:pt x="149" y="246"/>
                    <a:pt x="174" y="223"/>
                  </a:cubicBezTo>
                  <a:cubicBezTo>
                    <a:pt x="223" y="186"/>
                    <a:pt x="223" y="103"/>
                    <a:pt x="190" y="50"/>
                  </a:cubicBezTo>
                  <a:cubicBezTo>
                    <a:pt x="174" y="33"/>
                    <a:pt x="174" y="17"/>
                    <a:pt x="137" y="17"/>
                  </a:cubicBezTo>
                  <a:cubicBezTo>
                    <a:pt x="137" y="0"/>
                    <a:pt x="12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883075" y="22961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4" y="1"/>
                  </a:moveTo>
                  <a:cubicBezTo>
                    <a:pt x="71" y="17"/>
                    <a:pt x="50" y="34"/>
                    <a:pt x="34" y="50"/>
                  </a:cubicBezTo>
                  <a:cubicBezTo>
                    <a:pt x="17" y="87"/>
                    <a:pt x="1" y="120"/>
                    <a:pt x="17" y="153"/>
                  </a:cubicBezTo>
                  <a:cubicBezTo>
                    <a:pt x="17" y="191"/>
                    <a:pt x="34" y="224"/>
                    <a:pt x="50" y="240"/>
                  </a:cubicBezTo>
                  <a:cubicBezTo>
                    <a:pt x="65" y="252"/>
                    <a:pt x="86" y="263"/>
                    <a:pt x="108" y="263"/>
                  </a:cubicBezTo>
                  <a:cubicBezTo>
                    <a:pt x="118" y="263"/>
                    <a:pt x="127" y="261"/>
                    <a:pt x="137" y="257"/>
                  </a:cubicBezTo>
                  <a:cubicBezTo>
                    <a:pt x="191" y="257"/>
                    <a:pt x="240" y="191"/>
                    <a:pt x="224" y="120"/>
                  </a:cubicBezTo>
                  <a:cubicBezTo>
                    <a:pt x="224" y="87"/>
                    <a:pt x="207" y="50"/>
                    <a:pt x="191" y="34"/>
                  </a:cubicBezTo>
                  <a:cubicBezTo>
                    <a:pt x="174" y="17"/>
                    <a:pt x="174" y="17"/>
                    <a:pt x="154" y="17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887425" y="22793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1"/>
                  </a:moveTo>
                  <a:cubicBezTo>
                    <a:pt x="103" y="1"/>
                    <a:pt x="66" y="1"/>
                    <a:pt x="50" y="38"/>
                  </a:cubicBezTo>
                  <a:cubicBezTo>
                    <a:pt x="0" y="71"/>
                    <a:pt x="0" y="158"/>
                    <a:pt x="33" y="207"/>
                  </a:cubicBezTo>
                  <a:cubicBezTo>
                    <a:pt x="50" y="244"/>
                    <a:pt x="66" y="261"/>
                    <a:pt x="103" y="261"/>
                  </a:cubicBezTo>
                  <a:cubicBezTo>
                    <a:pt x="136" y="261"/>
                    <a:pt x="153" y="261"/>
                    <a:pt x="186" y="244"/>
                  </a:cubicBezTo>
                  <a:cubicBezTo>
                    <a:pt x="206" y="207"/>
                    <a:pt x="223" y="174"/>
                    <a:pt x="223" y="141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86" y="38"/>
                    <a:pt x="169" y="17"/>
                    <a:pt x="153" y="17"/>
                  </a:cubicBezTo>
                  <a:cubicBezTo>
                    <a:pt x="153" y="1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873200" y="235977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8" y="1"/>
                  </a:moveTo>
                  <a:cubicBezTo>
                    <a:pt x="87" y="1"/>
                    <a:pt x="48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lnTo>
                    <a:pt x="136" y="254"/>
                  </a:lnTo>
                  <a:cubicBezTo>
                    <a:pt x="190" y="254"/>
                    <a:pt x="223" y="221"/>
                    <a:pt x="239" y="184"/>
                  </a:cubicBezTo>
                  <a:cubicBezTo>
                    <a:pt x="239" y="135"/>
                    <a:pt x="239" y="81"/>
                    <a:pt x="206" y="48"/>
                  </a:cubicBezTo>
                  <a:cubicBezTo>
                    <a:pt x="206" y="32"/>
                    <a:pt x="190" y="15"/>
                    <a:pt x="173" y="15"/>
                  </a:cubicBezTo>
                  <a:cubicBezTo>
                    <a:pt x="159" y="5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888250" y="23267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86" y="0"/>
                    <a:pt x="68" y="5"/>
                    <a:pt x="50" y="13"/>
                  </a:cubicBezTo>
                  <a:cubicBezTo>
                    <a:pt x="33" y="29"/>
                    <a:pt x="17" y="62"/>
                    <a:pt x="0" y="79"/>
                  </a:cubicBezTo>
                  <a:lnTo>
                    <a:pt x="0" y="165"/>
                  </a:lnTo>
                  <a:cubicBezTo>
                    <a:pt x="17" y="202"/>
                    <a:pt x="33" y="235"/>
                    <a:pt x="70" y="252"/>
                  </a:cubicBezTo>
                  <a:cubicBezTo>
                    <a:pt x="83" y="261"/>
                    <a:pt x="98" y="265"/>
                    <a:pt x="113" y="265"/>
                  </a:cubicBezTo>
                  <a:cubicBezTo>
                    <a:pt x="153" y="265"/>
                    <a:pt x="194" y="233"/>
                    <a:pt x="206" y="182"/>
                  </a:cubicBezTo>
                  <a:cubicBezTo>
                    <a:pt x="239" y="116"/>
                    <a:pt x="206" y="29"/>
                    <a:pt x="153" y="13"/>
                  </a:cubicBezTo>
                  <a:cubicBezTo>
                    <a:pt x="136" y="5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880925" y="23431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8" y="1"/>
                  </a:moveTo>
                  <a:cubicBezTo>
                    <a:pt x="105" y="1"/>
                    <a:pt x="103" y="3"/>
                    <a:pt x="103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17" y="198"/>
                    <a:pt x="33" y="214"/>
                    <a:pt x="54" y="247"/>
                  </a:cubicBezTo>
                  <a:cubicBezTo>
                    <a:pt x="87" y="247"/>
                    <a:pt x="103" y="268"/>
                    <a:pt x="136" y="268"/>
                  </a:cubicBezTo>
                  <a:cubicBezTo>
                    <a:pt x="157" y="247"/>
                    <a:pt x="190" y="231"/>
                    <a:pt x="207" y="214"/>
                  </a:cubicBezTo>
                  <a:cubicBezTo>
                    <a:pt x="223" y="181"/>
                    <a:pt x="223" y="144"/>
                    <a:pt x="223" y="111"/>
                  </a:cubicBezTo>
                  <a:cubicBezTo>
                    <a:pt x="223" y="78"/>
                    <a:pt x="207" y="41"/>
                    <a:pt x="174" y="25"/>
                  </a:cubicBezTo>
                  <a:lnTo>
                    <a:pt x="157" y="8"/>
                  </a:lnTo>
                  <a:lnTo>
                    <a:pt x="136" y="8"/>
                  </a:lnTo>
                  <a:cubicBezTo>
                    <a:pt x="125" y="8"/>
                    <a:pt x="114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879175" y="238972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87" y="1"/>
                  </a:moveTo>
                  <a:cubicBezTo>
                    <a:pt x="70" y="1"/>
                    <a:pt x="37" y="33"/>
                    <a:pt x="21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21" y="223"/>
                    <a:pt x="37" y="240"/>
                  </a:cubicBezTo>
                  <a:cubicBezTo>
                    <a:pt x="70" y="260"/>
                    <a:pt x="103" y="260"/>
                    <a:pt x="124" y="260"/>
                  </a:cubicBezTo>
                  <a:cubicBezTo>
                    <a:pt x="190" y="260"/>
                    <a:pt x="227" y="190"/>
                    <a:pt x="227" y="120"/>
                  </a:cubicBezTo>
                  <a:cubicBezTo>
                    <a:pt x="206" y="71"/>
                    <a:pt x="190" y="54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897200" y="2291900"/>
              <a:ext cx="6125" cy="6575"/>
            </a:xfrm>
            <a:custGeom>
              <a:avLst/>
              <a:gdLst/>
              <a:ahLst/>
              <a:cxnLst/>
              <a:rect l="l" t="t" r="r" b="b"/>
              <a:pathLst>
                <a:path w="245" h="263" extrusionOk="0">
                  <a:moveTo>
                    <a:pt x="113" y="0"/>
                  </a:moveTo>
                  <a:cubicBezTo>
                    <a:pt x="72" y="0"/>
                    <a:pt x="34" y="32"/>
                    <a:pt x="21" y="83"/>
                  </a:cubicBezTo>
                  <a:cubicBezTo>
                    <a:pt x="1" y="100"/>
                    <a:pt x="1" y="116"/>
                    <a:pt x="1" y="133"/>
                  </a:cubicBezTo>
                  <a:cubicBezTo>
                    <a:pt x="21" y="186"/>
                    <a:pt x="38" y="236"/>
                    <a:pt x="87" y="256"/>
                  </a:cubicBezTo>
                  <a:cubicBezTo>
                    <a:pt x="97" y="261"/>
                    <a:pt x="107" y="263"/>
                    <a:pt x="116" y="263"/>
                  </a:cubicBezTo>
                  <a:cubicBezTo>
                    <a:pt x="142" y="263"/>
                    <a:pt x="166" y="247"/>
                    <a:pt x="190" y="219"/>
                  </a:cubicBezTo>
                  <a:cubicBezTo>
                    <a:pt x="207" y="219"/>
                    <a:pt x="207" y="203"/>
                    <a:pt x="228" y="170"/>
                  </a:cubicBezTo>
                  <a:cubicBezTo>
                    <a:pt x="244" y="100"/>
                    <a:pt x="207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893800" y="23871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104" y="0"/>
                    <a:pt x="71" y="0"/>
                    <a:pt x="54" y="17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4" y="240"/>
                    <a:pt x="87" y="260"/>
                    <a:pt x="104" y="260"/>
                  </a:cubicBezTo>
                  <a:cubicBezTo>
                    <a:pt x="137" y="260"/>
                    <a:pt x="174" y="260"/>
                    <a:pt x="190" y="223"/>
                  </a:cubicBezTo>
                  <a:cubicBezTo>
                    <a:pt x="207" y="207"/>
                    <a:pt x="223" y="174"/>
                    <a:pt x="223" y="136"/>
                  </a:cubicBezTo>
                  <a:cubicBezTo>
                    <a:pt x="240" y="104"/>
                    <a:pt x="223" y="71"/>
                    <a:pt x="207" y="54"/>
                  </a:cubicBezTo>
                  <a:cubicBezTo>
                    <a:pt x="190" y="33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895550" y="2342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67"/>
                    <a:pt x="17" y="153"/>
                  </a:cubicBezTo>
                  <a:cubicBezTo>
                    <a:pt x="17" y="186"/>
                    <a:pt x="34" y="207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40"/>
                    <a:pt x="240" y="170"/>
                    <a:pt x="223" y="104"/>
                  </a:cubicBezTo>
                  <a:cubicBezTo>
                    <a:pt x="223" y="67"/>
                    <a:pt x="207" y="34"/>
                    <a:pt x="190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926475" y="22877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11" y="1"/>
                  </a:moveTo>
                  <a:cubicBezTo>
                    <a:pt x="92" y="1"/>
                    <a:pt x="76" y="14"/>
                    <a:pt x="50" y="26"/>
                  </a:cubicBezTo>
                  <a:cubicBezTo>
                    <a:pt x="1" y="75"/>
                    <a:pt x="1" y="162"/>
                    <a:pt x="34" y="215"/>
                  </a:cubicBezTo>
                  <a:cubicBezTo>
                    <a:pt x="50" y="248"/>
                    <a:pt x="87" y="265"/>
                    <a:pt x="120" y="265"/>
                  </a:cubicBezTo>
                  <a:cubicBezTo>
                    <a:pt x="137" y="265"/>
                    <a:pt x="170" y="248"/>
                    <a:pt x="190" y="232"/>
                  </a:cubicBezTo>
                  <a:cubicBezTo>
                    <a:pt x="223" y="215"/>
                    <a:pt x="223" y="178"/>
                    <a:pt x="240" y="145"/>
                  </a:cubicBezTo>
                  <a:cubicBezTo>
                    <a:pt x="240" y="112"/>
                    <a:pt x="223" y="75"/>
                    <a:pt x="207" y="42"/>
                  </a:cubicBezTo>
                  <a:cubicBezTo>
                    <a:pt x="207" y="26"/>
                    <a:pt x="190" y="26"/>
                    <a:pt x="170" y="9"/>
                  </a:cubicBezTo>
                  <a:lnTo>
                    <a:pt x="137" y="9"/>
                  </a:lnTo>
                  <a:cubicBezTo>
                    <a:pt x="127" y="3"/>
                    <a:pt x="119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890000" y="2309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85" y="1"/>
                    <a:pt x="44" y="31"/>
                    <a:pt x="17" y="75"/>
                  </a:cubicBezTo>
                  <a:cubicBezTo>
                    <a:pt x="0" y="141"/>
                    <a:pt x="33" y="227"/>
                    <a:pt x="83" y="244"/>
                  </a:cubicBezTo>
                  <a:cubicBezTo>
                    <a:pt x="103" y="260"/>
                    <a:pt x="120" y="260"/>
                    <a:pt x="136" y="260"/>
                  </a:cubicBezTo>
                  <a:cubicBezTo>
                    <a:pt x="169" y="244"/>
                    <a:pt x="223" y="227"/>
                    <a:pt x="223" y="178"/>
                  </a:cubicBezTo>
                  <a:cubicBezTo>
                    <a:pt x="239" y="124"/>
                    <a:pt x="239" y="75"/>
                    <a:pt x="206" y="38"/>
                  </a:cubicBezTo>
                  <a:cubicBezTo>
                    <a:pt x="206" y="21"/>
                    <a:pt x="186" y="21"/>
                    <a:pt x="169" y="5"/>
                  </a:cubicBezTo>
                  <a:cubicBezTo>
                    <a:pt x="158" y="2"/>
                    <a:pt x="14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884325" y="23742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38" y="17"/>
                    <a:pt x="0" y="87"/>
                    <a:pt x="0" y="157"/>
                  </a:cubicBezTo>
                  <a:cubicBezTo>
                    <a:pt x="21" y="190"/>
                    <a:pt x="38" y="206"/>
                    <a:pt x="54" y="239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0" y="239"/>
                    <a:pt x="244" y="173"/>
                    <a:pt x="227" y="103"/>
                  </a:cubicBezTo>
                  <a:cubicBezTo>
                    <a:pt x="227" y="70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887825" y="23592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0" y="0"/>
                  </a:moveTo>
                  <a:cubicBezTo>
                    <a:pt x="87" y="0"/>
                    <a:pt x="67" y="0"/>
                    <a:pt x="34" y="37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06"/>
                  </a:cubicBezTo>
                  <a:cubicBezTo>
                    <a:pt x="34" y="243"/>
                    <a:pt x="67" y="260"/>
                    <a:pt x="104" y="260"/>
                  </a:cubicBezTo>
                  <a:cubicBezTo>
                    <a:pt x="120" y="260"/>
                    <a:pt x="153" y="260"/>
                    <a:pt x="170" y="223"/>
                  </a:cubicBezTo>
                  <a:cubicBezTo>
                    <a:pt x="223" y="190"/>
                    <a:pt x="240" y="103"/>
                    <a:pt x="190" y="54"/>
                  </a:cubicBezTo>
                  <a:cubicBezTo>
                    <a:pt x="190" y="3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943175" y="23609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1" y="70"/>
                    <a:pt x="1" y="153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44" y="190"/>
                    <a:pt x="244" y="103"/>
                    <a:pt x="207" y="50"/>
                  </a:cubicBezTo>
                  <a:cubicBezTo>
                    <a:pt x="190" y="33"/>
                    <a:pt x="190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979250" y="22938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29" y="0"/>
                  </a:moveTo>
                  <a:cubicBezTo>
                    <a:pt x="83" y="0"/>
                    <a:pt x="34" y="33"/>
                    <a:pt x="17" y="91"/>
                  </a:cubicBezTo>
                  <a:cubicBezTo>
                    <a:pt x="1" y="140"/>
                    <a:pt x="17" y="227"/>
                    <a:pt x="87" y="243"/>
                  </a:cubicBezTo>
                  <a:cubicBezTo>
                    <a:pt x="104" y="260"/>
                    <a:pt x="120" y="260"/>
                    <a:pt x="141" y="260"/>
                  </a:cubicBezTo>
                  <a:cubicBezTo>
                    <a:pt x="174" y="260"/>
                    <a:pt x="207" y="227"/>
                    <a:pt x="223" y="177"/>
                  </a:cubicBezTo>
                  <a:cubicBezTo>
                    <a:pt x="244" y="124"/>
                    <a:pt x="223" y="74"/>
                    <a:pt x="207" y="37"/>
                  </a:cubicBezTo>
                  <a:cubicBezTo>
                    <a:pt x="190" y="21"/>
                    <a:pt x="174" y="21"/>
                    <a:pt x="157" y="4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981000" y="236985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47" y="0"/>
                  </a:moveTo>
                  <a:cubicBezTo>
                    <a:pt x="99" y="0"/>
                    <a:pt x="48" y="35"/>
                    <a:pt x="34" y="90"/>
                  </a:cubicBezTo>
                  <a:cubicBezTo>
                    <a:pt x="1" y="144"/>
                    <a:pt x="34" y="231"/>
                    <a:pt x="87" y="247"/>
                  </a:cubicBezTo>
                  <a:cubicBezTo>
                    <a:pt x="105" y="256"/>
                    <a:pt x="121" y="260"/>
                    <a:pt x="137" y="260"/>
                  </a:cubicBezTo>
                  <a:cubicBezTo>
                    <a:pt x="180" y="260"/>
                    <a:pt x="216" y="229"/>
                    <a:pt x="240" y="177"/>
                  </a:cubicBezTo>
                  <a:cubicBezTo>
                    <a:pt x="256" y="107"/>
                    <a:pt x="223" y="41"/>
                    <a:pt x="174" y="4"/>
                  </a:cubicBezTo>
                  <a:cubicBezTo>
                    <a:pt x="165" y="1"/>
                    <a:pt x="156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978025" y="234035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71"/>
                    <a:pt x="0" y="153"/>
                    <a:pt x="33" y="207"/>
                  </a:cubicBezTo>
                  <a:cubicBezTo>
                    <a:pt x="50" y="240"/>
                    <a:pt x="66" y="256"/>
                    <a:pt x="103" y="256"/>
                  </a:cubicBezTo>
                  <a:cubicBezTo>
                    <a:pt x="136" y="256"/>
                    <a:pt x="169" y="256"/>
                    <a:pt x="190" y="223"/>
                  </a:cubicBezTo>
                  <a:cubicBezTo>
                    <a:pt x="206" y="207"/>
                    <a:pt x="223" y="174"/>
                    <a:pt x="223" y="137"/>
                  </a:cubicBezTo>
                  <a:cubicBezTo>
                    <a:pt x="223" y="104"/>
                    <a:pt x="223" y="71"/>
                    <a:pt x="206" y="50"/>
                  </a:cubicBezTo>
                  <a:cubicBezTo>
                    <a:pt x="190" y="34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975850" y="226170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37" y="1"/>
                  </a:moveTo>
                  <a:cubicBezTo>
                    <a:pt x="104" y="1"/>
                    <a:pt x="87" y="1"/>
                    <a:pt x="50" y="38"/>
                  </a:cubicBezTo>
                  <a:cubicBezTo>
                    <a:pt x="17" y="71"/>
                    <a:pt x="1" y="158"/>
                    <a:pt x="34" y="207"/>
                  </a:cubicBezTo>
                  <a:cubicBezTo>
                    <a:pt x="63" y="245"/>
                    <a:pt x="95" y="262"/>
                    <a:pt x="125" y="262"/>
                  </a:cubicBezTo>
                  <a:cubicBezTo>
                    <a:pt x="150" y="262"/>
                    <a:pt x="173" y="250"/>
                    <a:pt x="190" y="228"/>
                  </a:cubicBezTo>
                  <a:cubicBezTo>
                    <a:pt x="240" y="191"/>
                    <a:pt x="256" y="104"/>
                    <a:pt x="207" y="54"/>
                  </a:cubicBezTo>
                  <a:cubicBezTo>
                    <a:pt x="207" y="38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967300" y="22977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3" y="1"/>
                  </a:moveTo>
                  <a:cubicBezTo>
                    <a:pt x="33" y="1"/>
                    <a:pt x="0" y="71"/>
                    <a:pt x="0" y="141"/>
                  </a:cubicBezTo>
                  <a:cubicBezTo>
                    <a:pt x="17" y="174"/>
                    <a:pt x="33" y="207"/>
                    <a:pt x="50" y="228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53" y="244"/>
                    <a:pt x="186" y="228"/>
                    <a:pt x="207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7" y="38"/>
                    <a:pt x="186" y="21"/>
                  </a:cubicBezTo>
                  <a:cubicBezTo>
                    <a:pt x="169" y="21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971525" y="22789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71" y="0"/>
                    <a:pt x="54" y="17"/>
                    <a:pt x="38" y="54"/>
                  </a:cubicBezTo>
                  <a:cubicBezTo>
                    <a:pt x="17" y="87"/>
                    <a:pt x="0" y="120"/>
                    <a:pt x="0" y="157"/>
                  </a:cubicBezTo>
                  <a:cubicBezTo>
                    <a:pt x="17" y="190"/>
                    <a:pt x="38" y="207"/>
                    <a:pt x="54" y="223"/>
                  </a:cubicBezTo>
                  <a:cubicBezTo>
                    <a:pt x="71" y="260"/>
                    <a:pt x="103" y="260"/>
                    <a:pt x="141" y="260"/>
                  </a:cubicBezTo>
                  <a:cubicBezTo>
                    <a:pt x="190" y="240"/>
                    <a:pt x="244" y="174"/>
                    <a:pt x="223" y="103"/>
                  </a:cubicBezTo>
                  <a:cubicBezTo>
                    <a:pt x="223" y="70"/>
                    <a:pt x="207" y="33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975025" y="23897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215"/>
                    <a:pt x="68" y="263"/>
                    <a:pt x="116" y="263"/>
                  </a:cubicBezTo>
                  <a:cubicBezTo>
                    <a:pt x="123" y="263"/>
                    <a:pt x="130" y="262"/>
                    <a:pt x="137" y="260"/>
                  </a:cubicBezTo>
                  <a:cubicBezTo>
                    <a:pt x="170" y="260"/>
                    <a:pt x="186" y="240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86" y="33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960400" y="23128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70" y="1"/>
                    <a:pt x="50" y="17"/>
                  </a:cubicBezTo>
                  <a:cubicBezTo>
                    <a:pt x="0" y="71"/>
                    <a:pt x="0" y="157"/>
                    <a:pt x="33" y="207"/>
                  </a:cubicBezTo>
                  <a:cubicBezTo>
                    <a:pt x="50" y="244"/>
                    <a:pt x="87" y="261"/>
                    <a:pt x="103" y="261"/>
                  </a:cubicBezTo>
                  <a:cubicBezTo>
                    <a:pt x="136" y="261"/>
                    <a:pt x="173" y="244"/>
                    <a:pt x="190" y="223"/>
                  </a:cubicBezTo>
                  <a:cubicBezTo>
                    <a:pt x="206" y="207"/>
                    <a:pt x="223" y="174"/>
                    <a:pt x="223" y="141"/>
                  </a:cubicBezTo>
                  <a:cubicBezTo>
                    <a:pt x="239" y="104"/>
                    <a:pt x="223" y="71"/>
                    <a:pt x="206" y="54"/>
                  </a:cubicBezTo>
                  <a:cubicBezTo>
                    <a:pt x="190" y="17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929475" y="23179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70" y="1"/>
                    <a:pt x="50" y="38"/>
                  </a:cubicBezTo>
                  <a:cubicBezTo>
                    <a:pt x="0" y="71"/>
                    <a:pt x="0" y="158"/>
                    <a:pt x="33" y="207"/>
                  </a:cubicBezTo>
                  <a:cubicBezTo>
                    <a:pt x="50" y="244"/>
                    <a:pt x="87" y="261"/>
                    <a:pt x="103" y="261"/>
                  </a:cubicBezTo>
                  <a:cubicBezTo>
                    <a:pt x="136" y="261"/>
                    <a:pt x="173" y="261"/>
                    <a:pt x="190" y="244"/>
                  </a:cubicBezTo>
                  <a:cubicBezTo>
                    <a:pt x="239" y="191"/>
                    <a:pt x="239" y="104"/>
                    <a:pt x="206" y="55"/>
                  </a:cubicBezTo>
                  <a:cubicBezTo>
                    <a:pt x="190" y="38"/>
                    <a:pt x="173" y="17"/>
                    <a:pt x="153" y="17"/>
                  </a:cubicBezTo>
                  <a:cubicBezTo>
                    <a:pt x="153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962975" y="234260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9" y="1"/>
                  </a:moveTo>
                  <a:cubicBezTo>
                    <a:pt x="86" y="1"/>
                    <a:pt x="45" y="32"/>
                    <a:pt x="33" y="84"/>
                  </a:cubicBezTo>
                  <a:cubicBezTo>
                    <a:pt x="0" y="150"/>
                    <a:pt x="33" y="220"/>
                    <a:pt x="87" y="253"/>
                  </a:cubicBezTo>
                  <a:lnTo>
                    <a:pt x="136" y="253"/>
                  </a:lnTo>
                  <a:cubicBezTo>
                    <a:pt x="190" y="253"/>
                    <a:pt x="223" y="220"/>
                    <a:pt x="239" y="187"/>
                  </a:cubicBezTo>
                  <a:cubicBezTo>
                    <a:pt x="239" y="133"/>
                    <a:pt x="239" y="84"/>
                    <a:pt x="206" y="47"/>
                  </a:cubicBezTo>
                  <a:cubicBezTo>
                    <a:pt x="206" y="30"/>
                    <a:pt x="190" y="14"/>
                    <a:pt x="173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961225" y="23602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0"/>
                  </a:moveTo>
                  <a:cubicBezTo>
                    <a:pt x="87" y="0"/>
                    <a:pt x="70" y="4"/>
                    <a:pt x="54" y="13"/>
                  </a:cubicBezTo>
                  <a:cubicBezTo>
                    <a:pt x="37" y="29"/>
                    <a:pt x="17" y="46"/>
                    <a:pt x="17" y="79"/>
                  </a:cubicBezTo>
                  <a:cubicBezTo>
                    <a:pt x="0" y="116"/>
                    <a:pt x="0" y="132"/>
                    <a:pt x="0" y="165"/>
                  </a:cubicBezTo>
                  <a:cubicBezTo>
                    <a:pt x="17" y="202"/>
                    <a:pt x="37" y="235"/>
                    <a:pt x="70" y="252"/>
                  </a:cubicBezTo>
                  <a:cubicBezTo>
                    <a:pt x="82" y="255"/>
                    <a:pt x="93" y="256"/>
                    <a:pt x="104" y="256"/>
                  </a:cubicBezTo>
                  <a:cubicBezTo>
                    <a:pt x="157" y="256"/>
                    <a:pt x="195" y="223"/>
                    <a:pt x="223" y="165"/>
                  </a:cubicBezTo>
                  <a:cubicBezTo>
                    <a:pt x="243" y="99"/>
                    <a:pt x="206" y="29"/>
                    <a:pt x="157" y="13"/>
                  </a:cubicBezTo>
                  <a:cubicBezTo>
                    <a:pt x="138" y="4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970700" y="2325200"/>
              <a:ext cx="5600" cy="6450"/>
            </a:xfrm>
            <a:custGeom>
              <a:avLst/>
              <a:gdLst/>
              <a:ahLst/>
              <a:cxnLst/>
              <a:rect l="l" t="t" r="r" b="b"/>
              <a:pathLst>
                <a:path w="224" h="258" extrusionOk="0">
                  <a:moveTo>
                    <a:pt x="110" y="1"/>
                  </a:moveTo>
                  <a:cubicBezTo>
                    <a:pt x="65" y="1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0" y="194"/>
                    <a:pt x="17" y="227"/>
                    <a:pt x="71" y="244"/>
                  </a:cubicBezTo>
                  <a:cubicBezTo>
                    <a:pt x="85" y="253"/>
                    <a:pt x="102" y="258"/>
                    <a:pt x="118" y="258"/>
                  </a:cubicBezTo>
                  <a:cubicBezTo>
                    <a:pt x="141" y="258"/>
                    <a:pt x="162" y="249"/>
                    <a:pt x="174" y="227"/>
                  </a:cubicBezTo>
                  <a:cubicBezTo>
                    <a:pt x="190" y="211"/>
                    <a:pt x="207" y="194"/>
                    <a:pt x="207" y="178"/>
                  </a:cubicBezTo>
                  <a:cubicBezTo>
                    <a:pt x="223" y="108"/>
                    <a:pt x="207" y="38"/>
                    <a:pt x="136" y="5"/>
                  </a:cubicBezTo>
                  <a:cubicBezTo>
                    <a:pt x="128" y="2"/>
                    <a:pt x="119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973275" y="2311225"/>
              <a:ext cx="6425" cy="6775"/>
            </a:xfrm>
            <a:custGeom>
              <a:avLst/>
              <a:gdLst/>
              <a:ahLst/>
              <a:cxnLst/>
              <a:rect l="l" t="t" r="r" b="b"/>
              <a:pathLst>
                <a:path w="257" h="271" extrusionOk="0">
                  <a:moveTo>
                    <a:pt x="128" y="1"/>
                  </a:moveTo>
                  <a:cubicBezTo>
                    <a:pt x="86" y="1"/>
                    <a:pt x="45" y="33"/>
                    <a:pt x="33" y="81"/>
                  </a:cubicBezTo>
                  <a:cubicBezTo>
                    <a:pt x="1" y="151"/>
                    <a:pt x="33" y="238"/>
                    <a:pt x="87" y="254"/>
                  </a:cubicBezTo>
                  <a:cubicBezTo>
                    <a:pt x="104" y="271"/>
                    <a:pt x="120" y="271"/>
                    <a:pt x="137" y="271"/>
                  </a:cubicBezTo>
                  <a:cubicBezTo>
                    <a:pt x="190" y="254"/>
                    <a:pt x="223" y="238"/>
                    <a:pt x="240" y="184"/>
                  </a:cubicBezTo>
                  <a:cubicBezTo>
                    <a:pt x="256" y="135"/>
                    <a:pt x="240" y="81"/>
                    <a:pt x="207" y="48"/>
                  </a:cubicBezTo>
                  <a:cubicBezTo>
                    <a:pt x="207" y="32"/>
                    <a:pt x="190" y="15"/>
                    <a:pt x="174" y="15"/>
                  </a:cubicBezTo>
                  <a:cubicBezTo>
                    <a:pt x="159" y="5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844025" y="2366225"/>
              <a:ext cx="5600" cy="6825"/>
            </a:xfrm>
            <a:custGeom>
              <a:avLst/>
              <a:gdLst/>
              <a:ahLst/>
              <a:cxnLst/>
              <a:rect l="l" t="t" r="r" b="b"/>
              <a:pathLst>
                <a:path w="224" h="273" extrusionOk="0">
                  <a:moveTo>
                    <a:pt x="120" y="0"/>
                  </a:moveTo>
                  <a:cubicBezTo>
                    <a:pt x="108" y="0"/>
                    <a:pt x="95" y="5"/>
                    <a:pt x="87" y="13"/>
                  </a:cubicBezTo>
                  <a:cubicBezTo>
                    <a:pt x="66" y="13"/>
                    <a:pt x="33" y="29"/>
                    <a:pt x="17" y="66"/>
                  </a:cubicBezTo>
                  <a:cubicBezTo>
                    <a:pt x="0" y="83"/>
                    <a:pt x="0" y="116"/>
                    <a:pt x="0" y="149"/>
                  </a:cubicBezTo>
                  <a:cubicBezTo>
                    <a:pt x="0" y="186"/>
                    <a:pt x="17" y="219"/>
                    <a:pt x="50" y="235"/>
                  </a:cubicBezTo>
                  <a:cubicBezTo>
                    <a:pt x="66" y="252"/>
                    <a:pt x="103" y="273"/>
                    <a:pt x="120" y="273"/>
                  </a:cubicBezTo>
                  <a:cubicBezTo>
                    <a:pt x="190" y="252"/>
                    <a:pt x="223" y="186"/>
                    <a:pt x="223" y="116"/>
                  </a:cubicBezTo>
                  <a:cubicBezTo>
                    <a:pt x="207" y="83"/>
                    <a:pt x="207" y="46"/>
                    <a:pt x="169" y="29"/>
                  </a:cubicBezTo>
                  <a:lnTo>
                    <a:pt x="153" y="13"/>
                  </a:lnTo>
                  <a:cubicBezTo>
                    <a:pt x="145" y="5"/>
                    <a:pt x="132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962975" y="224937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09" y="1"/>
                  </a:moveTo>
                  <a:cubicBezTo>
                    <a:pt x="69" y="1"/>
                    <a:pt x="29" y="34"/>
                    <a:pt x="17" y="82"/>
                  </a:cubicBezTo>
                  <a:cubicBezTo>
                    <a:pt x="0" y="152"/>
                    <a:pt x="17" y="222"/>
                    <a:pt x="87" y="255"/>
                  </a:cubicBezTo>
                  <a:cubicBezTo>
                    <a:pt x="95" y="258"/>
                    <a:pt x="105" y="259"/>
                    <a:pt x="114" y="259"/>
                  </a:cubicBezTo>
                  <a:cubicBezTo>
                    <a:pt x="159" y="259"/>
                    <a:pt x="209" y="229"/>
                    <a:pt x="223" y="185"/>
                  </a:cubicBezTo>
                  <a:cubicBezTo>
                    <a:pt x="239" y="119"/>
                    <a:pt x="206" y="32"/>
                    <a:pt x="153" y="16"/>
                  </a:cubicBezTo>
                  <a:cubicBezTo>
                    <a:pt x="139" y="5"/>
                    <a:pt x="124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941950" y="228490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0" y="190"/>
                    <a:pt x="17" y="227"/>
                    <a:pt x="50" y="244"/>
                  </a:cubicBezTo>
                  <a:cubicBezTo>
                    <a:pt x="61" y="255"/>
                    <a:pt x="83" y="267"/>
                    <a:pt x="101" y="267"/>
                  </a:cubicBezTo>
                  <a:cubicBezTo>
                    <a:pt x="108" y="267"/>
                    <a:pt x="115" y="265"/>
                    <a:pt x="120" y="260"/>
                  </a:cubicBezTo>
                  <a:cubicBezTo>
                    <a:pt x="153" y="260"/>
                    <a:pt x="190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968525" y="2375225"/>
              <a:ext cx="6000" cy="6800"/>
            </a:xfrm>
            <a:custGeom>
              <a:avLst/>
              <a:gdLst/>
              <a:ahLst/>
              <a:cxnLst/>
              <a:rect l="l" t="t" r="r" b="b"/>
              <a:pathLst>
                <a:path w="240" h="272" extrusionOk="0">
                  <a:moveTo>
                    <a:pt x="129" y="0"/>
                  </a:moveTo>
                  <a:cubicBezTo>
                    <a:pt x="120" y="0"/>
                    <a:pt x="112" y="5"/>
                    <a:pt x="104" y="16"/>
                  </a:cubicBezTo>
                  <a:cubicBezTo>
                    <a:pt x="54" y="16"/>
                    <a:pt x="1" y="82"/>
                    <a:pt x="17" y="152"/>
                  </a:cubicBezTo>
                  <a:cubicBezTo>
                    <a:pt x="17" y="185"/>
                    <a:pt x="34" y="222"/>
                    <a:pt x="54" y="238"/>
                  </a:cubicBezTo>
                  <a:cubicBezTo>
                    <a:pt x="87" y="255"/>
                    <a:pt x="104" y="271"/>
                    <a:pt x="137" y="271"/>
                  </a:cubicBezTo>
                  <a:cubicBezTo>
                    <a:pt x="207" y="255"/>
                    <a:pt x="240" y="185"/>
                    <a:pt x="223" y="119"/>
                  </a:cubicBezTo>
                  <a:cubicBezTo>
                    <a:pt x="223" y="82"/>
                    <a:pt x="207" y="49"/>
                    <a:pt x="191" y="32"/>
                  </a:cubicBezTo>
                  <a:cubicBezTo>
                    <a:pt x="174" y="32"/>
                    <a:pt x="174" y="16"/>
                    <a:pt x="158" y="16"/>
                  </a:cubicBezTo>
                  <a:cubicBezTo>
                    <a:pt x="147" y="5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938425" y="2335500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29" y="1"/>
                  </a:moveTo>
                  <a:cubicBezTo>
                    <a:pt x="83" y="1"/>
                    <a:pt x="35" y="33"/>
                    <a:pt x="22" y="92"/>
                  </a:cubicBezTo>
                  <a:cubicBezTo>
                    <a:pt x="1" y="141"/>
                    <a:pt x="22" y="228"/>
                    <a:pt x="71" y="244"/>
                  </a:cubicBezTo>
                  <a:cubicBezTo>
                    <a:pt x="90" y="254"/>
                    <a:pt x="109" y="259"/>
                    <a:pt x="127" y="259"/>
                  </a:cubicBezTo>
                  <a:cubicBezTo>
                    <a:pt x="174" y="259"/>
                    <a:pt x="213" y="226"/>
                    <a:pt x="228" y="178"/>
                  </a:cubicBezTo>
                  <a:cubicBezTo>
                    <a:pt x="244" y="108"/>
                    <a:pt x="207" y="38"/>
                    <a:pt x="158" y="5"/>
                  </a:cubicBezTo>
                  <a:cubicBezTo>
                    <a:pt x="149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938950" y="23781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67" y="1"/>
                    <a:pt x="34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7" y="186"/>
                    <a:pt x="17" y="207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40"/>
                    <a:pt x="240" y="170"/>
                    <a:pt x="223" y="104"/>
                  </a:cubicBezTo>
                  <a:cubicBezTo>
                    <a:pt x="223" y="67"/>
                    <a:pt x="207" y="50"/>
                    <a:pt x="170" y="17"/>
                  </a:cubicBezTo>
                  <a:cubicBezTo>
                    <a:pt x="170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934625" y="22573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50" y="8"/>
                    <a:pt x="0" y="74"/>
                    <a:pt x="17" y="144"/>
                  </a:cubicBezTo>
                  <a:cubicBezTo>
                    <a:pt x="17" y="214"/>
                    <a:pt x="87" y="263"/>
                    <a:pt x="136" y="263"/>
                  </a:cubicBezTo>
                  <a:cubicBezTo>
                    <a:pt x="174" y="247"/>
                    <a:pt x="190" y="230"/>
                    <a:pt x="207" y="214"/>
                  </a:cubicBezTo>
                  <a:cubicBezTo>
                    <a:pt x="223" y="177"/>
                    <a:pt x="240" y="144"/>
                    <a:pt x="240" y="111"/>
                  </a:cubicBezTo>
                  <a:cubicBezTo>
                    <a:pt x="223" y="74"/>
                    <a:pt x="207" y="41"/>
                    <a:pt x="190" y="24"/>
                  </a:cubicBezTo>
                  <a:cubicBezTo>
                    <a:pt x="190" y="24"/>
                    <a:pt x="174" y="8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933275" y="2272625"/>
              <a:ext cx="5700" cy="6500"/>
            </a:xfrm>
            <a:custGeom>
              <a:avLst/>
              <a:gdLst/>
              <a:ahLst/>
              <a:cxnLst/>
              <a:rect l="l" t="t" r="r" b="b"/>
              <a:pathLst>
                <a:path w="228" h="260" extrusionOk="0">
                  <a:moveTo>
                    <a:pt x="132" y="1"/>
                  </a:moveTo>
                  <a:cubicBezTo>
                    <a:pt x="123" y="1"/>
                    <a:pt x="114" y="5"/>
                    <a:pt x="104" y="13"/>
                  </a:cubicBezTo>
                  <a:cubicBezTo>
                    <a:pt x="38" y="13"/>
                    <a:pt x="1" y="79"/>
                    <a:pt x="1" y="149"/>
                  </a:cubicBezTo>
                  <a:cubicBezTo>
                    <a:pt x="21" y="182"/>
                    <a:pt x="21" y="219"/>
                    <a:pt x="54" y="236"/>
                  </a:cubicBezTo>
                  <a:cubicBezTo>
                    <a:pt x="66" y="248"/>
                    <a:pt x="86" y="259"/>
                    <a:pt x="110" y="259"/>
                  </a:cubicBezTo>
                  <a:cubicBezTo>
                    <a:pt x="120" y="259"/>
                    <a:pt x="130" y="257"/>
                    <a:pt x="141" y="252"/>
                  </a:cubicBezTo>
                  <a:cubicBezTo>
                    <a:pt x="157" y="252"/>
                    <a:pt x="190" y="236"/>
                    <a:pt x="207" y="203"/>
                  </a:cubicBezTo>
                  <a:cubicBezTo>
                    <a:pt x="228" y="182"/>
                    <a:pt x="228" y="149"/>
                    <a:pt x="228" y="116"/>
                  </a:cubicBezTo>
                  <a:cubicBezTo>
                    <a:pt x="228" y="79"/>
                    <a:pt x="207" y="46"/>
                    <a:pt x="174" y="30"/>
                  </a:cubicBezTo>
                  <a:cubicBezTo>
                    <a:pt x="174" y="13"/>
                    <a:pt x="157" y="13"/>
                    <a:pt x="157" y="13"/>
                  </a:cubicBezTo>
                  <a:cubicBezTo>
                    <a:pt x="149" y="5"/>
                    <a:pt x="141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934625" y="2302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65" y="254"/>
                    <a:pt x="86" y="267"/>
                    <a:pt x="108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0" y="33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956050" y="232962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71" y="1"/>
                    <a:pt x="55" y="17"/>
                    <a:pt x="38" y="50"/>
                  </a:cubicBezTo>
                  <a:cubicBezTo>
                    <a:pt x="17" y="87"/>
                    <a:pt x="1" y="120"/>
                    <a:pt x="17" y="153"/>
                  </a:cubicBezTo>
                  <a:cubicBezTo>
                    <a:pt x="17" y="191"/>
                    <a:pt x="38" y="207"/>
                    <a:pt x="55" y="240"/>
                  </a:cubicBezTo>
                  <a:cubicBezTo>
                    <a:pt x="88" y="256"/>
                    <a:pt x="104" y="256"/>
                    <a:pt x="141" y="256"/>
                  </a:cubicBezTo>
                  <a:cubicBezTo>
                    <a:pt x="207" y="240"/>
                    <a:pt x="244" y="170"/>
                    <a:pt x="224" y="104"/>
                  </a:cubicBezTo>
                  <a:cubicBezTo>
                    <a:pt x="224" y="67"/>
                    <a:pt x="207" y="50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953900" y="2376425"/>
              <a:ext cx="5700" cy="6425"/>
            </a:xfrm>
            <a:custGeom>
              <a:avLst/>
              <a:gdLst/>
              <a:ahLst/>
              <a:cxnLst/>
              <a:rect l="l" t="t" r="r" b="b"/>
              <a:pathLst>
                <a:path w="228" h="257" extrusionOk="0">
                  <a:moveTo>
                    <a:pt x="103" y="1"/>
                  </a:moveTo>
                  <a:cubicBezTo>
                    <a:pt x="38" y="17"/>
                    <a:pt x="0" y="87"/>
                    <a:pt x="0" y="153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87" y="256"/>
                    <a:pt x="103" y="256"/>
                    <a:pt x="141" y="256"/>
                  </a:cubicBezTo>
                  <a:cubicBezTo>
                    <a:pt x="157" y="256"/>
                    <a:pt x="190" y="240"/>
                    <a:pt x="207" y="207"/>
                  </a:cubicBezTo>
                  <a:cubicBezTo>
                    <a:pt x="227" y="190"/>
                    <a:pt x="227" y="153"/>
                    <a:pt x="227" y="120"/>
                  </a:cubicBezTo>
                  <a:cubicBezTo>
                    <a:pt x="227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57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959050" y="2285200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95" y="0"/>
                  </a:moveTo>
                  <a:cubicBezTo>
                    <a:pt x="76" y="0"/>
                    <a:pt x="61" y="14"/>
                    <a:pt x="38" y="26"/>
                  </a:cubicBezTo>
                  <a:cubicBezTo>
                    <a:pt x="21" y="59"/>
                    <a:pt x="1" y="75"/>
                    <a:pt x="1" y="112"/>
                  </a:cubicBezTo>
                  <a:cubicBezTo>
                    <a:pt x="1" y="145"/>
                    <a:pt x="1" y="178"/>
                    <a:pt x="21" y="215"/>
                  </a:cubicBezTo>
                  <a:cubicBezTo>
                    <a:pt x="40" y="244"/>
                    <a:pt x="78" y="262"/>
                    <a:pt x="112" y="262"/>
                  </a:cubicBezTo>
                  <a:cubicBezTo>
                    <a:pt x="137" y="262"/>
                    <a:pt x="160" y="252"/>
                    <a:pt x="174" y="232"/>
                  </a:cubicBezTo>
                  <a:cubicBezTo>
                    <a:pt x="227" y="178"/>
                    <a:pt x="244" y="112"/>
                    <a:pt x="190" y="42"/>
                  </a:cubicBezTo>
                  <a:cubicBezTo>
                    <a:pt x="190" y="26"/>
                    <a:pt x="174" y="26"/>
                    <a:pt x="157" y="9"/>
                  </a:cubicBezTo>
                  <a:lnTo>
                    <a:pt x="124" y="9"/>
                  </a:lnTo>
                  <a:cubicBezTo>
                    <a:pt x="113" y="3"/>
                    <a:pt x="104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929875" y="2348575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30" y="1"/>
                  </a:moveTo>
                  <a:cubicBezTo>
                    <a:pt x="89" y="1"/>
                    <a:pt x="49" y="32"/>
                    <a:pt x="34" y="84"/>
                  </a:cubicBezTo>
                  <a:cubicBezTo>
                    <a:pt x="1" y="154"/>
                    <a:pt x="34" y="220"/>
                    <a:pt x="87" y="257"/>
                  </a:cubicBezTo>
                  <a:cubicBezTo>
                    <a:pt x="106" y="266"/>
                    <a:pt x="123" y="270"/>
                    <a:pt x="139" y="270"/>
                  </a:cubicBezTo>
                  <a:cubicBezTo>
                    <a:pt x="183" y="270"/>
                    <a:pt x="216" y="238"/>
                    <a:pt x="240" y="187"/>
                  </a:cubicBezTo>
                  <a:cubicBezTo>
                    <a:pt x="261" y="117"/>
                    <a:pt x="223" y="30"/>
                    <a:pt x="174" y="14"/>
                  </a:cubicBezTo>
                  <a:cubicBezTo>
                    <a:pt x="160" y="5"/>
                    <a:pt x="145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961225" y="226532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0" y="0"/>
                  </a:moveTo>
                  <a:cubicBezTo>
                    <a:pt x="121" y="0"/>
                    <a:pt x="111" y="4"/>
                    <a:pt x="103" y="13"/>
                  </a:cubicBezTo>
                  <a:cubicBezTo>
                    <a:pt x="37" y="13"/>
                    <a:pt x="0" y="83"/>
                    <a:pt x="17" y="149"/>
                  </a:cubicBezTo>
                  <a:cubicBezTo>
                    <a:pt x="17" y="186"/>
                    <a:pt x="37" y="219"/>
                    <a:pt x="54" y="235"/>
                  </a:cubicBezTo>
                  <a:cubicBezTo>
                    <a:pt x="65" y="247"/>
                    <a:pt x="85" y="259"/>
                    <a:pt x="109" y="259"/>
                  </a:cubicBezTo>
                  <a:cubicBezTo>
                    <a:pt x="119" y="259"/>
                    <a:pt x="129" y="256"/>
                    <a:pt x="140" y="252"/>
                  </a:cubicBezTo>
                  <a:cubicBezTo>
                    <a:pt x="190" y="252"/>
                    <a:pt x="243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9" y="4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928650" y="23646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33" y="8"/>
                    <a:pt x="0" y="78"/>
                    <a:pt x="0" y="148"/>
                  </a:cubicBezTo>
                  <a:cubicBezTo>
                    <a:pt x="17" y="181"/>
                    <a:pt x="17" y="214"/>
                    <a:pt x="50" y="235"/>
                  </a:cubicBezTo>
                  <a:cubicBezTo>
                    <a:pt x="66" y="251"/>
                    <a:pt x="103" y="268"/>
                    <a:pt x="136" y="268"/>
                  </a:cubicBezTo>
                  <a:cubicBezTo>
                    <a:pt x="186" y="251"/>
                    <a:pt x="239" y="181"/>
                    <a:pt x="223" y="111"/>
                  </a:cubicBezTo>
                  <a:cubicBezTo>
                    <a:pt x="223" y="78"/>
                    <a:pt x="206" y="45"/>
                    <a:pt x="169" y="28"/>
                  </a:cubicBezTo>
                  <a:cubicBezTo>
                    <a:pt x="169" y="28"/>
                    <a:pt x="169" y="8"/>
                    <a:pt x="153" y="8"/>
                  </a:cubicBez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821650" y="2477750"/>
              <a:ext cx="5175" cy="6525"/>
            </a:xfrm>
            <a:custGeom>
              <a:avLst/>
              <a:gdLst/>
              <a:ahLst/>
              <a:cxnLst/>
              <a:rect l="l" t="t" r="r" b="b"/>
              <a:pathLst>
                <a:path w="207" h="261" extrusionOk="0">
                  <a:moveTo>
                    <a:pt x="137" y="0"/>
                  </a:moveTo>
                  <a:cubicBezTo>
                    <a:pt x="104" y="0"/>
                    <a:pt x="87" y="17"/>
                    <a:pt x="54" y="38"/>
                  </a:cubicBezTo>
                  <a:cubicBezTo>
                    <a:pt x="17" y="87"/>
                    <a:pt x="1" y="157"/>
                    <a:pt x="34" y="223"/>
                  </a:cubicBezTo>
                  <a:cubicBezTo>
                    <a:pt x="54" y="244"/>
                    <a:pt x="71" y="260"/>
                    <a:pt x="87" y="260"/>
                  </a:cubicBezTo>
                  <a:cubicBezTo>
                    <a:pt x="137" y="190"/>
                    <a:pt x="174" y="120"/>
                    <a:pt x="207" y="38"/>
                  </a:cubicBezTo>
                  <a:cubicBezTo>
                    <a:pt x="190" y="38"/>
                    <a:pt x="174" y="17"/>
                    <a:pt x="174" y="17"/>
                  </a:cubicBezTo>
                  <a:cubicBezTo>
                    <a:pt x="157" y="17"/>
                    <a:pt x="15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137775" y="2252750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17" y="50"/>
                    <a:pt x="17" y="87"/>
                    <a:pt x="1" y="120"/>
                  </a:cubicBezTo>
                  <a:cubicBezTo>
                    <a:pt x="1" y="153"/>
                    <a:pt x="17" y="190"/>
                    <a:pt x="34" y="206"/>
                  </a:cubicBezTo>
                  <a:cubicBezTo>
                    <a:pt x="53" y="235"/>
                    <a:pt x="85" y="254"/>
                    <a:pt x="119" y="254"/>
                  </a:cubicBezTo>
                  <a:cubicBezTo>
                    <a:pt x="143" y="254"/>
                    <a:pt x="168" y="245"/>
                    <a:pt x="190" y="223"/>
                  </a:cubicBezTo>
                  <a:cubicBezTo>
                    <a:pt x="240" y="190"/>
                    <a:pt x="240" y="103"/>
                    <a:pt x="207" y="50"/>
                  </a:cubicBezTo>
                  <a:cubicBezTo>
                    <a:pt x="190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139025" y="22802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40" y="1"/>
                  </a:moveTo>
                  <a:cubicBezTo>
                    <a:pt x="103" y="1"/>
                    <a:pt x="87" y="1"/>
                    <a:pt x="54" y="34"/>
                  </a:cubicBezTo>
                  <a:cubicBezTo>
                    <a:pt x="17" y="67"/>
                    <a:pt x="0" y="154"/>
                    <a:pt x="37" y="207"/>
                  </a:cubicBezTo>
                  <a:cubicBezTo>
                    <a:pt x="70" y="240"/>
                    <a:pt x="87" y="257"/>
                    <a:pt x="120" y="257"/>
                  </a:cubicBezTo>
                  <a:cubicBezTo>
                    <a:pt x="140" y="257"/>
                    <a:pt x="173" y="257"/>
                    <a:pt x="206" y="224"/>
                  </a:cubicBezTo>
                  <a:cubicBezTo>
                    <a:pt x="223" y="207"/>
                    <a:pt x="243" y="170"/>
                    <a:pt x="243" y="137"/>
                  </a:cubicBezTo>
                  <a:cubicBezTo>
                    <a:pt x="243" y="104"/>
                    <a:pt x="243" y="67"/>
                    <a:pt x="206" y="50"/>
                  </a:cubicBezTo>
                  <a:cubicBezTo>
                    <a:pt x="206" y="34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135200" y="22969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67" y="1"/>
                    <a:pt x="34" y="34"/>
                    <a:pt x="17" y="54"/>
                  </a:cubicBezTo>
                  <a:cubicBezTo>
                    <a:pt x="1" y="87"/>
                    <a:pt x="1" y="120"/>
                    <a:pt x="1" y="158"/>
                  </a:cubicBezTo>
                  <a:cubicBezTo>
                    <a:pt x="17" y="191"/>
                    <a:pt x="17" y="224"/>
                    <a:pt x="50" y="240"/>
                  </a:cubicBezTo>
                  <a:cubicBezTo>
                    <a:pt x="67" y="261"/>
                    <a:pt x="104" y="261"/>
                    <a:pt x="137" y="261"/>
                  </a:cubicBezTo>
                  <a:cubicBezTo>
                    <a:pt x="190" y="240"/>
                    <a:pt x="240" y="191"/>
                    <a:pt x="223" y="104"/>
                  </a:cubicBezTo>
                  <a:cubicBezTo>
                    <a:pt x="223" y="71"/>
                    <a:pt x="207" y="54"/>
                    <a:pt x="170" y="34"/>
                  </a:cubicBezTo>
                  <a:cubicBezTo>
                    <a:pt x="170" y="17"/>
                    <a:pt x="153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136450" y="237510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03" y="0"/>
                  </a:moveTo>
                  <a:cubicBezTo>
                    <a:pt x="37" y="0"/>
                    <a:pt x="0" y="70"/>
                    <a:pt x="0" y="140"/>
                  </a:cubicBezTo>
                  <a:cubicBezTo>
                    <a:pt x="0" y="173"/>
                    <a:pt x="17" y="206"/>
                    <a:pt x="54" y="227"/>
                  </a:cubicBezTo>
                  <a:cubicBezTo>
                    <a:pt x="70" y="260"/>
                    <a:pt x="103" y="260"/>
                    <a:pt x="120" y="260"/>
                  </a:cubicBezTo>
                  <a:cubicBezTo>
                    <a:pt x="190" y="243"/>
                    <a:pt x="223" y="173"/>
                    <a:pt x="223" y="103"/>
                  </a:cubicBezTo>
                  <a:cubicBezTo>
                    <a:pt x="223" y="54"/>
                    <a:pt x="190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152300" y="2278825"/>
              <a:ext cx="6125" cy="6625"/>
            </a:xfrm>
            <a:custGeom>
              <a:avLst/>
              <a:gdLst/>
              <a:ahLst/>
              <a:cxnLst/>
              <a:rect l="l" t="t" r="r" b="b"/>
              <a:pathLst>
                <a:path w="245" h="265" extrusionOk="0">
                  <a:moveTo>
                    <a:pt x="129" y="0"/>
                  </a:moveTo>
                  <a:cubicBezTo>
                    <a:pt x="82" y="0"/>
                    <a:pt x="35" y="30"/>
                    <a:pt x="22" y="74"/>
                  </a:cubicBezTo>
                  <a:cubicBezTo>
                    <a:pt x="1" y="140"/>
                    <a:pt x="38" y="227"/>
                    <a:pt x="88" y="244"/>
                  </a:cubicBezTo>
                  <a:cubicBezTo>
                    <a:pt x="104" y="264"/>
                    <a:pt x="125" y="264"/>
                    <a:pt x="141" y="264"/>
                  </a:cubicBezTo>
                  <a:cubicBezTo>
                    <a:pt x="174" y="244"/>
                    <a:pt x="207" y="227"/>
                    <a:pt x="228" y="178"/>
                  </a:cubicBezTo>
                  <a:cubicBezTo>
                    <a:pt x="244" y="124"/>
                    <a:pt x="228" y="74"/>
                    <a:pt x="207" y="37"/>
                  </a:cubicBezTo>
                  <a:cubicBezTo>
                    <a:pt x="191" y="21"/>
                    <a:pt x="174" y="21"/>
                    <a:pt x="158" y="4"/>
                  </a:cubicBezTo>
                  <a:cubicBezTo>
                    <a:pt x="148" y="1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142000" y="23099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13" y="1"/>
                  </a:moveTo>
                  <a:cubicBezTo>
                    <a:pt x="72" y="1"/>
                    <a:pt x="33" y="32"/>
                    <a:pt x="21" y="84"/>
                  </a:cubicBezTo>
                  <a:cubicBezTo>
                    <a:pt x="1" y="154"/>
                    <a:pt x="21" y="220"/>
                    <a:pt x="87" y="257"/>
                  </a:cubicBezTo>
                  <a:cubicBezTo>
                    <a:pt x="98" y="257"/>
                    <a:pt x="111" y="264"/>
                    <a:pt x="123" y="264"/>
                  </a:cubicBezTo>
                  <a:cubicBezTo>
                    <a:pt x="129" y="264"/>
                    <a:pt x="135" y="263"/>
                    <a:pt x="141" y="257"/>
                  </a:cubicBezTo>
                  <a:cubicBezTo>
                    <a:pt x="174" y="257"/>
                    <a:pt x="207" y="220"/>
                    <a:pt x="227" y="187"/>
                  </a:cubicBezTo>
                  <a:cubicBezTo>
                    <a:pt x="244" y="133"/>
                    <a:pt x="227" y="84"/>
                    <a:pt x="207" y="51"/>
                  </a:cubicBezTo>
                  <a:cubicBezTo>
                    <a:pt x="190" y="30"/>
                    <a:pt x="174" y="14"/>
                    <a:pt x="157" y="14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4140350" y="2327575"/>
              <a:ext cx="5600" cy="6450"/>
            </a:xfrm>
            <a:custGeom>
              <a:avLst/>
              <a:gdLst/>
              <a:ahLst/>
              <a:cxnLst/>
              <a:rect l="l" t="t" r="r" b="b"/>
              <a:pathLst>
                <a:path w="224" h="258" extrusionOk="0">
                  <a:moveTo>
                    <a:pt x="101" y="0"/>
                  </a:moveTo>
                  <a:cubicBezTo>
                    <a:pt x="86" y="0"/>
                    <a:pt x="69" y="5"/>
                    <a:pt x="50" y="13"/>
                  </a:cubicBezTo>
                  <a:cubicBezTo>
                    <a:pt x="34" y="29"/>
                    <a:pt x="17" y="46"/>
                    <a:pt x="1" y="83"/>
                  </a:cubicBezTo>
                  <a:lnTo>
                    <a:pt x="1" y="169"/>
                  </a:lnTo>
                  <a:cubicBezTo>
                    <a:pt x="17" y="202"/>
                    <a:pt x="34" y="235"/>
                    <a:pt x="67" y="252"/>
                  </a:cubicBezTo>
                  <a:cubicBezTo>
                    <a:pt x="77" y="256"/>
                    <a:pt x="87" y="258"/>
                    <a:pt x="98" y="258"/>
                  </a:cubicBezTo>
                  <a:cubicBezTo>
                    <a:pt x="145" y="258"/>
                    <a:pt x="193" y="223"/>
                    <a:pt x="207" y="169"/>
                  </a:cubicBezTo>
                  <a:cubicBezTo>
                    <a:pt x="223" y="116"/>
                    <a:pt x="207" y="29"/>
                    <a:pt x="137" y="13"/>
                  </a:cubicBezTo>
                  <a:cubicBezTo>
                    <a:pt x="129" y="5"/>
                    <a:pt x="116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132625" y="23437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190"/>
                    <a:pt x="34" y="223"/>
                    <a:pt x="66" y="244"/>
                  </a:cubicBezTo>
                  <a:cubicBezTo>
                    <a:pt x="81" y="256"/>
                    <a:pt x="102" y="267"/>
                    <a:pt x="119" y="267"/>
                  </a:cubicBezTo>
                  <a:cubicBezTo>
                    <a:pt x="125" y="267"/>
                    <a:pt x="132" y="265"/>
                    <a:pt x="137" y="260"/>
                  </a:cubicBezTo>
                  <a:cubicBezTo>
                    <a:pt x="170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40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4169525" y="2304700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71" y="17"/>
                    <a:pt x="54" y="17"/>
                    <a:pt x="33" y="54"/>
                  </a:cubicBezTo>
                  <a:cubicBezTo>
                    <a:pt x="17" y="70"/>
                    <a:pt x="1" y="120"/>
                    <a:pt x="1" y="157"/>
                  </a:cubicBezTo>
                  <a:cubicBezTo>
                    <a:pt x="17" y="190"/>
                    <a:pt x="17" y="223"/>
                    <a:pt x="54" y="239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23" y="190"/>
                    <a:pt x="223" y="136"/>
                  </a:cubicBezTo>
                  <a:lnTo>
                    <a:pt x="223" y="120"/>
                  </a:lnTo>
                  <a:cubicBezTo>
                    <a:pt x="223" y="70"/>
                    <a:pt x="190" y="33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4167350" y="2321525"/>
              <a:ext cx="6525" cy="6700"/>
            </a:xfrm>
            <a:custGeom>
              <a:avLst/>
              <a:gdLst/>
              <a:ahLst/>
              <a:cxnLst/>
              <a:rect l="l" t="t" r="r" b="b"/>
              <a:pathLst>
                <a:path w="261" h="268" extrusionOk="0">
                  <a:moveTo>
                    <a:pt x="128" y="1"/>
                  </a:moveTo>
                  <a:cubicBezTo>
                    <a:pt x="87" y="1"/>
                    <a:pt x="44" y="34"/>
                    <a:pt x="17" y="82"/>
                  </a:cubicBezTo>
                  <a:cubicBezTo>
                    <a:pt x="1" y="152"/>
                    <a:pt x="38" y="238"/>
                    <a:pt x="88" y="255"/>
                  </a:cubicBezTo>
                  <a:cubicBezTo>
                    <a:pt x="102" y="264"/>
                    <a:pt x="117" y="268"/>
                    <a:pt x="132" y="268"/>
                  </a:cubicBezTo>
                  <a:cubicBezTo>
                    <a:pt x="174" y="268"/>
                    <a:pt x="217" y="236"/>
                    <a:pt x="244" y="185"/>
                  </a:cubicBezTo>
                  <a:cubicBezTo>
                    <a:pt x="261" y="119"/>
                    <a:pt x="224" y="32"/>
                    <a:pt x="174" y="16"/>
                  </a:cubicBezTo>
                  <a:cubicBezTo>
                    <a:pt x="159" y="6"/>
                    <a:pt x="14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169125" y="22757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17" y="181"/>
                    <a:pt x="33" y="214"/>
                    <a:pt x="49" y="230"/>
                  </a:cubicBezTo>
                  <a:cubicBezTo>
                    <a:pt x="70" y="247"/>
                    <a:pt x="103" y="263"/>
                    <a:pt x="136" y="263"/>
                  </a:cubicBezTo>
                  <a:cubicBezTo>
                    <a:pt x="190" y="247"/>
                    <a:pt x="239" y="181"/>
                    <a:pt x="223" y="111"/>
                  </a:cubicBezTo>
                  <a:cubicBezTo>
                    <a:pt x="223" y="57"/>
                    <a:pt x="190" y="24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152300" y="2322625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30" y="0"/>
                  </a:moveTo>
                  <a:cubicBezTo>
                    <a:pt x="83" y="0"/>
                    <a:pt x="35" y="33"/>
                    <a:pt x="22" y="91"/>
                  </a:cubicBezTo>
                  <a:cubicBezTo>
                    <a:pt x="1" y="141"/>
                    <a:pt x="22" y="227"/>
                    <a:pt x="88" y="244"/>
                  </a:cubicBezTo>
                  <a:cubicBezTo>
                    <a:pt x="102" y="254"/>
                    <a:pt x="118" y="258"/>
                    <a:pt x="133" y="258"/>
                  </a:cubicBezTo>
                  <a:cubicBezTo>
                    <a:pt x="174" y="258"/>
                    <a:pt x="213" y="226"/>
                    <a:pt x="228" y="178"/>
                  </a:cubicBezTo>
                  <a:cubicBezTo>
                    <a:pt x="244" y="108"/>
                    <a:pt x="228" y="38"/>
                    <a:pt x="158" y="5"/>
                  </a:cubicBezTo>
                  <a:cubicBezTo>
                    <a:pt x="149" y="2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4163950" y="22914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0"/>
                    <a:pt x="34" y="17"/>
                    <a:pt x="17" y="50"/>
                  </a:cubicBezTo>
                  <a:cubicBezTo>
                    <a:pt x="1" y="70"/>
                    <a:pt x="1" y="103"/>
                    <a:pt x="1" y="136"/>
                  </a:cubicBezTo>
                  <a:cubicBezTo>
                    <a:pt x="1" y="173"/>
                    <a:pt x="17" y="206"/>
                    <a:pt x="34" y="223"/>
                  </a:cubicBezTo>
                  <a:cubicBezTo>
                    <a:pt x="71" y="256"/>
                    <a:pt x="87" y="256"/>
                    <a:pt x="120" y="256"/>
                  </a:cubicBezTo>
                  <a:cubicBezTo>
                    <a:pt x="191" y="239"/>
                    <a:pt x="224" y="173"/>
                    <a:pt x="224" y="103"/>
                  </a:cubicBezTo>
                  <a:cubicBezTo>
                    <a:pt x="207" y="70"/>
                    <a:pt x="191" y="33"/>
                    <a:pt x="174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147675" y="2464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50" y="8"/>
                    <a:pt x="0" y="78"/>
                    <a:pt x="17" y="148"/>
                  </a:cubicBezTo>
                  <a:cubicBezTo>
                    <a:pt x="17" y="181"/>
                    <a:pt x="33" y="214"/>
                    <a:pt x="50" y="231"/>
                  </a:cubicBezTo>
                  <a:cubicBezTo>
                    <a:pt x="83" y="251"/>
                    <a:pt x="104" y="268"/>
                    <a:pt x="137" y="268"/>
                  </a:cubicBezTo>
                  <a:cubicBezTo>
                    <a:pt x="207" y="251"/>
                    <a:pt x="240" y="181"/>
                    <a:pt x="240" y="111"/>
                  </a:cubicBezTo>
                  <a:cubicBezTo>
                    <a:pt x="223" y="78"/>
                    <a:pt x="207" y="45"/>
                    <a:pt x="186" y="25"/>
                  </a:cubicBezTo>
                  <a:cubicBezTo>
                    <a:pt x="186" y="25"/>
                    <a:pt x="169" y="8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4150675" y="22462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0"/>
                  </a:moveTo>
                  <a:cubicBezTo>
                    <a:pt x="66" y="0"/>
                    <a:pt x="33" y="21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07"/>
                    <a:pt x="49" y="244"/>
                  </a:cubicBezTo>
                  <a:cubicBezTo>
                    <a:pt x="66" y="260"/>
                    <a:pt x="103" y="260"/>
                    <a:pt x="120" y="260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06" y="71"/>
                    <a:pt x="206" y="54"/>
                    <a:pt x="169" y="21"/>
                  </a:cubicBezTo>
                  <a:cubicBezTo>
                    <a:pt x="169" y="21"/>
                    <a:pt x="153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4157975" y="22612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7" y="0"/>
                  </a:moveTo>
                  <a:cubicBezTo>
                    <a:pt x="86" y="0"/>
                    <a:pt x="45" y="33"/>
                    <a:pt x="17" y="91"/>
                  </a:cubicBezTo>
                  <a:cubicBezTo>
                    <a:pt x="1" y="161"/>
                    <a:pt x="34" y="227"/>
                    <a:pt x="83" y="264"/>
                  </a:cubicBezTo>
                  <a:lnTo>
                    <a:pt x="137" y="264"/>
                  </a:lnTo>
                  <a:cubicBezTo>
                    <a:pt x="170" y="264"/>
                    <a:pt x="223" y="227"/>
                    <a:pt x="223" y="178"/>
                  </a:cubicBezTo>
                  <a:cubicBezTo>
                    <a:pt x="240" y="124"/>
                    <a:pt x="240" y="91"/>
                    <a:pt x="207" y="41"/>
                  </a:cubicBezTo>
                  <a:cubicBezTo>
                    <a:pt x="207" y="41"/>
                    <a:pt x="186" y="21"/>
                    <a:pt x="170" y="4"/>
                  </a:cubicBezTo>
                  <a:cubicBezTo>
                    <a:pt x="159" y="2"/>
                    <a:pt x="148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4160975" y="23849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87"/>
                    <a:pt x="17" y="158"/>
                  </a:cubicBezTo>
                  <a:cubicBezTo>
                    <a:pt x="17" y="191"/>
                    <a:pt x="33" y="223"/>
                    <a:pt x="50" y="244"/>
                  </a:cubicBezTo>
                  <a:cubicBezTo>
                    <a:pt x="87" y="261"/>
                    <a:pt x="103" y="261"/>
                    <a:pt x="136" y="261"/>
                  </a:cubicBezTo>
                  <a:cubicBezTo>
                    <a:pt x="169" y="261"/>
                    <a:pt x="190" y="244"/>
                    <a:pt x="206" y="207"/>
                  </a:cubicBezTo>
                  <a:cubicBezTo>
                    <a:pt x="223" y="191"/>
                    <a:pt x="239" y="158"/>
                    <a:pt x="223" y="120"/>
                  </a:cubicBezTo>
                  <a:cubicBezTo>
                    <a:pt x="223" y="87"/>
                    <a:pt x="206" y="54"/>
                    <a:pt x="190" y="38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4160050" y="2337250"/>
              <a:ext cx="6500" cy="6625"/>
            </a:xfrm>
            <a:custGeom>
              <a:avLst/>
              <a:gdLst/>
              <a:ahLst/>
              <a:cxnLst/>
              <a:rect l="l" t="t" r="r" b="b"/>
              <a:pathLst>
                <a:path w="260" h="265" extrusionOk="0">
                  <a:moveTo>
                    <a:pt x="139" y="1"/>
                  </a:moveTo>
                  <a:cubicBezTo>
                    <a:pt x="87" y="1"/>
                    <a:pt x="48" y="34"/>
                    <a:pt x="21" y="92"/>
                  </a:cubicBezTo>
                  <a:cubicBezTo>
                    <a:pt x="0" y="158"/>
                    <a:pt x="37" y="228"/>
                    <a:pt x="87" y="261"/>
                  </a:cubicBezTo>
                  <a:cubicBezTo>
                    <a:pt x="96" y="264"/>
                    <a:pt x="105" y="265"/>
                    <a:pt x="115" y="265"/>
                  </a:cubicBezTo>
                  <a:cubicBezTo>
                    <a:pt x="162" y="265"/>
                    <a:pt x="210" y="232"/>
                    <a:pt x="227" y="174"/>
                  </a:cubicBezTo>
                  <a:cubicBezTo>
                    <a:pt x="260" y="108"/>
                    <a:pt x="227" y="38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4167350" y="236827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41" y="1"/>
                  </a:moveTo>
                  <a:cubicBezTo>
                    <a:pt x="104" y="1"/>
                    <a:pt x="71" y="17"/>
                    <a:pt x="55" y="34"/>
                  </a:cubicBezTo>
                  <a:cubicBezTo>
                    <a:pt x="1" y="67"/>
                    <a:pt x="1" y="153"/>
                    <a:pt x="38" y="224"/>
                  </a:cubicBezTo>
                  <a:cubicBezTo>
                    <a:pt x="55" y="240"/>
                    <a:pt x="88" y="257"/>
                    <a:pt x="104" y="257"/>
                  </a:cubicBezTo>
                  <a:cubicBezTo>
                    <a:pt x="115" y="261"/>
                    <a:pt x="125" y="263"/>
                    <a:pt x="135" y="263"/>
                  </a:cubicBezTo>
                  <a:cubicBezTo>
                    <a:pt x="159" y="263"/>
                    <a:pt x="179" y="252"/>
                    <a:pt x="191" y="240"/>
                  </a:cubicBezTo>
                  <a:cubicBezTo>
                    <a:pt x="244" y="191"/>
                    <a:pt x="244" y="104"/>
                    <a:pt x="207" y="50"/>
                  </a:cubicBezTo>
                  <a:cubicBezTo>
                    <a:pt x="191" y="34"/>
                    <a:pt x="174" y="17"/>
                    <a:pt x="158" y="17"/>
                  </a:cubicBezTo>
                  <a:cubicBezTo>
                    <a:pt x="158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4149325" y="22925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31" y="1"/>
                  </a:moveTo>
                  <a:cubicBezTo>
                    <a:pt x="84" y="1"/>
                    <a:pt x="34" y="36"/>
                    <a:pt x="17" y="91"/>
                  </a:cubicBezTo>
                  <a:cubicBezTo>
                    <a:pt x="0" y="108"/>
                    <a:pt x="0" y="128"/>
                    <a:pt x="0" y="145"/>
                  </a:cubicBezTo>
                  <a:cubicBezTo>
                    <a:pt x="0" y="194"/>
                    <a:pt x="38" y="231"/>
                    <a:pt x="71" y="248"/>
                  </a:cubicBezTo>
                  <a:cubicBezTo>
                    <a:pt x="89" y="261"/>
                    <a:pt x="107" y="266"/>
                    <a:pt x="122" y="266"/>
                  </a:cubicBezTo>
                  <a:cubicBezTo>
                    <a:pt x="148" y="266"/>
                    <a:pt x="170" y="252"/>
                    <a:pt x="190" y="231"/>
                  </a:cubicBezTo>
                  <a:cubicBezTo>
                    <a:pt x="207" y="211"/>
                    <a:pt x="207" y="194"/>
                    <a:pt x="223" y="178"/>
                  </a:cubicBezTo>
                  <a:cubicBezTo>
                    <a:pt x="244" y="108"/>
                    <a:pt x="207" y="42"/>
                    <a:pt x="157" y="5"/>
                  </a:cubicBezTo>
                  <a:cubicBezTo>
                    <a:pt x="149" y="2"/>
                    <a:pt x="140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4156650" y="23076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87" y="1"/>
                    <a:pt x="54" y="38"/>
                  </a:cubicBezTo>
                  <a:cubicBezTo>
                    <a:pt x="17" y="71"/>
                    <a:pt x="0" y="157"/>
                    <a:pt x="33" y="207"/>
                  </a:cubicBezTo>
                  <a:cubicBezTo>
                    <a:pt x="54" y="244"/>
                    <a:pt x="87" y="260"/>
                    <a:pt x="120" y="260"/>
                  </a:cubicBezTo>
                  <a:cubicBezTo>
                    <a:pt x="136" y="260"/>
                    <a:pt x="173" y="260"/>
                    <a:pt x="190" y="244"/>
                  </a:cubicBezTo>
                  <a:cubicBezTo>
                    <a:pt x="223" y="207"/>
                    <a:pt x="239" y="174"/>
                    <a:pt x="239" y="141"/>
                  </a:cubicBezTo>
                  <a:cubicBezTo>
                    <a:pt x="239" y="104"/>
                    <a:pt x="239" y="71"/>
                    <a:pt x="206" y="54"/>
                  </a:cubicBezTo>
                  <a:cubicBezTo>
                    <a:pt x="206" y="38"/>
                    <a:pt x="190" y="17"/>
                    <a:pt x="173" y="17"/>
                  </a:cubicBezTo>
                  <a:cubicBezTo>
                    <a:pt x="157" y="1"/>
                    <a:pt x="15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4154900" y="22291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103" y="0"/>
                    <a:pt x="70" y="0"/>
                    <a:pt x="54" y="33"/>
                  </a:cubicBezTo>
                  <a:cubicBezTo>
                    <a:pt x="0" y="66"/>
                    <a:pt x="0" y="153"/>
                    <a:pt x="37" y="206"/>
                  </a:cubicBezTo>
                  <a:cubicBezTo>
                    <a:pt x="56" y="245"/>
                    <a:pt x="89" y="261"/>
                    <a:pt x="122" y="261"/>
                  </a:cubicBezTo>
                  <a:cubicBezTo>
                    <a:pt x="145" y="261"/>
                    <a:pt x="169" y="253"/>
                    <a:pt x="190" y="239"/>
                  </a:cubicBezTo>
                  <a:cubicBezTo>
                    <a:pt x="243" y="190"/>
                    <a:pt x="243" y="103"/>
                    <a:pt x="206" y="50"/>
                  </a:cubicBezTo>
                  <a:cubicBezTo>
                    <a:pt x="190" y="33"/>
                    <a:pt x="173" y="17"/>
                    <a:pt x="157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4145500" y="2387800"/>
              <a:ext cx="6025" cy="6700"/>
            </a:xfrm>
            <a:custGeom>
              <a:avLst/>
              <a:gdLst/>
              <a:ahLst/>
              <a:cxnLst/>
              <a:rect l="l" t="t" r="r" b="b"/>
              <a:pathLst>
                <a:path w="241" h="268" extrusionOk="0">
                  <a:moveTo>
                    <a:pt x="119" y="1"/>
                  </a:moveTo>
                  <a:cubicBezTo>
                    <a:pt x="103" y="1"/>
                    <a:pt x="82" y="13"/>
                    <a:pt x="67" y="28"/>
                  </a:cubicBezTo>
                  <a:cubicBezTo>
                    <a:pt x="17" y="78"/>
                    <a:pt x="1" y="164"/>
                    <a:pt x="50" y="214"/>
                  </a:cubicBezTo>
                  <a:cubicBezTo>
                    <a:pt x="67" y="234"/>
                    <a:pt x="87" y="251"/>
                    <a:pt x="120" y="267"/>
                  </a:cubicBezTo>
                  <a:cubicBezTo>
                    <a:pt x="153" y="267"/>
                    <a:pt x="170" y="251"/>
                    <a:pt x="207" y="234"/>
                  </a:cubicBezTo>
                  <a:cubicBezTo>
                    <a:pt x="224" y="214"/>
                    <a:pt x="240" y="181"/>
                    <a:pt x="240" y="148"/>
                  </a:cubicBezTo>
                  <a:cubicBezTo>
                    <a:pt x="240" y="110"/>
                    <a:pt x="240" y="78"/>
                    <a:pt x="224" y="45"/>
                  </a:cubicBezTo>
                  <a:cubicBezTo>
                    <a:pt x="207" y="28"/>
                    <a:pt x="191" y="28"/>
                    <a:pt x="170" y="7"/>
                  </a:cubicBezTo>
                  <a:lnTo>
                    <a:pt x="137" y="7"/>
                  </a:lnTo>
                  <a:cubicBezTo>
                    <a:pt x="132" y="3"/>
                    <a:pt x="12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4149325" y="244867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13" y="0"/>
                  </a:moveTo>
                  <a:cubicBezTo>
                    <a:pt x="72" y="0"/>
                    <a:pt x="32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7" y="256"/>
                    <a:pt x="108" y="258"/>
                    <a:pt x="119" y="258"/>
                  </a:cubicBezTo>
                  <a:cubicBezTo>
                    <a:pt x="164" y="258"/>
                    <a:pt x="210" y="226"/>
                    <a:pt x="223" y="186"/>
                  </a:cubicBezTo>
                  <a:cubicBezTo>
                    <a:pt x="244" y="116"/>
                    <a:pt x="223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4147675" y="234275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20" y="0"/>
                  </a:moveTo>
                  <a:cubicBezTo>
                    <a:pt x="115" y="0"/>
                    <a:pt x="109" y="2"/>
                    <a:pt x="104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0" y="181"/>
                    <a:pt x="17" y="214"/>
                    <a:pt x="50" y="230"/>
                  </a:cubicBezTo>
                  <a:cubicBezTo>
                    <a:pt x="66" y="247"/>
                    <a:pt x="104" y="263"/>
                    <a:pt x="137" y="263"/>
                  </a:cubicBezTo>
                  <a:cubicBezTo>
                    <a:pt x="186" y="247"/>
                    <a:pt x="223" y="181"/>
                    <a:pt x="223" y="111"/>
                  </a:cubicBezTo>
                  <a:cubicBezTo>
                    <a:pt x="223" y="78"/>
                    <a:pt x="207" y="41"/>
                    <a:pt x="169" y="24"/>
                  </a:cubicBezTo>
                  <a:lnTo>
                    <a:pt x="153" y="8"/>
                  </a:ln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4154075" y="2357175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28" y="1"/>
                  </a:moveTo>
                  <a:cubicBezTo>
                    <a:pt x="120" y="1"/>
                    <a:pt x="111" y="6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14" y="213"/>
                    <a:pt x="57" y="258"/>
                    <a:pt x="111" y="258"/>
                  </a:cubicBezTo>
                  <a:cubicBezTo>
                    <a:pt x="119" y="258"/>
                    <a:pt x="128" y="257"/>
                    <a:pt x="136" y="255"/>
                  </a:cubicBezTo>
                  <a:cubicBezTo>
                    <a:pt x="157" y="255"/>
                    <a:pt x="190" y="239"/>
                    <a:pt x="206" y="202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3"/>
                  </a:cubicBezTo>
                  <a:cubicBezTo>
                    <a:pt x="173" y="16"/>
                    <a:pt x="157" y="16"/>
                    <a:pt x="157" y="16"/>
                  </a:cubicBezTo>
                  <a:cubicBezTo>
                    <a:pt x="146" y="6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4152300" y="237250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55" y="22"/>
                    <a:pt x="1" y="88"/>
                    <a:pt x="22" y="158"/>
                  </a:cubicBezTo>
                  <a:cubicBezTo>
                    <a:pt x="22" y="191"/>
                    <a:pt x="38" y="228"/>
                    <a:pt x="55" y="244"/>
                  </a:cubicBezTo>
                  <a:cubicBezTo>
                    <a:pt x="78" y="256"/>
                    <a:pt x="93" y="268"/>
                    <a:pt x="113" y="268"/>
                  </a:cubicBezTo>
                  <a:cubicBezTo>
                    <a:pt x="121" y="268"/>
                    <a:pt x="130" y="266"/>
                    <a:pt x="141" y="261"/>
                  </a:cubicBezTo>
                  <a:cubicBezTo>
                    <a:pt x="174" y="261"/>
                    <a:pt x="191" y="244"/>
                    <a:pt x="207" y="207"/>
                  </a:cubicBezTo>
                  <a:cubicBezTo>
                    <a:pt x="228" y="191"/>
                    <a:pt x="244" y="158"/>
                    <a:pt x="228" y="125"/>
                  </a:cubicBezTo>
                  <a:cubicBezTo>
                    <a:pt x="228" y="88"/>
                    <a:pt x="207" y="55"/>
                    <a:pt x="191" y="38"/>
                  </a:cubicBezTo>
                  <a:cubicBezTo>
                    <a:pt x="174" y="22"/>
                    <a:pt x="174" y="22"/>
                    <a:pt x="158" y="22"/>
                  </a:cubicBez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4148500" y="24180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6" y="0"/>
                  </a:moveTo>
                  <a:cubicBezTo>
                    <a:pt x="104" y="0"/>
                    <a:pt x="87" y="0"/>
                    <a:pt x="50" y="33"/>
                  </a:cubicBezTo>
                  <a:cubicBezTo>
                    <a:pt x="17" y="70"/>
                    <a:pt x="0" y="157"/>
                    <a:pt x="33" y="206"/>
                  </a:cubicBezTo>
                  <a:cubicBezTo>
                    <a:pt x="71" y="239"/>
                    <a:pt x="87" y="260"/>
                    <a:pt x="120" y="260"/>
                  </a:cubicBezTo>
                  <a:cubicBezTo>
                    <a:pt x="136" y="260"/>
                    <a:pt x="174" y="260"/>
                    <a:pt x="190" y="223"/>
                  </a:cubicBezTo>
                  <a:cubicBezTo>
                    <a:pt x="240" y="190"/>
                    <a:pt x="256" y="103"/>
                    <a:pt x="207" y="54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4209925" y="24374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0"/>
                  </a:moveTo>
                  <a:cubicBezTo>
                    <a:pt x="67" y="0"/>
                    <a:pt x="50" y="17"/>
                    <a:pt x="34" y="33"/>
                  </a:cubicBezTo>
                  <a:cubicBezTo>
                    <a:pt x="17" y="66"/>
                    <a:pt x="1" y="103"/>
                    <a:pt x="1" y="153"/>
                  </a:cubicBezTo>
                  <a:cubicBezTo>
                    <a:pt x="17" y="186"/>
                    <a:pt x="17" y="223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66"/>
                    <a:pt x="190" y="33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4114600" y="2442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49" y="1"/>
                    <a:pt x="0" y="71"/>
                    <a:pt x="17" y="141"/>
                  </a:cubicBezTo>
                  <a:cubicBezTo>
                    <a:pt x="17" y="174"/>
                    <a:pt x="33" y="207"/>
                    <a:pt x="66" y="228"/>
                  </a:cubicBezTo>
                  <a:cubicBezTo>
                    <a:pt x="87" y="261"/>
                    <a:pt x="120" y="261"/>
                    <a:pt x="136" y="261"/>
                  </a:cubicBezTo>
                  <a:cubicBezTo>
                    <a:pt x="206" y="244"/>
                    <a:pt x="239" y="174"/>
                    <a:pt x="239" y="104"/>
                  </a:cubicBezTo>
                  <a:cubicBezTo>
                    <a:pt x="223" y="71"/>
                    <a:pt x="223" y="38"/>
                    <a:pt x="190" y="22"/>
                  </a:cubicBezTo>
                  <a:lnTo>
                    <a:pt x="1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876600" y="2266875"/>
              <a:ext cx="5675" cy="6675"/>
            </a:xfrm>
            <a:custGeom>
              <a:avLst/>
              <a:gdLst/>
              <a:ahLst/>
              <a:cxnLst/>
              <a:rect l="l" t="t" r="r" b="b"/>
              <a:pathLst>
                <a:path w="227" h="267" extrusionOk="0">
                  <a:moveTo>
                    <a:pt x="103" y="0"/>
                  </a:moveTo>
                  <a:cubicBezTo>
                    <a:pt x="70" y="21"/>
                    <a:pt x="37" y="37"/>
                    <a:pt x="21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21" y="227"/>
                    <a:pt x="54" y="243"/>
                  </a:cubicBezTo>
                  <a:cubicBezTo>
                    <a:pt x="65" y="255"/>
                    <a:pt x="85" y="267"/>
                    <a:pt x="109" y="267"/>
                  </a:cubicBezTo>
                  <a:cubicBezTo>
                    <a:pt x="119" y="267"/>
                    <a:pt x="130" y="265"/>
                    <a:pt x="140" y="260"/>
                  </a:cubicBezTo>
                  <a:cubicBezTo>
                    <a:pt x="190" y="260"/>
                    <a:pt x="227" y="190"/>
                    <a:pt x="227" y="124"/>
                  </a:cubicBezTo>
                  <a:cubicBezTo>
                    <a:pt x="227" y="87"/>
                    <a:pt x="206" y="54"/>
                    <a:pt x="173" y="37"/>
                  </a:cubicBezTo>
                  <a:cubicBezTo>
                    <a:pt x="173" y="21"/>
                    <a:pt x="157" y="21"/>
                    <a:pt x="157" y="21"/>
                  </a:cubicBezTo>
                  <a:cubicBezTo>
                    <a:pt x="140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803625" y="22338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70" y="1"/>
                    <a:pt x="33" y="17"/>
                    <a:pt x="17" y="50"/>
                  </a:cubicBezTo>
                  <a:cubicBezTo>
                    <a:pt x="0" y="67"/>
                    <a:pt x="0" y="104"/>
                    <a:pt x="0" y="137"/>
                  </a:cubicBezTo>
                  <a:cubicBezTo>
                    <a:pt x="0" y="170"/>
                    <a:pt x="17" y="207"/>
                    <a:pt x="54" y="223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06" y="67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915750" y="2196875"/>
              <a:ext cx="6025" cy="6700"/>
            </a:xfrm>
            <a:custGeom>
              <a:avLst/>
              <a:gdLst/>
              <a:ahLst/>
              <a:cxnLst/>
              <a:rect l="l" t="t" r="r" b="b"/>
              <a:pathLst>
                <a:path w="241" h="268" extrusionOk="0">
                  <a:moveTo>
                    <a:pt x="104" y="1"/>
                  </a:moveTo>
                  <a:cubicBezTo>
                    <a:pt x="67" y="17"/>
                    <a:pt x="50" y="38"/>
                    <a:pt x="34" y="54"/>
                  </a:cubicBezTo>
                  <a:cubicBezTo>
                    <a:pt x="17" y="87"/>
                    <a:pt x="1" y="120"/>
                    <a:pt x="17" y="157"/>
                  </a:cubicBezTo>
                  <a:cubicBezTo>
                    <a:pt x="17" y="190"/>
                    <a:pt x="34" y="223"/>
                    <a:pt x="50" y="244"/>
                  </a:cubicBezTo>
                  <a:cubicBezTo>
                    <a:pt x="74" y="255"/>
                    <a:pt x="91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207" y="260"/>
                    <a:pt x="240" y="190"/>
                    <a:pt x="224" y="120"/>
                  </a:cubicBezTo>
                  <a:cubicBezTo>
                    <a:pt x="224" y="87"/>
                    <a:pt x="207" y="54"/>
                    <a:pt x="186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842675" y="2317975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38" y="17"/>
                    <a:pt x="1" y="88"/>
                    <a:pt x="17" y="158"/>
                  </a:cubicBezTo>
                  <a:cubicBezTo>
                    <a:pt x="17" y="191"/>
                    <a:pt x="38" y="224"/>
                    <a:pt x="54" y="244"/>
                  </a:cubicBezTo>
                  <a:cubicBezTo>
                    <a:pt x="66" y="256"/>
                    <a:pt x="86" y="268"/>
                    <a:pt x="110" y="268"/>
                  </a:cubicBezTo>
                  <a:cubicBezTo>
                    <a:pt x="120" y="268"/>
                    <a:pt x="130" y="266"/>
                    <a:pt x="141" y="261"/>
                  </a:cubicBezTo>
                  <a:cubicBezTo>
                    <a:pt x="190" y="261"/>
                    <a:pt x="244" y="191"/>
                    <a:pt x="223" y="121"/>
                  </a:cubicBezTo>
                  <a:cubicBezTo>
                    <a:pt x="223" y="88"/>
                    <a:pt x="207" y="55"/>
                    <a:pt x="190" y="38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4055325" y="22344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28" y="0"/>
                  </a:moveTo>
                  <a:cubicBezTo>
                    <a:pt x="120" y="0"/>
                    <a:pt x="112" y="4"/>
                    <a:pt x="103" y="13"/>
                  </a:cubicBezTo>
                  <a:cubicBezTo>
                    <a:pt x="66" y="13"/>
                    <a:pt x="50" y="29"/>
                    <a:pt x="33" y="62"/>
                  </a:cubicBezTo>
                  <a:cubicBezTo>
                    <a:pt x="17" y="83"/>
                    <a:pt x="0" y="116"/>
                    <a:pt x="17" y="149"/>
                  </a:cubicBezTo>
                  <a:cubicBezTo>
                    <a:pt x="17" y="186"/>
                    <a:pt x="33" y="219"/>
                    <a:pt x="50" y="235"/>
                  </a:cubicBezTo>
                  <a:cubicBezTo>
                    <a:pt x="87" y="252"/>
                    <a:pt x="103" y="268"/>
                    <a:pt x="136" y="268"/>
                  </a:cubicBezTo>
                  <a:cubicBezTo>
                    <a:pt x="206" y="252"/>
                    <a:pt x="239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69" y="29"/>
                    <a:pt x="169" y="13"/>
                    <a:pt x="153" y="13"/>
                  </a:cubicBezTo>
                  <a:cubicBezTo>
                    <a:pt x="145" y="4"/>
                    <a:pt x="136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982250" y="22012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70" y="1"/>
                    <a:pt x="54" y="17"/>
                    <a:pt x="37" y="50"/>
                  </a:cubicBezTo>
                  <a:cubicBezTo>
                    <a:pt x="21" y="87"/>
                    <a:pt x="0" y="120"/>
                    <a:pt x="21" y="153"/>
                  </a:cubicBezTo>
                  <a:cubicBezTo>
                    <a:pt x="21" y="190"/>
                    <a:pt x="37" y="207"/>
                    <a:pt x="54" y="240"/>
                  </a:cubicBezTo>
                  <a:cubicBezTo>
                    <a:pt x="70" y="256"/>
                    <a:pt x="103" y="256"/>
                    <a:pt x="140" y="256"/>
                  </a:cubicBezTo>
                  <a:cubicBezTo>
                    <a:pt x="190" y="240"/>
                    <a:pt x="243" y="174"/>
                    <a:pt x="227" y="104"/>
                  </a:cubicBezTo>
                  <a:cubicBezTo>
                    <a:pt x="227" y="71"/>
                    <a:pt x="206" y="34"/>
                    <a:pt x="190" y="17"/>
                  </a:cubicBezTo>
                  <a:cubicBezTo>
                    <a:pt x="173" y="17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4142525" y="24348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0"/>
                    <a:pt x="0" y="66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23" y="66"/>
                    <a:pt x="206" y="33"/>
                    <a:pt x="169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4190975" y="2379000"/>
              <a:ext cx="5675" cy="6425"/>
            </a:xfrm>
            <a:custGeom>
              <a:avLst/>
              <a:gdLst/>
              <a:ahLst/>
              <a:cxnLst/>
              <a:rect l="l" t="t" r="r" b="b"/>
              <a:pathLst>
                <a:path w="227" h="257" extrusionOk="0">
                  <a:moveTo>
                    <a:pt x="87" y="1"/>
                  </a:moveTo>
                  <a:cubicBezTo>
                    <a:pt x="70" y="1"/>
                    <a:pt x="37" y="17"/>
                    <a:pt x="21" y="50"/>
                  </a:cubicBezTo>
                  <a:cubicBezTo>
                    <a:pt x="0" y="71"/>
                    <a:pt x="0" y="104"/>
                    <a:pt x="0" y="137"/>
                  </a:cubicBezTo>
                  <a:cubicBezTo>
                    <a:pt x="0" y="174"/>
                    <a:pt x="21" y="207"/>
                    <a:pt x="54" y="223"/>
                  </a:cubicBezTo>
                  <a:cubicBezTo>
                    <a:pt x="70" y="256"/>
                    <a:pt x="103" y="256"/>
                    <a:pt x="124" y="256"/>
                  </a:cubicBezTo>
                  <a:cubicBezTo>
                    <a:pt x="190" y="240"/>
                    <a:pt x="227" y="174"/>
                    <a:pt x="227" y="104"/>
                  </a:cubicBezTo>
                  <a:cubicBezTo>
                    <a:pt x="206" y="71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4200850" y="2469900"/>
              <a:ext cx="3550" cy="3125"/>
            </a:xfrm>
            <a:custGeom>
              <a:avLst/>
              <a:gdLst/>
              <a:ahLst/>
              <a:cxnLst/>
              <a:rect l="l" t="t" r="r" b="b"/>
              <a:pathLst>
                <a:path w="142" h="125" extrusionOk="0">
                  <a:moveTo>
                    <a:pt x="112" y="1"/>
                  </a:moveTo>
                  <a:cubicBezTo>
                    <a:pt x="64" y="1"/>
                    <a:pt x="14" y="31"/>
                    <a:pt x="1" y="75"/>
                  </a:cubicBezTo>
                  <a:lnTo>
                    <a:pt x="1" y="125"/>
                  </a:lnTo>
                  <a:cubicBezTo>
                    <a:pt x="54" y="92"/>
                    <a:pt x="87" y="59"/>
                    <a:pt x="141" y="5"/>
                  </a:cubicBezTo>
                  <a:cubicBezTo>
                    <a:pt x="132" y="2"/>
                    <a:pt x="122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4145925" y="22652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50" y="17"/>
                    <a:pt x="0" y="66"/>
                    <a:pt x="17" y="153"/>
                  </a:cubicBezTo>
                  <a:cubicBezTo>
                    <a:pt x="17" y="190"/>
                    <a:pt x="33" y="206"/>
                    <a:pt x="70" y="239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174" y="256"/>
                    <a:pt x="207" y="239"/>
                    <a:pt x="223" y="206"/>
                  </a:cubicBezTo>
                  <a:cubicBezTo>
                    <a:pt x="239" y="169"/>
                    <a:pt x="239" y="136"/>
                    <a:pt x="239" y="103"/>
                  </a:cubicBezTo>
                  <a:cubicBezTo>
                    <a:pt x="223" y="66"/>
                    <a:pt x="223" y="50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4172925" y="24765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54" y="17"/>
                    <a:pt x="1" y="88"/>
                    <a:pt x="21" y="154"/>
                  </a:cubicBezTo>
                  <a:cubicBezTo>
                    <a:pt x="21" y="191"/>
                    <a:pt x="38" y="224"/>
                    <a:pt x="71" y="240"/>
                  </a:cubicBezTo>
                  <a:cubicBezTo>
                    <a:pt x="87" y="257"/>
                    <a:pt x="124" y="257"/>
                    <a:pt x="141" y="257"/>
                  </a:cubicBezTo>
                  <a:cubicBezTo>
                    <a:pt x="174" y="257"/>
                    <a:pt x="190" y="240"/>
                    <a:pt x="207" y="207"/>
                  </a:cubicBezTo>
                  <a:cubicBezTo>
                    <a:pt x="227" y="170"/>
                    <a:pt x="244" y="137"/>
                    <a:pt x="244" y="104"/>
                  </a:cubicBezTo>
                  <a:cubicBezTo>
                    <a:pt x="227" y="67"/>
                    <a:pt x="207" y="50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4169525" y="24472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4" y="21"/>
                    <a:pt x="1" y="70"/>
                    <a:pt x="17" y="157"/>
                  </a:cubicBezTo>
                  <a:cubicBezTo>
                    <a:pt x="17" y="190"/>
                    <a:pt x="33" y="206"/>
                    <a:pt x="54" y="227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43"/>
                    <a:pt x="240" y="173"/>
                    <a:pt x="240" y="103"/>
                  </a:cubicBezTo>
                  <a:cubicBezTo>
                    <a:pt x="223" y="70"/>
                    <a:pt x="207" y="37"/>
                    <a:pt x="190" y="21"/>
                  </a:cubicBezTo>
                  <a:cubicBezTo>
                    <a:pt x="190" y="21"/>
                    <a:pt x="174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4167775" y="235217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3" y="1"/>
                  </a:moveTo>
                  <a:cubicBezTo>
                    <a:pt x="117" y="1"/>
                    <a:pt x="110" y="3"/>
                    <a:pt x="103" y="10"/>
                  </a:cubicBezTo>
                  <a:cubicBezTo>
                    <a:pt x="38" y="10"/>
                    <a:pt x="0" y="76"/>
                    <a:pt x="0" y="146"/>
                  </a:cubicBezTo>
                  <a:cubicBezTo>
                    <a:pt x="21" y="179"/>
                    <a:pt x="38" y="216"/>
                    <a:pt x="54" y="233"/>
                  </a:cubicBezTo>
                  <a:cubicBezTo>
                    <a:pt x="71" y="249"/>
                    <a:pt x="103" y="266"/>
                    <a:pt x="141" y="266"/>
                  </a:cubicBezTo>
                  <a:cubicBezTo>
                    <a:pt x="190" y="249"/>
                    <a:pt x="244" y="179"/>
                    <a:pt x="227" y="113"/>
                  </a:cubicBezTo>
                  <a:cubicBezTo>
                    <a:pt x="227" y="76"/>
                    <a:pt x="207" y="43"/>
                    <a:pt x="190" y="27"/>
                  </a:cubicBezTo>
                  <a:cubicBezTo>
                    <a:pt x="174" y="27"/>
                    <a:pt x="174" y="10"/>
                    <a:pt x="157" y="10"/>
                  </a:cubicBezTo>
                  <a:cubicBezTo>
                    <a:pt x="146" y="10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4179425" y="24127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1" y="0"/>
                  </a:moveTo>
                  <a:cubicBezTo>
                    <a:pt x="92" y="0"/>
                    <a:pt x="76" y="12"/>
                    <a:pt x="50" y="24"/>
                  </a:cubicBezTo>
                  <a:cubicBezTo>
                    <a:pt x="17" y="77"/>
                    <a:pt x="0" y="164"/>
                    <a:pt x="33" y="213"/>
                  </a:cubicBezTo>
                  <a:cubicBezTo>
                    <a:pt x="50" y="246"/>
                    <a:pt x="87" y="267"/>
                    <a:pt x="120" y="267"/>
                  </a:cubicBezTo>
                  <a:cubicBezTo>
                    <a:pt x="136" y="267"/>
                    <a:pt x="173" y="246"/>
                    <a:pt x="190" y="230"/>
                  </a:cubicBezTo>
                  <a:cubicBezTo>
                    <a:pt x="223" y="213"/>
                    <a:pt x="239" y="180"/>
                    <a:pt x="239" y="143"/>
                  </a:cubicBezTo>
                  <a:cubicBezTo>
                    <a:pt x="239" y="110"/>
                    <a:pt x="239" y="77"/>
                    <a:pt x="206" y="40"/>
                  </a:cubicBezTo>
                  <a:cubicBezTo>
                    <a:pt x="206" y="24"/>
                    <a:pt x="190" y="24"/>
                    <a:pt x="173" y="7"/>
                  </a:cubicBezTo>
                  <a:lnTo>
                    <a:pt x="136" y="7"/>
                  </a:lnTo>
                  <a:cubicBezTo>
                    <a:pt x="127" y="2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4178075" y="23852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04" y="1"/>
                  </a:moveTo>
                  <a:cubicBezTo>
                    <a:pt x="86" y="1"/>
                    <a:pt x="66" y="13"/>
                    <a:pt x="54" y="28"/>
                  </a:cubicBezTo>
                  <a:cubicBezTo>
                    <a:pt x="21" y="44"/>
                    <a:pt x="21" y="77"/>
                    <a:pt x="1" y="110"/>
                  </a:cubicBezTo>
                  <a:cubicBezTo>
                    <a:pt x="1" y="148"/>
                    <a:pt x="21" y="181"/>
                    <a:pt x="38" y="213"/>
                  </a:cubicBezTo>
                  <a:cubicBezTo>
                    <a:pt x="57" y="245"/>
                    <a:pt x="89" y="264"/>
                    <a:pt x="123" y="264"/>
                  </a:cubicBezTo>
                  <a:cubicBezTo>
                    <a:pt x="146" y="264"/>
                    <a:pt x="170" y="254"/>
                    <a:pt x="190" y="234"/>
                  </a:cubicBezTo>
                  <a:cubicBezTo>
                    <a:pt x="244" y="181"/>
                    <a:pt x="244" y="110"/>
                    <a:pt x="207" y="44"/>
                  </a:cubicBezTo>
                  <a:cubicBezTo>
                    <a:pt x="190" y="28"/>
                    <a:pt x="174" y="28"/>
                    <a:pt x="157" y="7"/>
                  </a:cubicBezTo>
                  <a:lnTo>
                    <a:pt x="124" y="7"/>
                  </a:lnTo>
                  <a:cubicBezTo>
                    <a:pt x="119" y="3"/>
                    <a:pt x="112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4181175" y="2318925"/>
              <a:ext cx="6425" cy="6400"/>
            </a:xfrm>
            <a:custGeom>
              <a:avLst/>
              <a:gdLst/>
              <a:ahLst/>
              <a:cxnLst/>
              <a:rect l="l" t="t" r="r" b="b"/>
              <a:pathLst>
                <a:path w="257" h="256" extrusionOk="0">
                  <a:moveTo>
                    <a:pt x="136" y="0"/>
                  </a:moveTo>
                  <a:cubicBezTo>
                    <a:pt x="120" y="0"/>
                    <a:pt x="83" y="0"/>
                    <a:pt x="66" y="33"/>
                  </a:cubicBezTo>
                  <a:cubicBezTo>
                    <a:pt x="17" y="66"/>
                    <a:pt x="0" y="153"/>
                    <a:pt x="50" y="206"/>
                  </a:cubicBezTo>
                  <a:cubicBezTo>
                    <a:pt x="66" y="239"/>
                    <a:pt x="83" y="256"/>
                    <a:pt x="120" y="256"/>
                  </a:cubicBezTo>
                  <a:cubicBezTo>
                    <a:pt x="153" y="256"/>
                    <a:pt x="169" y="256"/>
                    <a:pt x="207" y="223"/>
                  </a:cubicBezTo>
                  <a:cubicBezTo>
                    <a:pt x="240" y="186"/>
                    <a:pt x="256" y="103"/>
                    <a:pt x="223" y="50"/>
                  </a:cubicBezTo>
                  <a:cubicBezTo>
                    <a:pt x="207" y="33"/>
                    <a:pt x="186" y="17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4180250" y="23653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3" y="0"/>
                  </a:moveTo>
                  <a:cubicBezTo>
                    <a:pt x="54" y="17"/>
                    <a:pt x="0" y="83"/>
                    <a:pt x="17" y="153"/>
                  </a:cubicBezTo>
                  <a:cubicBezTo>
                    <a:pt x="17" y="186"/>
                    <a:pt x="37" y="223"/>
                    <a:pt x="70" y="240"/>
                  </a:cubicBezTo>
                  <a:cubicBezTo>
                    <a:pt x="82" y="251"/>
                    <a:pt x="102" y="263"/>
                    <a:pt x="120" y="263"/>
                  </a:cubicBezTo>
                  <a:cubicBezTo>
                    <a:pt x="127" y="263"/>
                    <a:pt x="134" y="261"/>
                    <a:pt x="140" y="256"/>
                  </a:cubicBezTo>
                  <a:cubicBezTo>
                    <a:pt x="206" y="256"/>
                    <a:pt x="244" y="186"/>
                    <a:pt x="244" y="120"/>
                  </a:cubicBezTo>
                  <a:cubicBezTo>
                    <a:pt x="223" y="83"/>
                    <a:pt x="223" y="50"/>
                    <a:pt x="190" y="33"/>
                  </a:cubicBezTo>
                  <a:cubicBezTo>
                    <a:pt x="190" y="17"/>
                    <a:pt x="173" y="17"/>
                    <a:pt x="173" y="17"/>
                  </a:cubicBezTo>
                  <a:cubicBezTo>
                    <a:pt x="157" y="0"/>
                    <a:pt x="14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4172525" y="2261300"/>
              <a:ext cx="3000" cy="6100"/>
            </a:xfrm>
            <a:custGeom>
              <a:avLst/>
              <a:gdLst/>
              <a:ahLst/>
              <a:cxnLst/>
              <a:rect l="l" t="t" r="r" b="b"/>
              <a:pathLst>
                <a:path w="120" h="244" extrusionOk="0">
                  <a:moveTo>
                    <a:pt x="37" y="0"/>
                  </a:moveTo>
                  <a:cubicBezTo>
                    <a:pt x="17" y="37"/>
                    <a:pt x="0" y="54"/>
                    <a:pt x="0" y="87"/>
                  </a:cubicBezTo>
                  <a:cubicBezTo>
                    <a:pt x="0" y="120"/>
                    <a:pt x="0" y="157"/>
                    <a:pt x="17" y="190"/>
                  </a:cubicBezTo>
                  <a:cubicBezTo>
                    <a:pt x="37" y="207"/>
                    <a:pt x="70" y="223"/>
                    <a:pt x="103" y="244"/>
                  </a:cubicBezTo>
                  <a:lnTo>
                    <a:pt x="120" y="244"/>
                  </a:lnTo>
                  <a:cubicBezTo>
                    <a:pt x="87" y="157"/>
                    <a:pt x="70" y="87"/>
                    <a:pt x="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4182000" y="23494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0" y="0"/>
                  </a:moveTo>
                  <a:cubicBezTo>
                    <a:pt x="76" y="0"/>
                    <a:pt x="41" y="33"/>
                    <a:pt x="17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5" y="257"/>
                    <a:pt x="104" y="258"/>
                    <a:pt x="114" y="258"/>
                  </a:cubicBezTo>
                  <a:cubicBezTo>
                    <a:pt x="159" y="258"/>
                    <a:pt x="209" y="226"/>
                    <a:pt x="223" y="167"/>
                  </a:cubicBezTo>
                  <a:cubicBezTo>
                    <a:pt x="256" y="118"/>
                    <a:pt x="223" y="31"/>
                    <a:pt x="174" y="15"/>
                  </a:cubicBezTo>
                  <a:cubicBezTo>
                    <a:pt x="154" y="5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4192725" y="24113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1" y="1"/>
                  </a:moveTo>
                  <a:cubicBezTo>
                    <a:pt x="69" y="1"/>
                    <a:pt x="29" y="34"/>
                    <a:pt x="17" y="82"/>
                  </a:cubicBezTo>
                  <a:cubicBezTo>
                    <a:pt x="0" y="152"/>
                    <a:pt x="17" y="238"/>
                    <a:pt x="87" y="255"/>
                  </a:cubicBezTo>
                  <a:cubicBezTo>
                    <a:pt x="98" y="255"/>
                    <a:pt x="109" y="262"/>
                    <a:pt x="120" y="262"/>
                  </a:cubicBezTo>
                  <a:cubicBezTo>
                    <a:pt x="125" y="262"/>
                    <a:pt x="131" y="260"/>
                    <a:pt x="136" y="255"/>
                  </a:cubicBezTo>
                  <a:cubicBezTo>
                    <a:pt x="173" y="255"/>
                    <a:pt x="206" y="222"/>
                    <a:pt x="223" y="185"/>
                  </a:cubicBezTo>
                  <a:cubicBezTo>
                    <a:pt x="239" y="135"/>
                    <a:pt x="223" y="82"/>
                    <a:pt x="206" y="49"/>
                  </a:cubicBezTo>
                  <a:cubicBezTo>
                    <a:pt x="190" y="32"/>
                    <a:pt x="173" y="16"/>
                    <a:pt x="157" y="16"/>
                  </a:cubicBezTo>
                  <a:cubicBezTo>
                    <a:pt x="142" y="6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4197050" y="2321900"/>
              <a:ext cx="850" cy="2200"/>
            </a:xfrm>
            <a:custGeom>
              <a:avLst/>
              <a:gdLst/>
              <a:ahLst/>
              <a:cxnLst/>
              <a:rect l="l" t="t" r="r" b="b"/>
              <a:pathLst>
                <a:path w="34" h="88" extrusionOk="0">
                  <a:moveTo>
                    <a:pt x="0" y="1"/>
                  </a:moveTo>
                  <a:lnTo>
                    <a:pt x="0" y="17"/>
                  </a:lnTo>
                  <a:cubicBezTo>
                    <a:pt x="0" y="34"/>
                    <a:pt x="17" y="67"/>
                    <a:pt x="33" y="87"/>
                  </a:cubicBezTo>
                  <a:cubicBezTo>
                    <a:pt x="17" y="67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4195300" y="23618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6" y="0"/>
                  </a:moveTo>
                  <a:cubicBezTo>
                    <a:pt x="103" y="0"/>
                    <a:pt x="70" y="0"/>
                    <a:pt x="54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5" y="237"/>
                    <a:pt x="85" y="256"/>
                    <a:pt x="118" y="256"/>
                  </a:cubicBezTo>
                  <a:cubicBezTo>
                    <a:pt x="142" y="256"/>
                    <a:pt x="167" y="246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4190150" y="2336125"/>
              <a:ext cx="6500" cy="6750"/>
            </a:xfrm>
            <a:custGeom>
              <a:avLst/>
              <a:gdLst/>
              <a:ahLst/>
              <a:cxnLst/>
              <a:rect l="l" t="t" r="r" b="b"/>
              <a:pathLst>
                <a:path w="260" h="270" extrusionOk="0">
                  <a:moveTo>
                    <a:pt x="129" y="0"/>
                  </a:moveTo>
                  <a:cubicBezTo>
                    <a:pt x="87" y="0"/>
                    <a:pt x="44" y="32"/>
                    <a:pt x="17" y="83"/>
                  </a:cubicBezTo>
                  <a:cubicBezTo>
                    <a:pt x="0" y="153"/>
                    <a:pt x="33" y="240"/>
                    <a:pt x="87" y="256"/>
                  </a:cubicBezTo>
                  <a:cubicBezTo>
                    <a:pt x="100" y="265"/>
                    <a:pt x="114" y="269"/>
                    <a:pt x="129" y="269"/>
                  </a:cubicBezTo>
                  <a:cubicBezTo>
                    <a:pt x="170" y="269"/>
                    <a:pt x="211" y="238"/>
                    <a:pt x="223" y="186"/>
                  </a:cubicBezTo>
                  <a:cubicBezTo>
                    <a:pt x="260" y="116"/>
                    <a:pt x="223" y="34"/>
                    <a:pt x="173" y="13"/>
                  </a:cubicBezTo>
                  <a:cubicBezTo>
                    <a:pt x="159" y="4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4178600" y="2288400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36" y="1"/>
                  </a:moveTo>
                  <a:cubicBezTo>
                    <a:pt x="103" y="1"/>
                    <a:pt x="66" y="17"/>
                    <a:pt x="50" y="34"/>
                  </a:cubicBezTo>
                  <a:cubicBezTo>
                    <a:pt x="0" y="87"/>
                    <a:pt x="0" y="153"/>
                    <a:pt x="33" y="223"/>
                  </a:cubicBezTo>
                  <a:cubicBezTo>
                    <a:pt x="50" y="240"/>
                    <a:pt x="83" y="256"/>
                    <a:pt x="103" y="273"/>
                  </a:cubicBezTo>
                  <a:cubicBezTo>
                    <a:pt x="136" y="273"/>
                    <a:pt x="169" y="256"/>
                    <a:pt x="186" y="240"/>
                  </a:cubicBezTo>
                  <a:cubicBezTo>
                    <a:pt x="206" y="223"/>
                    <a:pt x="223" y="190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186" y="34"/>
                    <a:pt x="169" y="17"/>
                    <a:pt x="153" y="17"/>
                  </a:cubicBezTo>
                  <a:cubicBezTo>
                    <a:pt x="153" y="17"/>
                    <a:pt x="136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4175100" y="23354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1" y="1"/>
                  </a:moveTo>
                  <a:cubicBezTo>
                    <a:pt x="115" y="1"/>
                    <a:pt x="109" y="2"/>
                    <a:pt x="103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17" y="181"/>
                    <a:pt x="37" y="214"/>
                    <a:pt x="54" y="231"/>
                  </a:cubicBezTo>
                  <a:cubicBezTo>
                    <a:pt x="70" y="247"/>
                    <a:pt x="103" y="268"/>
                    <a:pt x="140" y="268"/>
                  </a:cubicBezTo>
                  <a:cubicBezTo>
                    <a:pt x="190" y="247"/>
                    <a:pt x="243" y="181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73" y="24"/>
                    <a:pt x="173" y="8"/>
                    <a:pt x="157" y="8"/>
                  </a:cubicBez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4186750" y="2302950"/>
              <a:ext cx="4750" cy="6675"/>
            </a:xfrm>
            <a:custGeom>
              <a:avLst/>
              <a:gdLst/>
              <a:ahLst/>
              <a:cxnLst/>
              <a:rect l="l" t="t" r="r" b="b"/>
              <a:pathLst>
                <a:path w="190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0" y="190"/>
                    <a:pt x="17" y="227"/>
                    <a:pt x="50" y="243"/>
                  </a:cubicBezTo>
                  <a:cubicBezTo>
                    <a:pt x="61" y="255"/>
                    <a:pt x="83" y="267"/>
                    <a:pt x="107" y="267"/>
                  </a:cubicBezTo>
                  <a:cubicBezTo>
                    <a:pt x="116" y="267"/>
                    <a:pt x="126" y="265"/>
                    <a:pt x="136" y="260"/>
                  </a:cubicBezTo>
                  <a:cubicBezTo>
                    <a:pt x="153" y="260"/>
                    <a:pt x="169" y="243"/>
                    <a:pt x="190" y="227"/>
                  </a:cubicBezTo>
                  <a:cubicBezTo>
                    <a:pt x="169" y="157"/>
                    <a:pt x="136" y="87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4128700" y="22678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17"/>
                    <a:pt x="38" y="33"/>
                    <a:pt x="17" y="50"/>
                  </a:cubicBezTo>
                  <a:cubicBezTo>
                    <a:pt x="1" y="87"/>
                    <a:pt x="1" y="120"/>
                    <a:pt x="1" y="153"/>
                  </a:cubicBezTo>
                  <a:cubicBezTo>
                    <a:pt x="1" y="190"/>
                    <a:pt x="17" y="223"/>
                    <a:pt x="38" y="239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1" y="256"/>
                    <a:pt x="223" y="190"/>
                    <a:pt x="223" y="120"/>
                  </a:cubicBezTo>
                  <a:cubicBezTo>
                    <a:pt x="207" y="87"/>
                    <a:pt x="191" y="50"/>
                    <a:pt x="174" y="33"/>
                  </a:cubicBezTo>
                  <a:cubicBezTo>
                    <a:pt x="174" y="17"/>
                    <a:pt x="158" y="17"/>
                    <a:pt x="158" y="17"/>
                  </a:cubicBezTo>
                  <a:cubicBezTo>
                    <a:pt x="141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3796300" y="2343850"/>
              <a:ext cx="4350" cy="6600"/>
            </a:xfrm>
            <a:custGeom>
              <a:avLst/>
              <a:gdLst/>
              <a:ahLst/>
              <a:cxnLst/>
              <a:rect l="l" t="t" r="r" b="b"/>
              <a:pathLst>
                <a:path w="174" h="264" extrusionOk="0">
                  <a:moveTo>
                    <a:pt x="52" y="1"/>
                  </a:moveTo>
                  <a:cubicBezTo>
                    <a:pt x="37" y="1"/>
                    <a:pt x="19" y="5"/>
                    <a:pt x="0" y="13"/>
                  </a:cubicBezTo>
                  <a:lnTo>
                    <a:pt x="0" y="256"/>
                  </a:lnTo>
                  <a:lnTo>
                    <a:pt x="17" y="256"/>
                  </a:lnTo>
                  <a:cubicBezTo>
                    <a:pt x="31" y="256"/>
                    <a:pt x="43" y="264"/>
                    <a:pt x="54" y="264"/>
                  </a:cubicBezTo>
                  <a:cubicBezTo>
                    <a:pt x="60" y="264"/>
                    <a:pt x="65" y="262"/>
                    <a:pt x="71" y="256"/>
                  </a:cubicBezTo>
                  <a:cubicBezTo>
                    <a:pt x="104" y="256"/>
                    <a:pt x="141" y="219"/>
                    <a:pt x="157" y="186"/>
                  </a:cubicBezTo>
                  <a:cubicBezTo>
                    <a:pt x="174" y="137"/>
                    <a:pt x="157" y="83"/>
                    <a:pt x="141" y="50"/>
                  </a:cubicBezTo>
                  <a:cubicBezTo>
                    <a:pt x="120" y="34"/>
                    <a:pt x="104" y="13"/>
                    <a:pt x="87" y="13"/>
                  </a:cubicBezTo>
                  <a:cubicBezTo>
                    <a:pt x="79" y="5"/>
                    <a:pt x="66" y="1"/>
                    <a:pt x="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796300" y="2437850"/>
              <a:ext cx="4350" cy="6425"/>
            </a:xfrm>
            <a:custGeom>
              <a:avLst/>
              <a:gdLst/>
              <a:ahLst/>
              <a:cxnLst/>
              <a:rect l="l" t="t" r="r" b="b"/>
              <a:pathLst>
                <a:path w="174" h="257" extrusionOk="0">
                  <a:moveTo>
                    <a:pt x="38" y="1"/>
                  </a:moveTo>
                  <a:cubicBezTo>
                    <a:pt x="17" y="1"/>
                    <a:pt x="17" y="1"/>
                    <a:pt x="0" y="17"/>
                  </a:cubicBezTo>
                  <a:lnTo>
                    <a:pt x="0" y="257"/>
                  </a:lnTo>
                  <a:lnTo>
                    <a:pt x="71" y="257"/>
                  </a:lnTo>
                  <a:cubicBezTo>
                    <a:pt x="104" y="257"/>
                    <a:pt x="120" y="240"/>
                    <a:pt x="141" y="207"/>
                  </a:cubicBezTo>
                  <a:cubicBezTo>
                    <a:pt x="157" y="170"/>
                    <a:pt x="174" y="137"/>
                    <a:pt x="157" y="104"/>
                  </a:cubicBezTo>
                  <a:cubicBezTo>
                    <a:pt x="157" y="67"/>
                    <a:pt x="141" y="50"/>
                    <a:pt x="120" y="34"/>
                  </a:cubicBezTo>
                  <a:cubicBezTo>
                    <a:pt x="104" y="17"/>
                    <a:pt x="104" y="17"/>
                    <a:pt x="87" y="17"/>
                  </a:cubicBezTo>
                  <a:cubicBezTo>
                    <a:pt x="71" y="1"/>
                    <a:pt x="54" y="1"/>
                    <a:pt x="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3796300" y="2387675"/>
              <a:ext cx="4350" cy="6725"/>
            </a:xfrm>
            <a:custGeom>
              <a:avLst/>
              <a:gdLst/>
              <a:ahLst/>
              <a:cxnLst/>
              <a:rect l="l" t="t" r="r" b="b"/>
              <a:pathLst>
                <a:path w="174" h="269" extrusionOk="0">
                  <a:moveTo>
                    <a:pt x="52" y="0"/>
                  </a:moveTo>
                  <a:cubicBezTo>
                    <a:pt x="37" y="0"/>
                    <a:pt x="19" y="4"/>
                    <a:pt x="0" y="12"/>
                  </a:cubicBezTo>
                  <a:lnTo>
                    <a:pt x="0" y="256"/>
                  </a:lnTo>
                  <a:lnTo>
                    <a:pt x="17" y="256"/>
                  </a:lnTo>
                  <a:cubicBezTo>
                    <a:pt x="31" y="264"/>
                    <a:pt x="47" y="269"/>
                    <a:pt x="62" y="269"/>
                  </a:cubicBezTo>
                  <a:cubicBezTo>
                    <a:pt x="104" y="269"/>
                    <a:pt x="145" y="237"/>
                    <a:pt x="157" y="186"/>
                  </a:cubicBezTo>
                  <a:cubicBezTo>
                    <a:pt x="174" y="115"/>
                    <a:pt x="157" y="33"/>
                    <a:pt x="87" y="12"/>
                  </a:cubicBezTo>
                  <a:cubicBezTo>
                    <a:pt x="79" y="4"/>
                    <a:pt x="66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4141600" y="2216750"/>
              <a:ext cx="6500" cy="6700"/>
            </a:xfrm>
            <a:custGeom>
              <a:avLst/>
              <a:gdLst/>
              <a:ahLst/>
              <a:cxnLst/>
              <a:rect l="l" t="t" r="r" b="b"/>
              <a:pathLst>
                <a:path w="260" h="268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0" y="150"/>
                    <a:pt x="37" y="220"/>
                    <a:pt x="87" y="253"/>
                  </a:cubicBezTo>
                  <a:cubicBezTo>
                    <a:pt x="101" y="263"/>
                    <a:pt x="117" y="268"/>
                    <a:pt x="132" y="268"/>
                  </a:cubicBezTo>
                  <a:cubicBezTo>
                    <a:pt x="173" y="268"/>
                    <a:pt x="211" y="235"/>
                    <a:pt x="223" y="187"/>
                  </a:cubicBezTo>
                  <a:cubicBezTo>
                    <a:pt x="260" y="117"/>
                    <a:pt x="223" y="30"/>
                    <a:pt x="173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806200" y="2356325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12" y="1"/>
                  </a:moveTo>
                  <a:cubicBezTo>
                    <a:pt x="103" y="1"/>
                    <a:pt x="95" y="5"/>
                    <a:pt x="87" y="13"/>
                  </a:cubicBezTo>
                  <a:cubicBezTo>
                    <a:pt x="54" y="13"/>
                    <a:pt x="33" y="30"/>
                    <a:pt x="17" y="67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0" y="186"/>
                    <a:pt x="17" y="219"/>
                    <a:pt x="33" y="236"/>
                  </a:cubicBezTo>
                  <a:cubicBezTo>
                    <a:pt x="70" y="256"/>
                    <a:pt x="87" y="273"/>
                    <a:pt x="120" y="273"/>
                  </a:cubicBezTo>
                  <a:cubicBezTo>
                    <a:pt x="190" y="256"/>
                    <a:pt x="223" y="186"/>
                    <a:pt x="206" y="116"/>
                  </a:cubicBezTo>
                  <a:cubicBezTo>
                    <a:pt x="206" y="83"/>
                    <a:pt x="190" y="50"/>
                    <a:pt x="173" y="30"/>
                  </a:cubicBezTo>
                  <a:cubicBezTo>
                    <a:pt x="157" y="30"/>
                    <a:pt x="157" y="13"/>
                    <a:pt x="136" y="13"/>
                  </a:cubicBezTo>
                  <a:cubicBezTo>
                    <a:pt x="128" y="5"/>
                    <a:pt x="120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798875" y="237302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41" y="1"/>
                  </a:moveTo>
                  <a:cubicBezTo>
                    <a:pt x="104" y="1"/>
                    <a:pt x="87" y="1"/>
                    <a:pt x="54" y="17"/>
                  </a:cubicBezTo>
                  <a:cubicBezTo>
                    <a:pt x="17" y="67"/>
                    <a:pt x="1" y="153"/>
                    <a:pt x="38" y="207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23" y="207"/>
                    <a:pt x="244" y="170"/>
                    <a:pt x="244" y="137"/>
                  </a:cubicBezTo>
                  <a:cubicBezTo>
                    <a:pt x="244" y="104"/>
                    <a:pt x="223" y="67"/>
                    <a:pt x="207" y="50"/>
                  </a:cubicBezTo>
                  <a:cubicBezTo>
                    <a:pt x="207" y="34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796300" y="2358800"/>
              <a:ext cx="950" cy="4350"/>
            </a:xfrm>
            <a:custGeom>
              <a:avLst/>
              <a:gdLst/>
              <a:ahLst/>
              <a:cxnLst/>
              <a:rect l="l" t="t" r="r" b="b"/>
              <a:pathLst>
                <a:path w="38" h="174" extrusionOk="0">
                  <a:moveTo>
                    <a:pt x="0" y="1"/>
                  </a:moveTo>
                  <a:lnTo>
                    <a:pt x="0" y="174"/>
                  </a:lnTo>
                  <a:cubicBezTo>
                    <a:pt x="17" y="157"/>
                    <a:pt x="17" y="157"/>
                    <a:pt x="17" y="137"/>
                  </a:cubicBezTo>
                  <a:cubicBezTo>
                    <a:pt x="38" y="87"/>
                    <a:pt x="38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3796300" y="242240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54" y="17"/>
                    <a:pt x="17" y="50"/>
                    <a:pt x="0" y="104"/>
                  </a:cubicBezTo>
                  <a:lnTo>
                    <a:pt x="0" y="170"/>
                  </a:lnTo>
                  <a:cubicBezTo>
                    <a:pt x="15" y="216"/>
                    <a:pt x="57" y="259"/>
                    <a:pt x="114" y="259"/>
                  </a:cubicBezTo>
                  <a:cubicBezTo>
                    <a:pt x="122" y="259"/>
                    <a:pt x="131" y="258"/>
                    <a:pt x="141" y="256"/>
                  </a:cubicBezTo>
                  <a:cubicBezTo>
                    <a:pt x="157" y="256"/>
                    <a:pt x="190" y="240"/>
                    <a:pt x="207" y="207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796300" y="2311600"/>
              <a:ext cx="2200" cy="6000"/>
            </a:xfrm>
            <a:custGeom>
              <a:avLst/>
              <a:gdLst/>
              <a:ahLst/>
              <a:cxnLst/>
              <a:rect l="l" t="t" r="r" b="b"/>
              <a:pathLst>
                <a:path w="88" h="240" extrusionOk="0">
                  <a:moveTo>
                    <a:pt x="0" y="0"/>
                  </a:moveTo>
                  <a:lnTo>
                    <a:pt x="0" y="239"/>
                  </a:lnTo>
                  <a:cubicBezTo>
                    <a:pt x="54" y="223"/>
                    <a:pt x="87" y="169"/>
                    <a:pt x="87" y="103"/>
                  </a:cubicBezTo>
                  <a:cubicBezTo>
                    <a:pt x="71" y="66"/>
                    <a:pt x="71" y="33"/>
                    <a:pt x="38" y="17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4074600" y="24313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17"/>
                    <a:pt x="0" y="70"/>
                    <a:pt x="17" y="157"/>
                  </a:cubicBezTo>
                  <a:cubicBezTo>
                    <a:pt x="17" y="190"/>
                    <a:pt x="37" y="206"/>
                    <a:pt x="54" y="243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190" y="243"/>
                    <a:pt x="244" y="173"/>
                    <a:pt x="223" y="103"/>
                  </a:cubicBezTo>
                  <a:cubicBezTo>
                    <a:pt x="223" y="70"/>
                    <a:pt x="206" y="37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4102125" y="23021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06"/>
                    <a:pt x="50" y="239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39"/>
                    <a:pt x="239" y="173"/>
                    <a:pt x="223" y="103"/>
                  </a:cubicBezTo>
                  <a:cubicBezTo>
                    <a:pt x="223" y="70"/>
                    <a:pt x="206" y="54"/>
                    <a:pt x="173" y="17"/>
                  </a:cubicBezTo>
                  <a:cubicBezTo>
                    <a:pt x="173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4041500" y="24085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1"/>
                  </a:moveTo>
                  <a:cubicBezTo>
                    <a:pt x="54" y="22"/>
                    <a:pt x="1" y="88"/>
                    <a:pt x="21" y="158"/>
                  </a:cubicBezTo>
                  <a:cubicBezTo>
                    <a:pt x="21" y="191"/>
                    <a:pt x="38" y="228"/>
                    <a:pt x="54" y="244"/>
                  </a:cubicBezTo>
                  <a:cubicBezTo>
                    <a:pt x="87" y="261"/>
                    <a:pt x="125" y="261"/>
                    <a:pt x="141" y="261"/>
                  </a:cubicBezTo>
                  <a:cubicBezTo>
                    <a:pt x="207" y="261"/>
                    <a:pt x="244" y="191"/>
                    <a:pt x="244" y="125"/>
                  </a:cubicBezTo>
                  <a:cubicBezTo>
                    <a:pt x="228" y="71"/>
                    <a:pt x="207" y="55"/>
                    <a:pt x="191" y="38"/>
                  </a:cubicBezTo>
                  <a:cubicBezTo>
                    <a:pt x="191" y="22"/>
                    <a:pt x="174" y="22"/>
                    <a:pt x="174" y="22"/>
                  </a:cubicBez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817325" y="240045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66" y="255"/>
                    <a:pt x="86" y="267"/>
                    <a:pt x="110" y="267"/>
                  </a:cubicBezTo>
                  <a:cubicBezTo>
                    <a:pt x="119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855575" y="2425950"/>
              <a:ext cx="5175" cy="6375"/>
            </a:xfrm>
            <a:custGeom>
              <a:avLst/>
              <a:gdLst/>
              <a:ahLst/>
              <a:cxnLst/>
              <a:rect l="l" t="t" r="r" b="b"/>
              <a:pathLst>
                <a:path w="207" h="255" extrusionOk="0">
                  <a:moveTo>
                    <a:pt x="113" y="0"/>
                  </a:moveTo>
                  <a:cubicBezTo>
                    <a:pt x="92" y="0"/>
                    <a:pt x="73" y="8"/>
                    <a:pt x="54" y="28"/>
                  </a:cubicBezTo>
                  <a:cubicBezTo>
                    <a:pt x="37" y="28"/>
                    <a:pt x="17" y="65"/>
                    <a:pt x="0" y="81"/>
                  </a:cubicBezTo>
                  <a:lnTo>
                    <a:pt x="0" y="168"/>
                  </a:lnTo>
                  <a:cubicBezTo>
                    <a:pt x="17" y="201"/>
                    <a:pt x="37" y="234"/>
                    <a:pt x="70" y="254"/>
                  </a:cubicBezTo>
                  <a:cubicBezTo>
                    <a:pt x="120" y="201"/>
                    <a:pt x="157" y="151"/>
                    <a:pt x="206" y="81"/>
                  </a:cubicBezTo>
                  <a:cubicBezTo>
                    <a:pt x="206" y="48"/>
                    <a:pt x="173" y="28"/>
                    <a:pt x="157" y="11"/>
                  </a:cubicBezTo>
                  <a:cubicBezTo>
                    <a:pt x="141" y="4"/>
                    <a:pt x="127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3809600" y="24335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1" y="1"/>
                  </a:moveTo>
                  <a:cubicBezTo>
                    <a:pt x="103" y="1"/>
                    <a:pt x="70" y="1"/>
                    <a:pt x="54" y="34"/>
                  </a:cubicBezTo>
                  <a:cubicBezTo>
                    <a:pt x="0" y="71"/>
                    <a:pt x="0" y="157"/>
                    <a:pt x="37" y="207"/>
                  </a:cubicBezTo>
                  <a:cubicBezTo>
                    <a:pt x="54" y="240"/>
                    <a:pt x="87" y="260"/>
                    <a:pt x="103" y="260"/>
                  </a:cubicBezTo>
                  <a:cubicBezTo>
                    <a:pt x="141" y="260"/>
                    <a:pt x="174" y="260"/>
                    <a:pt x="190" y="223"/>
                  </a:cubicBezTo>
                  <a:cubicBezTo>
                    <a:pt x="244" y="190"/>
                    <a:pt x="244" y="104"/>
                    <a:pt x="206" y="54"/>
                  </a:cubicBezTo>
                  <a:cubicBezTo>
                    <a:pt x="190" y="34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3815275" y="229340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23" y="0"/>
                  </a:moveTo>
                  <a:cubicBezTo>
                    <a:pt x="98" y="0"/>
                    <a:pt x="73" y="12"/>
                    <a:pt x="50" y="23"/>
                  </a:cubicBezTo>
                  <a:cubicBezTo>
                    <a:pt x="33" y="40"/>
                    <a:pt x="17" y="56"/>
                    <a:pt x="0" y="93"/>
                  </a:cubicBezTo>
                  <a:lnTo>
                    <a:pt x="0" y="176"/>
                  </a:lnTo>
                  <a:cubicBezTo>
                    <a:pt x="17" y="213"/>
                    <a:pt x="33" y="246"/>
                    <a:pt x="66" y="246"/>
                  </a:cubicBezTo>
                  <a:cubicBezTo>
                    <a:pt x="80" y="255"/>
                    <a:pt x="95" y="259"/>
                    <a:pt x="110" y="259"/>
                  </a:cubicBezTo>
                  <a:cubicBezTo>
                    <a:pt x="151" y="259"/>
                    <a:pt x="191" y="227"/>
                    <a:pt x="206" y="176"/>
                  </a:cubicBezTo>
                  <a:cubicBezTo>
                    <a:pt x="239" y="110"/>
                    <a:pt x="206" y="40"/>
                    <a:pt x="153" y="7"/>
                  </a:cubicBezTo>
                  <a:cubicBezTo>
                    <a:pt x="143" y="2"/>
                    <a:pt x="133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3810925" y="2465575"/>
              <a:ext cx="6025" cy="6625"/>
            </a:xfrm>
            <a:custGeom>
              <a:avLst/>
              <a:gdLst/>
              <a:ahLst/>
              <a:cxnLst/>
              <a:rect l="l" t="t" r="r" b="b"/>
              <a:pathLst>
                <a:path w="241" h="265" extrusionOk="0">
                  <a:moveTo>
                    <a:pt x="121" y="0"/>
                  </a:moveTo>
                  <a:cubicBezTo>
                    <a:pt x="115" y="0"/>
                    <a:pt x="110" y="2"/>
                    <a:pt x="104" y="9"/>
                  </a:cubicBezTo>
                  <a:cubicBezTo>
                    <a:pt x="71" y="9"/>
                    <a:pt x="50" y="26"/>
                    <a:pt x="34" y="59"/>
                  </a:cubicBezTo>
                  <a:cubicBezTo>
                    <a:pt x="17" y="75"/>
                    <a:pt x="1" y="112"/>
                    <a:pt x="17" y="145"/>
                  </a:cubicBezTo>
                  <a:cubicBezTo>
                    <a:pt x="17" y="178"/>
                    <a:pt x="34" y="215"/>
                    <a:pt x="50" y="232"/>
                  </a:cubicBezTo>
                  <a:cubicBezTo>
                    <a:pt x="88" y="248"/>
                    <a:pt x="104" y="265"/>
                    <a:pt x="137" y="265"/>
                  </a:cubicBezTo>
                  <a:cubicBezTo>
                    <a:pt x="207" y="248"/>
                    <a:pt x="240" y="178"/>
                    <a:pt x="224" y="112"/>
                  </a:cubicBezTo>
                  <a:cubicBezTo>
                    <a:pt x="224" y="75"/>
                    <a:pt x="207" y="42"/>
                    <a:pt x="191" y="26"/>
                  </a:cubicBezTo>
                  <a:cubicBezTo>
                    <a:pt x="174" y="26"/>
                    <a:pt x="174" y="9"/>
                    <a:pt x="153" y="9"/>
                  </a:cubicBezTo>
                  <a:cubicBezTo>
                    <a:pt x="142" y="9"/>
                    <a:pt x="132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811750" y="236992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71" y="1"/>
                    <a:pt x="55" y="22"/>
                    <a:pt x="38" y="38"/>
                  </a:cubicBezTo>
                  <a:cubicBezTo>
                    <a:pt x="17" y="71"/>
                    <a:pt x="1" y="104"/>
                    <a:pt x="1" y="158"/>
                  </a:cubicBezTo>
                  <a:cubicBezTo>
                    <a:pt x="1" y="191"/>
                    <a:pt x="17" y="228"/>
                    <a:pt x="55" y="244"/>
                  </a:cubicBezTo>
                  <a:cubicBezTo>
                    <a:pt x="71" y="261"/>
                    <a:pt x="104" y="261"/>
                    <a:pt x="141" y="261"/>
                  </a:cubicBezTo>
                  <a:cubicBezTo>
                    <a:pt x="191" y="261"/>
                    <a:pt x="224" y="191"/>
                    <a:pt x="224" y="125"/>
                  </a:cubicBezTo>
                  <a:lnTo>
                    <a:pt x="224" y="104"/>
                  </a:lnTo>
                  <a:cubicBezTo>
                    <a:pt x="224" y="71"/>
                    <a:pt x="191" y="38"/>
                    <a:pt x="158" y="22"/>
                  </a:cubicBez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3814750" y="232572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24" y="0"/>
                  </a:moveTo>
                  <a:cubicBezTo>
                    <a:pt x="87" y="0"/>
                    <a:pt x="71" y="17"/>
                    <a:pt x="38" y="37"/>
                  </a:cubicBezTo>
                  <a:cubicBezTo>
                    <a:pt x="21" y="54"/>
                    <a:pt x="0" y="87"/>
                    <a:pt x="0" y="120"/>
                  </a:cubicBezTo>
                  <a:cubicBezTo>
                    <a:pt x="0" y="157"/>
                    <a:pt x="0" y="190"/>
                    <a:pt x="21" y="223"/>
                  </a:cubicBezTo>
                  <a:cubicBezTo>
                    <a:pt x="38" y="243"/>
                    <a:pt x="71" y="260"/>
                    <a:pt x="104" y="260"/>
                  </a:cubicBezTo>
                  <a:cubicBezTo>
                    <a:pt x="110" y="265"/>
                    <a:pt x="117" y="267"/>
                    <a:pt x="124" y="267"/>
                  </a:cubicBezTo>
                  <a:cubicBezTo>
                    <a:pt x="142" y="267"/>
                    <a:pt x="162" y="255"/>
                    <a:pt x="174" y="243"/>
                  </a:cubicBezTo>
                  <a:cubicBezTo>
                    <a:pt x="227" y="190"/>
                    <a:pt x="244" y="103"/>
                    <a:pt x="190" y="54"/>
                  </a:cubicBezTo>
                  <a:cubicBezTo>
                    <a:pt x="190" y="37"/>
                    <a:pt x="174" y="17"/>
                    <a:pt x="157" y="17"/>
                  </a:cubicBezTo>
                  <a:cubicBezTo>
                    <a:pt x="141" y="17"/>
                    <a:pt x="14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3813925" y="2245825"/>
              <a:ext cx="6000" cy="6950"/>
            </a:xfrm>
            <a:custGeom>
              <a:avLst/>
              <a:gdLst/>
              <a:ahLst/>
              <a:cxnLst/>
              <a:rect l="l" t="t" r="r" b="b"/>
              <a:pathLst>
                <a:path w="240" h="278" extrusionOk="0">
                  <a:moveTo>
                    <a:pt x="137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88"/>
                    <a:pt x="1" y="174"/>
                    <a:pt x="54" y="224"/>
                  </a:cubicBezTo>
                  <a:cubicBezTo>
                    <a:pt x="71" y="244"/>
                    <a:pt x="87" y="261"/>
                    <a:pt x="120" y="277"/>
                  </a:cubicBezTo>
                  <a:cubicBezTo>
                    <a:pt x="157" y="277"/>
                    <a:pt x="174" y="261"/>
                    <a:pt x="207" y="244"/>
                  </a:cubicBezTo>
                  <a:cubicBezTo>
                    <a:pt x="223" y="224"/>
                    <a:pt x="240" y="191"/>
                    <a:pt x="240" y="158"/>
                  </a:cubicBezTo>
                  <a:cubicBezTo>
                    <a:pt x="240" y="121"/>
                    <a:pt x="240" y="88"/>
                    <a:pt x="223" y="55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7" y="17"/>
                    <a:pt x="15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3844425" y="2412925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04" y="0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3" y="254"/>
                    <a:pt x="103" y="267"/>
                    <a:pt x="120" y="267"/>
                  </a:cubicBezTo>
                  <a:cubicBezTo>
                    <a:pt x="126" y="267"/>
                    <a:pt x="132" y="265"/>
                    <a:pt x="137" y="260"/>
                  </a:cubicBezTo>
                  <a:cubicBezTo>
                    <a:pt x="207" y="260"/>
                    <a:pt x="240" y="190"/>
                    <a:pt x="240" y="120"/>
                  </a:cubicBezTo>
                  <a:cubicBezTo>
                    <a:pt x="240" y="87"/>
                    <a:pt x="224" y="54"/>
                    <a:pt x="191" y="33"/>
                  </a:cubicBezTo>
                  <a:cubicBezTo>
                    <a:pt x="191" y="17"/>
                    <a:pt x="174" y="17"/>
                    <a:pt x="174" y="17"/>
                  </a:cubicBezTo>
                  <a:cubicBezTo>
                    <a:pt x="153" y="0"/>
                    <a:pt x="13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3800225" y="23265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32" y="0"/>
                  </a:moveTo>
                  <a:cubicBezTo>
                    <a:pt x="83" y="0"/>
                    <a:pt x="43" y="32"/>
                    <a:pt x="17" y="72"/>
                  </a:cubicBezTo>
                  <a:cubicBezTo>
                    <a:pt x="0" y="142"/>
                    <a:pt x="33" y="229"/>
                    <a:pt x="87" y="245"/>
                  </a:cubicBezTo>
                  <a:cubicBezTo>
                    <a:pt x="103" y="262"/>
                    <a:pt x="120" y="262"/>
                    <a:pt x="136" y="262"/>
                  </a:cubicBezTo>
                  <a:cubicBezTo>
                    <a:pt x="169" y="245"/>
                    <a:pt x="206" y="229"/>
                    <a:pt x="223" y="175"/>
                  </a:cubicBezTo>
                  <a:cubicBezTo>
                    <a:pt x="239" y="126"/>
                    <a:pt x="239" y="72"/>
                    <a:pt x="206" y="39"/>
                  </a:cubicBezTo>
                  <a:cubicBezTo>
                    <a:pt x="206" y="23"/>
                    <a:pt x="190" y="23"/>
                    <a:pt x="169" y="6"/>
                  </a:cubicBezTo>
                  <a:cubicBezTo>
                    <a:pt x="156" y="2"/>
                    <a:pt x="144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3810100" y="2417250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04" y="0"/>
                  </a:moveTo>
                  <a:cubicBezTo>
                    <a:pt x="34" y="17"/>
                    <a:pt x="1" y="87"/>
                    <a:pt x="1" y="153"/>
                  </a:cubicBezTo>
                  <a:cubicBezTo>
                    <a:pt x="17" y="190"/>
                    <a:pt x="17" y="223"/>
                    <a:pt x="50" y="239"/>
                  </a:cubicBezTo>
                  <a:cubicBezTo>
                    <a:pt x="62" y="251"/>
                    <a:pt x="84" y="263"/>
                    <a:pt x="108" y="263"/>
                  </a:cubicBezTo>
                  <a:cubicBezTo>
                    <a:pt x="117" y="263"/>
                    <a:pt x="127" y="261"/>
                    <a:pt x="137" y="256"/>
                  </a:cubicBezTo>
                  <a:cubicBezTo>
                    <a:pt x="186" y="256"/>
                    <a:pt x="240" y="190"/>
                    <a:pt x="224" y="120"/>
                  </a:cubicBezTo>
                  <a:cubicBezTo>
                    <a:pt x="224" y="87"/>
                    <a:pt x="207" y="50"/>
                    <a:pt x="170" y="33"/>
                  </a:cubicBezTo>
                  <a:cubicBezTo>
                    <a:pt x="170" y="17"/>
                    <a:pt x="170" y="17"/>
                    <a:pt x="154" y="17"/>
                  </a:cubicBezTo>
                  <a:cubicBezTo>
                    <a:pt x="137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3809600" y="23868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2" y="1"/>
                  </a:moveTo>
                  <a:cubicBezTo>
                    <a:pt x="78" y="1"/>
                    <a:pt x="45" y="32"/>
                    <a:pt x="21" y="84"/>
                  </a:cubicBezTo>
                  <a:cubicBezTo>
                    <a:pt x="0" y="149"/>
                    <a:pt x="37" y="220"/>
                    <a:pt x="87" y="253"/>
                  </a:cubicBezTo>
                  <a:cubicBezTo>
                    <a:pt x="97" y="256"/>
                    <a:pt x="107" y="258"/>
                    <a:pt x="118" y="258"/>
                  </a:cubicBezTo>
                  <a:cubicBezTo>
                    <a:pt x="164" y="258"/>
                    <a:pt x="210" y="224"/>
                    <a:pt x="227" y="170"/>
                  </a:cubicBezTo>
                  <a:cubicBezTo>
                    <a:pt x="260" y="117"/>
                    <a:pt x="227" y="30"/>
                    <a:pt x="174" y="13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4105100" y="22553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20" y="0"/>
                    <a:pt x="87" y="0"/>
                    <a:pt x="71" y="17"/>
                  </a:cubicBezTo>
                  <a:cubicBezTo>
                    <a:pt x="17" y="70"/>
                    <a:pt x="1" y="153"/>
                    <a:pt x="54" y="206"/>
                  </a:cubicBezTo>
                  <a:cubicBezTo>
                    <a:pt x="71" y="239"/>
                    <a:pt x="87" y="256"/>
                    <a:pt x="120" y="256"/>
                  </a:cubicBezTo>
                  <a:cubicBezTo>
                    <a:pt x="157" y="256"/>
                    <a:pt x="174" y="256"/>
                    <a:pt x="207" y="223"/>
                  </a:cubicBezTo>
                  <a:cubicBezTo>
                    <a:pt x="223" y="206"/>
                    <a:pt x="240" y="173"/>
                    <a:pt x="240" y="136"/>
                  </a:cubicBezTo>
                  <a:cubicBezTo>
                    <a:pt x="240" y="103"/>
                    <a:pt x="240" y="70"/>
                    <a:pt x="223" y="50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3802375" y="240250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35" y="1"/>
                  </a:moveTo>
                  <a:cubicBezTo>
                    <a:pt x="81" y="1"/>
                    <a:pt x="31" y="31"/>
                    <a:pt x="17" y="75"/>
                  </a:cubicBezTo>
                  <a:cubicBezTo>
                    <a:pt x="1" y="141"/>
                    <a:pt x="34" y="228"/>
                    <a:pt x="83" y="244"/>
                  </a:cubicBezTo>
                  <a:cubicBezTo>
                    <a:pt x="98" y="254"/>
                    <a:pt x="114" y="259"/>
                    <a:pt x="129" y="259"/>
                  </a:cubicBezTo>
                  <a:cubicBezTo>
                    <a:pt x="171" y="259"/>
                    <a:pt x="211" y="226"/>
                    <a:pt x="223" y="178"/>
                  </a:cubicBezTo>
                  <a:cubicBezTo>
                    <a:pt x="240" y="108"/>
                    <a:pt x="223" y="38"/>
                    <a:pt x="170" y="5"/>
                  </a:cubicBezTo>
                  <a:cubicBezTo>
                    <a:pt x="158" y="2"/>
                    <a:pt x="146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3803200" y="24503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67"/>
                    <a:pt x="17" y="153"/>
                  </a:cubicBezTo>
                  <a:cubicBezTo>
                    <a:pt x="17" y="186"/>
                    <a:pt x="34" y="207"/>
                    <a:pt x="50" y="223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74" y="256"/>
                    <a:pt x="190" y="223"/>
                    <a:pt x="207" y="207"/>
                  </a:cubicBezTo>
                  <a:cubicBezTo>
                    <a:pt x="223" y="170"/>
                    <a:pt x="240" y="137"/>
                    <a:pt x="223" y="104"/>
                  </a:cubicBezTo>
                  <a:cubicBezTo>
                    <a:pt x="223" y="67"/>
                    <a:pt x="207" y="34"/>
                    <a:pt x="190" y="17"/>
                  </a:cubicBezTo>
                  <a:cubicBezTo>
                    <a:pt x="174" y="17"/>
                    <a:pt x="174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3806200" y="24829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87" y="1"/>
                  </a:moveTo>
                  <a:cubicBezTo>
                    <a:pt x="33" y="38"/>
                    <a:pt x="0" y="87"/>
                    <a:pt x="17" y="157"/>
                  </a:cubicBezTo>
                  <a:cubicBezTo>
                    <a:pt x="17" y="190"/>
                    <a:pt x="33" y="207"/>
                    <a:pt x="54" y="244"/>
                  </a:cubicBezTo>
                  <a:cubicBezTo>
                    <a:pt x="87" y="260"/>
                    <a:pt x="120" y="260"/>
                    <a:pt x="136" y="260"/>
                  </a:cubicBezTo>
                  <a:cubicBezTo>
                    <a:pt x="206" y="244"/>
                    <a:pt x="239" y="174"/>
                    <a:pt x="239" y="104"/>
                  </a:cubicBezTo>
                  <a:cubicBezTo>
                    <a:pt x="239" y="104"/>
                    <a:pt x="223" y="87"/>
                    <a:pt x="223" y="71"/>
                  </a:cubicBezTo>
                  <a:cubicBezTo>
                    <a:pt x="206" y="38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3811350" y="23407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23"/>
                    <a:pt x="54" y="239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70"/>
                    <a:pt x="190" y="33"/>
                    <a:pt x="157" y="17"/>
                  </a:cubicBezTo>
                  <a:cubicBezTo>
                    <a:pt x="136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4108100" y="2285425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40" y="0"/>
                  </a:moveTo>
                  <a:cubicBezTo>
                    <a:pt x="103" y="0"/>
                    <a:pt x="87" y="17"/>
                    <a:pt x="54" y="33"/>
                  </a:cubicBezTo>
                  <a:cubicBezTo>
                    <a:pt x="17" y="66"/>
                    <a:pt x="0" y="153"/>
                    <a:pt x="37" y="223"/>
                  </a:cubicBezTo>
                  <a:cubicBezTo>
                    <a:pt x="70" y="239"/>
                    <a:pt x="87" y="256"/>
                    <a:pt x="120" y="256"/>
                  </a:cubicBezTo>
                  <a:cubicBezTo>
                    <a:pt x="131" y="261"/>
                    <a:pt x="140" y="263"/>
                    <a:pt x="148" y="263"/>
                  </a:cubicBezTo>
                  <a:cubicBezTo>
                    <a:pt x="168" y="263"/>
                    <a:pt x="183" y="251"/>
                    <a:pt x="206" y="239"/>
                  </a:cubicBezTo>
                  <a:cubicBezTo>
                    <a:pt x="244" y="186"/>
                    <a:pt x="260" y="103"/>
                    <a:pt x="223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57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4113250" y="22697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34" y="1"/>
                  </a:moveTo>
                  <a:cubicBezTo>
                    <a:pt x="126" y="1"/>
                    <a:pt x="116" y="3"/>
                    <a:pt x="103" y="10"/>
                  </a:cubicBezTo>
                  <a:cubicBezTo>
                    <a:pt x="54" y="10"/>
                    <a:pt x="0" y="76"/>
                    <a:pt x="17" y="146"/>
                  </a:cubicBezTo>
                  <a:cubicBezTo>
                    <a:pt x="17" y="179"/>
                    <a:pt x="38" y="216"/>
                    <a:pt x="71" y="232"/>
                  </a:cubicBezTo>
                  <a:cubicBezTo>
                    <a:pt x="87" y="249"/>
                    <a:pt x="120" y="265"/>
                    <a:pt x="141" y="265"/>
                  </a:cubicBezTo>
                  <a:cubicBezTo>
                    <a:pt x="207" y="249"/>
                    <a:pt x="244" y="179"/>
                    <a:pt x="244" y="113"/>
                  </a:cubicBezTo>
                  <a:cubicBezTo>
                    <a:pt x="223" y="76"/>
                    <a:pt x="223" y="43"/>
                    <a:pt x="190" y="26"/>
                  </a:cubicBezTo>
                  <a:lnTo>
                    <a:pt x="174" y="10"/>
                  </a:lnTo>
                  <a:cubicBezTo>
                    <a:pt x="163" y="10"/>
                    <a:pt x="152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4112000" y="2240075"/>
              <a:ext cx="6025" cy="6725"/>
            </a:xfrm>
            <a:custGeom>
              <a:avLst/>
              <a:gdLst/>
              <a:ahLst/>
              <a:cxnLst/>
              <a:rect l="l" t="t" r="r" b="b"/>
              <a:pathLst>
                <a:path w="241" h="269" extrusionOk="0">
                  <a:moveTo>
                    <a:pt x="121" y="1"/>
                  </a:moveTo>
                  <a:cubicBezTo>
                    <a:pt x="115" y="1"/>
                    <a:pt x="110" y="3"/>
                    <a:pt x="104" y="8"/>
                  </a:cubicBezTo>
                  <a:cubicBezTo>
                    <a:pt x="50" y="8"/>
                    <a:pt x="1" y="78"/>
                    <a:pt x="17" y="144"/>
                  </a:cubicBezTo>
                  <a:cubicBezTo>
                    <a:pt x="17" y="181"/>
                    <a:pt x="34" y="214"/>
                    <a:pt x="50" y="231"/>
                  </a:cubicBezTo>
                  <a:cubicBezTo>
                    <a:pt x="88" y="247"/>
                    <a:pt x="104" y="268"/>
                    <a:pt x="137" y="268"/>
                  </a:cubicBezTo>
                  <a:cubicBezTo>
                    <a:pt x="170" y="247"/>
                    <a:pt x="191" y="231"/>
                    <a:pt x="207" y="214"/>
                  </a:cubicBezTo>
                  <a:cubicBezTo>
                    <a:pt x="224" y="181"/>
                    <a:pt x="240" y="144"/>
                    <a:pt x="240" y="111"/>
                  </a:cubicBezTo>
                  <a:cubicBezTo>
                    <a:pt x="224" y="78"/>
                    <a:pt x="207" y="41"/>
                    <a:pt x="191" y="25"/>
                  </a:cubicBezTo>
                  <a:cubicBezTo>
                    <a:pt x="191" y="25"/>
                    <a:pt x="170" y="8"/>
                    <a:pt x="153" y="8"/>
                  </a:cubicBezTo>
                  <a:cubicBezTo>
                    <a:pt x="142" y="8"/>
                    <a:pt x="131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4109025" y="23159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6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33" y="238"/>
                    <a:pt x="83" y="254"/>
                  </a:cubicBezTo>
                  <a:cubicBezTo>
                    <a:pt x="97" y="263"/>
                    <a:pt x="112" y="267"/>
                    <a:pt x="128" y="267"/>
                  </a:cubicBezTo>
                  <a:cubicBezTo>
                    <a:pt x="170" y="267"/>
                    <a:pt x="211" y="236"/>
                    <a:pt x="223" y="184"/>
                  </a:cubicBezTo>
                  <a:cubicBezTo>
                    <a:pt x="240" y="118"/>
                    <a:pt x="223" y="48"/>
                    <a:pt x="169" y="15"/>
                  </a:cubicBezTo>
                  <a:cubicBezTo>
                    <a:pt x="151" y="5"/>
                    <a:pt x="13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4116750" y="239177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19" y="1"/>
                  </a:moveTo>
                  <a:cubicBezTo>
                    <a:pt x="67" y="1"/>
                    <a:pt x="28" y="34"/>
                    <a:pt x="1" y="92"/>
                  </a:cubicBezTo>
                  <a:lnTo>
                    <a:pt x="1" y="141"/>
                  </a:lnTo>
                  <a:cubicBezTo>
                    <a:pt x="1" y="195"/>
                    <a:pt x="34" y="244"/>
                    <a:pt x="67" y="261"/>
                  </a:cubicBezTo>
                  <a:cubicBezTo>
                    <a:pt x="77" y="266"/>
                    <a:pt x="88" y="269"/>
                    <a:pt x="100" y="269"/>
                  </a:cubicBezTo>
                  <a:cubicBezTo>
                    <a:pt x="130" y="269"/>
                    <a:pt x="162" y="252"/>
                    <a:pt x="186" y="228"/>
                  </a:cubicBezTo>
                  <a:cubicBezTo>
                    <a:pt x="186" y="211"/>
                    <a:pt x="207" y="195"/>
                    <a:pt x="207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1" y="2"/>
                    <a:pt x="130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4107275" y="23322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"/>
                    <a:pt x="0" y="67"/>
                    <a:pt x="17" y="137"/>
                  </a:cubicBezTo>
                  <a:cubicBezTo>
                    <a:pt x="17" y="170"/>
                    <a:pt x="33" y="207"/>
                    <a:pt x="50" y="224"/>
                  </a:cubicBezTo>
                  <a:cubicBezTo>
                    <a:pt x="87" y="257"/>
                    <a:pt x="120" y="257"/>
                    <a:pt x="136" y="257"/>
                  </a:cubicBezTo>
                  <a:cubicBezTo>
                    <a:pt x="206" y="240"/>
                    <a:pt x="239" y="170"/>
                    <a:pt x="239" y="104"/>
                  </a:cubicBezTo>
                  <a:cubicBezTo>
                    <a:pt x="223" y="67"/>
                    <a:pt x="206" y="34"/>
                    <a:pt x="190" y="17"/>
                  </a:cubicBezTo>
                  <a:lnTo>
                    <a:pt x="1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4113250" y="23643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8" y="206"/>
                    <a:pt x="54" y="244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73"/>
                    <a:pt x="244" y="140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4118000" y="234550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54" y="1"/>
                    <a:pt x="33" y="34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90"/>
                    <a:pt x="17" y="223"/>
                    <a:pt x="33" y="240"/>
                  </a:cubicBezTo>
                  <a:cubicBezTo>
                    <a:pt x="70" y="256"/>
                    <a:pt x="87" y="256"/>
                    <a:pt x="120" y="256"/>
                  </a:cubicBezTo>
                  <a:cubicBezTo>
                    <a:pt x="190" y="240"/>
                    <a:pt x="223" y="190"/>
                    <a:pt x="223" y="104"/>
                  </a:cubicBezTo>
                  <a:cubicBezTo>
                    <a:pt x="206" y="71"/>
                    <a:pt x="190" y="50"/>
                    <a:pt x="173" y="34"/>
                  </a:cubicBezTo>
                  <a:cubicBezTo>
                    <a:pt x="173" y="17"/>
                    <a:pt x="157" y="17"/>
                    <a:pt x="136" y="17"/>
                  </a:cubicBezTo>
                  <a:cubicBezTo>
                    <a:pt x="120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4107275" y="22101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33" y="21"/>
                    <a:pt x="0" y="71"/>
                    <a:pt x="0" y="157"/>
                  </a:cubicBezTo>
                  <a:cubicBezTo>
                    <a:pt x="17" y="190"/>
                    <a:pt x="17" y="207"/>
                    <a:pt x="50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3"/>
                  </a:cubicBezTo>
                  <a:cubicBezTo>
                    <a:pt x="223" y="71"/>
                    <a:pt x="206" y="38"/>
                    <a:pt x="173" y="21"/>
                  </a:cubicBezTo>
                  <a:cubicBezTo>
                    <a:pt x="173" y="21"/>
                    <a:pt x="153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4134800" y="22029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17" y="186"/>
                    <a:pt x="33" y="207"/>
                    <a:pt x="50" y="240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40"/>
                    <a:pt x="239" y="170"/>
                    <a:pt x="223" y="104"/>
                  </a:cubicBezTo>
                  <a:cubicBezTo>
                    <a:pt x="223" y="67"/>
                    <a:pt x="206" y="34"/>
                    <a:pt x="186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4140775" y="21861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6" y="1"/>
                  </a:moveTo>
                  <a:cubicBezTo>
                    <a:pt x="120" y="1"/>
                    <a:pt x="87" y="1"/>
                    <a:pt x="70" y="34"/>
                  </a:cubicBezTo>
                  <a:cubicBezTo>
                    <a:pt x="17" y="71"/>
                    <a:pt x="0" y="157"/>
                    <a:pt x="50" y="207"/>
                  </a:cubicBezTo>
                  <a:cubicBezTo>
                    <a:pt x="70" y="240"/>
                    <a:pt x="87" y="261"/>
                    <a:pt x="120" y="261"/>
                  </a:cubicBezTo>
                  <a:cubicBezTo>
                    <a:pt x="153" y="261"/>
                    <a:pt x="173" y="261"/>
                    <a:pt x="206" y="240"/>
                  </a:cubicBezTo>
                  <a:cubicBezTo>
                    <a:pt x="256" y="190"/>
                    <a:pt x="256" y="104"/>
                    <a:pt x="223" y="54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73" y="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4106450" y="23794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83" y="0"/>
                    <a:pt x="50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3" y="260"/>
                    <a:pt x="120" y="260"/>
                  </a:cubicBezTo>
                  <a:cubicBezTo>
                    <a:pt x="136" y="260"/>
                    <a:pt x="169" y="260"/>
                    <a:pt x="186" y="223"/>
                  </a:cubicBezTo>
                  <a:cubicBezTo>
                    <a:pt x="223" y="206"/>
                    <a:pt x="223" y="173"/>
                    <a:pt x="239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206" y="33"/>
                    <a:pt x="186" y="17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129125" y="23145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54" y="17"/>
                    <a:pt x="0" y="87"/>
                    <a:pt x="21" y="153"/>
                  </a:cubicBezTo>
                  <a:cubicBezTo>
                    <a:pt x="21" y="191"/>
                    <a:pt x="37" y="224"/>
                    <a:pt x="70" y="240"/>
                  </a:cubicBezTo>
                  <a:cubicBezTo>
                    <a:pt x="87" y="257"/>
                    <a:pt x="124" y="257"/>
                    <a:pt x="141" y="257"/>
                  </a:cubicBezTo>
                  <a:cubicBezTo>
                    <a:pt x="206" y="240"/>
                    <a:pt x="244" y="191"/>
                    <a:pt x="244" y="104"/>
                  </a:cubicBezTo>
                  <a:cubicBezTo>
                    <a:pt x="227" y="71"/>
                    <a:pt x="206" y="50"/>
                    <a:pt x="190" y="17"/>
                  </a:cubicBezTo>
                  <a:lnTo>
                    <a:pt x="174" y="17"/>
                  </a:ln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105100" y="2351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0"/>
                  </a:moveTo>
                  <a:cubicBezTo>
                    <a:pt x="104" y="0"/>
                    <a:pt x="71" y="0"/>
                    <a:pt x="54" y="38"/>
                  </a:cubicBezTo>
                  <a:cubicBezTo>
                    <a:pt x="17" y="54"/>
                    <a:pt x="1" y="87"/>
                    <a:pt x="1" y="124"/>
                  </a:cubicBezTo>
                  <a:cubicBezTo>
                    <a:pt x="1" y="157"/>
                    <a:pt x="17" y="190"/>
                    <a:pt x="34" y="207"/>
                  </a:cubicBezTo>
                  <a:cubicBezTo>
                    <a:pt x="55" y="238"/>
                    <a:pt x="87" y="257"/>
                    <a:pt x="121" y="257"/>
                  </a:cubicBezTo>
                  <a:cubicBezTo>
                    <a:pt x="144" y="257"/>
                    <a:pt x="168" y="248"/>
                    <a:pt x="190" y="227"/>
                  </a:cubicBezTo>
                  <a:cubicBezTo>
                    <a:pt x="223" y="190"/>
                    <a:pt x="240" y="103"/>
                    <a:pt x="207" y="54"/>
                  </a:cubicBezTo>
                  <a:cubicBezTo>
                    <a:pt x="190" y="38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140350" y="223277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5" y="0"/>
                  </a:moveTo>
                  <a:cubicBezTo>
                    <a:pt x="107" y="0"/>
                    <a:pt x="98" y="2"/>
                    <a:pt x="87" y="8"/>
                  </a:cubicBezTo>
                  <a:cubicBezTo>
                    <a:pt x="34" y="8"/>
                    <a:pt x="1" y="78"/>
                    <a:pt x="1" y="148"/>
                  </a:cubicBezTo>
                  <a:cubicBezTo>
                    <a:pt x="1" y="181"/>
                    <a:pt x="17" y="214"/>
                    <a:pt x="50" y="230"/>
                  </a:cubicBezTo>
                  <a:cubicBezTo>
                    <a:pt x="67" y="251"/>
                    <a:pt x="104" y="267"/>
                    <a:pt x="120" y="267"/>
                  </a:cubicBezTo>
                  <a:cubicBezTo>
                    <a:pt x="190" y="251"/>
                    <a:pt x="223" y="181"/>
                    <a:pt x="223" y="111"/>
                  </a:cubicBezTo>
                  <a:cubicBezTo>
                    <a:pt x="223" y="78"/>
                    <a:pt x="207" y="45"/>
                    <a:pt x="170" y="24"/>
                  </a:cubicBezTo>
                  <a:lnTo>
                    <a:pt x="153" y="8"/>
                  </a:lnTo>
                  <a:cubicBezTo>
                    <a:pt x="142" y="8"/>
                    <a:pt x="131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4117175" y="23028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8" y="0"/>
                  </a:moveTo>
                  <a:cubicBezTo>
                    <a:pt x="87" y="0"/>
                    <a:pt x="44" y="35"/>
                    <a:pt x="17" y="91"/>
                  </a:cubicBezTo>
                  <a:cubicBezTo>
                    <a:pt x="0" y="161"/>
                    <a:pt x="33" y="231"/>
                    <a:pt x="87" y="247"/>
                  </a:cubicBezTo>
                  <a:cubicBezTo>
                    <a:pt x="100" y="256"/>
                    <a:pt x="114" y="260"/>
                    <a:pt x="129" y="260"/>
                  </a:cubicBezTo>
                  <a:cubicBezTo>
                    <a:pt x="170" y="260"/>
                    <a:pt x="211" y="229"/>
                    <a:pt x="223" y="177"/>
                  </a:cubicBezTo>
                  <a:cubicBezTo>
                    <a:pt x="256" y="107"/>
                    <a:pt x="223" y="41"/>
                    <a:pt x="169" y="4"/>
                  </a:cubicBezTo>
                  <a:cubicBezTo>
                    <a:pt x="159" y="1"/>
                    <a:pt x="148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4119325" y="2421850"/>
              <a:ext cx="6425" cy="6450"/>
            </a:xfrm>
            <a:custGeom>
              <a:avLst/>
              <a:gdLst/>
              <a:ahLst/>
              <a:cxnLst/>
              <a:rect l="l" t="t" r="r" b="b"/>
              <a:pathLst>
                <a:path w="257" h="258" extrusionOk="0">
                  <a:moveTo>
                    <a:pt x="140" y="0"/>
                  </a:moveTo>
                  <a:cubicBezTo>
                    <a:pt x="96" y="0"/>
                    <a:pt x="47" y="35"/>
                    <a:pt x="34" y="88"/>
                  </a:cubicBezTo>
                  <a:cubicBezTo>
                    <a:pt x="1" y="159"/>
                    <a:pt x="34" y="229"/>
                    <a:pt x="83" y="245"/>
                  </a:cubicBezTo>
                  <a:cubicBezTo>
                    <a:pt x="102" y="254"/>
                    <a:pt x="119" y="258"/>
                    <a:pt x="135" y="258"/>
                  </a:cubicBezTo>
                  <a:cubicBezTo>
                    <a:pt x="180" y="258"/>
                    <a:pt x="216" y="226"/>
                    <a:pt x="240" y="175"/>
                  </a:cubicBezTo>
                  <a:cubicBezTo>
                    <a:pt x="256" y="109"/>
                    <a:pt x="223" y="39"/>
                    <a:pt x="170" y="6"/>
                  </a:cubicBezTo>
                  <a:cubicBezTo>
                    <a:pt x="160" y="2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4120575" y="2252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7"/>
                    <a:pt x="17" y="153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7" y="251"/>
                    <a:pt x="92" y="263"/>
                    <a:pt x="111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173" y="256"/>
                    <a:pt x="190" y="240"/>
                    <a:pt x="206" y="207"/>
                  </a:cubicBezTo>
                  <a:cubicBezTo>
                    <a:pt x="223" y="190"/>
                    <a:pt x="239" y="153"/>
                    <a:pt x="223" y="120"/>
                  </a:cubicBezTo>
                  <a:cubicBezTo>
                    <a:pt x="223" y="87"/>
                    <a:pt x="206" y="50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119750" y="220470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19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19"/>
                    <a:pt x="87" y="257"/>
                  </a:cubicBezTo>
                  <a:cubicBezTo>
                    <a:pt x="95" y="259"/>
                    <a:pt x="104" y="261"/>
                    <a:pt x="113" y="261"/>
                  </a:cubicBezTo>
                  <a:cubicBezTo>
                    <a:pt x="159" y="261"/>
                    <a:pt x="209" y="228"/>
                    <a:pt x="223" y="170"/>
                  </a:cubicBezTo>
                  <a:cubicBezTo>
                    <a:pt x="256" y="116"/>
                    <a:pt x="223" y="34"/>
                    <a:pt x="169" y="13"/>
                  </a:cubicBezTo>
                  <a:cubicBezTo>
                    <a:pt x="152" y="5"/>
                    <a:pt x="135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4112000" y="2189925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24" y="1"/>
                  </a:moveTo>
                  <a:cubicBezTo>
                    <a:pt x="80" y="1"/>
                    <a:pt x="31" y="35"/>
                    <a:pt x="17" y="89"/>
                  </a:cubicBezTo>
                  <a:cubicBezTo>
                    <a:pt x="1" y="159"/>
                    <a:pt x="17" y="229"/>
                    <a:pt x="88" y="262"/>
                  </a:cubicBezTo>
                  <a:cubicBezTo>
                    <a:pt x="96" y="265"/>
                    <a:pt x="105" y="266"/>
                    <a:pt x="114" y="266"/>
                  </a:cubicBezTo>
                  <a:cubicBezTo>
                    <a:pt x="159" y="266"/>
                    <a:pt x="210" y="234"/>
                    <a:pt x="224" y="175"/>
                  </a:cubicBezTo>
                  <a:cubicBezTo>
                    <a:pt x="240" y="110"/>
                    <a:pt x="224" y="39"/>
                    <a:pt x="153" y="6"/>
                  </a:cubicBezTo>
                  <a:cubicBezTo>
                    <a:pt x="144" y="3"/>
                    <a:pt x="134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4113650" y="2224800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4" y="1"/>
                  </a:moveTo>
                  <a:cubicBezTo>
                    <a:pt x="38" y="1"/>
                    <a:pt x="1" y="71"/>
                    <a:pt x="1" y="137"/>
                  </a:cubicBezTo>
                  <a:cubicBezTo>
                    <a:pt x="22" y="207"/>
                    <a:pt x="71" y="261"/>
                    <a:pt x="141" y="261"/>
                  </a:cubicBezTo>
                  <a:cubicBezTo>
                    <a:pt x="158" y="240"/>
                    <a:pt x="191" y="224"/>
                    <a:pt x="207" y="207"/>
                  </a:cubicBezTo>
                  <a:cubicBezTo>
                    <a:pt x="228" y="174"/>
                    <a:pt x="228" y="137"/>
                    <a:pt x="228" y="104"/>
                  </a:cubicBezTo>
                  <a:cubicBezTo>
                    <a:pt x="228" y="71"/>
                    <a:pt x="207" y="34"/>
                    <a:pt x="191" y="17"/>
                  </a:cubicBezTo>
                  <a:cubicBezTo>
                    <a:pt x="174" y="17"/>
                    <a:pt x="17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4123975" y="2284900"/>
              <a:ext cx="5675" cy="6700"/>
            </a:xfrm>
            <a:custGeom>
              <a:avLst/>
              <a:gdLst/>
              <a:ahLst/>
              <a:cxnLst/>
              <a:rect l="l" t="t" r="r" b="b"/>
              <a:pathLst>
                <a:path w="227" h="268" extrusionOk="0">
                  <a:moveTo>
                    <a:pt x="87" y="1"/>
                  </a:moveTo>
                  <a:cubicBezTo>
                    <a:pt x="87" y="21"/>
                    <a:pt x="70" y="21"/>
                    <a:pt x="70" y="21"/>
                  </a:cubicBezTo>
                  <a:cubicBezTo>
                    <a:pt x="21" y="38"/>
                    <a:pt x="0" y="104"/>
                    <a:pt x="0" y="157"/>
                  </a:cubicBezTo>
                  <a:cubicBezTo>
                    <a:pt x="0" y="190"/>
                    <a:pt x="21" y="227"/>
                    <a:pt x="54" y="244"/>
                  </a:cubicBezTo>
                  <a:cubicBezTo>
                    <a:pt x="65" y="255"/>
                    <a:pt x="85" y="267"/>
                    <a:pt x="103" y="267"/>
                  </a:cubicBezTo>
                  <a:cubicBezTo>
                    <a:pt x="111" y="267"/>
                    <a:pt x="118" y="265"/>
                    <a:pt x="124" y="260"/>
                  </a:cubicBezTo>
                  <a:cubicBezTo>
                    <a:pt x="190" y="260"/>
                    <a:pt x="227" y="190"/>
                    <a:pt x="227" y="124"/>
                  </a:cubicBezTo>
                  <a:cubicBezTo>
                    <a:pt x="227" y="104"/>
                    <a:pt x="206" y="87"/>
                    <a:pt x="206" y="87"/>
                  </a:cubicBezTo>
                  <a:cubicBezTo>
                    <a:pt x="206" y="54"/>
                    <a:pt x="173" y="38"/>
                    <a:pt x="157" y="21"/>
                  </a:cubicBezTo>
                  <a:cubicBezTo>
                    <a:pt x="140" y="1"/>
                    <a:pt x="12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4125300" y="23606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2" y="0"/>
                  </a:moveTo>
                  <a:cubicBezTo>
                    <a:pt x="77" y="0"/>
                    <a:pt x="42" y="32"/>
                    <a:pt x="17" y="83"/>
                  </a:cubicBezTo>
                  <a:cubicBezTo>
                    <a:pt x="1" y="149"/>
                    <a:pt x="34" y="219"/>
                    <a:pt x="87" y="252"/>
                  </a:cubicBezTo>
                  <a:lnTo>
                    <a:pt x="137" y="252"/>
                  </a:lnTo>
                  <a:cubicBezTo>
                    <a:pt x="174" y="252"/>
                    <a:pt x="207" y="219"/>
                    <a:pt x="223" y="166"/>
                  </a:cubicBezTo>
                  <a:cubicBezTo>
                    <a:pt x="240" y="133"/>
                    <a:pt x="240" y="83"/>
                    <a:pt x="207" y="46"/>
                  </a:cubicBezTo>
                  <a:cubicBezTo>
                    <a:pt x="190" y="30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4121900" y="2328300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7" y="0"/>
                  </a:moveTo>
                  <a:cubicBezTo>
                    <a:pt x="120" y="0"/>
                    <a:pt x="83" y="17"/>
                    <a:pt x="67" y="37"/>
                  </a:cubicBezTo>
                  <a:cubicBezTo>
                    <a:pt x="17" y="70"/>
                    <a:pt x="1" y="157"/>
                    <a:pt x="50" y="223"/>
                  </a:cubicBezTo>
                  <a:cubicBezTo>
                    <a:pt x="69" y="253"/>
                    <a:pt x="99" y="266"/>
                    <a:pt x="131" y="266"/>
                  </a:cubicBezTo>
                  <a:cubicBezTo>
                    <a:pt x="157" y="266"/>
                    <a:pt x="183" y="258"/>
                    <a:pt x="207" y="244"/>
                  </a:cubicBezTo>
                  <a:cubicBezTo>
                    <a:pt x="240" y="190"/>
                    <a:pt x="256" y="103"/>
                    <a:pt x="223" y="54"/>
                  </a:cubicBezTo>
                  <a:cubicBezTo>
                    <a:pt x="207" y="37"/>
                    <a:pt x="186" y="17"/>
                    <a:pt x="170" y="17"/>
                  </a:cubicBezTo>
                  <a:cubicBezTo>
                    <a:pt x="170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4119750" y="23780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3" y="0"/>
                  </a:moveTo>
                  <a:cubicBezTo>
                    <a:pt x="79" y="0"/>
                    <a:pt x="30" y="35"/>
                    <a:pt x="17" y="88"/>
                  </a:cubicBezTo>
                  <a:cubicBezTo>
                    <a:pt x="0" y="142"/>
                    <a:pt x="17" y="228"/>
                    <a:pt x="87" y="245"/>
                  </a:cubicBezTo>
                  <a:cubicBezTo>
                    <a:pt x="103" y="261"/>
                    <a:pt x="120" y="261"/>
                    <a:pt x="120" y="261"/>
                  </a:cubicBezTo>
                  <a:cubicBezTo>
                    <a:pt x="169" y="261"/>
                    <a:pt x="206" y="228"/>
                    <a:pt x="223" y="175"/>
                  </a:cubicBezTo>
                  <a:cubicBezTo>
                    <a:pt x="239" y="125"/>
                    <a:pt x="223" y="72"/>
                    <a:pt x="206" y="39"/>
                  </a:cubicBezTo>
                  <a:cubicBezTo>
                    <a:pt x="190" y="22"/>
                    <a:pt x="169" y="22"/>
                    <a:pt x="153" y="6"/>
                  </a:cubicBezTo>
                  <a:cubicBezTo>
                    <a:pt x="143" y="2"/>
                    <a:pt x="133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4127050" y="218905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43" y="0"/>
                  </a:moveTo>
                  <a:cubicBezTo>
                    <a:pt x="98" y="0"/>
                    <a:pt x="48" y="33"/>
                    <a:pt x="34" y="91"/>
                  </a:cubicBezTo>
                  <a:cubicBezTo>
                    <a:pt x="1" y="145"/>
                    <a:pt x="34" y="227"/>
                    <a:pt x="83" y="248"/>
                  </a:cubicBezTo>
                  <a:cubicBezTo>
                    <a:pt x="102" y="256"/>
                    <a:pt x="119" y="260"/>
                    <a:pt x="136" y="260"/>
                  </a:cubicBezTo>
                  <a:cubicBezTo>
                    <a:pt x="180" y="260"/>
                    <a:pt x="216" y="229"/>
                    <a:pt x="240" y="178"/>
                  </a:cubicBezTo>
                  <a:cubicBezTo>
                    <a:pt x="257" y="107"/>
                    <a:pt x="224" y="41"/>
                    <a:pt x="170" y="4"/>
                  </a:cubicBezTo>
                  <a:cubicBezTo>
                    <a:pt x="161" y="2"/>
                    <a:pt x="152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4127050" y="2235525"/>
              <a:ext cx="6025" cy="6925"/>
            </a:xfrm>
            <a:custGeom>
              <a:avLst/>
              <a:gdLst/>
              <a:ahLst/>
              <a:cxnLst/>
              <a:rect l="l" t="t" r="r" b="b"/>
              <a:pathLst>
                <a:path w="241" h="277" extrusionOk="0">
                  <a:moveTo>
                    <a:pt x="137" y="1"/>
                  </a:moveTo>
                  <a:cubicBezTo>
                    <a:pt x="104" y="1"/>
                    <a:pt x="67" y="17"/>
                    <a:pt x="50" y="38"/>
                  </a:cubicBezTo>
                  <a:cubicBezTo>
                    <a:pt x="1" y="87"/>
                    <a:pt x="1" y="157"/>
                    <a:pt x="34" y="223"/>
                  </a:cubicBezTo>
                  <a:cubicBezTo>
                    <a:pt x="50" y="244"/>
                    <a:pt x="83" y="260"/>
                    <a:pt x="104" y="277"/>
                  </a:cubicBezTo>
                  <a:cubicBezTo>
                    <a:pt x="137" y="277"/>
                    <a:pt x="170" y="260"/>
                    <a:pt x="186" y="244"/>
                  </a:cubicBezTo>
                  <a:cubicBezTo>
                    <a:pt x="240" y="190"/>
                    <a:pt x="240" y="120"/>
                    <a:pt x="207" y="54"/>
                  </a:cubicBezTo>
                  <a:cubicBezTo>
                    <a:pt x="186" y="38"/>
                    <a:pt x="170" y="17"/>
                    <a:pt x="153" y="17"/>
                  </a:cubicBezTo>
                  <a:cubicBezTo>
                    <a:pt x="153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4127475" y="22196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71"/>
                    <a:pt x="0" y="157"/>
                  </a:cubicBezTo>
                  <a:cubicBezTo>
                    <a:pt x="17" y="190"/>
                    <a:pt x="33" y="207"/>
                    <a:pt x="50" y="240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0"/>
                    <a:pt x="240" y="174"/>
                    <a:pt x="223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3894225" y="22642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22"/>
                    <a:pt x="0" y="88"/>
                    <a:pt x="0" y="158"/>
                  </a:cubicBezTo>
                  <a:cubicBezTo>
                    <a:pt x="17" y="191"/>
                    <a:pt x="17" y="228"/>
                    <a:pt x="54" y="244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57" y="261"/>
                    <a:pt x="190" y="244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55"/>
                    <a:pt x="173" y="38"/>
                  </a:cubicBezTo>
                  <a:cubicBezTo>
                    <a:pt x="173" y="22"/>
                    <a:pt x="157" y="22"/>
                    <a:pt x="157" y="22"/>
                  </a:cubicBezTo>
                  <a:cubicBezTo>
                    <a:pt x="14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3838875" y="2257075"/>
              <a:ext cx="5575" cy="6575"/>
            </a:xfrm>
            <a:custGeom>
              <a:avLst/>
              <a:gdLst/>
              <a:ahLst/>
              <a:cxnLst/>
              <a:rect l="l" t="t" r="r" b="b"/>
              <a:pathLst>
                <a:path w="223" h="263" extrusionOk="0">
                  <a:moveTo>
                    <a:pt x="87" y="0"/>
                  </a:moveTo>
                  <a:cubicBezTo>
                    <a:pt x="66" y="17"/>
                    <a:pt x="33" y="33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50" y="239"/>
                  </a:cubicBezTo>
                  <a:cubicBezTo>
                    <a:pt x="61" y="251"/>
                    <a:pt x="83" y="263"/>
                    <a:pt x="101" y="263"/>
                  </a:cubicBezTo>
                  <a:cubicBezTo>
                    <a:pt x="108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06" y="83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3840525" y="2210700"/>
              <a:ext cx="5675" cy="6400"/>
            </a:xfrm>
            <a:custGeom>
              <a:avLst/>
              <a:gdLst/>
              <a:ahLst/>
              <a:cxnLst/>
              <a:rect l="l" t="t" r="r" b="b"/>
              <a:pathLst>
                <a:path w="227" h="256" extrusionOk="0">
                  <a:moveTo>
                    <a:pt x="103" y="0"/>
                  </a:moveTo>
                  <a:cubicBezTo>
                    <a:pt x="37" y="0"/>
                    <a:pt x="0" y="66"/>
                    <a:pt x="0" y="136"/>
                  </a:cubicBezTo>
                  <a:cubicBezTo>
                    <a:pt x="21" y="186"/>
                    <a:pt x="37" y="223"/>
                    <a:pt x="54" y="239"/>
                  </a:cubicBezTo>
                  <a:cubicBezTo>
                    <a:pt x="87" y="256"/>
                    <a:pt x="103" y="256"/>
                    <a:pt x="140" y="256"/>
                  </a:cubicBezTo>
                  <a:cubicBezTo>
                    <a:pt x="157" y="239"/>
                    <a:pt x="190" y="223"/>
                    <a:pt x="206" y="206"/>
                  </a:cubicBezTo>
                  <a:cubicBezTo>
                    <a:pt x="227" y="169"/>
                    <a:pt x="227" y="136"/>
                    <a:pt x="227" y="103"/>
                  </a:cubicBezTo>
                  <a:cubicBezTo>
                    <a:pt x="227" y="66"/>
                    <a:pt x="206" y="33"/>
                    <a:pt x="173" y="17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3821250" y="2230925"/>
              <a:ext cx="5575" cy="6800"/>
            </a:xfrm>
            <a:custGeom>
              <a:avLst/>
              <a:gdLst/>
              <a:ahLst/>
              <a:cxnLst/>
              <a:rect l="l" t="t" r="r" b="b"/>
              <a:pathLst>
                <a:path w="223" h="272" extrusionOk="0">
                  <a:moveTo>
                    <a:pt x="126" y="0"/>
                  </a:moveTo>
                  <a:cubicBezTo>
                    <a:pt x="116" y="0"/>
                    <a:pt x="103" y="5"/>
                    <a:pt x="87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0" y="185"/>
                    <a:pt x="17" y="222"/>
                    <a:pt x="50" y="238"/>
                  </a:cubicBezTo>
                  <a:cubicBezTo>
                    <a:pt x="70" y="255"/>
                    <a:pt x="103" y="271"/>
                    <a:pt x="120" y="271"/>
                  </a:cubicBezTo>
                  <a:cubicBezTo>
                    <a:pt x="153" y="255"/>
                    <a:pt x="190" y="238"/>
                    <a:pt x="206" y="201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2"/>
                  </a:cubicBezTo>
                  <a:lnTo>
                    <a:pt x="153" y="16"/>
                  </a:lnTo>
                  <a:cubicBezTo>
                    <a:pt x="145" y="5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3832775" y="2227075"/>
              <a:ext cx="6525" cy="6825"/>
            </a:xfrm>
            <a:custGeom>
              <a:avLst/>
              <a:gdLst/>
              <a:ahLst/>
              <a:cxnLst/>
              <a:rect l="l" t="t" r="r" b="b"/>
              <a:pathLst>
                <a:path w="261" h="273" extrusionOk="0">
                  <a:moveTo>
                    <a:pt x="132" y="0"/>
                  </a:moveTo>
                  <a:cubicBezTo>
                    <a:pt x="91" y="0"/>
                    <a:pt x="50" y="32"/>
                    <a:pt x="38" y="83"/>
                  </a:cubicBezTo>
                  <a:cubicBezTo>
                    <a:pt x="1" y="149"/>
                    <a:pt x="38" y="236"/>
                    <a:pt x="88" y="252"/>
                  </a:cubicBezTo>
                  <a:cubicBezTo>
                    <a:pt x="104" y="273"/>
                    <a:pt x="125" y="273"/>
                    <a:pt x="141" y="273"/>
                  </a:cubicBezTo>
                  <a:cubicBezTo>
                    <a:pt x="191" y="252"/>
                    <a:pt x="228" y="236"/>
                    <a:pt x="244" y="186"/>
                  </a:cubicBezTo>
                  <a:cubicBezTo>
                    <a:pt x="261" y="133"/>
                    <a:pt x="244" y="83"/>
                    <a:pt x="207" y="46"/>
                  </a:cubicBezTo>
                  <a:cubicBezTo>
                    <a:pt x="207" y="29"/>
                    <a:pt x="191" y="13"/>
                    <a:pt x="174" y="13"/>
                  </a:cubicBezTo>
                  <a:cubicBezTo>
                    <a:pt x="161" y="4"/>
                    <a:pt x="146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3847425" y="2226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1"/>
                  </a:moveTo>
                  <a:cubicBezTo>
                    <a:pt x="87" y="1"/>
                    <a:pt x="71" y="17"/>
                    <a:pt x="33" y="34"/>
                  </a:cubicBezTo>
                  <a:cubicBezTo>
                    <a:pt x="17" y="50"/>
                    <a:pt x="0" y="88"/>
                    <a:pt x="0" y="121"/>
                  </a:cubicBezTo>
                  <a:cubicBezTo>
                    <a:pt x="0" y="154"/>
                    <a:pt x="0" y="191"/>
                    <a:pt x="17" y="207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37" y="257"/>
                    <a:pt x="157" y="257"/>
                    <a:pt x="190" y="240"/>
                  </a:cubicBezTo>
                  <a:cubicBezTo>
                    <a:pt x="223" y="191"/>
                    <a:pt x="240" y="104"/>
                    <a:pt x="207" y="50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37" y="1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3825575" y="22121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20" y="1"/>
                  </a:moveTo>
                  <a:cubicBezTo>
                    <a:pt x="114" y="1"/>
                    <a:pt x="109" y="3"/>
                    <a:pt x="103" y="8"/>
                  </a:cubicBezTo>
                  <a:cubicBezTo>
                    <a:pt x="66" y="8"/>
                    <a:pt x="33" y="24"/>
                    <a:pt x="17" y="62"/>
                  </a:cubicBezTo>
                  <a:cubicBezTo>
                    <a:pt x="0" y="78"/>
                    <a:pt x="0" y="111"/>
                    <a:pt x="0" y="148"/>
                  </a:cubicBezTo>
                  <a:cubicBezTo>
                    <a:pt x="0" y="181"/>
                    <a:pt x="17" y="214"/>
                    <a:pt x="50" y="231"/>
                  </a:cubicBezTo>
                  <a:cubicBezTo>
                    <a:pt x="66" y="251"/>
                    <a:pt x="103" y="268"/>
                    <a:pt x="136" y="268"/>
                  </a:cubicBezTo>
                  <a:cubicBezTo>
                    <a:pt x="186" y="251"/>
                    <a:pt x="223" y="181"/>
                    <a:pt x="223" y="111"/>
                  </a:cubicBezTo>
                  <a:cubicBezTo>
                    <a:pt x="223" y="78"/>
                    <a:pt x="207" y="45"/>
                    <a:pt x="169" y="24"/>
                  </a:cubicBezTo>
                  <a:lnTo>
                    <a:pt x="153" y="8"/>
                  </a:ln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3829800" y="21950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9" y="1"/>
                  </a:moveTo>
                  <a:cubicBezTo>
                    <a:pt x="85" y="1"/>
                    <a:pt x="66" y="15"/>
                    <a:pt x="54" y="26"/>
                  </a:cubicBezTo>
                  <a:cubicBezTo>
                    <a:pt x="0" y="76"/>
                    <a:pt x="0" y="162"/>
                    <a:pt x="38" y="216"/>
                  </a:cubicBezTo>
                  <a:cubicBezTo>
                    <a:pt x="57" y="245"/>
                    <a:pt x="88" y="262"/>
                    <a:pt x="121" y="262"/>
                  </a:cubicBezTo>
                  <a:cubicBezTo>
                    <a:pt x="145" y="262"/>
                    <a:pt x="169" y="253"/>
                    <a:pt x="190" y="232"/>
                  </a:cubicBezTo>
                  <a:cubicBezTo>
                    <a:pt x="244" y="195"/>
                    <a:pt x="244" y="113"/>
                    <a:pt x="207" y="43"/>
                  </a:cubicBezTo>
                  <a:cubicBezTo>
                    <a:pt x="190" y="26"/>
                    <a:pt x="174" y="26"/>
                    <a:pt x="157" y="10"/>
                  </a:cubicBezTo>
                  <a:lnTo>
                    <a:pt x="141" y="10"/>
                  </a:lnTo>
                  <a:cubicBezTo>
                    <a:pt x="130" y="3"/>
                    <a:pt x="119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3844025" y="22416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17" y="153"/>
                  </a:cubicBezTo>
                  <a:cubicBezTo>
                    <a:pt x="17" y="186"/>
                    <a:pt x="33" y="224"/>
                    <a:pt x="50" y="240"/>
                  </a:cubicBezTo>
                  <a:cubicBezTo>
                    <a:pt x="62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7"/>
                  </a:cubicBezTo>
                  <a:cubicBezTo>
                    <a:pt x="190" y="257"/>
                    <a:pt x="240" y="186"/>
                    <a:pt x="223" y="120"/>
                  </a:cubicBezTo>
                  <a:cubicBezTo>
                    <a:pt x="223" y="67"/>
                    <a:pt x="190" y="34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3859900" y="2189225"/>
              <a:ext cx="6400" cy="6550"/>
            </a:xfrm>
            <a:custGeom>
              <a:avLst/>
              <a:gdLst/>
              <a:ahLst/>
              <a:cxnLst/>
              <a:rect l="l" t="t" r="r" b="b"/>
              <a:pathLst>
                <a:path w="256" h="262" extrusionOk="0">
                  <a:moveTo>
                    <a:pt x="121" y="1"/>
                  </a:moveTo>
                  <a:cubicBezTo>
                    <a:pt x="76" y="1"/>
                    <a:pt x="41" y="32"/>
                    <a:pt x="17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5" y="260"/>
                    <a:pt x="104" y="261"/>
                    <a:pt x="114" y="261"/>
                  </a:cubicBezTo>
                  <a:cubicBezTo>
                    <a:pt x="159" y="261"/>
                    <a:pt x="209" y="229"/>
                    <a:pt x="223" y="171"/>
                  </a:cubicBezTo>
                  <a:cubicBezTo>
                    <a:pt x="256" y="117"/>
                    <a:pt x="223" y="34"/>
                    <a:pt x="173" y="14"/>
                  </a:cubicBezTo>
                  <a:cubicBezTo>
                    <a:pt x="155" y="5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3865050" y="230220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1"/>
                  </a:moveTo>
                  <a:cubicBezTo>
                    <a:pt x="87" y="1"/>
                    <a:pt x="46" y="32"/>
                    <a:pt x="33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8" y="259"/>
                    <a:pt x="108" y="261"/>
                    <a:pt x="118" y="261"/>
                  </a:cubicBezTo>
                  <a:cubicBezTo>
                    <a:pt x="170" y="261"/>
                    <a:pt x="212" y="226"/>
                    <a:pt x="240" y="170"/>
                  </a:cubicBezTo>
                  <a:cubicBezTo>
                    <a:pt x="256" y="100"/>
                    <a:pt x="223" y="30"/>
                    <a:pt x="174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3847825" y="21941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6" y="1"/>
                  </a:moveTo>
                  <a:cubicBezTo>
                    <a:pt x="101" y="1"/>
                    <a:pt x="78" y="12"/>
                    <a:pt x="55" y="24"/>
                  </a:cubicBezTo>
                  <a:cubicBezTo>
                    <a:pt x="38" y="24"/>
                    <a:pt x="17" y="61"/>
                    <a:pt x="1" y="78"/>
                  </a:cubicBezTo>
                  <a:lnTo>
                    <a:pt x="1" y="164"/>
                  </a:lnTo>
                  <a:cubicBezTo>
                    <a:pt x="17" y="214"/>
                    <a:pt x="38" y="230"/>
                    <a:pt x="71" y="251"/>
                  </a:cubicBezTo>
                  <a:cubicBezTo>
                    <a:pt x="84" y="260"/>
                    <a:pt x="99" y="264"/>
                    <a:pt x="113" y="264"/>
                  </a:cubicBezTo>
                  <a:cubicBezTo>
                    <a:pt x="154" y="264"/>
                    <a:pt x="195" y="232"/>
                    <a:pt x="207" y="181"/>
                  </a:cubicBezTo>
                  <a:cubicBezTo>
                    <a:pt x="244" y="111"/>
                    <a:pt x="207" y="45"/>
                    <a:pt x="158" y="7"/>
                  </a:cubicBezTo>
                  <a:cubicBezTo>
                    <a:pt x="147" y="3"/>
                    <a:pt x="136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3855150" y="2209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34" y="17"/>
                    <a:pt x="1" y="87"/>
                    <a:pt x="17" y="157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0" y="240"/>
                    <a:pt x="240" y="190"/>
                    <a:pt x="223" y="104"/>
                  </a:cubicBezTo>
                  <a:cubicBezTo>
                    <a:pt x="223" y="71"/>
                    <a:pt x="207" y="54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3853400" y="22545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41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1" y="66"/>
                    <a:pt x="1" y="153"/>
                    <a:pt x="38" y="206"/>
                  </a:cubicBezTo>
                  <a:cubicBezTo>
                    <a:pt x="54" y="239"/>
                    <a:pt x="87" y="256"/>
                    <a:pt x="104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07" y="206"/>
                    <a:pt x="227" y="169"/>
                    <a:pt x="227" y="136"/>
                  </a:cubicBezTo>
                  <a:cubicBezTo>
                    <a:pt x="244" y="103"/>
                    <a:pt x="227" y="66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3850000" y="23013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4" y="0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4" y="239"/>
                  </a:cubicBezTo>
                  <a:cubicBezTo>
                    <a:pt x="77" y="251"/>
                    <a:pt x="93" y="263"/>
                    <a:pt x="111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3861650" y="22239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1"/>
                  </a:moveTo>
                  <a:cubicBezTo>
                    <a:pt x="50" y="17"/>
                    <a:pt x="0" y="67"/>
                    <a:pt x="17" y="153"/>
                  </a:cubicBezTo>
                  <a:cubicBezTo>
                    <a:pt x="17" y="214"/>
                    <a:pt x="54" y="260"/>
                    <a:pt x="110" y="260"/>
                  </a:cubicBezTo>
                  <a:cubicBezTo>
                    <a:pt x="118" y="260"/>
                    <a:pt x="127" y="259"/>
                    <a:pt x="136" y="257"/>
                  </a:cubicBezTo>
                  <a:cubicBezTo>
                    <a:pt x="169" y="257"/>
                    <a:pt x="186" y="240"/>
                    <a:pt x="207" y="207"/>
                  </a:cubicBezTo>
                  <a:cubicBezTo>
                    <a:pt x="223" y="170"/>
                    <a:pt x="240" y="137"/>
                    <a:pt x="223" y="104"/>
                  </a:cubicBezTo>
                  <a:cubicBezTo>
                    <a:pt x="223" y="67"/>
                    <a:pt x="207" y="50"/>
                    <a:pt x="186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3797225" y="229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7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3" y="238"/>
                    <a:pt x="84" y="256"/>
                    <a:pt x="116" y="256"/>
                  </a:cubicBezTo>
                  <a:cubicBezTo>
                    <a:pt x="140" y="256"/>
                    <a:pt x="165" y="246"/>
                    <a:pt x="186" y="223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86" y="34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3799800" y="2500625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17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53"/>
                    <a:pt x="34" y="219"/>
                    <a:pt x="83" y="256"/>
                  </a:cubicBezTo>
                  <a:cubicBezTo>
                    <a:pt x="96" y="260"/>
                    <a:pt x="109" y="262"/>
                    <a:pt x="122" y="262"/>
                  </a:cubicBezTo>
                  <a:cubicBezTo>
                    <a:pt x="166" y="262"/>
                    <a:pt x="211" y="240"/>
                    <a:pt x="223" y="186"/>
                  </a:cubicBezTo>
                  <a:cubicBezTo>
                    <a:pt x="256" y="116"/>
                    <a:pt x="223" y="30"/>
                    <a:pt x="170" y="13"/>
                  </a:cubicBezTo>
                  <a:cubicBezTo>
                    <a:pt x="152" y="4"/>
                    <a:pt x="13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3798875" y="225100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87" y="0"/>
                    <a:pt x="71" y="0"/>
                    <a:pt x="71" y="17"/>
                  </a:cubicBezTo>
                  <a:cubicBezTo>
                    <a:pt x="17" y="37"/>
                    <a:pt x="1" y="87"/>
                    <a:pt x="1" y="157"/>
                  </a:cubicBezTo>
                  <a:cubicBezTo>
                    <a:pt x="1" y="190"/>
                    <a:pt x="17" y="206"/>
                    <a:pt x="54" y="243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0" y="243"/>
                    <a:pt x="223" y="173"/>
                    <a:pt x="223" y="103"/>
                  </a:cubicBezTo>
                  <a:cubicBezTo>
                    <a:pt x="223" y="103"/>
                    <a:pt x="223" y="87"/>
                    <a:pt x="207" y="70"/>
                  </a:cubicBezTo>
                  <a:cubicBezTo>
                    <a:pt x="207" y="54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3796300" y="2269025"/>
              <a:ext cx="2200" cy="6100"/>
            </a:xfrm>
            <a:custGeom>
              <a:avLst/>
              <a:gdLst/>
              <a:ahLst/>
              <a:cxnLst/>
              <a:rect l="l" t="t" r="r" b="b"/>
              <a:pathLst>
                <a:path w="88" h="244" extrusionOk="0">
                  <a:moveTo>
                    <a:pt x="0" y="1"/>
                  </a:moveTo>
                  <a:lnTo>
                    <a:pt x="0" y="244"/>
                  </a:lnTo>
                  <a:cubicBezTo>
                    <a:pt x="38" y="223"/>
                    <a:pt x="54" y="207"/>
                    <a:pt x="54" y="174"/>
                  </a:cubicBezTo>
                  <a:cubicBezTo>
                    <a:pt x="87" y="104"/>
                    <a:pt x="54" y="3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3796300" y="24674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87" y="0"/>
                  </a:moveTo>
                  <a:cubicBezTo>
                    <a:pt x="54" y="17"/>
                    <a:pt x="17" y="37"/>
                    <a:pt x="0" y="87"/>
                  </a:cubicBezTo>
                  <a:lnTo>
                    <a:pt x="0" y="190"/>
                  </a:lnTo>
                  <a:cubicBezTo>
                    <a:pt x="17" y="206"/>
                    <a:pt x="38" y="223"/>
                    <a:pt x="38" y="243"/>
                  </a:cubicBezTo>
                  <a:cubicBezTo>
                    <a:pt x="71" y="260"/>
                    <a:pt x="104" y="260"/>
                    <a:pt x="120" y="260"/>
                  </a:cubicBezTo>
                  <a:cubicBezTo>
                    <a:pt x="190" y="243"/>
                    <a:pt x="223" y="190"/>
                    <a:pt x="223" y="103"/>
                  </a:cubicBezTo>
                  <a:cubicBezTo>
                    <a:pt x="207" y="70"/>
                    <a:pt x="190" y="54"/>
                    <a:pt x="174" y="17"/>
                  </a:cubicBezTo>
                  <a:lnTo>
                    <a:pt x="157" y="17"/>
                  </a:lnTo>
                  <a:cubicBezTo>
                    <a:pt x="141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3796300" y="2485475"/>
              <a:ext cx="425" cy="2200"/>
            </a:xfrm>
            <a:custGeom>
              <a:avLst/>
              <a:gdLst/>
              <a:ahLst/>
              <a:cxnLst/>
              <a:rect l="l" t="t" r="r" b="b"/>
              <a:pathLst>
                <a:path w="17" h="88" extrusionOk="0">
                  <a:moveTo>
                    <a:pt x="0" y="1"/>
                  </a:moveTo>
                  <a:lnTo>
                    <a:pt x="0" y="87"/>
                  </a:lnTo>
                  <a:cubicBezTo>
                    <a:pt x="17" y="54"/>
                    <a:pt x="17" y="1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3816925" y="22758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39" y="1"/>
                  </a:moveTo>
                  <a:cubicBezTo>
                    <a:pt x="87" y="1"/>
                    <a:pt x="47" y="33"/>
                    <a:pt x="17" y="91"/>
                  </a:cubicBezTo>
                  <a:cubicBezTo>
                    <a:pt x="0" y="157"/>
                    <a:pt x="37" y="227"/>
                    <a:pt x="87" y="260"/>
                  </a:cubicBezTo>
                  <a:lnTo>
                    <a:pt x="140" y="260"/>
                  </a:lnTo>
                  <a:cubicBezTo>
                    <a:pt x="173" y="260"/>
                    <a:pt x="206" y="227"/>
                    <a:pt x="223" y="178"/>
                  </a:cubicBezTo>
                  <a:cubicBezTo>
                    <a:pt x="243" y="124"/>
                    <a:pt x="243" y="91"/>
                    <a:pt x="206" y="38"/>
                  </a:cubicBezTo>
                  <a:cubicBezTo>
                    <a:pt x="190" y="38"/>
                    <a:pt x="190" y="21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3802375" y="2185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4" y="252"/>
                    <a:pt x="91" y="263"/>
                    <a:pt x="110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186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86" y="34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3812700" y="22184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6" y="0"/>
                  </a:moveTo>
                  <a:cubicBezTo>
                    <a:pt x="103" y="0"/>
                    <a:pt x="66" y="17"/>
                    <a:pt x="50" y="33"/>
                  </a:cubicBezTo>
                  <a:cubicBezTo>
                    <a:pt x="33" y="50"/>
                    <a:pt x="17" y="83"/>
                    <a:pt x="17" y="120"/>
                  </a:cubicBezTo>
                  <a:cubicBezTo>
                    <a:pt x="0" y="153"/>
                    <a:pt x="17" y="186"/>
                    <a:pt x="33" y="223"/>
                  </a:cubicBezTo>
                  <a:cubicBezTo>
                    <a:pt x="51" y="250"/>
                    <a:pt x="81" y="262"/>
                    <a:pt x="112" y="262"/>
                  </a:cubicBezTo>
                  <a:cubicBezTo>
                    <a:pt x="137" y="262"/>
                    <a:pt x="163" y="254"/>
                    <a:pt x="186" y="239"/>
                  </a:cubicBezTo>
                  <a:cubicBezTo>
                    <a:pt x="239" y="186"/>
                    <a:pt x="239" y="103"/>
                    <a:pt x="206" y="50"/>
                  </a:cubicBezTo>
                  <a:cubicBezTo>
                    <a:pt x="186" y="33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3815275" y="219862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10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0" y="240"/>
                  </a:cubicBezTo>
                  <a:cubicBezTo>
                    <a:pt x="61" y="251"/>
                    <a:pt x="83" y="265"/>
                    <a:pt x="106" y="265"/>
                  </a:cubicBezTo>
                  <a:cubicBezTo>
                    <a:pt x="116" y="265"/>
                    <a:pt x="126" y="262"/>
                    <a:pt x="136" y="256"/>
                  </a:cubicBezTo>
                  <a:cubicBezTo>
                    <a:pt x="186" y="256"/>
                    <a:pt x="223" y="190"/>
                    <a:pt x="223" y="120"/>
                  </a:cubicBezTo>
                  <a:cubicBezTo>
                    <a:pt x="223" y="87"/>
                    <a:pt x="206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3810100" y="2263050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0"/>
                  </a:moveTo>
                  <a:cubicBezTo>
                    <a:pt x="67" y="0"/>
                    <a:pt x="50" y="17"/>
                    <a:pt x="34" y="50"/>
                  </a:cubicBezTo>
                  <a:cubicBezTo>
                    <a:pt x="17" y="71"/>
                    <a:pt x="1" y="104"/>
                    <a:pt x="1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40"/>
                    <a:pt x="240" y="174"/>
                    <a:pt x="224" y="104"/>
                  </a:cubicBezTo>
                  <a:cubicBezTo>
                    <a:pt x="224" y="71"/>
                    <a:pt x="207" y="33"/>
                    <a:pt x="186" y="17"/>
                  </a:cubicBezTo>
                  <a:cubicBezTo>
                    <a:pt x="170" y="17"/>
                    <a:pt x="170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3807950" y="23098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87" y="0"/>
                  </a:moveTo>
                  <a:cubicBezTo>
                    <a:pt x="33" y="17"/>
                    <a:pt x="0" y="70"/>
                    <a:pt x="0" y="157"/>
                  </a:cubicBezTo>
                  <a:cubicBezTo>
                    <a:pt x="0" y="190"/>
                    <a:pt x="33" y="223"/>
                    <a:pt x="50" y="239"/>
                  </a:cubicBezTo>
                  <a:cubicBezTo>
                    <a:pt x="66" y="260"/>
                    <a:pt x="103" y="260"/>
                    <a:pt x="120" y="260"/>
                  </a:cubicBezTo>
                  <a:cubicBezTo>
                    <a:pt x="153" y="260"/>
                    <a:pt x="190" y="239"/>
                    <a:pt x="207" y="206"/>
                  </a:cubicBezTo>
                  <a:cubicBezTo>
                    <a:pt x="223" y="173"/>
                    <a:pt x="223" y="136"/>
                    <a:pt x="223" y="103"/>
                  </a:cubicBezTo>
                  <a:cubicBezTo>
                    <a:pt x="223" y="70"/>
                    <a:pt x="207" y="54"/>
                    <a:pt x="169" y="17"/>
                  </a:cubicBezTo>
                  <a:cubicBezTo>
                    <a:pt x="169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3804450" y="2280500"/>
              <a:ext cx="5675" cy="6600"/>
            </a:xfrm>
            <a:custGeom>
              <a:avLst/>
              <a:gdLst/>
              <a:ahLst/>
              <a:cxnLst/>
              <a:rect l="l" t="t" r="r" b="b"/>
              <a:pathLst>
                <a:path w="227" h="264" extrusionOk="0">
                  <a:moveTo>
                    <a:pt x="118" y="0"/>
                  </a:moveTo>
                  <a:cubicBezTo>
                    <a:pt x="109" y="0"/>
                    <a:pt x="99" y="2"/>
                    <a:pt x="87" y="7"/>
                  </a:cubicBezTo>
                  <a:cubicBezTo>
                    <a:pt x="37" y="7"/>
                    <a:pt x="0" y="73"/>
                    <a:pt x="0" y="144"/>
                  </a:cubicBezTo>
                  <a:cubicBezTo>
                    <a:pt x="0" y="177"/>
                    <a:pt x="21" y="214"/>
                    <a:pt x="54" y="230"/>
                  </a:cubicBezTo>
                  <a:cubicBezTo>
                    <a:pt x="70" y="247"/>
                    <a:pt x="103" y="263"/>
                    <a:pt x="124" y="263"/>
                  </a:cubicBezTo>
                  <a:cubicBezTo>
                    <a:pt x="190" y="247"/>
                    <a:pt x="227" y="177"/>
                    <a:pt x="227" y="111"/>
                  </a:cubicBezTo>
                  <a:cubicBezTo>
                    <a:pt x="227" y="73"/>
                    <a:pt x="206" y="40"/>
                    <a:pt x="173" y="24"/>
                  </a:cubicBezTo>
                  <a:lnTo>
                    <a:pt x="157" y="7"/>
                  </a:lnTo>
                  <a:cubicBezTo>
                    <a:pt x="146" y="7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3801875" y="22016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40" y="0"/>
                  </a:moveTo>
                  <a:cubicBezTo>
                    <a:pt x="103" y="0"/>
                    <a:pt x="87" y="0"/>
                    <a:pt x="54" y="33"/>
                  </a:cubicBezTo>
                  <a:cubicBezTo>
                    <a:pt x="0" y="70"/>
                    <a:pt x="0" y="157"/>
                    <a:pt x="37" y="206"/>
                  </a:cubicBezTo>
                  <a:cubicBezTo>
                    <a:pt x="54" y="239"/>
                    <a:pt x="87" y="260"/>
                    <a:pt x="124" y="260"/>
                  </a:cubicBezTo>
                  <a:cubicBezTo>
                    <a:pt x="140" y="260"/>
                    <a:pt x="173" y="260"/>
                    <a:pt x="190" y="223"/>
                  </a:cubicBezTo>
                  <a:cubicBezTo>
                    <a:pt x="243" y="190"/>
                    <a:pt x="243" y="103"/>
                    <a:pt x="206" y="54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57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3928125" y="22428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0"/>
                  </a:moveTo>
                  <a:cubicBezTo>
                    <a:pt x="54" y="0"/>
                    <a:pt x="1" y="70"/>
                    <a:pt x="21" y="136"/>
                  </a:cubicBezTo>
                  <a:cubicBezTo>
                    <a:pt x="21" y="174"/>
                    <a:pt x="38" y="207"/>
                    <a:pt x="54" y="223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207" y="240"/>
                    <a:pt x="244" y="174"/>
                    <a:pt x="227" y="103"/>
                  </a:cubicBezTo>
                  <a:cubicBezTo>
                    <a:pt x="227" y="70"/>
                    <a:pt x="207" y="33"/>
                    <a:pt x="190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3905875" y="2260575"/>
              <a:ext cx="6400" cy="6325"/>
            </a:xfrm>
            <a:custGeom>
              <a:avLst/>
              <a:gdLst/>
              <a:ahLst/>
              <a:cxnLst/>
              <a:rect l="l" t="t" r="r" b="b"/>
              <a:pathLst>
                <a:path w="256" h="253" extrusionOk="0">
                  <a:moveTo>
                    <a:pt x="127" y="0"/>
                  </a:moveTo>
                  <a:cubicBezTo>
                    <a:pt x="86" y="0"/>
                    <a:pt x="45" y="31"/>
                    <a:pt x="33" y="83"/>
                  </a:cubicBezTo>
                  <a:cubicBezTo>
                    <a:pt x="0" y="149"/>
                    <a:pt x="33" y="219"/>
                    <a:pt x="87" y="252"/>
                  </a:cubicBezTo>
                  <a:lnTo>
                    <a:pt x="136" y="252"/>
                  </a:lnTo>
                  <a:cubicBezTo>
                    <a:pt x="190" y="252"/>
                    <a:pt x="223" y="219"/>
                    <a:pt x="239" y="170"/>
                  </a:cubicBezTo>
                  <a:cubicBezTo>
                    <a:pt x="256" y="132"/>
                    <a:pt x="239" y="83"/>
                    <a:pt x="223" y="46"/>
                  </a:cubicBezTo>
                  <a:cubicBezTo>
                    <a:pt x="206" y="29"/>
                    <a:pt x="190" y="13"/>
                    <a:pt x="169" y="13"/>
                  </a:cubicBezTo>
                  <a:cubicBezTo>
                    <a:pt x="156" y="4"/>
                    <a:pt x="141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3932875" y="2222550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39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0" y="161"/>
                    <a:pt x="37" y="227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1" y="229"/>
                    <a:pt x="223" y="177"/>
                  </a:cubicBezTo>
                  <a:cubicBezTo>
                    <a:pt x="260" y="107"/>
                    <a:pt x="223" y="41"/>
                    <a:pt x="173" y="4"/>
                  </a:cubicBezTo>
                  <a:cubicBezTo>
                    <a:pt x="162" y="1"/>
                    <a:pt x="150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3930300" y="2192500"/>
              <a:ext cx="5575" cy="6725"/>
            </a:xfrm>
            <a:custGeom>
              <a:avLst/>
              <a:gdLst/>
              <a:ahLst/>
              <a:cxnLst/>
              <a:rect l="l" t="t" r="r" b="b"/>
              <a:pathLst>
                <a:path w="223" h="269" extrusionOk="0">
                  <a:moveTo>
                    <a:pt x="109" y="1"/>
                  </a:moveTo>
                  <a:cubicBezTo>
                    <a:pt x="62" y="1"/>
                    <a:pt x="14" y="35"/>
                    <a:pt x="0" y="89"/>
                  </a:cubicBezTo>
                  <a:lnTo>
                    <a:pt x="0" y="143"/>
                  </a:lnTo>
                  <a:cubicBezTo>
                    <a:pt x="0" y="192"/>
                    <a:pt x="17" y="246"/>
                    <a:pt x="70" y="262"/>
                  </a:cubicBezTo>
                  <a:cubicBezTo>
                    <a:pt x="79" y="267"/>
                    <a:pt x="90" y="269"/>
                    <a:pt x="100" y="269"/>
                  </a:cubicBezTo>
                  <a:cubicBezTo>
                    <a:pt x="129" y="269"/>
                    <a:pt x="161" y="253"/>
                    <a:pt x="173" y="229"/>
                  </a:cubicBezTo>
                  <a:cubicBezTo>
                    <a:pt x="190" y="213"/>
                    <a:pt x="206" y="192"/>
                    <a:pt x="206" y="176"/>
                  </a:cubicBezTo>
                  <a:cubicBezTo>
                    <a:pt x="223" y="110"/>
                    <a:pt x="206" y="40"/>
                    <a:pt x="140" y="7"/>
                  </a:cubicBezTo>
                  <a:cubicBezTo>
                    <a:pt x="130" y="3"/>
                    <a:pt x="120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3920925" y="22275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1" y="0"/>
                  </a:moveTo>
                  <a:cubicBezTo>
                    <a:pt x="84" y="0"/>
                    <a:pt x="66" y="4"/>
                    <a:pt x="50" y="12"/>
                  </a:cubicBezTo>
                  <a:cubicBezTo>
                    <a:pt x="33" y="29"/>
                    <a:pt x="17" y="50"/>
                    <a:pt x="17" y="83"/>
                  </a:cubicBezTo>
                  <a:cubicBezTo>
                    <a:pt x="0" y="116"/>
                    <a:pt x="0" y="132"/>
                    <a:pt x="0" y="169"/>
                  </a:cubicBezTo>
                  <a:cubicBezTo>
                    <a:pt x="17" y="202"/>
                    <a:pt x="33" y="235"/>
                    <a:pt x="66" y="256"/>
                  </a:cubicBezTo>
                  <a:cubicBezTo>
                    <a:pt x="78" y="258"/>
                    <a:pt x="89" y="260"/>
                    <a:pt x="99" y="260"/>
                  </a:cubicBezTo>
                  <a:cubicBezTo>
                    <a:pt x="152" y="260"/>
                    <a:pt x="192" y="227"/>
                    <a:pt x="223" y="186"/>
                  </a:cubicBezTo>
                  <a:cubicBezTo>
                    <a:pt x="239" y="116"/>
                    <a:pt x="206" y="29"/>
                    <a:pt x="153" y="12"/>
                  </a:cubicBezTo>
                  <a:cubicBezTo>
                    <a:pt x="136" y="4"/>
                    <a:pt x="119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3910100" y="2214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23"/>
                    <a:pt x="54" y="240"/>
                  </a:cubicBezTo>
                  <a:cubicBezTo>
                    <a:pt x="70" y="260"/>
                    <a:pt x="103" y="260"/>
                    <a:pt x="140" y="260"/>
                  </a:cubicBezTo>
                  <a:cubicBezTo>
                    <a:pt x="190" y="260"/>
                    <a:pt x="243" y="190"/>
                    <a:pt x="227" y="120"/>
                  </a:cubicBezTo>
                  <a:cubicBezTo>
                    <a:pt x="227" y="87"/>
                    <a:pt x="206" y="54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3913600" y="224367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66" y="244"/>
                  </a:cubicBezTo>
                  <a:cubicBezTo>
                    <a:pt x="81" y="255"/>
                    <a:pt x="93" y="267"/>
                    <a:pt x="111" y="267"/>
                  </a:cubicBezTo>
                  <a:cubicBezTo>
                    <a:pt x="119" y="267"/>
                    <a:pt x="127" y="265"/>
                    <a:pt x="136" y="260"/>
                  </a:cubicBezTo>
                  <a:cubicBezTo>
                    <a:pt x="153" y="260"/>
                    <a:pt x="190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90" y="37"/>
                  </a:cubicBezTo>
                  <a:cubicBezTo>
                    <a:pt x="169" y="21"/>
                    <a:pt x="169" y="21"/>
                    <a:pt x="153" y="21"/>
                  </a:cubicBezTo>
                  <a:lnTo>
                    <a:pt x="136" y="21"/>
                  </a:lnTo>
                  <a:cubicBezTo>
                    <a:pt x="120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3922575" y="2209850"/>
              <a:ext cx="6500" cy="6850"/>
            </a:xfrm>
            <a:custGeom>
              <a:avLst/>
              <a:gdLst/>
              <a:ahLst/>
              <a:cxnLst/>
              <a:rect l="l" t="t" r="r" b="b"/>
              <a:pathLst>
                <a:path w="260" h="274" extrusionOk="0">
                  <a:moveTo>
                    <a:pt x="129" y="1"/>
                  </a:moveTo>
                  <a:cubicBezTo>
                    <a:pt x="88" y="1"/>
                    <a:pt x="49" y="32"/>
                    <a:pt x="37" y="84"/>
                  </a:cubicBezTo>
                  <a:cubicBezTo>
                    <a:pt x="0" y="154"/>
                    <a:pt x="37" y="240"/>
                    <a:pt x="87" y="257"/>
                  </a:cubicBezTo>
                  <a:cubicBezTo>
                    <a:pt x="103" y="273"/>
                    <a:pt x="120" y="273"/>
                    <a:pt x="140" y="273"/>
                  </a:cubicBezTo>
                  <a:cubicBezTo>
                    <a:pt x="190" y="257"/>
                    <a:pt x="223" y="240"/>
                    <a:pt x="243" y="187"/>
                  </a:cubicBezTo>
                  <a:cubicBezTo>
                    <a:pt x="260" y="137"/>
                    <a:pt x="243" y="84"/>
                    <a:pt x="206" y="51"/>
                  </a:cubicBezTo>
                  <a:cubicBezTo>
                    <a:pt x="206" y="34"/>
                    <a:pt x="190" y="13"/>
                    <a:pt x="173" y="13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3948325" y="22216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19" y="0"/>
                  </a:moveTo>
                  <a:cubicBezTo>
                    <a:pt x="76" y="0"/>
                    <a:pt x="33" y="23"/>
                    <a:pt x="17" y="76"/>
                  </a:cubicBezTo>
                  <a:cubicBezTo>
                    <a:pt x="1" y="142"/>
                    <a:pt x="17" y="229"/>
                    <a:pt x="87" y="245"/>
                  </a:cubicBezTo>
                  <a:cubicBezTo>
                    <a:pt x="102" y="256"/>
                    <a:pt x="118" y="260"/>
                    <a:pt x="133" y="260"/>
                  </a:cubicBezTo>
                  <a:cubicBezTo>
                    <a:pt x="173" y="260"/>
                    <a:pt x="211" y="227"/>
                    <a:pt x="223" y="179"/>
                  </a:cubicBezTo>
                  <a:cubicBezTo>
                    <a:pt x="244" y="109"/>
                    <a:pt x="223" y="39"/>
                    <a:pt x="157" y="6"/>
                  </a:cubicBezTo>
                  <a:cubicBezTo>
                    <a:pt x="145" y="2"/>
                    <a:pt x="132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3950075" y="220470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9" y="1"/>
                  </a:moveTo>
                  <a:cubicBezTo>
                    <a:pt x="120" y="1"/>
                    <a:pt x="112" y="5"/>
                    <a:pt x="104" y="13"/>
                  </a:cubicBezTo>
                  <a:cubicBezTo>
                    <a:pt x="87" y="13"/>
                    <a:pt x="71" y="34"/>
                    <a:pt x="50" y="50"/>
                  </a:cubicBezTo>
                  <a:cubicBezTo>
                    <a:pt x="17" y="67"/>
                    <a:pt x="1" y="116"/>
                    <a:pt x="17" y="153"/>
                  </a:cubicBezTo>
                  <a:cubicBezTo>
                    <a:pt x="17" y="186"/>
                    <a:pt x="34" y="219"/>
                    <a:pt x="50" y="240"/>
                  </a:cubicBezTo>
                  <a:cubicBezTo>
                    <a:pt x="87" y="257"/>
                    <a:pt x="104" y="273"/>
                    <a:pt x="137" y="273"/>
                  </a:cubicBezTo>
                  <a:cubicBezTo>
                    <a:pt x="191" y="257"/>
                    <a:pt x="240" y="186"/>
                    <a:pt x="240" y="137"/>
                  </a:cubicBezTo>
                  <a:lnTo>
                    <a:pt x="240" y="116"/>
                  </a:lnTo>
                  <a:cubicBezTo>
                    <a:pt x="223" y="67"/>
                    <a:pt x="207" y="34"/>
                    <a:pt x="153" y="13"/>
                  </a:cubicBezTo>
                  <a:cubicBezTo>
                    <a:pt x="145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3950500" y="23472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17" y="186"/>
                    <a:pt x="33" y="207"/>
                    <a:pt x="54" y="240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90" y="240"/>
                    <a:pt x="239" y="170"/>
                    <a:pt x="223" y="104"/>
                  </a:cubicBezTo>
                  <a:cubicBezTo>
                    <a:pt x="223" y="67"/>
                    <a:pt x="206" y="50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3937600" y="2207600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37" y="0"/>
                  </a:moveTo>
                  <a:cubicBezTo>
                    <a:pt x="104" y="0"/>
                    <a:pt x="71" y="21"/>
                    <a:pt x="55" y="37"/>
                  </a:cubicBezTo>
                  <a:cubicBezTo>
                    <a:pt x="1" y="70"/>
                    <a:pt x="1" y="157"/>
                    <a:pt x="34" y="206"/>
                  </a:cubicBezTo>
                  <a:cubicBezTo>
                    <a:pt x="55" y="244"/>
                    <a:pt x="88" y="260"/>
                    <a:pt x="104" y="260"/>
                  </a:cubicBezTo>
                  <a:cubicBezTo>
                    <a:pt x="137" y="260"/>
                    <a:pt x="174" y="260"/>
                    <a:pt x="191" y="244"/>
                  </a:cubicBezTo>
                  <a:cubicBezTo>
                    <a:pt x="207" y="206"/>
                    <a:pt x="224" y="190"/>
                    <a:pt x="224" y="157"/>
                  </a:cubicBezTo>
                  <a:cubicBezTo>
                    <a:pt x="240" y="124"/>
                    <a:pt x="224" y="87"/>
                    <a:pt x="207" y="54"/>
                  </a:cubicBezTo>
                  <a:cubicBezTo>
                    <a:pt x="191" y="37"/>
                    <a:pt x="174" y="21"/>
                    <a:pt x="158" y="21"/>
                  </a:cubicBezTo>
                  <a:cubicBezTo>
                    <a:pt x="158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3944525" y="2191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66" y="1"/>
                    <a:pt x="50" y="17"/>
                    <a:pt x="33" y="55"/>
                  </a:cubicBezTo>
                  <a:cubicBezTo>
                    <a:pt x="17" y="88"/>
                    <a:pt x="0" y="120"/>
                    <a:pt x="0" y="158"/>
                  </a:cubicBezTo>
                  <a:cubicBezTo>
                    <a:pt x="17" y="191"/>
                    <a:pt x="33" y="207"/>
                    <a:pt x="50" y="240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3940600" y="2237175"/>
              <a:ext cx="6525" cy="6675"/>
            </a:xfrm>
            <a:custGeom>
              <a:avLst/>
              <a:gdLst/>
              <a:ahLst/>
              <a:cxnLst/>
              <a:rect l="l" t="t" r="r" b="b"/>
              <a:pathLst>
                <a:path w="261" h="267" extrusionOk="0">
                  <a:moveTo>
                    <a:pt x="146" y="1"/>
                  </a:moveTo>
                  <a:cubicBezTo>
                    <a:pt x="99" y="1"/>
                    <a:pt x="51" y="33"/>
                    <a:pt x="38" y="91"/>
                  </a:cubicBezTo>
                  <a:cubicBezTo>
                    <a:pt x="1" y="157"/>
                    <a:pt x="38" y="227"/>
                    <a:pt x="87" y="260"/>
                  </a:cubicBezTo>
                  <a:cubicBezTo>
                    <a:pt x="100" y="264"/>
                    <a:pt x="113" y="266"/>
                    <a:pt x="124" y="266"/>
                  </a:cubicBezTo>
                  <a:cubicBezTo>
                    <a:pt x="175" y="266"/>
                    <a:pt x="214" y="232"/>
                    <a:pt x="244" y="178"/>
                  </a:cubicBezTo>
                  <a:cubicBezTo>
                    <a:pt x="260" y="108"/>
                    <a:pt x="223" y="38"/>
                    <a:pt x="174" y="5"/>
                  </a:cubicBezTo>
                  <a:cubicBezTo>
                    <a:pt x="165" y="2"/>
                    <a:pt x="155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3875350" y="22188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207" y="240"/>
                    <a:pt x="240" y="190"/>
                    <a:pt x="223" y="104"/>
                  </a:cubicBezTo>
                  <a:cubicBezTo>
                    <a:pt x="223" y="67"/>
                    <a:pt x="207" y="50"/>
                    <a:pt x="190" y="34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3875350" y="21882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7" y="0"/>
                  </a:moveTo>
                  <a:cubicBezTo>
                    <a:pt x="82" y="0"/>
                    <a:pt x="31" y="33"/>
                    <a:pt x="17" y="91"/>
                  </a:cubicBezTo>
                  <a:cubicBezTo>
                    <a:pt x="1" y="157"/>
                    <a:pt x="17" y="227"/>
                    <a:pt x="87" y="260"/>
                  </a:cubicBezTo>
                  <a:cubicBezTo>
                    <a:pt x="97" y="264"/>
                    <a:pt x="107" y="266"/>
                    <a:pt x="117" y="266"/>
                  </a:cubicBezTo>
                  <a:cubicBezTo>
                    <a:pt x="161" y="266"/>
                    <a:pt x="210" y="231"/>
                    <a:pt x="223" y="178"/>
                  </a:cubicBezTo>
                  <a:cubicBezTo>
                    <a:pt x="240" y="107"/>
                    <a:pt x="207" y="37"/>
                    <a:pt x="153" y="4"/>
                  </a:cubicBezTo>
                  <a:cubicBezTo>
                    <a:pt x="145" y="2"/>
                    <a:pt x="136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3867625" y="22038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0"/>
                  </a:moveTo>
                  <a:cubicBezTo>
                    <a:pt x="87" y="0"/>
                    <a:pt x="46" y="32"/>
                    <a:pt x="34" y="83"/>
                  </a:cubicBezTo>
                  <a:cubicBezTo>
                    <a:pt x="1" y="149"/>
                    <a:pt x="34" y="219"/>
                    <a:pt x="87" y="252"/>
                  </a:cubicBezTo>
                  <a:cubicBezTo>
                    <a:pt x="103" y="258"/>
                    <a:pt x="119" y="260"/>
                    <a:pt x="134" y="260"/>
                  </a:cubicBezTo>
                  <a:cubicBezTo>
                    <a:pt x="178" y="260"/>
                    <a:pt x="215" y="236"/>
                    <a:pt x="240" y="186"/>
                  </a:cubicBezTo>
                  <a:cubicBezTo>
                    <a:pt x="256" y="116"/>
                    <a:pt x="223" y="30"/>
                    <a:pt x="174" y="13"/>
                  </a:cubicBezTo>
                  <a:cubicBezTo>
                    <a:pt x="159" y="5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3904525" y="218492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4" y="0"/>
                  </a:moveTo>
                  <a:cubicBezTo>
                    <a:pt x="87" y="17"/>
                    <a:pt x="87" y="17"/>
                    <a:pt x="71" y="17"/>
                  </a:cubicBezTo>
                  <a:cubicBezTo>
                    <a:pt x="38" y="33"/>
                    <a:pt x="1" y="103"/>
                    <a:pt x="17" y="153"/>
                  </a:cubicBezTo>
                  <a:cubicBezTo>
                    <a:pt x="17" y="186"/>
                    <a:pt x="38" y="223"/>
                    <a:pt x="54" y="239"/>
                  </a:cubicBezTo>
                  <a:cubicBezTo>
                    <a:pt x="66" y="251"/>
                    <a:pt x="86" y="263"/>
                    <a:pt x="109" y="263"/>
                  </a:cubicBezTo>
                  <a:cubicBezTo>
                    <a:pt x="119" y="263"/>
                    <a:pt x="130" y="261"/>
                    <a:pt x="141" y="256"/>
                  </a:cubicBezTo>
                  <a:cubicBezTo>
                    <a:pt x="190" y="256"/>
                    <a:pt x="244" y="186"/>
                    <a:pt x="223" y="120"/>
                  </a:cubicBezTo>
                  <a:lnTo>
                    <a:pt x="223" y="83"/>
                  </a:lnTo>
                  <a:cubicBezTo>
                    <a:pt x="207" y="50"/>
                    <a:pt x="190" y="33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3874950" y="2234950"/>
              <a:ext cx="6400" cy="6675"/>
            </a:xfrm>
            <a:custGeom>
              <a:avLst/>
              <a:gdLst/>
              <a:ahLst/>
              <a:cxnLst/>
              <a:rect l="l" t="t" r="r" b="b"/>
              <a:pathLst>
                <a:path w="256" h="267" extrusionOk="0">
                  <a:moveTo>
                    <a:pt x="111" y="0"/>
                  </a:moveTo>
                  <a:cubicBezTo>
                    <a:pt x="92" y="0"/>
                    <a:pt x="76" y="12"/>
                    <a:pt x="50" y="24"/>
                  </a:cubicBezTo>
                  <a:cubicBezTo>
                    <a:pt x="17" y="77"/>
                    <a:pt x="0" y="164"/>
                    <a:pt x="33" y="213"/>
                  </a:cubicBezTo>
                  <a:cubicBezTo>
                    <a:pt x="50" y="246"/>
                    <a:pt x="87" y="267"/>
                    <a:pt x="120" y="267"/>
                  </a:cubicBezTo>
                  <a:cubicBezTo>
                    <a:pt x="136" y="267"/>
                    <a:pt x="169" y="246"/>
                    <a:pt x="190" y="230"/>
                  </a:cubicBezTo>
                  <a:cubicBezTo>
                    <a:pt x="239" y="197"/>
                    <a:pt x="256" y="110"/>
                    <a:pt x="206" y="40"/>
                  </a:cubicBezTo>
                  <a:cubicBezTo>
                    <a:pt x="206" y="24"/>
                    <a:pt x="190" y="24"/>
                    <a:pt x="169" y="7"/>
                  </a:cubicBezTo>
                  <a:lnTo>
                    <a:pt x="136" y="7"/>
                  </a:lnTo>
                  <a:cubicBezTo>
                    <a:pt x="127" y="2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3871950" y="22843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5" y="1"/>
                    <a:pt x="109" y="3"/>
                    <a:pt x="104" y="8"/>
                  </a:cubicBezTo>
                  <a:lnTo>
                    <a:pt x="67" y="8"/>
                  </a:lnTo>
                  <a:cubicBezTo>
                    <a:pt x="34" y="45"/>
                    <a:pt x="1" y="95"/>
                    <a:pt x="1" y="148"/>
                  </a:cubicBezTo>
                  <a:cubicBezTo>
                    <a:pt x="17" y="181"/>
                    <a:pt x="17" y="214"/>
                    <a:pt x="50" y="231"/>
                  </a:cubicBezTo>
                  <a:cubicBezTo>
                    <a:pt x="67" y="251"/>
                    <a:pt x="104" y="268"/>
                    <a:pt x="137" y="268"/>
                  </a:cubicBezTo>
                  <a:cubicBezTo>
                    <a:pt x="186" y="251"/>
                    <a:pt x="240" y="181"/>
                    <a:pt x="223" y="111"/>
                  </a:cubicBezTo>
                  <a:lnTo>
                    <a:pt x="223" y="78"/>
                  </a:lnTo>
                  <a:cubicBezTo>
                    <a:pt x="207" y="45"/>
                    <a:pt x="186" y="25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3868450" y="22517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5" y="0"/>
                  </a:moveTo>
                  <a:cubicBezTo>
                    <a:pt x="117" y="0"/>
                    <a:pt x="109" y="2"/>
                    <a:pt x="104" y="9"/>
                  </a:cubicBezTo>
                  <a:cubicBezTo>
                    <a:pt x="54" y="9"/>
                    <a:pt x="1" y="75"/>
                    <a:pt x="17" y="145"/>
                  </a:cubicBezTo>
                  <a:cubicBezTo>
                    <a:pt x="17" y="178"/>
                    <a:pt x="38" y="215"/>
                    <a:pt x="54" y="232"/>
                  </a:cubicBezTo>
                  <a:cubicBezTo>
                    <a:pt x="87" y="248"/>
                    <a:pt x="120" y="265"/>
                    <a:pt x="141" y="265"/>
                  </a:cubicBezTo>
                  <a:cubicBezTo>
                    <a:pt x="174" y="248"/>
                    <a:pt x="190" y="232"/>
                    <a:pt x="207" y="215"/>
                  </a:cubicBezTo>
                  <a:cubicBezTo>
                    <a:pt x="244" y="178"/>
                    <a:pt x="244" y="145"/>
                    <a:pt x="244" y="112"/>
                  </a:cubicBezTo>
                  <a:cubicBezTo>
                    <a:pt x="223" y="75"/>
                    <a:pt x="207" y="42"/>
                    <a:pt x="190" y="26"/>
                  </a:cubicBezTo>
                  <a:lnTo>
                    <a:pt x="174" y="9"/>
                  </a:lnTo>
                  <a:cubicBezTo>
                    <a:pt x="163" y="9"/>
                    <a:pt x="143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3877525" y="23137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17" y="186"/>
                    <a:pt x="17" y="224"/>
                    <a:pt x="50" y="240"/>
                  </a:cubicBezTo>
                  <a:cubicBezTo>
                    <a:pt x="61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7"/>
                  </a:cubicBezTo>
                  <a:cubicBezTo>
                    <a:pt x="190" y="257"/>
                    <a:pt x="239" y="186"/>
                    <a:pt x="223" y="120"/>
                  </a:cubicBezTo>
                  <a:cubicBezTo>
                    <a:pt x="223" y="83"/>
                    <a:pt x="206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3889475" y="2216150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6" y="0"/>
                  </a:moveTo>
                  <a:cubicBezTo>
                    <a:pt x="101" y="0"/>
                    <a:pt x="51" y="30"/>
                    <a:pt x="38" y="7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6" y="253"/>
                    <a:pt x="123" y="257"/>
                    <a:pt x="139" y="257"/>
                  </a:cubicBezTo>
                  <a:cubicBezTo>
                    <a:pt x="183" y="257"/>
                    <a:pt x="217" y="225"/>
                    <a:pt x="244" y="174"/>
                  </a:cubicBezTo>
                  <a:cubicBezTo>
                    <a:pt x="260" y="108"/>
                    <a:pt x="227" y="38"/>
                    <a:pt x="174" y="5"/>
                  </a:cubicBezTo>
                  <a:cubicBezTo>
                    <a:pt x="165" y="2"/>
                    <a:pt x="156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3898125" y="2202825"/>
              <a:ext cx="6025" cy="6650"/>
            </a:xfrm>
            <a:custGeom>
              <a:avLst/>
              <a:gdLst/>
              <a:ahLst/>
              <a:cxnLst/>
              <a:rect l="l" t="t" r="r" b="b"/>
              <a:pathLst>
                <a:path w="241" h="266" extrusionOk="0">
                  <a:moveTo>
                    <a:pt x="124" y="0"/>
                  </a:moveTo>
                  <a:cubicBezTo>
                    <a:pt x="80" y="0"/>
                    <a:pt x="31" y="35"/>
                    <a:pt x="17" y="88"/>
                  </a:cubicBezTo>
                  <a:cubicBezTo>
                    <a:pt x="1" y="158"/>
                    <a:pt x="17" y="228"/>
                    <a:pt x="87" y="261"/>
                  </a:cubicBezTo>
                  <a:cubicBezTo>
                    <a:pt x="96" y="264"/>
                    <a:pt x="105" y="266"/>
                    <a:pt x="114" y="266"/>
                  </a:cubicBezTo>
                  <a:cubicBezTo>
                    <a:pt x="159" y="266"/>
                    <a:pt x="210" y="233"/>
                    <a:pt x="224" y="175"/>
                  </a:cubicBezTo>
                  <a:cubicBezTo>
                    <a:pt x="240" y="109"/>
                    <a:pt x="207" y="39"/>
                    <a:pt x="153" y="6"/>
                  </a:cubicBezTo>
                  <a:cubicBezTo>
                    <a:pt x="144" y="2"/>
                    <a:pt x="134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3902875" y="22282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83" y="22"/>
                    <a:pt x="50" y="38"/>
                  </a:cubicBezTo>
                  <a:cubicBezTo>
                    <a:pt x="1" y="88"/>
                    <a:pt x="1" y="158"/>
                    <a:pt x="34" y="228"/>
                  </a:cubicBezTo>
                  <a:cubicBezTo>
                    <a:pt x="52" y="255"/>
                    <a:pt x="81" y="267"/>
                    <a:pt x="112" y="267"/>
                  </a:cubicBezTo>
                  <a:cubicBezTo>
                    <a:pt x="137" y="267"/>
                    <a:pt x="164" y="259"/>
                    <a:pt x="186" y="244"/>
                  </a:cubicBezTo>
                  <a:cubicBezTo>
                    <a:pt x="240" y="191"/>
                    <a:pt x="240" y="104"/>
                    <a:pt x="207" y="55"/>
                  </a:cubicBezTo>
                  <a:cubicBezTo>
                    <a:pt x="207" y="38"/>
                    <a:pt x="186" y="22"/>
                    <a:pt x="170" y="22"/>
                  </a:cubicBezTo>
                  <a:cubicBezTo>
                    <a:pt x="153" y="22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3889075" y="21853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40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40"/>
                    <a:pt x="87" y="256"/>
                    <a:pt x="103" y="256"/>
                  </a:cubicBezTo>
                  <a:cubicBezTo>
                    <a:pt x="114" y="261"/>
                    <a:pt x="125" y="263"/>
                    <a:pt x="134" y="263"/>
                  </a:cubicBezTo>
                  <a:cubicBezTo>
                    <a:pt x="158" y="263"/>
                    <a:pt x="178" y="252"/>
                    <a:pt x="190" y="240"/>
                  </a:cubicBezTo>
                  <a:cubicBezTo>
                    <a:pt x="243" y="190"/>
                    <a:pt x="243" y="104"/>
                    <a:pt x="206" y="50"/>
                  </a:cubicBezTo>
                  <a:cubicBezTo>
                    <a:pt x="190" y="34"/>
                    <a:pt x="173" y="17"/>
                    <a:pt x="157" y="17"/>
                  </a:cubicBezTo>
                  <a:lnTo>
                    <a:pt x="1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3882675" y="2202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7"/>
                    <a:pt x="0" y="87"/>
                    <a:pt x="17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207" y="244"/>
                    <a:pt x="240" y="190"/>
                    <a:pt x="240" y="104"/>
                  </a:cubicBezTo>
                  <a:cubicBezTo>
                    <a:pt x="223" y="71"/>
                    <a:pt x="207" y="54"/>
                    <a:pt x="190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3888250" y="22321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71"/>
                    <a:pt x="0" y="153"/>
                  </a:cubicBezTo>
                  <a:cubicBezTo>
                    <a:pt x="17" y="190"/>
                    <a:pt x="33" y="207"/>
                    <a:pt x="50" y="223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73" y="17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4169125" y="24004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0"/>
                  </a:moveTo>
                  <a:cubicBezTo>
                    <a:pt x="70" y="0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6"/>
                    <a:pt x="33" y="244"/>
                  </a:cubicBezTo>
                  <a:cubicBezTo>
                    <a:pt x="70" y="260"/>
                    <a:pt x="87" y="260"/>
                    <a:pt x="120" y="260"/>
                  </a:cubicBezTo>
                  <a:cubicBezTo>
                    <a:pt x="190" y="244"/>
                    <a:pt x="223" y="173"/>
                    <a:pt x="223" y="103"/>
                  </a:cubicBezTo>
                  <a:cubicBezTo>
                    <a:pt x="206" y="70"/>
                    <a:pt x="190" y="54"/>
                    <a:pt x="173" y="17"/>
                  </a:cubicBezTo>
                  <a:cubicBezTo>
                    <a:pt x="173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4209525" y="24081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23"/>
                    <a:pt x="50" y="244"/>
                  </a:cubicBezTo>
                  <a:cubicBezTo>
                    <a:pt x="61" y="255"/>
                    <a:pt x="83" y="267"/>
                    <a:pt x="107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86" y="260"/>
                    <a:pt x="239" y="190"/>
                    <a:pt x="223" y="120"/>
                  </a:cubicBezTo>
                  <a:cubicBezTo>
                    <a:pt x="223" y="71"/>
                    <a:pt x="186" y="38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4202600" y="23480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8" y="1"/>
                  </a:moveTo>
                  <a:cubicBezTo>
                    <a:pt x="34" y="1"/>
                    <a:pt x="1" y="71"/>
                    <a:pt x="1" y="137"/>
                  </a:cubicBezTo>
                  <a:cubicBezTo>
                    <a:pt x="1" y="174"/>
                    <a:pt x="17" y="207"/>
                    <a:pt x="50" y="223"/>
                  </a:cubicBezTo>
                  <a:cubicBezTo>
                    <a:pt x="71" y="256"/>
                    <a:pt x="104" y="256"/>
                    <a:pt x="121" y="256"/>
                  </a:cubicBezTo>
                  <a:cubicBezTo>
                    <a:pt x="191" y="240"/>
                    <a:pt x="224" y="174"/>
                    <a:pt x="224" y="104"/>
                  </a:cubicBezTo>
                  <a:cubicBezTo>
                    <a:pt x="224" y="71"/>
                    <a:pt x="207" y="34"/>
                    <a:pt x="174" y="17"/>
                  </a:cubicBezTo>
                  <a:lnTo>
                    <a:pt x="1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4204375" y="242387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2" y="0"/>
                  </a:moveTo>
                  <a:cubicBezTo>
                    <a:pt x="96" y="0"/>
                    <a:pt x="89" y="2"/>
                    <a:pt x="83" y="7"/>
                  </a:cubicBezTo>
                  <a:cubicBezTo>
                    <a:pt x="50" y="7"/>
                    <a:pt x="33" y="28"/>
                    <a:pt x="17" y="61"/>
                  </a:cubicBezTo>
                  <a:cubicBezTo>
                    <a:pt x="0" y="78"/>
                    <a:pt x="0" y="111"/>
                    <a:pt x="0" y="148"/>
                  </a:cubicBezTo>
                  <a:cubicBezTo>
                    <a:pt x="0" y="181"/>
                    <a:pt x="17" y="214"/>
                    <a:pt x="33" y="234"/>
                  </a:cubicBezTo>
                  <a:cubicBezTo>
                    <a:pt x="66" y="251"/>
                    <a:pt x="83" y="267"/>
                    <a:pt x="120" y="267"/>
                  </a:cubicBezTo>
                  <a:cubicBezTo>
                    <a:pt x="186" y="251"/>
                    <a:pt x="223" y="181"/>
                    <a:pt x="223" y="111"/>
                  </a:cubicBezTo>
                  <a:cubicBezTo>
                    <a:pt x="206" y="78"/>
                    <a:pt x="186" y="45"/>
                    <a:pt x="169" y="28"/>
                  </a:cubicBezTo>
                  <a:cubicBezTo>
                    <a:pt x="153" y="28"/>
                    <a:pt x="153" y="7"/>
                    <a:pt x="136" y="7"/>
                  </a:cubicBezTo>
                  <a:cubicBezTo>
                    <a:pt x="125" y="7"/>
                    <a:pt x="114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4212925" y="23931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87" y="1"/>
                    <a:pt x="70" y="21"/>
                    <a:pt x="33" y="38"/>
                  </a:cubicBezTo>
                  <a:cubicBezTo>
                    <a:pt x="17" y="54"/>
                    <a:pt x="0" y="87"/>
                    <a:pt x="0" y="124"/>
                  </a:cubicBezTo>
                  <a:cubicBezTo>
                    <a:pt x="0" y="157"/>
                    <a:pt x="0" y="190"/>
                    <a:pt x="17" y="227"/>
                  </a:cubicBezTo>
                  <a:cubicBezTo>
                    <a:pt x="33" y="244"/>
                    <a:pt x="70" y="260"/>
                    <a:pt x="103" y="260"/>
                  </a:cubicBezTo>
                  <a:cubicBezTo>
                    <a:pt x="108" y="265"/>
                    <a:pt x="114" y="267"/>
                    <a:pt x="121" y="267"/>
                  </a:cubicBezTo>
                  <a:cubicBezTo>
                    <a:pt x="138" y="267"/>
                    <a:pt x="159" y="255"/>
                    <a:pt x="173" y="244"/>
                  </a:cubicBezTo>
                  <a:cubicBezTo>
                    <a:pt x="223" y="190"/>
                    <a:pt x="239" y="104"/>
                    <a:pt x="190" y="54"/>
                  </a:cubicBezTo>
                  <a:cubicBezTo>
                    <a:pt x="190" y="38"/>
                    <a:pt x="173" y="21"/>
                    <a:pt x="153" y="21"/>
                  </a:cubicBezTo>
                  <a:cubicBezTo>
                    <a:pt x="136" y="21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4213325" y="2362725"/>
              <a:ext cx="1775" cy="4650"/>
            </a:xfrm>
            <a:custGeom>
              <a:avLst/>
              <a:gdLst/>
              <a:ahLst/>
              <a:cxnLst/>
              <a:rect l="l" t="t" r="r" b="b"/>
              <a:pathLst>
                <a:path w="71" h="186" extrusionOk="0">
                  <a:moveTo>
                    <a:pt x="17" y="0"/>
                  </a:moveTo>
                  <a:cubicBezTo>
                    <a:pt x="17" y="0"/>
                    <a:pt x="1" y="0"/>
                    <a:pt x="1" y="17"/>
                  </a:cubicBezTo>
                  <a:lnTo>
                    <a:pt x="1" y="103"/>
                  </a:lnTo>
                  <a:cubicBezTo>
                    <a:pt x="17" y="135"/>
                    <a:pt x="32" y="167"/>
                    <a:pt x="67" y="169"/>
                  </a:cubicBezTo>
                  <a:lnTo>
                    <a:pt x="67" y="169"/>
                  </a:lnTo>
                  <a:cubicBezTo>
                    <a:pt x="51" y="108"/>
                    <a:pt x="32" y="46"/>
                    <a:pt x="17" y="0"/>
                  </a:cubicBezTo>
                  <a:close/>
                  <a:moveTo>
                    <a:pt x="67" y="169"/>
                  </a:moveTo>
                  <a:cubicBezTo>
                    <a:pt x="68" y="175"/>
                    <a:pt x="69" y="180"/>
                    <a:pt x="71" y="186"/>
                  </a:cubicBezTo>
                  <a:lnTo>
                    <a:pt x="71" y="169"/>
                  </a:lnTo>
                  <a:cubicBezTo>
                    <a:pt x="69" y="169"/>
                    <a:pt x="68" y="169"/>
                    <a:pt x="67" y="1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4149725" y="2203675"/>
              <a:ext cx="5700" cy="6475"/>
            </a:xfrm>
            <a:custGeom>
              <a:avLst/>
              <a:gdLst/>
              <a:ahLst/>
              <a:cxnLst/>
              <a:rect l="l" t="t" r="r" b="b"/>
              <a:pathLst>
                <a:path w="228" h="259" extrusionOk="0">
                  <a:moveTo>
                    <a:pt x="147" y="1"/>
                  </a:moveTo>
                  <a:cubicBezTo>
                    <a:pt x="102" y="1"/>
                    <a:pt x="52" y="33"/>
                    <a:pt x="38" y="9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3" y="254"/>
                    <a:pt x="118" y="259"/>
                    <a:pt x="132" y="259"/>
                  </a:cubicBezTo>
                  <a:cubicBezTo>
                    <a:pt x="168" y="259"/>
                    <a:pt x="201" y="230"/>
                    <a:pt x="228" y="194"/>
                  </a:cubicBezTo>
                  <a:cubicBezTo>
                    <a:pt x="207" y="124"/>
                    <a:pt x="191" y="75"/>
                    <a:pt x="174" y="5"/>
                  </a:cubicBezTo>
                  <a:cubicBezTo>
                    <a:pt x="166" y="2"/>
                    <a:pt x="157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4165700" y="2245000"/>
              <a:ext cx="3850" cy="6025"/>
            </a:xfrm>
            <a:custGeom>
              <a:avLst/>
              <a:gdLst/>
              <a:ahLst/>
              <a:cxnLst/>
              <a:rect l="l" t="t" r="r" b="b"/>
              <a:pathLst>
                <a:path w="154" h="241" extrusionOk="0">
                  <a:moveTo>
                    <a:pt x="67" y="1"/>
                  </a:moveTo>
                  <a:cubicBezTo>
                    <a:pt x="17" y="17"/>
                    <a:pt x="1" y="71"/>
                    <a:pt x="1" y="137"/>
                  </a:cubicBezTo>
                  <a:cubicBezTo>
                    <a:pt x="1" y="174"/>
                    <a:pt x="34" y="207"/>
                    <a:pt x="50" y="224"/>
                  </a:cubicBezTo>
                  <a:cubicBezTo>
                    <a:pt x="67" y="240"/>
                    <a:pt x="104" y="240"/>
                    <a:pt x="121" y="240"/>
                  </a:cubicBezTo>
                  <a:lnTo>
                    <a:pt x="154" y="240"/>
                  </a:lnTo>
                  <a:cubicBezTo>
                    <a:pt x="121" y="154"/>
                    <a:pt x="104" y="71"/>
                    <a:pt x="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4197050" y="24404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87" y="1"/>
                    <a:pt x="50" y="34"/>
                  </a:cubicBezTo>
                  <a:cubicBezTo>
                    <a:pt x="17" y="67"/>
                    <a:pt x="0" y="154"/>
                    <a:pt x="33" y="207"/>
                  </a:cubicBezTo>
                  <a:cubicBezTo>
                    <a:pt x="50" y="240"/>
                    <a:pt x="87" y="257"/>
                    <a:pt x="120" y="257"/>
                  </a:cubicBezTo>
                  <a:cubicBezTo>
                    <a:pt x="136" y="257"/>
                    <a:pt x="169" y="257"/>
                    <a:pt x="190" y="224"/>
                  </a:cubicBezTo>
                  <a:cubicBezTo>
                    <a:pt x="223" y="207"/>
                    <a:pt x="239" y="170"/>
                    <a:pt x="239" y="137"/>
                  </a:cubicBezTo>
                  <a:cubicBezTo>
                    <a:pt x="239" y="104"/>
                    <a:pt x="223" y="67"/>
                    <a:pt x="206" y="50"/>
                  </a:cubicBezTo>
                  <a:cubicBezTo>
                    <a:pt x="206" y="34"/>
                    <a:pt x="190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3804450" y="2526300"/>
              <a:ext cx="3525" cy="5575"/>
            </a:xfrm>
            <a:custGeom>
              <a:avLst/>
              <a:gdLst/>
              <a:ahLst/>
              <a:cxnLst/>
              <a:rect l="l" t="t" r="r" b="b"/>
              <a:pathLst>
                <a:path w="141" h="223" extrusionOk="0">
                  <a:moveTo>
                    <a:pt x="140" y="0"/>
                  </a:moveTo>
                  <a:cubicBezTo>
                    <a:pt x="103" y="0"/>
                    <a:pt x="87" y="0"/>
                    <a:pt x="70" y="17"/>
                  </a:cubicBezTo>
                  <a:cubicBezTo>
                    <a:pt x="21" y="70"/>
                    <a:pt x="0" y="157"/>
                    <a:pt x="54" y="206"/>
                  </a:cubicBezTo>
                  <a:cubicBezTo>
                    <a:pt x="54" y="223"/>
                    <a:pt x="54" y="223"/>
                    <a:pt x="70" y="223"/>
                  </a:cubicBezTo>
                  <a:cubicBezTo>
                    <a:pt x="87" y="157"/>
                    <a:pt x="124" y="7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4206025" y="23772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0" y="190"/>
                    <a:pt x="37" y="223"/>
                    <a:pt x="54" y="244"/>
                  </a:cubicBezTo>
                  <a:cubicBezTo>
                    <a:pt x="70" y="260"/>
                    <a:pt x="103" y="260"/>
                    <a:pt x="120" y="260"/>
                  </a:cubicBezTo>
                  <a:cubicBezTo>
                    <a:pt x="157" y="260"/>
                    <a:pt x="190" y="244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54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4192725" y="2455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1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17" y="238"/>
                    <a:pt x="87" y="254"/>
                  </a:cubicBezTo>
                  <a:cubicBezTo>
                    <a:pt x="100" y="263"/>
                    <a:pt x="114" y="267"/>
                    <a:pt x="129" y="267"/>
                  </a:cubicBezTo>
                  <a:cubicBezTo>
                    <a:pt x="170" y="267"/>
                    <a:pt x="211" y="235"/>
                    <a:pt x="223" y="184"/>
                  </a:cubicBezTo>
                  <a:cubicBezTo>
                    <a:pt x="239" y="118"/>
                    <a:pt x="223" y="31"/>
                    <a:pt x="157" y="15"/>
                  </a:cubicBezTo>
                  <a:cubicBezTo>
                    <a:pt x="142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4186325" y="23978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0" y="0"/>
                    <a:pt x="1" y="70"/>
                    <a:pt x="17" y="140"/>
                  </a:cubicBezTo>
                  <a:cubicBezTo>
                    <a:pt x="17" y="173"/>
                    <a:pt x="34" y="206"/>
                    <a:pt x="50" y="223"/>
                  </a:cubicBezTo>
                  <a:cubicBezTo>
                    <a:pt x="83" y="260"/>
                    <a:pt x="120" y="260"/>
                    <a:pt x="137" y="260"/>
                  </a:cubicBezTo>
                  <a:cubicBezTo>
                    <a:pt x="170" y="243"/>
                    <a:pt x="186" y="223"/>
                    <a:pt x="207" y="206"/>
                  </a:cubicBezTo>
                  <a:cubicBezTo>
                    <a:pt x="223" y="173"/>
                    <a:pt x="240" y="140"/>
                    <a:pt x="240" y="103"/>
                  </a:cubicBezTo>
                  <a:cubicBezTo>
                    <a:pt x="223" y="70"/>
                    <a:pt x="207" y="37"/>
                    <a:pt x="186" y="17"/>
                  </a:cubicBezTo>
                  <a:lnTo>
                    <a:pt x="1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4089225" y="2184925"/>
              <a:ext cx="5600" cy="3600"/>
            </a:xfrm>
            <a:custGeom>
              <a:avLst/>
              <a:gdLst/>
              <a:ahLst/>
              <a:cxnLst/>
              <a:rect l="l" t="t" r="r" b="b"/>
              <a:pathLst>
                <a:path w="224" h="144" extrusionOk="0">
                  <a:moveTo>
                    <a:pt x="1" y="0"/>
                  </a:moveTo>
                  <a:lnTo>
                    <a:pt x="1" y="33"/>
                  </a:lnTo>
                  <a:cubicBezTo>
                    <a:pt x="1" y="66"/>
                    <a:pt x="17" y="103"/>
                    <a:pt x="50" y="120"/>
                  </a:cubicBezTo>
                  <a:cubicBezTo>
                    <a:pt x="65" y="132"/>
                    <a:pt x="86" y="143"/>
                    <a:pt x="102" y="143"/>
                  </a:cubicBezTo>
                  <a:cubicBezTo>
                    <a:pt x="109" y="143"/>
                    <a:pt x="116" y="141"/>
                    <a:pt x="120" y="136"/>
                  </a:cubicBezTo>
                  <a:cubicBezTo>
                    <a:pt x="190" y="136"/>
                    <a:pt x="223" y="66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4198275" y="2393950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40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4" y="260"/>
                    <a:pt x="120" y="260"/>
                    <a:pt x="141" y="260"/>
                  </a:cubicBezTo>
                  <a:cubicBezTo>
                    <a:pt x="174" y="244"/>
                    <a:pt x="223" y="227"/>
                    <a:pt x="223" y="174"/>
                  </a:cubicBezTo>
                  <a:cubicBezTo>
                    <a:pt x="244" y="124"/>
                    <a:pt x="244" y="71"/>
                    <a:pt x="207" y="38"/>
                  </a:cubicBezTo>
                  <a:cubicBezTo>
                    <a:pt x="207" y="21"/>
                    <a:pt x="190" y="21"/>
                    <a:pt x="174" y="5"/>
                  </a:cubicBezTo>
                  <a:cubicBezTo>
                    <a:pt x="162" y="2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4068625" y="2184925"/>
              <a:ext cx="6000" cy="5025"/>
            </a:xfrm>
            <a:custGeom>
              <a:avLst/>
              <a:gdLst/>
              <a:ahLst/>
              <a:cxnLst/>
              <a:rect l="l" t="t" r="r" b="b"/>
              <a:pathLst>
                <a:path w="240" h="201" extrusionOk="0">
                  <a:moveTo>
                    <a:pt x="33" y="0"/>
                  </a:moveTo>
                  <a:cubicBezTo>
                    <a:pt x="33" y="17"/>
                    <a:pt x="17" y="17"/>
                    <a:pt x="17" y="33"/>
                  </a:cubicBezTo>
                  <a:cubicBezTo>
                    <a:pt x="0" y="83"/>
                    <a:pt x="33" y="169"/>
                    <a:pt x="87" y="186"/>
                  </a:cubicBezTo>
                  <a:cubicBezTo>
                    <a:pt x="100" y="196"/>
                    <a:pt x="115" y="201"/>
                    <a:pt x="130" y="201"/>
                  </a:cubicBezTo>
                  <a:cubicBezTo>
                    <a:pt x="170" y="201"/>
                    <a:pt x="211" y="168"/>
                    <a:pt x="223" y="120"/>
                  </a:cubicBezTo>
                  <a:cubicBezTo>
                    <a:pt x="239" y="83"/>
                    <a:pt x="239" y="33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4106850" y="2474350"/>
              <a:ext cx="1275" cy="425"/>
            </a:xfrm>
            <a:custGeom>
              <a:avLst/>
              <a:gdLst/>
              <a:ahLst/>
              <a:cxnLst/>
              <a:rect l="l" t="t" r="r" b="b"/>
              <a:pathLst>
                <a:path w="51" h="17" extrusionOk="0">
                  <a:moveTo>
                    <a:pt x="1" y="0"/>
                  </a:moveTo>
                  <a:cubicBezTo>
                    <a:pt x="17" y="0"/>
                    <a:pt x="34" y="17"/>
                    <a:pt x="50" y="17"/>
                  </a:cubicBezTo>
                  <a:cubicBezTo>
                    <a:pt x="50" y="17"/>
                    <a:pt x="34" y="17"/>
                    <a:pt x="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4182400" y="2442650"/>
              <a:ext cx="6025" cy="6375"/>
            </a:xfrm>
            <a:custGeom>
              <a:avLst/>
              <a:gdLst/>
              <a:ahLst/>
              <a:cxnLst/>
              <a:rect l="l" t="t" r="r" b="b"/>
              <a:pathLst>
                <a:path w="241" h="255" extrusionOk="0">
                  <a:moveTo>
                    <a:pt x="111" y="0"/>
                  </a:moveTo>
                  <a:cubicBezTo>
                    <a:pt x="70" y="0"/>
                    <a:pt x="29" y="33"/>
                    <a:pt x="17" y="81"/>
                  </a:cubicBezTo>
                  <a:cubicBezTo>
                    <a:pt x="1" y="151"/>
                    <a:pt x="17" y="221"/>
                    <a:pt x="87" y="254"/>
                  </a:cubicBezTo>
                  <a:lnTo>
                    <a:pt x="137" y="254"/>
                  </a:lnTo>
                  <a:cubicBezTo>
                    <a:pt x="174" y="254"/>
                    <a:pt x="207" y="221"/>
                    <a:pt x="224" y="168"/>
                  </a:cubicBezTo>
                  <a:cubicBezTo>
                    <a:pt x="240" y="135"/>
                    <a:pt x="224" y="81"/>
                    <a:pt x="207" y="48"/>
                  </a:cubicBezTo>
                  <a:cubicBezTo>
                    <a:pt x="191" y="32"/>
                    <a:pt x="174" y="15"/>
                    <a:pt x="158" y="15"/>
                  </a:cubicBezTo>
                  <a:cubicBezTo>
                    <a:pt x="143" y="5"/>
                    <a:pt x="127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3796300" y="2514750"/>
              <a:ext cx="1375" cy="4675"/>
            </a:xfrm>
            <a:custGeom>
              <a:avLst/>
              <a:gdLst/>
              <a:ahLst/>
              <a:cxnLst/>
              <a:rect l="l" t="t" r="r" b="b"/>
              <a:pathLst>
                <a:path w="55" h="187" extrusionOk="0">
                  <a:moveTo>
                    <a:pt x="0" y="1"/>
                  </a:moveTo>
                  <a:lnTo>
                    <a:pt x="0" y="186"/>
                  </a:lnTo>
                  <a:cubicBezTo>
                    <a:pt x="17" y="170"/>
                    <a:pt x="38" y="153"/>
                    <a:pt x="38" y="137"/>
                  </a:cubicBezTo>
                  <a:cubicBezTo>
                    <a:pt x="54" y="83"/>
                    <a:pt x="38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4187975" y="2475175"/>
              <a:ext cx="5600" cy="5600"/>
            </a:xfrm>
            <a:custGeom>
              <a:avLst/>
              <a:gdLst/>
              <a:ahLst/>
              <a:cxnLst/>
              <a:rect l="l" t="t" r="r" b="b"/>
              <a:pathLst>
                <a:path w="224" h="224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1" y="190"/>
                    <a:pt x="17" y="207"/>
                    <a:pt x="38" y="223"/>
                  </a:cubicBezTo>
                  <a:cubicBezTo>
                    <a:pt x="104" y="190"/>
                    <a:pt x="157" y="157"/>
                    <a:pt x="223" y="120"/>
                  </a:cubicBezTo>
                  <a:cubicBezTo>
                    <a:pt x="223" y="87"/>
                    <a:pt x="207" y="54"/>
                    <a:pt x="174" y="37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4218900" y="2421050"/>
              <a:ext cx="5175" cy="6525"/>
            </a:xfrm>
            <a:custGeom>
              <a:avLst/>
              <a:gdLst/>
              <a:ahLst/>
              <a:cxnLst/>
              <a:rect l="l" t="t" r="r" b="b"/>
              <a:pathLst>
                <a:path w="207" h="261" extrusionOk="0">
                  <a:moveTo>
                    <a:pt x="141" y="1"/>
                  </a:moveTo>
                  <a:cubicBezTo>
                    <a:pt x="103" y="1"/>
                    <a:pt x="70" y="17"/>
                    <a:pt x="54" y="38"/>
                  </a:cubicBezTo>
                  <a:cubicBezTo>
                    <a:pt x="0" y="71"/>
                    <a:pt x="0" y="158"/>
                    <a:pt x="37" y="207"/>
                  </a:cubicBezTo>
                  <a:cubicBezTo>
                    <a:pt x="54" y="244"/>
                    <a:pt x="70" y="261"/>
                    <a:pt x="103" y="261"/>
                  </a:cubicBezTo>
                  <a:cubicBezTo>
                    <a:pt x="141" y="261"/>
                    <a:pt x="157" y="261"/>
                    <a:pt x="190" y="244"/>
                  </a:cubicBezTo>
                  <a:cubicBezTo>
                    <a:pt x="190" y="174"/>
                    <a:pt x="190" y="104"/>
                    <a:pt x="207" y="54"/>
                  </a:cubicBezTo>
                  <a:cubicBezTo>
                    <a:pt x="190" y="38"/>
                    <a:pt x="174" y="17"/>
                    <a:pt x="157" y="17"/>
                  </a:cubicBezTo>
                  <a:cubicBezTo>
                    <a:pt x="157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4207775" y="24542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1" y="1"/>
                  </a:moveTo>
                  <a:cubicBezTo>
                    <a:pt x="76" y="1"/>
                    <a:pt x="41" y="32"/>
                    <a:pt x="17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6" y="262"/>
                    <a:pt x="106" y="264"/>
                    <a:pt x="115" y="264"/>
                  </a:cubicBezTo>
                  <a:cubicBezTo>
                    <a:pt x="139" y="264"/>
                    <a:pt x="163" y="251"/>
                    <a:pt x="190" y="236"/>
                  </a:cubicBezTo>
                  <a:cubicBezTo>
                    <a:pt x="206" y="220"/>
                    <a:pt x="223" y="187"/>
                    <a:pt x="239" y="154"/>
                  </a:cubicBezTo>
                  <a:cubicBezTo>
                    <a:pt x="239" y="100"/>
                    <a:pt x="223" y="30"/>
                    <a:pt x="173" y="14"/>
                  </a:cubicBezTo>
                  <a:cubicBezTo>
                    <a:pt x="155" y="5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3800225" y="2543500"/>
              <a:ext cx="3000" cy="6000"/>
            </a:xfrm>
            <a:custGeom>
              <a:avLst/>
              <a:gdLst/>
              <a:ahLst/>
              <a:cxnLst/>
              <a:rect l="l" t="t" r="r" b="b"/>
              <a:pathLst>
                <a:path w="120" h="240" extrusionOk="0">
                  <a:moveTo>
                    <a:pt x="103" y="1"/>
                  </a:moveTo>
                  <a:cubicBezTo>
                    <a:pt x="66" y="1"/>
                    <a:pt x="50" y="17"/>
                    <a:pt x="33" y="50"/>
                  </a:cubicBezTo>
                  <a:cubicBezTo>
                    <a:pt x="17" y="67"/>
                    <a:pt x="0" y="104"/>
                    <a:pt x="17" y="137"/>
                  </a:cubicBezTo>
                  <a:cubicBezTo>
                    <a:pt x="17" y="170"/>
                    <a:pt x="33" y="207"/>
                    <a:pt x="50" y="224"/>
                  </a:cubicBezTo>
                  <a:cubicBezTo>
                    <a:pt x="50" y="224"/>
                    <a:pt x="66" y="224"/>
                    <a:pt x="66" y="240"/>
                  </a:cubicBezTo>
                  <a:cubicBezTo>
                    <a:pt x="87" y="153"/>
                    <a:pt x="103" y="6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3935450" y="2184925"/>
              <a:ext cx="1775" cy="425"/>
            </a:xfrm>
            <a:custGeom>
              <a:avLst/>
              <a:gdLst/>
              <a:ahLst/>
              <a:cxnLst/>
              <a:rect l="l" t="t" r="r" b="b"/>
              <a:pathLst>
                <a:path w="71" h="17" extrusionOk="0">
                  <a:moveTo>
                    <a:pt x="0" y="0"/>
                  </a:moveTo>
                  <a:cubicBezTo>
                    <a:pt x="0" y="17"/>
                    <a:pt x="17" y="17"/>
                    <a:pt x="38" y="17"/>
                  </a:cubicBezTo>
                  <a:cubicBezTo>
                    <a:pt x="54" y="17"/>
                    <a:pt x="54" y="17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3920400" y="2184925"/>
              <a:ext cx="5175" cy="1675"/>
            </a:xfrm>
            <a:custGeom>
              <a:avLst/>
              <a:gdLst/>
              <a:ahLst/>
              <a:cxnLst/>
              <a:rect l="l" t="t" r="r" b="b"/>
              <a:pathLst>
                <a:path w="207" h="67" extrusionOk="0">
                  <a:moveTo>
                    <a:pt x="0" y="0"/>
                  </a:moveTo>
                  <a:lnTo>
                    <a:pt x="21" y="17"/>
                  </a:lnTo>
                  <a:cubicBezTo>
                    <a:pt x="38" y="50"/>
                    <a:pt x="71" y="66"/>
                    <a:pt x="87" y="66"/>
                  </a:cubicBezTo>
                  <a:cubicBezTo>
                    <a:pt x="124" y="66"/>
                    <a:pt x="157" y="66"/>
                    <a:pt x="174" y="33"/>
                  </a:cubicBezTo>
                  <a:cubicBezTo>
                    <a:pt x="190" y="33"/>
                    <a:pt x="190" y="17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3796300" y="2218425"/>
              <a:ext cx="5175" cy="6400"/>
            </a:xfrm>
            <a:custGeom>
              <a:avLst/>
              <a:gdLst/>
              <a:ahLst/>
              <a:cxnLst/>
              <a:rect l="l" t="t" r="r" b="b"/>
              <a:pathLst>
                <a:path w="207" h="256" extrusionOk="0">
                  <a:moveTo>
                    <a:pt x="71" y="0"/>
                  </a:moveTo>
                  <a:cubicBezTo>
                    <a:pt x="54" y="0"/>
                    <a:pt x="17" y="17"/>
                    <a:pt x="0" y="33"/>
                  </a:cubicBezTo>
                  <a:lnTo>
                    <a:pt x="0" y="223"/>
                  </a:lnTo>
                  <a:cubicBezTo>
                    <a:pt x="17" y="223"/>
                    <a:pt x="17" y="223"/>
                    <a:pt x="17" y="239"/>
                  </a:cubicBezTo>
                  <a:cubicBezTo>
                    <a:pt x="54" y="256"/>
                    <a:pt x="71" y="256"/>
                    <a:pt x="104" y="256"/>
                  </a:cubicBezTo>
                  <a:cubicBezTo>
                    <a:pt x="141" y="256"/>
                    <a:pt x="157" y="239"/>
                    <a:pt x="174" y="206"/>
                  </a:cubicBezTo>
                  <a:cubicBezTo>
                    <a:pt x="190" y="169"/>
                    <a:pt x="207" y="136"/>
                    <a:pt x="190" y="103"/>
                  </a:cubicBezTo>
                  <a:cubicBezTo>
                    <a:pt x="190" y="66"/>
                    <a:pt x="174" y="50"/>
                    <a:pt x="157" y="17"/>
                  </a:cubicBezTo>
                  <a:cubicBezTo>
                    <a:pt x="141" y="17"/>
                    <a:pt x="141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4005025" y="2184925"/>
              <a:ext cx="4350" cy="1250"/>
            </a:xfrm>
            <a:custGeom>
              <a:avLst/>
              <a:gdLst/>
              <a:ahLst/>
              <a:cxnLst/>
              <a:rect l="l" t="t" r="r" b="b"/>
              <a:pathLst>
                <a:path w="174" h="50" extrusionOk="0">
                  <a:moveTo>
                    <a:pt x="0" y="0"/>
                  </a:moveTo>
                  <a:lnTo>
                    <a:pt x="17" y="17"/>
                  </a:lnTo>
                  <a:cubicBezTo>
                    <a:pt x="54" y="50"/>
                    <a:pt x="70" y="50"/>
                    <a:pt x="103" y="50"/>
                  </a:cubicBezTo>
                  <a:cubicBezTo>
                    <a:pt x="141" y="33"/>
                    <a:pt x="157" y="33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3816500" y="2184925"/>
              <a:ext cx="6000" cy="4350"/>
            </a:xfrm>
            <a:custGeom>
              <a:avLst/>
              <a:gdLst/>
              <a:ahLst/>
              <a:cxnLst/>
              <a:rect l="l" t="t" r="r" b="b"/>
              <a:pathLst>
                <a:path w="240" h="174" extrusionOk="0">
                  <a:moveTo>
                    <a:pt x="17" y="0"/>
                  </a:moveTo>
                  <a:cubicBezTo>
                    <a:pt x="1" y="66"/>
                    <a:pt x="34" y="136"/>
                    <a:pt x="87" y="169"/>
                  </a:cubicBezTo>
                  <a:cubicBezTo>
                    <a:pt x="99" y="172"/>
                    <a:pt x="110" y="174"/>
                    <a:pt x="121" y="174"/>
                  </a:cubicBezTo>
                  <a:cubicBezTo>
                    <a:pt x="174" y="174"/>
                    <a:pt x="212" y="141"/>
                    <a:pt x="240" y="83"/>
                  </a:cubicBezTo>
                  <a:lnTo>
                    <a:pt x="2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3837125" y="2184925"/>
              <a:ext cx="5575" cy="3000"/>
            </a:xfrm>
            <a:custGeom>
              <a:avLst/>
              <a:gdLst/>
              <a:ahLst/>
              <a:cxnLst/>
              <a:rect l="l" t="t" r="r" b="b"/>
              <a:pathLst>
                <a:path w="223" h="120" extrusionOk="0">
                  <a:moveTo>
                    <a:pt x="0" y="0"/>
                  </a:moveTo>
                  <a:cubicBezTo>
                    <a:pt x="17" y="33"/>
                    <a:pt x="33" y="66"/>
                    <a:pt x="54" y="83"/>
                  </a:cubicBezTo>
                  <a:cubicBezTo>
                    <a:pt x="70" y="103"/>
                    <a:pt x="103" y="120"/>
                    <a:pt x="136" y="120"/>
                  </a:cubicBezTo>
                  <a:cubicBezTo>
                    <a:pt x="173" y="103"/>
                    <a:pt x="206" y="50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4189725" y="242527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5" y="1"/>
                  </a:moveTo>
                  <a:cubicBezTo>
                    <a:pt x="80" y="1"/>
                    <a:pt x="28" y="31"/>
                    <a:pt x="1" y="75"/>
                  </a:cubicBezTo>
                  <a:lnTo>
                    <a:pt x="1" y="141"/>
                  </a:lnTo>
                  <a:cubicBezTo>
                    <a:pt x="1" y="195"/>
                    <a:pt x="34" y="228"/>
                    <a:pt x="71" y="244"/>
                  </a:cubicBezTo>
                  <a:cubicBezTo>
                    <a:pt x="84" y="251"/>
                    <a:pt x="101" y="255"/>
                    <a:pt x="118" y="255"/>
                  </a:cubicBezTo>
                  <a:cubicBezTo>
                    <a:pt x="143" y="255"/>
                    <a:pt x="169" y="247"/>
                    <a:pt x="190" y="228"/>
                  </a:cubicBezTo>
                  <a:cubicBezTo>
                    <a:pt x="190" y="211"/>
                    <a:pt x="207" y="195"/>
                    <a:pt x="207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4109425" y="2409150"/>
              <a:ext cx="6000" cy="6775"/>
            </a:xfrm>
            <a:custGeom>
              <a:avLst/>
              <a:gdLst/>
              <a:ahLst/>
              <a:cxnLst/>
              <a:rect l="l" t="t" r="r" b="b"/>
              <a:pathLst>
                <a:path w="240" h="271" extrusionOk="0">
                  <a:moveTo>
                    <a:pt x="110" y="0"/>
                  </a:moveTo>
                  <a:cubicBezTo>
                    <a:pt x="70" y="0"/>
                    <a:pt x="29" y="33"/>
                    <a:pt x="17" y="81"/>
                  </a:cubicBezTo>
                  <a:cubicBezTo>
                    <a:pt x="1" y="151"/>
                    <a:pt x="17" y="238"/>
                    <a:pt x="87" y="254"/>
                  </a:cubicBezTo>
                  <a:cubicBezTo>
                    <a:pt x="104" y="271"/>
                    <a:pt x="120" y="271"/>
                    <a:pt x="137" y="271"/>
                  </a:cubicBezTo>
                  <a:cubicBezTo>
                    <a:pt x="170" y="254"/>
                    <a:pt x="207" y="238"/>
                    <a:pt x="224" y="184"/>
                  </a:cubicBezTo>
                  <a:cubicBezTo>
                    <a:pt x="240" y="135"/>
                    <a:pt x="224" y="81"/>
                    <a:pt x="207" y="48"/>
                  </a:cubicBezTo>
                  <a:cubicBezTo>
                    <a:pt x="191" y="32"/>
                    <a:pt x="170" y="15"/>
                    <a:pt x="153" y="15"/>
                  </a:cubicBezTo>
                  <a:cubicBezTo>
                    <a:pt x="140" y="5"/>
                    <a:pt x="125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4107275" y="24267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5" y="1"/>
                  </a:moveTo>
                  <a:cubicBezTo>
                    <a:pt x="91" y="1"/>
                    <a:pt x="79" y="6"/>
                    <a:pt x="70" y="16"/>
                  </a:cubicBezTo>
                  <a:cubicBezTo>
                    <a:pt x="33" y="33"/>
                    <a:pt x="17" y="49"/>
                    <a:pt x="17" y="82"/>
                  </a:cubicBezTo>
                  <a:cubicBezTo>
                    <a:pt x="0" y="119"/>
                    <a:pt x="0" y="152"/>
                    <a:pt x="17" y="169"/>
                  </a:cubicBezTo>
                  <a:cubicBezTo>
                    <a:pt x="17" y="202"/>
                    <a:pt x="50" y="239"/>
                    <a:pt x="87" y="255"/>
                  </a:cubicBezTo>
                  <a:cubicBezTo>
                    <a:pt x="96" y="258"/>
                    <a:pt x="105" y="260"/>
                    <a:pt x="114" y="260"/>
                  </a:cubicBezTo>
                  <a:cubicBezTo>
                    <a:pt x="159" y="260"/>
                    <a:pt x="209" y="229"/>
                    <a:pt x="223" y="185"/>
                  </a:cubicBezTo>
                  <a:cubicBezTo>
                    <a:pt x="239" y="119"/>
                    <a:pt x="223" y="33"/>
                    <a:pt x="153" y="16"/>
                  </a:cubicBezTo>
                  <a:cubicBezTo>
                    <a:pt x="136" y="6"/>
                    <a:pt x="120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4119750" y="24720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33" y="8"/>
                    <a:pt x="0" y="78"/>
                    <a:pt x="17" y="144"/>
                  </a:cubicBezTo>
                  <a:cubicBezTo>
                    <a:pt x="17" y="181"/>
                    <a:pt x="33" y="214"/>
                    <a:pt x="50" y="230"/>
                  </a:cubicBezTo>
                  <a:cubicBezTo>
                    <a:pt x="66" y="247"/>
                    <a:pt x="103" y="268"/>
                    <a:pt x="136" y="268"/>
                  </a:cubicBezTo>
                  <a:cubicBezTo>
                    <a:pt x="169" y="247"/>
                    <a:pt x="190" y="230"/>
                    <a:pt x="206" y="214"/>
                  </a:cubicBezTo>
                  <a:cubicBezTo>
                    <a:pt x="223" y="181"/>
                    <a:pt x="239" y="144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69" y="24"/>
                    <a:pt x="169" y="8"/>
                    <a:pt x="153" y="8"/>
                  </a:cubicBez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4106850" y="2459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34" y="54"/>
                    <a:pt x="17" y="87"/>
                    <a:pt x="17" y="120"/>
                  </a:cubicBezTo>
                  <a:cubicBezTo>
                    <a:pt x="1" y="157"/>
                    <a:pt x="17" y="190"/>
                    <a:pt x="34" y="207"/>
                  </a:cubicBezTo>
                  <a:cubicBezTo>
                    <a:pt x="50" y="240"/>
                    <a:pt x="87" y="260"/>
                    <a:pt x="104" y="260"/>
                  </a:cubicBezTo>
                  <a:cubicBezTo>
                    <a:pt x="137" y="260"/>
                    <a:pt x="170" y="260"/>
                    <a:pt x="190" y="223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0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4127475" y="24366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4"/>
                    <a:pt x="17" y="220"/>
                    <a:pt x="87" y="257"/>
                  </a:cubicBezTo>
                  <a:cubicBezTo>
                    <a:pt x="95" y="260"/>
                    <a:pt x="104" y="261"/>
                    <a:pt x="114" y="261"/>
                  </a:cubicBezTo>
                  <a:cubicBezTo>
                    <a:pt x="159" y="261"/>
                    <a:pt x="209" y="229"/>
                    <a:pt x="223" y="170"/>
                  </a:cubicBezTo>
                  <a:cubicBezTo>
                    <a:pt x="240" y="100"/>
                    <a:pt x="223" y="34"/>
                    <a:pt x="153" y="14"/>
                  </a:cubicBezTo>
                  <a:cubicBezTo>
                    <a:pt x="140" y="5"/>
                    <a:pt x="125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4121400" y="2456550"/>
              <a:ext cx="5675" cy="6700"/>
            </a:xfrm>
            <a:custGeom>
              <a:avLst/>
              <a:gdLst/>
              <a:ahLst/>
              <a:cxnLst/>
              <a:rect l="l" t="t" r="r" b="b"/>
              <a:pathLst>
                <a:path w="227" h="268" extrusionOk="0">
                  <a:moveTo>
                    <a:pt x="118" y="0"/>
                  </a:moveTo>
                  <a:cubicBezTo>
                    <a:pt x="109" y="0"/>
                    <a:pt x="99" y="2"/>
                    <a:pt x="87" y="7"/>
                  </a:cubicBezTo>
                  <a:cubicBezTo>
                    <a:pt x="37" y="7"/>
                    <a:pt x="0" y="77"/>
                    <a:pt x="0" y="143"/>
                  </a:cubicBezTo>
                  <a:cubicBezTo>
                    <a:pt x="21" y="214"/>
                    <a:pt x="70" y="267"/>
                    <a:pt x="124" y="267"/>
                  </a:cubicBezTo>
                  <a:cubicBezTo>
                    <a:pt x="157" y="247"/>
                    <a:pt x="190" y="230"/>
                    <a:pt x="206" y="214"/>
                  </a:cubicBezTo>
                  <a:cubicBezTo>
                    <a:pt x="227" y="181"/>
                    <a:pt x="227" y="143"/>
                    <a:pt x="227" y="110"/>
                  </a:cubicBezTo>
                  <a:cubicBezTo>
                    <a:pt x="227" y="77"/>
                    <a:pt x="206" y="40"/>
                    <a:pt x="173" y="24"/>
                  </a:cubicBezTo>
                  <a:lnTo>
                    <a:pt x="157" y="7"/>
                  </a:lnTo>
                  <a:cubicBezTo>
                    <a:pt x="146" y="7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4123975" y="24069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40" y="0"/>
                  </a:moveTo>
                  <a:cubicBezTo>
                    <a:pt x="103" y="0"/>
                    <a:pt x="87" y="17"/>
                    <a:pt x="54" y="33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39"/>
                    <a:pt x="87" y="256"/>
                    <a:pt x="124" y="256"/>
                  </a:cubicBezTo>
                  <a:cubicBezTo>
                    <a:pt x="129" y="260"/>
                    <a:pt x="135" y="262"/>
                    <a:pt x="142" y="262"/>
                  </a:cubicBezTo>
                  <a:cubicBezTo>
                    <a:pt x="158" y="262"/>
                    <a:pt x="178" y="251"/>
                    <a:pt x="190" y="239"/>
                  </a:cubicBezTo>
                  <a:cubicBezTo>
                    <a:pt x="227" y="206"/>
                    <a:pt x="227" y="190"/>
                    <a:pt x="243" y="153"/>
                  </a:cubicBezTo>
                  <a:cubicBezTo>
                    <a:pt x="243" y="120"/>
                    <a:pt x="227" y="87"/>
                    <a:pt x="206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4072425" y="24511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4" y="1"/>
                  </a:moveTo>
                  <a:cubicBezTo>
                    <a:pt x="87" y="1"/>
                    <a:pt x="71" y="1"/>
                    <a:pt x="38" y="34"/>
                  </a:cubicBezTo>
                  <a:cubicBezTo>
                    <a:pt x="21" y="50"/>
                    <a:pt x="1" y="87"/>
                    <a:pt x="1" y="120"/>
                  </a:cubicBezTo>
                  <a:cubicBezTo>
                    <a:pt x="1" y="137"/>
                    <a:pt x="1" y="174"/>
                    <a:pt x="21" y="207"/>
                  </a:cubicBezTo>
                  <a:cubicBezTo>
                    <a:pt x="54" y="223"/>
                    <a:pt x="87" y="240"/>
                    <a:pt x="124" y="256"/>
                  </a:cubicBezTo>
                  <a:cubicBezTo>
                    <a:pt x="141" y="256"/>
                    <a:pt x="157" y="256"/>
                    <a:pt x="174" y="240"/>
                  </a:cubicBezTo>
                  <a:cubicBezTo>
                    <a:pt x="228" y="190"/>
                    <a:pt x="244" y="104"/>
                    <a:pt x="190" y="50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41" y="1"/>
                    <a:pt x="14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4033775" y="24258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4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21" y="54"/>
                    <a:pt x="21" y="87"/>
                    <a:pt x="1" y="120"/>
                  </a:cubicBezTo>
                  <a:lnTo>
                    <a:pt x="1" y="157"/>
                  </a:lnTo>
                  <a:cubicBezTo>
                    <a:pt x="54" y="190"/>
                    <a:pt x="104" y="223"/>
                    <a:pt x="157" y="260"/>
                  </a:cubicBezTo>
                  <a:cubicBezTo>
                    <a:pt x="174" y="260"/>
                    <a:pt x="174" y="240"/>
                    <a:pt x="190" y="240"/>
                  </a:cubicBezTo>
                  <a:cubicBezTo>
                    <a:pt x="244" y="190"/>
                    <a:pt x="244" y="104"/>
                    <a:pt x="207" y="54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57" y="1"/>
                    <a:pt x="14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4048000" y="2438675"/>
              <a:ext cx="4350" cy="3950"/>
            </a:xfrm>
            <a:custGeom>
              <a:avLst/>
              <a:gdLst/>
              <a:ahLst/>
              <a:cxnLst/>
              <a:rect l="l" t="t" r="r" b="b"/>
              <a:pathLst>
                <a:path w="174" h="158" extrusionOk="0">
                  <a:moveTo>
                    <a:pt x="50" y="1"/>
                  </a:moveTo>
                  <a:cubicBezTo>
                    <a:pt x="34" y="1"/>
                    <a:pt x="17" y="17"/>
                    <a:pt x="1" y="17"/>
                  </a:cubicBezTo>
                  <a:cubicBezTo>
                    <a:pt x="50" y="71"/>
                    <a:pt x="120" y="104"/>
                    <a:pt x="174" y="158"/>
                  </a:cubicBezTo>
                  <a:lnTo>
                    <a:pt x="174" y="104"/>
                  </a:lnTo>
                  <a:cubicBezTo>
                    <a:pt x="174" y="71"/>
                    <a:pt x="153" y="54"/>
                    <a:pt x="137" y="17"/>
                  </a:cubicBezTo>
                  <a:cubicBezTo>
                    <a:pt x="120" y="17"/>
                    <a:pt x="120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4102525" y="23962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71" y="17"/>
                    <a:pt x="34" y="33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23"/>
                    <a:pt x="54" y="239"/>
                  </a:cubicBezTo>
                  <a:cubicBezTo>
                    <a:pt x="66" y="251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07" y="83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37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3817850" y="2495375"/>
              <a:ext cx="1250" cy="3025"/>
            </a:xfrm>
            <a:custGeom>
              <a:avLst/>
              <a:gdLst/>
              <a:ahLst/>
              <a:cxnLst/>
              <a:rect l="l" t="t" r="r" b="b"/>
              <a:pathLst>
                <a:path w="50" h="121" extrusionOk="0">
                  <a:moveTo>
                    <a:pt x="50" y="0"/>
                  </a:moveTo>
                  <a:cubicBezTo>
                    <a:pt x="33" y="0"/>
                    <a:pt x="33" y="17"/>
                    <a:pt x="17" y="33"/>
                  </a:cubicBezTo>
                  <a:cubicBezTo>
                    <a:pt x="0" y="54"/>
                    <a:pt x="0" y="87"/>
                    <a:pt x="0" y="120"/>
                  </a:cubicBezTo>
                  <a:cubicBezTo>
                    <a:pt x="17" y="71"/>
                    <a:pt x="33" y="33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4099950" y="24430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4" y="0"/>
                  </a:moveTo>
                  <a:cubicBezTo>
                    <a:pt x="54" y="17"/>
                    <a:pt x="1" y="87"/>
                    <a:pt x="17" y="153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2" y="251"/>
                    <a:pt x="102" y="262"/>
                    <a:pt x="119" y="262"/>
                  </a:cubicBezTo>
                  <a:cubicBezTo>
                    <a:pt x="126" y="262"/>
                    <a:pt x="132" y="260"/>
                    <a:pt x="137" y="256"/>
                  </a:cubicBezTo>
                  <a:cubicBezTo>
                    <a:pt x="174" y="256"/>
                    <a:pt x="190" y="239"/>
                    <a:pt x="207" y="206"/>
                  </a:cubicBezTo>
                  <a:cubicBezTo>
                    <a:pt x="223" y="190"/>
                    <a:pt x="240" y="153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lnTo>
                    <a:pt x="137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4130875" y="2390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71" y="0"/>
                    <a:pt x="54" y="21"/>
                    <a:pt x="33" y="54"/>
                  </a:cubicBezTo>
                  <a:cubicBezTo>
                    <a:pt x="17" y="87"/>
                    <a:pt x="0" y="124"/>
                    <a:pt x="17" y="157"/>
                  </a:cubicBezTo>
                  <a:cubicBezTo>
                    <a:pt x="17" y="190"/>
                    <a:pt x="33" y="207"/>
                    <a:pt x="54" y="244"/>
                  </a:cubicBezTo>
                  <a:cubicBezTo>
                    <a:pt x="87" y="260"/>
                    <a:pt x="104" y="260"/>
                    <a:pt x="136" y="260"/>
                  </a:cubicBezTo>
                  <a:cubicBezTo>
                    <a:pt x="190" y="244"/>
                    <a:pt x="240" y="174"/>
                    <a:pt x="223" y="104"/>
                  </a:cubicBezTo>
                  <a:cubicBezTo>
                    <a:pt x="223" y="71"/>
                    <a:pt x="207" y="54"/>
                    <a:pt x="190" y="21"/>
                  </a:cubicBezTo>
                  <a:cubicBezTo>
                    <a:pt x="174" y="21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4145925" y="2484475"/>
              <a:ext cx="5175" cy="2775"/>
            </a:xfrm>
            <a:custGeom>
              <a:avLst/>
              <a:gdLst/>
              <a:ahLst/>
              <a:cxnLst/>
              <a:rect l="l" t="t" r="r" b="b"/>
              <a:pathLst>
                <a:path w="207" h="111" extrusionOk="0">
                  <a:moveTo>
                    <a:pt x="85" y="1"/>
                  </a:moveTo>
                  <a:cubicBezTo>
                    <a:pt x="67" y="1"/>
                    <a:pt x="45" y="13"/>
                    <a:pt x="33" y="24"/>
                  </a:cubicBezTo>
                  <a:cubicBezTo>
                    <a:pt x="17" y="41"/>
                    <a:pt x="0" y="57"/>
                    <a:pt x="0" y="78"/>
                  </a:cubicBezTo>
                  <a:cubicBezTo>
                    <a:pt x="70" y="94"/>
                    <a:pt x="136" y="94"/>
                    <a:pt x="207" y="111"/>
                  </a:cubicBezTo>
                  <a:cubicBezTo>
                    <a:pt x="207" y="94"/>
                    <a:pt x="190" y="57"/>
                    <a:pt x="190" y="57"/>
                  </a:cubicBezTo>
                  <a:cubicBezTo>
                    <a:pt x="174" y="24"/>
                    <a:pt x="153" y="24"/>
                    <a:pt x="136" y="8"/>
                  </a:cubicBezTo>
                  <a:lnTo>
                    <a:pt x="103" y="8"/>
                  </a:lnTo>
                  <a:cubicBezTo>
                    <a:pt x="99" y="3"/>
                    <a:pt x="92" y="1"/>
                    <a:pt x="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4157475" y="2435600"/>
              <a:ext cx="6500" cy="6475"/>
            </a:xfrm>
            <a:custGeom>
              <a:avLst/>
              <a:gdLst/>
              <a:ahLst/>
              <a:cxnLst/>
              <a:rect l="l" t="t" r="r" b="b"/>
              <a:pathLst>
                <a:path w="260" h="259" extrusionOk="0">
                  <a:moveTo>
                    <a:pt x="138" y="0"/>
                  </a:moveTo>
                  <a:cubicBezTo>
                    <a:pt x="86" y="0"/>
                    <a:pt x="48" y="30"/>
                    <a:pt x="21" y="74"/>
                  </a:cubicBezTo>
                  <a:cubicBezTo>
                    <a:pt x="0" y="140"/>
                    <a:pt x="37" y="227"/>
                    <a:pt x="87" y="243"/>
                  </a:cubicBezTo>
                  <a:cubicBezTo>
                    <a:pt x="101" y="254"/>
                    <a:pt x="117" y="258"/>
                    <a:pt x="132" y="258"/>
                  </a:cubicBezTo>
                  <a:cubicBezTo>
                    <a:pt x="173" y="258"/>
                    <a:pt x="212" y="225"/>
                    <a:pt x="227" y="177"/>
                  </a:cubicBezTo>
                  <a:cubicBezTo>
                    <a:pt x="260" y="107"/>
                    <a:pt x="227" y="37"/>
                    <a:pt x="173" y="4"/>
                  </a:cubicBezTo>
                  <a:cubicBezTo>
                    <a:pt x="161" y="1"/>
                    <a:pt x="149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4157975" y="24781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67" y="1"/>
                    <a:pt x="50" y="22"/>
                    <a:pt x="34" y="55"/>
                  </a:cubicBezTo>
                  <a:cubicBezTo>
                    <a:pt x="17" y="88"/>
                    <a:pt x="1" y="125"/>
                    <a:pt x="17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4"/>
                    <a:pt x="240" y="174"/>
                    <a:pt x="223" y="104"/>
                  </a:cubicBezTo>
                  <a:cubicBezTo>
                    <a:pt x="223" y="71"/>
                    <a:pt x="207" y="55"/>
                    <a:pt x="186" y="22"/>
                  </a:cubicBezTo>
                  <a:cubicBezTo>
                    <a:pt x="170" y="22"/>
                    <a:pt x="170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4164375" y="24176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7" y="1"/>
                  </a:moveTo>
                  <a:cubicBezTo>
                    <a:pt x="87" y="1"/>
                    <a:pt x="70" y="1"/>
                    <a:pt x="70" y="17"/>
                  </a:cubicBezTo>
                  <a:cubicBezTo>
                    <a:pt x="17" y="34"/>
                    <a:pt x="0" y="87"/>
                    <a:pt x="0" y="153"/>
                  </a:cubicBezTo>
                  <a:cubicBezTo>
                    <a:pt x="0" y="190"/>
                    <a:pt x="17" y="223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23" y="104"/>
                    <a:pt x="207" y="87"/>
                    <a:pt x="207" y="87"/>
                  </a:cubicBezTo>
                  <a:cubicBezTo>
                    <a:pt x="190" y="50"/>
                    <a:pt x="174" y="17"/>
                    <a:pt x="157" y="17"/>
                  </a:cubicBezTo>
                  <a:cubicBezTo>
                    <a:pt x="136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4162200" y="24610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1" y="1"/>
                  </a:moveTo>
                  <a:cubicBezTo>
                    <a:pt x="120" y="1"/>
                    <a:pt x="87" y="1"/>
                    <a:pt x="71" y="34"/>
                  </a:cubicBezTo>
                  <a:cubicBezTo>
                    <a:pt x="17" y="67"/>
                    <a:pt x="1" y="153"/>
                    <a:pt x="54" y="207"/>
                  </a:cubicBezTo>
                  <a:cubicBezTo>
                    <a:pt x="72" y="242"/>
                    <a:pt x="100" y="258"/>
                    <a:pt x="131" y="258"/>
                  </a:cubicBezTo>
                  <a:cubicBezTo>
                    <a:pt x="157" y="258"/>
                    <a:pt x="184" y="246"/>
                    <a:pt x="207" y="223"/>
                  </a:cubicBezTo>
                  <a:cubicBezTo>
                    <a:pt x="244" y="190"/>
                    <a:pt x="261" y="104"/>
                    <a:pt x="223" y="50"/>
                  </a:cubicBezTo>
                  <a:cubicBezTo>
                    <a:pt x="207" y="34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4175500" y="2429725"/>
              <a:ext cx="5700" cy="6400"/>
            </a:xfrm>
            <a:custGeom>
              <a:avLst/>
              <a:gdLst/>
              <a:ahLst/>
              <a:cxnLst/>
              <a:rect l="l" t="t" r="r" b="b"/>
              <a:pathLst>
                <a:path w="228" h="256" extrusionOk="0">
                  <a:moveTo>
                    <a:pt x="104" y="0"/>
                  </a:moveTo>
                  <a:cubicBezTo>
                    <a:pt x="71" y="0"/>
                    <a:pt x="38" y="17"/>
                    <a:pt x="21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21" y="206"/>
                    <a:pt x="54" y="239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0" y="239"/>
                    <a:pt x="227" y="169"/>
                    <a:pt x="227" y="103"/>
                  </a:cubicBezTo>
                  <a:cubicBezTo>
                    <a:pt x="227" y="66"/>
                    <a:pt x="207" y="33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3955650" y="22355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4" y="1"/>
                    <a:pt x="0" y="71"/>
                    <a:pt x="17" y="141"/>
                  </a:cubicBezTo>
                  <a:cubicBezTo>
                    <a:pt x="17" y="174"/>
                    <a:pt x="33" y="207"/>
                    <a:pt x="71" y="223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44"/>
                    <a:pt x="240" y="174"/>
                    <a:pt x="240" y="104"/>
                  </a:cubicBezTo>
                  <a:cubicBezTo>
                    <a:pt x="223" y="71"/>
                    <a:pt x="207" y="38"/>
                    <a:pt x="190" y="17"/>
                  </a:cubicBezTo>
                  <a:lnTo>
                    <a:pt x="1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4180250" y="24601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57" y="0"/>
                  </a:moveTo>
                  <a:cubicBezTo>
                    <a:pt x="120" y="0"/>
                    <a:pt x="87" y="0"/>
                    <a:pt x="70" y="21"/>
                  </a:cubicBezTo>
                  <a:cubicBezTo>
                    <a:pt x="54" y="38"/>
                    <a:pt x="37" y="54"/>
                    <a:pt x="17" y="87"/>
                  </a:cubicBezTo>
                  <a:cubicBezTo>
                    <a:pt x="0" y="104"/>
                    <a:pt x="17" y="141"/>
                    <a:pt x="17" y="174"/>
                  </a:cubicBezTo>
                  <a:cubicBezTo>
                    <a:pt x="37" y="207"/>
                    <a:pt x="54" y="244"/>
                    <a:pt x="87" y="260"/>
                  </a:cubicBezTo>
                  <a:cubicBezTo>
                    <a:pt x="96" y="263"/>
                    <a:pt x="105" y="264"/>
                    <a:pt x="115" y="264"/>
                  </a:cubicBezTo>
                  <a:cubicBezTo>
                    <a:pt x="162" y="264"/>
                    <a:pt x="209" y="232"/>
                    <a:pt x="223" y="174"/>
                  </a:cubicBezTo>
                  <a:cubicBezTo>
                    <a:pt x="244" y="104"/>
                    <a:pt x="223" y="38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4136850" y="2404175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18" y="1"/>
                  </a:moveTo>
                  <a:cubicBezTo>
                    <a:pt x="110" y="1"/>
                    <a:pt x="100" y="2"/>
                    <a:pt x="87" y="8"/>
                  </a:cubicBezTo>
                  <a:cubicBezTo>
                    <a:pt x="71" y="8"/>
                    <a:pt x="54" y="24"/>
                    <a:pt x="38" y="41"/>
                  </a:cubicBezTo>
                  <a:cubicBezTo>
                    <a:pt x="21" y="57"/>
                    <a:pt x="1" y="111"/>
                    <a:pt x="1" y="144"/>
                  </a:cubicBezTo>
                  <a:cubicBezTo>
                    <a:pt x="1" y="177"/>
                    <a:pt x="21" y="214"/>
                    <a:pt x="54" y="231"/>
                  </a:cubicBezTo>
                  <a:cubicBezTo>
                    <a:pt x="71" y="247"/>
                    <a:pt x="104" y="264"/>
                    <a:pt x="124" y="264"/>
                  </a:cubicBezTo>
                  <a:cubicBezTo>
                    <a:pt x="190" y="247"/>
                    <a:pt x="227" y="177"/>
                    <a:pt x="227" y="128"/>
                  </a:cubicBezTo>
                  <a:lnTo>
                    <a:pt x="227" y="111"/>
                  </a:lnTo>
                  <a:cubicBezTo>
                    <a:pt x="207" y="57"/>
                    <a:pt x="190" y="24"/>
                    <a:pt x="157" y="8"/>
                  </a:cubicBezTo>
                  <a:cubicBezTo>
                    <a:pt x="146" y="8"/>
                    <a:pt x="135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4135200" y="24515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34" y="0"/>
                    <a:pt x="1" y="70"/>
                    <a:pt x="1" y="136"/>
                  </a:cubicBezTo>
                  <a:cubicBezTo>
                    <a:pt x="1" y="173"/>
                    <a:pt x="17" y="206"/>
                    <a:pt x="50" y="223"/>
                  </a:cubicBezTo>
                  <a:cubicBezTo>
                    <a:pt x="67" y="260"/>
                    <a:pt x="104" y="260"/>
                    <a:pt x="137" y="260"/>
                  </a:cubicBezTo>
                  <a:cubicBezTo>
                    <a:pt x="190" y="239"/>
                    <a:pt x="223" y="173"/>
                    <a:pt x="223" y="103"/>
                  </a:cubicBezTo>
                  <a:cubicBezTo>
                    <a:pt x="223" y="70"/>
                    <a:pt x="207" y="33"/>
                    <a:pt x="170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4134800" y="24674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36" y="0"/>
                  </a:moveTo>
                  <a:cubicBezTo>
                    <a:pt x="103" y="0"/>
                    <a:pt x="66" y="17"/>
                    <a:pt x="50" y="37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43"/>
                    <a:pt x="66" y="260"/>
                    <a:pt x="103" y="260"/>
                  </a:cubicBezTo>
                  <a:cubicBezTo>
                    <a:pt x="113" y="265"/>
                    <a:pt x="122" y="267"/>
                    <a:pt x="132" y="267"/>
                  </a:cubicBezTo>
                  <a:cubicBezTo>
                    <a:pt x="154" y="267"/>
                    <a:pt x="174" y="255"/>
                    <a:pt x="186" y="24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86" y="37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4134800" y="24209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6" y="1"/>
                  </a:moveTo>
                  <a:cubicBezTo>
                    <a:pt x="85" y="1"/>
                    <a:pt x="44" y="31"/>
                    <a:pt x="17" y="75"/>
                  </a:cubicBezTo>
                  <a:cubicBezTo>
                    <a:pt x="0" y="145"/>
                    <a:pt x="33" y="228"/>
                    <a:pt x="83" y="248"/>
                  </a:cubicBezTo>
                  <a:cubicBezTo>
                    <a:pt x="97" y="257"/>
                    <a:pt x="112" y="261"/>
                    <a:pt x="127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56" y="108"/>
                    <a:pt x="223" y="42"/>
                    <a:pt x="169" y="5"/>
                  </a:cubicBezTo>
                  <a:cubicBezTo>
                    <a:pt x="158" y="2"/>
                    <a:pt x="14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4153650" y="24022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4" y="0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71" y="240"/>
                  </a:cubicBezTo>
                  <a:cubicBezTo>
                    <a:pt x="82" y="251"/>
                    <a:pt x="102" y="265"/>
                    <a:pt x="118" y="265"/>
                  </a:cubicBezTo>
                  <a:cubicBezTo>
                    <a:pt x="125" y="265"/>
                    <a:pt x="132" y="262"/>
                    <a:pt x="137" y="256"/>
                  </a:cubicBezTo>
                  <a:cubicBezTo>
                    <a:pt x="207" y="256"/>
                    <a:pt x="240" y="190"/>
                    <a:pt x="240" y="120"/>
                  </a:cubicBezTo>
                  <a:cubicBezTo>
                    <a:pt x="223" y="87"/>
                    <a:pt x="223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3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4139950" y="235992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88" y="1"/>
                  </a:moveTo>
                  <a:cubicBezTo>
                    <a:pt x="64" y="1"/>
                    <a:pt x="45" y="14"/>
                    <a:pt x="33" y="26"/>
                  </a:cubicBezTo>
                  <a:cubicBezTo>
                    <a:pt x="17" y="59"/>
                    <a:pt x="0" y="75"/>
                    <a:pt x="0" y="112"/>
                  </a:cubicBezTo>
                  <a:cubicBezTo>
                    <a:pt x="0" y="145"/>
                    <a:pt x="0" y="178"/>
                    <a:pt x="17" y="215"/>
                  </a:cubicBezTo>
                  <a:cubicBezTo>
                    <a:pt x="33" y="248"/>
                    <a:pt x="66" y="265"/>
                    <a:pt x="83" y="265"/>
                  </a:cubicBezTo>
                  <a:cubicBezTo>
                    <a:pt x="120" y="265"/>
                    <a:pt x="153" y="248"/>
                    <a:pt x="169" y="232"/>
                  </a:cubicBezTo>
                  <a:cubicBezTo>
                    <a:pt x="223" y="195"/>
                    <a:pt x="223" y="112"/>
                    <a:pt x="186" y="42"/>
                  </a:cubicBezTo>
                  <a:cubicBezTo>
                    <a:pt x="169" y="26"/>
                    <a:pt x="169" y="26"/>
                    <a:pt x="136" y="9"/>
                  </a:cubicBezTo>
                  <a:lnTo>
                    <a:pt x="120" y="9"/>
                  </a:lnTo>
                  <a:cubicBezTo>
                    <a:pt x="109" y="3"/>
                    <a:pt x="98" y="1"/>
                    <a:pt x="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4062125" y="2263575"/>
              <a:ext cx="5700" cy="6575"/>
            </a:xfrm>
            <a:custGeom>
              <a:avLst/>
              <a:gdLst/>
              <a:ahLst/>
              <a:cxnLst/>
              <a:rect l="l" t="t" r="r" b="b"/>
              <a:pathLst>
                <a:path w="228" h="263" extrusionOk="0">
                  <a:moveTo>
                    <a:pt x="130" y="0"/>
                  </a:moveTo>
                  <a:cubicBezTo>
                    <a:pt x="119" y="0"/>
                    <a:pt x="106" y="4"/>
                    <a:pt x="87" y="12"/>
                  </a:cubicBezTo>
                  <a:cubicBezTo>
                    <a:pt x="71" y="12"/>
                    <a:pt x="38" y="29"/>
                    <a:pt x="21" y="66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0" y="186"/>
                    <a:pt x="21" y="219"/>
                    <a:pt x="54" y="235"/>
                  </a:cubicBezTo>
                  <a:cubicBezTo>
                    <a:pt x="66" y="250"/>
                    <a:pt x="86" y="262"/>
                    <a:pt x="104" y="262"/>
                  </a:cubicBezTo>
                  <a:cubicBezTo>
                    <a:pt x="111" y="262"/>
                    <a:pt x="118" y="260"/>
                    <a:pt x="124" y="256"/>
                  </a:cubicBezTo>
                  <a:cubicBezTo>
                    <a:pt x="190" y="256"/>
                    <a:pt x="227" y="186"/>
                    <a:pt x="227" y="116"/>
                  </a:cubicBezTo>
                  <a:cubicBezTo>
                    <a:pt x="227" y="83"/>
                    <a:pt x="207" y="50"/>
                    <a:pt x="174" y="29"/>
                  </a:cubicBezTo>
                  <a:cubicBezTo>
                    <a:pt x="174" y="12"/>
                    <a:pt x="157" y="12"/>
                    <a:pt x="157" y="12"/>
                  </a:cubicBezTo>
                  <a:cubicBezTo>
                    <a:pt x="149" y="4"/>
                    <a:pt x="141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4035950" y="2375900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45" y="1"/>
                  </a:moveTo>
                  <a:cubicBezTo>
                    <a:pt x="99" y="1"/>
                    <a:pt x="51" y="34"/>
                    <a:pt x="37" y="92"/>
                  </a:cubicBezTo>
                  <a:cubicBezTo>
                    <a:pt x="0" y="158"/>
                    <a:pt x="37" y="228"/>
                    <a:pt x="87" y="244"/>
                  </a:cubicBezTo>
                  <a:cubicBezTo>
                    <a:pt x="103" y="261"/>
                    <a:pt x="120" y="261"/>
                    <a:pt x="140" y="261"/>
                  </a:cubicBezTo>
                  <a:cubicBezTo>
                    <a:pt x="190" y="261"/>
                    <a:pt x="223" y="228"/>
                    <a:pt x="243" y="174"/>
                  </a:cubicBezTo>
                  <a:cubicBezTo>
                    <a:pt x="260" y="125"/>
                    <a:pt x="243" y="71"/>
                    <a:pt x="206" y="38"/>
                  </a:cubicBezTo>
                  <a:cubicBezTo>
                    <a:pt x="206" y="38"/>
                    <a:pt x="190" y="22"/>
                    <a:pt x="173" y="5"/>
                  </a:cubicBezTo>
                  <a:cubicBezTo>
                    <a:pt x="164" y="2"/>
                    <a:pt x="155" y="1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4035950" y="228270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26" y="0"/>
                  </a:moveTo>
                  <a:cubicBezTo>
                    <a:pt x="80" y="0"/>
                    <a:pt x="33" y="35"/>
                    <a:pt x="17" y="89"/>
                  </a:cubicBezTo>
                  <a:cubicBezTo>
                    <a:pt x="0" y="159"/>
                    <a:pt x="17" y="229"/>
                    <a:pt x="87" y="245"/>
                  </a:cubicBezTo>
                  <a:cubicBezTo>
                    <a:pt x="101" y="254"/>
                    <a:pt x="116" y="258"/>
                    <a:pt x="131" y="258"/>
                  </a:cubicBezTo>
                  <a:cubicBezTo>
                    <a:pt x="172" y="258"/>
                    <a:pt x="211" y="227"/>
                    <a:pt x="223" y="175"/>
                  </a:cubicBezTo>
                  <a:cubicBezTo>
                    <a:pt x="243" y="109"/>
                    <a:pt x="223" y="39"/>
                    <a:pt x="157" y="6"/>
                  </a:cubicBezTo>
                  <a:cubicBezTo>
                    <a:pt x="147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4040275" y="22364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67"/>
                    <a:pt x="17" y="153"/>
                  </a:cubicBezTo>
                  <a:cubicBezTo>
                    <a:pt x="17" y="186"/>
                    <a:pt x="33" y="207"/>
                    <a:pt x="50" y="240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207" y="240"/>
                    <a:pt x="240" y="170"/>
                    <a:pt x="240" y="104"/>
                  </a:cubicBezTo>
                  <a:cubicBezTo>
                    <a:pt x="223" y="67"/>
                    <a:pt x="207" y="50"/>
                    <a:pt x="190" y="17"/>
                  </a:cubicBezTo>
                  <a:cubicBezTo>
                    <a:pt x="190" y="17"/>
                    <a:pt x="174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4032125" y="23184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0"/>
                  </a:moveTo>
                  <a:cubicBezTo>
                    <a:pt x="87" y="0"/>
                    <a:pt x="67" y="21"/>
                    <a:pt x="34" y="38"/>
                  </a:cubicBezTo>
                  <a:cubicBezTo>
                    <a:pt x="17" y="54"/>
                    <a:pt x="1" y="87"/>
                    <a:pt x="1" y="124"/>
                  </a:cubicBezTo>
                  <a:cubicBezTo>
                    <a:pt x="1" y="157"/>
                    <a:pt x="1" y="190"/>
                    <a:pt x="17" y="227"/>
                  </a:cubicBezTo>
                  <a:cubicBezTo>
                    <a:pt x="44" y="254"/>
                    <a:pt x="78" y="267"/>
                    <a:pt x="108" y="267"/>
                  </a:cubicBezTo>
                  <a:cubicBezTo>
                    <a:pt x="133" y="267"/>
                    <a:pt x="155" y="259"/>
                    <a:pt x="170" y="244"/>
                  </a:cubicBezTo>
                  <a:cubicBezTo>
                    <a:pt x="223" y="190"/>
                    <a:pt x="240" y="104"/>
                    <a:pt x="190" y="54"/>
                  </a:cubicBezTo>
                  <a:cubicBezTo>
                    <a:pt x="190" y="38"/>
                    <a:pt x="170" y="21"/>
                    <a:pt x="153" y="21"/>
                  </a:cubicBezTo>
                  <a:cubicBezTo>
                    <a:pt x="137" y="21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4034300" y="2393425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3" y="1"/>
                  </a:moveTo>
                  <a:cubicBezTo>
                    <a:pt x="99" y="1"/>
                    <a:pt x="78" y="14"/>
                    <a:pt x="66" y="26"/>
                  </a:cubicBezTo>
                  <a:cubicBezTo>
                    <a:pt x="33" y="42"/>
                    <a:pt x="17" y="59"/>
                    <a:pt x="17" y="75"/>
                  </a:cubicBezTo>
                  <a:cubicBezTo>
                    <a:pt x="0" y="112"/>
                    <a:pt x="0" y="145"/>
                    <a:pt x="17" y="162"/>
                  </a:cubicBezTo>
                  <a:cubicBezTo>
                    <a:pt x="17" y="215"/>
                    <a:pt x="50" y="232"/>
                    <a:pt x="66" y="248"/>
                  </a:cubicBezTo>
                  <a:cubicBezTo>
                    <a:pt x="85" y="257"/>
                    <a:pt x="102" y="261"/>
                    <a:pt x="118" y="261"/>
                  </a:cubicBezTo>
                  <a:cubicBezTo>
                    <a:pt x="162" y="261"/>
                    <a:pt x="196" y="230"/>
                    <a:pt x="223" y="178"/>
                  </a:cubicBezTo>
                  <a:cubicBezTo>
                    <a:pt x="239" y="112"/>
                    <a:pt x="206" y="42"/>
                    <a:pt x="153" y="9"/>
                  </a:cubicBezTo>
                  <a:cubicBezTo>
                    <a:pt x="143" y="3"/>
                    <a:pt x="133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4040275" y="23308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17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6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4033375" y="234592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40" y="0"/>
                  </a:moveTo>
                  <a:cubicBezTo>
                    <a:pt x="103" y="0"/>
                    <a:pt x="70" y="17"/>
                    <a:pt x="54" y="33"/>
                  </a:cubicBezTo>
                  <a:cubicBezTo>
                    <a:pt x="0" y="87"/>
                    <a:pt x="0" y="157"/>
                    <a:pt x="37" y="223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14" y="265"/>
                    <a:pt x="124" y="267"/>
                    <a:pt x="134" y="267"/>
                  </a:cubicBezTo>
                  <a:cubicBezTo>
                    <a:pt x="158" y="267"/>
                    <a:pt x="178" y="254"/>
                    <a:pt x="190" y="239"/>
                  </a:cubicBezTo>
                  <a:cubicBezTo>
                    <a:pt x="206" y="223"/>
                    <a:pt x="223" y="190"/>
                    <a:pt x="243" y="157"/>
                  </a:cubicBezTo>
                  <a:cubicBezTo>
                    <a:pt x="243" y="120"/>
                    <a:pt x="223" y="87"/>
                    <a:pt x="206" y="54"/>
                  </a:cubicBezTo>
                  <a:cubicBezTo>
                    <a:pt x="190" y="33"/>
                    <a:pt x="173" y="17"/>
                    <a:pt x="157" y="17"/>
                  </a:cubicBezTo>
                  <a:lnTo>
                    <a:pt x="1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4034300" y="22987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88"/>
                    <a:pt x="17" y="154"/>
                  </a:cubicBezTo>
                  <a:cubicBezTo>
                    <a:pt x="17" y="191"/>
                    <a:pt x="33" y="224"/>
                    <a:pt x="50" y="240"/>
                  </a:cubicBezTo>
                  <a:cubicBezTo>
                    <a:pt x="83" y="257"/>
                    <a:pt x="103" y="257"/>
                    <a:pt x="136" y="257"/>
                  </a:cubicBezTo>
                  <a:cubicBezTo>
                    <a:pt x="206" y="240"/>
                    <a:pt x="239" y="191"/>
                    <a:pt x="223" y="104"/>
                  </a:cubicBezTo>
                  <a:cubicBezTo>
                    <a:pt x="223" y="67"/>
                    <a:pt x="206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4051000" y="23736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8" y="1"/>
                  </a:moveTo>
                  <a:cubicBezTo>
                    <a:pt x="85" y="1"/>
                    <a:pt x="65" y="12"/>
                    <a:pt x="54" y="24"/>
                  </a:cubicBezTo>
                  <a:cubicBezTo>
                    <a:pt x="0" y="78"/>
                    <a:pt x="0" y="160"/>
                    <a:pt x="33" y="214"/>
                  </a:cubicBezTo>
                  <a:cubicBezTo>
                    <a:pt x="54" y="230"/>
                    <a:pt x="87" y="247"/>
                    <a:pt x="103" y="263"/>
                  </a:cubicBezTo>
                  <a:cubicBezTo>
                    <a:pt x="136" y="263"/>
                    <a:pt x="173" y="247"/>
                    <a:pt x="190" y="230"/>
                  </a:cubicBezTo>
                  <a:cubicBezTo>
                    <a:pt x="206" y="214"/>
                    <a:pt x="223" y="181"/>
                    <a:pt x="223" y="144"/>
                  </a:cubicBezTo>
                  <a:cubicBezTo>
                    <a:pt x="239" y="111"/>
                    <a:pt x="223" y="78"/>
                    <a:pt x="206" y="41"/>
                  </a:cubicBezTo>
                  <a:cubicBezTo>
                    <a:pt x="190" y="24"/>
                    <a:pt x="173" y="24"/>
                    <a:pt x="157" y="8"/>
                  </a:cubicBezTo>
                  <a:lnTo>
                    <a:pt x="136" y="8"/>
                  </a:lnTo>
                  <a:cubicBezTo>
                    <a:pt x="127" y="3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4043675" y="2358475"/>
              <a:ext cx="5600" cy="6550"/>
            </a:xfrm>
            <a:custGeom>
              <a:avLst/>
              <a:gdLst/>
              <a:ahLst/>
              <a:cxnLst/>
              <a:rect l="l" t="t" r="r" b="b"/>
              <a:pathLst>
                <a:path w="224" h="262" extrusionOk="0">
                  <a:moveTo>
                    <a:pt x="96" y="1"/>
                  </a:moveTo>
                  <a:cubicBezTo>
                    <a:pt x="54" y="1"/>
                    <a:pt x="13" y="32"/>
                    <a:pt x="0" y="84"/>
                  </a:cubicBezTo>
                  <a:lnTo>
                    <a:pt x="0" y="150"/>
                  </a:lnTo>
                  <a:cubicBezTo>
                    <a:pt x="0" y="187"/>
                    <a:pt x="38" y="236"/>
                    <a:pt x="71" y="253"/>
                  </a:cubicBezTo>
                  <a:cubicBezTo>
                    <a:pt x="80" y="259"/>
                    <a:pt x="92" y="261"/>
                    <a:pt x="104" y="261"/>
                  </a:cubicBezTo>
                  <a:cubicBezTo>
                    <a:pt x="132" y="261"/>
                    <a:pt x="162" y="248"/>
                    <a:pt x="174" y="236"/>
                  </a:cubicBezTo>
                  <a:cubicBezTo>
                    <a:pt x="190" y="220"/>
                    <a:pt x="207" y="203"/>
                    <a:pt x="207" y="187"/>
                  </a:cubicBezTo>
                  <a:cubicBezTo>
                    <a:pt x="223" y="117"/>
                    <a:pt x="207" y="30"/>
                    <a:pt x="141" y="14"/>
                  </a:cubicBezTo>
                  <a:cubicBezTo>
                    <a:pt x="126" y="5"/>
                    <a:pt x="11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4054400" y="2403100"/>
              <a:ext cx="6100" cy="6750"/>
            </a:xfrm>
            <a:custGeom>
              <a:avLst/>
              <a:gdLst/>
              <a:ahLst/>
              <a:cxnLst/>
              <a:rect l="l" t="t" r="r" b="b"/>
              <a:pathLst>
                <a:path w="244" h="270" extrusionOk="0">
                  <a:moveTo>
                    <a:pt x="113" y="1"/>
                  </a:moveTo>
                  <a:cubicBezTo>
                    <a:pt x="72" y="1"/>
                    <a:pt x="33" y="32"/>
                    <a:pt x="21" y="84"/>
                  </a:cubicBezTo>
                  <a:cubicBezTo>
                    <a:pt x="0" y="154"/>
                    <a:pt x="21" y="241"/>
                    <a:pt x="87" y="257"/>
                  </a:cubicBezTo>
                  <a:cubicBezTo>
                    <a:pt x="101" y="266"/>
                    <a:pt x="116" y="270"/>
                    <a:pt x="131" y="270"/>
                  </a:cubicBezTo>
                  <a:cubicBezTo>
                    <a:pt x="172" y="270"/>
                    <a:pt x="212" y="238"/>
                    <a:pt x="227" y="187"/>
                  </a:cubicBezTo>
                  <a:cubicBezTo>
                    <a:pt x="243" y="117"/>
                    <a:pt x="227" y="34"/>
                    <a:pt x="157" y="14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4052325" y="23271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11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36"/>
                    <a:pt x="83" y="252"/>
                  </a:cubicBezTo>
                  <a:cubicBezTo>
                    <a:pt x="97" y="252"/>
                    <a:pt x="109" y="260"/>
                    <a:pt x="120" y="260"/>
                  </a:cubicBezTo>
                  <a:cubicBezTo>
                    <a:pt x="126" y="260"/>
                    <a:pt x="131" y="258"/>
                    <a:pt x="137" y="252"/>
                  </a:cubicBezTo>
                  <a:cubicBezTo>
                    <a:pt x="170" y="252"/>
                    <a:pt x="207" y="219"/>
                    <a:pt x="223" y="186"/>
                  </a:cubicBezTo>
                  <a:cubicBezTo>
                    <a:pt x="240" y="133"/>
                    <a:pt x="223" y="83"/>
                    <a:pt x="207" y="46"/>
                  </a:cubicBezTo>
                  <a:cubicBezTo>
                    <a:pt x="186" y="30"/>
                    <a:pt x="170" y="13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4044600" y="231210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8" y="1"/>
                  </a:moveTo>
                  <a:cubicBezTo>
                    <a:pt x="120" y="1"/>
                    <a:pt x="112" y="5"/>
                    <a:pt x="104" y="13"/>
                  </a:cubicBezTo>
                  <a:cubicBezTo>
                    <a:pt x="67" y="13"/>
                    <a:pt x="50" y="30"/>
                    <a:pt x="34" y="67"/>
                  </a:cubicBezTo>
                  <a:cubicBezTo>
                    <a:pt x="17" y="83"/>
                    <a:pt x="1" y="116"/>
                    <a:pt x="17" y="149"/>
                  </a:cubicBezTo>
                  <a:cubicBezTo>
                    <a:pt x="17" y="186"/>
                    <a:pt x="34" y="219"/>
                    <a:pt x="50" y="236"/>
                  </a:cubicBezTo>
                  <a:cubicBezTo>
                    <a:pt x="83" y="252"/>
                    <a:pt x="104" y="273"/>
                    <a:pt x="137" y="273"/>
                  </a:cubicBezTo>
                  <a:cubicBezTo>
                    <a:pt x="186" y="252"/>
                    <a:pt x="240" y="186"/>
                    <a:pt x="223" y="116"/>
                  </a:cubicBezTo>
                  <a:cubicBezTo>
                    <a:pt x="223" y="83"/>
                    <a:pt x="207" y="46"/>
                    <a:pt x="186" y="30"/>
                  </a:cubicBezTo>
                  <a:cubicBezTo>
                    <a:pt x="170" y="30"/>
                    <a:pt x="170" y="13"/>
                    <a:pt x="153" y="13"/>
                  </a:cubicBezTo>
                  <a:cubicBezTo>
                    <a:pt x="145" y="5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4048825" y="2295050"/>
              <a:ext cx="6525" cy="6600"/>
            </a:xfrm>
            <a:custGeom>
              <a:avLst/>
              <a:gdLst/>
              <a:ahLst/>
              <a:cxnLst/>
              <a:rect l="l" t="t" r="r" b="b"/>
              <a:pathLst>
                <a:path w="261" h="264" extrusionOk="0">
                  <a:moveTo>
                    <a:pt x="120" y="0"/>
                  </a:moveTo>
                  <a:cubicBezTo>
                    <a:pt x="101" y="0"/>
                    <a:pt x="78" y="13"/>
                    <a:pt x="54" y="27"/>
                  </a:cubicBezTo>
                  <a:cubicBezTo>
                    <a:pt x="17" y="77"/>
                    <a:pt x="1" y="163"/>
                    <a:pt x="54" y="213"/>
                  </a:cubicBezTo>
                  <a:cubicBezTo>
                    <a:pt x="74" y="244"/>
                    <a:pt x="106" y="263"/>
                    <a:pt x="139" y="263"/>
                  </a:cubicBezTo>
                  <a:cubicBezTo>
                    <a:pt x="162" y="263"/>
                    <a:pt x="186" y="254"/>
                    <a:pt x="207" y="234"/>
                  </a:cubicBezTo>
                  <a:cubicBezTo>
                    <a:pt x="244" y="180"/>
                    <a:pt x="260" y="110"/>
                    <a:pt x="223" y="44"/>
                  </a:cubicBezTo>
                  <a:cubicBezTo>
                    <a:pt x="207" y="27"/>
                    <a:pt x="190" y="27"/>
                    <a:pt x="174" y="7"/>
                  </a:cubicBezTo>
                  <a:lnTo>
                    <a:pt x="141" y="7"/>
                  </a:lnTo>
                  <a:cubicBezTo>
                    <a:pt x="135" y="2"/>
                    <a:pt x="128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4075525" y="2384575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6" y="0"/>
                  </a:moveTo>
                  <a:cubicBezTo>
                    <a:pt x="104" y="0"/>
                    <a:pt x="83" y="17"/>
                    <a:pt x="50" y="33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39"/>
                    <a:pt x="83" y="260"/>
                    <a:pt x="120" y="260"/>
                  </a:cubicBezTo>
                  <a:cubicBezTo>
                    <a:pt x="125" y="265"/>
                    <a:pt x="131" y="267"/>
                    <a:pt x="137" y="267"/>
                  </a:cubicBezTo>
                  <a:cubicBezTo>
                    <a:pt x="154" y="267"/>
                    <a:pt x="174" y="254"/>
                    <a:pt x="186" y="239"/>
                  </a:cubicBezTo>
                  <a:cubicBezTo>
                    <a:pt x="240" y="190"/>
                    <a:pt x="256" y="103"/>
                    <a:pt x="207" y="54"/>
                  </a:cubicBezTo>
                  <a:cubicBezTo>
                    <a:pt x="207" y="33"/>
                    <a:pt x="186" y="17"/>
                    <a:pt x="169" y="17"/>
                  </a:cubicBezTo>
                  <a:cubicBezTo>
                    <a:pt x="153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4046250" y="23885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8" y="1"/>
                  </a:moveTo>
                  <a:cubicBezTo>
                    <a:pt x="88" y="1"/>
                    <a:pt x="50" y="34"/>
                    <a:pt x="38" y="81"/>
                  </a:cubicBezTo>
                  <a:cubicBezTo>
                    <a:pt x="1" y="152"/>
                    <a:pt x="38" y="222"/>
                    <a:pt x="87" y="255"/>
                  </a:cubicBezTo>
                  <a:cubicBezTo>
                    <a:pt x="99" y="257"/>
                    <a:pt x="110" y="259"/>
                    <a:pt x="121" y="259"/>
                  </a:cubicBezTo>
                  <a:cubicBezTo>
                    <a:pt x="174" y="259"/>
                    <a:pt x="213" y="226"/>
                    <a:pt x="244" y="168"/>
                  </a:cubicBezTo>
                  <a:cubicBezTo>
                    <a:pt x="260" y="119"/>
                    <a:pt x="223" y="32"/>
                    <a:pt x="174" y="16"/>
                  </a:cubicBezTo>
                  <a:cubicBezTo>
                    <a:pt x="159" y="5"/>
                    <a:pt x="14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4087900" y="2351600"/>
              <a:ext cx="5675" cy="6825"/>
            </a:xfrm>
            <a:custGeom>
              <a:avLst/>
              <a:gdLst/>
              <a:ahLst/>
              <a:cxnLst/>
              <a:rect l="l" t="t" r="r" b="b"/>
              <a:pathLst>
                <a:path w="227" h="273" extrusionOk="0">
                  <a:moveTo>
                    <a:pt x="132" y="0"/>
                  </a:moveTo>
                  <a:cubicBezTo>
                    <a:pt x="123" y="0"/>
                    <a:pt x="114" y="4"/>
                    <a:pt x="103" y="12"/>
                  </a:cubicBezTo>
                  <a:cubicBezTo>
                    <a:pt x="37" y="12"/>
                    <a:pt x="0" y="82"/>
                    <a:pt x="0" y="153"/>
                  </a:cubicBezTo>
                  <a:cubicBezTo>
                    <a:pt x="21" y="186"/>
                    <a:pt x="37" y="219"/>
                    <a:pt x="54" y="239"/>
                  </a:cubicBezTo>
                  <a:cubicBezTo>
                    <a:pt x="70" y="256"/>
                    <a:pt x="103" y="272"/>
                    <a:pt x="140" y="272"/>
                  </a:cubicBezTo>
                  <a:cubicBezTo>
                    <a:pt x="157" y="256"/>
                    <a:pt x="190" y="239"/>
                    <a:pt x="206" y="202"/>
                  </a:cubicBezTo>
                  <a:cubicBezTo>
                    <a:pt x="227" y="186"/>
                    <a:pt x="227" y="153"/>
                    <a:pt x="227" y="115"/>
                  </a:cubicBezTo>
                  <a:cubicBezTo>
                    <a:pt x="227" y="82"/>
                    <a:pt x="206" y="50"/>
                    <a:pt x="190" y="33"/>
                  </a:cubicBezTo>
                  <a:cubicBezTo>
                    <a:pt x="173" y="33"/>
                    <a:pt x="173" y="12"/>
                    <a:pt x="157" y="12"/>
                  </a:cubicBezTo>
                  <a:cubicBezTo>
                    <a:pt x="149" y="4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4090975" y="238425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9" y="1"/>
                  </a:moveTo>
                  <a:cubicBezTo>
                    <a:pt x="120" y="1"/>
                    <a:pt x="112" y="5"/>
                    <a:pt x="104" y="13"/>
                  </a:cubicBezTo>
                  <a:lnTo>
                    <a:pt x="83" y="13"/>
                  </a:lnTo>
                  <a:cubicBezTo>
                    <a:pt x="34" y="30"/>
                    <a:pt x="1" y="100"/>
                    <a:pt x="17" y="149"/>
                  </a:cubicBezTo>
                  <a:cubicBezTo>
                    <a:pt x="17" y="187"/>
                    <a:pt x="34" y="220"/>
                    <a:pt x="50" y="236"/>
                  </a:cubicBezTo>
                  <a:cubicBezTo>
                    <a:pt x="83" y="252"/>
                    <a:pt x="104" y="273"/>
                    <a:pt x="137" y="273"/>
                  </a:cubicBezTo>
                  <a:cubicBezTo>
                    <a:pt x="207" y="252"/>
                    <a:pt x="240" y="187"/>
                    <a:pt x="240" y="116"/>
                  </a:cubicBezTo>
                  <a:cubicBezTo>
                    <a:pt x="224" y="100"/>
                    <a:pt x="224" y="100"/>
                    <a:pt x="224" y="83"/>
                  </a:cubicBezTo>
                  <a:cubicBezTo>
                    <a:pt x="207" y="46"/>
                    <a:pt x="186" y="30"/>
                    <a:pt x="153" y="13"/>
                  </a:cubicBezTo>
                  <a:cubicBezTo>
                    <a:pt x="145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4046675" y="2344725"/>
              <a:ext cx="6100" cy="6375"/>
            </a:xfrm>
            <a:custGeom>
              <a:avLst/>
              <a:gdLst/>
              <a:ahLst/>
              <a:cxnLst/>
              <a:rect l="l" t="t" r="r" b="b"/>
              <a:pathLst>
                <a:path w="244" h="255" extrusionOk="0">
                  <a:moveTo>
                    <a:pt x="111" y="1"/>
                  </a:moveTo>
                  <a:cubicBezTo>
                    <a:pt x="71" y="1"/>
                    <a:pt x="33" y="33"/>
                    <a:pt x="21" y="81"/>
                  </a:cubicBezTo>
                  <a:cubicBezTo>
                    <a:pt x="0" y="151"/>
                    <a:pt x="21" y="221"/>
                    <a:pt x="70" y="254"/>
                  </a:cubicBezTo>
                  <a:lnTo>
                    <a:pt x="124" y="254"/>
                  </a:lnTo>
                  <a:cubicBezTo>
                    <a:pt x="173" y="254"/>
                    <a:pt x="206" y="221"/>
                    <a:pt x="227" y="168"/>
                  </a:cubicBezTo>
                  <a:cubicBezTo>
                    <a:pt x="243" y="135"/>
                    <a:pt x="227" y="81"/>
                    <a:pt x="190" y="48"/>
                  </a:cubicBezTo>
                  <a:cubicBezTo>
                    <a:pt x="190" y="32"/>
                    <a:pt x="173" y="15"/>
                    <a:pt x="157" y="15"/>
                  </a:cubicBezTo>
                  <a:cubicBezTo>
                    <a:pt x="142" y="5"/>
                    <a:pt x="127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4094375" y="23350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8" y="1"/>
                  </a:moveTo>
                  <a:cubicBezTo>
                    <a:pt x="86" y="1"/>
                    <a:pt x="65" y="12"/>
                    <a:pt x="50" y="24"/>
                  </a:cubicBezTo>
                  <a:cubicBezTo>
                    <a:pt x="1" y="78"/>
                    <a:pt x="1" y="160"/>
                    <a:pt x="34" y="214"/>
                  </a:cubicBezTo>
                  <a:cubicBezTo>
                    <a:pt x="50" y="230"/>
                    <a:pt x="88" y="247"/>
                    <a:pt x="104" y="263"/>
                  </a:cubicBezTo>
                  <a:cubicBezTo>
                    <a:pt x="137" y="263"/>
                    <a:pt x="174" y="247"/>
                    <a:pt x="191" y="230"/>
                  </a:cubicBezTo>
                  <a:cubicBezTo>
                    <a:pt x="240" y="181"/>
                    <a:pt x="240" y="111"/>
                    <a:pt x="207" y="40"/>
                  </a:cubicBezTo>
                  <a:cubicBezTo>
                    <a:pt x="191" y="24"/>
                    <a:pt x="174" y="24"/>
                    <a:pt x="153" y="7"/>
                  </a:cubicBezTo>
                  <a:lnTo>
                    <a:pt x="137" y="7"/>
                  </a:lnTo>
                  <a:cubicBezTo>
                    <a:pt x="127" y="3"/>
                    <a:pt x="118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4083675" y="2274175"/>
              <a:ext cx="6000" cy="6925"/>
            </a:xfrm>
            <a:custGeom>
              <a:avLst/>
              <a:gdLst/>
              <a:ahLst/>
              <a:cxnLst/>
              <a:rect l="l" t="t" r="r" b="b"/>
              <a:pathLst>
                <a:path w="240" h="277" extrusionOk="0">
                  <a:moveTo>
                    <a:pt x="136" y="1"/>
                  </a:moveTo>
                  <a:cubicBezTo>
                    <a:pt x="103" y="1"/>
                    <a:pt x="87" y="17"/>
                    <a:pt x="50" y="38"/>
                  </a:cubicBezTo>
                  <a:cubicBezTo>
                    <a:pt x="0" y="87"/>
                    <a:pt x="0" y="174"/>
                    <a:pt x="33" y="223"/>
                  </a:cubicBezTo>
                  <a:cubicBezTo>
                    <a:pt x="50" y="244"/>
                    <a:pt x="87" y="260"/>
                    <a:pt x="120" y="277"/>
                  </a:cubicBezTo>
                  <a:cubicBezTo>
                    <a:pt x="136" y="277"/>
                    <a:pt x="169" y="260"/>
                    <a:pt x="190" y="244"/>
                  </a:cubicBezTo>
                  <a:cubicBezTo>
                    <a:pt x="223" y="223"/>
                    <a:pt x="223" y="190"/>
                    <a:pt x="239" y="157"/>
                  </a:cubicBezTo>
                  <a:cubicBezTo>
                    <a:pt x="239" y="120"/>
                    <a:pt x="223" y="87"/>
                    <a:pt x="206" y="54"/>
                  </a:cubicBezTo>
                  <a:cubicBezTo>
                    <a:pt x="206" y="38"/>
                    <a:pt x="190" y="17"/>
                    <a:pt x="169" y="17"/>
                  </a:cubicBezTo>
                  <a:cubicBezTo>
                    <a:pt x="153" y="17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4087075" y="2303950"/>
              <a:ext cx="6000" cy="6450"/>
            </a:xfrm>
            <a:custGeom>
              <a:avLst/>
              <a:gdLst/>
              <a:ahLst/>
              <a:cxnLst/>
              <a:rect l="l" t="t" r="r" b="b"/>
              <a:pathLst>
                <a:path w="240" h="258" extrusionOk="0">
                  <a:moveTo>
                    <a:pt x="112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20"/>
                    <a:pt x="87" y="253"/>
                  </a:cubicBezTo>
                  <a:cubicBezTo>
                    <a:pt x="96" y="256"/>
                    <a:pt x="105" y="257"/>
                    <a:pt x="115" y="257"/>
                  </a:cubicBezTo>
                  <a:cubicBezTo>
                    <a:pt x="159" y="257"/>
                    <a:pt x="209" y="227"/>
                    <a:pt x="223" y="187"/>
                  </a:cubicBezTo>
                  <a:cubicBezTo>
                    <a:pt x="239" y="117"/>
                    <a:pt x="223" y="30"/>
                    <a:pt x="157" y="14"/>
                  </a:cubicBezTo>
                  <a:cubicBezTo>
                    <a:pt x="143" y="5"/>
                    <a:pt x="127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4094375" y="228830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40" y="1"/>
                  </a:moveTo>
                  <a:cubicBezTo>
                    <a:pt x="86" y="1"/>
                    <a:pt x="45" y="33"/>
                    <a:pt x="17" y="91"/>
                  </a:cubicBezTo>
                  <a:cubicBezTo>
                    <a:pt x="1" y="157"/>
                    <a:pt x="34" y="227"/>
                    <a:pt x="88" y="244"/>
                  </a:cubicBezTo>
                  <a:cubicBezTo>
                    <a:pt x="101" y="253"/>
                    <a:pt x="115" y="257"/>
                    <a:pt x="130" y="257"/>
                  </a:cubicBezTo>
                  <a:cubicBezTo>
                    <a:pt x="170" y="257"/>
                    <a:pt x="211" y="225"/>
                    <a:pt x="224" y="174"/>
                  </a:cubicBezTo>
                  <a:cubicBezTo>
                    <a:pt x="257" y="108"/>
                    <a:pt x="224" y="38"/>
                    <a:pt x="174" y="5"/>
                  </a:cubicBezTo>
                  <a:cubicBezTo>
                    <a:pt x="162" y="2"/>
                    <a:pt x="151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4048000" y="24232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0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215"/>
                    <a:pt x="71" y="263"/>
                    <a:pt x="117" y="263"/>
                  </a:cubicBezTo>
                  <a:cubicBezTo>
                    <a:pt x="124" y="263"/>
                    <a:pt x="131" y="262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74"/>
                    <a:pt x="240" y="137"/>
                    <a:pt x="240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4094800" y="231892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03" y="0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0" y="186"/>
                    <a:pt x="17" y="206"/>
                    <a:pt x="54" y="239"/>
                  </a:cubicBezTo>
                  <a:cubicBezTo>
                    <a:pt x="71" y="256"/>
                    <a:pt x="103" y="256"/>
                    <a:pt x="136" y="256"/>
                  </a:cubicBezTo>
                  <a:cubicBezTo>
                    <a:pt x="190" y="239"/>
                    <a:pt x="223" y="169"/>
                    <a:pt x="223" y="103"/>
                  </a:cubicBezTo>
                  <a:cubicBezTo>
                    <a:pt x="223" y="66"/>
                    <a:pt x="207" y="50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4069450" y="24013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7" y="0"/>
                  </a:moveTo>
                  <a:cubicBezTo>
                    <a:pt x="37" y="17"/>
                    <a:pt x="0" y="83"/>
                    <a:pt x="0" y="153"/>
                  </a:cubicBezTo>
                  <a:cubicBezTo>
                    <a:pt x="0" y="186"/>
                    <a:pt x="17" y="223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6" y="50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4095625" y="236695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3" y="0"/>
                  </a:moveTo>
                  <a:cubicBezTo>
                    <a:pt x="70" y="17"/>
                    <a:pt x="54" y="37"/>
                    <a:pt x="38" y="54"/>
                  </a:cubicBezTo>
                  <a:cubicBezTo>
                    <a:pt x="21" y="87"/>
                    <a:pt x="0" y="120"/>
                    <a:pt x="2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77" y="255"/>
                    <a:pt x="92" y="267"/>
                    <a:pt x="112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207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4096550" y="22716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66" y="1"/>
                    <a:pt x="50" y="17"/>
                    <a:pt x="33" y="38"/>
                  </a:cubicBezTo>
                  <a:cubicBezTo>
                    <a:pt x="17" y="71"/>
                    <a:pt x="1" y="104"/>
                    <a:pt x="1" y="141"/>
                  </a:cubicBezTo>
                  <a:cubicBezTo>
                    <a:pt x="1" y="174"/>
                    <a:pt x="17" y="207"/>
                    <a:pt x="50" y="223"/>
                  </a:cubicBezTo>
                  <a:cubicBezTo>
                    <a:pt x="66" y="260"/>
                    <a:pt x="104" y="260"/>
                    <a:pt x="120" y="260"/>
                  </a:cubicBezTo>
                  <a:cubicBezTo>
                    <a:pt x="190" y="244"/>
                    <a:pt x="223" y="190"/>
                    <a:pt x="223" y="120"/>
                  </a:cubicBezTo>
                  <a:lnTo>
                    <a:pt x="223" y="104"/>
                  </a:lnTo>
                  <a:cubicBezTo>
                    <a:pt x="207" y="54"/>
                    <a:pt x="19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4079325" y="233952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1"/>
                  </a:moveTo>
                  <a:cubicBezTo>
                    <a:pt x="34" y="1"/>
                    <a:pt x="1" y="67"/>
                    <a:pt x="17" y="137"/>
                  </a:cubicBezTo>
                  <a:cubicBezTo>
                    <a:pt x="17" y="170"/>
                    <a:pt x="34" y="207"/>
                    <a:pt x="55" y="223"/>
                  </a:cubicBezTo>
                  <a:cubicBezTo>
                    <a:pt x="88" y="256"/>
                    <a:pt x="104" y="256"/>
                    <a:pt x="137" y="256"/>
                  </a:cubicBezTo>
                  <a:cubicBezTo>
                    <a:pt x="174" y="240"/>
                    <a:pt x="191" y="223"/>
                    <a:pt x="207" y="207"/>
                  </a:cubicBezTo>
                  <a:cubicBezTo>
                    <a:pt x="224" y="170"/>
                    <a:pt x="240" y="137"/>
                    <a:pt x="224" y="104"/>
                  </a:cubicBezTo>
                  <a:cubicBezTo>
                    <a:pt x="224" y="67"/>
                    <a:pt x="207" y="34"/>
                    <a:pt x="191" y="17"/>
                  </a:cubicBezTo>
                  <a:cubicBezTo>
                    <a:pt x="174" y="17"/>
                    <a:pt x="17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3860300" y="223945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34" y="17"/>
                    <a:pt x="1" y="66"/>
                    <a:pt x="1" y="153"/>
                  </a:cubicBezTo>
                  <a:cubicBezTo>
                    <a:pt x="1" y="190"/>
                    <a:pt x="17" y="206"/>
                    <a:pt x="54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57" y="256"/>
                    <a:pt x="190" y="223"/>
                    <a:pt x="207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7" y="33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3856900" y="231530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7" y="1"/>
                  </a:moveTo>
                  <a:cubicBezTo>
                    <a:pt x="86" y="1"/>
                    <a:pt x="45" y="33"/>
                    <a:pt x="17" y="91"/>
                  </a:cubicBezTo>
                  <a:cubicBezTo>
                    <a:pt x="1" y="145"/>
                    <a:pt x="34" y="228"/>
                    <a:pt x="87" y="248"/>
                  </a:cubicBezTo>
                  <a:cubicBezTo>
                    <a:pt x="100" y="257"/>
                    <a:pt x="115" y="261"/>
                    <a:pt x="130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56" y="108"/>
                    <a:pt x="223" y="42"/>
                    <a:pt x="170" y="5"/>
                  </a:cubicBezTo>
                  <a:cubicBezTo>
                    <a:pt x="159" y="2"/>
                    <a:pt x="148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3856500" y="2284500"/>
              <a:ext cx="6000" cy="6925"/>
            </a:xfrm>
            <a:custGeom>
              <a:avLst/>
              <a:gdLst/>
              <a:ahLst/>
              <a:cxnLst/>
              <a:rect l="l" t="t" r="r" b="b"/>
              <a:pathLst>
                <a:path w="240" h="277" extrusionOk="0">
                  <a:moveTo>
                    <a:pt x="136" y="0"/>
                  </a:moveTo>
                  <a:cubicBezTo>
                    <a:pt x="103" y="0"/>
                    <a:pt x="66" y="17"/>
                    <a:pt x="50" y="37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43"/>
                    <a:pt x="66" y="260"/>
                    <a:pt x="103" y="276"/>
                  </a:cubicBezTo>
                  <a:cubicBezTo>
                    <a:pt x="136" y="276"/>
                    <a:pt x="169" y="260"/>
                    <a:pt x="186" y="24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86" y="37"/>
                    <a:pt x="169" y="17"/>
                    <a:pt x="153" y="17"/>
                  </a:cubicBezTo>
                  <a:cubicBezTo>
                    <a:pt x="153" y="17"/>
                    <a:pt x="136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3861650" y="2269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0" y="141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86" y="244"/>
                    <a:pt x="240" y="174"/>
                    <a:pt x="223" y="104"/>
                  </a:cubicBezTo>
                  <a:cubicBezTo>
                    <a:pt x="223" y="71"/>
                    <a:pt x="207" y="38"/>
                    <a:pt x="186" y="17"/>
                  </a:cubicBezTo>
                  <a:cubicBezTo>
                    <a:pt x="169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3850425" y="23954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30" y="0"/>
                  </a:moveTo>
                  <a:cubicBezTo>
                    <a:pt x="121" y="0"/>
                    <a:pt x="111" y="4"/>
                    <a:pt x="103" y="13"/>
                  </a:cubicBezTo>
                  <a:cubicBezTo>
                    <a:pt x="70" y="13"/>
                    <a:pt x="54" y="33"/>
                    <a:pt x="37" y="66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17" y="186"/>
                    <a:pt x="37" y="219"/>
                    <a:pt x="54" y="239"/>
                  </a:cubicBezTo>
                  <a:cubicBezTo>
                    <a:pt x="65" y="251"/>
                    <a:pt x="85" y="263"/>
                    <a:pt x="109" y="263"/>
                  </a:cubicBezTo>
                  <a:cubicBezTo>
                    <a:pt x="119" y="263"/>
                    <a:pt x="129" y="261"/>
                    <a:pt x="140" y="256"/>
                  </a:cubicBezTo>
                  <a:cubicBezTo>
                    <a:pt x="190" y="256"/>
                    <a:pt x="243" y="186"/>
                    <a:pt x="223" y="116"/>
                  </a:cubicBezTo>
                  <a:cubicBezTo>
                    <a:pt x="223" y="83"/>
                    <a:pt x="206" y="50"/>
                    <a:pt x="190" y="33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8" y="4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3853000" y="23510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0" y="0"/>
                  </a:moveTo>
                  <a:cubicBezTo>
                    <a:pt x="103" y="0"/>
                    <a:pt x="70" y="17"/>
                    <a:pt x="54" y="33"/>
                  </a:cubicBezTo>
                  <a:cubicBezTo>
                    <a:pt x="37" y="54"/>
                    <a:pt x="17" y="87"/>
                    <a:pt x="17" y="120"/>
                  </a:cubicBezTo>
                  <a:cubicBezTo>
                    <a:pt x="0" y="157"/>
                    <a:pt x="17" y="190"/>
                    <a:pt x="37" y="207"/>
                  </a:cubicBezTo>
                  <a:cubicBezTo>
                    <a:pt x="56" y="247"/>
                    <a:pt x="88" y="264"/>
                    <a:pt x="121" y="264"/>
                  </a:cubicBezTo>
                  <a:cubicBezTo>
                    <a:pt x="144" y="264"/>
                    <a:pt x="169" y="255"/>
                    <a:pt x="190" y="240"/>
                  </a:cubicBezTo>
                  <a:cubicBezTo>
                    <a:pt x="243" y="190"/>
                    <a:pt x="243" y="103"/>
                    <a:pt x="206" y="54"/>
                  </a:cubicBezTo>
                  <a:cubicBezTo>
                    <a:pt x="190" y="33"/>
                    <a:pt x="173" y="17"/>
                    <a:pt x="157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855575" y="23312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21"/>
                    <a:pt x="0" y="87"/>
                    <a:pt x="0" y="157"/>
                  </a:cubicBezTo>
                  <a:cubicBezTo>
                    <a:pt x="0" y="190"/>
                    <a:pt x="17" y="207"/>
                    <a:pt x="54" y="244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23" y="71"/>
                    <a:pt x="206" y="54"/>
                    <a:pt x="173" y="21"/>
                  </a:cubicBezTo>
                  <a:cubicBezTo>
                    <a:pt x="173" y="21"/>
                    <a:pt x="157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865875" y="23446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87" y="1"/>
                  </a:moveTo>
                  <a:cubicBezTo>
                    <a:pt x="71" y="17"/>
                    <a:pt x="38" y="34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54" y="240"/>
                  </a:cubicBezTo>
                  <a:cubicBezTo>
                    <a:pt x="66" y="252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7" y="50"/>
                    <a:pt x="174" y="34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3885250" y="2403425"/>
              <a:ext cx="3025" cy="2600"/>
            </a:xfrm>
            <a:custGeom>
              <a:avLst/>
              <a:gdLst/>
              <a:ahLst/>
              <a:cxnLst/>
              <a:rect l="l" t="t" r="r" b="b"/>
              <a:pathLst>
                <a:path w="121" h="104" extrusionOk="0">
                  <a:moveTo>
                    <a:pt x="87" y="1"/>
                  </a:moveTo>
                  <a:cubicBezTo>
                    <a:pt x="50" y="1"/>
                    <a:pt x="34" y="21"/>
                    <a:pt x="17" y="38"/>
                  </a:cubicBezTo>
                  <a:cubicBezTo>
                    <a:pt x="1" y="54"/>
                    <a:pt x="1" y="71"/>
                    <a:pt x="1" y="104"/>
                  </a:cubicBezTo>
                  <a:cubicBezTo>
                    <a:pt x="34" y="71"/>
                    <a:pt x="87" y="38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3854325" y="23786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17" y="66"/>
                    <a:pt x="1" y="153"/>
                    <a:pt x="50" y="223"/>
                  </a:cubicBezTo>
                  <a:cubicBezTo>
                    <a:pt x="67" y="239"/>
                    <a:pt x="87" y="256"/>
                    <a:pt x="120" y="256"/>
                  </a:cubicBezTo>
                  <a:cubicBezTo>
                    <a:pt x="130" y="261"/>
                    <a:pt x="138" y="263"/>
                    <a:pt x="146" y="263"/>
                  </a:cubicBezTo>
                  <a:cubicBezTo>
                    <a:pt x="165" y="263"/>
                    <a:pt x="181" y="251"/>
                    <a:pt x="207" y="239"/>
                  </a:cubicBezTo>
                  <a:cubicBezTo>
                    <a:pt x="223" y="206"/>
                    <a:pt x="240" y="190"/>
                    <a:pt x="240" y="153"/>
                  </a:cubicBezTo>
                  <a:cubicBezTo>
                    <a:pt x="240" y="120"/>
                    <a:pt x="240" y="87"/>
                    <a:pt x="223" y="50"/>
                  </a:cubicBezTo>
                  <a:cubicBezTo>
                    <a:pt x="207" y="33"/>
                    <a:pt x="190" y="17"/>
                    <a:pt x="170" y="17"/>
                  </a:cubicBezTo>
                  <a:cubicBezTo>
                    <a:pt x="153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3871950" y="2406000"/>
              <a:ext cx="6000" cy="6950"/>
            </a:xfrm>
            <a:custGeom>
              <a:avLst/>
              <a:gdLst/>
              <a:ahLst/>
              <a:cxnLst/>
              <a:rect l="l" t="t" r="r" b="b"/>
              <a:pathLst>
                <a:path w="240" h="278" extrusionOk="0">
                  <a:moveTo>
                    <a:pt x="137" y="1"/>
                  </a:moveTo>
                  <a:cubicBezTo>
                    <a:pt x="104" y="1"/>
                    <a:pt x="83" y="22"/>
                    <a:pt x="50" y="38"/>
                  </a:cubicBezTo>
                  <a:cubicBezTo>
                    <a:pt x="17" y="88"/>
                    <a:pt x="1" y="174"/>
                    <a:pt x="34" y="228"/>
                  </a:cubicBezTo>
                  <a:cubicBezTo>
                    <a:pt x="67" y="244"/>
                    <a:pt x="83" y="261"/>
                    <a:pt x="120" y="277"/>
                  </a:cubicBezTo>
                  <a:cubicBezTo>
                    <a:pt x="153" y="277"/>
                    <a:pt x="170" y="261"/>
                    <a:pt x="207" y="244"/>
                  </a:cubicBezTo>
                  <a:cubicBezTo>
                    <a:pt x="223" y="228"/>
                    <a:pt x="240" y="191"/>
                    <a:pt x="240" y="158"/>
                  </a:cubicBezTo>
                  <a:cubicBezTo>
                    <a:pt x="240" y="125"/>
                    <a:pt x="240" y="88"/>
                    <a:pt x="223" y="55"/>
                  </a:cubicBezTo>
                  <a:cubicBezTo>
                    <a:pt x="207" y="38"/>
                    <a:pt x="186" y="22"/>
                    <a:pt x="170" y="22"/>
                  </a:cubicBezTo>
                  <a:cubicBezTo>
                    <a:pt x="153" y="22"/>
                    <a:pt x="153" y="22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3870200" y="232747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37" y="0"/>
                  </a:moveTo>
                  <a:cubicBezTo>
                    <a:pt x="104" y="0"/>
                    <a:pt x="71" y="17"/>
                    <a:pt x="50" y="33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5" y="254"/>
                    <a:pt x="86" y="272"/>
                    <a:pt x="118" y="272"/>
                  </a:cubicBezTo>
                  <a:cubicBezTo>
                    <a:pt x="142" y="272"/>
                    <a:pt x="167" y="262"/>
                    <a:pt x="190" y="239"/>
                  </a:cubicBezTo>
                  <a:cubicBezTo>
                    <a:pt x="240" y="190"/>
                    <a:pt x="240" y="103"/>
                    <a:pt x="207" y="50"/>
                  </a:cubicBezTo>
                  <a:cubicBezTo>
                    <a:pt x="190" y="33"/>
                    <a:pt x="174" y="17"/>
                    <a:pt x="153" y="17"/>
                  </a:cubicBezTo>
                  <a:cubicBezTo>
                    <a:pt x="153" y="17"/>
                    <a:pt x="137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3861650" y="2363550"/>
              <a:ext cx="5600" cy="6625"/>
            </a:xfrm>
            <a:custGeom>
              <a:avLst/>
              <a:gdLst/>
              <a:ahLst/>
              <a:cxnLst/>
              <a:rect l="l" t="t" r="r" b="b"/>
              <a:pathLst>
                <a:path w="224" h="265" extrusionOk="0">
                  <a:moveTo>
                    <a:pt x="8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1" y="251"/>
                    <a:pt x="83" y="265"/>
                    <a:pt x="101" y="265"/>
                  </a:cubicBezTo>
                  <a:cubicBezTo>
                    <a:pt x="108" y="265"/>
                    <a:pt x="115" y="262"/>
                    <a:pt x="120" y="256"/>
                  </a:cubicBezTo>
                  <a:cubicBezTo>
                    <a:pt x="153" y="256"/>
                    <a:pt x="186" y="239"/>
                    <a:pt x="207" y="206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3857325" y="2408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40" y="0"/>
                  </a:moveTo>
                  <a:cubicBezTo>
                    <a:pt x="82" y="0"/>
                    <a:pt x="31" y="35"/>
                    <a:pt x="17" y="91"/>
                  </a:cubicBezTo>
                  <a:cubicBezTo>
                    <a:pt x="0" y="144"/>
                    <a:pt x="33" y="231"/>
                    <a:pt x="87" y="247"/>
                  </a:cubicBezTo>
                  <a:cubicBezTo>
                    <a:pt x="103" y="264"/>
                    <a:pt x="120" y="264"/>
                    <a:pt x="136" y="264"/>
                  </a:cubicBezTo>
                  <a:cubicBezTo>
                    <a:pt x="173" y="264"/>
                    <a:pt x="206" y="231"/>
                    <a:pt x="223" y="177"/>
                  </a:cubicBezTo>
                  <a:cubicBezTo>
                    <a:pt x="239" y="128"/>
                    <a:pt x="239" y="74"/>
                    <a:pt x="206" y="41"/>
                  </a:cubicBezTo>
                  <a:lnTo>
                    <a:pt x="173" y="4"/>
                  </a:lnTo>
                  <a:cubicBezTo>
                    <a:pt x="162" y="1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4063875" y="23708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0"/>
                    <a:pt x="54" y="17"/>
                    <a:pt x="34" y="33"/>
                  </a:cubicBezTo>
                  <a:cubicBezTo>
                    <a:pt x="1" y="66"/>
                    <a:pt x="1" y="103"/>
                    <a:pt x="1" y="153"/>
                  </a:cubicBezTo>
                  <a:cubicBezTo>
                    <a:pt x="1" y="190"/>
                    <a:pt x="17" y="206"/>
                    <a:pt x="34" y="239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0" y="239"/>
                    <a:pt x="223" y="190"/>
                    <a:pt x="223" y="120"/>
                  </a:cubicBezTo>
                  <a:lnTo>
                    <a:pt x="223" y="103"/>
                  </a:lnTo>
                  <a:cubicBezTo>
                    <a:pt x="207" y="49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4061300" y="2434350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37" y="1"/>
                  </a:moveTo>
                  <a:cubicBezTo>
                    <a:pt x="120" y="1"/>
                    <a:pt x="87" y="1"/>
                    <a:pt x="71" y="21"/>
                  </a:cubicBezTo>
                  <a:cubicBezTo>
                    <a:pt x="17" y="71"/>
                    <a:pt x="0" y="157"/>
                    <a:pt x="54" y="207"/>
                  </a:cubicBezTo>
                  <a:cubicBezTo>
                    <a:pt x="71" y="244"/>
                    <a:pt x="87" y="260"/>
                    <a:pt x="120" y="260"/>
                  </a:cubicBezTo>
                  <a:cubicBezTo>
                    <a:pt x="157" y="260"/>
                    <a:pt x="174" y="244"/>
                    <a:pt x="207" y="227"/>
                  </a:cubicBezTo>
                  <a:cubicBezTo>
                    <a:pt x="240" y="190"/>
                    <a:pt x="260" y="104"/>
                    <a:pt x="223" y="54"/>
                  </a:cubicBezTo>
                  <a:cubicBezTo>
                    <a:pt x="207" y="21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4061700" y="2387450"/>
              <a:ext cx="6125" cy="6725"/>
            </a:xfrm>
            <a:custGeom>
              <a:avLst/>
              <a:gdLst/>
              <a:ahLst/>
              <a:cxnLst/>
              <a:rect l="l" t="t" r="r" b="b"/>
              <a:pathLst>
                <a:path w="245" h="269" extrusionOk="0">
                  <a:moveTo>
                    <a:pt x="129" y="1"/>
                  </a:moveTo>
                  <a:cubicBezTo>
                    <a:pt x="83" y="1"/>
                    <a:pt x="35" y="33"/>
                    <a:pt x="17" y="92"/>
                  </a:cubicBezTo>
                  <a:cubicBezTo>
                    <a:pt x="1" y="162"/>
                    <a:pt x="17" y="228"/>
                    <a:pt x="88" y="265"/>
                  </a:cubicBezTo>
                  <a:cubicBezTo>
                    <a:pt x="97" y="267"/>
                    <a:pt x="106" y="269"/>
                    <a:pt x="116" y="269"/>
                  </a:cubicBezTo>
                  <a:cubicBezTo>
                    <a:pt x="162" y="269"/>
                    <a:pt x="210" y="236"/>
                    <a:pt x="224" y="178"/>
                  </a:cubicBezTo>
                  <a:cubicBezTo>
                    <a:pt x="244" y="108"/>
                    <a:pt x="224" y="42"/>
                    <a:pt x="158" y="5"/>
                  </a:cubicBezTo>
                  <a:cubicBezTo>
                    <a:pt x="149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4061700" y="24180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0"/>
                  </a:moveTo>
                  <a:cubicBezTo>
                    <a:pt x="55" y="17"/>
                    <a:pt x="1" y="87"/>
                    <a:pt x="17" y="157"/>
                  </a:cubicBezTo>
                  <a:cubicBezTo>
                    <a:pt x="17" y="190"/>
                    <a:pt x="38" y="223"/>
                    <a:pt x="71" y="239"/>
                  </a:cubicBezTo>
                  <a:cubicBezTo>
                    <a:pt x="88" y="260"/>
                    <a:pt x="121" y="260"/>
                    <a:pt x="141" y="260"/>
                  </a:cubicBezTo>
                  <a:cubicBezTo>
                    <a:pt x="207" y="260"/>
                    <a:pt x="244" y="190"/>
                    <a:pt x="244" y="120"/>
                  </a:cubicBezTo>
                  <a:cubicBezTo>
                    <a:pt x="224" y="87"/>
                    <a:pt x="224" y="54"/>
                    <a:pt x="191" y="33"/>
                  </a:cubicBezTo>
                  <a:cubicBezTo>
                    <a:pt x="191" y="17"/>
                    <a:pt x="174" y="17"/>
                    <a:pt x="174" y="17"/>
                  </a:cubicBezTo>
                  <a:cubicBezTo>
                    <a:pt x="158" y="0"/>
                    <a:pt x="14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4066450" y="23266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34" y="50"/>
                    <a:pt x="17" y="83"/>
                    <a:pt x="17" y="120"/>
                  </a:cubicBezTo>
                  <a:cubicBezTo>
                    <a:pt x="1" y="153"/>
                    <a:pt x="17" y="186"/>
                    <a:pt x="34" y="206"/>
                  </a:cubicBezTo>
                  <a:cubicBezTo>
                    <a:pt x="54" y="239"/>
                    <a:pt x="87" y="256"/>
                    <a:pt x="104" y="256"/>
                  </a:cubicBezTo>
                  <a:cubicBezTo>
                    <a:pt x="137" y="256"/>
                    <a:pt x="174" y="256"/>
                    <a:pt x="190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4057900" y="23570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66" y="21"/>
                    <a:pt x="50" y="38"/>
                    <a:pt x="33" y="54"/>
                  </a:cubicBezTo>
                  <a:cubicBezTo>
                    <a:pt x="17" y="87"/>
                    <a:pt x="0" y="124"/>
                    <a:pt x="0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62" y="255"/>
                    <a:pt x="84" y="267"/>
                    <a:pt x="107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69" y="21"/>
                    <a:pt x="169" y="21"/>
                    <a:pt x="153" y="21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3926475" y="2384575"/>
              <a:ext cx="5600" cy="4350"/>
            </a:xfrm>
            <a:custGeom>
              <a:avLst/>
              <a:gdLst/>
              <a:ahLst/>
              <a:cxnLst/>
              <a:rect l="l" t="t" r="r" b="b"/>
              <a:pathLst>
                <a:path w="224" h="174" extrusionOk="0">
                  <a:moveTo>
                    <a:pt x="120" y="0"/>
                  </a:moveTo>
                  <a:cubicBezTo>
                    <a:pt x="87" y="0"/>
                    <a:pt x="50" y="0"/>
                    <a:pt x="34" y="17"/>
                  </a:cubicBezTo>
                  <a:cubicBezTo>
                    <a:pt x="17" y="54"/>
                    <a:pt x="1" y="87"/>
                    <a:pt x="1" y="120"/>
                  </a:cubicBezTo>
                  <a:lnTo>
                    <a:pt x="1" y="174"/>
                  </a:lnTo>
                  <a:cubicBezTo>
                    <a:pt x="67" y="157"/>
                    <a:pt x="137" y="157"/>
                    <a:pt x="207" y="157"/>
                  </a:cubicBezTo>
                  <a:cubicBezTo>
                    <a:pt x="223" y="120"/>
                    <a:pt x="207" y="70"/>
                    <a:pt x="190" y="54"/>
                  </a:cubicBezTo>
                  <a:cubicBezTo>
                    <a:pt x="170" y="33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4063050" y="23416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67" y="243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60"/>
                    <a:pt x="240" y="190"/>
                    <a:pt x="240" y="103"/>
                  </a:cubicBezTo>
                  <a:cubicBezTo>
                    <a:pt x="223" y="70"/>
                    <a:pt x="207" y="37"/>
                    <a:pt x="170" y="21"/>
                  </a:cubicBezTo>
                  <a:cubicBezTo>
                    <a:pt x="153" y="0"/>
                    <a:pt x="13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4011925" y="2411450"/>
              <a:ext cx="6000" cy="6225"/>
            </a:xfrm>
            <a:custGeom>
              <a:avLst/>
              <a:gdLst/>
              <a:ahLst/>
              <a:cxnLst/>
              <a:rect l="l" t="t" r="r" b="b"/>
              <a:pathLst>
                <a:path w="240" h="249" extrusionOk="0">
                  <a:moveTo>
                    <a:pt x="120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71" y="10"/>
                    <a:pt x="50" y="26"/>
                    <a:pt x="34" y="59"/>
                  </a:cubicBezTo>
                  <a:cubicBezTo>
                    <a:pt x="17" y="76"/>
                    <a:pt x="1" y="113"/>
                    <a:pt x="1" y="146"/>
                  </a:cubicBezTo>
                  <a:cubicBezTo>
                    <a:pt x="50" y="179"/>
                    <a:pt x="104" y="216"/>
                    <a:pt x="174" y="249"/>
                  </a:cubicBezTo>
                  <a:cubicBezTo>
                    <a:pt x="207" y="232"/>
                    <a:pt x="240" y="162"/>
                    <a:pt x="223" y="113"/>
                  </a:cubicBezTo>
                  <a:cubicBezTo>
                    <a:pt x="223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3" y="10"/>
                  </a:cubicBezTo>
                  <a:cubicBezTo>
                    <a:pt x="142" y="10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4026975" y="24099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"/>
                    <a:pt x="1" y="71"/>
                    <a:pt x="17" y="153"/>
                  </a:cubicBezTo>
                  <a:cubicBezTo>
                    <a:pt x="17" y="190"/>
                    <a:pt x="34" y="223"/>
                    <a:pt x="67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70" y="256"/>
                    <a:pt x="190" y="223"/>
                    <a:pt x="207" y="207"/>
                  </a:cubicBezTo>
                  <a:cubicBezTo>
                    <a:pt x="223" y="174"/>
                    <a:pt x="240" y="137"/>
                    <a:pt x="223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3989150" y="2400850"/>
              <a:ext cx="5175" cy="3950"/>
            </a:xfrm>
            <a:custGeom>
              <a:avLst/>
              <a:gdLst/>
              <a:ahLst/>
              <a:cxnLst/>
              <a:rect l="l" t="t" r="r" b="b"/>
              <a:pathLst>
                <a:path w="207" h="158" extrusionOk="0">
                  <a:moveTo>
                    <a:pt x="104" y="1"/>
                  </a:moveTo>
                  <a:cubicBezTo>
                    <a:pt x="87" y="1"/>
                    <a:pt x="54" y="1"/>
                    <a:pt x="17" y="38"/>
                  </a:cubicBezTo>
                  <a:cubicBezTo>
                    <a:pt x="17" y="38"/>
                    <a:pt x="17" y="54"/>
                    <a:pt x="0" y="54"/>
                  </a:cubicBezTo>
                  <a:cubicBezTo>
                    <a:pt x="71" y="87"/>
                    <a:pt x="136" y="124"/>
                    <a:pt x="207" y="157"/>
                  </a:cubicBezTo>
                  <a:cubicBezTo>
                    <a:pt x="207" y="124"/>
                    <a:pt x="207" y="87"/>
                    <a:pt x="190" y="54"/>
                  </a:cubicBezTo>
                  <a:cubicBezTo>
                    <a:pt x="174" y="38"/>
                    <a:pt x="157" y="21"/>
                    <a:pt x="136" y="21"/>
                  </a:cubicBezTo>
                  <a:cubicBezTo>
                    <a:pt x="120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4066875" y="2294100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14" y="1"/>
                  </a:moveTo>
                  <a:cubicBezTo>
                    <a:pt x="95" y="1"/>
                    <a:pt x="80" y="9"/>
                    <a:pt x="70" y="28"/>
                  </a:cubicBezTo>
                  <a:cubicBezTo>
                    <a:pt x="37" y="28"/>
                    <a:pt x="17" y="65"/>
                    <a:pt x="17" y="82"/>
                  </a:cubicBezTo>
                  <a:cubicBezTo>
                    <a:pt x="0" y="115"/>
                    <a:pt x="0" y="148"/>
                    <a:pt x="17" y="168"/>
                  </a:cubicBezTo>
                  <a:cubicBezTo>
                    <a:pt x="17" y="201"/>
                    <a:pt x="54" y="234"/>
                    <a:pt x="87" y="251"/>
                  </a:cubicBezTo>
                  <a:cubicBezTo>
                    <a:pt x="101" y="261"/>
                    <a:pt x="117" y="266"/>
                    <a:pt x="132" y="266"/>
                  </a:cubicBezTo>
                  <a:cubicBezTo>
                    <a:pt x="173" y="266"/>
                    <a:pt x="211" y="233"/>
                    <a:pt x="223" y="185"/>
                  </a:cubicBezTo>
                  <a:cubicBezTo>
                    <a:pt x="243" y="115"/>
                    <a:pt x="223" y="45"/>
                    <a:pt x="157" y="12"/>
                  </a:cubicBezTo>
                  <a:cubicBezTo>
                    <a:pt x="141" y="5"/>
                    <a:pt x="127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4029550" y="236295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8" y="0"/>
                  </a:moveTo>
                  <a:cubicBezTo>
                    <a:pt x="100" y="0"/>
                    <a:pt x="93" y="2"/>
                    <a:pt x="87" y="8"/>
                  </a:cubicBezTo>
                  <a:cubicBezTo>
                    <a:pt x="67" y="8"/>
                    <a:pt x="34" y="24"/>
                    <a:pt x="17" y="57"/>
                  </a:cubicBezTo>
                  <a:cubicBezTo>
                    <a:pt x="1" y="74"/>
                    <a:pt x="1" y="111"/>
                    <a:pt x="1" y="144"/>
                  </a:cubicBezTo>
                  <a:cubicBezTo>
                    <a:pt x="1" y="177"/>
                    <a:pt x="17" y="214"/>
                    <a:pt x="34" y="230"/>
                  </a:cubicBezTo>
                  <a:cubicBezTo>
                    <a:pt x="67" y="247"/>
                    <a:pt x="104" y="263"/>
                    <a:pt x="120" y="263"/>
                  </a:cubicBezTo>
                  <a:cubicBezTo>
                    <a:pt x="190" y="247"/>
                    <a:pt x="223" y="177"/>
                    <a:pt x="223" y="111"/>
                  </a:cubicBezTo>
                  <a:cubicBezTo>
                    <a:pt x="207" y="74"/>
                    <a:pt x="190" y="41"/>
                    <a:pt x="170" y="24"/>
                  </a:cubicBezTo>
                  <a:lnTo>
                    <a:pt x="153" y="8"/>
                  </a:lnTo>
                  <a:cubicBezTo>
                    <a:pt x="142" y="8"/>
                    <a:pt x="124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4066050" y="22467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6" y="0"/>
                  </a:moveTo>
                  <a:cubicBezTo>
                    <a:pt x="103" y="0"/>
                    <a:pt x="87" y="17"/>
                    <a:pt x="50" y="33"/>
                  </a:cubicBezTo>
                  <a:cubicBezTo>
                    <a:pt x="17" y="83"/>
                    <a:pt x="0" y="153"/>
                    <a:pt x="33" y="223"/>
                  </a:cubicBezTo>
                  <a:cubicBezTo>
                    <a:pt x="50" y="239"/>
                    <a:pt x="87" y="256"/>
                    <a:pt x="120" y="256"/>
                  </a:cubicBezTo>
                  <a:cubicBezTo>
                    <a:pt x="125" y="261"/>
                    <a:pt x="131" y="263"/>
                    <a:pt x="138" y="263"/>
                  </a:cubicBezTo>
                  <a:cubicBezTo>
                    <a:pt x="156" y="263"/>
                    <a:pt x="178" y="251"/>
                    <a:pt x="190" y="239"/>
                  </a:cubicBezTo>
                  <a:cubicBezTo>
                    <a:pt x="223" y="206"/>
                    <a:pt x="239" y="186"/>
                    <a:pt x="239" y="153"/>
                  </a:cubicBezTo>
                  <a:cubicBezTo>
                    <a:pt x="239" y="120"/>
                    <a:pt x="223" y="83"/>
                    <a:pt x="206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3" y="0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4056150" y="228107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4"/>
                  </a:cubicBezTo>
                  <a:cubicBezTo>
                    <a:pt x="17" y="191"/>
                    <a:pt x="33" y="224"/>
                    <a:pt x="54" y="240"/>
                  </a:cubicBezTo>
                  <a:cubicBezTo>
                    <a:pt x="77" y="252"/>
                    <a:pt x="92" y="265"/>
                    <a:pt x="110" y="265"/>
                  </a:cubicBezTo>
                  <a:cubicBezTo>
                    <a:pt x="118" y="265"/>
                    <a:pt x="127" y="263"/>
                    <a:pt x="136" y="257"/>
                  </a:cubicBezTo>
                  <a:cubicBezTo>
                    <a:pt x="206" y="257"/>
                    <a:pt x="239" y="191"/>
                    <a:pt x="239" y="121"/>
                  </a:cubicBezTo>
                  <a:cubicBezTo>
                    <a:pt x="223" y="88"/>
                    <a:pt x="206" y="50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4026050" y="219390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41" y="0"/>
                  </a:moveTo>
                  <a:cubicBezTo>
                    <a:pt x="104" y="0"/>
                    <a:pt x="71" y="16"/>
                    <a:pt x="54" y="33"/>
                  </a:cubicBezTo>
                  <a:cubicBezTo>
                    <a:pt x="38" y="54"/>
                    <a:pt x="21" y="87"/>
                    <a:pt x="21" y="120"/>
                  </a:cubicBezTo>
                  <a:cubicBezTo>
                    <a:pt x="0" y="157"/>
                    <a:pt x="21" y="190"/>
                    <a:pt x="38" y="223"/>
                  </a:cubicBezTo>
                  <a:cubicBezTo>
                    <a:pt x="54" y="239"/>
                    <a:pt x="87" y="260"/>
                    <a:pt x="104" y="260"/>
                  </a:cubicBezTo>
                  <a:cubicBezTo>
                    <a:pt x="114" y="264"/>
                    <a:pt x="124" y="266"/>
                    <a:pt x="134" y="266"/>
                  </a:cubicBezTo>
                  <a:cubicBezTo>
                    <a:pt x="158" y="266"/>
                    <a:pt x="178" y="254"/>
                    <a:pt x="190" y="239"/>
                  </a:cubicBezTo>
                  <a:cubicBezTo>
                    <a:pt x="244" y="190"/>
                    <a:pt x="244" y="103"/>
                    <a:pt x="207" y="54"/>
                  </a:cubicBezTo>
                  <a:cubicBezTo>
                    <a:pt x="190" y="33"/>
                    <a:pt x="174" y="16"/>
                    <a:pt x="157" y="16"/>
                  </a:cubicBezTo>
                  <a:lnTo>
                    <a:pt x="1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4032125" y="22218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17" y="70"/>
                    <a:pt x="1" y="153"/>
                    <a:pt x="50" y="206"/>
                  </a:cubicBezTo>
                  <a:cubicBezTo>
                    <a:pt x="67" y="239"/>
                    <a:pt x="87" y="256"/>
                    <a:pt x="120" y="256"/>
                  </a:cubicBezTo>
                  <a:cubicBezTo>
                    <a:pt x="153" y="256"/>
                    <a:pt x="170" y="256"/>
                    <a:pt x="207" y="239"/>
                  </a:cubicBezTo>
                  <a:cubicBezTo>
                    <a:pt x="223" y="206"/>
                    <a:pt x="240" y="190"/>
                    <a:pt x="240" y="153"/>
                  </a:cubicBezTo>
                  <a:cubicBezTo>
                    <a:pt x="240" y="120"/>
                    <a:pt x="240" y="87"/>
                    <a:pt x="223" y="50"/>
                  </a:cubicBezTo>
                  <a:cubicBezTo>
                    <a:pt x="207" y="33"/>
                    <a:pt x="190" y="17"/>
                    <a:pt x="170" y="17"/>
                  </a:cubicBezTo>
                  <a:cubicBezTo>
                    <a:pt x="153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4078925" y="22893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0"/>
                  </a:moveTo>
                  <a:cubicBezTo>
                    <a:pt x="87" y="0"/>
                    <a:pt x="46" y="32"/>
                    <a:pt x="33" y="83"/>
                  </a:cubicBezTo>
                  <a:cubicBezTo>
                    <a:pt x="0" y="153"/>
                    <a:pt x="33" y="219"/>
                    <a:pt x="87" y="256"/>
                  </a:cubicBezTo>
                  <a:cubicBezTo>
                    <a:pt x="98" y="259"/>
                    <a:pt x="108" y="260"/>
                    <a:pt x="118" y="260"/>
                  </a:cubicBezTo>
                  <a:cubicBezTo>
                    <a:pt x="170" y="260"/>
                    <a:pt x="212" y="225"/>
                    <a:pt x="240" y="170"/>
                  </a:cubicBezTo>
                  <a:cubicBezTo>
                    <a:pt x="256" y="100"/>
                    <a:pt x="223" y="30"/>
                    <a:pt x="174" y="13"/>
                  </a:cubicBezTo>
                  <a:cubicBezTo>
                    <a:pt x="159" y="4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4029150" y="22686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1" y="254"/>
                    <a:pt x="84" y="267"/>
                    <a:pt x="101" y="267"/>
                  </a:cubicBezTo>
                  <a:cubicBezTo>
                    <a:pt x="109" y="267"/>
                    <a:pt x="115" y="265"/>
                    <a:pt x="120" y="260"/>
                  </a:cubicBezTo>
                  <a:cubicBezTo>
                    <a:pt x="186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4006350" y="22120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11" y="0"/>
                  </a:moveTo>
                  <a:cubicBezTo>
                    <a:pt x="71" y="0"/>
                    <a:pt x="30" y="32"/>
                    <a:pt x="17" y="83"/>
                  </a:cubicBezTo>
                  <a:cubicBezTo>
                    <a:pt x="1" y="153"/>
                    <a:pt x="17" y="219"/>
                    <a:pt x="88" y="256"/>
                  </a:cubicBezTo>
                  <a:cubicBezTo>
                    <a:pt x="88" y="256"/>
                    <a:pt x="95" y="264"/>
                    <a:pt x="105" y="264"/>
                  </a:cubicBezTo>
                  <a:cubicBezTo>
                    <a:pt x="110" y="264"/>
                    <a:pt x="115" y="262"/>
                    <a:pt x="121" y="256"/>
                  </a:cubicBezTo>
                  <a:cubicBezTo>
                    <a:pt x="170" y="256"/>
                    <a:pt x="207" y="219"/>
                    <a:pt x="224" y="186"/>
                  </a:cubicBezTo>
                  <a:cubicBezTo>
                    <a:pt x="240" y="133"/>
                    <a:pt x="224" y="83"/>
                    <a:pt x="207" y="50"/>
                  </a:cubicBezTo>
                  <a:cubicBezTo>
                    <a:pt x="191" y="29"/>
                    <a:pt x="170" y="13"/>
                    <a:pt x="154" y="13"/>
                  </a:cubicBezTo>
                  <a:cubicBezTo>
                    <a:pt x="140" y="4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4017500" y="2224500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9" y="1"/>
                  </a:moveTo>
                  <a:cubicBezTo>
                    <a:pt x="120" y="1"/>
                    <a:pt x="112" y="5"/>
                    <a:pt x="103" y="13"/>
                  </a:cubicBezTo>
                  <a:cubicBezTo>
                    <a:pt x="70" y="13"/>
                    <a:pt x="54" y="29"/>
                    <a:pt x="33" y="66"/>
                  </a:cubicBezTo>
                  <a:cubicBezTo>
                    <a:pt x="17" y="83"/>
                    <a:pt x="0" y="116"/>
                    <a:pt x="17" y="149"/>
                  </a:cubicBezTo>
                  <a:cubicBezTo>
                    <a:pt x="17" y="186"/>
                    <a:pt x="33" y="219"/>
                    <a:pt x="54" y="236"/>
                  </a:cubicBezTo>
                  <a:cubicBezTo>
                    <a:pt x="70" y="252"/>
                    <a:pt x="103" y="273"/>
                    <a:pt x="136" y="273"/>
                  </a:cubicBezTo>
                  <a:cubicBezTo>
                    <a:pt x="190" y="252"/>
                    <a:pt x="239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73" y="29"/>
                    <a:pt x="173" y="13"/>
                    <a:pt x="157" y="13"/>
                  </a:cubicBezTo>
                  <a:cubicBezTo>
                    <a:pt x="147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4011925" y="21946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7" y="0"/>
                  </a:moveTo>
                  <a:cubicBezTo>
                    <a:pt x="82" y="0"/>
                    <a:pt x="31" y="33"/>
                    <a:pt x="17" y="74"/>
                  </a:cubicBezTo>
                  <a:cubicBezTo>
                    <a:pt x="1" y="144"/>
                    <a:pt x="17" y="231"/>
                    <a:pt x="87" y="247"/>
                  </a:cubicBezTo>
                  <a:cubicBezTo>
                    <a:pt x="104" y="264"/>
                    <a:pt x="120" y="264"/>
                    <a:pt x="137" y="264"/>
                  </a:cubicBezTo>
                  <a:cubicBezTo>
                    <a:pt x="174" y="247"/>
                    <a:pt x="207" y="231"/>
                    <a:pt x="223" y="177"/>
                  </a:cubicBezTo>
                  <a:cubicBezTo>
                    <a:pt x="240" y="128"/>
                    <a:pt x="223" y="74"/>
                    <a:pt x="207" y="41"/>
                  </a:cubicBezTo>
                  <a:cubicBezTo>
                    <a:pt x="190" y="25"/>
                    <a:pt x="174" y="25"/>
                    <a:pt x="153" y="4"/>
                  </a:cubicBezTo>
                  <a:cubicBezTo>
                    <a:pt x="145" y="1"/>
                    <a:pt x="136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4010600" y="2241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103" y="0"/>
                    <a:pt x="70" y="0"/>
                    <a:pt x="54" y="21"/>
                  </a:cubicBezTo>
                  <a:cubicBezTo>
                    <a:pt x="0" y="70"/>
                    <a:pt x="0" y="157"/>
                    <a:pt x="37" y="206"/>
                  </a:cubicBezTo>
                  <a:cubicBezTo>
                    <a:pt x="54" y="244"/>
                    <a:pt x="87" y="260"/>
                    <a:pt x="103" y="260"/>
                  </a:cubicBezTo>
                  <a:cubicBezTo>
                    <a:pt x="140" y="260"/>
                    <a:pt x="173" y="260"/>
                    <a:pt x="190" y="227"/>
                  </a:cubicBezTo>
                  <a:cubicBezTo>
                    <a:pt x="206" y="206"/>
                    <a:pt x="227" y="173"/>
                    <a:pt x="227" y="140"/>
                  </a:cubicBezTo>
                  <a:cubicBezTo>
                    <a:pt x="243" y="103"/>
                    <a:pt x="227" y="70"/>
                    <a:pt x="206" y="54"/>
                  </a:cubicBezTo>
                  <a:cubicBezTo>
                    <a:pt x="190" y="37"/>
                    <a:pt x="173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4044075" y="2269575"/>
              <a:ext cx="6125" cy="6500"/>
            </a:xfrm>
            <a:custGeom>
              <a:avLst/>
              <a:gdLst/>
              <a:ahLst/>
              <a:cxnLst/>
              <a:rect l="l" t="t" r="r" b="b"/>
              <a:pathLst>
                <a:path w="245" h="260" extrusionOk="0">
                  <a:moveTo>
                    <a:pt x="119" y="1"/>
                  </a:moveTo>
                  <a:cubicBezTo>
                    <a:pt x="72" y="1"/>
                    <a:pt x="34" y="34"/>
                    <a:pt x="22" y="82"/>
                  </a:cubicBezTo>
                  <a:cubicBezTo>
                    <a:pt x="1" y="152"/>
                    <a:pt x="38" y="222"/>
                    <a:pt x="88" y="255"/>
                  </a:cubicBezTo>
                  <a:cubicBezTo>
                    <a:pt x="97" y="258"/>
                    <a:pt x="107" y="259"/>
                    <a:pt x="117" y="259"/>
                  </a:cubicBezTo>
                  <a:cubicBezTo>
                    <a:pt x="163" y="259"/>
                    <a:pt x="211" y="229"/>
                    <a:pt x="228" y="185"/>
                  </a:cubicBezTo>
                  <a:cubicBezTo>
                    <a:pt x="244" y="119"/>
                    <a:pt x="228" y="32"/>
                    <a:pt x="174" y="16"/>
                  </a:cubicBezTo>
                  <a:cubicBezTo>
                    <a:pt x="155" y="6"/>
                    <a:pt x="13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4047600" y="2219250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0"/>
                    <a:pt x="0" y="70"/>
                    <a:pt x="0" y="136"/>
                  </a:cubicBezTo>
                  <a:cubicBezTo>
                    <a:pt x="17" y="173"/>
                    <a:pt x="33" y="206"/>
                    <a:pt x="50" y="223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69" y="239"/>
                    <a:pt x="190" y="223"/>
                    <a:pt x="206" y="206"/>
                  </a:cubicBezTo>
                  <a:cubicBezTo>
                    <a:pt x="223" y="173"/>
                    <a:pt x="223" y="136"/>
                    <a:pt x="223" y="103"/>
                  </a:cubicBezTo>
                  <a:cubicBezTo>
                    <a:pt x="223" y="70"/>
                    <a:pt x="206" y="33"/>
                    <a:pt x="190" y="17"/>
                  </a:cubicBezTo>
                  <a:cubicBezTo>
                    <a:pt x="169" y="17"/>
                    <a:pt x="169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4035125" y="2252150"/>
              <a:ext cx="6400" cy="6600"/>
            </a:xfrm>
            <a:custGeom>
              <a:avLst/>
              <a:gdLst/>
              <a:ahLst/>
              <a:cxnLst/>
              <a:rect l="l" t="t" r="r" b="b"/>
              <a:pathLst>
                <a:path w="256" h="264" extrusionOk="0">
                  <a:moveTo>
                    <a:pt x="111" y="1"/>
                  </a:moveTo>
                  <a:cubicBezTo>
                    <a:pt x="92" y="1"/>
                    <a:pt x="76" y="13"/>
                    <a:pt x="50" y="24"/>
                  </a:cubicBezTo>
                  <a:cubicBezTo>
                    <a:pt x="17" y="74"/>
                    <a:pt x="0" y="160"/>
                    <a:pt x="33" y="214"/>
                  </a:cubicBezTo>
                  <a:cubicBezTo>
                    <a:pt x="50" y="230"/>
                    <a:pt x="87" y="247"/>
                    <a:pt x="120" y="263"/>
                  </a:cubicBezTo>
                  <a:cubicBezTo>
                    <a:pt x="136" y="263"/>
                    <a:pt x="173" y="247"/>
                    <a:pt x="190" y="230"/>
                  </a:cubicBezTo>
                  <a:cubicBezTo>
                    <a:pt x="239" y="177"/>
                    <a:pt x="256" y="111"/>
                    <a:pt x="206" y="41"/>
                  </a:cubicBezTo>
                  <a:cubicBezTo>
                    <a:pt x="206" y="24"/>
                    <a:pt x="190" y="24"/>
                    <a:pt x="173" y="8"/>
                  </a:cubicBezTo>
                  <a:lnTo>
                    <a:pt x="136" y="8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4050575" y="22519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87" y="0"/>
                  </a:moveTo>
                  <a:cubicBezTo>
                    <a:pt x="34" y="33"/>
                    <a:pt x="1" y="83"/>
                    <a:pt x="17" y="136"/>
                  </a:cubicBezTo>
                  <a:cubicBezTo>
                    <a:pt x="17" y="169"/>
                    <a:pt x="34" y="206"/>
                    <a:pt x="50" y="223"/>
                  </a:cubicBezTo>
                  <a:cubicBezTo>
                    <a:pt x="87" y="256"/>
                    <a:pt x="120" y="256"/>
                    <a:pt x="137" y="256"/>
                  </a:cubicBezTo>
                  <a:cubicBezTo>
                    <a:pt x="207" y="239"/>
                    <a:pt x="240" y="169"/>
                    <a:pt x="240" y="103"/>
                  </a:cubicBezTo>
                  <a:cubicBezTo>
                    <a:pt x="223" y="83"/>
                    <a:pt x="223" y="83"/>
                    <a:pt x="223" y="66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4038925" y="22067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0"/>
                  </a:moveTo>
                  <a:cubicBezTo>
                    <a:pt x="54" y="17"/>
                    <a:pt x="1" y="87"/>
                    <a:pt x="21" y="157"/>
                  </a:cubicBezTo>
                  <a:cubicBezTo>
                    <a:pt x="21" y="190"/>
                    <a:pt x="38" y="207"/>
                    <a:pt x="54" y="239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174" y="260"/>
                    <a:pt x="190" y="239"/>
                    <a:pt x="207" y="207"/>
                  </a:cubicBezTo>
                  <a:cubicBezTo>
                    <a:pt x="228" y="174"/>
                    <a:pt x="244" y="136"/>
                    <a:pt x="228" y="103"/>
                  </a:cubicBezTo>
                  <a:cubicBezTo>
                    <a:pt x="228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4040675" y="21913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8"/>
                    <a:pt x="1" y="158"/>
                  </a:cubicBezTo>
                  <a:cubicBezTo>
                    <a:pt x="15" y="215"/>
                    <a:pt x="58" y="264"/>
                    <a:pt x="113" y="264"/>
                  </a:cubicBezTo>
                  <a:cubicBezTo>
                    <a:pt x="121" y="264"/>
                    <a:pt x="129" y="263"/>
                    <a:pt x="137" y="261"/>
                  </a:cubicBezTo>
                  <a:cubicBezTo>
                    <a:pt x="158" y="261"/>
                    <a:pt x="191" y="240"/>
                    <a:pt x="207" y="207"/>
                  </a:cubicBezTo>
                  <a:cubicBezTo>
                    <a:pt x="224" y="174"/>
                    <a:pt x="224" y="137"/>
                    <a:pt x="224" y="104"/>
                  </a:cubicBezTo>
                  <a:cubicBezTo>
                    <a:pt x="224" y="71"/>
                    <a:pt x="207" y="55"/>
                    <a:pt x="174" y="17"/>
                  </a:cubicBezTo>
                  <a:lnTo>
                    <a:pt x="158" y="17"/>
                  </a:ln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4053975" y="22024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41" y="0"/>
                  </a:moveTo>
                  <a:cubicBezTo>
                    <a:pt x="104" y="0"/>
                    <a:pt x="71" y="0"/>
                    <a:pt x="54" y="21"/>
                  </a:cubicBezTo>
                  <a:cubicBezTo>
                    <a:pt x="1" y="70"/>
                    <a:pt x="1" y="157"/>
                    <a:pt x="38" y="206"/>
                  </a:cubicBezTo>
                  <a:cubicBezTo>
                    <a:pt x="54" y="243"/>
                    <a:pt x="87" y="260"/>
                    <a:pt x="104" y="260"/>
                  </a:cubicBezTo>
                  <a:cubicBezTo>
                    <a:pt x="141" y="260"/>
                    <a:pt x="174" y="260"/>
                    <a:pt x="190" y="227"/>
                  </a:cubicBezTo>
                  <a:cubicBezTo>
                    <a:pt x="244" y="190"/>
                    <a:pt x="244" y="103"/>
                    <a:pt x="207" y="54"/>
                  </a:cubicBezTo>
                  <a:cubicBezTo>
                    <a:pt x="190" y="37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3974500" y="2185750"/>
              <a:ext cx="5700" cy="6400"/>
            </a:xfrm>
            <a:custGeom>
              <a:avLst/>
              <a:gdLst/>
              <a:ahLst/>
              <a:cxnLst/>
              <a:rect l="l" t="t" r="r" b="b"/>
              <a:pathLst>
                <a:path w="228" h="256" extrusionOk="0">
                  <a:moveTo>
                    <a:pt x="104" y="0"/>
                  </a:moveTo>
                  <a:cubicBezTo>
                    <a:pt x="38" y="17"/>
                    <a:pt x="1" y="87"/>
                    <a:pt x="1" y="153"/>
                  </a:cubicBezTo>
                  <a:cubicBezTo>
                    <a:pt x="22" y="190"/>
                    <a:pt x="22" y="223"/>
                    <a:pt x="55" y="239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58" y="256"/>
                    <a:pt x="191" y="239"/>
                    <a:pt x="207" y="206"/>
                  </a:cubicBezTo>
                  <a:cubicBezTo>
                    <a:pt x="228" y="173"/>
                    <a:pt x="228" y="136"/>
                    <a:pt x="228" y="103"/>
                  </a:cubicBezTo>
                  <a:cubicBezTo>
                    <a:pt x="228" y="70"/>
                    <a:pt x="207" y="50"/>
                    <a:pt x="174" y="33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41" y="0"/>
                    <a:pt x="12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3983175" y="2248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69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3971100" y="2236300"/>
              <a:ext cx="6025" cy="6475"/>
            </a:xfrm>
            <a:custGeom>
              <a:avLst/>
              <a:gdLst/>
              <a:ahLst/>
              <a:cxnLst/>
              <a:rect l="l" t="t" r="r" b="b"/>
              <a:pathLst>
                <a:path w="241" h="259" extrusionOk="0">
                  <a:moveTo>
                    <a:pt x="125" y="1"/>
                  </a:moveTo>
                  <a:cubicBezTo>
                    <a:pt x="79" y="1"/>
                    <a:pt x="31" y="33"/>
                    <a:pt x="17" y="73"/>
                  </a:cubicBezTo>
                  <a:cubicBezTo>
                    <a:pt x="1" y="143"/>
                    <a:pt x="17" y="229"/>
                    <a:pt x="88" y="246"/>
                  </a:cubicBezTo>
                  <a:cubicBezTo>
                    <a:pt x="101" y="255"/>
                    <a:pt x="115" y="259"/>
                    <a:pt x="130" y="259"/>
                  </a:cubicBezTo>
                  <a:cubicBezTo>
                    <a:pt x="170" y="259"/>
                    <a:pt x="211" y="227"/>
                    <a:pt x="224" y="176"/>
                  </a:cubicBezTo>
                  <a:cubicBezTo>
                    <a:pt x="240" y="110"/>
                    <a:pt x="224" y="40"/>
                    <a:pt x="158" y="7"/>
                  </a:cubicBezTo>
                  <a:cubicBezTo>
                    <a:pt x="147" y="3"/>
                    <a:pt x="136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3977600" y="22184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104" y="0"/>
                    <a:pt x="83" y="0"/>
                    <a:pt x="83" y="17"/>
                  </a:cubicBezTo>
                  <a:cubicBezTo>
                    <a:pt x="34" y="33"/>
                    <a:pt x="1" y="83"/>
                    <a:pt x="17" y="153"/>
                  </a:cubicBezTo>
                  <a:cubicBezTo>
                    <a:pt x="17" y="186"/>
                    <a:pt x="34" y="223"/>
                    <a:pt x="50" y="239"/>
                  </a:cubicBezTo>
                  <a:cubicBezTo>
                    <a:pt x="83" y="256"/>
                    <a:pt x="104" y="256"/>
                    <a:pt x="137" y="256"/>
                  </a:cubicBezTo>
                  <a:cubicBezTo>
                    <a:pt x="207" y="239"/>
                    <a:pt x="240" y="186"/>
                    <a:pt x="223" y="103"/>
                  </a:cubicBezTo>
                  <a:lnTo>
                    <a:pt x="223" y="83"/>
                  </a:lnTo>
                  <a:cubicBezTo>
                    <a:pt x="207" y="50"/>
                    <a:pt x="186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3962150" y="22188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67"/>
                    <a:pt x="0" y="153"/>
                    <a:pt x="33" y="207"/>
                  </a:cubicBezTo>
                  <a:cubicBezTo>
                    <a:pt x="50" y="240"/>
                    <a:pt x="83" y="256"/>
                    <a:pt x="103" y="256"/>
                  </a:cubicBezTo>
                  <a:cubicBezTo>
                    <a:pt x="136" y="256"/>
                    <a:pt x="169" y="256"/>
                    <a:pt x="186" y="223"/>
                  </a:cubicBezTo>
                  <a:cubicBezTo>
                    <a:pt x="239" y="190"/>
                    <a:pt x="239" y="104"/>
                    <a:pt x="206" y="50"/>
                  </a:cubicBezTo>
                  <a:cubicBezTo>
                    <a:pt x="186" y="34"/>
                    <a:pt x="186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3967300" y="22029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50" y="17"/>
                    <a:pt x="0" y="83"/>
                    <a:pt x="17" y="153"/>
                  </a:cubicBezTo>
                  <a:cubicBezTo>
                    <a:pt x="17" y="186"/>
                    <a:pt x="33" y="223"/>
                    <a:pt x="50" y="240"/>
                  </a:cubicBezTo>
                  <a:cubicBezTo>
                    <a:pt x="73" y="252"/>
                    <a:pt x="90" y="263"/>
                    <a:pt x="110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207" y="256"/>
                    <a:pt x="240" y="186"/>
                    <a:pt x="223" y="120"/>
                  </a:cubicBezTo>
                  <a:cubicBezTo>
                    <a:pt x="223" y="83"/>
                    <a:pt x="207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3991725" y="21859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94" y="1"/>
                  </a:moveTo>
                  <a:cubicBezTo>
                    <a:pt x="76" y="1"/>
                    <a:pt x="60" y="13"/>
                    <a:pt x="33" y="24"/>
                  </a:cubicBezTo>
                  <a:cubicBezTo>
                    <a:pt x="17" y="41"/>
                    <a:pt x="1" y="78"/>
                    <a:pt x="1" y="111"/>
                  </a:cubicBezTo>
                  <a:cubicBezTo>
                    <a:pt x="1" y="144"/>
                    <a:pt x="1" y="181"/>
                    <a:pt x="17" y="214"/>
                  </a:cubicBezTo>
                  <a:cubicBezTo>
                    <a:pt x="48" y="245"/>
                    <a:pt x="83" y="263"/>
                    <a:pt x="117" y="263"/>
                  </a:cubicBezTo>
                  <a:cubicBezTo>
                    <a:pt x="142" y="263"/>
                    <a:pt x="167" y="253"/>
                    <a:pt x="190" y="230"/>
                  </a:cubicBezTo>
                  <a:cubicBezTo>
                    <a:pt x="223" y="181"/>
                    <a:pt x="240" y="111"/>
                    <a:pt x="207" y="41"/>
                  </a:cubicBezTo>
                  <a:cubicBezTo>
                    <a:pt x="190" y="24"/>
                    <a:pt x="174" y="8"/>
                    <a:pt x="157" y="8"/>
                  </a:cubicBezTo>
                  <a:lnTo>
                    <a:pt x="120" y="8"/>
                  </a:lnTo>
                  <a:cubicBezTo>
                    <a:pt x="110" y="3"/>
                    <a:pt x="102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3995650" y="2243350"/>
              <a:ext cx="6400" cy="6425"/>
            </a:xfrm>
            <a:custGeom>
              <a:avLst/>
              <a:gdLst/>
              <a:ahLst/>
              <a:cxnLst/>
              <a:rect l="l" t="t" r="r" b="b"/>
              <a:pathLst>
                <a:path w="256" h="257" extrusionOk="0">
                  <a:moveTo>
                    <a:pt x="127" y="1"/>
                  </a:moveTo>
                  <a:cubicBezTo>
                    <a:pt x="86" y="1"/>
                    <a:pt x="45" y="32"/>
                    <a:pt x="33" y="83"/>
                  </a:cubicBezTo>
                  <a:cubicBezTo>
                    <a:pt x="0" y="154"/>
                    <a:pt x="33" y="220"/>
                    <a:pt x="83" y="257"/>
                  </a:cubicBezTo>
                  <a:lnTo>
                    <a:pt x="136" y="257"/>
                  </a:lnTo>
                  <a:cubicBezTo>
                    <a:pt x="186" y="257"/>
                    <a:pt x="223" y="220"/>
                    <a:pt x="239" y="170"/>
                  </a:cubicBezTo>
                  <a:cubicBezTo>
                    <a:pt x="256" y="137"/>
                    <a:pt x="239" y="83"/>
                    <a:pt x="223" y="50"/>
                  </a:cubicBezTo>
                  <a:cubicBezTo>
                    <a:pt x="206" y="34"/>
                    <a:pt x="186" y="13"/>
                    <a:pt x="169" y="13"/>
                  </a:cubicBezTo>
                  <a:cubicBezTo>
                    <a:pt x="156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3993075" y="2213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7" y="1"/>
                  </a:moveTo>
                  <a:cubicBezTo>
                    <a:pt x="83" y="1"/>
                    <a:pt x="61" y="12"/>
                    <a:pt x="50" y="24"/>
                  </a:cubicBezTo>
                  <a:cubicBezTo>
                    <a:pt x="0" y="74"/>
                    <a:pt x="0" y="160"/>
                    <a:pt x="33" y="214"/>
                  </a:cubicBezTo>
                  <a:cubicBezTo>
                    <a:pt x="50" y="230"/>
                    <a:pt x="83" y="247"/>
                    <a:pt x="103" y="263"/>
                  </a:cubicBezTo>
                  <a:cubicBezTo>
                    <a:pt x="136" y="263"/>
                    <a:pt x="169" y="247"/>
                    <a:pt x="186" y="230"/>
                  </a:cubicBezTo>
                  <a:cubicBezTo>
                    <a:pt x="223" y="214"/>
                    <a:pt x="223" y="177"/>
                    <a:pt x="239" y="144"/>
                  </a:cubicBezTo>
                  <a:cubicBezTo>
                    <a:pt x="239" y="111"/>
                    <a:pt x="223" y="74"/>
                    <a:pt x="206" y="41"/>
                  </a:cubicBezTo>
                  <a:cubicBezTo>
                    <a:pt x="186" y="24"/>
                    <a:pt x="186" y="24"/>
                    <a:pt x="153" y="8"/>
                  </a:cubicBezTo>
                  <a:lnTo>
                    <a:pt x="136" y="8"/>
                  </a:lnTo>
                  <a:cubicBezTo>
                    <a:pt x="127" y="3"/>
                    <a:pt x="116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3999875" y="219845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1" y="0"/>
                  </a:moveTo>
                  <a:cubicBezTo>
                    <a:pt x="115" y="0"/>
                    <a:pt x="109" y="2"/>
                    <a:pt x="103" y="8"/>
                  </a:cubicBezTo>
                  <a:cubicBezTo>
                    <a:pt x="54" y="8"/>
                    <a:pt x="0" y="78"/>
                    <a:pt x="17" y="144"/>
                  </a:cubicBezTo>
                  <a:cubicBezTo>
                    <a:pt x="17" y="181"/>
                    <a:pt x="37" y="214"/>
                    <a:pt x="54" y="230"/>
                  </a:cubicBezTo>
                  <a:cubicBezTo>
                    <a:pt x="87" y="247"/>
                    <a:pt x="103" y="263"/>
                    <a:pt x="140" y="263"/>
                  </a:cubicBezTo>
                  <a:cubicBezTo>
                    <a:pt x="173" y="247"/>
                    <a:pt x="190" y="230"/>
                    <a:pt x="206" y="214"/>
                  </a:cubicBezTo>
                  <a:cubicBezTo>
                    <a:pt x="223" y="181"/>
                    <a:pt x="243" y="144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73" y="24"/>
                    <a:pt x="173" y="8"/>
                    <a:pt x="157" y="8"/>
                  </a:cubicBezTo>
                  <a:cubicBezTo>
                    <a:pt x="146" y="8"/>
                    <a:pt x="133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3989150" y="22303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1"/>
                  </a:moveTo>
                  <a:cubicBezTo>
                    <a:pt x="71" y="1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7"/>
                    <a:pt x="33" y="223"/>
                  </a:cubicBezTo>
                  <a:cubicBezTo>
                    <a:pt x="71" y="260"/>
                    <a:pt x="104" y="260"/>
                    <a:pt x="120" y="260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07" y="71"/>
                    <a:pt x="190" y="38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4003375" y="22260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3" y="1"/>
                  </a:moveTo>
                  <a:cubicBezTo>
                    <a:pt x="59" y="1"/>
                    <a:pt x="14" y="33"/>
                    <a:pt x="0" y="72"/>
                  </a:cubicBezTo>
                  <a:lnTo>
                    <a:pt x="0" y="143"/>
                  </a:lnTo>
                  <a:cubicBezTo>
                    <a:pt x="0" y="192"/>
                    <a:pt x="33" y="229"/>
                    <a:pt x="66" y="246"/>
                  </a:cubicBezTo>
                  <a:cubicBezTo>
                    <a:pt x="82" y="252"/>
                    <a:pt x="99" y="256"/>
                    <a:pt x="116" y="256"/>
                  </a:cubicBezTo>
                  <a:cubicBezTo>
                    <a:pt x="139" y="256"/>
                    <a:pt x="160" y="248"/>
                    <a:pt x="169" y="229"/>
                  </a:cubicBezTo>
                  <a:cubicBezTo>
                    <a:pt x="186" y="213"/>
                    <a:pt x="207" y="192"/>
                    <a:pt x="207" y="176"/>
                  </a:cubicBezTo>
                  <a:cubicBezTo>
                    <a:pt x="240" y="110"/>
                    <a:pt x="207" y="39"/>
                    <a:pt x="153" y="6"/>
                  </a:cubicBezTo>
                  <a:cubicBezTo>
                    <a:pt x="139" y="2"/>
                    <a:pt x="126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3986575" y="22771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33" y="21"/>
                    <a:pt x="0" y="87"/>
                    <a:pt x="17" y="157"/>
                  </a:cubicBezTo>
                  <a:cubicBezTo>
                    <a:pt x="17" y="190"/>
                    <a:pt x="33" y="227"/>
                    <a:pt x="70" y="244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73"/>
                    <a:pt x="239" y="140"/>
                    <a:pt x="223" y="103"/>
                  </a:cubicBezTo>
                  <a:cubicBezTo>
                    <a:pt x="223" y="70"/>
                    <a:pt x="207" y="54"/>
                    <a:pt x="190" y="21"/>
                  </a:cubicBezTo>
                  <a:lnTo>
                    <a:pt x="157" y="21"/>
                  </a:lnTo>
                  <a:cubicBezTo>
                    <a:pt x="157" y="0"/>
                    <a:pt x="15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4022650" y="2208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3"/>
                  </a:cubicBezTo>
                  <a:cubicBezTo>
                    <a:pt x="17" y="191"/>
                    <a:pt x="33" y="224"/>
                    <a:pt x="70" y="240"/>
                  </a:cubicBezTo>
                  <a:cubicBezTo>
                    <a:pt x="82" y="252"/>
                    <a:pt x="102" y="265"/>
                    <a:pt x="118" y="265"/>
                  </a:cubicBezTo>
                  <a:cubicBezTo>
                    <a:pt x="125" y="265"/>
                    <a:pt x="132" y="263"/>
                    <a:pt x="136" y="257"/>
                  </a:cubicBezTo>
                  <a:cubicBezTo>
                    <a:pt x="207" y="257"/>
                    <a:pt x="240" y="191"/>
                    <a:pt x="240" y="121"/>
                  </a:cubicBezTo>
                  <a:cubicBezTo>
                    <a:pt x="223" y="71"/>
                    <a:pt x="207" y="34"/>
                    <a:pt x="174" y="17"/>
                  </a:cubicBezTo>
                  <a:cubicBezTo>
                    <a:pt x="157" y="1"/>
                    <a:pt x="13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4089225" y="242755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37" y="1"/>
                  </a:moveTo>
                  <a:cubicBezTo>
                    <a:pt x="104" y="1"/>
                    <a:pt x="87" y="17"/>
                    <a:pt x="50" y="34"/>
                  </a:cubicBezTo>
                  <a:cubicBezTo>
                    <a:pt x="17" y="87"/>
                    <a:pt x="1" y="153"/>
                    <a:pt x="34" y="223"/>
                  </a:cubicBezTo>
                  <a:cubicBezTo>
                    <a:pt x="63" y="250"/>
                    <a:pt x="97" y="263"/>
                    <a:pt x="129" y="263"/>
                  </a:cubicBezTo>
                  <a:cubicBezTo>
                    <a:pt x="156" y="263"/>
                    <a:pt x="183" y="255"/>
                    <a:pt x="207" y="240"/>
                  </a:cubicBezTo>
                  <a:cubicBezTo>
                    <a:pt x="240" y="190"/>
                    <a:pt x="256" y="104"/>
                    <a:pt x="207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53" y="17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4080675" y="23691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3" y="71"/>
                    <a:pt x="207" y="34"/>
                    <a:pt x="186" y="17"/>
                  </a:cubicBezTo>
                  <a:cubicBezTo>
                    <a:pt x="186" y="17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4099550" y="22273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1"/>
                  </a:moveTo>
                  <a:cubicBezTo>
                    <a:pt x="87" y="1"/>
                    <a:pt x="50" y="1"/>
                    <a:pt x="33" y="34"/>
                  </a:cubicBezTo>
                  <a:cubicBezTo>
                    <a:pt x="17" y="55"/>
                    <a:pt x="0" y="88"/>
                    <a:pt x="0" y="121"/>
                  </a:cubicBezTo>
                  <a:cubicBezTo>
                    <a:pt x="0" y="158"/>
                    <a:pt x="0" y="191"/>
                    <a:pt x="17" y="207"/>
                  </a:cubicBezTo>
                  <a:cubicBezTo>
                    <a:pt x="33" y="240"/>
                    <a:pt x="70" y="261"/>
                    <a:pt x="87" y="261"/>
                  </a:cubicBezTo>
                  <a:cubicBezTo>
                    <a:pt x="120" y="261"/>
                    <a:pt x="153" y="261"/>
                    <a:pt x="173" y="224"/>
                  </a:cubicBezTo>
                  <a:cubicBezTo>
                    <a:pt x="223" y="191"/>
                    <a:pt x="223" y="104"/>
                    <a:pt x="190" y="55"/>
                  </a:cubicBezTo>
                  <a:cubicBezTo>
                    <a:pt x="173" y="34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4084900" y="24446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0"/>
                  </a:moveTo>
                  <a:cubicBezTo>
                    <a:pt x="71" y="21"/>
                    <a:pt x="54" y="37"/>
                    <a:pt x="38" y="54"/>
                  </a:cubicBezTo>
                  <a:cubicBezTo>
                    <a:pt x="17" y="87"/>
                    <a:pt x="1" y="124"/>
                    <a:pt x="17" y="157"/>
                  </a:cubicBezTo>
                  <a:cubicBezTo>
                    <a:pt x="17" y="190"/>
                    <a:pt x="38" y="227"/>
                    <a:pt x="54" y="243"/>
                  </a:cubicBezTo>
                  <a:cubicBezTo>
                    <a:pt x="78" y="255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21"/>
                    <a:pt x="174" y="21"/>
                    <a:pt x="157" y="21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4092625" y="2459800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13" y="1"/>
                  </a:moveTo>
                  <a:cubicBezTo>
                    <a:pt x="72" y="1"/>
                    <a:pt x="32" y="32"/>
                    <a:pt x="17" y="84"/>
                  </a:cubicBezTo>
                  <a:cubicBezTo>
                    <a:pt x="1" y="154"/>
                    <a:pt x="17" y="220"/>
                    <a:pt x="87" y="257"/>
                  </a:cubicBezTo>
                  <a:lnTo>
                    <a:pt x="141" y="257"/>
                  </a:lnTo>
                  <a:cubicBezTo>
                    <a:pt x="174" y="257"/>
                    <a:pt x="207" y="220"/>
                    <a:pt x="223" y="170"/>
                  </a:cubicBezTo>
                  <a:cubicBezTo>
                    <a:pt x="244" y="137"/>
                    <a:pt x="223" y="84"/>
                    <a:pt x="207" y="51"/>
                  </a:cubicBezTo>
                  <a:cubicBezTo>
                    <a:pt x="190" y="34"/>
                    <a:pt x="174" y="13"/>
                    <a:pt x="158" y="13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4099950" y="21948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2" y="0"/>
                  </a:moveTo>
                  <a:cubicBezTo>
                    <a:pt x="87" y="0"/>
                    <a:pt x="71" y="5"/>
                    <a:pt x="54" y="16"/>
                  </a:cubicBezTo>
                  <a:cubicBezTo>
                    <a:pt x="34" y="32"/>
                    <a:pt x="17" y="65"/>
                    <a:pt x="1" y="82"/>
                  </a:cubicBezTo>
                  <a:lnTo>
                    <a:pt x="1" y="168"/>
                  </a:lnTo>
                  <a:cubicBezTo>
                    <a:pt x="17" y="201"/>
                    <a:pt x="34" y="238"/>
                    <a:pt x="71" y="255"/>
                  </a:cubicBezTo>
                  <a:cubicBezTo>
                    <a:pt x="84" y="263"/>
                    <a:pt x="98" y="268"/>
                    <a:pt x="113" y="268"/>
                  </a:cubicBezTo>
                  <a:cubicBezTo>
                    <a:pt x="154" y="268"/>
                    <a:pt x="195" y="236"/>
                    <a:pt x="207" y="185"/>
                  </a:cubicBezTo>
                  <a:cubicBezTo>
                    <a:pt x="223" y="119"/>
                    <a:pt x="207" y="32"/>
                    <a:pt x="137" y="16"/>
                  </a:cubicBezTo>
                  <a:cubicBezTo>
                    <a:pt x="128" y="5"/>
                    <a:pt x="116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4096550" y="24137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207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4084500" y="24021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8" y="0"/>
                  </a:moveTo>
                  <a:cubicBezTo>
                    <a:pt x="81" y="0"/>
                    <a:pt x="30" y="33"/>
                    <a:pt x="17" y="91"/>
                  </a:cubicBezTo>
                  <a:cubicBezTo>
                    <a:pt x="0" y="157"/>
                    <a:pt x="17" y="227"/>
                    <a:pt x="87" y="260"/>
                  </a:cubicBezTo>
                  <a:cubicBezTo>
                    <a:pt x="96" y="264"/>
                    <a:pt x="106" y="266"/>
                    <a:pt x="116" y="266"/>
                  </a:cubicBezTo>
                  <a:cubicBezTo>
                    <a:pt x="161" y="266"/>
                    <a:pt x="209" y="231"/>
                    <a:pt x="223" y="178"/>
                  </a:cubicBezTo>
                  <a:cubicBezTo>
                    <a:pt x="239" y="107"/>
                    <a:pt x="223" y="37"/>
                    <a:pt x="157" y="4"/>
                  </a:cubicBezTo>
                  <a:cubicBezTo>
                    <a:pt x="148" y="2"/>
                    <a:pt x="138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4079325" y="2245325"/>
              <a:ext cx="6025" cy="6625"/>
            </a:xfrm>
            <a:custGeom>
              <a:avLst/>
              <a:gdLst/>
              <a:ahLst/>
              <a:cxnLst/>
              <a:rect l="l" t="t" r="r" b="b"/>
              <a:pathLst>
                <a:path w="241" h="265" extrusionOk="0">
                  <a:moveTo>
                    <a:pt x="129" y="0"/>
                  </a:moveTo>
                  <a:cubicBezTo>
                    <a:pt x="82" y="0"/>
                    <a:pt x="31" y="33"/>
                    <a:pt x="17" y="91"/>
                  </a:cubicBezTo>
                  <a:cubicBezTo>
                    <a:pt x="1" y="161"/>
                    <a:pt x="17" y="227"/>
                    <a:pt x="88" y="264"/>
                  </a:cubicBezTo>
                  <a:lnTo>
                    <a:pt x="137" y="264"/>
                  </a:lnTo>
                  <a:cubicBezTo>
                    <a:pt x="174" y="264"/>
                    <a:pt x="207" y="227"/>
                    <a:pt x="224" y="178"/>
                  </a:cubicBezTo>
                  <a:cubicBezTo>
                    <a:pt x="240" y="141"/>
                    <a:pt x="224" y="75"/>
                    <a:pt x="207" y="37"/>
                  </a:cubicBezTo>
                  <a:cubicBezTo>
                    <a:pt x="191" y="37"/>
                    <a:pt x="174" y="21"/>
                    <a:pt x="158" y="4"/>
                  </a:cubicBezTo>
                  <a:cubicBezTo>
                    <a:pt x="149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4081100" y="23240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17"/>
                    <a:pt x="0" y="66"/>
                    <a:pt x="0" y="153"/>
                  </a:cubicBezTo>
                  <a:cubicBezTo>
                    <a:pt x="17" y="223"/>
                    <a:pt x="66" y="256"/>
                    <a:pt x="120" y="256"/>
                  </a:cubicBezTo>
                  <a:cubicBezTo>
                    <a:pt x="153" y="256"/>
                    <a:pt x="190" y="223"/>
                    <a:pt x="206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6" y="33"/>
                    <a:pt x="169" y="17"/>
                  </a:cubicBezTo>
                  <a:cubicBezTo>
                    <a:pt x="169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4076350" y="24153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5" y="1"/>
                  </a:moveTo>
                  <a:cubicBezTo>
                    <a:pt x="81" y="1"/>
                    <a:pt x="30" y="31"/>
                    <a:pt x="17" y="75"/>
                  </a:cubicBezTo>
                  <a:cubicBezTo>
                    <a:pt x="0" y="141"/>
                    <a:pt x="17" y="228"/>
                    <a:pt x="87" y="244"/>
                  </a:cubicBezTo>
                  <a:cubicBezTo>
                    <a:pt x="100" y="254"/>
                    <a:pt x="116" y="259"/>
                    <a:pt x="131" y="259"/>
                  </a:cubicBezTo>
                  <a:cubicBezTo>
                    <a:pt x="171" y="259"/>
                    <a:pt x="211" y="226"/>
                    <a:pt x="223" y="178"/>
                  </a:cubicBezTo>
                  <a:cubicBezTo>
                    <a:pt x="240" y="108"/>
                    <a:pt x="223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4076350" y="22592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2" y="1"/>
                  </a:moveTo>
                  <a:cubicBezTo>
                    <a:pt x="59" y="1"/>
                    <a:pt x="24" y="33"/>
                    <a:pt x="0" y="81"/>
                  </a:cubicBezTo>
                  <a:lnTo>
                    <a:pt x="0" y="151"/>
                  </a:lnTo>
                  <a:cubicBezTo>
                    <a:pt x="0" y="184"/>
                    <a:pt x="33" y="238"/>
                    <a:pt x="71" y="255"/>
                  </a:cubicBezTo>
                  <a:cubicBezTo>
                    <a:pt x="79" y="259"/>
                    <a:pt x="89" y="261"/>
                    <a:pt x="100" y="261"/>
                  </a:cubicBezTo>
                  <a:cubicBezTo>
                    <a:pt x="129" y="261"/>
                    <a:pt x="163" y="246"/>
                    <a:pt x="190" y="222"/>
                  </a:cubicBezTo>
                  <a:cubicBezTo>
                    <a:pt x="190" y="222"/>
                    <a:pt x="207" y="201"/>
                    <a:pt x="207" y="184"/>
                  </a:cubicBezTo>
                  <a:cubicBezTo>
                    <a:pt x="240" y="118"/>
                    <a:pt x="207" y="32"/>
                    <a:pt x="153" y="15"/>
                  </a:cubicBezTo>
                  <a:cubicBezTo>
                    <a:pt x="135" y="5"/>
                    <a:pt x="118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4074600" y="230942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7" y="17"/>
                    <a:pt x="0" y="87"/>
                    <a:pt x="0" y="153"/>
                  </a:cubicBezTo>
                  <a:cubicBezTo>
                    <a:pt x="0" y="190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4072425" y="23544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1" y="0"/>
                  </a:moveTo>
                  <a:cubicBezTo>
                    <a:pt x="124" y="0"/>
                    <a:pt x="87" y="0"/>
                    <a:pt x="54" y="38"/>
                  </a:cubicBezTo>
                  <a:cubicBezTo>
                    <a:pt x="21" y="71"/>
                    <a:pt x="1" y="157"/>
                    <a:pt x="54" y="207"/>
                  </a:cubicBezTo>
                  <a:cubicBezTo>
                    <a:pt x="71" y="244"/>
                    <a:pt x="87" y="260"/>
                    <a:pt x="124" y="260"/>
                  </a:cubicBezTo>
                  <a:cubicBezTo>
                    <a:pt x="157" y="260"/>
                    <a:pt x="174" y="260"/>
                    <a:pt x="207" y="227"/>
                  </a:cubicBezTo>
                  <a:cubicBezTo>
                    <a:pt x="228" y="207"/>
                    <a:pt x="244" y="174"/>
                    <a:pt x="244" y="141"/>
                  </a:cubicBezTo>
                  <a:cubicBezTo>
                    <a:pt x="244" y="104"/>
                    <a:pt x="244" y="71"/>
                    <a:pt x="228" y="54"/>
                  </a:cubicBezTo>
                  <a:cubicBezTo>
                    <a:pt x="207" y="38"/>
                    <a:pt x="190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4066875" y="21994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20" y="260"/>
                    <a:pt x="140" y="260"/>
                  </a:cubicBezTo>
                  <a:cubicBezTo>
                    <a:pt x="206" y="244"/>
                    <a:pt x="243" y="174"/>
                    <a:pt x="243" y="104"/>
                  </a:cubicBezTo>
                  <a:cubicBezTo>
                    <a:pt x="223" y="71"/>
                    <a:pt x="206" y="54"/>
                    <a:pt x="190" y="17"/>
                  </a:cubicBezTo>
                  <a:cubicBezTo>
                    <a:pt x="190" y="17"/>
                    <a:pt x="173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4064700" y="22192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4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21" y="50"/>
                    <a:pt x="1" y="87"/>
                    <a:pt x="1" y="120"/>
                  </a:cubicBezTo>
                  <a:cubicBezTo>
                    <a:pt x="1" y="153"/>
                    <a:pt x="21" y="190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27" y="190"/>
                    <a:pt x="244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41" y="0"/>
                    <a:pt x="14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3867625" y="23771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9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1" y="161"/>
                    <a:pt x="34" y="227"/>
                    <a:pt x="87" y="264"/>
                  </a:cubicBezTo>
                  <a:lnTo>
                    <a:pt x="137" y="264"/>
                  </a:lnTo>
                  <a:cubicBezTo>
                    <a:pt x="174" y="264"/>
                    <a:pt x="207" y="227"/>
                    <a:pt x="223" y="178"/>
                  </a:cubicBezTo>
                  <a:cubicBezTo>
                    <a:pt x="240" y="124"/>
                    <a:pt x="240" y="75"/>
                    <a:pt x="207" y="42"/>
                  </a:cubicBezTo>
                  <a:cubicBezTo>
                    <a:pt x="190" y="42"/>
                    <a:pt x="190" y="21"/>
                    <a:pt x="174" y="5"/>
                  </a:cubicBezTo>
                  <a:cubicBezTo>
                    <a:pt x="162" y="2"/>
                    <a:pt x="150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4054400" y="2186150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3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21" y="223"/>
                    <a:pt x="54" y="240"/>
                  </a:cubicBezTo>
                  <a:cubicBezTo>
                    <a:pt x="66" y="255"/>
                    <a:pt x="86" y="267"/>
                    <a:pt x="110" y="267"/>
                  </a:cubicBezTo>
                  <a:cubicBezTo>
                    <a:pt x="120" y="267"/>
                    <a:pt x="130" y="265"/>
                    <a:pt x="140" y="261"/>
                  </a:cubicBezTo>
                  <a:cubicBezTo>
                    <a:pt x="190" y="261"/>
                    <a:pt x="243" y="190"/>
                    <a:pt x="227" y="120"/>
                  </a:cubicBezTo>
                  <a:cubicBezTo>
                    <a:pt x="227" y="87"/>
                    <a:pt x="206" y="54"/>
                    <a:pt x="173" y="34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4069025" y="22766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9" y="1"/>
                  </a:moveTo>
                  <a:cubicBezTo>
                    <a:pt x="81" y="1"/>
                    <a:pt x="31" y="33"/>
                    <a:pt x="17" y="91"/>
                  </a:cubicBezTo>
                  <a:cubicBezTo>
                    <a:pt x="1" y="145"/>
                    <a:pt x="17" y="227"/>
                    <a:pt x="87" y="248"/>
                  </a:cubicBezTo>
                  <a:cubicBezTo>
                    <a:pt x="104" y="265"/>
                    <a:pt x="120" y="265"/>
                    <a:pt x="137" y="265"/>
                  </a:cubicBezTo>
                  <a:cubicBezTo>
                    <a:pt x="174" y="265"/>
                    <a:pt x="207" y="227"/>
                    <a:pt x="223" y="178"/>
                  </a:cubicBezTo>
                  <a:cubicBezTo>
                    <a:pt x="240" y="124"/>
                    <a:pt x="223" y="75"/>
                    <a:pt x="207" y="42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4059550" y="23106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0"/>
                    <a:pt x="0" y="70"/>
                    <a:pt x="21" y="140"/>
                  </a:cubicBezTo>
                  <a:cubicBezTo>
                    <a:pt x="21" y="190"/>
                    <a:pt x="37" y="227"/>
                    <a:pt x="70" y="243"/>
                  </a:cubicBezTo>
                  <a:cubicBezTo>
                    <a:pt x="87" y="260"/>
                    <a:pt x="124" y="260"/>
                    <a:pt x="141" y="260"/>
                  </a:cubicBezTo>
                  <a:cubicBezTo>
                    <a:pt x="174" y="243"/>
                    <a:pt x="190" y="227"/>
                    <a:pt x="207" y="206"/>
                  </a:cubicBezTo>
                  <a:cubicBezTo>
                    <a:pt x="227" y="173"/>
                    <a:pt x="244" y="140"/>
                    <a:pt x="227" y="103"/>
                  </a:cubicBezTo>
                  <a:cubicBezTo>
                    <a:pt x="227" y="70"/>
                    <a:pt x="207" y="37"/>
                    <a:pt x="190" y="21"/>
                  </a:cubicBezTo>
                  <a:cubicBezTo>
                    <a:pt x="174" y="21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3959050" y="21885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12" y="0"/>
                  </a:moveTo>
                  <a:cubicBezTo>
                    <a:pt x="93" y="0"/>
                    <a:pt x="77" y="12"/>
                    <a:pt x="54" y="23"/>
                  </a:cubicBezTo>
                  <a:cubicBezTo>
                    <a:pt x="21" y="77"/>
                    <a:pt x="1" y="164"/>
                    <a:pt x="38" y="213"/>
                  </a:cubicBezTo>
                  <a:cubicBezTo>
                    <a:pt x="54" y="229"/>
                    <a:pt x="87" y="246"/>
                    <a:pt x="124" y="267"/>
                  </a:cubicBezTo>
                  <a:cubicBezTo>
                    <a:pt x="141" y="267"/>
                    <a:pt x="174" y="246"/>
                    <a:pt x="190" y="229"/>
                  </a:cubicBezTo>
                  <a:cubicBezTo>
                    <a:pt x="227" y="213"/>
                    <a:pt x="244" y="180"/>
                    <a:pt x="244" y="143"/>
                  </a:cubicBezTo>
                  <a:cubicBezTo>
                    <a:pt x="244" y="110"/>
                    <a:pt x="244" y="77"/>
                    <a:pt x="207" y="40"/>
                  </a:cubicBezTo>
                  <a:cubicBezTo>
                    <a:pt x="207" y="23"/>
                    <a:pt x="190" y="7"/>
                    <a:pt x="174" y="7"/>
                  </a:cubicBezTo>
                  <a:lnTo>
                    <a:pt x="141" y="7"/>
                  </a:lnTo>
                  <a:cubicBezTo>
                    <a:pt x="130" y="2"/>
                    <a:pt x="12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4077575" y="2212750"/>
              <a:ext cx="5700" cy="6700"/>
            </a:xfrm>
            <a:custGeom>
              <a:avLst/>
              <a:gdLst/>
              <a:ahLst/>
              <a:cxnLst/>
              <a:rect l="l" t="t" r="r" b="b"/>
              <a:pathLst>
                <a:path w="228" h="268" extrusionOk="0">
                  <a:moveTo>
                    <a:pt x="87" y="0"/>
                  </a:moveTo>
                  <a:cubicBezTo>
                    <a:pt x="71" y="21"/>
                    <a:pt x="38" y="38"/>
                    <a:pt x="22" y="54"/>
                  </a:cubicBezTo>
                  <a:cubicBezTo>
                    <a:pt x="1" y="87"/>
                    <a:pt x="1" y="124"/>
                    <a:pt x="1" y="157"/>
                  </a:cubicBezTo>
                  <a:cubicBezTo>
                    <a:pt x="1" y="190"/>
                    <a:pt x="22" y="227"/>
                    <a:pt x="38" y="244"/>
                  </a:cubicBezTo>
                  <a:cubicBezTo>
                    <a:pt x="61" y="255"/>
                    <a:pt x="85" y="267"/>
                    <a:pt x="104" y="267"/>
                  </a:cubicBezTo>
                  <a:cubicBezTo>
                    <a:pt x="111" y="267"/>
                    <a:pt x="119" y="265"/>
                    <a:pt x="125" y="260"/>
                  </a:cubicBezTo>
                  <a:cubicBezTo>
                    <a:pt x="191" y="260"/>
                    <a:pt x="228" y="190"/>
                    <a:pt x="228" y="124"/>
                  </a:cubicBezTo>
                  <a:cubicBezTo>
                    <a:pt x="207" y="87"/>
                    <a:pt x="191" y="54"/>
                    <a:pt x="174" y="38"/>
                  </a:cubicBezTo>
                  <a:cubicBezTo>
                    <a:pt x="174" y="21"/>
                    <a:pt x="158" y="21"/>
                    <a:pt x="158" y="21"/>
                  </a:cubicBezTo>
                  <a:cubicBezTo>
                    <a:pt x="125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4090475" y="22579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3" y="0"/>
                  </a:moveTo>
                  <a:cubicBezTo>
                    <a:pt x="70" y="0"/>
                    <a:pt x="54" y="33"/>
                    <a:pt x="37" y="50"/>
                  </a:cubicBezTo>
                  <a:cubicBezTo>
                    <a:pt x="21" y="87"/>
                    <a:pt x="0" y="120"/>
                    <a:pt x="21" y="153"/>
                  </a:cubicBezTo>
                  <a:cubicBezTo>
                    <a:pt x="21" y="190"/>
                    <a:pt x="37" y="223"/>
                    <a:pt x="54" y="239"/>
                  </a:cubicBezTo>
                  <a:cubicBezTo>
                    <a:pt x="87" y="256"/>
                    <a:pt x="103" y="256"/>
                    <a:pt x="140" y="256"/>
                  </a:cubicBezTo>
                  <a:cubicBezTo>
                    <a:pt x="206" y="256"/>
                    <a:pt x="244" y="190"/>
                    <a:pt x="227" y="120"/>
                  </a:cubicBezTo>
                  <a:cubicBezTo>
                    <a:pt x="227" y="87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4092225" y="2211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3"/>
                    <a:pt x="103" y="8"/>
                  </a:cubicBezTo>
                  <a:cubicBezTo>
                    <a:pt x="54" y="8"/>
                    <a:pt x="0" y="78"/>
                    <a:pt x="17" y="144"/>
                  </a:cubicBezTo>
                  <a:cubicBezTo>
                    <a:pt x="17" y="198"/>
                    <a:pt x="33" y="214"/>
                    <a:pt x="70" y="247"/>
                  </a:cubicBezTo>
                  <a:cubicBezTo>
                    <a:pt x="87" y="247"/>
                    <a:pt x="120" y="264"/>
                    <a:pt x="136" y="264"/>
                  </a:cubicBezTo>
                  <a:cubicBezTo>
                    <a:pt x="174" y="247"/>
                    <a:pt x="206" y="231"/>
                    <a:pt x="223" y="214"/>
                  </a:cubicBezTo>
                  <a:cubicBezTo>
                    <a:pt x="239" y="181"/>
                    <a:pt x="239" y="144"/>
                    <a:pt x="239" y="111"/>
                  </a:cubicBezTo>
                  <a:cubicBezTo>
                    <a:pt x="223" y="78"/>
                    <a:pt x="223" y="41"/>
                    <a:pt x="190" y="25"/>
                  </a:cubicBezTo>
                  <a:lnTo>
                    <a:pt x="174" y="8"/>
                  </a:lnTo>
                  <a:lnTo>
                    <a:pt x="157" y="8"/>
                  </a:ln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4084900" y="22279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1" y="153"/>
                    <a:pt x="38" y="219"/>
                    <a:pt x="87" y="256"/>
                  </a:cubicBezTo>
                  <a:lnTo>
                    <a:pt x="141" y="256"/>
                  </a:lnTo>
                  <a:cubicBezTo>
                    <a:pt x="174" y="256"/>
                    <a:pt x="207" y="219"/>
                    <a:pt x="223" y="186"/>
                  </a:cubicBezTo>
                  <a:cubicBezTo>
                    <a:pt x="244" y="137"/>
                    <a:pt x="244" y="83"/>
                    <a:pt x="207" y="50"/>
                  </a:cubicBezTo>
                  <a:cubicBezTo>
                    <a:pt x="190" y="34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4072950" y="22317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50" y="17"/>
                    <a:pt x="0" y="87"/>
                    <a:pt x="17" y="153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73" y="251"/>
                    <a:pt x="90" y="263"/>
                    <a:pt x="110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169" y="256"/>
                    <a:pt x="186" y="239"/>
                    <a:pt x="207" y="206"/>
                  </a:cubicBezTo>
                  <a:cubicBezTo>
                    <a:pt x="223" y="190"/>
                    <a:pt x="239" y="153"/>
                    <a:pt x="239" y="120"/>
                  </a:cubicBezTo>
                  <a:cubicBezTo>
                    <a:pt x="223" y="87"/>
                    <a:pt x="207" y="50"/>
                    <a:pt x="186" y="33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4096150" y="224242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0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1"/>
                    <a:pt x="17" y="207"/>
                    <a:pt x="49" y="240"/>
                  </a:cubicBezTo>
                  <a:cubicBezTo>
                    <a:pt x="66" y="257"/>
                    <a:pt x="103" y="257"/>
                    <a:pt x="136" y="257"/>
                  </a:cubicBezTo>
                  <a:cubicBezTo>
                    <a:pt x="186" y="240"/>
                    <a:pt x="223" y="174"/>
                    <a:pt x="223" y="104"/>
                  </a:cubicBezTo>
                  <a:cubicBezTo>
                    <a:pt x="223" y="71"/>
                    <a:pt x="186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4081500" y="2195650"/>
              <a:ext cx="6425" cy="6775"/>
            </a:xfrm>
            <a:custGeom>
              <a:avLst/>
              <a:gdLst/>
              <a:ahLst/>
              <a:cxnLst/>
              <a:rect l="l" t="t" r="r" b="b"/>
              <a:pathLst>
                <a:path w="257" h="271" extrusionOk="0">
                  <a:moveTo>
                    <a:pt x="137" y="0"/>
                  </a:moveTo>
                  <a:cubicBezTo>
                    <a:pt x="120" y="0"/>
                    <a:pt x="87" y="17"/>
                    <a:pt x="71" y="33"/>
                  </a:cubicBezTo>
                  <a:cubicBezTo>
                    <a:pt x="17" y="87"/>
                    <a:pt x="1" y="153"/>
                    <a:pt x="50" y="223"/>
                  </a:cubicBezTo>
                  <a:cubicBezTo>
                    <a:pt x="72" y="252"/>
                    <a:pt x="104" y="271"/>
                    <a:pt x="137" y="271"/>
                  </a:cubicBezTo>
                  <a:cubicBezTo>
                    <a:pt x="160" y="271"/>
                    <a:pt x="185" y="261"/>
                    <a:pt x="207" y="239"/>
                  </a:cubicBezTo>
                  <a:cubicBezTo>
                    <a:pt x="256" y="190"/>
                    <a:pt x="256" y="103"/>
                    <a:pt x="223" y="50"/>
                  </a:cubicBezTo>
                  <a:cubicBezTo>
                    <a:pt x="207" y="33"/>
                    <a:pt x="190" y="17"/>
                    <a:pt x="174" y="17"/>
                  </a:cubicBezTo>
                  <a:cubicBezTo>
                    <a:pt x="174" y="17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6" name="Google Shape;476;p2"/>
          <p:cNvSpPr/>
          <p:nvPr/>
        </p:nvSpPr>
        <p:spPr>
          <a:xfrm rot="5400000" flipH="1">
            <a:off x="6662939" y="4629379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2"/>
          <p:cNvSpPr/>
          <p:nvPr/>
        </p:nvSpPr>
        <p:spPr>
          <a:xfrm rot="5400000" flipH="1">
            <a:off x="8334414" y="401941"/>
            <a:ext cx="496898" cy="406573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2"/>
          <p:cNvSpPr/>
          <p:nvPr/>
        </p:nvSpPr>
        <p:spPr>
          <a:xfrm rot="-3532039" flipH="1">
            <a:off x="465609" y="1200297"/>
            <a:ext cx="342801" cy="376148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2"/>
          <p:cNvSpPr/>
          <p:nvPr/>
        </p:nvSpPr>
        <p:spPr>
          <a:xfrm>
            <a:off x="7340777" y="3783865"/>
            <a:ext cx="1803223" cy="1389052"/>
          </a:xfrm>
          <a:custGeom>
            <a:avLst/>
            <a:gdLst/>
            <a:ahLst/>
            <a:cxnLst/>
            <a:rect l="l" t="t" r="r" b="b"/>
            <a:pathLst>
              <a:path w="8573" h="6604" extrusionOk="0">
                <a:moveTo>
                  <a:pt x="5789" y="1"/>
                </a:moveTo>
                <a:cubicBezTo>
                  <a:pt x="3331" y="1"/>
                  <a:pt x="117" y="1067"/>
                  <a:pt x="1" y="6604"/>
                </a:cubicBezTo>
                <a:lnTo>
                  <a:pt x="8572" y="6604"/>
                </a:lnTo>
                <a:lnTo>
                  <a:pt x="8572" y="419"/>
                </a:lnTo>
                <a:cubicBezTo>
                  <a:pt x="8572" y="419"/>
                  <a:pt x="7329" y="1"/>
                  <a:pt x="57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ONE_COLUMN_TEXT_1">
    <p:spTree>
      <p:nvGrpSpPr>
        <p:cNvPr id="1" name="Shape 6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2" name="Google Shape;6692;p17"/>
          <p:cNvSpPr txBox="1">
            <a:spLocks noGrp="1"/>
          </p:cNvSpPr>
          <p:nvPr>
            <p:ph type="body" idx="1"/>
          </p:nvPr>
        </p:nvSpPr>
        <p:spPr>
          <a:xfrm>
            <a:off x="4768875" y="2099625"/>
            <a:ext cx="3015600" cy="211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693" name="Google Shape;6693;p17"/>
          <p:cNvSpPr txBox="1">
            <a:spLocks noGrp="1"/>
          </p:cNvSpPr>
          <p:nvPr>
            <p:ph type="title"/>
          </p:nvPr>
        </p:nvSpPr>
        <p:spPr>
          <a:xfrm>
            <a:off x="4791101" y="746283"/>
            <a:ext cx="30156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694" name="Google Shape;6694;p17"/>
          <p:cNvGrpSpPr/>
          <p:nvPr/>
        </p:nvGrpSpPr>
        <p:grpSpPr>
          <a:xfrm rot="10800000" flipH="1">
            <a:off x="-827627" y="4447074"/>
            <a:ext cx="2192535" cy="1200546"/>
            <a:chOff x="2608082" y="2199486"/>
            <a:chExt cx="520125" cy="284800"/>
          </a:xfrm>
        </p:grpSpPr>
        <p:sp>
          <p:nvSpPr>
            <p:cNvPr id="6695" name="Google Shape;6695;p17"/>
            <p:cNvSpPr/>
            <p:nvPr/>
          </p:nvSpPr>
          <p:spPr>
            <a:xfrm>
              <a:off x="2871732" y="2283286"/>
              <a:ext cx="6925" cy="4650"/>
            </a:xfrm>
            <a:custGeom>
              <a:avLst/>
              <a:gdLst/>
              <a:ahLst/>
              <a:cxnLst/>
              <a:rect l="l" t="t" r="r" b="b"/>
              <a:pathLst>
                <a:path w="277" h="186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4" y="49"/>
                    <a:pt x="38" y="66"/>
                    <a:pt x="17" y="103"/>
                  </a:cubicBezTo>
                  <a:cubicBezTo>
                    <a:pt x="1" y="153"/>
                    <a:pt x="38" y="186"/>
                    <a:pt x="104" y="186"/>
                  </a:cubicBezTo>
                  <a:lnTo>
                    <a:pt x="157" y="186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23" y="153"/>
                    <a:pt x="244" y="120"/>
                    <a:pt x="244" y="10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6" name="Google Shape;6696;p17"/>
            <p:cNvSpPr/>
            <p:nvPr/>
          </p:nvSpPr>
          <p:spPr>
            <a:xfrm>
              <a:off x="2858432" y="2282761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0"/>
                  </a:moveTo>
                  <a:cubicBezTo>
                    <a:pt x="104" y="21"/>
                    <a:pt x="71" y="38"/>
                    <a:pt x="54" y="54"/>
                  </a:cubicBezTo>
                  <a:cubicBezTo>
                    <a:pt x="1" y="103"/>
                    <a:pt x="1" y="157"/>
                    <a:pt x="34" y="190"/>
                  </a:cubicBezTo>
                  <a:cubicBezTo>
                    <a:pt x="52" y="198"/>
                    <a:pt x="66" y="202"/>
                    <a:pt x="79" y="202"/>
                  </a:cubicBezTo>
                  <a:cubicBezTo>
                    <a:pt x="92" y="202"/>
                    <a:pt x="104" y="198"/>
                    <a:pt x="120" y="190"/>
                  </a:cubicBezTo>
                  <a:lnTo>
                    <a:pt x="158" y="190"/>
                  </a:lnTo>
                  <a:cubicBezTo>
                    <a:pt x="174" y="174"/>
                    <a:pt x="191" y="174"/>
                    <a:pt x="207" y="157"/>
                  </a:cubicBezTo>
                  <a:cubicBezTo>
                    <a:pt x="261" y="103"/>
                    <a:pt x="261" y="38"/>
                    <a:pt x="224" y="21"/>
                  </a:cubicBezTo>
                  <a:cubicBezTo>
                    <a:pt x="191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7" name="Google Shape;6697;p17"/>
            <p:cNvSpPr/>
            <p:nvPr/>
          </p:nvSpPr>
          <p:spPr>
            <a:xfrm>
              <a:off x="2853707" y="2271211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20" y="17"/>
                    <a:pt x="87" y="34"/>
                  </a:cubicBezTo>
                  <a:cubicBezTo>
                    <a:pt x="54" y="50"/>
                    <a:pt x="37" y="8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90" y="174"/>
                    <a:pt x="190" y="174"/>
                  </a:cubicBezTo>
                  <a:cubicBezTo>
                    <a:pt x="223" y="153"/>
                    <a:pt x="243" y="137"/>
                    <a:pt x="260" y="104"/>
                  </a:cubicBezTo>
                  <a:cubicBezTo>
                    <a:pt x="260" y="71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8" name="Google Shape;6698;p17"/>
            <p:cNvSpPr/>
            <p:nvPr/>
          </p:nvSpPr>
          <p:spPr>
            <a:xfrm>
              <a:off x="2871332" y="2294811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2" y="0"/>
                  </a:moveTo>
                  <a:cubicBezTo>
                    <a:pt x="152" y="0"/>
                    <a:pt x="128" y="6"/>
                    <a:pt x="103" y="17"/>
                  </a:cubicBezTo>
                  <a:cubicBezTo>
                    <a:pt x="33" y="54"/>
                    <a:pt x="0" y="104"/>
                    <a:pt x="17" y="157"/>
                  </a:cubicBezTo>
                  <a:cubicBezTo>
                    <a:pt x="29" y="182"/>
                    <a:pt x="61" y="197"/>
                    <a:pt x="105" y="197"/>
                  </a:cubicBezTo>
                  <a:cubicBezTo>
                    <a:pt x="121" y="197"/>
                    <a:pt x="138" y="195"/>
                    <a:pt x="157" y="190"/>
                  </a:cubicBezTo>
                  <a:cubicBezTo>
                    <a:pt x="223" y="157"/>
                    <a:pt x="260" y="104"/>
                    <a:pt x="239" y="54"/>
                  </a:cubicBezTo>
                  <a:cubicBezTo>
                    <a:pt x="23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9" name="Google Shape;6699;p17"/>
            <p:cNvSpPr/>
            <p:nvPr/>
          </p:nvSpPr>
          <p:spPr>
            <a:xfrm>
              <a:off x="2866182" y="2317836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8" y="0"/>
                  </a:moveTo>
                  <a:cubicBezTo>
                    <a:pt x="159" y="0"/>
                    <a:pt x="149" y="2"/>
                    <a:pt x="136" y="7"/>
                  </a:cubicBezTo>
                  <a:cubicBezTo>
                    <a:pt x="103" y="7"/>
                    <a:pt x="70" y="24"/>
                    <a:pt x="54" y="40"/>
                  </a:cubicBezTo>
                  <a:cubicBezTo>
                    <a:pt x="0" y="94"/>
                    <a:pt x="0" y="164"/>
                    <a:pt x="33" y="181"/>
                  </a:cubicBezTo>
                  <a:cubicBezTo>
                    <a:pt x="70" y="197"/>
                    <a:pt x="87" y="197"/>
                    <a:pt x="120" y="197"/>
                  </a:cubicBezTo>
                  <a:cubicBezTo>
                    <a:pt x="136" y="197"/>
                    <a:pt x="136" y="197"/>
                    <a:pt x="157" y="181"/>
                  </a:cubicBezTo>
                  <a:cubicBezTo>
                    <a:pt x="173" y="181"/>
                    <a:pt x="190" y="164"/>
                    <a:pt x="206" y="143"/>
                  </a:cubicBezTo>
                  <a:cubicBezTo>
                    <a:pt x="260" y="94"/>
                    <a:pt x="260" y="40"/>
                    <a:pt x="223" y="7"/>
                  </a:cubicBezTo>
                  <a:cubicBezTo>
                    <a:pt x="201" y="7"/>
                    <a:pt x="186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0" name="Google Shape;6700;p17"/>
            <p:cNvSpPr/>
            <p:nvPr/>
          </p:nvSpPr>
          <p:spPr>
            <a:xfrm>
              <a:off x="2876057" y="2235961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34" y="54"/>
                    <a:pt x="17" y="71"/>
                    <a:pt x="1" y="104"/>
                  </a:cubicBezTo>
                  <a:cubicBezTo>
                    <a:pt x="1" y="120"/>
                    <a:pt x="1" y="157"/>
                    <a:pt x="17" y="174"/>
                  </a:cubicBezTo>
                  <a:cubicBezTo>
                    <a:pt x="34" y="190"/>
                    <a:pt x="50" y="190"/>
                    <a:pt x="87" y="190"/>
                  </a:cubicBezTo>
                  <a:lnTo>
                    <a:pt x="137" y="190"/>
                  </a:lnTo>
                  <a:cubicBezTo>
                    <a:pt x="153" y="174"/>
                    <a:pt x="153" y="174"/>
                    <a:pt x="174" y="174"/>
                  </a:cubicBezTo>
                  <a:cubicBezTo>
                    <a:pt x="207" y="157"/>
                    <a:pt x="224" y="120"/>
                    <a:pt x="224" y="104"/>
                  </a:cubicBezTo>
                  <a:cubicBezTo>
                    <a:pt x="257" y="38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1" name="Google Shape;6701;p17"/>
            <p:cNvSpPr/>
            <p:nvPr/>
          </p:nvSpPr>
          <p:spPr>
            <a:xfrm>
              <a:off x="2861432" y="2306461"/>
              <a:ext cx="6925" cy="4675"/>
            </a:xfrm>
            <a:custGeom>
              <a:avLst/>
              <a:gdLst/>
              <a:ahLst/>
              <a:cxnLst/>
              <a:rect l="l" t="t" r="r" b="b"/>
              <a:pathLst>
                <a:path w="277" h="187" extrusionOk="0">
                  <a:moveTo>
                    <a:pt x="174" y="1"/>
                  </a:moveTo>
                  <a:cubicBezTo>
                    <a:pt x="157" y="1"/>
                    <a:pt x="120" y="1"/>
                    <a:pt x="87" y="34"/>
                  </a:cubicBezTo>
                  <a:cubicBezTo>
                    <a:pt x="54" y="50"/>
                    <a:pt x="38" y="67"/>
                    <a:pt x="38" y="104"/>
                  </a:cubicBezTo>
                  <a:cubicBezTo>
                    <a:pt x="0" y="153"/>
                    <a:pt x="38" y="186"/>
                    <a:pt x="104" y="186"/>
                  </a:cubicBezTo>
                  <a:cubicBezTo>
                    <a:pt x="120" y="186"/>
                    <a:pt x="141" y="186"/>
                    <a:pt x="174" y="170"/>
                  </a:cubicBezTo>
                  <a:lnTo>
                    <a:pt x="190" y="170"/>
                  </a:lnTo>
                  <a:cubicBezTo>
                    <a:pt x="223" y="137"/>
                    <a:pt x="244" y="120"/>
                    <a:pt x="260" y="83"/>
                  </a:cubicBezTo>
                  <a:cubicBezTo>
                    <a:pt x="277" y="3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2" name="Google Shape;6702;p17"/>
            <p:cNvSpPr/>
            <p:nvPr/>
          </p:nvSpPr>
          <p:spPr>
            <a:xfrm>
              <a:off x="2851132" y="2213711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0"/>
                    <a:pt x="37" y="83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0" y="206"/>
                    <a:pt x="140" y="206"/>
                    <a:pt x="173" y="186"/>
                  </a:cubicBezTo>
                  <a:lnTo>
                    <a:pt x="190" y="169"/>
                  </a:lnTo>
                  <a:cubicBezTo>
                    <a:pt x="223" y="153"/>
                    <a:pt x="243" y="136"/>
                    <a:pt x="260" y="103"/>
                  </a:cubicBezTo>
                  <a:cubicBezTo>
                    <a:pt x="276" y="50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3" name="Google Shape;6703;p17"/>
            <p:cNvSpPr/>
            <p:nvPr/>
          </p:nvSpPr>
          <p:spPr>
            <a:xfrm>
              <a:off x="2845557" y="2248436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7" y="0"/>
                  </a:moveTo>
                  <a:cubicBezTo>
                    <a:pt x="104" y="17"/>
                    <a:pt x="87" y="33"/>
                    <a:pt x="54" y="54"/>
                  </a:cubicBezTo>
                  <a:cubicBezTo>
                    <a:pt x="1" y="104"/>
                    <a:pt x="1" y="157"/>
                    <a:pt x="54" y="190"/>
                  </a:cubicBezTo>
                  <a:cubicBezTo>
                    <a:pt x="62" y="198"/>
                    <a:pt x="75" y="203"/>
                    <a:pt x="89" y="203"/>
                  </a:cubicBezTo>
                  <a:cubicBezTo>
                    <a:pt x="104" y="203"/>
                    <a:pt x="120" y="198"/>
                    <a:pt x="137" y="190"/>
                  </a:cubicBezTo>
                  <a:lnTo>
                    <a:pt x="157" y="190"/>
                  </a:lnTo>
                  <a:cubicBezTo>
                    <a:pt x="190" y="174"/>
                    <a:pt x="207" y="157"/>
                    <a:pt x="223" y="157"/>
                  </a:cubicBezTo>
                  <a:cubicBezTo>
                    <a:pt x="260" y="104"/>
                    <a:pt x="277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4" name="Google Shape;6704;p17"/>
            <p:cNvSpPr/>
            <p:nvPr/>
          </p:nvSpPr>
          <p:spPr>
            <a:xfrm>
              <a:off x="2850707" y="2225486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54" y="44"/>
                    <a:pt x="1" y="94"/>
                    <a:pt x="17" y="147"/>
                  </a:cubicBezTo>
                  <a:cubicBezTo>
                    <a:pt x="28" y="179"/>
                    <a:pt x="61" y="198"/>
                    <a:pt x="97" y="198"/>
                  </a:cubicBezTo>
                  <a:cubicBezTo>
                    <a:pt x="117" y="198"/>
                    <a:pt x="138" y="192"/>
                    <a:pt x="157" y="180"/>
                  </a:cubicBezTo>
                  <a:cubicBezTo>
                    <a:pt x="223" y="164"/>
                    <a:pt x="277" y="94"/>
                    <a:pt x="260" y="44"/>
                  </a:cubicBezTo>
                  <a:cubicBezTo>
                    <a:pt x="245" y="17"/>
                    <a:pt x="205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5" name="Google Shape;6705;p17"/>
            <p:cNvSpPr/>
            <p:nvPr/>
          </p:nvSpPr>
          <p:spPr>
            <a:xfrm>
              <a:off x="2846382" y="2307136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49" y="0"/>
                  </a:moveTo>
                  <a:cubicBezTo>
                    <a:pt x="133" y="0"/>
                    <a:pt x="118" y="2"/>
                    <a:pt x="104" y="7"/>
                  </a:cubicBezTo>
                  <a:cubicBezTo>
                    <a:pt x="38" y="40"/>
                    <a:pt x="1" y="110"/>
                    <a:pt x="1" y="143"/>
                  </a:cubicBezTo>
                  <a:cubicBezTo>
                    <a:pt x="14" y="178"/>
                    <a:pt x="47" y="197"/>
                    <a:pt x="87" y="197"/>
                  </a:cubicBezTo>
                  <a:cubicBezTo>
                    <a:pt x="109" y="197"/>
                    <a:pt x="133" y="191"/>
                    <a:pt x="157" y="180"/>
                  </a:cubicBezTo>
                  <a:cubicBezTo>
                    <a:pt x="207" y="159"/>
                    <a:pt x="260" y="93"/>
                    <a:pt x="244" y="40"/>
                  </a:cubicBezTo>
                  <a:cubicBezTo>
                    <a:pt x="232" y="15"/>
                    <a:pt x="191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6" name="Google Shape;6706;p17"/>
            <p:cNvSpPr/>
            <p:nvPr/>
          </p:nvSpPr>
          <p:spPr>
            <a:xfrm>
              <a:off x="2848557" y="2259561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21"/>
                  </a:cubicBezTo>
                  <a:cubicBezTo>
                    <a:pt x="54" y="54"/>
                    <a:pt x="37" y="71"/>
                    <a:pt x="37" y="87"/>
                  </a:cubicBezTo>
                  <a:cubicBezTo>
                    <a:pt x="0" y="157"/>
                    <a:pt x="37" y="190"/>
                    <a:pt x="103" y="190"/>
                  </a:cubicBezTo>
                  <a:cubicBezTo>
                    <a:pt x="120" y="190"/>
                    <a:pt x="140" y="190"/>
                    <a:pt x="173" y="174"/>
                  </a:cubicBezTo>
                  <a:cubicBezTo>
                    <a:pt x="173" y="174"/>
                    <a:pt x="190" y="174"/>
                    <a:pt x="190" y="157"/>
                  </a:cubicBezTo>
                  <a:cubicBezTo>
                    <a:pt x="223" y="141"/>
                    <a:pt x="243" y="124"/>
                    <a:pt x="260" y="87"/>
                  </a:cubicBezTo>
                  <a:cubicBezTo>
                    <a:pt x="276" y="38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7" name="Google Shape;6707;p17"/>
            <p:cNvSpPr/>
            <p:nvPr/>
          </p:nvSpPr>
          <p:spPr>
            <a:xfrm>
              <a:off x="2842982" y="228193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37" y="0"/>
                    <a:pt x="104" y="0"/>
                    <a:pt x="87" y="17"/>
                  </a:cubicBezTo>
                  <a:cubicBezTo>
                    <a:pt x="54" y="33"/>
                    <a:pt x="33" y="71"/>
                    <a:pt x="17" y="87"/>
                  </a:cubicBezTo>
                  <a:cubicBezTo>
                    <a:pt x="0" y="157"/>
                    <a:pt x="33" y="190"/>
                    <a:pt x="104" y="190"/>
                  </a:cubicBezTo>
                  <a:cubicBezTo>
                    <a:pt x="120" y="190"/>
                    <a:pt x="137" y="190"/>
                    <a:pt x="157" y="174"/>
                  </a:cubicBezTo>
                  <a:cubicBezTo>
                    <a:pt x="174" y="174"/>
                    <a:pt x="174" y="174"/>
                    <a:pt x="190" y="157"/>
                  </a:cubicBezTo>
                  <a:cubicBezTo>
                    <a:pt x="223" y="136"/>
                    <a:pt x="240" y="120"/>
                    <a:pt x="240" y="87"/>
                  </a:cubicBezTo>
                  <a:cubicBezTo>
                    <a:pt x="260" y="71"/>
                    <a:pt x="260" y="33"/>
                    <a:pt x="240" y="1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8" name="Google Shape;6708;p17"/>
            <p:cNvSpPr/>
            <p:nvPr/>
          </p:nvSpPr>
          <p:spPr>
            <a:xfrm>
              <a:off x="2842557" y="2293061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4" y="1"/>
                  </a:moveTo>
                  <a:cubicBezTo>
                    <a:pt x="104" y="1"/>
                    <a:pt x="34" y="54"/>
                    <a:pt x="17" y="104"/>
                  </a:cubicBezTo>
                  <a:cubicBezTo>
                    <a:pt x="1" y="157"/>
                    <a:pt x="34" y="190"/>
                    <a:pt x="88" y="190"/>
                  </a:cubicBezTo>
                  <a:lnTo>
                    <a:pt x="154" y="190"/>
                  </a:lnTo>
                  <a:cubicBezTo>
                    <a:pt x="154" y="174"/>
                    <a:pt x="174" y="174"/>
                    <a:pt x="174" y="174"/>
                  </a:cubicBezTo>
                  <a:cubicBezTo>
                    <a:pt x="207" y="157"/>
                    <a:pt x="224" y="124"/>
                    <a:pt x="240" y="104"/>
                  </a:cubicBezTo>
                  <a:cubicBezTo>
                    <a:pt x="257" y="71"/>
                    <a:pt x="240" y="54"/>
                    <a:pt x="240" y="38"/>
                  </a:cubicBezTo>
                  <a:cubicBezTo>
                    <a:pt x="224" y="21"/>
                    <a:pt x="191" y="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9" name="Google Shape;6709;p17"/>
            <p:cNvSpPr/>
            <p:nvPr/>
          </p:nvSpPr>
          <p:spPr>
            <a:xfrm>
              <a:off x="2863607" y="2351086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57" y="1"/>
                  </a:moveTo>
                  <a:cubicBezTo>
                    <a:pt x="136" y="1"/>
                    <a:pt x="103" y="17"/>
                    <a:pt x="70" y="34"/>
                  </a:cubicBezTo>
                  <a:cubicBezTo>
                    <a:pt x="33" y="50"/>
                    <a:pt x="17" y="71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03" y="207"/>
                    <a:pt x="136" y="191"/>
                    <a:pt x="157" y="191"/>
                  </a:cubicBezTo>
                  <a:lnTo>
                    <a:pt x="173" y="174"/>
                  </a:lnTo>
                  <a:cubicBezTo>
                    <a:pt x="206" y="153"/>
                    <a:pt x="223" y="120"/>
                    <a:pt x="239" y="104"/>
                  </a:cubicBezTo>
                  <a:cubicBezTo>
                    <a:pt x="239" y="71"/>
                    <a:pt x="239" y="50"/>
                    <a:pt x="223" y="34"/>
                  </a:cubicBezTo>
                  <a:cubicBezTo>
                    <a:pt x="223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0" name="Google Shape;6710;p17"/>
            <p:cNvSpPr/>
            <p:nvPr/>
          </p:nvSpPr>
          <p:spPr>
            <a:xfrm>
              <a:off x="2852057" y="2202461"/>
              <a:ext cx="5575" cy="1775"/>
            </a:xfrm>
            <a:custGeom>
              <a:avLst/>
              <a:gdLst/>
              <a:ahLst/>
              <a:cxnLst/>
              <a:rect l="l" t="t" r="r" b="b"/>
              <a:pathLst>
                <a:path w="223" h="71" extrusionOk="0">
                  <a:moveTo>
                    <a:pt x="0" y="1"/>
                  </a:moveTo>
                  <a:cubicBezTo>
                    <a:pt x="0" y="17"/>
                    <a:pt x="17" y="54"/>
                    <a:pt x="33" y="54"/>
                  </a:cubicBezTo>
                  <a:cubicBezTo>
                    <a:pt x="50" y="71"/>
                    <a:pt x="83" y="71"/>
                    <a:pt x="120" y="71"/>
                  </a:cubicBezTo>
                  <a:cubicBezTo>
                    <a:pt x="120" y="71"/>
                    <a:pt x="136" y="71"/>
                    <a:pt x="136" y="54"/>
                  </a:cubicBezTo>
                  <a:cubicBezTo>
                    <a:pt x="169" y="54"/>
                    <a:pt x="186" y="38"/>
                    <a:pt x="206" y="17"/>
                  </a:cubicBezTo>
                  <a:cubicBezTo>
                    <a:pt x="206" y="17"/>
                    <a:pt x="206" y="1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1" name="Google Shape;6711;p17"/>
            <p:cNvSpPr/>
            <p:nvPr/>
          </p:nvSpPr>
          <p:spPr>
            <a:xfrm>
              <a:off x="2885032" y="2271636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24" y="0"/>
                    <a:pt x="87" y="17"/>
                    <a:pt x="71" y="33"/>
                  </a:cubicBezTo>
                  <a:cubicBezTo>
                    <a:pt x="38" y="54"/>
                    <a:pt x="21" y="70"/>
                    <a:pt x="1" y="103"/>
                  </a:cubicBezTo>
                  <a:cubicBezTo>
                    <a:pt x="1" y="120"/>
                    <a:pt x="1" y="157"/>
                    <a:pt x="21" y="173"/>
                  </a:cubicBezTo>
                  <a:cubicBezTo>
                    <a:pt x="21" y="190"/>
                    <a:pt x="54" y="190"/>
                    <a:pt x="87" y="190"/>
                  </a:cubicBezTo>
                  <a:lnTo>
                    <a:pt x="141" y="190"/>
                  </a:lnTo>
                  <a:cubicBezTo>
                    <a:pt x="157" y="173"/>
                    <a:pt x="157" y="173"/>
                    <a:pt x="174" y="173"/>
                  </a:cubicBezTo>
                  <a:cubicBezTo>
                    <a:pt x="207" y="157"/>
                    <a:pt x="227" y="120"/>
                    <a:pt x="227" y="103"/>
                  </a:cubicBezTo>
                  <a:cubicBezTo>
                    <a:pt x="260" y="54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2" name="Google Shape;6712;p17"/>
            <p:cNvSpPr/>
            <p:nvPr/>
          </p:nvSpPr>
          <p:spPr>
            <a:xfrm>
              <a:off x="2879882" y="2202061"/>
              <a:ext cx="6525" cy="4350"/>
            </a:xfrm>
            <a:custGeom>
              <a:avLst/>
              <a:gdLst/>
              <a:ahLst/>
              <a:cxnLst/>
              <a:rect l="l" t="t" r="r" b="b"/>
              <a:pathLst>
                <a:path w="261" h="174" extrusionOk="0">
                  <a:moveTo>
                    <a:pt x="87" y="0"/>
                  </a:moveTo>
                  <a:cubicBezTo>
                    <a:pt x="54" y="17"/>
                    <a:pt x="38" y="33"/>
                    <a:pt x="21" y="70"/>
                  </a:cubicBezTo>
                  <a:cubicBezTo>
                    <a:pt x="0" y="120"/>
                    <a:pt x="38" y="173"/>
                    <a:pt x="104" y="173"/>
                  </a:cubicBezTo>
                  <a:cubicBezTo>
                    <a:pt x="124" y="173"/>
                    <a:pt x="141" y="157"/>
                    <a:pt x="141" y="157"/>
                  </a:cubicBezTo>
                  <a:lnTo>
                    <a:pt x="157" y="157"/>
                  </a:lnTo>
                  <a:cubicBezTo>
                    <a:pt x="174" y="157"/>
                    <a:pt x="190" y="136"/>
                    <a:pt x="190" y="136"/>
                  </a:cubicBezTo>
                  <a:cubicBezTo>
                    <a:pt x="227" y="120"/>
                    <a:pt x="244" y="87"/>
                    <a:pt x="260" y="70"/>
                  </a:cubicBezTo>
                  <a:cubicBezTo>
                    <a:pt x="260" y="33"/>
                    <a:pt x="260" y="17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3" name="Google Shape;6713;p17"/>
            <p:cNvSpPr/>
            <p:nvPr/>
          </p:nvSpPr>
          <p:spPr>
            <a:xfrm>
              <a:off x="2837832" y="2213461"/>
              <a:ext cx="6925" cy="4900"/>
            </a:xfrm>
            <a:custGeom>
              <a:avLst/>
              <a:gdLst/>
              <a:ahLst/>
              <a:cxnLst/>
              <a:rect l="l" t="t" r="r" b="b"/>
              <a:pathLst>
                <a:path w="277" h="196" extrusionOk="0">
                  <a:moveTo>
                    <a:pt x="172" y="1"/>
                  </a:moveTo>
                  <a:cubicBezTo>
                    <a:pt x="161" y="1"/>
                    <a:pt x="149" y="3"/>
                    <a:pt x="136" y="10"/>
                  </a:cubicBezTo>
                  <a:cubicBezTo>
                    <a:pt x="103" y="10"/>
                    <a:pt x="87" y="27"/>
                    <a:pt x="54" y="60"/>
                  </a:cubicBezTo>
                  <a:cubicBezTo>
                    <a:pt x="0" y="93"/>
                    <a:pt x="0" y="163"/>
                    <a:pt x="54" y="179"/>
                  </a:cubicBezTo>
                  <a:cubicBezTo>
                    <a:pt x="70" y="196"/>
                    <a:pt x="103" y="196"/>
                    <a:pt x="136" y="196"/>
                  </a:cubicBezTo>
                  <a:cubicBezTo>
                    <a:pt x="136" y="196"/>
                    <a:pt x="157" y="196"/>
                    <a:pt x="157" y="179"/>
                  </a:cubicBezTo>
                  <a:cubicBezTo>
                    <a:pt x="190" y="179"/>
                    <a:pt x="206" y="163"/>
                    <a:pt x="223" y="146"/>
                  </a:cubicBezTo>
                  <a:cubicBezTo>
                    <a:pt x="260" y="93"/>
                    <a:pt x="277" y="43"/>
                    <a:pt x="223" y="10"/>
                  </a:cubicBezTo>
                  <a:cubicBezTo>
                    <a:pt x="212" y="10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4" name="Google Shape;6714;p17"/>
            <p:cNvSpPr/>
            <p:nvPr/>
          </p:nvSpPr>
          <p:spPr>
            <a:xfrm>
              <a:off x="2805657" y="2213186"/>
              <a:ext cx="6850" cy="4775"/>
            </a:xfrm>
            <a:custGeom>
              <a:avLst/>
              <a:gdLst/>
              <a:ahLst/>
              <a:cxnLst/>
              <a:rect l="l" t="t" r="r" b="b"/>
              <a:pathLst>
                <a:path w="274" h="191" extrusionOk="0">
                  <a:moveTo>
                    <a:pt x="170" y="0"/>
                  </a:moveTo>
                  <a:cubicBezTo>
                    <a:pt x="137" y="0"/>
                    <a:pt x="121" y="0"/>
                    <a:pt x="83" y="21"/>
                  </a:cubicBezTo>
                  <a:cubicBezTo>
                    <a:pt x="50" y="38"/>
                    <a:pt x="34" y="71"/>
                    <a:pt x="17" y="87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1" y="190"/>
                    <a:pt x="137" y="190"/>
                    <a:pt x="154" y="174"/>
                  </a:cubicBezTo>
                  <a:cubicBezTo>
                    <a:pt x="207" y="157"/>
                    <a:pt x="240" y="124"/>
                    <a:pt x="257" y="87"/>
                  </a:cubicBezTo>
                  <a:cubicBezTo>
                    <a:pt x="273" y="38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5" name="Google Shape;6715;p17"/>
            <p:cNvSpPr/>
            <p:nvPr/>
          </p:nvSpPr>
          <p:spPr>
            <a:xfrm>
              <a:off x="2817632" y="2202886"/>
              <a:ext cx="6500" cy="4250"/>
            </a:xfrm>
            <a:custGeom>
              <a:avLst/>
              <a:gdLst/>
              <a:ahLst/>
              <a:cxnLst/>
              <a:rect l="l" t="t" r="r" b="b"/>
              <a:pathLst>
                <a:path w="260" h="170" extrusionOk="0">
                  <a:moveTo>
                    <a:pt x="87" y="0"/>
                  </a:moveTo>
                  <a:cubicBezTo>
                    <a:pt x="70" y="0"/>
                    <a:pt x="70" y="21"/>
                    <a:pt x="54" y="21"/>
                  </a:cubicBezTo>
                  <a:cubicBezTo>
                    <a:pt x="0" y="70"/>
                    <a:pt x="0" y="124"/>
                    <a:pt x="54" y="157"/>
                  </a:cubicBezTo>
                  <a:cubicBezTo>
                    <a:pt x="62" y="165"/>
                    <a:pt x="74" y="169"/>
                    <a:pt x="89" y="169"/>
                  </a:cubicBezTo>
                  <a:cubicBezTo>
                    <a:pt x="104" y="169"/>
                    <a:pt x="122" y="165"/>
                    <a:pt x="140" y="157"/>
                  </a:cubicBezTo>
                  <a:lnTo>
                    <a:pt x="157" y="157"/>
                  </a:lnTo>
                  <a:cubicBezTo>
                    <a:pt x="190" y="140"/>
                    <a:pt x="206" y="140"/>
                    <a:pt x="223" y="124"/>
                  </a:cubicBezTo>
                  <a:cubicBezTo>
                    <a:pt x="243" y="87"/>
                    <a:pt x="260" y="70"/>
                    <a:pt x="260" y="37"/>
                  </a:cubicBezTo>
                  <a:cubicBezTo>
                    <a:pt x="260" y="21"/>
                    <a:pt x="260" y="0"/>
                    <a:pt x="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6" name="Google Shape;6716;p17"/>
            <p:cNvSpPr/>
            <p:nvPr/>
          </p:nvSpPr>
          <p:spPr>
            <a:xfrm>
              <a:off x="2831432" y="2248411"/>
              <a:ext cx="6425" cy="4800"/>
            </a:xfrm>
            <a:custGeom>
              <a:avLst/>
              <a:gdLst/>
              <a:ahLst/>
              <a:cxnLst/>
              <a:rect l="l" t="t" r="r" b="b"/>
              <a:pathLst>
                <a:path w="257" h="192" extrusionOk="0">
                  <a:moveTo>
                    <a:pt x="171" y="1"/>
                  </a:moveTo>
                  <a:cubicBezTo>
                    <a:pt x="150" y="1"/>
                    <a:pt x="127" y="6"/>
                    <a:pt x="104" y="18"/>
                  </a:cubicBezTo>
                  <a:cubicBezTo>
                    <a:pt x="34" y="34"/>
                    <a:pt x="1" y="105"/>
                    <a:pt x="17" y="138"/>
                  </a:cubicBezTo>
                  <a:cubicBezTo>
                    <a:pt x="28" y="172"/>
                    <a:pt x="53" y="192"/>
                    <a:pt x="88" y="192"/>
                  </a:cubicBezTo>
                  <a:cubicBezTo>
                    <a:pt x="107" y="192"/>
                    <a:pt x="129" y="186"/>
                    <a:pt x="153" y="175"/>
                  </a:cubicBezTo>
                  <a:cubicBezTo>
                    <a:pt x="223" y="158"/>
                    <a:pt x="256" y="88"/>
                    <a:pt x="240" y="55"/>
                  </a:cubicBezTo>
                  <a:cubicBezTo>
                    <a:pt x="240" y="20"/>
                    <a:pt x="21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7" name="Google Shape;6717;p17"/>
            <p:cNvSpPr/>
            <p:nvPr/>
          </p:nvSpPr>
          <p:spPr>
            <a:xfrm>
              <a:off x="2882457" y="2315836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4" y="1"/>
                  </a:moveTo>
                  <a:cubicBezTo>
                    <a:pt x="141" y="1"/>
                    <a:pt x="104" y="17"/>
                    <a:pt x="71" y="38"/>
                  </a:cubicBezTo>
                  <a:cubicBezTo>
                    <a:pt x="54" y="54"/>
                    <a:pt x="21" y="71"/>
                    <a:pt x="21" y="104"/>
                  </a:cubicBezTo>
                  <a:cubicBezTo>
                    <a:pt x="1" y="141"/>
                    <a:pt x="21" y="191"/>
                    <a:pt x="71" y="191"/>
                  </a:cubicBezTo>
                  <a:cubicBezTo>
                    <a:pt x="71" y="191"/>
                    <a:pt x="78" y="198"/>
                    <a:pt x="83" y="198"/>
                  </a:cubicBezTo>
                  <a:cubicBezTo>
                    <a:pt x="85" y="198"/>
                    <a:pt x="87" y="196"/>
                    <a:pt x="87" y="191"/>
                  </a:cubicBezTo>
                  <a:lnTo>
                    <a:pt x="157" y="191"/>
                  </a:lnTo>
                  <a:cubicBezTo>
                    <a:pt x="190" y="174"/>
                    <a:pt x="207" y="158"/>
                    <a:pt x="227" y="120"/>
                  </a:cubicBezTo>
                  <a:cubicBezTo>
                    <a:pt x="244" y="120"/>
                    <a:pt x="244" y="104"/>
                    <a:pt x="244" y="104"/>
                  </a:cubicBezTo>
                  <a:cubicBezTo>
                    <a:pt x="260" y="54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8" name="Google Shape;6718;p17"/>
            <p:cNvSpPr/>
            <p:nvPr/>
          </p:nvSpPr>
          <p:spPr>
            <a:xfrm>
              <a:off x="2885557" y="2212336"/>
              <a:ext cx="6400" cy="5100"/>
            </a:xfrm>
            <a:custGeom>
              <a:avLst/>
              <a:gdLst/>
              <a:ahLst/>
              <a:cxnLst/>
              <a:rect l="l" t="t" r="r" b="b"/>
              <a:pathLst>
                <a:path w="256" h="204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66" y="34"/>
                    <a:pt x="33" y="55"/>
                    <a:pt x="17" y="88"/>
                  </a:cubicBezTo>
                  <a:cubicBezTo>
                    <a:pt x="17" y="105"/>
                    <a:pt x="0" y="138"/>
                    <a:pt x="17" y="158"/>
                  </a:cubicBezTo>
                  <a:cubicBezTo>
                    <a:pt x="17" y="175"/>
                    <a:pt x="33" y="191"/>
                    <a:pt x="50" y="191"/>
                  </a:cubicBezTo>
                  <a:cubicBezTo>
                    <a:pt x="66" y="199"/>
                    <a:pt x="84" y="203"/>
                    <a:pt x="101" y="203"/>
                  </a:cubicBezTo>
                  <a:cubicBezTo>
                    <a:pt x="119" y="203"/>
                    <a:pt x="136" y="199"/>
                    <a:pt x="153" y="191"/>
                  </a:cubicBezTo>
                  <a:cubicBezTo>
                    <a:pt x="223" y="158"/>
                    <a:pt x="256" y="105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9" name="Google Shape;6719;p17"/>
            <p:cNvSpPr/>
            <p:nvPr/>
          </p:nvSpPr>
          <p:spPr>
            <a:xfrm>
              <a:off x="2872157" y="2268611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5" y="1"/>
                  </a:moveTo>
                  <a:cubicBezTo>
                    <a:pt x="126" y="1"/>
                    <a:pt x="86" y="19"/>
                    <a:pt x="54" y="51"/>
                  </a:cubicBezTo>
                  <a:cubicBezTo>
                    <a:pt x="21" y="72"/>
                    <a:pt x="21" y="105"/>
                    <a:pt x="21" y="121"/>
                  </a:cubicBezTo>
                  <a:cubicBezTo>
                    <a:pt x="0" y="154"/>
                    <a:pt x="21" y="175"/>
                    <a:pt x="37" y="191"/>
                  </a:cubicBezTo>
                  <a:cubicBezTo>
                    <a:pt x="54" y="199"/>
                    <a:pt x="66" y="204"/>
                    <a:pt x="79" y="204"/>
                  </a:cubicBezTo>
                  <a:cubicBezTo>
                    <a:pt x="92" y="204"/>
                    <a:pt x="105" y="199"/>
                    <a:pt x="124" y="191"/>
                  </a:cubicBezTo>
                  <a:lnTo>
                    <a:pt x="157" y="191"/>
                  </a:lnTo>
                  <a:cubicBezTo>
                    <a:pt x="173" y="175"/>
                    <a:pt x="190" y="175"/>
                    <a:pt x="206" y="154"/>
                  </a:cubicBezTo>
                  <a:cubicBezTo>
                    <a:pt x="260" y="105"/>
                    <a:pt x="260" y="51"/>
                    <a:pt x="227" y="18"/>
                  </a:cubicBezTo>
                  <a:cubicBezTo>
                    <a:pt x="208" y="6"/>
                    <a:pt x="187" y="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0" name="Google Shape;6720;p17"/>
            <p:cNvSpPr/>
            <p:nvPr/>
          </p:nvSpPr>
          <p:spPr>
            <a:xfrm>
              <a:off x="2877807" y="2248011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37" y="1"/>
                  </a:moveTo>
                  <a:cubicBezTo>
                    <a:pt x="104" y="1"/>
                    <a:pt x="67" y="17"/>
                    <a:pt x="50" y="50"/>
                  </a:cubicBezTo>
                  <a:cubicBezTo>
                    <a:pt x="1" y="88"/>
                    <a:pt x="1" y="154"/>
                    <a:pt x="50" y="191"/>
                  </a:cubicBezTo>
                  <a:lnTo>
                    <a:pt x="121" y="191"/>
                  </a:lnTo>
                  <a:cubicBezTo>
                    <a:pt x="137" y="191"/>
                    <a:pt x="154" y="191"/>
                    <a:pt x="154" y="174"/>
                  </a:cubicBezTo>
                  <a:cubicBezTo>
                    <a:pt x="170" y="174"/>
                    <a:pt x="187" y="154"/>
                    <a:pt x="207" y="137"/>
                  </a:cubicBezTo>
                  <a:cubicBezTo>
                    <a:pt x="240" y="121"/>
                    <a:pt x="240" y="88"/>
                    <a:pt x="257" y="71"/>
                  </a:cubicBezTo>
                  <a:cubicBezTo>
                    <a:pt x="257" y="50"/>
                    <a:pt x="240" y="17"/>
                    <a:pt x="224" y="17"/>
                  </a:cubicBezTo>
                  <a:cubicBezTo>
                    <a:pt x="207" y="1"/>
                    <a:pt x="170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1" name="Google Shape;6721;p17"/>
            <p:cNvSpPr/>
            <p:nvPr/>
          </p:nvSpPr>
          <p:spPr>
            <a:xfrm>
              <a:off x="2885032" y="2225236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1"/>
                  </a:moveTo>
                  <a:cubicBezTo>
                    <a:pt x="157" y="1"/>
                    <a:pt x="124" y="1"/>
                    <a:pt x="104" y="17"/>
                  </a:cubicBezTo>
                  <a:cubicBezTo>
                    <a:pt x="54" y="34"/>
                    <a:pt x="1" y="104"/>
                    <a:pt x="21" y="157"/>
                  </a:cubicBezTo>
                  <a:cubicBezTo>
                    <a:pt x="33" y="182"/>
                    <a:pt x="72" y="197"/>
                    <a:pt x="113" y="197"/>
                  </a:cubicBezTo>
                  <a:cubicBezTo>
                    <a:pt x="128" y="197"/>
                    <a:pt x="143" y="195"/>
                    <a:pt x="157" y="190"/>
                  </a:cubicBezTo>
                  <a:cubicBezTo>
                    <a:pt x="174" y="174"/>
                    <a:pt x="190" y="174"/>
                    <a:pt x="207" y="157"/>
                  </a:cubicBezTo>
                  <a:cubicBezTo>
                    <a:pt x="244" y="120"/>
                    <a:pt x="260" y="87"/>
                    <a:pt x="260" y="54"/>
                  </a:cubicBezTo>
                  <a:cubicBezTo>
                    <a:pt x="24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2" name="Google Shape;6722;p17"/>
            <p:cNvSpPr/>
            <p:nvPr/>
          </p:nvSpPr>
          <p:spPr>
            <a:xfrm>
              <a:off x="2878232" y="2303386"/>
              <a:ext cx="6425" cy="5000"/>
            </a:xfrm>
            <a:custGeom>
              <a:avLst/>
              <a:gdLst/>
              <a:ahLst/>
              <a:cxnLst/>
              <a:rect l="l" t="t" r="r" b="b"/>
              <a:pathLst>
                <a:path w="257" h="200" extrusionOk="0">
                  <a:moveTo>
                    <a:pt x="170" y="1"/>
                  </a:moveTo>
                  <a:cubicBezTo>
                    <a:pt x="150" y="1"/>
                    <a:pt x="128" y="7"/>
                    <a:pt x="104" y="21"/>
                  </a:cubicBezTo>
                  <a:cubicBezTo>
                    <a:pt x="33" y="54"/>
                    <a:pt x="0" y="103"/>
                    <a:pt x="17" y="157"/>
                  </a:cubicBezTo>
                  <a:cubicBezTo>
                    <a:pt x="17" y="188"/>
                    <a:pt x="45" y="199"/>
                    <a:pt x="83" y="199"/>
                  </a:cubicBezTo>
                  <a:cubicBezTo>
                    <a:pt x="104" y="199"/>
                    <a:pt x="129" y="196"/>
                    <a:pt x="153" y="190"/>
                  </a:cubicBezTo>
                  <a:cubicBezTo>
                    <a:pt x="223" y="157"/>
                    <a:pt x="256" y="103"/>
                    <a:pt x="240" y="54"/>
                  </a:cubicBezTo>
                  <a:cubicBezTo>
                    <a:pt x="229" y="20"/>
                    <a:pt x="204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3" name="Google Shape;6723;p17"/>
            <p:cNvSpPr/>
            <p:nvPr/>
          </p:nvSpPr>
          <p:spPr>
            <a:xfrm>
              <a:off x="2882982" y="2258336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50" y="33"/>
                    <a:pt x="17" y="70"/>
                    <a:pt x="17" y="87"/>
                  </a:cubicBezTo>
                  <a:cubicBezTo>
                    <a:pt x="0" y="153"/>
                    <a:pt x="33" y="190"/>
                    <a:pt x="83" y="190"/>
                  </a:cubicBezTo>
                  <a:cubicBezTo>
                    <a:pt x="103" y="190"/>
                    <a:pt x="136" y="190"/>
                    <a:pt x="153" y="173"/>
                  </a:cubicBezTo>
                  <a:cubicBezTo>
                    <a:pt x="153" y="173"/>
                    <a:pt x="169" y="173"/>
                    <a:pt x="186" y="153"/>
                  </a:cubicBezTo>
                  <a:cubicBezTo>
                    <a:pt x="206" y="136"/>
                    <a:pt x="223" y="120"/>
                    <a:pt x="239" y="87"/>
                  </a:cubicBezTo>
                  <a:cubicBezTo>
                    <a:pt x="256" y="70"/>
                    <a:pt x="239" y="33"/>
                    <a:pt x="239" y="17"/>
                  </a:cubicBezTo>
                  <a:cubicBezTo>
                    <a:pt x="223" y="0"/>
                    <a:pt x="18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4" name="Google Shape;6724;p17"/>
            <p:cNvSpPr/>
            <p:nvPr/>
          </p:nvSpPr>
          <p:spPr>
            <a:xfrm>
              <a:off x="2813807" y="2340786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1"/>
                  </a:moveTo>
                  <a:cubicBezTo>
                    <a:pt x="120" y="1"/>
                    <a:pt x="104" y="17"/>
                    <a:pt x="67" y="34"/>
                  </a:cubicBezTo>
                  <a:cubicBezTo>
                    <a:pt x="34" y="50"/>
                    <a:pt x="17" y="71"/>
                    <a:pt x="1" y="104"/>
                  </a:cubicBezTo>
                  <a:cubicBezTo>
                    <a:pt x="1" y="120"/>
                    <a:pt x="1" y="153"/>
                    <a:pt x="17" y="174"/>
                  </a:cubicBezTo>
                  <a:cubicBezTo>
                    <a:pt x="34" y="190"/>
                    <a:pt x="50" y="207"/>
                    <a:pt x="87" y="207"/>
                  </a:cubicBezTo>
                  <a:cubicBezTo>
                    <a:pt x="104" y="207"/>
                    <a:pt x="120" y="190"/>
                    <a:pt x="153" y="190"/>
                  </a:cubicBezTo>
                  <a:lnTo>
                    <a:pt x="170" y="174"/>
                  </a:lnTo>
                  <a:cubicBezTo>
                    <a:pt x="207" y="153"/>
                    <a:pt x="223" y="120"/>
                    <a:pt x="240" y="104"/>
                  </a:cubicBezTo>
                  <a:cubicBezTo>
                    <a:pt x="256" y="50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5" name="Google Shape;6725;p17"/>
            <p:cNvSpPr/>
            <p:nvPr/>
          </p:nvSpPr>
          <p:spPr>
            <a:xfrm>
              <a:off x="2795357" y="2283386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78" y="0"/>
                  </a:moveTo>
                  <a:cubicBezTo>
                    <a:pt x="166" y="0"/>
                    <a:pt x="153" y="4"/>
                    <a:pt x="137" y="13"/>
                  </a:cubicBezTo>
                  <a:cubicBezTo>
                    <a:pt x="104" y="13"/>
                    <a:pt x="67" y="29"/>
                    <a:pt x="50" y="45"/>
                  </a:cubicBezTo>
                  <a:cubicBezTo>
                    <a:pt x="1" y="99"/>
                    <a:pt x="1" y="165"/>
                    <a:pt x="34" y="182"/>
                  </a:cubicBezTo>
                  <a:cubicBezTo>
                    <a:pt x="50" y="202"/>
                    <a:pt x="83" y="202"/>
                    <a:pt x="120" y="202"/>
                  </a:cubicBezTo>
                  <a:cubicBezTo>
                    <a:pt x="137" y="202"/>
                    <a:pt x="137" y="182"/>
                    <a:pt x="153" y="182"/>
                  </a:cubicBezTo>
                  <a:cubicBezTo>
                    <a:pt x="170" y="182"/>
                    <a:pt x="186" y="165"/>
                    <a:pt x="207" y="149"/>
                  </a:cubicBezTo>
                  <a:cubicBezTo>
                    <a:pt x="223" y="132"/>
                    <a:pt x="240" y="99"/>
                    <a:pt x="240" y="78"/>
                  </a:cubicBezTo>
                  <a:cubicBezTo>
                    <a:pt x="240" y="45"/>
                    <a:pt x="240" y="29"/>
                    <a:pt x="223" y="13"/>
                  </a:cubicBezTo>
                  <a:cubicBezTo>
                    <a:pt x="205" y="4"/>
                    <a:pt x="191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6" name="Google Shape;6726;p17"/>
            <p:cNvSpPr/>
            <p:nvPr/>
          </p:nvSpPr>
          <p:spPr>
            <a:xfrm>
              <a:off x="2807732" y="2272586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3" y="0"/>
                  </a:moveTo>
                  <a:cubicBezTo>
                    <a:pt x="144" y="0"/>
                    <a:pt x="122" y="5"/>
                    <a:pt x="103" y="16"/>
                  </a:cubicBezTo>
                  <a:cubicBezTo>
                    <a:pt x="54" y="32"/>
                    <a:pt x="21" y="65"/>
                    <a:pt x="0" y="119"/>
                  </a:cubicBezTo>
                  <a:lnTo>
                    <a:pt x="0" y="152"/>
                  </a:lnTo>
                  <a:cubicBezTo>
                    <a:pt x="14" y="184"/>
                    <a:pt x="46" y="204"/>
                    <a:pt x="86" y="204"/>
                  </a:cubicBezTo>
                  <a:cubicBezTo>
                    <a:pt x="108" y="204"/>
                    <a:pt x="132" y="198"/>
                    <a:pt x="157" y="185"/>
                  </a:cubicBezTo>
                  <a:cubicBezTo>
                    <a:pt x="207" y="168"/>
                    <a:pt x="260" y="98"/>
                    <a:pt x="244" y="49"/>
                  </a:cubicBezTo>
                  <a:cubicBezTo>
                    <a:pt x="244" y="32"/>
                    <a:pt x="227" y="32"/>
                    <a:pt x="207" y="16"/>
                  </a:cubicBezTo>
                  <a:cubicBezTo>
                    <a:pt x="198" y="5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7" name="Google Shape;6727;p17"/>
            <p:cNvSpPr/>
            <p:nvPr/>
          </p:nvSpPr>
          <p:spPr>
            <a:xfrm>
              <a:off x="2802582" y="226091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03" y="0"/>
                  </a:moveTo>
                  <a:cubicBezTo>
                    <a:pt x="37" y="33"/>
                    <a:pt x="0" y="103"/>
                    <a:pt x="21" y="136"/>
                  </a:cubicBezTo>
                  <a:cubicBezTo>
                    <a:pt x="32" y="171"/>
                    <a:pt x="56" y="190"/>
                    <a:pt x="92" y="190"/>
                  </a:cubicBezTo>
                  <a:cubicBezTo>
                    <a:pt x="111" y="190"/>
                    <a:pt x="133" y="185"/>
                    <a:pt x="157" y="174"/>
                  </a:cubicBezTo>
                  <a:cubicBezTo>
                    <a:pt x="173" y="174"/>
                    <a:pt x="190" y="153"/>
                    <a:pt x="206" y="136"/>
                  </a:cubicBezTo>
                  <a:cubicBezTo>
                    <a:pt x="244" y="120"/>
                    <a:pt x="260" y="70"/>
                    <a:pt x="244" y="33"/>
                  </a:cubicBezTo>
                  <a:cubicBezTo>
                    <a:pt x="244" y="0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8" name="Google Shape;6728;p17"/>
            <p:cNvSpPr/>
            <p:nvPr/>
          </p:nvSpPr>
          <p:spPr>
            <a:xfrm>
              <a:off x="2800007" y="2293586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57" y="0"/>
                    <a:pt x="124" y="17"/>
                    <a:pt x="87" y="33"/>
                  </a:cubicBezTo>
                  <a:cubicBezTo>
                    <a:pt x="54" y="50"/>
                    <a:pt x="37" y="83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4" y="206"/>
                    <a:pt x="140" y="186"/>
                    <a:pt x="173" y="186"/>
                  </a:cubicBezTo>
                  <a:lnTo>
                    <a:pt x="190" y="169"/>
                  </a:lnTo>
                  <a:cubicBezTo>
                    <a:pt x="227" y="153"/>
                    <a:pt x="243" y="136"/>
                    <a:pt x="260" y="103"/>
                  </a:cubicBezTo>
                  <a:cubicBezTo>
                    <a:pt x="260" y="66"/>
                    <a:pt x="260" y="50"/>
                    <a:pt x="243" y="33"/>
                  </a:cubicBezTo>
                  <a:cubicBezTo>
                    <a:pt x="227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9" name="Google Shape;6729;p17"/>
            <p:cNvSpPr/>
            <p:nvPr/>
          </p:nvSpPr>
          <p:spPr>
            <a:xfrm>
              <a:off x="2793207" y="2271636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50" y="33"/>
                    <a:pt x="33" y="70"/>
                    <a:pt x="17" y="87"/>
                  </a:cubicBezTo>
                  <a:cubicBezTo>
                    <a:pt x="0" y="120"/>
                    <a:pt x="17" y="136"/>
                    <a:pt x="17" y="157"/>
                  </a:cubicBezTo>
                  <a:cubicBezTo>
                    <a:pt x="33" y="190"/>
                    <a:pt x="66" y="190"/>
                    <a:pt x="87" y="190"/>
                  </a:cubicBezTo>
                  <a:cubicBezTo>
                    <a:pt x="120" y="190"/>
                    <a:pt x="136" y="190"/>
                    <a:pt x="153" y="173"/>
                  </a:cubicBezTo>
                  <a:cubicBezTo>
                    <a:pt x="169" y="173"/>
                    <a:pt x="169" y="173"/>
                    <a:pt x="190" y="157"/>
                  </a:cubicBezTo>
                  <a:cubicBezTo>
                    <a:pt x="206" y="136"/>
                    <a:pt x="239" y="120"/>
                    <a:pt x="239" y="87"/>
                  </a:cubicBezTo>
                  <a:cubicBezTo>
                    <a:pt x="256" y="33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0" name="Google Shape;6730;p17"/>
            <p:cNvSpPr/>
            <p:nvPr/>
          </p:nvSpPr>
          <p:spPr>
            <a:xfrm>
              <a:off x="2784132" y="2250036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9" y="0"/>
                  </a:moveTo>
                  <a:cubicBezTo>
                    <a:pt x="137" y="0"/>
                    <a:pt x="90" y="15"/>
                    <a:pt x="54" y="40"/>
                  </a:cubicBezTo>
                  <a:cubicBezTo>
                    <a:pt x="0" y="93"/>
                    <a:pt x="0" y="159"/>
                    <a:pt x="37" y="176"/>
                  </a:cubicBezTo>
                  <a:cubicBezTo>
                    <a:pt x="54" y="196"/>
                    <a:pt x="87" y="196"/>
                    <a:pt x="120" y="196"/>
                  </a:cubicBezTo>
                  <a:cubicBezTo>
                    <a:pt x="140" y="176"/>
                    <a:pt x="140" y="176"/>
                    <a:pt x="157" y="176"/>
                  </a:cubicBezTo>
                  <a:cubicBezTo>
                    <a:pt x="173" y="176"/>
                    <a:pt x="190" y="159"/>
                    <a:pt x="206" y="143"/>
                  </a:cubicBezTo>
                  <a:cubicBezTo>
                    <a:pt x="260" y="93"/>
                    <a:pt x="260" y="40"/>
                    <a:pt x="223" y="7"/>
                  </a:cubicBezTo>
                  <a:cubicBezTo>
                    <a:pt x="210" y="2"/>
                    <a:pt x="19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1" name="Google Shape;6731;p17"/>
            <p:cNvSpPr/>
            <p:nvPr/>
          </p:nvSpPr>
          <p:spPr>
            <a:xfrm>
              <a:off x="2789682" y="2259161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17"/>
                    <a:pt x="71" y="37"/>
                  </a:cubicBezTo>
                  <a:cubicBezTo>
                    <a:pt x="55" y="54"/>
                    <a:pt x="22" y="70"/>
                    <a:pt x="22" y="103"/>
                  </a:cubicBezTo>
                  <a:cubicBezTo>
                    <a:pt x="1" y="157"/>
                    <a:pt x="38" y="190"/>
                    <a:pt x="87" y="190"/>
                  </a:cubicBezTo>
                  <a:lnTo>
                    <a:pt x="158" y="190"/>
                  </a:lnTo>
                  <a:cubicBezTo>
                    <a:pt x="158" y="173"/>
                    <a:pt x="174" y="173"/>
                    <a:pt x="191" y="173"/>
                  </a:cubicBezTo>
                  <a:cubicBezTo>
                    <a:pt x="207" y="157"/>
                    <a:pt x="228" y="120"/>
                    <a:pt x="244" y="103"/>
                  </a:cubicBezTo>
                  <a:cubicBezTo>
                    <a:pt x="261" y="37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2" name="Google Shape;6732;p17"/>
            <p:cNvSpPr/>
            <p:nvPr/>
          </p:nvSpPr>
          <p:spPr>
            <a:xfrm>
              <a:off x="2781957" y="2294411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33"/>
                    <a:pt x="21" y="70"/>
                    <a:pt x="21" y="87"/>
                  </a:cubicBezTo>
                  <a:cubicBezTo>
                    <a:pt x="1" y="120"/>
                    <a:pt x="1" y="136"/>
                    <a:pt x="21" y="153"/>
                  </a:cubicBezTo>
                  <a:cubicBezTo>
                    <a:pt x="38" y="173"/>
                    <a:pt x="54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cubicBezTo>
                    <a:pt x="157" y="173"/>
                    <a:pt x="174" y="173"/>
                    <a:pt x="190" y="153"/>
                  </a:cubicBezTo>
                  <a:cubicBezTo>
                    <a:pt x="207" y="136"/>
                    <a:pt x="227" y="120"/>
                    <a:pt x="244" y="87"/>
                  </a:cubicBezTo>
                  <a:cubicBezTo>
                    <a:pt x="260" y="33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3" name="Google Shape;6733;p17"/>
            <p:cNvSpPr/>
            <p:nvPr/>
          </p:nvSpPr>
          <p:spPr>
            <a:xfrm>
              <a:off x="2809082" y="2282336"/>
              <a:ext cx="6400" cy="5200"/>
            </a:xfrm>
            <a:custGeom>
              <a:avLst/>
              <a:gdLst/>
              <a:ahLst/>
              <a:cxnLst/>
              <a:rect l="l" t="t" r="r" b="b"/>
              <a:pathLst>
                <a:path w="256" h="208" extrusionOk="0">
                  <a:moveTo>
                    <a:pt x="153" y="1"/>
                  </a:moveTo>
                  <a:cubicBezTo>
                    <a:pt x="136" y="17"/>
                    <a:pt x="120" y="17"/>
                    <a:pt x="103" y="17"/>
                  </a:cubicBezTo>
                  <a:cubicBezTo>
                    <a:pt x="33" y="55"/>
                    <a:pt x="0" y="104"/>
                    <a:pt x="17" y="158"/>
                  </a:cubicBezTo>
                  <a:cubicBezTo>
                    <a:pt x="27" y="190"/>
                    <a:pt x="53" y="208"/>
                    <a:pt x="88" y="208"/>
                  </a:cubicBezTo>
                  <a:cubicBezTo>
                    <a:pt x="107" y="208"/>
                    <a:pt x="129" y="202"/>
                    <a:pt x="153" y="191"/>
                  </a:cubicBezTo>
                  <a:cubicBezTo>
                    <a:pt x="173" y="191"/>
                    <a:pt x="190" y="174"/>
                    <a:pt x="206" y="158"/>
                  </a:cubicBezTo>
                  <a:cubicBezTo>
                    <a:pt x="239" y="141"/>
                    <a:pt x="256" y="87"/>
                    <a:pt x="239" y="55"/>
                  </a:cubicBezTo>
                  <a:cubicBezTo>
                    <a:pt x="239" y="17"/>
                    <a:pt x="206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4" name="Google Shape;6734;p17"/>
            <p:cNvSpPr/>
            <p:nvPr/>
          </p:nvSpPr>
          <p:spPr>
            <a:xfrm>
              <a:off x="2809907" y="2328661"/>
              <a:ext cx="6825" cy="4825"/>
            </a:xfrm>
            <a:custGeom>
              <a:avLst/>
              <a:gdLst/>
              <a:ahLst/>
              <a:cxnLst/>
              <a:rect l="l" t="t" r="r" b="b"/>
              <a:pathLst>
                <a:path w="273" h="193" extrusionOk="0">
                  <a:moveTo>
                    <a:pt x="198" y="0"/>
                  </a:moveTo>
                  <a:cubicBezTo>
                    <a:pt x="190" y="0"/>
                    <a:pt x="182" y="1"/>
                    <a:pt x="173" y="3"/>
                  </a:cubicBezTo>
                  <a:cubicBezTo>
                    <a:pt x="140" y="3"/>
                    <a:pt x="103" y="3"/>
                    <a:pt x="87" y="20"/>
                  </a:cubicBezTo>
                  <a:cubicBezTo>
                    <a:pt x="54" y="40"/>
                    <a:pt x="37" y="73"/>
                    <a:pt x="16" y="90"/>
                  </a:cubicBezTo>
                  <a:cubicBezTo>
                    <a:pt x="0" y="143"/>
                    <a:pt x="37" y="193"/>
                    <a:pt x="103" y="193"/>
                  </a:cubicBezTo>
                  <a:cubicBezTo>
                    <a:pt x="120" y="193"/>
                    <a:pt x="140" y="193"/>
                    <a:pt x="157" y="176"/>
                  </a:cubicBezTo>
                  <a:cubicBezTo>
                    <a:pt x="173" y="176"/>
                    <a:pt x="173" y="176"/>
                    <a:pt x="190" y="160"/>
                  </a:cubicBezTo>
                  <a:cubicBezTo>
                    <a:pt x="223" y="143"/>
                    <a:pt x="243" y="123"/>
                    <a:pt x="243" y="90"/>
                  </a:cubicBezTo>
                  <a:cubicBezTo>
                    <a:pt x="272" y="47"/>
                    <a:pt x="251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5" name="Google Shape;6735;p17"/>
            <p:cNvSpPr/>
            <p:nvPr/>
          </p:nvSpPr>
          <p:spPr>
            <a:xfrm>
              <a:off x="2804332" y="2319286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65" y="1"/>
                  </a:moveTo>
                  <a:cubicBezTo>
                    <a:pt x="127" y="1"/>
                    <a:pt x="86" y="20"/>
                    <a:pt x="54" y="53"/>
                  </a:cubicBezTo>
                  <a:cubicBezTo>
                    <a:pt x="0" y="106"/>
                    <a:pt x="0" y="156"/>
                    <a:pt x="54" y="189"/>
                  </a:cubicBezTo>
                  <a:cubicBezTo>
                    <a:pt x="65" y="189"/>
                    <a:pt x="83" y="198"/>
                    <a:pt x="104" y="198"/>
                  </a:cubicBezTo>
                  <a:cubicBezTo>
                    <a:pt x="114" y="198"/>
                    <a:pt x="125" y="195"/>
                    <a:pt x="136" y="189"/>
                  </a:cubicBezTo>
                  <a:lnTo>
                    <a:pt x="157" y="189"/>
                  </a:lnTo>
                  <a:cubicBezTo>
                    <a:pt x="190" y="172"/>
                    <a:pt x="207" y="156"/>
                    <a:pt x="223" y="139"/>
                  </a:cubicBezTo>
                  <a:cubicBezTo>
                    <a:pt x="260" y="106"/>
                    <a:pt x="277" y="36"/>
                    <a:pt x="223" y="20"/>
                  </a:cubicBezTo>
                  <a:cubicBezTo>
                    <a:pt x="206" y="6"/>
                    <a:pt x="186" y="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6" name="Google Shape;6736;p17"/>
            <p:cNvSpPr/>
            <p:nvPr/>
          </p:nvSpPr>
          <p:spPr>
            <a:xfrm>
              <a:off x="2812482" y="2294811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3" y="1"/>
                  </a:moveTo>
                  <a:cubicBezTo>
                    <a:pt x="157" y="1"/>
                    <a:pt x="120" y="1"/>
                    <a:pt x="103" y="17"/>
                  </a:cubicBezTo>
                  <a:cubicBezTo>
                    <a:pt x="54" y="34"/>
                    <a:pt x="0" y="104"/>
                    <a:pt x="17" y="157"/>
                  </a:cubicBezTo>
                  <a:cubicBezTo>
                    <a:pt x="32" y="182"/>
                    <a:pt x="62" y="197"/>
                    <a:pt x="105" y="197"/>
                  </a:cubicBezTo>
                  <a:cubicBezTo>
                    <a:pt x="121" y="197"/>
                    <a:pt x="138" y="195"/>
                    <a:pt x="157" y="190"/>
                  </a:cubicBezTo>
                  <a:cubicBezTo>
                    <a:pt x="173" y="174"/>
                    <a:pt x="190" y="157"/>
                    <a:pt x="206" y="157"/>
                  </a:cubicBezTo>
                  <a:cubicBezTo>
                    <a:pt x="243" y="120"/>
                    <a:pt x="260" y="87"/>
                    <a:pt x="260" y="54"/>
                  </a:cubicBezTo>
                  <a:cubicBezTo>
                    <a:pt x="24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7" name="Google Shape;6737;p17"/>
            <p:cNvSpPr/>
            <p:nvPr/>
          </p:nvSpPr>
          <p:spPr>
            <a:xfrm>
              <a:off x="2812882" y="2235561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4" y="0"/>
                    <a:pt x="87" y="33"/>
                  </a:cubicBezTo>
                  <a:cubicBezTo>
                    <a:pt x="54" y="54"/>
                    <a:pt x="38" y="70"/>
                    <a:pt x="21" y="103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7" y="157"/>
                    <a:pt x="244" y="120"/>
                    <a:pt x="244" y="10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8" name="Google Shape;6738;p17"/>
            <p:cNvSpPr/>
            <p:nvPr/>
          </p:nvSpPr>
          <p:spPr>
            <a:xfrm>
              <a:off x="2815457" y="2249711"/>
              <a:ext cx="6525" cy="5225"/>
            </a:xfrm>
            <a:custGeom>
              <a:avLst/>
              <a:gdLst/>
              <a:ahLst/>
              <a:cxnLst/>
              <a:rect l="l" t="t" r="r" b="b"/>
              <a:pathLst>
                <a:path w="261" h="209" extrusionOk="0">
                  <a:moveTo>
                    <a:pt x="163" y="1"/>
                  </a:moveTo>
                  <a:cubicBezTo>
                    <a:pt x="144" y="1"/>
                    <a:pt x="123" y="6"/>
                    <a:pt x="104" y="20"/>
                  </a:cubicBezTo>
                  <a:cubicBezTo>
                    <a:pt x="38" y="53"/>
                    <a:pt x="1" y="106"/>
                    <a:pt x="1" y="156"/>
                  </a:cubicBezTo>
                  <a:cubicBezTo>
                    <a:pt x="14" y="190"/>
                    <a:pt x="45" y="209"/>
                    <a:pt x="84" y="209"/>
                  </a:cubicBezTo>
                  <a:cubicBezTo>
                    <a:pt x="106" y="209"/>
                    <a:pt x="132" y="202"/>
                    <a:pt x="157" y="189"/>
                  </a:cubicBezTo>
                  <a:cubicBezTo>
                    <a:pt x="207" y="156"/>
                    <a:pt x="260" y="106"/>
                    <a:pt x="244" y="53"/>
                  </a:cubicBezTo>
                  <a:cubicBezTo>
                    <a:pt x="233" y="21"/>
                    <a:pt x="200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9" name="Google Shape;6739;p17"/>
            <p:cNvSpPr/>
            <p:nvPr/>
          </p:nvSpPr>
          <p:spPr>
            <a:xfrm>
              <a:off x="2807307" y="2223786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56" y="0"/>
                  </a:moveTo>
                  <a:cubicBezTo>
                    <a:pt x="145" y="0"/>
                    <a:pt x="133" y="2"/>
                    <a:pt x="120" y="9"/>
                  </a:cubicBezTo>
                  <a:cubicBezTo>
                    <a:pt x="104" y="9"/>
                    <a:pt x="71" y="26"/>
                    <a:pt x="38" y="59"/>
                  </a:cubicBezTo>
                  <a:cubicBezTo>
                    <a:pt x="17" y="75"/>
                    <a:pt x="1" y="92"/>
                    <a:pt x="1" y="129"/>
                  </a:cubicBezTo>
                  <a:cubicBezTo>
                    <a:pt x="1" y="145"/>
                    <a:pt x="17" y="178"/>
                    <a:pt x="38" y="178"/>
                  </a:cubicBezTo>
                  <a:cubicBezTo>
                    <a:pt x="55" y="195"/>
                    <a:pt x="88" y="195"/>
                    <a:pt x="120" y="195"/>
                  </a:cubicBezTo>
                  <a:cubicBezTo>
                    <a:pt x="120" y="195"/>
                    <a:pt x="141" y="195"/>
                    <a:pt x="158" y="178"/>
                  </a:cubicBezTo>
                  <a:cubicBezTo>
                    <a:pt x="174" y="178"/>
                    <a:pt x="191" y="162"/>
                    <a:pt x="207" y="145"/>
                  </a:cubicBezTo>
                  <a:cubicBezTo>
                    <a:pt x="261" y="92"/>
                    <a:pt x="261" y="42"/>
                    <a:pt x="207" y="9"/>
                  </a:cubicBezTo>
                  <a:cubicBezTo>
                    <a:pt x="196" y="9"/>
                    <a:pt x="178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0" name="Google Shape;6740;p17"/>
            <p:cNvSpPr/>
            <p:nvPr/>
          </p:nvSpPr>
          <p:spPr>
            <a:xfrm>
              <a:off x="2803082" y="2248011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61" y="0"/>
                  </a:moveTo>
                  <a:cubicBezTo>
                    <a:pt x="142" y="0"/>
                    <a:pt x="121" y="6"/>
                    <a:pt x="104" y="17"/>
                  </a:cubicBezTo>
                  <a:cubicBezTo>
                    <a:pt x="67" y="34"/>
                    <a:pt x="34" y="50"/>
                    <a:pt x="17" y="88"/>
                  </a:cubicBezTo>
                  <a:cubicBezTo>
                    <a:pt x="1" y="104"/>
                    <a:pt x="1" y="121"/>
                    <a:pt x="1" y="154"/>
                  </a:cubicBezTo>
                  <a:cubicBezTo>
                    <a:pt x="17" y="174"/>
                    <a:pt x="34" y="174"/>
                    <a:pt x="50" y="191"/>
                  </a:cubicBezTo>
                  <a:cubicBezTo>
                    <a:pt x="56" y="196"/>
                    <a:pt x="64" y="198"/>
                    <a:pt x="73" y="198"/>
                  </a:cubicBezTo>
                  <a:cubicBezTo>
                    <a:pt x="93" y="198"/>
                    <a:pt x="120" y="191"/>
                    <a:pt x="153" y="191"/>
                  </a:cubicBezTo>
                  <a:cubicBezTo>
                    <a:pt x="207" y="154"/>
                    <a:pt x="257" y="88"/>
                    <a:pt x="240" y="50"/>
                  </a:cubicBezTo>
                  <a:cubicBezTo>
                    <a:pt x="229" y="19"/>
                    <a:pt x="196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1" name="Google Shape;6741;p17"/>
            <p:cNvSpPr/>
            <p:nvPr/>
          </p:nvSpPr>
          <p:spPr>
            <a:xfrm>
              <a:off x="2861832" y="2246261"/>
              <a:ext cx="6950" cy="5200"/>
            </a:xfrm>
            <a:custGeom>
              <a:avLst/>
              <a:gdLst/>
              <a:ahLst/>
              <a:cxnLst/>
              <a:rect l="l" t="t" r="r" b="b"/>
              <a:pathLst>
                <a:path w="278" h="208" extrusionOk="0">
                  <a:moveTo>
                    <a:pt x="174" y="1"/>
                  </a:moveTo>
                  <a:cubicBezTo>
                    <a:pt x="141" y="17"/>
                    <a:pt x="104" y="17"/>
                    <a:pt x="88" y="38"/>
                  </a:cubicBezTo>
                  <a:cubicBezTo>
                    <a:pt x="55" y="54"/>
                    <a:pt x="38" y="87"/>
                    <a:pt x="22" y="104"/>
                  </a:cubicBezTo>
                  <a:cubicBezTo>
                    <a:pt x="1" y="158"/>
                    <a:pt x="38" y="191"/>
                    <a:pt x="71" y="207"/>
                  </a:cubicBezTo>
                  <a:lnTo>
                    <a:pt x="104" y="207"/>
                  </a:lnTo>
                  <a:cubicBezTo>
                    <a:pt x="125" y="207"/>
                    <a:pt x="141" y="207"/>
                    <a:pt x="158" y="191"/>
                  </a:cubicBezTo>
                  <a:cubicBezTo>
                    <a:pt x="191" y="174"/>
                    <a:pt x="228" y="158"/>
                    <a:pt x="244" y="141"/>
                  </a:cubicBezTo>
                  <a:cubicBezTo>
                    <a:pt x="244" y="120"/>
                    <a:pt x="244" y="120"/>
                    <a:pt x="261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2" name="Google Shape;6742;p17"/>
            <p:cNvSpPr/>
            <p:nvPr/>
          </p:nvSpPr>
          <p:spPr>
            <a:xfrm>
              <a:off x="2857607" y="2234111"/>
              <a:ext cx="6850" cy="4925"/>
            </a:xfrm>
            <a:custGeom>
              <a:avLst/>
              <a:gdLst/>
              <a:ahLst/>
              <a:cxnLst/>
              <a:rect l="l" t="t" r="r" b="b"/>
              <a:pathLst>
                <a:path w="274" h="197" extrusionOk="0">
                  <a:moveTo>
                    <a:pt x="165" y="0"/>
                  </a:moveTo>
                  <a:cubicBezTo>
                    <a:pt x="149" y="0"/>
                    <a:pt x="134" y="3"/>
                    <a:pt x="120" y="9"/>
                  </a:cubicBezTo>
                  <a:cubicBezTo>
                    <a:pt x="50" y="42"/>
                    <a:pt x="1" y="112"/>
                    <a:pt x="17" y="145"/>
                  </a:cubicBezTo>
                  <a:cubicBezTo>
                    <a:pt x="28" y="177"/>
                    <a:pt x="61" y="197"/>
                    <a:pt x="97" y="197"/>
                  </a:cubicBezTo>
                  <a:cubicBezTo>
                    <a:pt x="116" y="197"/>
                    <a:pt x="136" y="191"/>
                    <a:pt x="153" y="178"/>
                  </a:cubicBezTo>
                  <a:cubicBezTo>
                    <a:pt x="224" y="161"/>
                    <a:pt x="273" y="91"/>
                    <a:pt x="257" y="42"/>
                  </a:cubicBezTo>
                  <a:cubicBezTo>
                    <a:pt x="245" y="18"/>
                    <a:pt x="205" y="0"/>
                    <a:pt x="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3" name="Google Shape;6743;p17"/>
            <p:cNvSpPr/>
            <p:nvPr/>
          </p:nvSpPr>
          <p:spPr>
            <a:xfrm>
              <a:off x="2841232" y="223688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3" y="17"/>
                    <a:pt x="87" y="34"/>
                  </a:cubicBezTo>
                  <a:cubicBezTo>
                    <a:pt x="54" y="50"/>
                    <a:pt x="37" y="83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41" y="186"/>
                    <a:pt x="157" y="186"/>
                  </a:cubicBezTo>
                  <a:cubicBezTo>
                    <a:pt x="174" y="186"/>
                    <a:pt x="174" y="170"/>
                    <a:pt x="190" y="170"/>
                  </a:cubicBezTo>
                  <a:cubicBezTo>
                    <a:pt x="227" y="153"/>
                    <a:pt x="244" y="120"/>
                    <a:pt x="244" y="104"/>
                  </a:cubicBezTo>
                  <a:cubicBezTo>
                    <a:pt x="260" y="50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4" name="Google Shape;6744;p17"/>
            <p:cNvSpPr/>
            <p:nvPr/>
          </p:nvSpPr>
          <p:spPr>
            <a:xfrm>
              <a:off x="2838232" y="2271436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61" y="1"/>
                    <a:pt x="152" y="3"/>
                    <a:pt x="141" y="8"/>
                  </a:cubicBezTo>
                  <a:cubicBezTo>
                    <a:pt x="104" y="8"/>
                    <a:pt x="71" y="25"/>
                    <a:pt x="54" y="62"/>
                  </a:cubicBezTo>
                  <a:cubicBezTo>
                    <a:pt x="1" y="95"/>
                    <a:pt x="1" y="165"/>
                    <a:pt x="38" y="181"/>
                  </a:cubicBezTo>
                  <a:cubicBezTo>
                    <a:pt x="71" y="198"/>
                    <a:pt x="87" y="198"/>
                    <a:pt x="120" y="198"/>
                  </a:cubicBezTo>
                  <a:cubicBezTo>
                    <a:pt x="141" y="198"/>
                    <a:pt x="141" y="198"/>
                    <a:pt x="157" y="181"/>
                  </a:cubicBezTo>
                  <a:cubicBezTo>
                    <a:pt x="174" y="181"/>
                    <a:pt x="190" y="165"/>
                    <a:pt x="207" y="144"/>
                  </a:cubicBezTo>
                  <a:cubicBezTo>
                    <a:pt x="244" y="128"/>
                    <a:pt x="244" y="95"/>
                    <a:pt x="244" y="78"/>
                  </a:cubicBezTo>
                  <a:cubicBezTo>
                    <a:pt x="261" y="41"/>
                    <a:pt x="244" y="25"/>
                    <a:pt x="223" y="8"/>
                  </a:cubicBezTo>
                  <a:cubicBezTo>
                    <a:pt x="201" y="8"/>
                    <a:pt x="18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5" name="Google Shape;6745;p17"/>
            <p:cNvSpPr/>
            <p:nvPr/>
          </p:nvSpPr>
          <p:spPr>
            <a:xfrm>
              <a:off x="2864432" y="2202061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57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37" y="54"/>
                    <a:pt x="21" y="87"/>
                    <a:pt x="21" y="103"/>
                  </a:cubicBezTo>
                  <a:cubicBezTo>
                    <a:pt x="0" y="136"/>
                    <a:pt x="0" y="157"/>
                    <a:pt x="21" y="173"/>
                  </a:cubicBezTo>
                  <a:cubicBezTo>
                    <a:pt x="37" y="190"/>
                    <a:pt x="54" y="206"/>
                    <a:pt x="87" y="206"/>
                  </a:cubicBezTo>
                  <a:cubicBezTo>
                    <a:pt x="103" y="206"/>
                    <a:pt x="140" y="206"/>
                    <a:pt x="157" y="190"/>
                  </a:cubicBezTo>
                  <a:cubicBezTo>
                    <a:pt x="157" y="190"/>
                    <a:pt x="173" y="190"/>
                    <a:pt x="173" y="173"/>
                  </a:cubicBezTo>
                  <a:cubicBezTo>
                    <a:pt x="206" y="157"/>
                    <a:pt x="227" y="136"/>
                    <a:pt x="243" y="103"/>
                  </a:cubicBezTo>
                  <a:cubicBezTo>
                    <a:pt x="260" y="54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6" name="Google Shape;6746;p17"/>
            <p:cNvSpPr/>
            <p:nvPr/>
          </p:nvSpPr>
          <p:spPr>
            <a:xfrm>
              <a:off x="2866582" y="2214361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83" y="1"/>
                  </a:moveTo>
                  <a:cubicBezTo>
                    <a:pt x="140" y="1"/>
                    <a:pt x="91" y="19"/>
                    <a:pt x="54" y="57"/>
                  </a:cubicBezTo>
                  <a:cubicBezTo>
                    <a:pt x="1" y="94"/>
                    <a:pt x="1" y="160"/>
                    <a:pt x="38" y="180"/>
                  </a:cubicBezTo>
                  <a:cubicBezTo>
                    <a:pt x="71" y="197"/>
                    <a:pt x="87" y="197"/>
                    <a:pt x="120" y="197"/>
                  </a:cubicBezTo>
                  <a:cubicBezTo>
                    <a:pt x="141" y="197"/>
                    <a:pt x="157" y="197"/>
                    <a:pt x="157" y="180"/>
                  </a:cubicBezTo>
                  <a:cubicBezTo>
                    <a:pt x="174" y="180"/>
                    <a:pt x="190" y="160"/>
                    <a:pt x="207" y="143"/>
                  </a:cubicBezTo>
                  <a:cubicBezTo>
                    <a:pt x="260" y="110"/>
                    <a:pt x="260" y="40"/>
                    <a:pt x="223" y="7"/>
                  </a:cubicBezTo>
                  <a:cubicBezTo>
                    <a:pt x="211" y="3"/>
                    <a:pt x="197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7" name="Google Shape;6747;p17"/>
            <p:cNvSpPr/>
            <p:nvPr/>
          </p:nvSpPr>
          <p:spPr>
            <a:xfrm>
              <a:off x="2864432" y="2258736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4"/>
                    <a:pt x="37" y="71"/>
                    <a:pt x="21" y="104"/>
                  </a:cubicBezTo>
                  <a:cubicBezTo>
                    <a:pt x="0" y="120"/>
                    <a:pt x="21" y="157"/>
                    <a:pt x="21" y="174"/>
                  </a:cubicBezTo>
                  <a:cubicBezTo>
                    <a:pt x="37" y="190"/>
                    <a:pt x="70" y="190"/>
                    <a:pt x="103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3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8" name="Google Shape;6748;p17"/>
            <p:cNvSpPr/>
            <p:nvPr/>
          </p:nvSpPr>
          <p:spPr>
            <a:xfrm>
              <a:off x="2827932" y="2293061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0" y="1"/>
                  </a:moveTo>
                  <a:cubicBezTo>
                    <a:pt x="87" y="21"/>
                    <a:pt x="54" y="38"/>
                    <a:pt x="38" y="54"/>
                  </a:cubicBezTo>
                  <a:cubicBezTo>
                    <a:pt x="17" y="71"/>
                    <a:pt x="1" y="104"/>
                    <a:pt x="1" y="124"/>
                  </a:cubicBezTo>
                  <a:cubicBezTo>
                    <a:pt x="1" y="157"/>
                    <a:pt x="1" y="174"/>
                    <a:pt x="17" y="190"/>
                  </a:cubicBezTo>
                  <a:cubicBezTo>
                    <a:pt x="36" y="199"/>
                    <a:pt x="49" y="203"/>
                    <a:pt x="62" y="203"/>
                  </a:cubicBezTo>
                  <a:cubicBezTo>
                    <a:pt x="75" y="203"/>
                    <a:pt x="87" y="199"/>
                    <a:pt x="104" y="190"/>
                  </a:cubicBezTo>
                  <a:lnTo>
                    <a:pt x="141" y="190"/>
                  </a:lnTo>
                  <a:cubicBezTo>
                    <a:pt x="157" y="174"/>
                    <a:pt x="174" y="174"/>
                    <a:pt x="190" y="157"/>
                  </a:cubicBezTo>
                  <a:cubicBezTo>
                    <a:pt x="244" y="104"/>
                    <a:pt x="244" y="38"/>
                    <a:pt x="207" y="21"/>
                  </a:cubicBezTo>
                  <a:cubicBezTo>
                    <a:pt x="174" y="1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9" name="Google Shape;6749;p17"/>
            <p:cNvSpPr/>
            <p:nvPr/>
          </p:nvSpPr>
          <p:spPr>
            <a:xfrm>
              <a:off x="2823707" y="2317436"/>
              <a:ext cx="6000" cy="4825"/>
            </a:xfrm>
            <a:custGeom>
              <a:avLst/>
              <a:gdLst/>
              <a:ahLst/>
              <a:cxnLst/>
              <a:rect l="l" t="t" r="r" b="b"/>
              <a:pathLst>
                <a:path w="240" h="193" extrusionOk="0">
                  <a:moveTo>
                    <a:pt x="138" y="0"/>
                  </a:moveTo>
                  <a:cubicBezTo>
                    <a:pt x="120" y="0"/>
                    <a:pt x="102" y="3"/>
                    <a:pt x="83" y="7"/>
                  </a:cubicBezTo>
                  <a:cubicBezTo>
                    <a:pt x="50" y="23"/>
                    <a:pt x="17" y="56"/>
                    <a:pt x="0" y="77"/>
                  </a:cubicBezTo>
                  <a:lnTo>
                    <a:pt x="0" y="143"/>
                  </a:lnTo>
                  <a:cubicBezTo>
                    <a:pt x="0" y="159"/>
                    <a:pt x="17" y="180"/>
                    <a:pt x="33" y="180"/>
                  </a:cubicBezTo>
                  <a:cubicBezTo>
                    <a:pt x="50" y="188"/>
                    <a:pt x="67" y="192"/>
                    <a:pt x="85" y="192"/>
                  </a:cubicBezTo>
                  <a:cubicBezTo>
                    <a:pt x="103" y="192"/>
                    <a:pt x="120" y="188"/>
                    <a:pt x="137" y="180"/>
                  </a:cubicBezTo>
                  <a:cubicBezTo>
                    <a:pt x="207" y="143"/>
                    <a:pt x="240" y="94"/>
                    <a:pt x="223" y="40"/>
                  </a:cubicBezTo>
                  <a:cubicBezTo>
                    <a:pt x="223" y="16"/>
                    <a:pt x="186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0" name="Google Shape;6750;p17"/>
            <p:cNvSpPr/>
            <p:nvPr/>
          </p:nvSpPr>
          <p:spPr>
            <a:xfrm>
              <a:off x="2835657" y="2319286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75" y="1"/>
                  </a:moveTo>
                  <a:cubicBezTo>
                    <a:pt x="153" y="1"/>
                    <a:pt x="129" y="6"/>
                    <a:pt x="104" y="20"/>
                  </a:cubicBezTo>
                  <a:cubicBezTo>
                    <a:pt x="38" y="36"/>
                    <a:pt x="1" y="106"/>
                    <a:pt x="17" y="139"/>
                  </a:cubicBezTo>
                  <a:cubicBezTo>
                    <a:pt x="31" y="171"/>
                    <a:pt x="56" y="191"/>
                    <a:pt x="91" y="191"/>
                  </a:cubicBezTo>
                  <a:cubicBezTo>
                    <a:pt x="111" y="191"/>
                    <a:pt x="133" y="185"/>
                    <a:pt x="157" y="172"/>
                  </a:cubicBezTo>
                  <a:cubicBezTo>
                    <a:pt x="223" y="156"/>
                    <a:pt x="260" y="85"/>
                    <a:pt x="244" y="53"/>
                  </a:cubicBezTo>
                  <a:cubicBezTo>
                    <a:pt x="244" y="20"/>
                    <a:pt x="215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1" name="Google Shape;6751;p17"/>
            <p:cNvSpPr/>
            <p:nvPr/>
          </p:nvSpPr>
          <p:spPr>
            <a:xfrm>
              <a:off x="2872157" y="2223486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21"/>
                    <a:pt x="87" y="38"/>
                  </a:cubicBezTo>
                  <a:cubicBezTo>
                    <a:pt x="54" y="54"/>
                    <a:pt x="37" y="87"/>
                    <a:pt x="21" y="104"/>
                  </a:cubicBezTo>
                  <a:cubicBezTo>
                    <a:pt x="0" y="157"/>
                    <a:pt x="37" y="207"/>
                    <a:pt x="103" y="207"/>
                  </a:cubicBezTo>
                  <a:cubicBezTo>
                    <a:pt x="124" y="207"/>
                    <a:pt x="140" y="207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06" y="157"/>
                    <a:pt x="243" y="141"/>
                    <a:pt x="243" y="104"/>
                  </a:cubicBezTo>
                  <a:cubicBezTo>
                    <a:pt x="260" y="5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2" name="Google Shape;6752;p17"/>
            <p:cNvSpPr/>
            <p:nvPr/>
          </p:nvSpPr>
          <p:spPr>
            <a:xfrm>
              <a:off x="2818032" y="2305961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57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1" y="157"/>
                    <a:pt x="38" y="206"/>
                    <a:pt x="87" y="206"/>
                  </a:cubicBezTo>
                  <a:cubicBezTo>
                    <a:pt x="104" y="206"/>
                    <a:pt x="124" y="206"/>
                    <a:pt x="141" y="190"/>
                  </a:cubicBezTo>
                  <a:lnTo>
                    <a:pt x="157" y="190"/>
                  </a:lnTo>
                  <a:lnTo>
                    <a:pt x="174" y="173"/>
                  </a:lnTo>
                  <a:cubicBezTo>
                    <a:pt x="207" y="157"/>
                    <a:pt x="227" y="140"/>
                    <a:pt x="244" y="103"/>
                  </a:cubicBezTo>
                  <a:cubicBezTo>
                    <a:pt x="244" y="87"/>
                    <a:pt x="244" y="54"/>
                    <a:pt x="227" y="37"/>
                  </a:cubicBezTo>
                  <a:cubicBezTo>
                    <a:pt x="227" y="21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3" name="Google Shape;6753;p17"/>
            <p:cNvSpPr/>
            <p:nvPr/>
          </p:nvSpPr>
          <p:spPr>
            <a:xfrm>
              <a:off x="2810307" y="2373711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3" y="1"/>
                  </a:moveTo>
                  <a:cubicBezTo>
                    <a:pt x="121" y="1"/>
                    <a:pt x="74" y="16"/>
                    <a:pt x="38" y="40"/>
                  </a:cubicBezTo>
                  <a:cubicBezTo>
                    <a:pt x="21" y="73"/>
                    <a:pt x="0" y="94"/>
                    <a:pt x="0" y="127"/>
                  </a:cubicBezTo>
                  <a:cubicBezTo>
                    <a:pt x="0" y="143"/>
                    <a:pt x="0" y="160"/>
                    <a:pt x="38" y="176"/>
                  </a:cubicBezTo>
                  <a:cubicBezTo>
                    <a:pt x="54" y="197"/>
                    <a:pt x="87" y="197"/>
                    <a:pt x="104" y="197"/>
                  </a:cubicBezTo>
                  <a:cubicBezTo>
                    <a:pt x="124" y="197"/>
                    <a:pt x="141" y="176"/>
                    <a:pt x="141" y="176"/>
                  </a:cubicBezTo>
                  <a:cubicBezTo>
                    <a:pt x="157" y="176"/>
                    <a:pt x="174" y="160"/>
                    <a:pt x="190" y="143"/>
                  </a:cubicBezTo>
                  <a:cubicBezTo>
                    <a:pt x="244" y="94"/>
                    <a:pt x="244" y="40"/>
                    <a:pt x="207" y="7"/>
                  </a:cubicBezTo>
                  <a:cubicBezTo>
                    <a:pt x="193" y="3"/>
                    <a:pt x="179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4" name="Google Shape;6754;p17"/>
            <p:cNvSpPr/>
            <p:nvPr/>
          </p:nvSpPr>
          <p:spPr>
            <a:xfrm>
              <a:off x="2833507" y="2304711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87"/>
                    <a:pt x="21" y="104"/>
                  </a:cubicBezTo>
                  <a:cubicBezTo>
                    <a:pt x="0" y="153"/>
                    <a:pt x="37" y="207"/>
                    <a:pt x="87" y="207"/>
                  </a:cubicBezTo>
                  <a:cubicBezTo>
                    <a:pt x="103" y="207"/>
                    <a:pt x="140" y="207"/>
                    <a:pt x="157" y="190"/>
                  </a:cubicBezTo>
                  <a:cubicBezTo>
                    <a:pt x="157" y="190"/>
                    <a:pt x="173" y="190"/>
                    <a:pt x="190" y="174"/>
                  </a:cubicBezTo>
                  <a:cubicBezTo>
                    <a:pt x="206" y="153"/>
                    <a:pt x="227" y="137"/>
                    <a:pt x="243" y="104"/>
                  </a:cubicBezTo>
                  <a:cubicBezTo>
                    <a:pt x="260" y="50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5" name="Google Shape;6755;p17"/>
            <p:cNvSpPr/>
            <p:nvPr/>
          </p:nvSpPr>
          <p:spPr>
            <a:xfrm>
              <a:off x="2858432" y="2340786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1"/>
                  </a:moveTo>
                  <a:cubicBezTo>
                    <a:pt x="120" y="17"/>
                    <a:pt x="87" y="34"/>
                    <a:pt x="54" y="50"/>
                  </a:cubicBezTo>
                  <a:cubicBezTo>
                    <a:pt x="17" y="104"/>
                    <a:pt x="1" y="153"/>
                    <a:pt x="54" y="190"/>
                  </a:cubicBezTo>
                  <a:cubicBezTo>
                    <a:pt x="63" y="198"/>
                    <a:pt x="75" y="203"/>
                    <a:pt x="90" y="203"/>
                  </a:cubicBezTo>
                  <a:cubicBezTo>
                    <a:pt x="104" y="203"/>
                    <a:pt x="120" y="198"/>
                    <a:pt x="137" y="190"/>
                  </a:cubicBezTo>
                  <a:lnTo>
                    <a:pt x="158" y="190"/>
                  </a:lnTo>
                  <a:cubicBezTo>
                    <a:pt x="191" y="174"/>
                    <a:pt x="207" y="174"/>
                    <a:pt x="224" y="153"/>
                  </a:cubicBezTo>
                  <a:cubicBezTo>
                    <a:pt x="240" y="120"/>
                    <a:pt x="261" y="104"/>
                    <a:pt x="261" y="71"/>
                  </a:cubicBezTo>
                  <a:cubicBezTo>
                    <a:pt x="261" y="50"/>
                    <a:pt x="240" y="34"/>
                    <a:pt x="224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6" name="Google Shape;6756;p17"/>
            <p:cNvSpPr/>
            <p:nvPr/>
          </p:nvSpPr>
          <p:spPr>
            <a:xfrm>
              <a:off x="2862782" y="2362461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96" y="1"/>
                  </a:moveTo>
                  <a:cubicBezTo>
                    <a:pt x="189" y="1"/>
                    <a:pt x="180" y="3"/>
                    <a:pt x="169" y="8"/>
                  </a:cubicBezTo>
                  <a:cubicBezTo>
                    <a:pt x="103" y="8"/>
                    <a:pt x="33" y="45"/>
                    <a:pt x="17" y="94"/>
                  </a:cubicBezTo>
                  <a:cubicBezTo>
                    <a:pt x="0" y="148"/>
                    <a:pt x="33" y="197"/>
                    <a:pt x="103" y="197"/>
                  </a:cubicBezTo>
                  <a:cubicBezTo>
                    <a:pt x="120" y="197"/>
                    <a:pt x="136" y="197"/>
                    <a:pt x="153" y="181"/>
                  </a:cubicBezTo>
                  <a:cubicBezTo>
                    <a:pt x="169" y="181"/>
                    <a:pt x="169" y="181"/>
                    <a:pt x="190" y="164"/>
                  </a:cubicBezTo>
                  <a:cubicBezTo>
                    <a:pt x="223" y="148"/>
                    <a:pt x="239" y="131"/>
                    <a:pt x="239" y="94"/>
                  </a:cubicBezTo>
                  <a:cubicBezTo>
                    <a:pt x="256" y="78"/>
                    <a:pt x="256" y="45"/>
                    <a:pt x="239" y="28"/>
                  </a:cubicBezTo>
                  <a:cubicBezTo>
                    <a:pt x="227" y="14"/>
                    <a:pt x="216" y="1"/>
                    <a:pt x="1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7" name="Google Shape;6757;p17"/>
            <p:cNvSpPr/>
            <p:nvPr/>
          </p:nvSpPr>
          <p:spPr>
            <a:xfrm>
              <a:off x="2910807" y="2306561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61" y="1"/>
                  </a:moveTo>
                  <a:cubicBezTo>
                    <a:pt x="139" y="1"/>
                    <a:pt x="114" y="5"/>
                    <a:pt x="87" y="13"/>
                  </a:cubicBezTo>
                  <a:cubicBezTo>
                    <a:pt x="54" y="30"/>
                    <a:pt x="21" y="63"/>
                    <a:pt x="0" y="100"/>
                  </a:cubicBezTo>
                  <a:lnTo>
                    <a:pt x="0" y="149"/>
                  </a:lnTo>
                  <a:cubicBezTo>
                    <a:pt x="13" y="183"/>
                    <a:pt x="45" y="202"/>
                    <a:pt x="79" y="202"/>
                  </a:cubicBezTo>
                  <a:cubicBezTo>
                    <a:pt x="100" y="202"/>
                    <a:pt x="121" y="196"/>
                    <a:pt x="141" y="182"/>
                  </a:cubicBezTo>
                  <a:cubicBezTo>
                    <a:pt x="206" y="149"/>
                    <a:pt x="260" y="100"/>
                    <a:pt x="244" y="46"/>
                  </a:cubicBezTo>
                  <a:cubicBezTo>
                    <a:pt x="227" y="30"/>
                    <a:pt x="227" y="30"/>
                    <a:pt x="206" y="13"/>
                  </a:cubicBezTo>
                  <a:cubicBezTo>
                    <a:pt x="198" y="5"/>
                    <a:pt x="182" y="1"/>
                    <a:pt x="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8" name="Google Shape;6758;p17"/>
            <p:cNvSpPr/>
            <p:nvPr/>
          </p:nvSpPr>
          <p:spPr>
            <a:xfrm>
              <a:off x="2912132" y="2316261"/>
              <a:ext cx="6425" cy="5225"/>
            </a:xfrm>
            <a:custGeom>
              <a:avLst/>
              <a:gdLst/>
              <a:ahLst/>
              <a:cxnLst/>
              <a:rect l="l" t="t" r="r" b="b"/>
              <a:pathLst>
                <a:path w="257" h="209" extrusionOk="0">
                  <a:moveTo>
                    <a:pt x="153" y="0"/>
                  </a:moveTo>
                  <a:cubicBezTo>
                    <a:pt x="137" y="0"/>
                    <a:pt x="120" y="21"/>
                    <a:pt x="104" y="21"/>
                  </a:cubicBezTo>
                  <a:cubicBezTo>
                    <a:pt x="34" y="54"/>
                    <a:pt x="1" y="103"/>
                    <a:pt x="17" y="157"/>
                  </a:cubicBezTo>
                  <a:cubicBezTo>
                    <a:pt x="17" y="189"/>
                    <a:pt x="47" y="209"/>
                    <a:pt x="85" y="209"/>
                  </a:cubicBezTo>
                  <a:cubicBezTo>
                    <a:pt x="106" y="209"/>
                    <a:pt x="130" y="203"/>
                    <a:pt x="153" y="190"/>
                  </a:cubicBezTo>
                  <a:cubicBezTo>
                    <a:pt x="174" y="190"/>
                    <a:pt x="191" y="174"/>
                    <a:pt x="207" y="157"/>
                  </a:cubicBezTo>
                  <a:cubicBezTo>
                    <a:pt x="240" y="124"/>
                    <a:pt x="257" y="87"/>
                    <a:pt x="240" y="54"/>
                  </a:cubicBezTo>
                  <a:cubicBezTo>
                    <a:pt x="240" y="21"/>
                    <a:pt x="207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9" name="Google Shape;6759;p17"/>
            <p:cNvSpPr/>
            <p:nvPr/>
          </p:nvSpPr>
          <p:spPr>
            <a:xfrm>
              <a:off x="2916882" y="2374711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34" y="54"/>
                    <a:pt x="17" y="70"/>
                    <a:pt x="1" y="103"/>
                  </a:cubicBezTo>
                  <a:cubicBezTo>
                    <a:pt x="1" y="120"/>
                    <a:pt x="1" y="157"/>
                    <a:pt x="17" y="173"/>
                  </a:cubicBezTo>
                  <a:cubicBezTo>
                    <a:pt x="34" y="190"/>
                    <a:pt x="50" y="206"/>
                    <a:pt x="87" y="206"/>
                  </a:cubicBezTo>
                  <a:cubicBezTo>
                    <a:pt x="104" y="206"/>
                    <a:pt x="120" y="190"/>
                    <a:pt x="137" y="190"/>
                  </a:cubicBezTo>
                  <a:cubicBezTo>
                    <a:pt x="153" y="173"/>
                    <a:pt x="153" y="173"/>
                    <a:pt x="170" y="173"/>
                  </a:cubicBezTo>
                  <a:cubicBezTo>
                    <a:pt x="207" y="157"/>
                    <a:pt x="223" y="120"/>
                    <a:pt x="223" y="103"/>
                  </a:cubicBezTo>
                  <a:cubicBezTo>
                    <a:pt x="256" y="54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0" name="Google Shape;6760;p17"/>
            <p:cNvSpPr/>
            <p:nvPr/>
          </p:nvSpPr>
          <p:spPr>
            <a:xfrm>
              <a:off x="2920707" y="2339961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57" y="1"/>
                    <a:pt x="120" y="17"/>
                    <a:pt x="103" y="34"/>
                  </a:cubicBezTo>
                  <a:cubicBezTo>
                    <a:pt x="70" y="50"/>
                    <a:pt x="37" y="6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207"/>
                    <a:pt x="140" y="186"/>
                  </a:cubicBezTo>
                  <a:lnTo>
                    <a:pt x="173" y="186"/>
                  </a:lnTo>
                  <a:lnTo>
                    <a:pt x="190" y="170"/>
                  </a:lnTo>
                  <a:cubicBezTo>
                    <a:pt x="223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1" name="Google Shape;6761;p17"/>
            <p:cNvSpPr/>
            <p:nvPr/>
          </p:nvSpPr>
          <p:spPr>
            <a:xfrm>
              <a:off x="2925857" y="2363986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3" y="0"/>
                  </a:moveTo>
                  <a:cubicBezTo>
                    <a:pt x="157" y="0"/>
                    <a:pt x="120" y="0"/>
                    <a:pt x="103" y="17"/>
                  </a:cubicBezTo>
                  <a:cubicBezTo>
                    <a:pt x="54" y="33"/>
                    <a:pt x="0" y="103"/>
                    <a:pt x="17" y="153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73" y="173"/>
                    <a:pt x="190" y="173"/>
                    <a:pt x="206" y="153"/>
                  </a:cubicBezTo>
                  <a:cubicBezTo>
                    <a:pt x="244" y="120"/>
                    <a:pt x="260" y="87"/>
                    <a:pt x="260" y="50"/>
                  </a:cubicBezTo>
                  <a:cubicBezTo>
                    <a:pt x="244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2" name="Google Shape;6762;p17"/>
            <p:cNvSpPr/>
            <p:nvPr/>
          </p:nvSpPr>
          <p:spPr>
            <a:xfrm>
              <a:off x="2930582" y="2327086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37" y="0"/>
                  </a:moveTo>
                  <a:cubicBezTo>
                    <a:pt x="104" y="17"/>
                    <a:pt x="71" y="33"/>
                    <a:pt x="55" y="50"/>
                  </a:cubicBezTo>
                  <a:cubicBezTo>
                    <a:pt x="17" y="66"/>
                    <a:pt x="17" y="103"/>
                    <a:pt x="1" y="120"/>
                  </a:cubicBezTo>
                  <a:cubicBezTo>
                    <a:pt x="1" y="153"/>
                    <a:pt x="17" y="169"/>
                    <a:pt x="34" y="186"/>
                  </a:cubicBezTo>
                  <a:cubicBezTo>
                    <a:pt x="44" y="196"/>
                    <a:pt x="58" y="201"/>
                    <a:pt x="73" y="201"/>
                  </a:cubicBezTo>
                  <a:cubicBezTo>
                    <a:pt x="88" y="201"/>
                    <a:pt x="104" y="196"/>
                    <a:pt x="120" y="186"/>
                  </a:cubicBezTo>
                  <a:lnTo>
                    <a:pt x="158" y="186"/>
                  </a:lnTo>
                  <a:cubicBezTo>
                    <a:pt x="174" y="169"/>
                    <a:pt x="191" y="153"/>
                    <a:pt x="207" y="153"/>
                  </a:cubicBezTo>
                  <a:cubicBezTo>
                    <a:pt x="261" y="103"/>
                    <a:pt x="261" y="33"/>
                    <a:pt x="224" y="17"/>
                  </a:cubicBezTo>
                  <a:cubicBezTo>
                    <a:pt x="191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3" name="Google Shape;6763;p17"/>
            <p:cNvSpPr/>
            <p:nvPr/>
          </p:nvSpPr>
          <p:spPr>
            <a:xfrm>
              <a:off x="2926257" y="2351086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71" y="0"/>
                  </a:moveTo>
                  <a:cubicBezTo>
                    <a:pt x="151" y="0"/>
                    <a:pt x="129" y="6"/>
                    <a:pt x="104" y="17"/>
                  </a:cubicBezTo>
                  <a:cubicBezTo>
                    <a:pt x="71" y="34"/>
                    <a:pt x="38" y="71"/>
                    <a:pt x="21" y="87"/>
                  </a:cubicBezTo>
                  <a:cubicBezTo>
                    <a:pt x="21" y="104"/>
                    <a:pt x="1" y="137"/>
                    <a:pt x="21" y="153"/>
                  </a:cubicBezTo>
                  <a:cubicBezTo>
                    <a:pt x="21" y="174"/>
                    <a:pt x="38" y="191"/>
                    <a:pt x="54" y="191"/>
                  </a:cubicBezTo>
                  <a:cubicBezTo>
                    <a:pt x="71" y="199"/>
                    <a:pt x="88" y="203"/>
                    <a:pt x="106" y="203"/>
                  </a:cubicBezTo>
                  <a:cubicBezTo>
                    <a:pt x="123" y="203"/>
                    <a:pt x="141" y="199"/>
                    <a:pt x="157" y="191"/>
                  </a:cubicBezTo>
                  <a:cubicBezTo>
                    <a:pt x="228" y="153"/>
                    <a:pt x="261" y="104"/>
                    <a:pt x="244" y="50"/>
                  </a:cubicBezTo>
                  <a:cubicBezTo>
                    <a:pt x="233" y="18"/>
                    <a:pt x="207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4" name="Google Shape;6764;p17"/>
            <p:cNvSpPr/>
            <p:nvPr/>
          </p:nvSpPr>
          <p:spPr>
            <a:xfrm>
              <a:off x="2869157" y="2328736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7"/>
                  </a:cubicBezTo>
                  <a:cubicBezTo>
                    <a:pt x="54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74" y="173"/>
                    <a:pt x="190" y="173"/>
                  </a:cubicBezTo>
                  <a:cubicBezTo>
                    <a:pt x="223" y="157"/>
                    <a:pt x="244" y="120"/>
                    <a:pt x="244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5" name="Google Shape;6765;p17"/>
            <p:cNvSpPr/>
            <p:nvPr/>
          </p:nvSpPr>
          <p:spPr>
            <a:xfrm>
              <a:off x="2866582" y="2376436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5" y="0"/>
                  </a:moveTo>
                  <a:cubicBezTo>
                    <a:pt x="153" y="0"/>
                    <a:pt x="129" y="6"/>
                    <a:pt x="104" y="18"/>
                  </a:cubicBezTo>
                  <a:cubicBezTo>
                    <a:pt x="38" y="51"/>
                    <a:pt x="1" y="104"/>
                    <a:pt x="17" y="154"/>
                  </a:cubicBezTo>
                  <a:cubicBezTo>
                    <a:pt x="30" y="188"/>
                    <a:pt x="56" y="200"/>
                    <a:pt x="90" y="200"/>
                  </a:cubicBezTo>
                  <a:cubicBezTo>
                    <a:pt x="110" y="200"/>
                    <a:pt x="132" y="197"/>
                    <a:pt x="157" y="191"/>
                  </a:cubicBezTo>
                  <a:cubicBezTo>
                    <a:pt x="223" y="154"/>
                    <a:pt x="260" y="104"/>
                    <a:pt x="244" y="51"/>
                  </a:cubicBezTo>
                  <a:cubicBezTo>
                    <a:pt x="244" y="19"/>
                    <a:pt x="215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6" name="Google Shape;6766;p17"/>
            <p:cNvSpPr/>
            <p:nvPr/>
          </p:nvSpPr>
          <p:spPr>
            <a:xfrm>
              <a:off x="2903082" y="2327486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40" y="190"/>
                    <a:pt x="157" y="190"/>
                  </a:cubicBezTo>
                  <a:cubicBezTo>
                    <a:pt x="173" y="190"/>
                    <a:pt x="190" y="170"/>
                    <a:pt x="190" y="170"/>
                  </a:cubicBezTo>
                  <a:cubicBezTo>
                    <a:pt x="227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7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7" name="Google Shape;6767;p17"/>
            <p:cNvSpPr/>
            <p:nvPr/>
          </p:nvSpPr>
          <p:spPr>
            <a:xfrm>
              <a:off x="2874307" y="234078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34"/>
                  </a:cubicBezTo>
                  <a:cubicBezTo>
                    <a:pt x="54" y="50"/>
                    <a:pt x="38" y="71"/>
                    <a:pt x="17" y="104"/>
                  </a:cubicBezTo>
                  <a:cubicBezTo>
                    <a:pt x="1" y="153"/>
                    <a:pt x="38" y="190"/>
                    <a:pt x="87" y="190"/>
                  </a:cubicBezTo>
                  <a:lnTo>
                    <a:pt x="157" y="190"/>
                  </a:lnTo>
                  <a:cubicBezTo>
                    <a:pt x="174" y="174"/>
                    <a:pt x="174" y="174"/>
                    <a:pt x="190" y="174"/>
                  </a:cubicBezTo>
                  <a:cubicBezTo>
                    <a:pt x="207" y="153"/>
                    <a:pt x="244" y="120"/>
                    <a:pt x="244" y="104"/>
                  </a:cubicBezTo>
                  <a:cubicBezTo>
                    <a:pt x="261" y="71"/>
                    <a:pt x="261" y="50"/>
                    <a:pt x="244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8" name="Google Shape;6768;p17"/>
            <p:cNvSpPr/>
            <p:nvPr/>
          </p:nvSpPr>
          <p:spPr>
            <a:xfrm>
              <a:off x="2900507" y="2270811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87" y="17"/>
                  </a:cubicBezTo>
                  <a:cubicBezTo>
                    <a:pt x="54" y="33"/>
                    <a:pt x="37" y="66"/>
                    <a:pt x="21" y="103"/>
                  </a:cubicBezTo>
                  <a:cubicBezTo>
                    <a:pt x="0" y="153"/>
                    <a:pt x="37" y="190"/>
                    <a:pt x="87" y="190"/>
                  </a:cubicBezTo>
                  <a:lnTo>
                    <a:pt x="140" y="190"/>
                  </a:lnTo>
                  <a:cubicBezTo>
                    <a:pt x="140" y="190"/>
                    <a:pt x="157" y="190"/>
                    <a:pt x="157" y="169"/>
                  </a:cubicBezTo>
                  <a:cubicBezTo>
                    <a:pt x="173" y="169"/>
                    <a:pt x="173" y="169"/>
                    <a:pt x="190" y="153"/>
                  </a:cubicBezTo>
                  <a:cubicBezTo>
                    <a:pt x="206" y="136"/>
                    <a:pt x="243" y="120"/>
                    <a:pt x="243" y="87"/>
                  </a:cubicBezTo>
                  <a:cubicBezTo>
                    <a:pt x="260" y="66"/>
                    <a:pt x="260" y="33"/>
                    <a:pt x="243" y="17"/>
                  </a:cubicBezTo>
                  <a:cubicBezTo>
                    <a:pt x="227" y="0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9" name="Google Shape;6769;p17"/>
            <p:cNvSpPr/>
            <p:nvPr/>
          </p:nvSpPr>
          <p:spPr>
            <a:xfrm>
              <a:off x="2892357" y="2293061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38"/>
                  </a:cubicBezTo>
                  <a:cubicBezTo>
                    <a:pt x="54" y="54"/>
                    <a:pt x="37" y="71"/>
                    <a:pt x="37" y="104"/>
                  </a:cubicBezTo>
                  <a:cubicBezTo>
                    <a:pt x="0" y="157"/>
                    <a:pt x="37" y="190"/>
                    <a:pt x="103" y="190"/>
                  </a:cubicBezTo>
                  <a:lnTo>
                    <a:pt x="173" y="190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7"/>
                    <a:pt x="244" y="124"/>
                    <a:pt x="260" y="104"/>
                  </a:cubicBezTo>
                  <a:cubicBezTo>
                    <a:pt x="277" y="38"/>
                    <a:pt x="244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0" name="Google Shape;6770;p17"/>
            <p:cNvSpPr/>
            <p:nvPr/>
          </p:nvSpPr>
          <p:spPr>
            <a:xfrm>
              <a:off x="2886782" y="2283661"/>
              <a:ext cx="6925" cy="5100"/>
            </a:xfrm>
            <a:custGeom>
              <a:avLst/>
              <a:gdLst/>
              <a:ahLst/>
              <a:cxnLst/>
              <a:rect l="l" t="t" r="r" b="b"/>
              <a:pathLst>
                <a:path w="277" h="204" extrusionOk="0">
                  <a:moveTo>
                    <a:pt x="173" y="1"/>
                  </a:moveTo>
                  <a:cubicBezTo>
                    <a:pt x="136" y="1"/>
                    <a:pt x="92" y="19"/>
                    <a:pt x="71" y="51"/>
                  </a:cubicBezTo>
                  <a:cubicBezTo>
                    <a:pt x="17" y="105"/>
                    <a:pt x="1" y="154"/>
                    <a:pt x="54" y="191"/>
                  </a:cubicBezTo>
                  <a:cubicBezTo>
                    <a:pt x="63" y="199"/>
                    <a:pt x="75" y="204"/>
                    <a:pt x="89" y="204"/>
                  </a:cubicBezTo>
                  <a:cubicBezTo>
                    <a:pt x="104" y="204"/>
                    <a:pt x="120" y="199"/>
                    <a:pt x="137" y="191"/>
                  </a:cubicBezTo>
                  <a:lnTo>
                    <a:pt x="174" y="191"/>
                  </a:lnTo>
                  <a:cubicBezTo>
                    <a:pt x="190" y="171"/>
                    <a:pt x="207" y="171"/>
                    <a:pt x="223" y="154"/>
                  </a:cubicBezTo>
                  <a:cubicBezTo>
                    <a:pt x="277" y="105"/>
                    <a:pt x="277" y="51"/>
                    <a:pt x="223" y="18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1" name="Google Shape;6771;p17"/>
            <p:cNvSpPr/>
            <p:nvPr/>
          </p:nvSpPr>
          <p:spPr>
            <a:xfrm>
              <a:off x="2912957" y="236223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7"/>
                  </a:cubicBezTo>
                  <a:cubicBezTo>
                    <a:pt x="55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206"/>
                    <a:pt x="158" y="190"/>
                  </a:cubicBezTo>
                  <a:cubicBezTo>
                    <a:pt x="174" y="190"/>
                    <a:pt x="174" y="190"/>
                    <a:pt x="191" y="173"/>
                  </a:cubicBezTo>
                  <a:cubicBezTo>
                    <a:pt x="207" y="157"/>
                    <a:pt x="244" y="140"/>
                    <a:pt x="244" y="103"/>
                  </a:cubicBezTo>
                  <a:cubicBezTo>
                    <a:pt x="261" y="54"/>
                    <a:pt x="22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2" name="Google Shape;6772;p17"/>
            <p:cNvSpPr/>
            <p:nvPr/>
          </p:nvSpPr>
          <p:spPr>
            <a:xfrm>
              <a:off x="2974407" y="2328711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8" y="1"/>
                  </a:moveTo>
                  <a:cubicBezTo>
                    <a:pt x="150" y="1"/>
                    <a:pt x="128" y="6"/>
                    <a:pt x="103" y="18"/>
                  </a:cubicBezTo>
                  <a:cubicBezTo>
                    <a:pt x="33" y="38"/>
                    <a:pt x="0" y="104"/>
                    <a:pt x="17" y="158"/>
                  </a:cubicBezTo>
                  <a:cubicBezTo>
                    <a:pt x="17" y="182"/>
                    <a:pt x="54" y="197"/>
                    <a:pt x="102" y="197"/>
                  </a:cubicBezTo>
                  <a:cubicBezTo>
                    <a:pt x="119" y="197"/>
                    <a:pt x="138" y="195"/>
                    <a:pt x="157" y="191"/>
                  </a:cubicBezTo>
                  <a:cubicBezTo>
                    <a:pt x="223" y="158"/>
                    <a:pt x="260" y="104"/>
                    <a:pt x="239" y="55"/>
                  </a:cubicBezTo>
                  <a:cubicBezTo>
                    <a:pt x="229" y="20"/>
                    <a:pt x="204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3" name="Google Shape;6773;p17"/>
            <p:cNvSpPr/>
            <p:nvPr/>
          </p:nvSpPr>
          <p:spPr>
            <a:xfrm>
              <a:off x="2968832" y="2351611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90" y="0"/>
                  </a:moveTo>
                  <a:cubicBezTo>
                    <a:pt x="177" y="0"/>
                    <a:pt x="163" y="5"/>
                    <a:pt x="153" y="13"/>
                  </a:cubicBezTo>
                  <a:cubicBezTo>
                    <a:pt x="120" y="13"/>
                    <a:pt x="87" y="29"/>
                    <a:pt x="71" y="50"/>
                  </a:cubicBezTo>
                  <a:cubicBezTo>
                    <a:pt x="17" y="99"/>
                    <a:pt x="1" y="170"/>
                    <a:pt x="50" y="186"/>
                  </a:cubicBezTo>
                  <a:cubicBezTo>
                    <a:pt x="71" y="203"/>
                    <a:pt x="104" y="203"/>
                    <a:pt x="137" y="203"/>
                  </a:cubicBezTo>
                  <a:cubicBezTo>
                    <a:pt x="137" y="203"/>
                    <a:pt x="153" y="186"/>
                    <a:pt x="174" y="186"/>
                  </a:cubicBezTo>
                  <a:cubicBezTo>
                    <a:pt x="190" y="186"/>
                    <a:pt x="207" y="170"/>
                    <a:pt x="223" y="153"/>
                  </a:cubicBezTo>
                  <a:cubicBezTo>
                    <a:pt x="277" y="99"/>
                    <a:pt x="277" y="50"/>
                    <a:pt x="223" y="13"/>
                  </a:cubicBezTo>
                  <a:cubicBezTo>
                    <a:pt x="215" y="5"/>
                    <a:pt x="203" y="0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4" name="Google Shape;6774;p17"/>
            <p:cNvSpPr/>
            <p:nvPr/>
          </p:nvSpPr>
          <p:spPr>
            <a:xfrm>
              <a:off x="2959357" y="2328736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7"/>
                  </a:cubicBezTo>
                  <a:cubicBezTo>
                    <a:pt x="54" y="54"/>
                    <a:pt x="37" y="70"/>
                    <a:pt x="17" y="103"/>
                  </a:cubicBezTo>
                  <a:cubicBezTo>
                    <a:pt x="0" y="157"/>
                    <a:pt x="37" y="206"/>
                    <a:pt x="87" y="206"/>
                  </a:cubicBezTo>
                  <a:cubicBezTo>
                    <a:pt x="120" y="190"/>
                    <a:pt x="140" y="190"/>
                    <a:pt x="157" y="190"/>
                  </a:cubicBezTo>
                  <a:cubicBezTo>
                    <a:pt x="173" y="173"/>
                    <a:pt x="173" y="173"/>
                    <a:pt x="190" y="173"/>
                  </a:cubicBezTo>
                  <a:cubicBezTo>
                    <a:pt x="206" y="157"/>
                    <a:pt x="243" y="120"/>
                    <a:pt x="243" y="103"/>
                  </a:cubicBezTo>
                  <a:cubicBezTo>
                    <a:pt x="260" y="54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5" name="Google Shape;6775;p17"/>
            <p:cNvSpPr/>
            <p:nvPr/>
          </p:nvSpPr>
          <p:spPr>
            <a:xfrm>
              <a:off x="2964507" y="2340386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17"/>
                  </a:cubicBezTo>
                  <a:cubicBezTo>
                    <a:pt x="54" y="33"/>
                    <a:pt x="37" y="66"/>
                    <a:pt x="17" y="87"/>
                  </a:cubicBezTo>
                  <a:cubicBezTo>
                    <a:pt x="0" y="153"/>
                    <a:pt x="37" y="190"/>
                    <a:pt x="103" y="190"/>
                  </a:cubicBezTo>
                  <a:cubicBezTo>
                    <a:pt x="120" y="190"/>
                    <a:pt x="141" y="190"/>
                    <a:pt x="157" y="169"/>
                  </a:cubicBezTo>
                  <a:cubicBezTo>
                    <a:pt x="174" y="169"/>
                    <a:pt x="190" y="169"/>
                    <a:pt x="190" y="153"/>
                  </a:cubicBezTo>
                  <a:cubicBezTo>
                    <a:pt x="223" y="136"/>
                    <a:pt x="244" y="120"/>
                    <a:pt x="260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6" name="Google Shape;6776;p17"/>
            <p:cNvSpPr/>
            <p:nvPr/>
          </p:nvSpPr>
          <p:spPr>
            <a:xfrm>
              <a:off x="2980882" y="2281936"/>
              <a:ext cx="6025" cy="4775"/>
            </a:xfrm>
            <a:custGeom>
              <a:avLst/>
              <a:gdLst/>
              <a:ahLst/>
              <a:cxnLst/>
              <a:rect l="l" t="t" r="r" b="b"/>
              <a:pathLst>
                <a:path w="241" h="191" extrusionOk="0">
                  <a:moveTo>
                    <a:pt x="137" y="0"/>
                  </a:moveTo>
                  <a:cubicBezTo>
                    <a:pt x="104" y="0"/>
                    <a:pt x="67" y="17"/>
                    <a:pt x="50" y="54"/>
                  </a:cubicBezTo>
                  <a:cubicBezTo>
                    <a:pt x="1" y="87"/>
                    <a:pt x="1" y="157"/>
                    <a:pt x="34" y="174"/>
                  </a:cubicBezTo>
                  <a:cubicBezTo>
                    <a:pt x="67" y="190"/>
                    <a:pt x="83" y="190"/>
                    <a:pt x="120" y="190"/>
                  </a:cubicBezTo>
                  <a:cubicBezTo>
                    <a:pt x="137" y="190"/>
                    <a:pt x="137" y="190"/>
                    <a:pt x="153" y="174"/>
                  </a:cubicBezTo>
                  <a:cubicBezTo>
                    <a:pt x="170" y="174"/>
                    <a:pt x="186" y="157"/>
                    <a:pt x="207" y="136"/>
                  </a:cubicBezTo>
                  <a:cubicBezTo>
                    <a:pt x="224" y="120"/>
                    <a:pt x="240" y="87"/>
                    <a:pt x="240" y="71"/>
                  </a:cubicBezTo>
                  <a:cubicBezTo>
                    <a:pt x="240" y="33"/>
                    <a:pt x="240" y="17"/>
                    <a:pt x="2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7" name="Google Shape;6777;p17"/>
            <p:cNvSpPr/>
            <p:nvPr/>
          </p:nvSpPr>
          <p:spPr>
            <a:xfrm>
              <a:off x="2974807" y="231718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50"/>
                    <a:pt x="17" y="66"/>
                    <a:pt x="17" y="104"/>
                  </a:cubicBezTo>
                  <a:cubicBezTo>
                    <a:pt x="1" y="153"/>
                    <a:pt x="38" y="190"/>
                    <a:pt x="87" y="190"/>
                  </a:cubicBezTo>
                  <a:cubicBezTo>
                    <a:pt x="120" y="190"/>
                    <a:pt x="141" y="190"/>
                    <a:pt x="157" y="169"/>
                  </a:cubicBezTo>
                  <a:lnTo>
                    <a:pt x="190" y="169"/>
                  </a:lnTo>
                  <a:cubicBezTo>
                    <a:pt x="207" y="137"/>
                    <a:pt x="244" y="120"/>
                    <a:pt x="244" y="87"/>
                  </a:cubicBezTo>
                  <a:cubicBezTo>
                    <a:pt x="260" y="33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8" name="Google Shape;6778;p17"/>
            <p:cNvSpPr/>
            <p:nvPr/>
          </p:nvSpPr>
          <p:spPr>
            <a:xfrm>
              <a:off x="2975232" y="2302536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57" y="1"/>
                  </a:moveTo>
                  <a:cubicBezTo>
                    <a:pt x="119" y="1"/>
                    <a:pt x="75" y="20"/>
                    <a:pt x="54" y="55"/>
                  </a:cubicBezTo>
                  <a:cubicBezTo>
                    <a:pt x="21" y="71"/>
                    <a:pt x="0" y="104"/>
                    <a:pt x="0" y="121"/>
                  </a:cubicBezTo>
                  <a:cubicBezTo>
                    <a:pt x="0" y="158"/>
                    <a:pt x="21" y="174"/>
                    <a:pt x="37" y="191"/>
                  </a:cubicBezTo>
                  <a:cubicBezTo>
                    <a:pt x="45" y="199"/>
                    <a:pt x="58" y="203"/>
                    <a:pt x="73" y="203"/>
                  </a:cubicBezTo>
                  <a:cubicBezTo>
                    <a:pt x="88" y="203"/>
                    <a:pt x="105" y="199"/>
                    <a:pt x="124" y="191"/>
                  </a:cubicBezTo>
                  <a:lnTo>
                    <a:pt x="157" y="191"/>
                  </a:lnTo>
                  <a:cubicBezTo>
                    <a:pt x="173" y="174"/>
                    <a:pt x="190" y="174"/>
                    <a:pt x="206" y="158"/>
                  </a:cubicBezTo>
                  <a:cubicBezTo>
                    <a:pt x="260" y="104"/>
                    <a:pt x="260" y="34"/>
                    <a:pt x="206" y="17"/>
                  </a:cubicBezTo>
                  <a:cubicBezTo>
                    <a:pt x="195" y="6"/>
                    <a:pt x="17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9" name="Google Shape;6779;p17"/>
            <p:cNvSpPr/>
            <p:nvPr/>
          </p:nvSpPr>
          <p:spPr>
            <a:xfrm>
              <a:off x="2941307" y="2363561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41" y="1"/>
                  </a:moveTo>
                  <a:cubicBezTo>
                    <a:pt x="104" y="17"/>
                    <a:pt x="71" y="34"/>
                    <a:pt x="54" y="50"/>
                  </a:cubicBezTo>
                  <a:cubicBezTo>
                    <a:pt x="1" y="104"/>
                    <a:pt x="1" y="153"/>
                    <a:pt x="38" y="190"/>
                  </a:cubicBezTo>
                  <a:cubicBezTo>
                    <a:pt x="60" y="190"/>
                    <a:pt x="74" y="198"/>
                    <a:pt x="92" y="198"/>
                  </a:cubicBezTo>
                  <a:cubicBezTo>
                    <a:pt x="100" y="198"/>
                    <a:pt x="109" y="196"/>
                    <a:pt x="120" y="190"/>
                  </a:cubicBezTo>
                  <a:lnTo>
                    <a:pt x="157" y="190"/>
                  </a:lnTo>
                  <a:cubicBezTo>
                    <a:pt x="174" y="170"/>
                    <a:pt x="190" y="153"/>
                    <a:pt x="207" y="153"/>
                  </a:cubicBezTo>
                  <a:cubicBezTo>
                    <a:pt x="244" y="120"/>
                    <a:pt x="244" y="104"/>
                    <a:pt x="260" y="67"/>
                  </a:cubicBezTo>
                  <a:cubicBezTo>
                    <a:pt x="260" y="50"/>
                    <a:pt x="244" y="17"/>
                    <a:pt x="223" y="17"/>
                  </a:cubicBezTo>
                  <a:cubicBezTo>
                    <a:pt x="190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0" name="Google Shape;6780;p17"/>
            <p:cNvSpPr/>
            <p:nvPr/>
          </p:nvSpPr>
          <p:spPr>
            <a:xfrm>
              <a:off x="2936157" y="2338636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4"/>
                    <a:pt x="38" y="87"/>
                    <a:pt x="38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190"/>
                    <a:pt x="174" y="190"/>
                  </a:cubicBezTo>
                  <a:lnTo>
                    <a:pt x="190" y="173"/>
                  </a:lnTo>
                  <a:cubicBezTo>
                    <a:pt x="223" y="157"/>
                    <a:pt x="244" y="136"/>
                    <a:pt x="260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1" name="Google Shape;6781;p17"/>
            <p:cNvSpPr/>
            <p:nvPr/>
          </p:nvSpPr>
          <p:spPr>
            <a:xfrm>
              <a:off x="2936157" y="2397886"/>
              <a:ext cx="6100" cy="5200"/>
            </a:xfrm>
            <a:custGeom>
              <a:avLst/>
              <a:gdLst/>
              <a:ahLst/>
              <a:cxnLst/>
              <a:rect l="l" t="t" r="r" b="b"/>
              <a:pathLst>
                <a:path w="244" h="208" extrusionOk="0">
                  <a:moveTo>
                    <a:pt x="157" y="1"/>
                  </a:moveTo>
                  <a:cubicBezTo>
                    <a:pt x="141" y="1"/>
                    <a:pt x="120" y="17"/>
                    <a:pt x="104" y="17"/>
                  </a:cubicBezTo>
                  <a:cubicBezTo>
                    <a:pt x="38" y="54"/>
                    <a:pt x="1" y="104"/>
                    <a:pt x="1" y="157"/>
                  </a:cubicBezTo>
                  <a:cubicBezTo>
                    <a:pt x="11" y="189"/>
                    <a:pt x="44" y="207"/>
                    <a:pt x="85" y="207"/>
                  </a:cubicBezTo>
                  <a:cubicBezTo>
                    <a:pt x="108" y="207"/>
                    <a:pt x="132" y="202"/>
                    <a:pt x="157" y="190"/>
                  </a:cubicBezTo>
                  <a:cubicBezTo>
                    <a:pt x="174" y="190"/>
                    <a:pt x="190" y="174"/>
                    <a:pt x="190" y="157"/>
                  </a:cubicBezTo>
                  <a:cubicBezTo>
                    <a:pt x="223" y="120"/>
                    <a:pt x="244" y="87"/>
                    <a:pt x="244" y="54"/>
                  </a:cubicBezTo>
                  <a:cubicBezTo>
                    <a:pt x="223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2" name="Google Shape;6782;p17"/>
            <p:cNvSpPr/>
            <p:nvPr/>
          </p:nvSpPr>
          <p:spPr>
            <a:xfrm>
              <a:off x="2946457" y="237471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20" y="0"/>
                    <a:pt x="87" y="17"/>
                    <a:pt x="71" y="33"/>
                  </a:cubicBezTo>
                  <a:cubicBezTo>
                    <a:pt x="38" y="54"/>
                    <a:pt x="17" y="87"/>
                    <a:pt x="1" y="103"/>
                  </a:cubicBezTo>
                  <a:cubicBezTo>
                    <a:pt x="1" y="136"/>
                    <a:pt x="1" y="157"/>
                    <a:pt x="17" y="173"/>
                  </a:cubicBezTo>
                  <a:cubicBezTo>
                    <a:pt x="17" y="190"/>
                    <a:pt x="54" y="206"/>
                    <a:pt x="87" y="206"/>
                  </a:cubicBezTo>
                  <a:cubicBezTo>
                    <a:pt x="104" y="206"/>
                    <a:pt x="120" y="206"/>
                    <a:pt x="141" y="190"/>
                  </a:cubicBezTo>
                  <a:cubicBezTo>
                    <a:pt x="158" y="190"/>
                    <a:pt x="158" y="173"/>
                    <a:pt x="174" y="173"/>
                  </a:cubicBezTo>
                  <a:cubicBezTo>
                    <a:pt x="207" y="157"/>
                    <a:pt x="223" y="136"/>
                    <a:pt x="223" y="103"/>
                  </a:cubicBezTo>
                  <a:cubicBezTo>
                    <a:pt x="261" y="54"/>
                    <a:pt x="223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3" name="Google Shape;6783;p17"/>
            <p:cNvSpPr/>
            <p:nvPr/>
          </p:nvSpPr>
          <p:spPr>
            <a:xfrm>
              <a:off x="2954607" y="2351486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80" y="1"/>
                  </a:moveTo>
                  <a:cubicBezTo>
                    <a:pt x="161" y="1"/>
                    <a:pt x="141" y="6"/>
                    <a:pt x="124" y="18"/>
                  </a:cubicBezTo>
                  <a:cubicBezTo>
                    <a:pt x="54" y="55"/>
                    <a:pt x="1" y="104"/>
                    <a:pt x="21" y="158"/>
                  </a:cubicBezTo>
                  <a:cubicBezTo>
                    <a:pt x="32" y="189"/>
                    <a:pt x="62" y="201"/>
                    <a:pt x="96" y="201"/>
                  </a:cubicBezTo>
                  <a:cubicBezTo>
                    <a:pt x="116" y="201"/>
                    <a:pt x="138" y="197"/>
                    <a:pt x="157" y="191"/>
                  </a:cubicBezTo>
                  <a:cubicBezTo>
                    <a:pt x="227" y="158"/>
                    <a:pt x="277" y="104"/>
                    <a:pt x="260" y="55"/>
                  </a:cubicBezTo>
                  <a:cubicBezTo>
                    <a:pt x="250" y="20"/>
                    <a:pt x="216" y="1"/>
                    <a:pt x="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4" name="Google Shape;6784;p17"/>
            <p:cNvSpPr/>
            <p:nvPr/>
          </p:nvSpPr>
          <p:spPr>
            <a:xfrm>
              <a:off x="2954207" y="2363986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87" y="33"/>
                  </a:cubicBezTo>
                  <a:cubicBezTo>
                    <a:pt x="54" y="50"/>
                    <a:pt x="37" y="70"/>
                    <a:pt x="17" y="103"/>
                  </a:cubicBezTo>
                  <a:cubicBezTo>
                    <a:pt x="0" y="120"/>
                    <a:pt x="17" y="153"/>
                    <a:pt x="37" y="173"/>
                  </a:cubicBezTo>
                  <a:cubicBezTo>
                    <a:pt x="54" y="190"/>
                    <a:pt x="70" y="190"/>
                    <a:pt x="103" y="190"/>
                  </a:cubicBezTo>
                  <a:cubicBezTo>
                    <a:pt x="120" y="190"/>
                    <a:pt x="140" y="190"/>
                    <a:pt x="157" y="173"/>
                  </a:cubicBezTo>
                  <a:cubicBezTo>
                    <a:pt x="190" y="153"/>
                    <a:pt x="243" y="136"/>
                    <a:pt x="243" y="87"/>
                  </a:cubicBezTo>
                  <a:cubicBezTo>
                    <a:pt x="260" y="33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5" name="Google Shape;6785;p17"/>
            <p:cNvSpPr/>
            <p:nvPr/>
          </p:nvSpPr>
          <p:spPr>
            <a:xfrm>
              <a:off x="2949457" y="2385761"/>
              <a:ext cx="6825" cy="4825"/>
            </a:xfrm>
            <a:custGeom>
              <a:avLst/>
              <a:gdLst/>
              <a:ahLst/>
              <a:cxnLst/>
              <a:rect l="l" t="t" r="r" b="b"/>
              <a:pathLst>
                <a:path w="273" h="193" extrusionOk="0">
                  <a:moveTo>
                    <a:pt x="198" y="0"/>
                  </a:moveTo>
                  <a:cubicBezTo>
                    <a:pt x="191" y="0"/>
                    <a:pt x="182" y="1"/>
                    <a:pt x="174" y="3"/>
                  </a:cubicBezTo>
                  <a:cubicBezTo>
                    <a:pt x="141" y="3"/>
                    <a:pt x="103" y="3"/>
                    <a:pt x="87" y="24"/>
                  </a:cubicBezTo>
                  <a:cubicBezTo>
                    <a:pt x="54" y="40"/>
                    <a:pt x="38" y="73"/>
                    <a:pt x="21" y="90"/>
                  </a:cubicBezTo>
                  <a:cubicBezTo>
                    <a:pt x="0" y="143"/>
                    <a:pt x="38" y="193"/>
                    <a:pt x="103" y="193"/>
                  </a:cubicBezTo>
                  <a:cubicBezTo>
                    <a:pt x="124" y="193"/>
                    <a:pt x="141" y="193"/>
                    <a:pt x="157" y="176"/>
                  </a:cubicBezTo>
                  <a:cubicBezTo>
                    <a:pt x="207" y="160"/>
                    <a:pt x="244" y="127"/>
                    <a:pt x="244" y="90"/>
                  </a:cubicBezTo>
                  <a:cubicBezTo>
                    <a:pt x="272" y="47"/>
                    <a:pt x="251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6" name="Google Shape;6786;p17"/>
            <p:cNvSpPr/>
            <p:nvPr/>
          </p:nvSpPr>
          <p:spPr>
            <a:xfrm>
              <a:off x="2856282" y="2294811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4"/>
                    <a:pt x="37" y="71"/>
                    <a:pt x="17" y="104"/>
                  </a:cubicBezTo>
                  <a:cubicBezTo>
                    <a:pt x="0" y="157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23" y="157"/>
                    <a:pt x="244" y="120"/>
                    <a:pt x="244" y="104"/>
                  </a:cubicBezTo>
                  <a:cubicBezTo>
                    <a:pt x="277" y="54"/>
                    <a:pt x="244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7" name="Google Shape;6787;p17"/>
            <p:cNvSpPr/>
            <p:nvPr/>
          </p:nvSpPr>
          <p:spPr>
            <a:xfrm>
              <a:off x="2740332" y="2307286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37" y="34"/>
                    <a:pt x="17" y="71"/>
                    <a:pt x="17" y="87"/>
                  </a:cubicBezTo>
                  <a:cubicBezTo>
                    <a:pt x="0" y="120"/>
                    <a:pt x="0" y="137"/>
                    <a:pt x="17" y="153"/>
                  </a:cubicBezTo>
                  <a:cubicBezTo>
                    <a:pt x="37" y="174"/>
                    <a:pt x="54" y="190"/>
                    <a:pt x="87" y="190"/>
                  </a:cubicBezTo>
                  <a:cubicBezTo>
                    <a:pt x="103" y="190"/>
                    <a:pt x="120" y="190"/>
                    <a:pt x="157" y="174"/>
                  </a:cubicBezTo>
                  <a:cubicBezTo>
                    <a:pt x="157" y="174"/>
                    <a:pt x="173" y="174"/>
                    <a:pt x="173" y="153"/>
                  </a:cubicBezTo>
                  <a:cubicBezTo>
                    <a:pt x="206" y="137"/>
                    <a:pt x="223" y="120"/>
                    <a:pt x="243" y="87"/>
                  </a:cubicBezTo>
                  <a:cubicBezTo>
                    <a:pt x="260" y="34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8" name="Google Shape;6788;p17"/>
            <p:cNvSpPr/>
            <p:nvPr/>
          </p:nvSpPr>
          <p:spPr>
            <a:xfrm>
              <a:off x="2766082" y="2294811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1"/>
                  </a:moveTo>
                  <a:cubicBezTo>
                    <a:pt x="141" y="1"/>
                    <a:pt x="104" y="17"/>
                    <a:pt x="87" y="34"/>
                  </a:cubicBezTo>
                  <a:cubicBezTo>
                    <a:pt x="54" y="54"/>
                    <a:pt x="38" y="87"/>
                    <a:pt x="17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57" y="190"/>
                  </a:cubicBezTo>
                  <a:cubicBezTo>
                    <a:pt x="174" y="190"/>
                    <a:pt x="190" y="174"/>
                    <a:pt x="190" y="174"/>
                  </a:cubicBezTo>
                  <a:cubicBezTo>
                    <a:pt x="223" y="157"/>
                    <a:pt x="244" y="137"/>
                    <a:pt x="261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9" name="Google Shape;6789;p17"/>
            <p:cNvSpPr/>
            <p:nvPr/>
          </p:nvSpPr>
          <p:spPr>
            <a:xfrm>
              <a:off x="2759707" y="2328736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20" y="0"/>
                    <a:pt x="50" y="37"/>
                    <a:pt x="17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3"/>
                  </a:cubicBezTo>
                  <a:cubicBezTo>
                    <a:pt x="169" y="173"/>
                    <a:pt x="190" y="173"/>
                    <a:pt x="190" y="157"/>
                  </a:cubicBezTo>
                  <a:cubicBezTo>
                    <a:pt x="223" y="140"/>
                    <a:pt x="239" y="120"/>
                    <a:pt x="256" y="87"/>
                  </a:cubicBezTo>
                  <a:cubicBezTo>
                    <a:pt x="256" y="70"/>
                    <a:pt x="256" y="37"/>
                    <a:pt x="239" y="17"/>
                  </a:cubicBezTo>
                  <a:cubicBezTo>
                    <a:pt x="223" y="0"/>
                    <a:pt x="20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0" name="Google Shape;6790;p17"/>
            <p:cNvSpPr/>
            <p:nvPr/>
          </p:nvSpPr>
          <p:spPr>
            <a:xfrm>
              <a:off x="2982957" y="223513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24" y="17"/>
                    <a:pt x="87" y="17"/>
                  </a:cubicBezTo>
                  <a:cubicBezTo>
                    <a:pt x="54" y="50"/>
                    <a:pt x="37" y="71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24" y="190"/>
                    <a:pt x="141" y="190"/>
                  </a:cubicBezTo>
                  <a:lnTo>
                    <a:pt x="157" y="190"/>
                  </a:lnTo>
                  <a:cubicBezTo>
                    <a:pt x="174" y="190"/>
                    <a:pt x="174" y="174"/>
                    <a:pt x="190" y="174"/>
                  </a:cubicBezTo>
                  <a:cubicBezTo>
                    <a:pt x="227" y="153"/>
                    <a:pt x="244" y="120"/>
                    <a:pt x="244" y="104"/>
                  </a:cubicBezTo>
                  <a:cubicBezTo>
                    <a:pt x="260" y="71"/>
                    <a:pt x="260" y="50"/>
                    <a:pt x="244" y="34"/>
                  </a:cubicBezTo>
                  <a:cubicBezTo>
                    <a:pt x="227" y="17"/>
                    <a:pt x="206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1" name="Google Shape;6791;p17"/>
            <p:cNvSpPr/>
            <p:nvPr/>
          </p:nvSpPr>
          <p:spPr>
            <a:xfrm>
              <a:off x="2755357" y="230688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21" y="17"/>
                    <a:pt x="88" y="33"/>
                    <a:pt x="71" y="50"/>
                  </a:cubicBezTo>
                  <a:cubicBezTo>
                    <a:pt x="17" y="103"/>
                    <a:pt x="1" y="153"/>
                    <a:pt x="55" y="190"/>
                  </a:cubicBezTo>
                  <a:cubicBezTo>
                    <a:pt x="71" y="206"/>
                    <a:pt x="104" y="206"/>
                    <a:pt x="137" y="206"/>
                  </a:cubicBezTo>
                  <a:cubicBezTo>
                    <a:pt x="137" y="190"/>
                    <a:pt x="158" y="190"/>
                    <a:pt x="174" y="190"/>
                  </a:cubicBezTo>
                  <a:cubicBezTo>
                    <a:pt x="191" y="169"/>
                    <a:pt x="207" y="169"/>
                    <a:pt x="224" y="153"/>
                  </a:cubicBezTo>
                  <a:cubicBezTo>
                    <a:pt x="240" y="120"/>
                    <a:pt x="261" y="103"/>
                    <a:pt x="261" y="66"/>
                  </a:cubicBezTo>
                  <a:cubicBezTo>
                    <a:pt x="261" y="50"/>
                    <a:pt x="261" y="33"/>
                    <a:pt x="224" y="17"/>
                  </a:cubicBezTo>
                  <a:cubicBezTo>
                    <a:pt x="207" y="0"/>
                    <a:pt x="174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2" name="Google Shape;6792;p17"/>
            <p:cNvSpPr/>
            <p:nvPr/>
          </p:nvSpPr>
          <p:spPr>
            <a:xfrm>
              <a:off x="2743832" y="2318011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53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33" y="54"/>
                    <a:pt x="17" y="71"/>
                    <a:pt x="17" y="104"/>
                  </a:cubicBezTo>
                  <a:cubicBezTo>
                    <a:pt x="0" y="157"/>
                    <a:pt x="33" y="190"/>
                    <a:pt x="83" y="190"/>
                  </a:cubicBezTo>
                  <a:cubicBezTo>
                    <a:pt x="103" y="190"/>
                    <a:pt x="136" y="190"/>
                    <a:pt x="153" y="174"/>
                  </a:cubicBezTo>
                  <a:cubicBezTo>
                    <a:pt x="186" y="157"/>
                    <a:pt x="223" y="136"/>
                    <a:pt x="239" y="87"/>
                  </a:cubicBezTo>
                  <a:cubicBezTo>
                    <a:pt x="256" y="33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3" name="Google Shape;6793;p17"/>
            <p:cNvSpPr/>
            <p:nvPr/>
          </p:nvSpPr>
          <p:spPr>
            <a:xfrm>
              <a:off x="2779382" y="234161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8"/>
                  </a:cubicBezTo>
                  <a:cubicBezTo>
                    <a:pt x="38" y="54"/>
                    <a:pt x="21" y="87"/>
                    <a:pt x="1" y="104"/>
                  </a:cubicBezTo>
                  <a:lnTo>
                    <a:pt x="1" y="157"/>
                  </a:lnTo>
                  <a:cubicBezTo>
                    <a:pt x="38" y="174"/>
                    <a:pt x="54" y="190"/>
                    <a:pt x="87" y="207"/>
                  </a:cubicBezTo>
                  <a:cubicBezTo>
                    <a:pt x="104" y="207"/>
                    <a:pt x="124" y="207"/>
                    <a:pt x="141" y="190"/>
                  </a:cubicBezTo>
                  <a:cubicBezTo>
                    <a:pt x="157" y="190"/>
                    <a:pt x="174" y="190"/>
                    <a:pt x="174" y="174"/>
                  </a:cubicBezTo>
                  <a:cubicBezTo>
                    <a:pt x="207" y="157"/>
                    <a:pt x="227" y="141"/>
                    <a:pt x="244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17"/>
            <p:cNvSpPr/>
            <p:nvPr/>
          </p:nvSpPr>
          <p:spPr>
            <a:xfrm>
              <a:off x="2771232" y="2306886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5" y="50"/>
                    <a:pt x="38" y="66"/>
                    <a:pt x="17" y="103"/>
                  </a:cubicBezTo>
                  <a:cubicBezTo>
                    <a:pt x="1" y="153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69"/>
                    <a:pt x="174" y="169"/>
                    <a:pt x="191" y="169"/>
                  </a:cubicBezTo>
                  <a:cubicBezTo>
                    <a:pt x="224" y="153"/>
                    <a:pt x="244" y="120"/>
                    <a:pt x="244" y="103"/>
                  </a:cubicBezTo>
                  <a:cubicBezTo>
                    <a:pt x="261" y="66"/>
                    <a:pt x="261" y="50"/>
                    <a:pt x="244" y="33"/>
                  </a:cubicBezTo>
                  <a:cubicBezTo>
                    <a:pt x="22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17"/>
            <p:cNvSpPr/>
            <p:nvPr/>
          </p:nvSpPr>
          <p:spPr>
            <a:xfrm>
              <a:off x="2802582" y="236356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0" y="34"/>
                  </a:cubicBezTo>
                  <a:cubicBezTo>
                    <a:pt x="37" y="50"/>
                    <a:pt x="21" y="67"/>
                    <a:pt x="0" y="104"/>
                  </a:cubicBezTo>
                  <a:cubicBezTo>
                    <a:pt x="0" y="120"/>
                    <a:pt x="0" y="153"/>
                    <a:pt x="21" y="170"/>
                  </a:cubicBezTo>
                  <a:cubicBezTo>
                    <a:pt x="37" y="190"/>
                    <a:pt x="54" y="207"/>
                    <a:pt x="87" y="207"/>
                  </a:cubicBezTo>
                  <a:cubicBezTo>
                    <a:pt x="103" y="207"/>
                    <a:pt x="124" y="190"/>
                    <a:pt x="140" y="190"/>
                  </a:cubicBezTo>
                  <a:cubicBezTo>
                    <a:pt x="157" y="190"/>
                    <a:pt x="157" y="170"/>
                    <a:pt x="173" y="170"/>
                  </a:cubicBezTo>
                  <a:cubicBezTo>
                    <a:pt x="206" y="153"/>
                    <a:pt x="227" y="120"/>
                    <a:pt x="227" y="104"/>
                  </a:cubicBezTo>
                  <a:cubicBezTo>
                    <a:pt x="260" y="50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6" name="Google Shape;6796;p17"/>
            <p:cNvSpPr/>
            <p:nvPr/>
          </p:nvSpPr>
          <p:spPr>
            <a:xfrm>
              <a:off x="2792257" y="2225236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58" y="1"/>
                  </a:moveTo>
                  <a:cubicBezTo>
                    <a:pt x="141" y="1"/>
                    <a:pt x="125" y="17"/>
                    <a:pt x="104" y="17"/>
                  </a:cubicBezTo>
                  <a:cubicBezTo>
                    <a:pt x="38" y="54"/>
                    <a:pt x="1" y="104"/>
                    <a:pt x="1" y="157"/>
                  </a:cubicBezTo>
                  <a:cubicBezTo>
                    <a:pt x="14" y="189"/>
                    <a:pt x="47" y="208"/>
                    <a:pt x="87" y="208"/>
                  </a:cubicBezTo>
                  <a:cubicBezTo>
                    <a:pt x="109" y="208"/>
                    <a:pt x="133" y="202"/>
                    <a:pt x="158" y="190"/>
                  </a:cubicBezTo>
                  <a:cubicBezTo>
                    <a:pt x="174" y="190"/>
                    <a:pt x="191" y="174"/>
                    <a:pt x="207" y="157"/>
                  </a:cubicBezTo>
                  <a:cubicBezTo>
                    <a:pt x="244" y="120"/>
                    <a:pt x="261" y="87"/>
                    <a:pt x="244" y="54"/>
                  </a:cubicBezTo>
                  <a:cubicBezTo>
                    <a:pt x="228" y="17"/>
                    <a:pt x="191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7" name="Google Shape;6797;p17"/>
            <p:cNvSpPr/>
            <p:nvPr/>
          </p:nvSpPr>
          <p:spPr>
            <a:xfrm>
              <a:off x="2787632" y="2203486"/>
              <a:ext cx="6000" cy="4775"/>
            </a:xfrm>
            <a:custGeom>
              <a:avLst/>
              <a:gdLst/>
              <a:ahLst/>
              <a:cxnLst/>
              <a:rect l="l" t="t" r="r" b="b"/>
              <a:pathLst>
                <a:path w="240" h="191" extrusionOk="0">
                  <a:moveTo>
                    <a:pt x="151" y="1"/>
                  </a:moveTo>
                  <a:cubicBezTo>
                    <a:pt x="131" y="1"/>
                    <a:pt x="110" y="5"/>
                    <a:pt x="83" y="13"/>
                  </a:cubicBezTo>
                  <a:cubicBezTo>
                    <a:pt x="50" y="30"/>
                    <a:pt x="17" y="63"/>
                    <a:pt x="0" y="100"/>
                  </a:cubicBezTo>
                  <a:lnTo>
                    <a:pt x="0" y="149"/>
                  </a:lnTo>
                  <a:cubicBezTo>
                    <a:pt x="12" y="173"/>
                    <a:pt x="42" y="191"/>
                    <a:pt x="83" y="191"/>
                  </a:cubicBezTo>
                  <a:cubicBezTo>
                    <a:pt x="99" y="191"/>
                    <a:pt x="117" y="188"/>
                    <a:pt x="137" y="182"/>
                  </a:cubicBezTo>
                  <a:cubicBezTo>
                    <a:pt x="207" y="149"/>
                    <a:pt x="240" y="79"/>
                    <a:pt x="223" y="46"/>
                  </a:cubicBezTo>
                  <a:cubicBezTo>
                    <a:pt x="223" y="30"/>
                    <a:pt x="223" y="13"/>
                    <a:pt x="207" y="13"/>
                  </a:cubicBezTo>
                  <a:cubicBezTo>
                    <a:pt x="188" y="5"/>
                    <a:pt x="171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17"/>
            <p:cNvSpPr/>
            <p:nvPr/>
          </p:nvSpPr>
          <p:spPr>
            <a:xfrm>
              <a:off x="2788457" y="2213186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4" y="0"/>
                  </a:moveTo>
                  <a:cubicBezTo>
                    <a:pt x="153" y="0"/>
                    <a:pt x="136" y="0"/>
                    <a:pt x="120" y="21"/>
                  </a:cubicBezTo>
                  <a:cubicBezTo>
                    <a:pt x="50" y="38"/>
                    <a:pt x="0" y="104"/>
                    <a:pt x="17" y="157"/>
                  </a:cubicBezTo>
                  <a:cubicBezTo>
                    <a:pt x="29" y="181"/>
                    <a:pt x="70" y="197"/>
                    <a:pt x="110" y="197"/>
                  </a:cubicBezTo>
                  <a:cubicBezTo>
                    <a:pt x="125" y="197"/>
                    <a:pt x="140" y="195"/>
                    <a:pt x="153" y="190"/>
                  </a:cubicBezTo>
                  <a:cubicBezTo>
                    <a:pt x="190" y="174"/>
                    <a:pt x="190" y="157"/>
                    <a:pt x="207" y="157"/>
                  </a:cubicBezTo>
                  <a:cubicBezTo>
                    <a:pt x="240" y="124"/>
                    <a:pt x="256" y="87"/>
                    <a:pt x="256" y="54"/>
                  </a:cubicBezTo>
                  <a:cubicBezTo>
                    <a:pt x="240" y="21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17"/>
            <p:cNvSpPr/>
            <p:nvPr/>
          </p:nvSpPr>
          <p:spPr>
            <a:xfrm>
              <a:off x="2779907" y="2224411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69" y="1"/>
                  </a:moveTo>
                  <a:cubicBezTo>
                    <a:pt x="136" y="1"/>
                    <a:pt x="103" y="1"/>
                    <a:pt x="66" y="17"/>
                  </a:cubicBezTo>
                  <a:cubicBezTo>
                    <a:pt x="50" y="50"/>
                    <a:pt x="33" y="67"/>
                    <a:pt x="17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0"/>
                  </a:cubicBezTo>
                  <a:lnTo>
                    <a:pt x="186" y="170"/>
                  </a:lnTo>
                  <a:cubicBezTo>
                    <a:pt x="206" y="137"/>
                    <a:pt x="239" y="120"/>
                    <a:pt x="239" y="87"/>
                  </a:cubicBezTo>
                  <a:cubicBezTo>
                    <a:pt x="256" y="67"/>
                    <a:pt x="256" y="34"/>
                    <a:pt x="239" y="17"/>
                  </a:cubicBezTo>
                  <a:cubicBezTo>
                    <a:pt x="223" y="1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0" name="Google Shape;6800;p17"/>
            <p:cNvSpPr/>
            <p:nvPr/>
          </p:nvSpPr>
          <p:spPr>
            <a:xfrm>
              <a:off x="2781957" y="223771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0"/>
                    <a:pt x="21" y="71"/>
                    <a:pt x="1" y="104"/>
                  </a:cubicBezTo>
                  <a:cubicBezTo>
                    <a:pt x="1" y="120"/>
                    <a:pt x="1" y="153"/>
                    <a:pt x="21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04" y="207"/>
                    <a:pt x="124" y="190"/>
                    <a:pt x="141" y="190"/>
                  </a:cubicBezTo>
                  <a:cubicBezTo>
                    <a:pt x="157" y="190"/>
                    <a:pt x="174" y="174"/>
                    <a:pt x="174" y="174"/>
                  </a:cubicBezTo>
                  <a:cubicBezTo>
                    <a:pt x="207" y="153"/>
                    <a:pt x="227" y="120"/>
                    <a:pt x="244" y="104"/>
                  </a:cubicBezTo>
                  <a:cubicBezTo>
                    <a:pt x="260" y="50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1" name="Google Shape;6801;p17"/>
            <p:cNvSpPr/>
            <p:nvPr/>
          </p:nvSpPr>
          <p:spPr>
            <a:xfrm>
              <a:off x="2775157" y="2269636"/>
              <a:ext cx="6425" cy="5025"/>
            </a:xfrm>
            <a:custGeom>
              <a:avLst/>
              <a:gdLst/>
              <a:ahLst/>
              <a:cxnLst/>
              <a:rect l="l" t="t" r="r" b="b"/>
              <a:pathLst>
                <a:path w="257" h="201" extrusionOk="0">
                  <a:moveTo>
                    <a:pt x="172" y="0"/>
                  </a:moveTo>
                  <a:cubicBezTo>
                    <a:pt x="151" y="0"/>
                    <a:pt x="127" y="4"/>
                    <a:pt x="104" y="10"/>
                  </a:cubicBezTo>
                  <a:cubicBezTo>
                    <a:pt x="34" y="47"/>
                    <a:pt x="1" y="97"/>
                    <a:pt x="17" y="150"/>
                  </a:cubicBezTo>
                  <a:cubicBezTo>
                    <a:pt x="28" y="182"/>
                    <a:pt x="54" y="200"/>
                    <a:pt x="89" y="200"/>
                  </a:cubicBezTo>
                  <a:cubicBezTo>
                    <a:pt x="108" y="200"/>
                    <a:pt x="130" y="195"/>
                    <a:pt x="153" y="183"/>
                  </a:cubicBezTo>
                  <a:cubicBezTo>
                    <a:pt x="223" y="150"/>
                    <a:pt x="256" y="97"/>
                    <a:pt x="240" y="47"/>
                  </a:cubicBezTo>
                  <a:cubicBezTo>
                    <a:pt x="240" y="13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2" name="Google Shape;6802;p17"/>
            <p:cNvSpPr/>
            <p:nvPr/>
          </p:nvSpPr>
          <p:spPr>
            <a:xfrm>
              <a:off x="2843382" y="234078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21" y="1"/>
                    <a:pt x="88" y="17"/>
                    <a:pt x="71" y="34"/>
                  </a:cubicBezTo>
                  <a:cubicBezTo>
                    <a:pt x="38" y="50"/>
                    <a:pt x="17" y="87"/>
                    <a:pt x="1" y="104"/>
                  </a:cubicBezTo>
                  <a:cubicBezTo>
                    <a:pt x="1" y="137"/>
                    <a:pt x="1" y="153"/>
                    <a:pt x="17" y="174"/>
                  </a:cubicBezTo>
                  <a:cubicBezTo>
                    <a:pt x="38" y="190"/>
                    <a:pt x="55" y="207"/>
                    <a:pt x="88" y="207"/>
                  </a:cubicBezTo>
                  <a:cubicBezTo>
                    <a:pt x="104" y="207"/>
                    <a:pt x="121" y="207"/>
                    <a:pt x="141" y="190"/>
                  </a:cubicBezTo>
                  <a:cubicBezTo>
                    <a:pt x="158" y="190"/>
                    <a:pt x="174" y="190"/>
                    <a:pt x="174" y="174"/>
                  </a:cubicBezTo>
                  <a:cubicBezTo>
                    <a:pt x="207" y="153"/>
                    <a:pt x="224" y="137"/>
                    <a:pt x="244" y="104"/>
                  </a:cubicBezTo>
                  <a:cubicBezTo>
                    <a:pt x="261" y="50"/>
                    <a:pt x="22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6803;p17"/>
            <p:cNvSpPr/>
            <p:nvPr/>
          </p:nvSpPr>
          <p:spPr>
            <a:xfrm>
              <a:off x="2846382" y="2351911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41" y="1"/>
                    <a:pt x="124" y="1"/>
                    <a:pt x="87" y="17"/>
                  </a:cubicBezTo>
                  <a:cubicBezTo>
                    <a:pt x="54" y="38"/>
                    <a:pt x="38" y="71"/>
                    <a:pt x="21" y="87"/>
                  </a:cubicBezTo>
                  <a:cubicBezTo>
                    <a:pt x="1" y="158"/>
                    <a:pt x="38" y="191"/>
                    <a:pt x="104" y="191"/>
                  </a:cubicBezTo>
                  <a:cubicBezTo>
                    <a:pt x="124" y="191"/>
                    <a:pt x="141" y="191"/>
                    <a:pt x="174" y="174"/>
                  </a:cubicBezTo>
                  <a:cubicBezTo>
                    <a:pt x="207" y="158"/>
                    <a:pt x="244" y="120"/>
                    <a:pt x="260" y="87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17"/>
            <p:cNvSpPr/>
            <p:nvPr/>
          </p:nvSpPr>
          <p:spPr>
            <a:xfrm>
              <a:off x="2833082" y="236398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17"/>
                    <a:pt x="120" y="17"/>
                    <a:pt x="104" y="17"/>
                  </a:cubicBezTo>
                  <a:cubicBezTo>
                    <a:pt x="38" y="50"/>
                    <a:pt x="1" y="103"/>
                    <a:pt x="17" y="153"/>
                  </a:cubicBezTo>
                  <a:cubicBezTo>
                    <a:pt x="17" y="188"/>
                    <a:pt x="47" y="207"/>
                    <a:pt x="87" y="207"/>
                  </a:cubicBezTo>
                  <a:cubicBezTo>
                    <a:pt x="108" y="207"/>
                    <a:pt x="133" y="201"/>
                    <a:pt x="157" y="190"/>
                  </a:cubicBezTo>
                  <a:cubicBezTo>
                    <a:pt x="174" y="190"/>
                    <a:pt x="190" y="173"/>
                    <a:pt x="207" y="153"/>
                  </a:cubicBezTo>
                  <a:cubicBezTo>
                    <a:pt x="244" y="120"/>
                    <a:pt x="260" y="87"/>
                    <a:pt x="244" y="50"/>
                  </a:cubicBezTo>
                  <a:cubicBezTo>
                    <a:pt x="244" y="17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5" name="Google Shape;6805;p17"/>
            <p:cNvSpPr/>
            <p:nvPr/>
          </p:nvSpPr>
          <p:spPr>
            <a:xfrm>
              <a:off x="2838232" y="2329661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41" y="0"/>
                  </a:moveTo>
                  <a:cubicBezTo>
                    <a:pt x="104" y="17"/>
                    <a:pt x="87" y="33"/>
                    <a:pt x="54" y="50"/>
                  </a:cubicBezTo>
                  <a:cubicBezTo>
                    <a:pt x="1" y="103"/>
                    <a:pt x="1" y="153"/>
                    <a:pt x="54" y="186"/>
                  </a:cubicBezTo>
                  <a:cubicBezTo>
                    <a:pt x="63" y="196"/>
                    <a:pt x="75" y="201"/>
                    <a:pt x="87" y="201"/>
                  </a:cubicBezTo>
                  <a:cubicBezTo>
                    <a:pt x="100" y="201"/>
                    <a:pt x="112" y="196"/>
                    <a:pt x="120" y="186"/>
                  </a:cubicBezTo>
                  <a:lnTo>
                    <a:pt x="157" y="186"/>
                  </a:lnTo>
                  <a:cubicBezTo>
                    <a:pt x="174" y="169"/>
                    <a:pt x="207" y="169"/>
                    <a:pt x="207" y="153"/>
                  </a:cubicBezTo>
                  <a:cubicBezTo>
                    <a:pt x="244" y="120"/>
                    <a:pt x="261" y="103"/>
                    <a:pt x="261" y="66"/>
                  </a:cubicBezTo>
                  <a:cubicBezTo>
                    <a:pt x="261" y="50"/>
                    <a:pt x="244" y="33"/>
                    <a:pt x="223" y="17"/>
                  </a:cubicBezTo>
                  <a:cubicBezTo>
                    <a:pt x="207" y="0"/>
                    <a:pt x="174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6" name="Google Shape;6806;p17"/>
            <p:cNvSpPr/>
            <p:nvPr/>
          </p:nvSpPr>
          <p:spPr>
            <a:xfrm>
              <a:off x="2797432" y="2236886"/>
              <a:ext cx="6500" cy="4675"/>
            </a:xfrm>
            <a:custGeom>
              <a:avLst/>
              <a:gdLst/>
              <a:ahLst/>
              <a:cxnLst/>
              <a:rect l="l" t="t" r="r" b="b"/>
              <a:pathLst>
                <a:path w="260" h="187" extrusionOk="0">
                  <a:moveTo>
                    <a:pt x="173" y="1"/>
                  </a:moveTo>
                  <a:cubicBezTo>
                    <a:pt x="140" y="1"/>
                    <a:pt x="124" y="1"/>
                    <a:pt x="87" y="17"/>
                  </a:cubicBezTo>
                  <a:cubicBezTo>
                    <a:pt x="54" y="34"/>
                    <a:pt x="37" y="67"/>
                    <a:pt x="21" y="104"/>
                  </a:cubicBezTo>
                  <a:cubicBezTo>
                    <a:pt x="0" y="153"/>
                    <a:pt x="37" y="186"/>
                    <a:pt x="103" y="186"/>
                  </a:cubicBezTo>
                  <a:lnTo>
                    <a:pt x="157" y="186"/>
                  </a:lnTo>
                  <a:cubicBezTo>
                    <a:pt x="173" y="170"/>
                    <a:pt x="173" y="170"/>
                    <a:pt x="190" y="170"/>
                  </a:cubicBezTo>
                  <a:cubicBezTo>
                    <a:pt x="227" y="137"/>
                    <a:pt x="243" y="120"/>
                    <a:pt x="243" y="104"/>
                  </a:cubicBezTo>
                  <a:cubicBezTo>
                    <a:pt x="260" y="67"/>
                    <a:pt x="260" y="50"/>
                    <a:pt x="243" y="17"/>
                  </a:cubicBezTo>
                  <a:cubicBezTo>
                    <a:pt x="227" y="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7" name="Google Shape;6807;p17"/>
            <p:cNvSpPr/>
            <p:nvPr/>
          </p:nvSpPr>
          <p:spPr>
            <a:xfrm>
              <a:off x="2851532" y="2330061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0"/>
                    <a:pt x="21" y="67"/>
                    <a:pt x="1" y="104"/>
                  </a:cubicBezTo>
                  <a:cubicBezTo>
                    <a:pt x="1" y="137"/>
                    <a:pt x="1" y="153"/>
                    <a:pt x="21" y="170"/>
                  </a:cubicBezTo>
                  <a:cubicBezTo>
                    <a:pt x="38" y="190"/>
                    <a:pt x="54" y="190"/>
                    <a:pt x="87" y="190"/>
                  </a:cubicBezTo>
                  <a:lnTo>
                    <a:pt x="141" y="190"/>
                  </a:lnTo>
                  <a:cubicBezTo>
                    <a:pt x="190" y="170"/>
                    <a:pt x="227" y="137"/>
                    <a:pt x="244" y="104"/>
                  </a:cubicBezTo>
                  <a:lnTo>
                    <a:pt x="244" y="87"/>
                  </a:lnTo>
                  <a:cubicBezTo>
                    <a:pt x="244" y="34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8" name="Google Shape;6808;p17"/>
            <p:cNvSpPr/>
            <p:nvPr/>
          </p:nvSpPr>
          <p:spPr>
            <a:xfrm>
              <a:off x="2852057" y="2317586"/>
              <a:ext cx="6400" cy="5200"/>
            </a:xfrm>
            <a:custGeom>
              <a:avLst/>
              <a:gdLst/>
              <a:ahLst/>
              <a:cxnLst/>
              <a:rect l="l" t="t" r="r" b="b"/>
              <a:pathLst>
                <a:path w="256" h="208" extrusionOk="0">
                  <a:moveTo>
                    <a:pt x="160" y="0"/>
                  </a:moveTo>
                  <a:cubicBezTo>
                    <a:pt x="141" y="0"/>
                    <a:pt x="121" y="6"/>
                    <a:pt x="103" y="17"/>
                  </a:cubicBezTo>
                  <a:cubicBezTo>
                    <a:pt x="33" y="50"/>
                    <a:pt x="0" y="104"/>
                    <a:pt x="0" y="153"/>
                  </a:cubicBezTo>
                  <a:cubicBezTo>
                    <a:pt x="11" y="188"/>
                    <a:pt x="43" y="208"/>
                    <a:pt x="83" y="208"/>
                  </a:cubicBezTo>
                  <a:cubicBezTo>
                    <a:pt x="104" y="208"/>
                    <a:pt x="128" y="202"/>
                    <a:pt x="153" y="191"/>
                  </a:cubicBezTo>
                  <a:cubicBezTo>
                    <a:pt x="206" y="153"/>
                    <a:pt x="256" y="104"/>
                    <a:pt x="239" y="50"/>
                  </a:cubicBezTo>
                  <a:cubicBezTo>
                    <a:pt x="229" y="18"/>
                    <a:pt x="196" y="0"/>
                    <a:pt x="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9" name="Google Shape;6809;p17"/>
            <p:cNvSpPr/>
            <p:nvPr/>
          </p:nvSpPr>
          <p:spPr>
            <a:xfrm>
              <a:off x="2829282" y="2351911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69" y="1"/>
                  </a:moveTo>
                  <a:cubicBezTo>
                    <a:pt x="153" y="1"/>
                    <a:pt x="136" y="1"/>
                    <a:pt x="120" y="17"/>
                  </a:cubicBezTo>
                  <a:cubicBezTo>
                    <a:pt x="50" y="38"/>
                    <a:pt x="0" y="104"/>
                    <a:pt x="17" y="158"/>
                  </a:cubicBezTo>
                  <a:cubicBezTo>
                    <a:pt x="29" y="182"/>
                    <a:pt x="69" y="197"/>
                    <a:pt x="116" y="197"/>
                  </a:cubicBezTo>
                  <a:cubicBezTo>
                    <a:pt x="134" y="197"/>
                    <a:pt x="151" y="195"/>
                    <a:pt x="169" y="191"/>
                  </a:cubicBezTo>
                  <a:cubicBezTo>
                    <a:pt x="190" y="174"/>
                    <a:pt x="206" y="174"/>
                    <a:pt x="206" y="158"/>
                  </a:cubicBezTo>
                  <a:cubicBezTo>
                    <a:pt x="239" y="120"/>
                    <a:pt x="256" y="87"/>
                    <a:pt x="256" y="54"/>
                  </a:cubicBezTo>
                  <a:cubicBezTo>
                    <a:pt x="239" y="17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0" name="Google Shape;6810;p17"/>
            <p:cNvSpPr/>
            <p:nvPr/>
          </p:nvSpPr>
          <p:spPr>
            <a:xfrm>
              <a:off x="2815457" y="2352836"/>
              <a:ext cx="6525" cy="4900"/>
            </a:xfrm>
            <a:custGeom>
              <a:avLst/>
              <a:gdLst/>
              <a:ahLst/>
              <a:cxnLst/>
              <a:rect l="l" t="t" r="r" b="b"/>
              <a:pathLst>
                <a:path w="261" h="196" extrusionOk="0">
                  <a:moveTo>
                    <a:pt x="141" y="1"/>
                  </a:moveTo>
                  <a:cubicBezTo>
                    <a:pt x="104" y="17"/>
                    <a:pt x="87" y="34"/>
                    <a:pt x="54" y="50"/>
                  </a:cubicBezTo>
                  <a:cubicBezTo>
                    <a:pt x="1" y="104"/>
                    <a:pt x="1" y="154"/>
                    <a:pt x="54" y="187"/>
                  </a:cubicBezTo>
                  <a:cubicBezTo>
                    <a:pt x="65" y="187"/>
                    <a:pt x="84" y="196"/>
                    <a:pt x="106" y="196"/>
                  </a:cubicBezTo>
                  <a:cubicBezTo>
                    <a:pt x="117" y="196"/>
                    <a:pt x="128" y="193"/>
                    <a:pt x="141" y="187"/>
                  </a:cubicBezTo>
                  <a:lnTo>
                    <a:pt x="157" y="187"/>
                  </a:lnTo>
                  <a:cubicBezTo>
                    <a:pt x="190" y="170"/>
                    <a:pt x="207" y="154"/>
                    <a:pt x="227" y="154"/>
                  </a:cubicBezTo>
                  <a:cubicBezTo>
                    <a:pt x="244" y="121"/>
                    <a:pt x="260" y="104"/>
                    <a:pt x="260" y="67"/>
                  </a:cubicBezTo>
                  <a:cubicBezTo>
                    <a:pt x="260" y="50"/>
                    <a:pt x="244" y="34"/>
                    <a:pt x="227" y="17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1" name="Google Shape;6811;p17"/>
            <p:cNvSpPr/>
            <p:nvPr/>
          </p:nvSpPr>
          <p:spPr>
            <a:xfrm>
              <a:off x="2820607" y="2363161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74" y="0"/>
                  </a:moveTo>
                  <a:cubicBezTo>
                    <a:pt x="141" y="0"/>
                    <a:pt x="104" y="0"/>
                    <a:pt x="87" y="33"/>
                  </a:cubicBezTo>
                  <a:cubicBezTo>
                    <a:pt x="54" y="50"/>
                    <a:pt x="38" y="66"/>
                    <a:pt x="21" y="103"/>
                  </a:cubicBezTo>
                  <a:cubicBezTo>
                    <a:pt x="1" y="153"/>
                    <a:pt x="38" y="186"/>
                    <a:pt x="104" y="186"/>
                  </a:cubicBezTo>
                  <a:lnTo>
                    <a:pt x="157" y="186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07" y="153"/>
                    <a:pt x="244" y="120"/>
                    <a:pt x="244" y="103"/>
                  </a:cubicBezTo>
                  <a:cubicBezTo>
                    <a:pt x="261" y="66"/>
                    <a:pt x="261" y="50"/>
                    <a:pt x="244" y="17"/>
                  </a:cubicBezTo>
                  <a:cubicBezTo>
                    <a:pt x="228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2" name="Google Shape;6812;p17"/>
            <p:cNvSpPr/>
            <p:nvPr/>
          </p:nvSpPr>
          <p:spPr>
            <a:xfrm>
              <a:off x="2811657" y="2387986"/>
              <a:ext cx="4750" cy="4775"/>
            </a:xfrm>
            <a:custGeom>
              <a:avLst/>
              <a:gdLst/>
              <a:ahLst/>
              <a:cxnLst/>
              <a:rect l="l" t="t" r="r" b="b"/>
              <a:pathLst>
                <a:path w="190" h="191" extrusionOk="0">
                  <a:moveTo>
                    <a:pt x="87" y="1"/>
                  </a:moveTo>
                  <a:cubicBezTo>
                    <a:pt x="50" y="1"/>
                    <a:pt x="17" y="17"/>
                    <a:pt x="0" y="38"/>
                  </a:cubicBezTo>
                  <a:cubicBezTo>
                    <a:pt x="17" y="87"/>
                    <a:pt x="33" y="141"/>
                    <a:pt x="50" y="191"/>
                  </a:cubicBezTo>
                  <a:lnTo>
                    <a:pt x="70" y="191"/>
                  </a:lnTo>
                  <a:cubicBezTo>
                    <a:pt x="87" y="191"/>
                    <a:pt x="103" y="174"/>
                    <a:pt x="103" y="174"/>
                  </a:cubicBezTo>
                  <a:cubicBezTo>
                    <a:pt x="136" y="158"/>
                    <a:pt x="153" y="120"/>
                    <a:pt x="173" y="104"/>
                  </a:cubicBezTo>
                  <a:cubicBezTo>
                    <a:pt x="190" y="54"/>
                    <a:pt x="15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3" name="Google Shape;6813;p17"/>
            <p:cNvSpPr/>
            <p:nvPr/>
          </p:nvSpPr>
          <p:spPr>
            <a:xfrm>
              <a:off x="2828357" y="2342161"/>
              <a:ext cx="6100" cy="4800"/>
            </a:xfrm>
            <a:custGeom>
              <a:avLst/>
              <a:gdLst/>
              <a:ahLst/>
              <a:cxnLst/>
              <a:rect l="l" t="t" r="r" b="b"/>
              <a:pathLst>
                <a:path w="244" h="192" extrusionOk="0">
                  <a:moveTo>
                    <a:pt x="154" y="0"/>
                  </a:moveTo>
                  <a:cubicBezTo>
                    <a:pt x="135" y="0"/>
                    <a:pt x="113" y="5"/>
                    <a:pt x="87" y="16"/>
                  </a:cubicBezTo>
                  <a:cubicBezTo>
                    <a:pt x="54" y="32"/>
                    <a:pt x="21" y="65"/>
                    <a:pt x="0" y="98"/>
                  </a:cubicBezTo>
                  <a:lnTo>
                    <a:pt x="0" y="152"/>
                  </a:lnTo>
                  <a:cubicBezTo>
                    <a:pt x="15" y="176"/>
                    <a:pt x="46" y="191"/>
                    <a:pt x="88" y="191"/>
                  </a:cubicBezTo>
                  <a:cubicBezTo>
                    <a:pt x="104" y="191"/>
                    <a:pt x="121" y="189"/>
                    <a:pt x="140" y="185"/>
                  </a:cubicBezTo>
                  <a:cubicBezTo>
                    <a:pt x="206" y="152"/>
                    <a:pt x="243" y="98"/>
                    <a:pt x="227" y="49"/>
                  </a:cubicBezTo>
                  <a:cubicBezTo>
                    <a:pt x="227" y="32"/>
                    <a:pt x="227" y="16"/>
                    <a:pt x="206" y="16"/>
                  </a:cubicBezTo>
                  <a:cubicBezTo>
                    <a:pt x="190" y="5"/>
                    <a:pt x="173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4" name="Google Shape;6814;p17"/>
            <p:cNvSpPr/>
            <p:nvPr/>
          </p:nvSpPr>
          <p:spPr>
            <a:xfrm>
              <a:off x="2822782" y="2330061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4" y="1"/>
                  </a:moveTo>
                  <a:cubicBezTo>
                    <a:pt x="157" y="1"/>
                    <a:pt x="141" y="1"/>
                    <a:pt x="120" y="17"/>
                  </a:cubicBezTo>
                  <a:cubicBezTo>
                    <a:pt x="54" y="50"/>
                    <a:pt x="0" y="104"/>
                    <a:pt x="17" y="153"/>
                  </a:cubicBezTo>
                  <a:cubicBezTo>
                    <a:pt x="30" y="188"/>
                    <a:pt x="62" y="200"/>
                    <a:pt x="102" y="200"/>
                  </a:cubicBezTo>
                  <a:cubicBezTo>
                    <a:pt x="124" y="200"/>
                    <a:pt x="149" y="196"/>
                    <a:pt x="174" y="190"/>
                  </a:cubicBezTo>
                  <a:cubicBezTo>
                    <a:pt x="190" y="170"/>
                    <a:pt x="207" y="170"/>
                    <a:pt x="207" y="153"/>
                  </a:cubicBezTo>
                  <a:cubicBezTo>
                    <a:pt x="244" y="120"/>
                    <a:pt x="260" y="87"/>
                    <a:pt x="260" y="50"/>
                  </a:cubicBezTo>
                  <a:cubicBezTo>
                    <a:pt x="24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5" name="Google Shape;6815;p17"/>
            <p:cNvSpPr/>
            <p:nvPr/>
          </p:nvSpPr>
          <p:spPr>
            <a:xfrm>
              <a:off x="2749382" y="2328736"/>
              <a:ext cx="1275" cy="425"/>
            </a:xfrm>
            <a:custGeom>
              <a:avLst/>
              <a:gdLst/>
              <a:ahLst/>
              <a:cxnLst/>
              <a:rect l="l" t="t" r="r" b="b"/>
              <a:pathLst>
                <a:path w="51" h="17" extrusionOk="0">
                  <a:moveTo>
                    <a:pt x="1" y="0"/>
                  </a:moveTo>
                  <a:cubicBezTo>
                    <a:pt x="12" y="0"/>
                    <a:pt x="23" y="7"/>
                    <a:pt x="33" y="12"/>
                  </a:cubicBezTo>
                  <a:lnTo>
                    <a:pt x="33" y="12"/>
                  </a:lnTo>
                  <a:cubicBezTo>
                    <a:pt x="31" y="0"/>
                    <a:pt x="16" y="0"/>
                    <a:pt x="1" y="0"/>
                  </a:cubicBezTo>
                  <a:close/>
                  <a:moveTo>
                    <a:pt x="33" y="12"/>
                  </a:moveTo>
                  <a:cubicBezTo>
                    <a:pt x="34" y="14"/>
                    <a:pt x="34" y="15"/>
                    <a:pt x="34" y="17"/>
                  </a:cubicBezTo>
                  <a:lnTo>
                    <a:pt x="50" y="17"/>
                  </a:lnTo>
                  <a:cubicBezTo>
                    <a:pt x="45" y="17"/>
                    <a:pt x="39" y="15"/>
                    <a:pt x="33" y="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6" name="Google Shape;6816;p17"/>
            <p:cNvSpPr/>
            <p:nvPr/>
          </p:nvSpPr>
          <p:spPr>
            <a:xfrm>
              <a:off x="2760532" y="2317186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36" y="0"/>
                    <a:pt x="103" y="17"/>
                    <a:pt x="70" y="33"/>
                  </a:cubicBezTo>
                  <a:cubicBezTo>
                    <a:pt x="54" y="50"/>
                    <a:pt x="17" y="87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20" y="207"/>
                    <a:pt x="136" y="190"/>
                    <a:pt x="157" y="190"/>
                  </a:cubicBezTo>
                  <a:cubicBezTo>
                    <a:pt x="173" y="190"/>
                    <a:pt x="173" y="169"/>
                    <a:pt x="190" y="169"/>
                  </a:cubicBezTo>
                  <a:cubicBezTo>
                    <a:pt x="206" y="153"/>
                    <a:pt x="239" y="137"/>
                    <a:pt x="239" y="104"/>
                  </a:cubicBezTo>
                  <a:cubicBezTo>
                    <a:pt x="260" y="66"/>
                    <a:pt x="260" y="50"/>
                    <a:pt x="239" y="33"/>
                  </a:cubicBezTo>
                  <a:cubicBezTo>
                    <a:pt x="223" y="17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7" name="Google Shape;6817;p17"/>
            <p:cNvSpPr/>
            <p:nvPr/>
          </p:nvSpPr>
          <p:spPr>
            <a:xfrm>
              <a:off x="2714957" y="2226361"/>
              <a:ext cx="6125" cy="4875"/>
            </a:xfrm>
            <a:custGeom>
              <a:avLst/>
              <a:gdLst/>
              <a:ahLst/>
              <a:cxnLst/>
              <a:rect l="l" t="t" r="r" b="b"/>
              <a:pathLst>
                <a:path w="245" h="195" extrusionOk="0">
                  <a:moveTo>
                    <a:pt x="170" y="0"/>
                  </a:moveTo>
                  <a:cubicBezTo>
                    <a:pt x="161" y="0"/>
                    <a:pt x="152" y="3"/>
                    <a:pt x="141" y="9"/>
                  </a:cubicBezTo>
                  <a:cubicBezTo>
                    <a:pt x="104" y="9"/>
                    <a:pt x="71" y="26"/>
                    <a:pt x="54" y="59"/>
                  </a:cubicBezTo>
                  <a:cubicBezTo>
                    <a:pt x="1" y="92"/>
                    <a:pt x="1" y="162"/>
                    <a:pt x="38" y="178"/>
                  </a:cubicBezTo>
                  <a:cubicBezTo>
                    <a:pt x="71" y="195"/>
                    <a:pt x="87" y="195"/>
                    <a:pt x="124" y="195"/>
                  </a:cubicBezTo>
                  <a:cubicBezTo>
                    <a:pt x="141" y="195"/>
                    <a:pt x="141" y="195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28" y="129"/>
                    <a:pt x="244" y="92"/>
                    <a:pt x="244" y="75"/>
                  </a:cubicBezTo>
                  <a:cubicBezTo>
                    <a:pt x="244" y="42"/>
                    <a:pt x="244" y="26"/>
                    <a:pt x="228" y="9"/>
                  </a:cubicBezTo>
                  <a:cubicBezTo>
                    <a:pt x="203" y="9"/>
                    <a:pt x="187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8" name="Google Shape;6818;p17"/>
            <p:cNvSpPr/>
            <p:nvPr/>
          </p:nvSpPr>
          <p:spPr>
            <a:xfrm>
              <a:off x="2714957" y="227203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7"/>
                    <a:pt x="104" y="17"/>
                    <a:pt x="87" y="38"/>
                  </a:cubicBezTo>
                  <a:cubicBezTo>
                    <a:pt x="54" y="54"/>
                    <a:pt x="38" y="87"/>
                    <a:pt x="21" y="104"/>
                  </a:cubicBezTo>
                  <a:cubicBezTo>
                    <a:pt x="1" y="157"/>
                    <a:pt x="38" y="207"/>
                    <a:pt x="87" y="207"/>
                  </a:cubicBezTo>
                  <a:lnTo>
                    <a:pt x="141" y="207"/>
                  </a:lnTo>
                  <a:cubicBezTo>
                    <a:pt x="141" y="190"/>
                    <a:pt x="157" y="190"/>
                    <a:pt x="157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07" y="157"/>
                    <a:pt x="244" y="141"/>
                    <a:pt x="244" y="104"/>
                  </a:cubicBezTo>
                  <a:cubicBezTo>
                    <a:pt x="261" y="87"/>
                    <a:pt x="261" y="54"/>
                    <a:pt x="244" y="38"/>
                  </a:cubicBezTo>
                  <a:cubicBezTo>
                    <a:pt x="228" y="17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9" name="Google Shape;6819;p17"/>
            <p:cNvSpPr/>
            <p:nvPr/>
          </p:nvSpPr>
          <p:spPr>
            <a:xfrm>
              <a:off x="2727857" y="2226586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37" y="83"/>
                    <a:pt x="21" y="103"/>
                  </a:cubicBezTo>
                  <a:cubicBezTo>
                    <a:pt x="0" y="136"/>
                    <a:pt x="21" y="169"/>
                    <a:pt x="37" y="186"/>
                  </a:cubicBezTo>
                  <a:cubicBezTo>
                    <a:pt x="54" y="207"/>
                    <a:pt x="70" y="207"/>
                    <a:pt x="87" y="207"/>
                  </a:cubicBezTo>
                  <a:cubicBezTo>
                    <a:pt x="124" y="207"/>
                    <a:pt x="140" y="207"/>
                    <a:pt x="157" y="186"/>
                  </a:cubicBezTo>
                  <a:cubicBezTo>
                    <a:pt x="190" y="169"/>
                    <a:pt x="227" y="136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0" name="Google Shape;6820;p17"/>
            <p:cNvSpPr/>
            <p:nvPr/>
          </p:nvSpPr>
          <p:spPr>
            <a:xfrm>
              <a:off x="3023782" y="2269886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0"/>
                  </a:moveTo>
                  <a:cubicBezTo>
                    <a:pt x="103" y="0"/>
                    <a:pt x="70" y="21"/>
                    <a:pt x="54" y="54"/>
                  </a:cubicBezTo>
                  <a:cubicBezTo>
                    <a:pt x="0" y="103"/>
                    <a:pt x="0" y="157"/>
                    <a:pt x="37" y="190"/>
                  </a:cubicBezTo>
                  <a:cubicBezTo>
                    <a:pt x="59" y="190"/>
                    <a:pt x="74" y="197"/>
                    <a:pt x="91" y="197"/>
                  </a:cubicBezTo>
                  <a:cubicBezTo>
                    <a:pt x="99" y="197"/>
                    <a:pt x="109" y="195"/>
                    <a:pt x="120" y="190"/>
                  </a:cubicBezTo>
                  <a:lnTo>
                    <a:pt x="157" y="190"/>
                  </a:lnTo>
                  <a:cubicBezTo>
                    <a:pt x="173" y="173"/>
                    <a:pt x="190" y="157"/>
                    <a:pt x="206" y="140"/>
                  </a:cubicBezTo>
                  <a:cubicBezTo>
                    <a:pt x="243" y="124"/>
                    <a:pt x="243" y="103"/>
                    <a:pt x="243" y="70"/>
                  </a:cubicBezTo>
                  <a:cubicBezTo>
                    <a:pt x="260" y="54"/>
                    <a:pt x="243" y="21"/>
                    <a:pt x="223" y="21"/>
                  </a:cubicBezTo>
                  <a:cubicBezTo>
                    <a:pt x="190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1" name="Google Shape;6821;p17"/>
            <p:cNvSpPr/>
            <p:nvPr/>
          </p:nvSpPr>
          <p:spPr>
            <a:xfrm>
              <a:off x="2961507" y="2316761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37" y="1"/>
                  </a:moveTo>
                  <a:cubicBezTo>
                    <a:pt x="104" y="17"/>
                    <a:pt x="71" y="34"/>
                    <a:pt x="54" y="50"/>
                  </a:cubicBezTo>
                  <a:cubicBezTo>
                    <a:pt x="1" y="104"/>
                    <a:pt x="1" y="154"/>
                    <a:pt x="34" y="186"/>
                  </a:cubicBezTo>
                  <a:cubicBezTo>
                    <a:pt x="44" y="197"/>
                    <a:pt x="57" y="202"/>
                    <a:pt x="72" y="202"/>
                  </a:cubicBezTo>
                  <a:cubicBezTo>
                    <a:pt x="87" y="202"/>
                    <a:pt x="104" y="197"/>
                    <a:pt x="120" y="186"/>
                  </a:cubicBezTo>
                  <a:lnTo>
                    <a:pt x="157" y="186"/>
                  </a:lnTo>
                  <a:cubicBezTo>
                    <a:pt x="174" y="170"/>
                    <a:pt x="190" y="154"/>
                    <a:pt x="207" y="154"/>
                  </a:cubicBezTo>
                  <a:cubicBezTo>
                    <a:pt x="261" y="104"/>
                    <a:pt x="261" y="34"/>
                    <a:pt x="207" y="17"/>
                  </a:cubicBezTo>
                  <a:cubicBezTo>
                    <a:pt x="190" y="1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2" name="Google Shape;6822;p17"/>
            <p:cNvSpPr/>
            <p:nvPr/>
          </p:nvSpPr>
          <p:spPr>
            <a:xfrm>
              <a:off x="2905232" y="2341111"/>
              <a:ext cx="6475" cy="4850"/>
            </a:xfrm>
            <a:custGeom>
              <a:avLst/>
              <a:gdLst/>
              <a:ahLst/>
              <a:cxnLst/>
              <a:rect l="l" t="t" r="r" b="b"/>
              <a:pathLst>
                <a:path w="259" h="194" extrusionOk="0">
                  <a:moveTo>
                    <a:pt x="182" y="1"/>
                  </a:moveTo>
                  <a:cubicBezTo>
                    <a:pt x="174" y="1"/>
                    <a:pt x="166" y="2"/>
                    <a:pt x="157" y="4"/>
                  </a:cubicBezTo>
                  <a:cubicBezTo>
                    <a:pt x="141" y="4"/>
                    <a:pt x="104" y="4"/>
                    <a:pt x="71" y="21"/>
                  </a:cubicBezTo>
                  <a:cubicBezTo>
                    <a:pt x="38" y="37"/>
                    <a:pt x="17" y="74"/>
                    <a:pt x="17" y="91"/>
                  </a:cubicBezTo>
                  <a:cubicBezTo>
                    <a:pt x="1" y="124"/>
                    <a:pt x="1" y="140"/>
                    <a:pt x="17" y="161"/>
                  </a:cubicBezTo>
                  <a:cubicBezTo>
                    <a:pt x="38" y="177"/>
                    <a:pt x="54" y="194"/>
                    <a:pt x="87" y="194"/>
                  </a:cubicBezTo>
                  <a:cubicBezTo>
                    <a:pt x="104" y="194"/>
                    <a:pt x="141" y="194"/>
                    <a:pt x="157" y="177"/>
                  </a:cubicBezTo>
                  <a:cubicBezTo>
                    <a:pt x="157" y="177"/>
                    <a:pt x="174" y="177"/>
                    <a:pt x="174" y="161"/>
                  </a:cubicBezTo>
                  <a:cubicBezTo>
                    <a:pt x="207" y="140"/>
                    <a:pt x="223" y="124"/>
                    <a:pt x="244" y="91"/>
                  </a:cubicBezTo>
                  <a:cubicBezTo>
                    <a:pt x="258" y="44"/>
                    <a:pt x="232" y="1"/>
                    <a:pt x="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3" name="Google Shape;6823;p17"/>
            <p:cNvSpPr/>
            <p:nvPr/>
          </p:nvSpPr>
          <p:spPr>
            <a:xfrm>
              <a:off x="2692707" y="2305111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33" y="34"/>
                    <a:pt x="0" y="104"/>
                    <a:pt x="17" y="158"/>
                  </a:cubicBezTo>
                  <a:cubicBezTo>
                    <a:pt x="17" y="182"/>
                    <a:pt x="54" y="197"/>
                    <a:pt x="100" y="197"/>
                  </a:cubicBezTo>
                  <a:cubicBezTo>
                    <a:pt x="117" y="197"/>
                    <a:pt x="135" y="195"/>
                    <a:pt x="153" y="191"/>
                  </a:cubicBezTo>
                  <a:cubicBezTo>
                    <a:pt x="223" y="158"/>
                    <a:pt x="256" y="104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4" name="Google Shape;6824;p17"/>
            <p:cNvSpPr/>
            <p:nvPr/>
          </p:nvSpPr>
          <p:spPr>
            <a:xfrm>
              <a:off x="2769582" y="2234711"/>
              <a:ext cx="6025" cy="5200"/>
            </a:xfrm>
            <a:custGeom>
              <a:avLst/>
              <a:gdLst/>
              <a:ahLst/>
              <a:cxnLst/>
              <a:rect l="l" t="t" r="r" b="b"/>
              <a:pathLst>
                <a:path w="241" h="208" extrusionOk="0">
                  <a:moveTo>
                    <a:pt x="146" y="0"/>
                  </a:moveTo>
                  <a:cubicBezTo>
                    <a:pt x="106" y="0"/>
                    <a:pt x="66" y="19"/>
                    <a:pt x="34" y="51"/>
                  </a:cubicBezTo>
                  <a:cubicBezTo>
                    <a:pt x="17" y="88"/>
                    <a:pt x="1" y="104"/>
                    <a:pt x="1" y="137"/>
                  </a:cubicBezTo>
                  <a:cubicBezTo>
                    <a:pt x="1" y="154"/>
                    <a:pt x="1" y="170"/>
                    <a:pt x="34" y="191"/>
                  </a:cubicBezTo>
                  <a:cubicBezTo>
                    <a:pt x="50" y="207"/>
                    <a:pt x="67" y="207"/>
                    <a:pt x="104" y="207"/>
                  </a:cubicBezTo>
                  <a:cubicBezTo>
                    <a:pt x="121" y="191"/>
                    <a:pt x="137" y="191"/>
                    <a:pt x="137" y="191"/>
                  </a:cubicBezTo>
                  <a:cubicBezTo>
                    <a:pt x="153" y="170"/>
                    <a:pt x="170" y="170"/>
                    <a:pt x="186" y="154"/>
                  </a:cubicBezTo>
                  <a:cubicBezTo>
                    <a:pt x="240" y="104"/>
                    <a:pt x="240" y="51"/>
                    <a:pt x="207" y="18"/>
                  </a:cubicBezTo>
                  <a:cubicBezTo>
                    <a:pt x="188" y="6"/>
                    <a:pt x="167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5" name="Google Shape;6825;p17"/>
            <p:cNvSpPr/>
            <p:nvPr/>
          </p:nvSpPr>
          <p:spPr>
            <a:xfrm>
              <a:off x="2670757" y="2296561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17" y="104"/>
                  </a:cubicBezTo>
                  <a:cubicBezTo>
                    <a:pt x="0" y="153"/>
                    <a:pt x="37" y="191"/>
                    <a:pt x="103" y="191"/>
                  </a:cubicBezTo>
                  <a:lnTo>
                    <a:pt x="157" y="191"/>
                  </a:lnTo>
                  <a:cubicBezTo>
                    <a:pt x="173" y="170"/>
                    <a:pt x="173" y="170"/>
                    <a:pt x="190" y="170"/>
                  </a:cubicBezTo>
                  <a:cubicBezTo>
                    <a:pt x="206" y="153"/>
                    <a:pt x="243" y="120"/>
                    <a:pt x="243" y="104"/>
                  </a:cubicBezTo>
                  <a:cubicBezTo>
                    <a:pt x="260" y="34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6" name="Google Shape;6826;p17"/>
            <p:cNvSpPr/>
            <p:nvPr/>
          </p:nvSpPr>
          <p:spPr>
            <a:xfrm>
              <a:off x="2652707" y="2273061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82" y="1"/>
                  </a:moveTo>
                  <a:cubicBezTo>
                    <a:pt x="170" y="1"/>
                    <a:pt x="157" y="5"/>
                    <a:pt x="141" y="13"/>
                  </a:cubicBezTo>
                  <a:cubicBezTo>
                    <a:pt x="104" y="13"/>
                    <a:pt x="71" y="30"/>
                    <a:pt x="54" y="46"/>
                  </a:cubicBezTo>
                  <a:cubicBezTo>
                    <a:pt x="1" y="100"/>
                    <a:pt x="1" y="166"/>
                    <a:pt x="38" y="182"/>
                  </a:cubicBezTo>
                  <a:cubicBezTo>
                    <a:pt x="71" y="203"/>
                    <a:pt x="87" y="203"/>
                    <a:pt x="120" y="203"/>
                  </a:cubicBezTo>
                  <a:cubicBezTo>
                    <a:pt x="141" y="182"/>
                    <a:pt x="141" y="182"/>
                    <a:pt x="157" y="182"/>
                  </a:cubicBezTo>
                  <a:cubicBezTo>
                    <a:pt x="174" y="182"/>
                    <a:pt x="190" y="166"/>
                    <a:pt x="207" y="149"/>
                  </a:cubicBezTo>
                  <a:cubicBezTo>
                    <a:pt x="223" y="133"/>
                    <a:pt x="244" y="100"/>
                    <a:pt x="244" y="79"/>
                  </a:cubicBezTo>
                  <a:cubicBezTo>
                    <a:pt x="244" y="46"/>
                    <a:pt x="244" y="30"/>
                    <a:pt x="223" y="13"/>
                  </a:cubicBezTo>
                  <a:cubicBezTo>
                    <a:pt x="207" y="5"/>
                    <a:pt x="194" y="1"/>
                    <a:pt x="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7" name="Google Shape;6827;p17"/>
            <p:cNvSpPr/>
            <p:nvPr/>
          </p:nvSpPr>
          <p:spPr>
            <a:xfrm>
              <a:off x="2656632" y="2294811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69" y="1"/>
                  </a:moveTo>
                  <a:cubicBezTo>
                    <a:pt x="120" y="1"/>
                    <a:pt x="50" y="34"/>
                    <a:pt x="33" y="104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53" y="190"/>
                    <a:pt x="169" y="174"/>
                  </a:cubicBezTo>
                  <a:cubicBezTo>
                    <a:pt x="169" y="174"/>
                    <a:pt x="190" y="174"/>
                    <a:pt x="190" y="157"/>
                  </a:cubicBezTo>
                  <a:cubicBezTo>
                    <a:pt x="223" y="137"/>
                    <a:pt x="239" y="120"/>
                    <a:pt x="256" y="87"/>
                  </a:cubicBezTo>
                  <a:cubicBezTo>
                    <a:pt x="256" y="71"/>
                    <a:pt x="256" y="34"/>
                    <a:pt x="239" y="17"/>
                  </a:cubicBezTo>
                  <a:cubicBezTo>
                    <a:pt x="239" y="1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8" name="Google Shape;6828;p17"/>
            <p:cNvSpPr/>
            <p:nvPr/>
          </p:nvSpPr>
          <p:spPr>
            <a:xfrm>
              <a:off x="2685807" y="2296561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69" y="0"/>
                  </a:moveTo>
                  <a:cubicBezTo>
                    <a:pt x="150" y="0"/>
                    <a:pt x="128" y="6"/>
                    <a:pt x="103" y="17"/>
                  </a:cubicBezTo>
                  <a:cubicBezTo>
                    <a:pt x="33" y="34"/>
                    <a:pt x="0" y="104"/>
                    <a:pt x="17" y="153"/>
                  </a:cubicBezTo>
                  <a:cubicBezTo>
                    <a:pt x="17" y="181"/>
                    <a:pt x="55" y="197"/>
                    <a:pt x="103" y="197"/>
                  </a:cubicBezTo>
                  <a:cubicBezTo>
                    <a:pt x="120" y="197"/>
                    <a:pt x="138" y="195"/>
                    <a:pt x="157" y="191"/>
                  </a:cubicBezTo>
                  <a:cubicBezTo>
                    <a:pt x="223" y="153"/>
                    <a:pt x="260" y="87"/>
                    <a:pt x="239" y="50"/>
                  </a:cubicBezTo>
                  <a:cubicBezTo>
                    <a:pt x="229" y="18"/>
                    <a:pt x="204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9" name="Google Shape;6829;p17"/>
            <p:cNvSpPr/>
            <p:nvPr/>
          </p:nvSpPr>
          <p:spPr>
            <a:xfrm>
              <a:off x="2686632" y="2270336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6" y="0"/>
                  </a:moveTo>
                  <a:cubicBezTo>
                    <a:pt x="126" y="0"/>
                    <a:pt x="86" y="20"/>
                    <a:pt x="54" y="52"/>
                  </a:cubicBezTo>
                  <a:cubicBezTo>
                    <a:pt x="21" y="69"/>
                    <a:pt x="21" y="106"/>
                    <a:pt x="0" y="122"/>
                  </a:cubicBezTo>
                  <a:cubicBezTo>
                    <a:pt x="0" y="155"/>
                    <a:pt x="21" y="172"/>
                    <a:pt x="37" y="188"/>
                  </a:cubicBezTo>
                  <a:cubicBezTo>
                    <a:pt x="48" y="188"/>
                    <a:pt x="66" y="197"/>
                    <a:pt x="88" y="197"/>
                  </a:cubicBezTo>
                  <a:cubicBezTo>
                    <a:pt x="99" y="197"/>
                    <a:pt x="111" y="195"/>
                    <a:pt x="124" y="188"/>
                  </a:cubicBezTo>
                  <a:lnTo>
                    <a:pt x="157" y="188"/>
                  </a:lnTo>
                  <a:cubicBezTo>
                    <a:pt x="173" y="172"/>
                    <a:pt x="190" y="155"/>
                    <a:pt x="206" y="155"/>
                  </a:cubicBezTo>
                  <a:cubicBezTo>
                    <a:pt x="260" y="106"/>
                    <a:pt x="260" y="36"/>
                    <a:pt x="227" y="19"/>
                  </a:cubicBezTo>
                  <a:cubicBezTo>
                    <a:pt x="208" y="6"/>
                    <a:pt x="187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0" name="Google Shape;6830;p17"/>
            <p:cNvSpPr/>
            <p:nvPr/>
          </p:nvSpPr>
          <p:spPr>
            <a:xfrm>
              <a:off x="2686207" y="228491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38"/>
                    <a:pt x="38" y="71"/>
                    <a:pt x="17" y="88"/>
                  </a:cubicBezTo>
                  <a:cubicBezTo>
                    <a:pt x="1" y="158"/>
                    <a:pt x="38" y="191"/>
                    <a:pt x="104" y="191"/>
                  </a:cubicBezTo>
                  <a:cubicBezTo>
                    <a:pt x="120" y="191"/>
                    <a:pt x="141" y="191"/>
                    <a:pt x="157" y="174"/>
                  </a:cubicBezTo>
                  <a:cubicBezTo>
                    <a:pt x="174" y="174"/>
                    <a:pt x="174" y="174"/>
                    <a:pt x="190" y="158"/>
                  </a:cubicBezTo>
                  <a:cubicBezTo>
                    <a:pt x="207" y="141"/>
                    <a:pt x="244" y="121"/>
                    <a:pt x="244" y="88"/>
                  </a:cubicBezTo>
                  <a:cubicBezTo>
                    <a:pt x="260" y="38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1" name="Google Shape;6831;p17"/>
            <p:cNvSpPr/>
            <p:nvPr/>
          </p:nvSpPr>
          <p:spPr>
            <a:xfrm>
              <a:off x="2672907" y="2284511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37" y="0"/>
                  </a:moveTo>
                  <a:cubicBezTo>
                    <a:pt x="104" y="17"/>
                    <a:pt x="71" y="33"/>
                    <a:pt x="54" y="54"/>
                  </a:cubicBezTo>
                  <a:cubicBezTo>
                    <a:pt x="1" y="104"/>
                    <a:pt x="1" y="157"/>
                    <a:pt x="34" y="190"/>
                  </a:cubicBezTo>
                  <a:cubicBezTo>
                    <a:pt x="47" y="190"/>
                    <a:pt x="67" y="197"/>
                    <a:pt x="88" y="197"/>
                  </a:cubicBezTo>
                  <a:cubicBezTo>
                    <a:pt x="98" y="197"/>
                    <a:pt x="109" y="196"/>
                    <a:pt x="120" y="190"/>
                  </a:cubicBezTo>
                  <a:lnTo>
                    <a:pt x="157" y="190"/>
                  </a:lnTo>
                  <a:cubicBezTo>
                    <a:pt x="174" y="174"/>
                    <a:pt x="190" y="157"/>
                    <a:pt x="207" y="137"/>
                  </a:cubicBezTo>
                  <a:cubicBezTo>
                    <a:pt x="260" y="104"/>
                    <a:pt x="260" y="33"/>
                    <a:pt x="223" y="17"/>
                  </a:cubicBezTo>
                  <a:cubicBezTo>
                    <a:pt x="190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2" name="Google Shape;6832;p17"/>
            <p:cNvSpPr/>
            <p:nvPr/>
          </p:nvSpPr>
          <p:spPr>
            <a:xfrm>
              <a:off x="2882057" y="2375536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40" y="0"/>
                    <a:pt x="103" y="21"/>
                    <a:pt x="87" y="37"/>
                  </a:cubicBezTo>
                  <a:cubicBezTo>
                    <a:pt x="54" y="54"/>
                    <a:pt x="37" y="87"/>
                    <a:pt x="17" y="103"/>
                  </a:cubicBezTo>
                  <a:cubicBezTo>
                    <a:pt x="0" y="157"/>
                    <a:pt x="37" y="206"/>
                    <a:pt x="103" y="206"/>
                  </a:cubicBezTo>
                  <a:cubicBezTo>
                    <a:pt x="120" y="206"/>
                    <a:pt x="140" y="206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23" y="157"/>
                    <a:pt x="243" y="140"/>
                    <a:pt x="243" y="103"/>
                  </a:cubicBezTo>
                  <a:cubicBezTo>
                    <a:pt x="276" y="54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3" name="Google Shape;6833;p17"/>
            <p:cNvSpPr/>
            <p:nvPr/>
          </p:nvSpPr>
          <p:spPr>
            <a:xfrm>
              <a:off x="2992857" y="2222261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20" y="0"/>
                  </a:moveTo>
                  <a:cubicBezTo>
                    <a:pt x="103" y="0"/>
                    <a:pt x="70" y="17"/>
                    <a:pt x="37" y="50"/>
                  </a:cubicBezTo>
                  <a:cubicBezTo>
                    <a:pt x="17" y="70"/>
                    <a:pt x="0" y="103"/>
                    <a:pt x="0" y="120"/>
                  </a:cubicBezTo>
                  <a:cubicBezTo>
                    <a:pt x="0" y="153"/>
                    <a:pt x="17" y="173"/>
                    <a:pt x="37" y="190"/>
                  </a:cubicBezTo>
                  <a:cubicBezTo>
                    <a:pt x="48" y="190"/>
                    <a:pt x="67" y="197"/>
                    <a:pt x="87" y="197"/>
                  </a:cubicBezTo>
                  <a:cubicBezTo>
                    <a:pt x="98" y="197"/>
                    <a:pt x="109" y="195"/>
                    <a:pt x="120" y="190"/>
                  </a:cubicBezTo>
                  <a:lnTo>
                    <a:pt x="157" y="190"/>
                  </a:lnTo>
                  <a:cubicBezTo>
                    <a:pt x="173" y="173"/>
                    <a:pt x="190" y="153"/>
                    <a:pt x="206" y="136"/>
                  </a:cubicBezTo>
                  <a:cubicBezTo>
                    <a:pt x="260" y="103"/>
                    <a:pt x="260" y="33"/>
                    <a:pt x="206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4" name="Google Shape;6834;p17"/>
            <p:cNvSpPr/>
            <p:nvPr/>
          </p:nvSpPr>
          <p:spPr>
            <a:xfrm>
              <a:off x="2991207" y="2211536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69" y="0"/>
                  </a:moveTo>
                  <a:cubicBezTo>
                    <a:pt x="136" y="0"/>
                    <a:pt x="120" y="0"/>
                    <a:pt x="83" y="33"/>
                  </a:cubicBezTo>
                  <a:cubicBezTo>
                    <a:pt x="50" y="50"/>
                    <a:pt x="33" y="66"/>
                    <a:pt x="33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69" y="170"/>
                  </a:cubicBezTo>
                  <a:cubicBezTo>
                    <a:pt x="206" y="153"/>
                    <a:pt x="239" y="137"/>
                    <a:pt x="256" y="87"/>
                  </a:cubicBezTo>
                  <a:cubicBezTo>
                    <a:pt x="272" y="33"/>
                    <a:pt x="239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5" name="Google Shape;6835;p17"/>
            <p:cNvSpPr/>
            <p:nvPr/>
          </p:nvSpPr>
          <p:spPr>
            <a:xfrm>
              <a:off x="2802157" y="230728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34"/>
                    <a:pt x="17" y="71"/>
                    <a:pt x="17" y="87"/>
                  </a:cubicBezTo>
                  <a:cubicBezTo>
                    <a:pt x="1" y="120"/>
                    <a:pt x="1" y="137"/>
                    <a:pt x="17" y="153"/>
                  </a:cubicBezTo>
                  <a:cubicBezTo>
                    <a:pt x="38" y="190"/>
                    <a:pt x="71" y="190"/>
                    <a:pt x="87" y="190"/>
                  </a:cubicBezTo>
                  <a:cubicBezTo>
                    <a:pt x="120" y="190"/>
                    <a:pt x="141" y="190"/>
                    <a:pt x="157" y="174"/>
                  </a:cubicBezTo>
                  <a:cubicBezTo>
                    <a:pt x="174" y="174"/>
                    <a:pt x="174" y="174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1" y="3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6" name="Google Shape;6836;p17"/>
            <p:cNvSpPr/>
            <p:nvPr/>
          </p:nvSpPr>
          <p:spPr>
            <a:xfrm>
              <a:off x="2988107" y="2200811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04" y="1"/>
                  </a:moveTo>
                  <a:cubicBezTo>
                    <a:pt x="104" y="1"/>
                    <a:pt x="87" y="17"/>
                    <a:pt x="71" y="17"/>
                  </a:cubicBezTo>
                  <a:cubicBezTo>
                    <a:pt x="38" y="34"/>
                    <a:pt x="21" y="67"/>
                    <a:pt x="0" y="83"/>
                  </a:cubicBezTo>
                  <a:cubicBezTo>
                    <a:pt x="0" y="120"/>
                    <a:pt x="0" y="137"/>
                    <a:pt x="21" y="153"/>
                  </a:cubicBezTo>
                  <a:cubicBezTo>
                    <a:pt x="38" y="186"/>
                    <a:pt x="54" y="186"/>
                    <a:pt x="87" y="186"/>
                  </a:cubicBezTo>
                  <a:cubicBezTo>
                    <a:pt x="104" y="186"/>
                    <a:pt x="124" y="186"/>
                    <a:pt x="141" y="170"/>
                  </a:cubicBezTo>
                  <a:cubicBezTo>
                    <a:pt x="157" y="170"/>
                    <a:pt x="174" y="170"/>
                    <a:pt x="174" y="153"/>
                  </a:cubicBezTo>
                  <a:cubicBezTo>
                    <a:pt x="207" y="137"/>
                    <a:pt x="227" y="120"/>
                    <a:pt x="244" y="83"/>
                  </a:cubicBezTo>
                  <a:cubicBezTo>
                    <a:pt x="260" y="50"/>
                    <a:pt x="244" y="17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6837;p17"/>
            <p:cNvSpPr/>
            <p:nvPr/>
          </p:nvSpPr>
          <p:spPr>
            <a:xfrm>
              <a:off x="2967482" y="2292661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7"/>
                  </a:cubicBezTo>
                  <a:cubicBezTo>
                    <a:pt x="55" y="54"/>
                    <a:pt x="22" y="70"/>
                    <a:pt x="22" y="103"/>
                  </a:cubicBezTo>
                  <a:cubicBezTo>
                    <a:pt x="1" y="120"/>
                    <a:pt x="1" y="157"/>
                    <a:pt x="22" y="173"/>
                  </a:cubicBezTo>
                  <a:cubicBezTo>
                    <a:pt x="38" y="190"/>
                    <a:pt x="71" y="190"/>
                    <a:pt x="88" y="190"/>
                  </a:cubicBezTo>
                  <a:lnTo>
                    <a:pt x="158" y="190"/>
                  </a:lnTo>
                  <a:cubicBezTo>
                    <a:pt x="158" y="173"/>
                    <a:pt x="174" y="173"/>
                    <a:pt x="191" y="173"/>
                  </a:cubicBezTo>
                  <a:cubicBezTo>
                    <a:pt x="207" y="140"/>
                    <a:pt x="228" y="120"/>
                    <a:pt x="244" y="103"/>
                  </a:cubicBezTo>
                  <a:cubicBezTo>
                    <a:pt x="261" y="37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8" name="Google Shape;6838;p17"/>
            <p:cNvSpPr/>
            <p:nvPr/>
          </p:nvSpPr>
          <p:spPr>
            <a:xfrm>
              <a:off x="2978732" y="2269886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37"/>
                  </a:cubicBezTo>
                  <a:cubicBezTo>
                    <a:pt x="50" y="54"/>
                    <a:pt x="33" y="70"/>
                    <a:pt x="17" y="103"/>
                  </a:cubicBezTo>
                  <a:cubicBezTo>
                    <a:pt x="0" y="124"/>
                    <a:pt x="17" y="157"/>
                    <a:pt x="17" y="173"/>
                  </a:cubicBezTo>
                  <a:cubicBezTo>
                    <a:pt x="33" y="190"/>
                    <a:pt x="66" y="190"/>
                    <a:pt x="103" y="190"/>
                  </a:cubicBezTo>
                  <a:lnTo>
                    <a:pt x="153" y="190"/>
                  </a:lnTo>
                  <a:cubicBezTo>
                    <a:pt x="169" y="173"/>
                    <a:pt x="169" y="173"/>
                    <a:pt x="190" y="173"/>
                  </a:cubicBezTo>
                  <a:cubicBezTo>
                    <a:pt x="206" y="157"/>
                    <a:pt x="239" y="124"/>
                    <a:pt x="239" y="103"/>
                  </a:cubicBezTo>
                  <a:cubicBezTo>
                    <a:pt x="256" y="37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9" name="Google Shape;6839;p17"/>
            <p:cNvSpPr/>
            <p:nvPr/>
          </p:nvSpPr>
          <p:spPr>
            <a:xfrm>
              <a:off x="3008307" y="221061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0"/>
                    <a:pt x="104" y="21"/>
                    <a:pt x="71" y="37"/>
                  </a:cubicBezTo>
                  <a:cubicBezTo>
                    <a:pt x="54" y="54"/>
                    <a:pt x="17" y="87"/>
                    <a:pt x="17" y="103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04" y="207"/>
                    <a:pt x="141" y="207"/>
                    <a:pt x="157" y="190"/>
                  </a:cubicBezTo>
                  <a:lnTo>
                    <a:pt x="174" y="174"/>
                  </a:lnTo>
                  <a:cubicBezTo>
                    <a:pt x="207" y="157"/>
                    <a:pt x="223" y="141"/>
                    <a:pt x="244" y="103"/>
                  </a:cubicBezTo>
                  <a:cubicBezTo>
                    <a:pt x="260" y="70"/>
                    <a:pt x="244" y="54"/>
                    <a:pt x="244" y="37"/>
                  </a:cubicBezTo>
                  <a:cubicBezTo>
                    <a:pt x="223" y="21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0" name="Google Shape;6840;p17"/>
            <p:cNvSpPr/>
            <p:nvPr/>
          </p:nvSpPr>
          <p:spPr>
            <a:xfrm>
              <a:off x="2748457" y="2296161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57" y="0"/>
                  </a:moveTo>
                  <a:cubicBezTo>
                    <a:pt x="124" y="0"/>
                    <a:pt x="104" y="17"/>
                    <a:pt x="71" y="33"/>
                  </a:cubicBezTo>
                  <a:cubicBezTo>
                    <a:pt x="38" y="50"/>
                    <a:pt x="21" y="66"/>
                    <a:pt x="21" y="103"/>
                  </a:cubicBezTo>
                  <a:cubicBezTo>
                    <a:pt x="1" y="136"/>
                    <a:pt x="1" y="153"/>
                    <a:pt x="38" y="169"/>
                  </a:cubicBezTo>
                  <a:cubicBezTo>
                    <a:pt x="38" y="186"/>
                    <a:pt x="71" y="186"/>
                    <a:pt x="87" y="186"/>
                  </a:cubicBezTo>
                  <a:lnTo>
                    <a:pt x="157" y="186"/>
                  </a:lnTo>
                  <a:cubicBezTo>
                    <a:pt x="190" y="169"/>
                    <a:pt x="228" y="136"/>
                    <a:pt x="244" y="103"/>
                  </a:cubicBezTo>
                  <a:lnTo>
                    <a:pt x="244" y="83"/>
                  </a:lnTo>
                  <a:cubicBezTo>
                    <a:pt x="260" y="33"/>
                    <a:pt x="228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1" name="Google Shape;6841;p17"/>
            <p:cNvSpPr/>
            <p:nvPr/>
          </p:nvSpPr>
          <p:spPr>
            <a:xfrm>
              <a:off x="2885032" y="232791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17"/>
                    <a:pt x="104" y="17"/>
                    <a:pt x="71" y="33"/>
                  </a:cubicBezTo>
                  <a:cubicBezTo>
                    <a:pt x="38" y="50"/>
                    <a:pt x="21" y="87"/>
                    <a:pt x="21" y="103"/>
                  </a:cubicBezTo>
                  <a:cubicBezTo>
                    <a:pt x="1" y="136"/>
                    <a:pt x="1" y="153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104" y="206"/>
                    <a:pt x="124" y="206"/>
                    <a:pt x="157" y="190"/>
                  </a:cubicBezTo>
                  <a:cubicBezTo>
                    <a:pt x="157" y="190"/>
                    <a:pt x="174" y="190"/>
                    <a:pt x="174" y="173"/>
                  </a:cubicBezTo>
                  <a:cubicBezTo>
                    <a:pt x="207" y="153"/>
                    <a:pt x="227" y="136"/>
                    <a:pt x="244" y="103"/>
                  </a:cubicBezTo>
                  <a:cubicBezTo>
                    <a:pt x="260" y="50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2" name="Google Shape;6842;p17"/>
            <p:cNvSpPr/>
            <p:nvPr/>
          </p:nvSpPr>
          <p:spPr>
            <a:xfrm>
              <a:off x="2878632" y="2352161"/>
              <a:ext cx="6950" cy="4925"/>
            </a:xfrm>
            <a:custGeom>
              <a:avLst/>
              <a:gdLst/>
              <a:ahLst/>
              <a:cxnLst/>
              <a:rect l="l" t="t" r="r" b="b"/>
              <a:pathLst>
                <a:path w="278" h="197" extrusionOk="0">
                  <a:moveTo>
                    <a:pt x="172" y="0"/>
                  </a:moveTo>
                  <a:cubicBezTo>
                    <a:pt x="161" y="0"/>
                    <a:pt x="149" y="2"/>
                    <a:pt x="137" y="7"/>
                  </a:cubicBezTo>
                  <a:cubicBezTo>
                    <a:pt x="121" y="7"/>
                    <a:pt x="88" y="28"/>
                    <a:pt x="50" y="61"/>
                  </a:cubicBezTo>
                  <a:cubicBezTo>
                    <a:pt x="17" y="94"/>
                    <a:pt x="1" y="164"/>
                    <a:pt x="50" y="181"/>
                  </a:cubicBezTo>
                  <a:cubicBezTo>
                    <a:pt x="71" y="197"/>
                    <a:pt x="104" y="197"/>
                    <a:pt x="137" y="197"/>
                  </a:cubicBezTo>
                  <a:cubicBezTo>
                    <a:pt x="137" y="197"/>
                    <a:pt x="154" y="197"/>
                    <a:pt x="154" y="181"/>
                  </a:cubicBezTo>
                  <a:cubicBezTo>
                    <a:pt x="191" y="181"/>
                    <a:pt x="207" y="164"/>
                    <a:pt x="224" y="148"/>
                  </a:cubicBezTo>
                  <a:cubicBezTo>
                    <a:pt x="257" y="110"/>
                    <a:pt x="277" y="44"/>
                    <a:pt x="224" y="7"/>
                  </a:cubicBezTo>
                  <a:cubicBezTo>
                    <a:pt x="213" y="7"/>
                    <a:pt x="194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3" name="Google Shape;6843;p17"/>
            <p:cNvSpPr/>
            <p:nvPr/>
          </p:nvSpPr>
          <p:spPr>
            <a:xfrm>
              <a:off x="2663007" y="2260911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0" y="17"/>
                    <a:pt x="87" y="33"/>
                  </a:cubicBezTo>
                  <a:cubicBezTo>
                    <a:pt x="54" y="50"/>
                    <a:pt x="38" y="87"/>
                    <a:pt x="38" y="103"/>
                  </a:cubicBezTo>
                  <a:cubicBezTo>
                    <a:pt x="1" y="153"/>
                    <a:pt x="38" y="206"/>
                    <a:pt x="104" y="206"/>
                  </a:cubicBezTo>
                  <a:cubicBezTo>
                    <a:pt x="120" y="206"/>
                    <a:pt x="141" y="206"/>
                    <a:pt x="174" y="190"/>
                  </a:cubicBezTo>
                  <a:cubicBezTo>
                    <a:pt x="174" y="190"/>
                    <a:pt x="191" y="190"/>
                    <a:pt x="191" y="174"/>
                  </a:cubicBezTo>
                  <a:cubicBezTo>
                    <a:pt x="224" y="153"/>
                    <a:pt x="244" y="136"/>
                    <a:pt x="261" y="103"/>
                  </a:cubicBezTo>
                  <a:cubicBezTo>
                    <a:pt x="277" y="50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4" name="Google Shape;6844;p17"/>
            <p:cNvSpPr/>
            <p:nvPr/>
          </p:nvSpPr>
          <p:spPr>
            <a:xfrm>
              <a:off x="2938732" y="2259161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17"/>
                    <a:pt x="120" y="17"/>
                    <a:pt x="87" y="37"/>
                  </a:cubicBezTo>
                  <a:cubicBezTo>
                    <a:pt x="54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206"/>
                    <a:pt x="157" y="190"/>
                  </a:cubicBezTo>
                  <a:cubicBezTo>
                    <a:pt x="174" y="190"/>
                    <a:pt x="190" y="190"/>
                    <a:pt x="190" y="173"/>
                  </a:cubicBezTo>
                  <a:cubicBezTo>
                    <a:pt x="223" y="157"/>
                    <a:pt x="244" y="140"/>
                    <a:pt x="260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5" name="Google Shape;6845;p17"/>
            <p:cNvSpPr/>
            <p:nvPr/>
          </p:nvSpPr>
          <p:spPr>
            <a:xfrm>
              <a:off x="2954207" y="2247611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40" y="0"/>
                    <a:pt x="120" y="17"/>
                    <a:pt x="87" y="33"/>
                  </a:cubicBezTo>
                  <a:cubicBezTo>
                    <a:pt x="54" y="50"/>
                    <a:pt x="37" y="66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90" y="170"/>
                    <a:pt x="190" y="170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76" y="50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6" name="Google Shape;6846;p17"/>
            <p:cNvSpPr/>
            <p:nvPr/>
          </p:nvSpPr>
          <p:spPr>
            <a:xfrm>
              <a:off x="2835657" y="2225661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57" y="0"/>
                    <a:pt x="120" y="0"/>
                    <a:pt x="87" y="17"/>
                  </a:cubicBezTo>
                  <a:cubicBezTo>
                    <a:pt x="54" y="37"/>
                    <a:pt x="38" y="70"/>
                    <a:pt x="38" y="87"/>
                  </a:cubicBezTo>
                  <a:cubicBezTo>
                    <a:pt x="1" y="157"/>
                    <a:pt x="38" y="190"/>
                    <a:pt x="104" y="190"/>
                  </a:cubicBezTo>
                  <a:cubicBezTo>
                    <a:pt x="120" y="190"/>
                    <a:pt x="141" y="190"/>
                    <a:pt x="174" y="173"/>
                  </a:cubicBezTo>
                  <a:cubicBezTo>
                    <a:pt x="174" y="173"/>
                    <a:pt x="190" y="173"/>
                    <a:pt x="190" y="157"/>
                  </a:cubicBezTo>
                  <a:cubicBezTo>
                    <a:pt x="223" y="140"/>
                    <a:pt x="244" y="120"/>
                    <a:pt x="260" y="87"/>
                  </a:cubicBezTo>
                  <a:cubicBezTo>
                    <a:pt x="277" y="37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7" name="Google Shape;6847;p17"/>
            <p:cNvSpPr/>
            <p:nvPr/>
          </p:nvSpPr>
          <p:spPr>
            <a:xfrm>
              <a:off x="2896257" y="2305461"/>
              <a:ext cx="6375" cy="4850"/>
            </a:xfrm>
            <a:custGeom>
              <a:avLst/>
              <a:gdLst/>
              <a:ahLst/>
              <a:cxnLst/>
              <a:rect l="l" t="t" r="r" b="b"/>
              <a:pathLst>
                <a:path w="255" h="194" extrusionOk="0">
                  <a:moveTo>
                    <a:pt x="189" y="1"/>
                  </a:moveTo>
                  <a:cubicBezTo>
                    <a:pt x="183" y="1"/>
                    <a:pt x="177" y="1"/>
                    <a:pt x="170" y="4"/>
                  </a:cubicBezTo>
                  <a:cubicBezTo>
                    <a:pt x="137" y="4"/>
                    <a:pt x="104" y="4"/>
                    <a:pt x="67" y="20"/>
                  </a:cubicBezTo>
                  <a:cubicBezTo>
                    <a:pt x="50" y="41"/>
                    <a:pt x="17" y="74"/>
                    <a:pt x="17" y="90"/>
                  </a:cubicBezTo>
                  <a:cubicBezTo>
                    <a:pt x="1" y="123"/>
                    <a:pt x="1" y="144"/>
                    <a:pt x="17" y="160"/>
                  </a:cubicBezTo>
                  <a:cubicBezTo>
                    <a:pt x="34" y="177"/>
                    <a:pt x="50" y="193"/>
                    <a:pt x="88" y="193"/>
                  </a:cubicBezTo>
                  <a:cubicBezTo>
                    <a:pt x="104" y="193"/>
                    <a:pt x="137" y="193"/>
                    <a:pt x="154" y="177"/>
                  </a:cubicBezTo>
                  <a:cubicBezTo>
                    <a:pt x="154" y="177"/>
                    <a:pt x="170" y="177"/>
                    <a:pt x="191" y="160"/>
                  </a:cubicBezTo>
                  <a:cubicBezTo>
                    <a:pt x="207" y="144"/>
                    <a:pt x="224" y="123"/>
                    <a:pt x="240" y="90"/>
                  </a:cubicBezTo>
                  <a:cubicBezTo>
                    <a:pt x="255" y="47"/>
                    <a:pt x="231" y="1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8" name="Google Shape;6848;p17"/>
            <p:cNvSpPr/>
            <p:nvPr/>
          </p:nvSpPr>
          <p:spPr>
            <a:xfrm>
              <a:off x="2657457" y="2283286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36" y="0"/>
                    <a:pt x="103" y="17"/>
                    <a:pt x="87" y="33"/>
                  </a:cubicBezTo>
                  <a:cubicBezTo>
                    <a:pt x="54" y="49"/>
                    <a:pt x="33" y="82"/>
                    <a:pt x="17" y="103"/>
                  </a:cubicBezTo>
                  <a:cubicBezTo>
                    <a:pt x="0" y="153"/>
                    <a:pt x="33" y="206"/>
                    <a:pt x="103" y="206"/>
                  </a:cubicBezTo>
                  <a:cubicBezTo>
                    <a:pt x="120" y="206"/>
                    <a:pt x="136" y="206"/>
                    <a:pt x="157" y="186"/>
                  </a:cubicBezTo>
                  <a:cubicBezTo>
                    <a:pt x="173" y="186"/>
                    <a:pt x="173" y="186"/>
                    <a:pt x="190" y="169"/>
                  </a:cubicBezTo>
                  <a:cubicBezTo>
                    <a:pt x="223" y="153"/>
                    <a:pt x="239" y="136"/>
                    <a:pt x="239" y="103"/>
                  </a:cubicBezTo>
                  <a:cubicBezTo>
                    <a:pt x="260" y="82"/>
                    <a:pt x="260" y="49"/>
                    <a:pt x="239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9" name="Google Shape;6849;p17"/>
            <p:cNvSpPr/>
            <p:nvPr/>
          </p:nvSpPr>
          <p:spPr>
            <a:xfrm>
              <a:off x="3091182" y="2234636"/>
              <a:ext cx="6400" cy="4850"/>
            </a:xfrm>
            <a:custGeom>
              <a:avLst/>
              <a:gdLst/>
              <a:ahLst/>
              <a:cxnLst/>
              <a:rect l="l" t="t" r="r" b="b"/>
              <a:pathLst>
                <a:path w="256" h="194" extrusionOk="0">
                  <a:moveTo>
                    <a:pt x="183" y="1"/>
                  </a:moveTo>
                  <a:cubicBezTo>
                    <a:pt x="175" y="1"/>
                    <a:pt x="166" y="2"/>
                    <a:pt x="157" y="4"/>
                  </a:cubicBezTo>
                  <a:cubicBezTo>
                    <a:pt x="124" y="4"/>
                    <a:pt x="87" y="4"/>
                    <a:pt x="70" y="21"/>
                  </a:cubicBezTo>
                  <a:cubicBezTo>
                    <a:pt x="38" y="37"/>
                    <a:pt x="21" y="70"/>
                    <a:pt x="0" y="91"/>
                  </a:cubicBezTo>
                  <a:cubicBezTo>
                    <a:pt x="0" y="124"/>
                    <a:pt x="0" y="140"/>
                    <a:pt x="21" y="157"/>
                  </a:cubicBezTo>
                  <a:cubicBezTo>
                    <a:pt x="38" y="173"/>
                    <a:pt x="54" y="194"/>
                    <a:pt x="87" y="194"/>
                  </a:cubicBezTo>
                  <a:cubicBezTo>
                    <a:pt x="103" y="194"/>
                    <a:pt x="124" y="194"/>
                    <a:pt x="141" y="173"/>
                  </a:cubicBezTo>
                  <a:cubicBezTo>
                    <a:pt x="157" y="173"/>
                    <a:pt x="157" y="173"/>
                    <a:pt x="174" y="157"/>
                  </a:cubicBezTo>
                  <a:cubicBezTo>
                    <a:pt x="207" y="140"/>
                    <a:pt x="227" y="124"/>
                    <a:pt x="227" y="91"/>
                  </a:cubicBezTo>
                  <a:cubicBezTo>
                    <a:pt x="256" y="44"/>
                    <a:pt x="235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0" name="Google Shape;6850;p17"/>
            <p:cNvSpPr/>
            <p:nvPr/>
          </p:nvSpPr>
          <p:spPr>
            <a:xfrm>
              <a:off x="3093757" y="2200611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61" y="0"/>
                  </a:moveTo>
                  <a:cubicBezTo>
                    <a:pt x="142" y="0"/>
                    <a:pt x="123" y="3"/>
                    <a:pt x="104" y="9"/>
                  </a:cubicBezTo>
                  <a:cubicBezTo>
                    <a:pt x="54" y="42"/>
                    <a:pt x="0" y="112"/>
                    <a:pt x="21" y="145"/>
                  </a:cubicBezTo>
                  <a:cubicBezTo>
                    <a:pt x="32" y="177"/>
                    <a:pt x="63" y="197"/>
                    <a:pt x="99" y="197"/>
                  </a:cubicBezTo>
                  <a:cubicBezTo>
                    <a:pt x="118" y="197"/>
                    <a:pt x="138" y="191"/>
                    <a:pt x="157" y="178"/>
                  </a:cubicBezTo>
                  <a:cubicBezTo>
                    <a:pt x="227" y="161"/>
                    <a:pt x="277" y="91"/>
                    <a:pt x="260" y="42"/>
                  </a:cubicBezTo>
                  <a:cubicBezTo>
                    <a:pt x="248" y="18"/>
                    <a:pt x="208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1" name="Google Shape;6851;p17"/>
            <p:cNvSpPr/>
            <p:nvPr/>
          </p:nvSpPr>
          <p:spPr>
            <a:xfrm>
              <a:off x="3077057" y="2245436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4" y="1"/>
                  </a:moveTo>
                  <a:cubicBezTo>
                    <a:pt x="153" y="1"/>
                    <a:pt x="137" y="1"/>
                    <a:pt x="104" y="17"/>
                  </a:cubicBezTo>
                  <a:cubicBezTo>
                    <a:pt x="50" y="34"/>
                    <a:pt x="1" y="104"/>
                    <a:pt x="17" y="153"/>
                  </a:cubicBezTo>
                  <a:cubicBezTo>
                    <a:pt x="29" y="181"/>
                    <a:pt x="70" y="197"/>
                    <a:pt x="111" y="197"/>
                  </a:cubicBezTo>
                  <a:cubicBezTo>
                    <a:pt x="126" y="197"/>
                    <a:pt x="140" y="195"/>
                    <a:pt x="153" y="191"/>
                  </a:cubicBezTo>
                  <a:cubicBezTo>
                    <a:pt x="174" y="174"/>
                    <a:pt x="190" y="174"/>
                    <a:pt x="207" y="153"/>
                  </a:cubicBezTo>
                  <a:cubicBezTo>
                    <a:pt x="240" y="120"/>
                    <a:pt x="256" y="87"/>
                    <a:pt x="256" y="50"/>
                  </a:cubicBezTo>
                  <a:cubicBezTo>
                    <a:pt x="240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2" name="Google Shape;6852;p17"/>
            <p:cNvSpPr/>
            <p:nvPr/>
          </p:nvSpPr>
          <p:spPr>
            <a:xfrm>
              <a:off x="3099432" y="2211286"/>
              <a:ext cx="6825" cy="5000"/>
            </a:xfrm>
            <a:custGeom>
              <a:avLst/>
              <a:gdLst/>
              <a:ahLst/>
              <a:cxnLst/>
              <a:rect l="l" t="t" r="r" b="b"/>
              <a:pathLst>
                <a:path w="273" h="200" extrusionOk="0">
                  <a:moveTo>
                    <a:pt x="179" y="1"/>
                  </a:moveTo>
                  <a:cubicBezTo>
                    <a:pt x="159" y="1"/>
                    <a:pt x="138" y="4"/>
                    <a:pt x="120" y="10"/>
                  </a:cubicBezTo>
                  <a:cubicBezTo>
                    <a:pt x="50" y="43"/>
                    <a:pt x="0" y="97"/>
                    <a:pt x="17" y="147"/>
                  </a:cubicBezTo>
                  <a:cubicBezTo>
                    <a:pt x="27" y="180"/>
                    <a:pt x="59" y="200"/>
                    <a:pt x="94" y="200"/>
                  </a:cubicBezTo>
                  <a:cubicBezTo>
                    <a:pt x="114" y="200"/>
                    <a:pt x="135" y="193"/>
                    <a:pt x="153" y="180"/>
                  </a:cubicBezTo>
                  <a:cubicBezTo>
                    <a:pt x="223" y="147"/>
                    <a:pt x="272" y="97"/>
                    <a:pt x="256" y="43"/>
                  </a:cubicBezTo>
                  <a:cubicBezTo>
                    <a:pt x="245" y="12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3" name="Google Shape;6853;p17"/>
            <p:cNvSpPr/>
            <p:nvPr/>
          </p:nvSpPr>
          <p:spPr>
            <a:xfrm>
              <a:off x="3083457" y="2212761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0" y="0"/>
                  </a:moveTo>
                  <a:cubicBezTo>
                    <a:pt x="150" y="0"/>
                    <a:pt x="128" y="6"/>
                    <a:pt x="103" y="17"/>
                  </a:cubicBezTo>
                  <a:cubicBezTo>
                    <a:pt x="37" y="38"/>
                    <a:pt x="0" y="104"/>
                    <a:pt x="21" y="141"/>
                  </a:cubicBezTo>
                  <a:cubicBezTo>
                    <a:pt x="21" y="178"/>
                    <a:pt x="58" y="197"/>
                    <a:pt x="106" y="197"/>
                  </a:cubicBezTo>
                  <a:cubicBezTo>
                    <a:pt x="122" y="197"/>
                    <a:pt x="139" y="195"/>
                    <a:pt x="157" y="191"/>
                  </a:cubicBezTo>
                  <a:cubicBezTo>
                    <a:pt x="227" y="158"/>
                    <a:pt x="260" y="88"/>
                    <a:pt x="243" y="55"/>
                  </a:cubicBezTo>
                  <a:cubicBezTo>
                    <a:pt x="233" y="20"/>
                    <a:pt x="206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4" name="Google Shape;6854;p17"/>
            <p:cNvSpPr/>
            <p:nvPr/>
          </p:nvSpPr>
          <p:spPr>
            <a:xfrm>
              <a:off x="3080882" y="2257761"/>
              <a:ext cx="6100" cy="4900"/>
            </a:xfrm>
            <a:custGeom>
              <a:avLst/>
              <a:gdLst/>
              <a:ahLst/>
              <a:cxnLst/>
              <a:rect l="l" t="t" r="r" b="b"/>
              <a:pathLst>
                <a:path w="244" h="196" extrusionOk="0">
                  <a:moveTo>
                    <a:pt x="184" y="0"/>
                  </a:moveTo>
                  <a:cubicBezTo>
                    <a:pt x="175" y="0"/>
                    <a:pt x="166" y="2"/>
                    <a:pt x="157" y="7"/>
                  </a:cubicBezTo>
                  <a:lnTo>
                    <a:pt x="103" y="7"/>
                  </a:lnTo>
                  <a:cubicBezTo>
                    <a:pt x="37" y="40"/>
                    <a:pt x="0" y="93"/>
                    <a:pt x="0" y="143"/>
                  </a:cubicBezTo>
                  <a:cubicBezTo>
                    <a:pt x="13" y="177"/>
                    <a:pt x="44" y="196"/>
                    <a:pt x="83" y="196"/>
                  </a:cubicBezTo>
                  <a:cubicBezTo>
                    <a:pt x="106" y="196"/>
                    <a:pt x="131" y="189"/>
                    <a:pt x="157" y="176"/>
                  </a:cubicBezTo>
                  <a:cubicBezTo>
                    <a:pt x="173" y="176"/>
                    <a:pt x="190" y="159"/>
                    <a:pt x="206" y="143"/>
                  </a:cubicBezTo>
                  <a:cubicBezTo>
                    <a:pt x="227" y="126"/>
                    <a:pt x="243" y="73"/>
                    <a:pt x="243" y="40"/>
                  </a:cubicBezTo>
                  <a:cubicBezTo>
                    <a:pt x="231" y="16"/>
                    <a:pt x="208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5" name="Google Shape;6855;p17"/>
            <p:cNvSpPr/>
            <p:nvPr/>
          </p:nvSpPr>
          <p:spPr>
            <a:xfrm>
              <a:off x="3098907" y="222348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21"/>
                    <a:pt x="87" y="38"/>
                  </a:cubicBezTo>
                  <a:cubicBezTo>
                    <a:pt x="54" y="54"/>
                    <a:pt x="38" y="71"/>
                    <a:pt x="21" y="104"/>
                  </a:cubicBezTo>
                  <a:cubicBezTo>
                    <a:pt x="1" y="141"/>
                    <a:pt x="21" y="157"/>
                    <a:pt x="38" y="174"/>
                  </a:cubicBezTo>
                  <a:cubicBezTo>
                    <a:pt x="54" y="190"/>
                    <a:pt x="71" y="190"/>
                    <a:pt x="104" y="190"/>
                  </a:cubicBezTo>
                  <a:lnTo>
                    <a:pt x="157" y="190"/>
                  </a:lnTo>
                  <a:cubicBezTo>
                    <a:pt x="207" y="174"/>
                    <a:pt x="244" y="141"/>
                    <a:pt x="244" y="104"/>
                  </a:cubicBezTo>
                  <a:lnTo>
                    <a:pt x="244" y="87"/>
                  </a:ln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6" name="Google Shape;6856;p17"/>
            <p:cNvSpPr/>
            <p:nvPr/>
          </p:nvSpPr>
          <p:spPr>
            <a:xfrm>
              <a:off x="2900082" y="2479536"/>
              <a:ext cx="5600" cy="3000"/>
            </a:xfrm>
            <a:custGeom>
              <a:avLst/>
              <a:gdLst/>
              <a:ahLst/>
              <a:cxnLst/>
              <a:rect l="l" t="t" r="r" b="b"/>
              <a:pathLst>
                <a:path w="224" h="120" extrusionOk="0">
                  <a:moveTo>
                    <a:pt x="104" y="0"/>
                  </a:moveTo>
                  <a:cubicBezTo>
                    <a:pt x="87" y="17"/>
                    <a:pt x="54" y="33"/>
                    <a:pt x="17" y="49"/>
                  </a:cubicBezTo>
                  <a:cubicBezTo>
                    <a:pt x="17" y="66"/>
                    <a:pt x="1" y="66"/>
                    <a:pt x="1" y="87"/>
                  </a:cubicBezTo>
                  <a:cubicBezTo>
                    <a:pt x="71" y="103"/>
                    <a:pt x="141" y="120"/>
                    <a:pt x="207" y="120"/>
                  </a:cubicBezTo>
                  <a:cubicBezTo>
                    <a:pt x="207" y="120"/>
                    <a:pt x="223" y="87"/>
                    <a:pt x="223" y="66"/>
                  </a:cubicBezTo>
                  <a:cubicBezTo>
                    <a:pt x="223" y="49"/>
                    <a:pt x="207" y="33"/>
                    <a:pt x="190" y="17"/>
                  </a:cubicBezTo>
                  <a:cubicBezTo>
                    <a:pt x="174" y="0"/>
                    <a:pt x="14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7" name="Google Shape;6857;p17"/>
            <p:cNvSpPr/>
            <p:nvPr/>
          </p:nvSpPr>
          <p:spPr>
            <a:xfrm>
              <a:off x="2678882" y="2204211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228" y="1"/>
                  </a:moveTo>
                  <a:cubicBezTo>
                    <a:pt x="174" y="1"/>
                    <a:pt x="141" y="17"/>
                    <a:pt x="87" y="17"/>
                  </a:cubicBezTo>
                  <a:lnTo>
                    <a:pt x="71" y="17"/>
                  </a:lnTo>
                  <a:cubicBezTo>
                    <a:pt x="38" y="34"/>
                    <a:pt x="21" y="50"/>
                    <a:pt x="21" y="87"/>
                  </a:cubicBezTo>
                  <a:cubicBezTo>
                    <a:pt x="1" y="120"/>
                    <a:pt x="1" y="137"/>
                    <a:pt x="21" y="153"/>
                  </a:cubicBezTo>
                  <a:cubicBezTo>
                    <a:pt x="38" y="174"/>
                    <a:pt x="54" y="190"/>
                    <a:pt x="87" y="190"/>
                  </a:cubicBezTo>
                  <a:cubicBezTo>
                    <a:pt x="104" y="190"/>
                    <a:pt x="124" y="174"/>
                    <a:pt x="157" y="174"/>
                  </a:cubicBezTo>
                  <a:lnTo>
                    <a:pt x="174" y="153"/>
                  </a:lnTo>
                  <a:cubicBezTo>
                    <a:pt x="207" y="137"/>
                    <a:pt x="228" y="104"/>
                    <a:pt x="244" y="87"/>
                  </a:cubicBezTo>
                  <a:cubicBezTo>
                    <a:pt x="244" y="50"/>
                    <a:pt x="244" y="17"/>
                    <a:pt x="2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8" name="Google Shape;6858;p17"/>
            <p:cNvSpPr/>
            <p:nvPr/>
          </p:nvSpPr>
          <p:spPr>
            <a:xfrm>
              <a:off x="3102007" y="2267811"/>
              <a:ext cx="5175" cy="3425"/>
            </a:xfrm>
            <a:custGeom>
              <a:avLst/>
              <a:gdLst/>
              <a:ahLst/>
              <a:cxnLst/>
              <a:rect l="l" t="t" r="r" b="b"/>
              <a:pathLst>
                <a:path w="207" h="137" extrusionOk="0">
                  <a:moveTo>
                    <a:pt x="153" y="1"/>
                  </a:moveTo>
                  <a:cubicBezTo>
                    <a:pt x="120" y="1"/>
                    <a:pt x="83" y="17"/>
                    <a:pt x="66" y="34"/>
                  </a:cubicBezTo>
                  <a:cubicBezTo>
                    <a:pt x="33" y="50"/>
                    <a:pt x="17" y="67"/>
                    <a:pt x="0" y="104"/>
                  </a:cubicBezTo>
                  <a:lnTo>
                    <a:pt x="0" y="137"/>
                  </a:lnTo>
                  <a:cubicBezTo>
                    <a:pt x="66" y="104"/>
                    <a:pt x="136" y="67"/>
                    <a:pt x="206" y="17"/>
                  </a:cubicBezTo>
                  <a:cubicBezTo>
                    <a:pt x="206" y="1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9" name="Google Shape;6859;p17"/>
            <p:cNvSpPr/>
            <p:nvPr/>
          </p:nvSpPr>
          <p:spPr>
            <a:xfrm>
              <a:off x="3094282" y="2245436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69" y="1"/>
                  </a:moveTo>
                  <a:cubicBezTo>
                    <a:pt x="136" y="1"/>
                    <a:pt x="103" y="1"/>
                    <a:pt x="83" y="17"/>
                  </a:cubicBezTo>
                  <a:cubicBezTo>
                    <a:pt x="50" y="34"/>
                    <a:pt x="33" y="71"/>
                    <a:pt x="17" y="87"/>
                  </a:cubicBezTo>
                  <a:cubicBezTo>
                    <a:pt x="0" y="153"/>
                    <a:pt x="33" y="191"/>
                    <a:pt x="103" y="191"/>
                  </a:cubicBezTo>
                  <a:cubicBezTo>
                    <a:pt x="120" y="191"/>
                    <a:pt x="136" y="191"/>
                    <a:pt x="153" y="174"/>
                  </a:cubicBezTo>
                  <a:cubicBezTo>
                    <a:pt x="206" y="153"/>
                    <a:pt x="239" y="120"/>
                    <a:pt x="256" y="87"/>
                  </a:cubicBezTo>
                  <a:cubicBezTo>
                    <a:pt x="272" y="34"/>
                    <a:pt x="239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0" name="Google Shape;6860;p17"/>
            <p:cNvSpPr/>
            <p:nvPr/>
          </p:nvSpPr>
          <p:spPr>
            <a:xfrm>
              <a:off x="3086032" y="2269061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24" y="17"/>
                    <a:pt x="87" y="17"/>
                  </a:cubicBezTo>
                  <a:cubicBezTo>
                    <a:pt x="54" y="33"/>
                    <a:pt x="37" y="70"/>
                    <a:pt x="21" y="103"/>
                  </a:cubicBezTo>
                  <a:cubicBezTo>
                    <a:pt x="0" y="157"/>
                    <a:pt x="37" y="190"/>
                    <a:pt x="103" y="190"/>
                  </a:cubicBezTo>
                  <a:lnTo>
                    <a:pt x="157" y="190"/>
                  </a:lnTo>
                  <a:cubicBezTo>
                    <a:pt x="173" y="173"/>
                    <a:pt x="173" y="173"/>
                    <a:pt x="190" y="173"/>
                  </a:cubicBezTo>
                  <a:cubicBezTo>
                    <a:pt x="206" y="157"/>
                    <a:pt x="244" y="120"/>
                    <a:pt x="244" y="103"/>
                  </a:cubicBezTo>
                  <a:cubicBezTo>
                    <a:pt x="260" y="70"/>
                    <a:pt x="260" y="54"/>
                    <a:pt x="244" y="33"/>
                  </a:cubicBezTo>
                  <a:cubicBezTo>
                    <a:pt x="227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1" name="Google Shape;6861;p17"/>
            <p:cNvSpPr/>
            <p:nvPr/>
          </p:nvSpPr>
          <p:spPr>
            <a:xfrm>
              <a:off x="3095932" y="2256161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20" y="1"/>
                  </a:moveTo>
                  <a:cubicBezTo>
                    <a:pt x="87" y="1"/>
                    <a:pt x="70" y="17"/>
                    <a:pt x="37" y="54"/>
                  </a:cubicBezTo>
                  <a:cubicBezTo>
                    <a:pt x="17" y="71"/>
                    <a:pt x="0" y="104"/>
                    <a:pt x="0" y="120"/>
                  </a:cubicBezTo>
                  <a:cubicBezTo>
                    <a:pt x="0" y="137"/>
                    <a:pt x="17" y="174"/>
                    <a:pt x="37" y="174"/>
                  </a:cubicBezTo>
                  <a:cubicBezTo>
                    <a:pt x="54" y="190"/>
                    <a:pt x="87" y="190"/>
                    <a:pt x="120" y="190"/>
                  </a:cubicBezTo>
                  <a:cubicBezTo>
                    <a:pt x="120" y="190"/>
                    <a:pt x="140" y="190"/>
                    <a:pt x="140" y="174"/>
                  </a:cubicBezTo>
                  <a:cubicBezTo>
                    <a:pt x="173" y="174"/>
                    <a:pt x="190" y="157"/>
                    <a:pt x="206" y="137"/>
                  </a:cubicBezTo>
                  <a:cubicBezTo>
                    <a:pt x="243" y="104"/>
                    <a:pt x="260" y="34"/>
                    <a:pt x="2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2" name="Google Shape;6862;p17"/>
            <p:cNvSpPr/>
            <p:nvPr/>
          </p:nvSpPr>
          <p:spPr>
            <a:xfrm>
              <a:off x="3075707" y="2235661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72" y="0"/>
                  </a:moveTo>
                  <a:cubicBezTo>
                    <a:pt x="152" y="0"/>
                    <a:pt x="131" y="4"/>
                    <a:pt x="104" y="13"/>
                  </a:cubicBezTo>
                  <a:cubicBezTo>
                    <a:pt x="55" y="29"/>
                    <a:pt x="22" y="66"/>
                    <a:pt x="22" y="99"/>
                  </a:cubicBezTo>
                  <a:cubicBezTo>
                    <a:pt x="22" y="116"/>
                    <a:pt x="1" y="132"/>
                    <a:pt x="22" y="153"/>
                  </a:cubicBezTo>
                  <a:cubicBezTo>
                    <a:pt x="34" y="177"/>
                    <a:pt x="63" y="192"/>
                    <a:pt x="106" y="192"/>
                  </a:cubicBezTo>
                  <a:cubicBezTo>
                    <a:pt x="122" y="192"/>
                    <a:pt x="139" y="190"/>
                    <a:pt x="158" y="186"/>
                  </a:cubicBezTo>
                  <a:cubicBezTo>
                    <a:pt x="228" y="153"/>
                    <a:pt x="261" y="99"/>
                    <a:pt x="244" y="50"/>
                  </a:cubicBezTo>
                  <a:cubicBezTo>
                    <a:pt x="244" y="29"/>
                    <a:pt x="244" y="13"/>
                    <a:pt x="228" y="13"/>
                  </a:cubicBezTo>
                  <a:cubicBezTo>
                    <a:pt x="209" y="4"/>
                    <a:pt x="192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3" name="Google Shape;6863;p17"/>
            <p:cNvSpPr/>
            <p:nvPr/>
          </p:nvSpPr>
          <p:spPr>
            <a:xfrm>
              <a:off x="3086032" y="2223086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40" y="0"/>
                  </a:moveTo>
                  <a:cubicBezTo>
                    <a:pt x="103" y="17"/>
                    <a:pt x="70" y="37"/>
                    <a:pt x="54" y="54"/>
                  </a:cubicBezTo>
                  <a:cubicBezTo>
                    <a:pt x="0" y="103"/>
                    <a:pt x="0" y="157"/>
                    <a:pt x="37" y="190"/>
                  </a:cubicBezTo>
                  <a:cubicBezTo>
                    <a:pt x="54" y="198"/>
                    <a:pt x="66" y="202"/>
                    <a:pt x="79" y="202"/>
                  </a:cubicBezTo>
                  <a:cubicBezTo>
                    <a:pt x="92" y="202"/>
                    <a:pt x="105" y="198"/>
                    <a:pt x="124" y="190"/>
                  </a:cubicBezTo>
                  <a:lnTo>
                    <a:pt x="157" y="190"/>
                  </a:lnTo>
                  <a:cubicBezTo>
                    <a:pt x="173" y="173"/>
                    <a:pt x="190" y="173"/>
                    <a:pt x="206" y="157"/>
                  </a:cubicBezTo>
                  <a:cubicBezTo>
                    <a:pt x="244" y="120"/>
                    <a:pt x="244" y="103"/>
                    <a:pt x="260" y="70"/>
                  </a:cubicBezTo>
                  <a:cubicBezTo>
                    <a:pt x="260" y="54"/>
                    <a:pt x="244" y="37"/>
                    <a:pt x="227" y="17"/>
                  </a:cubicBezTo>
                  <a:cubicBezTo>
                    <a:pt x="206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4" name="Google Shape;6864;p17"/>
            <p:cNvSpPr/>
            <p:nvPr/>
          </p:nvSpPr>
          <p:spPr>
            <a:xfrm>
              <a:off x="3008732" y="2328311"/>
              <a:ext cx="6100" cy="5200"/>
            </a:xfrm>
            <a:custGeom>
              <a:avLst/>
              <a:gdLst/>
              <a:ahLst/>
              <a:cxnLst/>
              <a:rect l="l" t="t" r="r" b="b"/>
              <a:pathLst>
                <a:path w="244" h="208" extrusionOk="0">
                  <a:moveTo>
                    <a:pt x="157" y="1"/>
                  </a:moveTo>
                  <a:cubicBezTo>
                    <a:pt x="140" y="1"/>
                    <a:pt x="124" y="17"/>
                    <a:pt x="103" y="17"/>
                  </a:cubicBezTo>
                  <a:cubicBezTo>
                    <a:pt x="37" y="54"/>
                    <a:pt x="0" y="104"/>
                    <a:pt x="0" y="157"/>
                  </a:cubicBezTo>
                  <a:cubicBezTo>
                    <a:pt x="13" y="189"/>
                    <a:pt x="46" y="208"/>
                    <a:pt x="86" y="208"/>
                  </a:cubicBezTo>
                  <a:cubicBezTo>
                    <a:pt x="108" y="208"/>
                    <a:pt x="132" y="202"/>
                    <a:pt x="157" y="190"/>
                  </a:cubicBezTo>
                  <a:cubicBezTo>
                    <a:pt x="173" y="190"/>
                    <a:pt x="190" y="174"/>
                    <a:pt x="190" y="157"/>
                  </a:cubicBezTo>
                  <a:cubicBezTo>
                    <a:pt x="227" y="120"/>
                    <a:pt x="243" y="87"/>
                    <a:pt x="243" y="54"/>
                  </a:cubicBezTo>
                  <a:cubicBezTo>
                    <a:pt x="227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5" name="Google Shape;6865;p17"/>
            <p:cNvSpPr/>
            <p:nvPr/>
          </p:nvSpPr>
          <p:spPr>
            <a:xfrm>
              <a:off x="3009232" y="2315686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37" y="0"/>
                  </a:moveTo>
                  <a:cubicBezTo>
                    <a:pt x="120" y="0"/>
                    <a:pt x="102" y="3"/>
                    <a:pt x="83" y="7"/>
                  </a:cubicBezTo>
                  <a:cubicBezTo>
                    <a:pt x="50" y="23"/>
                    <a:pt x="17" y="60"/>
                    <a:pt x="17" y="93"/>
                  </a:cubicBezTo>
                  <a:cubicBezTo>
                    <a:pt x="1" y="110"/>
                    <a:pt x="1" y="126"/>
                    <a:pt x="1" y="147"/>
                  </a:cubicBezTo>
                  <a:cubicBezTo>
                    <a:pt x="1" y="164"/>
                    <a:pt x="17" y="180"/>
                    <a:pt x="34" y="197"/>
                  </a:cubicBezTo>
                  <a:cubicBezTo>
                    <a:pt x="67" y="197"/>
                    <a:pt x="104" y="197"/>
                    <a:pt x="137" y="180"/>
                  </a:cubicBezTo>
                  <a:cubicBezTo>
                    <a:pt x="207" y="164"/>
                    <a:pt x="240" y="93"/>
                    <a:pt x="240" y="44"/>
                  </a:cubicBezTo>
                  <a:cubicBezTo>
                    <a:pt x="228" y="17"/>
                    <a:pt x="186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6" name="Google Shape;6866;p17"/>
            <p:cNvSpPr/>
            <p:nvPr/>
          </p:nvSpPr>
          <p:spPr>
            <a:xfrm>
              <a:off x="3050457" y="2256986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153" y="1"/>
                  </a:moveTo>
                  <a:cubicBezTo>
                    <a:pt x="120" y="1"/>
                    <a:pt x="83" y="21"/>
                    <a:pt x="67" y="38"/>
                  </a:cubicBezTo>
                  <a:cubicBezTo>
                    <a:pt x="34" y="54"/>
                    <a:pt x="17" y="71"/>
                    <a:pt x="1" y="104"/>
                  </a:cubicBezTo>
                  <a:cubicBezTo>
                    <a:pt x="1" y="141"/>
                    <a:pt x="1" y="157"/>
                    <a:pt x="17" y="174"/>
                  </a:cubicBezTo>
                  <a:cubicBezTo>
                    <a:pt x="17" y="190"/>
                    <a:pt x="50" y="207"/>
                    <a:pt x="83" y="207"/>
                  </a:cubicBezTo>
                  <a:cubicBezTo>
                    <a:pt x="104" y="207"/>
                    <a:pt x="120" y="190"/>
                    <a:pt x="137" y="190"/>
                  </a:cubicBezTo>
                  <a:cubicBezTo>
                    <a:pt x="153" y="190"/>
                    <a:pt x="153" y="174"/>
                    <a:pt x="170" y="174"/>
                  </a:cubicBezTo>
                  <a:cubicBezTo>
                    <a:pt x="207" y="157"/>
                    <a:pt x="223" y="124"/>
                    <a:pt x="223" y="104"/>
                  </a:cubicBezTo>
                  <a:cubicBezTo>
                    <a:pt x="240" y="54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7" name="Google Shape;6867;p17"/>
            <p:cNvSpPr/>
            <p:nvPr/>
          </p:nvSpPr>
          <p:spPr>
            <a:xfrm>
              <a:off x="2899257" y="2421486"/>
              <a:ext cx="6425" cy="5075"/>
            </a:xfrm>
            <a:custGeom>
              <a:avLst/>
              <a:gdLst/>
              <a:ahLst/>
              <a:cxnLst/>
              <a:rect l="l" t="t" r="r" b="b"/>
              <a:pathLst>
                <a:path w="257" h="203" extrusionOk="0">
                  <a:moveTo>
                    <a:pt x="137" y="1"/>
                  </a:moveTo>
                  <a:cubicBezTo>
                    <a:pt x="104" y="17"/>
                    <a:pt x="71" y="38"/>
                    <a:pt x="50" y="54"/>
                  </a:cubicBezTo>
                  <a:cubicBezTo>
                    <a:pt x="1" y="104"/>
                    <a:pt x="1" y="157"/>
                    <a:pt x="34" y="190"/>
                  </a:cubicBezTo>
                  <a:cubicBezTo>
                    <a:pt x="52" y="199"/>
                    <a:pt x="65" y="203"/>
                    <a:pt x="78" y="203"/>
                  </a:cubicBezTo>
                  <a:cubicBezTo>
                    <a:pt x="91" y="203"/>
                    <a:pt x="104" y="199"/>
                    <a:pt x="120" y="190"/>
                  </a:cubicBezTo>
                  <a:lnTo>
                    <a:pt x="153" y="190"/>
                  </a:lnTo>
                  <a:cubicBezTo>
                    <a:pt x="174" y="174"/>
                    <a:pt x="190" y="174"/>
                    <a:pt x="207" y="157"/>
                  </a:cubicBezTo>
                  <a:cubicBezTo>
                    <a:pt x="256" y="104"/>
                    <a:pt x="256" y="54"/>
                    <a:pt x="223" y="17"/>
                  </a:cubicBezTo>
                  <a:cubicBezTo>
                    <a:pt x="190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8" name="Google Shape;6868;p17"/>
            <p:cNvSpPr/>
            <p:nvPr/>
          </p:nvSpPr>
          <p:spPr>
            <a:xfrm>
              <a:off x="2933157" y="2431811"/>
              <a:ext cx="6950" cy="4750"/>
            </a:xfrm>
            <a:custGeom>
              <a:avLst/>
              <a:gdLst/>
              <a:ahLst/>
              <a:cxnLst/>
              <a:rect l="l" t="t" r="r" b="b"/>
              <a:pathLst>
                <a:path w="278" h="190" extrusionOk="0">
                  <a:moveTo>
                    <a:pt x="174" y="0"/>
                  </a:moveTo>
                  <a:cubicBezTo>
                    <a:pt x="158" y="0"/>
                    <a:pt x="121" y="17"/>
                    <a:pt x="88" y="37"/>
                  </a:cubicBezTo>
                  <a:cubicBezTo>
                    <a:pt x="55" y="54"/>
                    <a:pt x="34" y="70"/>
                    <a:pt x="34" y="103"/>
                  </a:cubicBezTo>
                  <a:cubicBezTo>
                    <a:pt x="1" y="157"/>
                    <a:pt x="34" y="190"/>
                    <a:pt x="104" y="190"/>
                  </a:cubicBezTo>
                  <a:lnTo>
                    <a:pt x="174" y="190"/>
                  </a:lnTo>
                  <a:cubicBezTo>
                    <a:pt x="174" y="173"/>
                    <a:pt x="191" y="173"/>
                    <a:pt x="191" y="173"/>
                  </a:cubicBezTo>
                  <a:cubicBezTo>
                    <a:pt x="224" y="157"/>
                    <a:pt x="240" y="120"/>
                    <a:pt x="261" y="103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9" name="Google Shape;6869;p17"/>
            <p:cNvSpPr/>
            <p:nvPr/>
          </p:nvSpPr>
          <p:spPr>
            <a:xfrm>
              <a:off x="2645382" y="226213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41" y="1"/>
                    <a:pt x="104" y="21"/>
                    <a:pt x="71" y="38"/>
                  </a:cubicBezTo>
                  <a:cubicBezTo>
                    <a:pt x="54" y="54"/>
                    <a:pt x="21" y="71"/>
                    <a:pt x="21" y="104"/>
                  </a:cubicBezTo>
                  <a:cubicBezTo>
                    <a:pt x="1" y="141"/>
                    <a:pt x="1" y="157"/>
                    <a:pt x="38" y="190"/>
                  </a:cubicBezTo>
                  <a:cubicBezTo>
                    <a:pt x="54" y="190"/>
                    <a:pt x="71" y="207"/>
                    <a:pt x="87" y="207"/>
                  </a:cubicBezTo>
                  <a:cubicBezTo>
                    <a:pt x="104" y="207"/>
                    <a:pt x="141" y="190"/>
                    <a:pt x="158" y="190"/>
                  </a:cubicBezTo>
                  <a:cubicBezTo>
                    <a:pt x="191" y="174"/>
                    <a:pt x="228" y="141"/>
                    <a:pt x="244" y="104"/>
                  </a:cubicBezTo>
                  <a:lnTo>
                    <a:pt x="244" y="87"/>
                  </a:lnTo>
                  <a:cubicBezTo>
                    <a:pt x="261" y="38"/>
                    <a:pt x="228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0" name="Google Shape;6870;p17"/>
            <p:cNvSpPr/>
            <p:nvPr/>
          </p:nvSpPr>
          <p:spPr>
            <a:xfrm>
              <a:off x="3063357" y="2246261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36" y="1"/>
                  </a:moveTo>
                  <a:cubicBezTo>
                    <a:pt x="103" y="17"/>
                    <a:pt x="66" y="38"/>
                    <a:pt x="50" y="54"/>
                  </a:cubicBezTo>
                  <a:cubicBezTo>
                    <a:pt x="0" y="104"/>
                    <a:pt x="0" y="158"/>
                    <a:pt x="50" y="191"/>
                  </a:cubicBezTo>
                  <a:cubicBezTo>
                    <a:pt x="58" y="199"/>
                    <a:pt x="71" y="203"/>
                    <a:pt x="85" y="203"/>
                  </a:cubicBezTo>
                  <a:cubicBezTo>
                    <a:pt x="98" y="203"/>
                    <a:pt x="112" y="199"/>
                    <a:pt x="120" y="191"/>
                  </a:cubicBezTo>
                  <a:lnTo>
                    <a:pt x="153" y="191"/>
                  </a:lnTo>
                  <a:cubicBezTo>
                    <a:pt x="169" y="174"/>
                    <a:pt x="186" y="158"/>
                    <a:pt x="206" y="158"/>
                  </a:cubicBezTo>
                  <a:cubicBezTo>
                    <a:pt x="239" y="120"/>
                    <a:pt x="256" y="104"/>
                    <a:pt x="256" y="71"/>
                  </a:cubicBezTo>
                  <a:cubicBezTo>
                    <a:pt x="256" y="54"/>
                    <a:pt x="239" y="38"/>
                    <a:pt x="223" y="17"/>
                  </a:cubicBezTo>
                  <a:cubicBezTo>
                    <a:pt x="206" y="1"/>
                    <a:pt x="169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1" name="Google Shape;6871;p17"/>
            <p:cNvSpPr/>
            <p:nvPr/>
          </p:nvSpPr>
          <p:spPr>
            <a:xfrm>
              <a:off x="2681057" y="2216061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78" y="1"/>
                  </a:moveTo>
                  <a:cubicBezTo>
                    <a:pt x="136" y="1"/>
                    <a:pt x="90" y="18"/>
                    <a:pt x="54" y="42"/>
                  </a:cubicBezTo>
                  <a:cubicBezTo>
                    <a:pt x="0" y="92"/>
                    <a:pt x="0" y="162"/>
                    <a:pt x="37" y="178"/>
                  </a:cubicBezTo>
                  <a:cubicBezTo>
                    <a:pt x="70" y="195"/>
                    <a:pt x="87" y="195"/>
                    <a:pt x="120" y="195"/>
                  </a:cubicBezTo>
                  <a:cubicBezTo>
                    <a:pt x="141" y="195"/>
                    <a:pt x="141" y="178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60" y="92"/>
                    <a:pt x="260" y="42"/>
                    <a:pt x="223" y="9"/>
                  </a:cubicBezTo>
                  <a:cubicBezTo>
                    <a:pt x="209" y="3"/>
                    <a:pt x="194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2" name="Google Shape;6872;p17"/>
            <p:cNvSpPr/>
            <p:nvPr/>
          </p:nvSpPr>
          <p:spPr>
            <a:xfrm>
              <a:off x="2608082" y="2272961"/>
              <a:ext cx="6000" cy="4675"/>
            </a:xfrm>
            <a:custGeom>
              <a:avLst/>
              <a:gdLst/>
              <a:ahLst/>
              <a:cxnLst/>
              <a:rect l="l" t="t" r="r" b="b"/>
              <a:pathLst>
                <a:path w="240" h="187" extrusionOk="0">
                  <a:moveTo>
                    <a:pt x="153" y="1"/>
                  </a:moveTo>
                  <a:cubicBezTo>
                    <a:pt x="120" y="1"/>
                    <a:pt x="87" y="17"/>
                    <a:pt x="50" y="34"/>
                  </a:cubicBezTo>
                  <a:cubicBezTo>
                    <a:pt x="33" y="50"/>
                    <a:pt x="17" y="67"/>
                    <a:pt x="0" y="104"/>
                  </a:cubicBezTo>
                  <a:cubicBezTo>
                    <a:pt x="33" y="137"/>
                    <a:pt x="87" y="170"/>
                    <a:pt x="120" y="186"/>
                  </a:cubicBezTo>
                  <a:lnTo>
                    <a:pt x="136" y="186"/>
                  </a:lnTo>
                  <a:cubicBezTo>
                    <a:pt x="153" y="186"/>
                    <a:pt x="153" y="186"/>
                    <a:pt x="174" y="170"/>
                  </a:cubicBezTo>
                  <a:cubicBezTo>
                    <a:pt x="190" y="153"/>
                    <a:pt x="223" y="137"/>
                    <a:pt x="223" y="104"/>
                  </a:cubicBezTo>
                  <a:cubicBezTo>
                    <a:pt x="239" y="50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3" name="Google Shape;6873;p17"/>
            <p:cNvSpPr/>
            <p:nvPr/>
          </p:nvSpPr>
          <p:spPr>
            <a:xfrm>
              <a:off x="3068507" y="2256586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17"/>
                    <a:pt x="66" y="37"/>
                  </a:cubicBezTo>
                  <a:cubicBezTo>
                    <a:pt x="50" y="54"/>
                    <a:pt x="17" y="70"/>
                    <a:pt x="17" y="103"/>
                  </a:cubicBezTo>
                  <a:cubicBezTo>
                    <a:pt x="0" y="157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69" y="173"/>
                    <a:pt x="169" y="173"/>
                    <a:pt x="186" y="173"/>
                  </a:cubicBezTo>
                  <a:cubicBezTo>
                    <a:pt x="207" y="157"/>
                    <a:pt x="239" y="120"/>
                    <a:pt x="239" y="103"/>
                  </a:cubicBezTo>
                  <a:cubicBezTo>
                    <a:pt x="256" y="70"/>
                    <a:pt x="256" y="54"/>
                    <a:pt x="239" y="37"/>
                  </a:cubicBezTo>
                  <a:cubicBezTo>
                    <a:pt x="223" y="0"/>
                    <a:pt x="18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4" name="Google Shape;6874;p17"/>
            <p:cNvSpPr/>
            <p:nvPr/>
          </p:nvSpPr>
          <p:spPr>
            <a:xfrm>
              <a:off x="2609832" y="2263061"/>
              <a:ext cx="425" cy="850"/>
            </a:xfrm>
            <a:custGeom>
              <a:avLst/>
              <a:gdLst/>
              <a:ahLst/>
              <a:cxnLst/>
              <a:rect l="l" t="t" r="r" b="b"/>
              <a:pathLst>
                <a:path w="17" h="34" extrusionOk="0">
                  <a:moveTo>
                    <a:pt x="0" y="34"/>
                  </a:moveTo>
                  <a:cubicBezTo>
                    <a:pt x="0" y="34"/>
                    <a:pt x="17" y="17"/>
                    <a:pt x="17" y="1"/>
                  </a:cubicBezTo>
                  <a:lnTo>
                    <a:pt x="17" y="1"/>
                  </a:lnTo>
                  <a:cubicBezTo>
                    <a:pt x="17" y="17"/>
                    <a:pt x="0" y="34"/>
                    <a:pt x="0" y="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5" name="Google Shape;6875;p17"/>
            <p:cNvSpPr/>
            <p:nvPr/>
          </p:nvSpPr>
          <p:spPr>
            <a:xfrm>
              <a:off x="2665582" y="2215361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1" y="17"/>
                    <a:pt x="88" y="37"/>
                  </a:cubicBezTo>
                  <a:cubicBezTo>
                    <a:pt x="55" y="54"/>
                    <a:pt x="38" y="70"/>
                    <a:pt x="38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1" y="206"/>
                    <a:pt x="141" y="190"/>
                    <a:pt x="174" y="190"/>
                  </a:cubicBezTo>
                  <a:lnTo>
                    <a:pt x="191" y="173"/>
                  </a:lnTo>
                  <a:cubicBezTo>
                    <a:pt x="224" y="157"/>
                    <a:pt x="244" y="120"/>
                    <a:pt x="261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6" name="Google Shape;6876;p17"/>
            <p:cNvSpPr/>
            <p:nvPr/>
          </p:nvSpPr>
          <p:spPr>
            <a:xfrm>
              <a:off x="3071082" y="2210911"/>
              <a:ext cx="6425" cy="4875"/>
            </a:xfrm>
            <a:custGeom>
              <a:avLst/>
              <a:gdLst/>
              <a:ahLst/>
              <a:cxnLst/>
              <a:rect l="l" t="t" r="r" b="b"/>
              <a:pathLst>
                <a:path w="257" h="195" extrusionOk="0">
                  <a:moveTo>
                    <a:pt x="155" y="1"/>
                  </a:moveTo>
                  <a:cubicBezTo>
                    <a:pt x="139" y="1"/>
                    <a:pt x="122" y="3"/>
                    <a:pt x="104" y="9"/>
                  </a:cubicBezTo>
                  <a:cubicBezTo>
                    <a:pt x="66" y="25"/>
                    <a:pt x="33" y="58"/>
                    <a:pt x="17" y="75"/>
                  </a:cubicBezTo>
                  <a:cubicBezTo>
                    <a:pt x="17" y="112"/>
                    <a:pt x="0" y="129"/>
                    <a:pt x="17" y="145"/>
                  </a:cubicBezTo>
                  <a:cubicBezTo>
                    <a:pt x="17" y="162"/>
                    <a:pt x="33" y="178"/>
                    <a:pt x="50" y="195"/>
                  </a:cubicBezTo>
                  <a:cubicBezTo>
                    <a:pt x="83" y="195"/>
                    <a:pt x="120" y="195"/>
                    <a:pt x="153" y="178"/>
                  </a:cubicBezTo>
                  <a:cubicBezTo>
                    <a:pt x="223" y="162"/>
                    <a:pt x="256" y="91"/>
                    <a:pt x="240" y="42"/>
                  </a:cubicBezTo>
                  <a:cubicBezTo>
                    <a:pt x="228" y="18"/>
                    <a:pt x="196" y="1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7" name="Google Shape;6877;p17"/>
            <p:cNvSpPr/>
            <p:nvPr/>
          </p:nvSpPr>
          <p:spPr>
            <a:xfrm>
              <a:off x="3070557" y="2223486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4" y="1"/>
                  </a:moveTo>
                  <a:cubicBezTo>
                    <a:pt x="157" y="1"/>
                    <a:pt x="141" y="21"/>
                    <a:pt x="104" y="21"/>
                  </a:cubicBezTo>
                  <a:cubicBezTo>
                    <a:pt x="54" y="54"/>
                    <a:pt x="1" y="104"/>
                    <a:pt x="21" y="157"/>
                  </a:cubicBezTo>
                  <a:cubicBezTo>
                    <a:pt x="32" y="189"/>
                    <a:pt x="62" y="200"/>
                    <a:pt x="97" y="200"/>
                  </a:cubicBezTo>
                  <a:cubicBezTo>
                    <a:pt x="117" y="200"/>
                    <a:pt x="138" y="196"/>
                    <a:pt x="157" y="190"/>
                  </a:cubicBezTo>
                  <a:cubicBezTo>
                    <a:pt x="174" y="174"/>
                    <a:pt x="190" y="174"/>
                    <a:pt x="207" y="157"/>
                  </a:cubicBezTo>
                  <a:cubicBezTo>
                    <a:pt x="244" y="124"/>
                    <a:pt x="261" y="87"/>
                    <a:pt x="261" y="54"/>
                  </a:cubicBezTo>
                  <a:cubicBezTo>
                    <a:pt x="244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8" name="Google Shape;6878;p17"/>
            <p:cNvSpPr/>
            <p:nvPr/>
          </p:nvSpPr>
          <p:spPr>
            <a:xfrm>
              <a:off x="2988632" y="2246261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59" y="0"/>
                  </a:moveTo>
                  <a:cubicBezTo>
                    <a:pt x="140" y="0"/>
                    <a:pt x="120" y="6"/>
                    <a:pt x="103" y="17"/>
                  </a:cubicBezTo>
                  <a:cubicBezTo>
                    <a:pt x="66" y="38"/>
                    <a:pt x="33" y="54"/>
                    <a:pt x="17" y="87"/>
                  </a:cubicBezTo>
                  <a:cubicBezTo>
                    <a:pt x="0" y="104"/>
                    <a:pt x="0" y="141"/>
                    <a:pt x="0" y="158"/>
                  </a:cubicBezTo>
                  <a:cubicBezTo>
                    <a:pt x="17" y="174"/>
                    <a:pt x="33" y="191"/>
                    <a:pt x="50" y="191"/>
                  </a:cubicBezTo>
                  <a:cubicBezTo>
                    <a:pt x="58" y="199"/>
                    <a:pt x="75" y="203"/>
                    <a:pt x="95" y="203"/>
                  </a:cubicBezTo>
                  <a:cubicBezTo>
                    <a:pt x="115" y="203"/>
                    <a:pt x="136" y="199"/>
                    <a:pt x="153" y="191"/>
                  </a:cubicBezTo>
                  <a:cubicBezTo>
                    <a:pt x="206" y="158"/>
                    <a:pt x="256" y="104"/>
                    <a:pt x="239" y="54"/>
                  </a:cubicBezTo>
                  <a:cubicBezTo>
                    <a:pt x="228" y="20"/>
                    <a:pt x="195" y="0"/>
                    <a:pt x="1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9" name="Google Shape;6879;p17"/>
            <p:cNvSpPr/>
            <p:nvPr/>
          </p:nvSpPr>
          <p:spPr>
            <a:xfrm>
              <a:off x="2918132" y="2283661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5" y="1"/>
                  </a:moveTo>
                  <a:cubicBezTo>
                    <a:pt x="153" y="1"/>
                    <a:pt x="128" y="6"/>
                    <a:pt x="103" y="18"/>
                  </a:cubicBezTo>
                  <a:cubicBezTo>
                    <a:pt x="54" y="51"/>
                    <a:pt x="0" y="105"/>
                    <a:pt x="17" y="154"/>
                  </a:cubicBezTo>
                  <a:cubicBezTo>
                    <a:pt x="30" y="189"/>
                    <a:pt x="62" y="201"/>
                    <a:pt x="97" y="201"/>
                  </a:cubicBezTo>
                  <a:cubicBezTo>
                    <a:pt x="117" y="201"/>
                    <a:pt x="138" y="197"/>
                    <a:pt x="157" y="191"/>
                  </a:cubicBezTo>
                  <a:cubicBezTo>
                    <a:pt x="223" y="154"/>
                    <a:pt x="276" y="105"/>
                    <a:pt x="260" y="51"/>
                  </a:cubicBezTo>
                  <a:cubicBezTo>
                    <a:pt x="249" y="19"/>
                    <a:pt x="216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0" name="Google Shape;6880;p17"/>
            <p:cNvSpPr/>
            <p:nvPr/>
          </p:nvSpPr>
          <p:spPr>
            <a:xfrm>
              <a:off x="2908232" y="2202236"/>
              <a:ext cx="6500" cy="5000"/>
            </a:xfrm>
            <a:custGeom>
              <a:avLst/>
              <a:gdLst/>
              <a:ahLst/>
              <a:cxnLst/>
              <a:rect l="l" t="t" r="r" b="b"/>
              <a:pathLst>
                <a:path w="260" h="200" extrusionOk="0">
                  <a:moveTo>
                    <a:pt x="176" y="0"/>
                  </a:moveTo>
                  <a:cubicBezTo>
                    <a:pt x="153" y="0"/>
                    <a:pt x="128" y="4"/>
                    <a:pt x="103" y="10"/>
                  </a:cubicBezTo>
                  <a:cubicBezTo>
                    <a:pt x="54" y="47"/>
                    <a:pt x="0" y="96"/>
                    <a:pt x="21" y="150"/>
                  </a:cubicBezTo>
                  <a:cubicBezTo>
                    <a:pt x="32" y="182"/>
                    <a:pt x="63" y="200"/>
                    <a:pt x="98" y="200"/>
                  </a:cubicBezTo>
                  <a:cubicBezTo>
                    <a:pt x="117" y="200"/>
                    <a:pt x="138" y="195"/>
                    <a:pt x="157" y="183"/>
                  </a:cubicBezTo>
                  <a:cubicBezTo>
                    <a:pt x="227" y="150"/>
                    <a:pt x="260" y="96"/>
                    <a:pt x="260" y="47"/>
                  </a:cubicBezTo>
                  <a:cubicBezTo>
                    <a:pt x="249" y="12"/>
                    <a:pt x="217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1" name="Google Shape;6881;p17"/>
            <p:cNvSpPr/>
            <p:nvPr/>
          </p:nvSpPr>
          <p:spPr>
            <a:xfrm>
              <a:off x="2897907" y="2214361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6" y="1"/>
                  </a:moveTo>
                  <a:cubicBezTo>
                    <a:pt x="140" y="1"/>
                    <a:pt x="123" y="3"/>
                    <a:pt x="104" y="7"/>
                  </a:cubicBezTo>
                  <a:cubicBezTo>
                    <a:pt x="38" y="40"/>
                    <a:pt x="1" y="110"/>
                    <a:pt x="22" y="143"/>
                  </a:cubicBezTo>
                  <a:cubicBezTo>
                    <a:pt x="22" y="178"/>
                    <a:pt x="50" y="197"/>
                    <a:pt x="88" y="197"/>
                  </a:cubicBezTo>
                  <a:cubicBezTo>
                    <a:pt x="109" y="197"/>
                    <a:pt x="133" y="192"/>
                    <a:pt x="158" y="180"/>
                  </a:cubicBezTo>
                  <a:cubicBezTo>
                    <a:pt x="228" y="160"/>
                    <a:pt x="261" y="94"/>
                    <a:pt x="244" y="40"/>
                  </a:cubicBezTo>
                  <a:cubicBezTo>
                    <a:pt x="232" y="16"/>
                    <a:pt x="200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2" name="Google Shape;6882;p17"/>
            <p:cNvSpPr/>
            <p:nvPr/>
          </p:nvSpPr>
          <p:spPr>
            <a:xfrm>
              <a:off x="2905657" y="2235961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57" y="1"/>
                  </a:moveTo>
                  <a:cubicBezTo>
                    <a:pt x="124" y="1"/>
                    <a:pt x="87" y="17"/>
                    <a:pt x="70" y="38"/>
                  </a:cubicBezTo>
                  <a:cubicBezTo>
                    <a:pt x="37" y="54"/>
                    <a:pt x="21" y="87"/>
                    <a:pt x="0" y="104"/>
                  </a:cubicBezTo>
                  <a:cubicBezTo>
                    <a:pt x="0" y="141"/>
                    <a:pt x="0" y="157"/>
                    <a:pt x="21" y="174"/>
                  </a:cubicBezTo>
                  <a:cubicBezTo>
                    <a:pt x="21" y="190"/>
                    <a:pt x="54" y="207"/>
                    <a:pt x="87" y="207"/>
                  </a:cubicBezTo>
                  <a:cubicBezTo>
                    <a:pt x="103" y="207"/>
                    <a:pt x="124" y="190"/>
                    <a:pt x="140" y="190"/>
                  </a:cubicBezTo>
                  <a:cubicBezTo>
                    <a:pt x="157" y="190"/>
                    <a:pt x="157" y="174"/>
                    <a:pt x="173" y="174"/>
                  </a:cubicBezTo>
                  <a:cubicBezTo>
                    <a:pt x="206" y="157"/>
                    <a:pt x="227" y="120"/>
                    <a:pt x="227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3" name="Google Shape;6883;p17"/>
            <p:cNvSpPr/>
            <p:nvPr/>
          </p:nvSpPr>
          <p:spPr>
            <a:xfrm>
              <a:off x="2890182" y="2237236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63" y="1"/>
                  </a:moveTo>
                  <a:cubicBezTo>
                    <a:pt x="145" y="1"/>
                    <a:pt x="126" y="6"/>
                    <a:pt x="104" y="20"/>
                  </a:cubicBezTo>
                  <a:cubicBezTo>
                    <a:pt x="54" y="36"/>
                    <a:pt x="21" y="69"/>
                    <a:pt x="21" y="106"/>
                  </a:cubicBezTo>
                  <a:cubicBezTo>
                    <a:pt x="1" y="123"/>
                    <a:pt x="1" y="139"/>
                    <a:pt x="21" y="139"/>
                  </a:cubicBezTo>
                  <a:cubicBezTo>
                    <a:pt x="21" y="173"/>
                    <a:pt x="48" y="192"/>
                    <a:pt x="85" y="192"/>
                  </a:cubicBezTo>
                  <a:cubicBezTo>
                    <a:pt x="107" y="192"/>
                    <a:pt x="132" y="186"/>
                    <a:pt x="157" y="172"/>
                  </a:cubicBezTo>
                  <a:cubicBezTo>
                    <a:pt x="228" y="156"/>
                    <a:pt x="260" y="90"/>
                    <a:pt x="244" y="53"/>
                  </a:cubicBezTo>
                  <a:cubicBezTo>
                    <a:pt x="244" y="36"/>
                    <a:pt x="228" y="20"/>
                    <a:pt x="228" y="20"/>
                  </a:cubicBezTo>
                  <a:cubicBezTo>
                    <a:pt x="206" y="10"/>
                    <a:pt x="186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4" name="Google Shape;6884;p17"/>
            <p:cNvSpPr/>
            <p:nvPr/>
          </p:nvSpPr>
          <p:spPr>
            <a:xfrm>
              <a:off x="2891532" y="2247211"/>
              <a:ext cx="6400" cy="4725"/>
            </a:xfrm>
            <a:custGeom>
              <a:avLst/>
              <a:gdLst/>
              <a:ahLst/>
              <a:cxnLst/>
              <a:rect l="l" t="t" r="r" b="b"/>
              <a:pathLst>
                <a:path w="256" h="189" extrusionOk="0">
                  <a:moveTo>
                    <a:pt x="153" y="0"/>
                  </a:moveTo>
                  <a:cubicBezTo>
                    <a:pt x="153" y="0"/>
                    <a:pt x="120" y="0"/>
                    <a:pt x="103" y="16"/>
                  </a:cubicBezTo>
                  <a:cubicBezTo>
                    <a:pt x="50" y="33"/>
                    <a:pt x="0" y="103"/>
                    <a:pt x="17" y="136"/>
                  </a:cubicBezTo>
                  <a:cubicBezTo>
                    <a:pt x="28" y="168"/>
                    <a:pt x="61" y="188"/>
                    <a:pt x="96" y="188"/>
                  </a:cubicBezTo>
                  <a:cubicBezTo>
                    <a:pt x="115" y="188"/>
                    <a:pt x="135" y="182"/>
                    <a:pt x="153" y="169"/>
                  </a:cubicBezTo>
                  <a:cubicBezTo>
                    <a:pt x="174" y="169"/>
                    <a:pt x="190" y="153"/>
                    <a:pt x="206" y="153"/>
                  </a:cubicBezTo>
                  <a:cubicBezTo>
                    <a:pt x="239" y="120"/>
                    <a:pt x="256" y="82"/>
                    <a:pt x="256" y="49"/>
                  </a:cubicBezTo>
                  <a:cubicBezTo>
                    <a:pt x="239" y="16"/>
                    <a:pt x="206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5" name="Google Shape;6885;p17"/>
            <p:cNvSpPr/>
            <p:nvPr/>
          </p:nvSpPr>
          <p:spPr>
            <a:xfrm>
              <a:off x="2773807" y="2330486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3"/>
                  </a:cubicBezTo>
                  <a:cubicBezTo>
                    <a:pt x="55" y="50"/>
                    <a:pt x="17" y="70"/>
                    <a:pt x="17" y="103"/>
                  </a:cubicBezTo>
                  <a:cubicBezTo>
                    <a:pt x="1" y="153"/>
                    <a:pt x="38" y="190"/>
                    <a:pt x="88" y="190"/>
                  </a:cubicBezTo>
                  <a:cubicBezTo>
                    <a:pt x="121" y="190"/>
                    <a:pt x="141" y="190"/>
                    <a:pt x="158" y="173"/>
                  </a:cubicBezTo>
                  <a:lnTo>
                    <a:pt x="191" y="173"/>
                  </a:lnTo>
                  <a:cubicBezTo>
                    <a:pt x="207" y="136"/>
                    <a:pt x="244" y="120"/>
                    <a:pt x="244" y="87"/>
                  </a:cubicBezTo>
                  <a:cubicBezTo>
                    <a:pt x="261" y="33"/>
                    <a:pt x="22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6" name="Google Shape;6886;p17"/>
            <p:cNvSpPr/>
            <p:nvPr/>
          </p:nvSpPr>
          <p:spPr>
            <a:xfrm>
              <a:off x="2894932" y="2259161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0"/>
                  </a:moveTo>
                  <a:cubicBezTo>
                    <a:pt x="157" y="0"/>
                    <a:pt x="141" y="17"/>
                    <a:pt x="120" y="17"/>
                  </a:cubicBezTo>
                  <a:cubicBezTo>
                    <a:pt x="54" y="54"/>
                    <a:pt x="0" y="103"/>
                    <a:pt x="17" y="157"/>
                  </a:cubicBezTo>
                  <a:cubicBezTo>
                    <a:pt x="30" y="189"/>
                    <a:pt x="62" y="207"/>
                    <a:pt x="102" y="207"/>
                  </a:cubicBezTo>
                  <a:cubicBezTo>
                    <a:pt x="124" y="207"/>
                    <a:pt x="149" y="202"/>
                    <a:pt x="174" y="190"/>
                  </a:cubicBezTo>
                  <a:cubicBezTo>
                    <a:pt x="190" y="173"/>
                    <a:pt x="207" y="173"/>
                    <a:pt x="207" y="157"/>
                  </a:cubicBezTo>
                  <a:cubicBezTo>
                    <a:pt x="244" y="120"/>
                    <a:pt x="260" y="87"/>
                    <a:pt x="260" y="54"/>
                  </a:cubicBezTo>
                  <a:cubicBezTo>
                    <a:pt x="24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7" name="Google Shape;6887;p17"/>
            <p:cNvSpPr/>
            <p:nvPr/>
          </p:nvSpPr>
          <p:spPr>
            <a:xfrm>
              <a:off x="2906157" y="2281911"/>
              <a:ext cx="6425" cy="4800"/>
            </a:xfrm>
            <a:custGeom>
              <a:avLst/>
              <a:gdLst/>
              <a:ahLst/>
              <a:cxnLst/>
              <a:rect l="l" t="t" r="r" b="b"/>
              <a:pathLst>
                <a:path w="257" h="192" extrusionOk="0">
                  <a:moveTo>
                    <a:pt x="154" y="1"/>
                  </a:moveTo>
                  <a:cubicBezTo>
                    <a:pt x="132" y="1"/>
                    <a:pt x="108" y="6"/>
                    <a:pt x="83" y="18"/>
                  </a:cubicBezTo>
                  <a:cubicBezTo>
                    <a:pt x="50" y="18"/>
                    <a:pt x="34" y="55"/>
                    <a:pt x="17" y="88"/>
                  </a:cubicBezTo>
                  <a:cubicBezTo>
                    <a:pt x="1" y="104"/>
                    <a:pt x="1" y="121"/>
                    <a:pt x="1" y="137"/>
                  </a:cubicBezTo>
                  <a:cubicBezTo>
                    <a:pt x="1" y="175"/>
                    <a:pt x="17" y="175"/>
                    <a:pt x="50" y="191"/>
                  </a:cubicBezTo>
                  <a:cubicBezTo>
                    <a:pt x="67" y="191"/>
                    <a:pt x="104" y="191"/>
                    <a:pt x="137" y="175"/>
                  </a:cubicBezTo>
                  <a:cubicBezTo>
                    <a:pt x="207" y="158"/>
                    <a:pt x="256" y="88"/>
                    <a:pt x="240" y="55"/>
                  </a:cubicBezTo>
                  <a:cubicBezTo>
                    <a:pt x="229" y="20"/>
                    <a:pt x="196" y="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8" name="Google Shape;6888;p17"/>
            <p:cNvSpPr/>
            <p:nvPr/>
          </p:nvSpPr>
          <p:spPr>
            <a:xfrm>
              <a:off x="2905657" y="2294661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93" y="0"/>
                  </a:moveTo>
                  <a:cubicBezTo>
                    <a:pt x="182" y="0"/>
                    <a:pt x="170" y="2"/>
                    <a:pt x="157" y="7"/>
                  </a:cubicBezTo>
                  <a:lnTo>
                    <a:pt x="103" y="7"/>
                  </a:lnTo>
                  <a:cubicBezTo>
                    <a:pt x="37" y="40"/>
                    <a:pt x="0" y="93"/>
                    <a:pt x="21" y="143"/>
                  </a:cubicBezTo>
                  <a:cubicBezTo>
                    <a:pt x="21" y="178"/>
                    <a:pt x="49" y="197"/>
                    <a:pt x="88" y="197"/>
                  </a:cubicBezTo>
                  <a:cubicBezTo>
                    <a:pt x="108" y="197"/>
                    <a:pt x="132" y="191"/>
                    <a:pt x="157" y="180"/>
                  </a:cubicBezTo>
                  <a:cubicBezTo>
                    <a:pt x="173" y="180"/>
                    <a:pt x="190" y="163"/>
                    <a:pt x="206" y="143"/>
                  </a:cubicBezTo>
                  <a:cubicBezTo>
                    <a:pt x="243" y="126"/>
                    <a:pt x="260" y="77"/>
                    <a:pt x="243" y="40"/>
                  </a:cubicBezTo>
                  <a:cubicBezTo>
                    <a:pt x="243" y="16"/>
                    <a:pt x="224" y="0"/>
                    <a:pt x="1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9" name="Google Shape;6889;p17"/>
            <p:cNvSpPr/>
            <p:nvPr/>
          </p:nvSpPr>
          <p:spPr>
            <a:xfrm>
              <a:off x="2915957" y="226946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54"/>
                    <a:pt x="38" y="71"/>
                    <a:pt x="21" y="104"/>
                  </a:cubicBezTo>
                  <a:cubicBezTo>
                    <a:pt x="0" y="157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4"/>
                  </a:cubicBezTo>
                  <a:lnTo>
                    <a:pt x="190" y="174"/>
                  </a:lnTo>
                  <a:cubicBezTo>
                    <a:pt x="207" y="141"/>
                    <a:pt x="244" y="120"/>
                    <a:pt x="244" y="87"/>
                  </a:cubicBez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0" name="Google Shape;6890;p17"/>
            <p:cNvSpPr/>
            <p:nvPr/>
          </p:nvSpPr>
          <p:spPr>
            <a:xfrm>
              <a:off x="2908732" y="2246686"/>
              <a:ext cx="6825" cy="5175"/>
            </a:xfrm>
            <a:custGeom>
              <a:avLst/>
              <a:gdLst/>
              <a:ahLst/>
              <a:cxnLst/>
              <a:rect l="l" t="t" r="r" b="b"/>
              <a:pathLst>
                <a:path w="273" h="207" extrusionOk="0">
                  <a:moveTo>
                    <a:pt x="170" y="0"/>
                  </a:moveTo>
                  <a:cubicBezTo>
                    <a:pt x="137" y="0"/>
                    <a:pt x="104" y="21"/>
                    <a:pt x="83" y="37"/>
                  </a:cubicBezTo>
                  <a:cubicBezTo>
                    <a:pt x="50" y="54"/>
                    <a:pt x="34" y="87"/>
                    <a:pt x="17" y="103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37" y="207"/>
                    <a:pt x="153" y="190"/>
                  </a:cubicBezTo>
                  <a:cubicBezTo>
                    <a:pt x="207" y="174"/>
                    <a:pt x="240" y="141"/>
                    <a:pt x="240" y="103"/>
                  </a:cubicBezTo>
                  <a:cubicBezTo>
                    <a:pt x="273" y="54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1" name="Google Shape;6891;p17"/>
            <p:cNvSpPr/>
            <p:nvPr/>
          </p:nvSpPr>
          <p:spPr>
            <a:xfrm>
              <a:off x="2910382" y="2257736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6" y="0"/>
                  </a:moveTo>
                  <a:cubicBezTo>
                    <a:pt x="145" y="0"/>
                    <a:pt x="133" y="2"/>
                    <a:pt x="120" y="8"/>
                  </a:cubicBezTo>
                  <a:cubicBezTo>
                    <a:pt x="87" y="8"/>
                    <a:pt x="71" y="24"/>
                    <a:pt x="38" y="41"/>
                  </a:cubicBezTo>
                  <a:cubicBezTo>
                    <a:pt x="17" y="74"/>
                    <a:pt x="1" y="94"/>
                    <a:pt x="1" y="127"/>
                  </a:cubicBezTo>
                  <a:cubicBezTo>
                    <a:pt x="1" y="144"/>
                    <a:pt x="1" y="160"/>
                    <a:pt x="38" y="177"/>
                  </a:cubicBezTo>
                  <a:cubicBezTo>
                    <a:pt x="54" y="197"/>
                    <a:pt x="87" y="197"/>
                    <a:pt x="120" y="197"/>
                  </a:cubicBezTo>
                  <a:lnTo>
                    <a:pt x="141" y="177"/>
                  </a:lnTo>
                  <a:cubicBezTo>
                    <a:pt x="158" y="177"/>
                    <a:pt x="190" y="160"/>
                    <a:pt x="207" y="144"/>
                  </a:cubicBezTo>
                  <a:cubicBezTo>
                    <a:pt x="244" y="94"/>
                    <a:pt x="261" y="41"/>
                    <a:pt x="207" y="8"/>
                  </a:cubicBezTo>
                  <a:cubicBezTo>
                    <a:pt x="196" y="8"/>
                    <a:pt x="178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2" name="Google Shape;6892;p17"/>
            <p:cNvSpPr/>
            <p:nvPr/>
          </p:nvSpPr>
          <p:spPr>
            <a:xfrm>
              <a:off x="2913907" y="2212761"/>
              <a:ext cx="6825" cy="4950"/>
            </a:xfrm>
            <a:custGeom>
              <a:avLst/>
              <a:gdLst/>
              <a:ahLst/>
              <a:cxnLst/>
              <a:rect l="l" t="t" r="r" b="b"/>
              <a:pathLst>
                <a:path w="273" h="198" extrusionOk="0">
                  <a:moveTo>
                    <a:pt x="171" y="0"/>
                  </a:moveTo>
                  <a:cubicBezTo>
                    <a:pt x="150" y="0"/>
                    <a:pt x="126" y="6"/>
                    <a:pt x="103" y="17"/>
                  </a:cubicBezTo>
                  <a:cubicBezTo>
                    <a:pt x="49" y="55"/>
                    <a:pt x="0" y="104"/>
                    <a:pt x="17" y="158"/>
                  </a:cubicBezTo>
                  <a:cubicBezTo>
                    <a:pt x="29" y="182"/>
                    <a:pt x="69" y="197"/>
                    <a:pt x="110" y="197"/>
                  </a:cubicBezTo>
                  <a:cubicBezTo>
                    <a:pt x="125" y="197"/>
                    <a:pt x="139" y="195"/>
                    <a:pt x="153" y="191"/>
                  </a:cubicBezTo>
                  <a:cubicBezTo>
                    <a:pt x="223" y="158"/>
                    <a:pt x="272" y="104"/>
                    <a:pt x="256" y="55"/>
                  </a:cubicBezTo>
                  <a:cubicBezTo>
                    <a:pt x="245" y="20"/>
                    <a:pt x="211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3" name="Google Shape;6893;p17"/>
            <p:cNvSpPr/>
            <p:nvPr/>
          </p:nvSpPr>
          <p:spPr>
            <a:xfrm>
              <a:off x="2913382" y="222523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3" y="1"/>
                    <a:pt x="87" y="17"/>
                  </a:cubicBezTo>
                  <a:cubicBezTo>
                    <a:pt x="54" y="54"/>
                    <a:pt x="38" y="71"/>
                    <a:pt x="21" y="87"/>
                  </a:cubicBezTo>
                  <a:cubicBezTo>
                    <a:pt x="0" y="120"/>
                    <a:pt x="21" y="157"/>
                    <a:pt x="38" y="174"/>
                  </a:cubicBezTo>
                  <a:cubicBezTo>
                    <a:pt x="54" y="190"/>
                    <a:pt x="70" y="190"/>
                    <a:pt x="103" y="190"/>
                  </a:cubicBezTo>
                  <a:cubicBezTo>
                    <a:pt x="124" y="190"/>
                    <a:pt x="141" y="190"/>
                    <a:pt x="157" y="174"/>
                  </a:cubicBezTo>
                  <a:cubicBezTo>
                    <a:pt x="190" y="157"/>
                    <a:pt x="227" y="137"/>
                    <a:pt x="244" y="87"/>
                  </a:cubicBezTo>
                  <a:cubicBezTo>
                    <a:pt x="260" y="34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4" name="Google Shape;6894;p17"/>
            <p:cNvSpPr/>
            <p:nvPr/>
          </p:nvSpPr>
          <p:spPr>
            <a:xfrm>
              <a:off x="2900507" y="2224836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0"/>
                  </a:moveTo>
                  <a:cubicBezTo>
                    <a:pt x="103" y="17"/>
                    <a:pt x="70" y="33"/>
                    <a:pt x="54" y="50"/>
                  </a:cubicBezTo>
                  <a:cubicBezTo>
                    <a:pt x="0" y="103"/>
                    <a:pt x="0" y="153"/>
                    <a:pt x="37" y="190"/>
                  </a:cubicBezTo>
                  <a:cubicBezTo>
                    <a:pt x="59" y="190"/>
                    <a:pt x="74" y="197"/>
                    <a:pt x="92" y="197"/>
                  </a:cubicBezTo>
                  <a:cubicBezTo>
                    <a:pt x="101" y="197"/>
                    <a:pt x="111" y="195"/>
                    <a:pt x="124" y="190"/>
                  </a:cubicBezTo>
                  <a:lnTo>
                    <a:pt x="157" y="190"/>
                  </a:lnTo>
                  <a:cubicBezTo>
                    <a:pt x="173" y="173"/>
                    <a:pt x="190" y="153"/>
                    <a:pt x="206" y="136"/>
                  </a:cubicBezTo>
                  <a:cubicBezTo>
                    <a:pt x="243" y="120"/>
                    <a:pt x="243" y="103"/>
                    <a:pt x="243" y="70"/>
                  </a:cubicBezTo>
                  <a:cubicBezTo>
                    <a:pt x="260" y="50"/>
                    <a:pt x="243" y="17"/>
                    <a:pt x="227" y="17"/>
                  </a:cubicBezTo>
                  <a:cubicBezTo>
                    <a:pt x="190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5" name="Google Shape;6895;p17"/>
            <p:cNvSpPr/>
            <p:nvPr/>
          </p:nvSpPr>
          <p:spPr>
            <a:xfrm>
              <a:off x="2789282" y="231883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41" y="0"/>
                    <a:pt x="103" y="0"/>
                    <a:pt x="71" y="21"/>
                  </a:cubicBezTo>
                  <a:cubicBezTo>
                    <a:pt x="54" y="38"/>
                    <a:pt x="17" y="71"/>
                    <a:pt x="17" y="87"/>
                  </a:cubicBezTo>
                  <a:cubicBezTo>
                    <a:pt x="0" y="141"/>
                    <a:pt x="38" y="190"/>
                    <a:pt x="87" y="190"/>
                  </a:cubicBezTo>
                  <a:cubicBezTo>
                    <a:pt x="103" y="190"/>
                    <a:pt x="141" y="190"/>
                    <a:pt x="157" y="174"/>
                  </a:cubicBezTo>
                  <a:cubicBezTo>
                    <a:pt x="157" y="174"/>
                    <a:pt x="174" y="174"/>
                    <a:pt x="190" y="157"/>
                  </a:cubicBezTo>
                  <a:cubicBezTo>
                    <a:pt x="207" y="141"/>
                    <a:pt x="223" y="124"/>
                    <a:pt x="244" y="87"/>
                  </a:cubicBezTo>
                  <a:cubicBezTo>
                    <a:pt x="260" y="38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6" name="Google Shape;6896;p17"/>
            <p:cNvSpPr/>
            <p:nvPr/>
          </p:nvSpPr>
          <p:spPr>
            <a:xfrm>
              <a:off x="2789682" y="2304286"/>
              <a:ext cx="6525" cy="4975"/>
            </a:xfrm>
            <a:custGeom>
              <a:avLst/>
              <a:gdLst/>
              <a:ahLst/>
              <a:cxnLst/>
              <a:rect l="l" t="t" r="r" b="b"/>
              <a:pathLst>
                <a:path w="261" h="199" extrusionOk="0">
                  <a:moveTo>
                    <a:pt x="157" y="0"/>
                  </a:moveTo>
                  <a:cubicBezTo>
                    <a:pt x="119" y="0"/>
                    <a:pt x="76" y="19"/>
                    <a:pt x="55" y="51"/>
                  </a:cubicBezTo>
                  <a:cubicBezTo>
                    <a:pt x="22" y="67"/>
                    <a:pt x="1" y="104"/>
                    <a:pt x="1" y="121"/>
                  </a:cubicBezTo>
                  <a:cubicBezTo>
                    <a:pt x="1" y="154"/>
                    <a:pt x="22" y="170"/>
                    <a:pt x="38" y="191"/>
                  </a:cubicBezTo>
                  <a:cubicBezTo>
                    <a:pt x="49" y="191"/>
                    <a:pt x="67" y="198"/>
                    <a:pt x="89" y="198"/>
                  </a:cubicBezTo>
                  <a:cubicBezTo>
                    <a:pt x="100" y="198"/>
                    <a:pt x="112" y="196"/>
                    <a:pt x="125" y="191"/>
                  </a:cubicBezTo>
                  <a:lnTo>
                    <a:pt x="158" y="191"/>
                  </a:lnTo>
                  <a:cubicBezTo>
                    <a:pt x="174" y="170"/>
                    <a:pt x="191" y="154"/>
                    <a:pt x="207" y="137"/>
                  </a:cubicBezTo>
                  <a:cubicBezTo>
                    <a:pt x="261" y="104"/>
                    <a:pt x="261" y="34"/>
                    <a:pt x="207" y="18"/>
                  </a:cubicBezTo>
                  <a:cubicBezTo>
                    <a:pt x="195" y="6"/>
                    <a:pt x="17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7" name="Google Shape;6897;p17"/>
            <p:cNvSpPr/>
            <p:nvPr/>
          </p:nvSpPr>
          <p:spPr>
            <a:xfrm>
              <a:off x="2818032" y="2260311"/>
              <a:ext cx="6100" cy="4950"/>
            </a:xfrm>
            <a:custGeom>
              <a:avLst/>
              <a:gdLst/>
              <a:ahLst/>
              <a:cxnLst/>
              <a:rect l="l" t="t" r="r" b="b"/>
              <a:pathLst>
                <a:path w="244" h="198" extrusionOk="0">
                  <a:moveTo>
                    <a:pt x="162" y="1"/>
                  </a:moveTo>
                  <a:cubicBezTo>
                    <a:pt x="154" y="1"/>
                    <a:pt x="146" y="2"/>
                    <a:pt x="141" y="8"/>
                  </a:cubicBezTo>
                  <a:cubicBezTo>
                    <a:pt x="104" y="8"/>
                    <a:pt x="71" y="24"/>
                    <a:pt x="54" y="41"/>
                  </a:cubicBezTo>
                  <a:cubicBezTo>
                    <a:pt x="1" y="94"/>
                    <a:pt x="1" y="160"/>
                    <a:pt x="38" y="177"/>
                  </a:cubicBezTo>
                  <a:cubicBezTo>
                    <a:pt x="54" y="198"/>
                    <a:pt x="87" y="198"/>
                    <a:pt x="124" y="198"/>
                  </a:cubicBezTo>
                  <a:cubicBezTo>
                    <a:pt x="141" y="198"/>
                    <a:pt x="141" y="177"/>
                    <a:pt x="157" y="177"/>
                  </a:cubicBezTo>
                  <a:cubicBezTo>
                    <a:pt x="174" y="177"/>
                    <a:pt x="190" y="160"/>
                    <a:pt x="207" y="144"/>
                  </a:cubicBezTo>
                  <a:cubicBezTo>
                    <a:pt x="227" y="127"/>
                    <a:pt x="244" y="94"/>
                    <a:pt x="244" y="74"/>
                  </a:cubicBezTo>
                  <a:cubicBezTo>
                    <a:pt x="244" y="41"/>
                    <a:pt x="244" y="24"/>
                    <a:pt x="207" y="8"/>
                  </a:cubicBezTo>
                  <a:cubicBezTo>
                    <a:pt x="196" y="8"/>
                    <a:pt x="178" y="1"/>
                    <a:pt x="1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8" name="Google Shape;6898;p17"/>
            <p:cNvSpPr/>
            <p:nvPr/>
          </p:nvSpPr>
          <p:spPr>
            <a:xfrm>
              <a:off x="2788857" y="2330461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70" y="1"/>
                  </a:moveTo>
                  <a:cubicBezTo>
                    <a:pt x="151" y="1"/>
                    <a:pt x="129" y="6"/>
                    <a:pt x="104" y="18"/>
                  </a:cubicBezTo>
                  <a:cubicBezTo>
                    <a:pt x="34" y="34"/>
                    <a:pt x="1" y="104"/>
                    <a:pt x="1" y="137"/>
                  </a:cubicBezTo>
                  <a:cubicBezTo>
                    <a:pt x="12" y="172"/>
                    <a:pt x="45" y="191"/>
                    <a:pt x="87" y="191"/>
                  </a:cubicBezTo>
                  <a:cubicBezTo>
                    <a:pt x="109" y="191"/>
                    <a:pt x="133" y="186"/>
                    <a:pt x="158" y="174"/>
                  </a:cubicBezTo>
                  <a:cubicBezTo>
                    <a:pt x="207" y="154"/>
                    <a:pt x="261" y="88"/>
                    <a:pt x="240" y="51"/>
                  </a:cubicBezTo>
                  <a:cubicBezTo>
                    <a:pt x="229" y="19"/>
                    <a:pt x="205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9" name="Google Shape;6899;p17"/>
            <p:cNvSpPr/>
            <p:nvPr/>
          </p:nvSpPr>
          <p:spPr>
            <a:xfrm>
              <a:off x="2821957" y="2223486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4" y="1"/>
                  </a:moveTo>
                  <a:cubicBezTo>
                    <a:pt x="103" y="1"/>
                    <a:pt x="33" y="54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207"/>
                    <a:pt x="153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23" y="157"/>
                    <a:pt x="240" y="141"/>
                    <a:pt x="240" y="104"/>
                  </a:cubicBezTo>
                  <a:cubicBezTo>
                    <a:pt x="256" y="87"/>
                    <a:pt x="256" y="54"/>
                    <a:pt x="240" y="38"/>
                  </a:cubicBezTo>
                  <a:cubicBezTo>
                    <a:pt x="223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0" name="Google Shape;6900;p17"/>
            <p:cNvSpPr/>
            <p:nvPr/>
          </p:nvSpPr>
          <p:spPr>
            <a:xfrm>
              <a:off x="2800007" y="2351511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57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37" y="33"/>
                    <a:pt x="21" y="70"/>
                    <a:pt x="21" y="87"/>
                  </a:cubicBezTo>
                  <a:cubicBezTo>
                    <a:pt x="0" y="136"/>
                    <a:pt x="21" y="174"/>
                    <a:pt x="54" y="190"/>
                  </a:cubicBezTo>
                  <a:lnTo>
                    <a:pt x="87" y="190"/>
                  </a:lnTo>
                  <a:cubicBezTo>
                    <a:pt x="103" y="190"/>
                    <a:pt x="124" y="190"/>
                    <a:pt x="157" y="174"/>
                  </a:cubicBezTo>
                  <a:cubicBezTo>
                    <a:pt x="173" y="174"/>
                    <a:pt x="206" y="136"/>
                    <a:pt x="227" y="120"/>
                  </a:cubicBezTo>
                  <a:cubicBezTo>
                    <a:pt x="227" y="103"/>
                    <a:pt x="243" y="103"/>
                    <a:pt x="243" y="87"/>
                  </a:cubicBezTo>
                  <a:cubicBezTo>
                    <a:pt x="260" y="33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1" name="Google Shape;6901;p17"/>
            <p:cNvSpPr/>
            <p:nvPr/>
          </p:nvSpPr>
          <p:spPr>
            <a:xfrm>
              <a:off x="2795782" y="2339036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59" y="0"/>
                  </a:moveTo>
                  <a:cubicBezTo>
                    <a:pt x="140" y="0"/>
                    <a:pt x="120" y="6"/>
                    <a:pt x="103" y="17"/>
                  </a:cubicBezTo>
                  <a:cubicBezTo>
                    <a:pt x="33" y="38"/>
                    <a:pt x="0" y="104"/>
                    <a:pt x="0" y="157"/>
                  </a:cubicBezTo>
                  <a:cubicBezTo>
                    <a:pt x="12" y="181"/>
                    <a:pt x="53" y="197"/>
                    <a:pt x="100" y="197"/>
                  </a:cubicBezTo>
                  <a:cubicBezTo>
                    <a:pt x="117" y="197"/>
                    <a:pt x="135" y="195"/>
                    <a:pt x="153" y="190"/>
                  </a:cubicBezTo>
                  <a:cubicBezTo>
                    <a:pt x="206" y="157"/>
                    <a:pt x="256" y="87"/>
                    <a:pt x="239" y="54"/>
                  </a:cubicBezTo>
                  <a:cubicBezTo>
                    <a:pt x="229" y="19"/>
                    <a:pt x="195" y="0"/>
                    <a:pt x="1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2" name="Google Shape;6902;p17"/>
            <p:cNvSpPr/>
            <p:nvPr/>
          </p:nvSpPr>
          <p:spPr>
            <a:xfrm>
              <a:off x="2822782" y="2271636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3" y="17"/>
                    <a:pt x="70" y="33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0" y="120"/>
                    <a:pt x="0" y="157"/>
                    <a:pt x="17" y="173"/>
                  </a:cubicBezTo>
                  <a:cubicBezTo>
                    <a:pt x="37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07" y="157"/>
                    <a:pt x="244" y="120"/>
                    <a:pt x="244" y="103"/>
                  </a:cubicBezTo>
                  <a:cubicBezTo>
                    <a:pt x="260" y="33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3" name="Google Shape;6903;p17"/>
            <p:cNvSpPr/>
            <p:nvPr/>
          </p:nvSpPr>
          <p:spPr>
            <a:xfrm>
              <a:off x="2775582" y="2318411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53" y="1"/>
                  </a:moveTo>
                  <a:cubicBezTo>
                    <a:pt x="120" y="1"/>
                    <a:pt x="87" y="17"/>
                    <a:pt x="70" y="55"/>
                  </a:cubicBezTo>
                  <a:cubicBezTo>
                    <a:pt x="17" y="88"/>
                    <a:pt x="0" y="158"/>
                    <a:pt x="50" y="191"/>
                  </a:cubicBezTo>
                  <a:lnTo>
                    <a:pt x="136" y="191"/>
                  </a:lnTo>
                  <a:cubicBezTo>
                    <a:pt x="136" y="191"/>
                    <a:pt x="153" y="191"/>
                    <a:pt x="173" y="174"/>
                  </a:cubicBezTo>
                  <a:cubicBezTo>
                    <a:pt x="190" y="174"/>
                    <a:pt x="206" y="158"/>
                    <a:pt x="223" y="141"/>
                  </a:cubicBezTo>
                  <a:cubicBezTo>
                    <a:pt x="276" y="104"/>
                    <a:pt x="276" y="38"/>
                    <a:pt x="223" y="17"/>
                  </a:cubicBezTo>
                  <a:cubicBezTo>
                    <a:pt x="206" y="1"/>
                    <a:pt x="17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4" name="Google Shape;6904;p17"/>
            <p:cNvSpPr/>
            <p:nvPr/>
          </p:nvSpPr>
          <p:spPr>
            <a:xfrm>
              <a:off x="2826282" y="2282336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70" y="1"/>
                  </a:moveTo>
                  <a:cubicBezTo>
                    <a:pt x="137" y="1"/>
                    <a:pt x="104" y="17"/>
                    <a:pt x="67" y="38"/>
                  </a:cubicBezTo>
                  <a:cubicBezTo>
                    <a:pt x="50" y="55"/>
                    <a:pt x="34" y="71"/>
                    <a:pt x="17" y="104"/>
                  </a:cubicBezTo>
                  <a:cubicBezTo>
                    <a:pt x="1" y="158"/>
                    <a:pt x="34" y="207"/>
                    <a:pt x="83" y="207"/>
                  </a:cubicBezTo>
                  <a:cubicBezTo>
                    <a:pt x="120" y="207"/>
                    <a:pt x="137" y="191"/>
                    <a:pt x="153" y="191"/>
                  </a:cubicBezTo>
                  <a:cubicBezTo>
                    <a:pt x="186" y="174"/>
                    <a:pt x="223" y="141"/>
                    <a:pt x="240" y="104"/>
                  </a:cubicBezTo>
                  <a:cubicBezTo>
                    <a:pt x="256" y="55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6905;p17"/>
            <p:cNvSpPr/>
            <p:nvPr/>
          </p:nvSpPr>
          <p:spPr>
            <a:xfrm>
              <a:off x="2779382" y="228193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4" y="54"/>
                    <a:pt x="38" y="71"/>
                    <a:pt x="21" y="103"/>
                  </a:cubicBezTo>
                  <a:cubicBezTo>
                    <a:pt x="1" y="157"/>
                    <a:pt x="21" y="190"/>
                    <a:pt x="71" y="190"/>
                  </a:cubicBezTo>
                  <a:cubicBezTo>
                    <a:pt x="71" y="207"/>
                    <a:pt x="87" y="207"/>
                    <a:pt x="104" y="207"/>
                  </a:cubicBezTo>
                  <a:cubicBezTo>
                    <a:pt x="124" y="207"/>
                    <a:pt x="141" y="190"/>
                    <a:pt x="157" y="190"/>
                  </a:cubicBezTo>
                  <a:cubicBezTo>
                    <a:pt x="190" y="174"/>
                    <a:pt x="207" y="157"/>
                    <a:pt x="227" y="120"/>
                  </a:cubicBezTo>
                  <a:cubicBezTo>
                    <a:pt x="244" y="120"/>
                    <a:pt x="244" y="103"/>
                    <a:pt x="244" y="103"/>
                  </a:cubicBezTo>
                  <a:cubicBezTo>
                    <a:pt x="260" y="54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6" name="Google Shape;6906;p17"/>
            <p:cNvSpPr/>
            <p:nvPr/>
          </p:nvSpPr>
          <p:spPr>
            <a:xfrm>
              <a:off x="2830932" y="2260486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87"/>
                    <a:pt x="21" y="104"/>
                  </a:cubicBezTo>
                  <a:cubicBezTo>
                    <a:pt x="0" y="137"/>
                    <a:pt x="21" y="170"/>
                    <a:pt x="37" y="191"/>
                  </a:cubicBezTo>
                  <a:cubicBezTo>
                    <a:pt x="54" y="191"/>
                    <a:pt x="70" y="207"/>
                    <a:pt x="87" y="207"/>
                  </a:cubicBezTo>
                  <a:cubicBezTo>
                    <a:pt x="103" y="207"/>
                    <a:pt x="140" y="207"/>
                    <a:pt x="157" y="191"/>
                  </a:cubicBezTo>
                  <a:cubicBezTo>
                    <a:pt x="190" y="170"/>
                    <a:pt x="227" y="137"/>
                    <a:pt x="243" y="104"/>
                  </a:cubicBezTo>
                  <a:lnTo>
                    <a:pt x="243" y="87"/>
                  </a:lnTo>
                  <a:cubicBezTo>
                    <a:pt x="260" y="50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7" name="Google Shape;6907;p17"/>
            <p:cNvSpPr/>
            <p:nvPr/>
          </p:nvSpPr>
          <p:spPr>
            <a:xfrm>
              <a:off x="2822357" y="221236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58" y="0"/>
                    <a:pt x="120" y="17"/>
                    <a:pt x="87" y="33"/>
                  </a:cubicBezTo>
                  <a:cubicBezTo>
                    <a:pt x="54" y="54"/>
                    <a:pt x="34" y="71"/>
                    <a:pt x="34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58" y="190"/>
                    <a:pt x="174" y="190"/>
                  </a:cubicBezTo>
                  <a:lnTo>
                    <a:pt x="191" y="174"/>
                  </a:lnTo>
                  <a:cubicBezTo>
                    <a:pt x="224" y="157"/>
                    <a:pt x="240" y="120"/>
                    <a:pt x="261" y="104"/>
                  </a:cubicBezTo>
                  <a:cubicBezTo>
                    <a:pt x="261" y="71"/>
                    <a:pt x="261" y="54"/>
                    <a:pt x="240" y="33"/>
                  </a:cubicBezTo>
                  <a:cubicBezTo>
                    <a:pt x="240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8" name="Google Shape;6908;p17"/>
            <p:cNvSpPr/>
            <p:nvPr/>
          </p:nvSpPr>
          <p:spPr>
            <a:xfrm>
              <a:off x="2825757" y="2237711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5" y="0"/>
                  </a:moveTo>
                  <a:cubicBezTo>
                    <a:pt x="154" y="0"/>
                    <a:pt x="129" y="6"/>
                    <a:pt x="104" y="17"/>
                  </a:cubicBezTo>
                  <a:cubicBezTo>
                    <a:pt x="38" y="34"/>
                    <a:pt x="1" y="104"/>
                    <a:pt x="22" y="153"/>
                  </a:cubicBezTo>
                  <a:cubicBezTo>
                    <a:pt x="34" y="181"/>
                    <a:pt x="64" y="197"/>
                    <a:pt x="107" y="197"/>
                  </a:cubicBezTo>
                  <a:cubicBezTo>
                    <a:pt x="122" y="197"/>
                    <a:pt x="139" y="195"/>
                    <a:pt x="158" y="190"/>
                  </a:cubicBezTo>
                  <a:cubicBezTo>
                    <a:pt x="228" y="153"/>
                    <a:pt x="261" y="104"/>
                    <a:pt x="244" y="50"/>
                  </a:cubicBezTo>
                  <a:cubicBezTo>
                    <a:pt x="244" y="18"/>
                    <a:pt x="215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9" name="Google Shape;6909;p17"/>
            <p:cNvSpPr/>
            <p:nvPr/>
          </p:nvSpPr>
          <p:spPr>
            <a:xfrm>
              <a:off x="2920707" y="2294086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8" y="1"/>
                  </a:moveTo>
                  <a:cubicBezTo>
                    <a:pt x="173" y="1"/>
                    <a:pt x="157" y="5"/>
                    <a:pt x="140" y="13"/>
                  </a:cubicBezTo>
                  <a:cubicBezTo>
                    <a:pt x="120" y="13"/>
                    <a:pt x="87" y="30"/>
                    <a:pt x="54" y="46"/>
                  </a:cubicBezTo>
                  <a:cubicBezTo>
                    <a:pt x="17" y="100"/>
                    <a:pt x="0" y="166"/>
                    <a:pt x="54" y="186"/>
                  </a:cubicBezTo>
                  <a:cubicBezTo>
                    <a:pt x="70" y="203"/>
                    <a:pt x="103" y="203"/>
                    <a:pt x="140" y="203"/>
                  </a:cubicBezTo>
                  <a:cubicBezTo>
                    <a:pt x="140" y="203"/>
                    <a:pt x="157" y="186"/>
                    <a:pt x="173" y="186"/>
                  </a:cubicBezTo>
                  <a:cubicBezTo>
                    <a:pt x="190" y="186"/>
                    <a:pt x="206" y="166"/>
                    <a:pt x="223" y="149"/>
                  </a:cubicBezTo>
                  <a:cubicBezTo>
                    <a:pt x="243" y="133"/>
                    <a:pt x="260" y="100"/>
                    <a:pt x="260" y="83"/>
                  </a:cubicBezTo>
                  <a:cubicBezTo>
                    <a:pt x="260" y="46"/>
                    <a:pt x="243" y="30"/>
                    <a:pt x="223" y="13"/>
                  </a:cubicBezTo>
                  <a:cubicBezTo>
                    <a:pt x="215" y="5"/>
                    <a:pt x="202" y="1"/>
                    <a:pt x="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0" name="Google Shape;6910;p17"/>
            <p:cNvSpPr/>
            <p:nvPr/>
          </p:nvSpPr>
          <p:spPr>
            <a:xfrm>
              <a:off x="2967482" y="223596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25" y="1"/>
                    <a:pt x="104" y="17"/>
                    <a:pt x="71" y="38"/>
                  </a:cubicBezTo>
                  <a:cubicBezTo>
                    <a:pt x="38" y="54"/>
                    <a:pt x="22" y="87"/>
                    <a:pt x="1" y="104"/>
                  </a:cubicBezTo>
                  <a:cubicBezTo>
                    <a:pt x="1" y="141"/>
                    <a:pt x="1" y="157"/>
                    <a:pt x="22" y="174"/>
                  </a:cubicBezTo>
                  <a:cubicBezTo>
                    <a:pt x="38" y="190"/>
                    <a:pt x="55" y="207"/>
                    <a:pt x="88" y="207"/>
                  </a:cubicBezTo>
                  <a:cubicBezTo>
                    <a:pt x="104" y="207"/>
                    <a:pt x="125" y="207"/>
                    <a:pt x="141" y="190"/>
                  </a:cubicBezTo>
                  <a:cubicBezTo>
                    <a:pt x="158" y="190"/>
                    <a:pt x="174" y="174"/>
                    <a:pt x="174" y="174"/>
                  </a:cubicBezTo>
                  <a:cubicBezTo>
                    <a:pt x="207" y="157"/>
                    <a:pt x="228" y="141"/>
                    <a:pt x="244" y="104"/>
                  </a:cubicBezTo>
                  <a:cubicBezTo>
                    <a:pt x="261" y="54"/>
                    <a:pt x="228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1" name="Google Shape;6911;p17"/>
            <p:cNvSpPr/>
            <p:nvPr/>
          </p:nvSpPr>
          <p:spPr>
            <a:xfrm>
              <a:off x="2974407" y="2211536"/>
              <a:ext cx="6000" cy="5000"/>
            </a:xfrm>
            <a:custGeom>
              <a:avLst/>
              <a:gdLst/>
              <a:ahLst/>
              <a:cxnLst/>
              <a:rect l="l" t="t" r="r" b="b"/>
              <a:pathLst>
                <a:path w="240" h="200" extrusionOk="0">
                  <a:moveTo>
                    <a:pt x="157" y="0"/>
                  </a:moveTo>
                  <a:cubicBezTo>
                    <a:pt x="136" y="0"/>
                    <a:pt x="120" y="0"/>
                    <a:pt x="103" y="17"/>
                  </a:cubicBezTo>
                  <a:cubicBezTo>
                    <a:pt x="33" y="50"/>
                    <a:pt x="0" y="104"/>
                    <a:pt x="0" y="153"/>
                  </a:cubicBezTo>
                  <a:cubicBezTo>
                    <a:pt x="11" y="188"/>
                    <a:pt x="44" y="200"/>
                    <a:pt x="84" y="200"/>
                  </a:cubicBezTo>
                  <a:cubicBezTo>
                    <a:pt x="107" y="200"/>
                    <a:pt x="132" y="196"/>
                    <a:pt x="157" y="190"/>
                  </a:cubicBezTo>
                  <a:cubicBezTo>
                    <a:pt x="173" y="170"/>
                    <a:pt x="190" y="170"/>
                    <a:pt x="190" y="153"/>
                  </a:cubicBezTo>
                  <a:cubicBezTo>
                    <a:pt x="223" y="120"/>
                    <a:pt x="239" y="87"/>
                    <a:pt x="239" y="50"/>
                  </a:cubicBezTo>
                  <a:cubicBezTo>
                    <a:pt x="223" y="17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17"/>
            <p:cNvSpPr/>
            <p:nvPr/>
          </p:nvSpPr>
          <p:spPr>
            <a:xfrm>
              <a:off x="2965482" y="2222661"/>
              <a:ext cx="6375" cy="4850"/>
            </a:xfrm>
            <a:custGeom>
              <a:avLst/>
              <a:gdLst/>
              <a:ahLst/>
              <a:cxnLst/>
              <a:rect l="l" t="t" r="r" b="b"/>
              <a:pathLst>
                <a:path w="255" h="194" extrusionOk="0">
                  <a:moveTo>
                    <a:pt x="168" y="1"/>
                  </a:moveTo>
                  <a:cubicBezTo>
                    <a:pt x="135" y="1"/>
                    <a:pt x="102" y="17"/>
                    <a:pt x="81" y="34"/>
                  </a:cubicBezTo>
                  <a:cubicBezTo>
                    <a:pt x="48" y="54"/>
                    <a:pt x="31" y="71"/>
                    <a:pt x="15" y="104"/>
                  </a:cubicBezTo>
                  <a:cubicBezTo>
                    <a:pt x="1" y="150"/>
                    <a:pt x="24" y="194"/>
                    <a:pt x="76" y="194"/>
                  </a:cubicBezTo>
                  <a:cubicBezTo>
                    <a:pt x="84" y="194"/>
                    <a:pt x="92" y="193"/>
                    <a:pt x="102" y="190"/>
                  </a:cubicBezTo>
                  <a:lnTo>
                    <a:pt x="151" y="190"/>
                  </a:lnTo>
                  <a:cubicBezTo>
                    <a:pt x="168" y="174"/>
                    <a:pt x="168" y="174"/>
                    <a:pt x="184" y="174"/>
                  </a:cubicBezTo>
                  <a:cubicBezTo>
                    <a:pt x="221" y="157"/>
                    <a:pt x="238" y="120"/>
                    <a:pt x="238" y="104"/>
                  </a:cubicBezTo>
                  <a:cubicBezTo>
                    <a:pt x="254" y="71"/>
                    <a:pt x="254" y="54"/>
                    <a:pt x="238" y="34"/>
                  </a:cubicBezTo>
                  <a:cubicBezTo>
                    <a:pt x="221" y="17"/>
                    <a:pt x="205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17"/>
            <p:cNvSpPr/>
            <p:nvPr/>
          </p:nvSpPr>
          <p:spPr>
            <a:xfrm>
              <a:off x="2975232" y="2257511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03" y="206"/>
                    <a:pt x="140" y="186"/>
                    <a:pt x="157" y="186"/>
                  </a:cubicBezTo>
                  <a:cubicBezTo>
                    <a:pt x="157" y="186"/>
                    <a:pt x="173" y="169"/>
                    <a:pt x="190" y="169"/>
                  </a:cubicBezTo>
                  <a:cubicBezTo>
                    <a:pt x="206" y="153"/>
                    <a:pt x="227" y="120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4" name="Google Shape;6914;p17"/>
            <p:cNvSpPr/>
            <p:nvPr/>
          </p:nvSpPr>
          <p:spPr>
            <a:xfrm>
              <a:off x="2969657" y="2248286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83" y="0"/>
                  </a:moveTo>
                  <a:cubicBezTo>
                    <a:pt x="140" y="0"/>
                    <a:pt x="91" y="20"/>
                    <a:pt x="54" y="60"/>
                  </a:cubicBezTo>
                  <a:cubicBezTo>
                    <a:pt x="1" y="93"/>
                    <a:pt x="1" y="163"/>
                    <a:pt x="38" y="180"/>
                  </a:cubicBezTo>
                  <a:cubicBezTo>
                    <a:pt x="71" y="196"/>
                    <a:pt x="87" y="196"/>
                    <a:pt x="120" y="196"/>
                  </a:cubicBezTo>
                  <a:cubicBezTo>
                    <a:pt x="141" y="196"/>
                    <a:pt x="141" y="196"/>
                    <a:pt x="157" y="180"/>
                  </a:cubicBezTo>
                  <a:cubicBezTo>
                    <a:pt x="174" y="180"/>
                    <a:pt x="190" y="163"/>
                    <a:pt x="207" y="143"/>
                  </a:cubicBezTo>
                  <a:cubicBezTo>
                    <a:pt x="260" y="93"/>
                    <a:pt x="260" y="39"/>
                    <a:pt x="223" y="6"/>
                  </a:cubicBezTo>
                  <a:cubicBezTo>
                    <a:pt x="211" y="2"/>
                    <a:pt x="198" y="0"/>
                    <a:pt x="1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5" name="Google Shape;6915;p17"/>
            <p:cNvSpPr/>
            <p:nvPr/>
          </p:nvSpPr>
          <p:spPr>
            <a:xfrm>
              <a:off x="2964907" y="228018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38" y="87"/>
                    <a:pt x="21" y="103"/>
                  </a:cubicBezTo>
                  <a:cubicBezTo>
                    <a:pt x="1" y="157"/>
                    <a:pt x="21" y="190"/>
                    <a:pt x="71" y="206"/>
                  </a:cubicBezTo>
                  <a:lnTo>
                    <a:pt x="104" y="206"/>
                  </a:lnTo>
                  <a:cubicBezTo>
                    <a:pt x="125" y="206"/>
                    <a:pt x="141" y="206"/>
                    <a:pt x="158" y="190"/>
                  </a:cubicBezTo>
                  <a:cubicBezTo>
                    <a:pt x="191" y="173"/>
                    <a:pt x="228" y="157"/>
                    <a:pt x="244" y="141"/>
                  </a:cubicBezTo>
                  <a:lnTo>
                    <a:pt x="244" y="103"/>
                  </a:lnTo>
                  <a:cubicBezTo>
                    <a:pt x="261" y="54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6" name="Google Shape;6916;p17"/>
            <p:cNvSpPr/>
            <p:nvPr/>
          </p:nvSpPr>
          <p:spPr>
            <a:xfrm>
              <a:off x="2960682" y="2268061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57" y="1"/>
                  </a:moveTo>
                  <a:cubicBezTo>
                    <a:pt x="140" y="1"/>
                    <a:pt x="122" y="3"/>
                    <a:pt x="104" y="7"/>
                  </a:cubicBezTo>
                  <a:cubicBezTo>
                    <a:pt x="50" y="40"/>
                    <a:pt x="1" y="94"/>
                    <a:pt x="17" y="143"/>
                  </a:cubicBezTo>
                  <a:cubicBezTo>
                    <a:pt x="28" y="177"/>
                    <a:pt x="53" y="196"/>
                    <a:pt x="87" y="196"/>
                  </a:cubicBezTo>
                  <a:cubicBezTo>
                    <a:pt x="107" y="196"/>
                    <a:pt x="129" y="190"/>
                    <a:pt x="153" y="176"/>
                  </a:cubicBezTo>
                  <a:cubicBezTo>
                    <a:pt x="223" y="160"/>
                    <a:pt x="256" y="94"/>
                    <a:pt x="256" y="40"/>
                  </a:cubicBezTo>
                  <a:cubicBezTo>
                    <a:pt x="244" y="16"/>
                    <a:pt x="20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7" name="Google Shape;6917;p17"/>
            <p:cNvSpPr/>
            <p:nvPr/>
          </p:nvSpPr>
          <p:spPr>
            <a:xfrm>
              <a:off x="2973157" y="2201736"/>
              <a:ext cx="6000" cy="4900"/>
            </a:xfrm>
            <a:custGeom>
              <a:avLst/>
              <a:gdLst/>
              <a:ahLst/>
              <a:cxnLst/>
              <a:rect l="l" t="t" r="r" b="b"/>
              <a:pathLst>
                <a:path w="240" h="196" extrusionOk="0">
                  <a:moveTo>
                    <a:pt x="151" y="1"/>
                  </a:moveTo>
                  <a:cubicBezTo>
                    <a:pt x="132" y="1"/>
                    <a:pt x="110" y="5"/>
                    <a:pt x="83" y="13"/>
                  </a:cubicBezTo>
                  <a:cubicBezTo>
                    <a:pt x="50" y="30"/>
                    <a:pt x="17" y="67"/>
                    <a:pt x="1" y="100"/>
                  </a:cubicBezTo>
                  <a:lnTo>
                    <a:pt x="1" y="149"/>
                  </a:lnTo>
                  <a:cubicBezTo>
                    <a:pt x="11" y="184"/>
                    <a:pt x="36" y="196"/>
                    <a:pt x="70" y="196"/>
                  </a:cubicBezTo>
                  <a:cubicBezTo>
                    <a:pt x="89" y="196"/>
                    <a:pt x="112" y="192"/>
                    <a:pt x="137" y="186"/>
                  </a:cubicBezTo>
                  <a:cubicBezTo>
                    <a:pt x="207" y="149"/>
                    <a:pt x="240" y="100"/>
                    <a:pt x="223" y="46"/>
                  </a:cubicBezTo>
                  <a:cubicBezTo>
                    <a:pt x="223" y="30"/>
                    <a:pt x="223" y="30"/>
                    <a:pt x="207" y="13"/>
                  </a:cubicBezTo>
                  <a:cubicBezTo>
                    <a:pt x="188" y="5"/>
                    <a:pt x="171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8" name="Google Shape;6918;p17"/>
            <p:cNvSpPr/>
            <p:nvPr/>
          </p:nvSpPr>
          <p:spPr>
            <a:xfrm>
              <a:off x="2956782" y="2305136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87" y="33"/>
                  </a:cubicBezTo>
                  <a:cubicBezTo>
                    <a:pt x="54" y="54"/>
                    <a:pt x="37" y="70"/>
                    <a:pt x="17" y="103"/>
                  </a:cubicBezTo>
                  <a:cubicBezTo>
                    <a:pt x="0" y="157"/>
                    <a:pt x="37" y="206"/>
                    <a:pt x="103" y="206"/>
                  </a:cubicBezTo>
                  <a:cubicBezTo>
                    <a:pt x="120" y="206"/>
                    <a:pt x="140" y="190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23" y="157"/>
                    <a:pt x="243" y="120"/>
                    <a:pt x="243" y="103"/>
                  </a:cubicBezTo>
                  <a:cubicBezTo>
                    <a:pt x="260" y="70"/>
                    <a:pt x="260" y="54"/>
                    <a:pt x="243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9" name="Google Shape;6919;p17"/>
            <p:cNvSpPr/>
            <p:nvPr/>
          </p:nvSpPr>
          <p:spPr>
            <a:xfrm>
              <a:off x="2938732" y="2353086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5" y="1"/>
                  </a:moveTo>
                  <a:cubicBezTo>
                    <a:pt x="140" y="1"/>
                    <a:pt x="122" y="3"/>
                    <a:pt x="104" y="7"/>
                  </a:cubicBezTo>
                  <a:cubicBezTo>
                    <a:pt x="38" y="40"/>
                    <a:pt x="1" y="111"/>
                    <a:pt x="17" y="144"/>
                  </a:cubicBezTo>
                  <a:cubicBezTo>
                    <a:pt x="17" y="177"/>
                    <a:pt x="45" y="197"/>
                    <a:pt x="84" y="197"/>
                  </a:cubicBezTo>
                  <a:cubicBezTo>
                    <a:pt x="106" y="197"/>
                    <a:pt x="132" y="190"/>
                    <a:pt x="157" y="177"/>
                  </a:cubicBezTo>
                  <a:cubicBezTo>
                    <a:pt x="223" y="160"/>
                    <a:pt x="260" y="94"/>
                    <a:pt x="244" y="40"/>
                  </a:cubicBezTo>
                  <a:cubicBezTo>
                    <a:pt x="229" y="16"/>
                    <a:pt x="198" y="1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0" name="Google Shape;6920;p17"/>
            <p:cNvSpPr/>
            <p:nvPr/>
          </p:nvSpPr>
          <p:spPr>
            <a:xfrm>
              <a:off x="2945232" y="2327086"/>
              <a:ext cx="6400" cy="4650"/>
            </a:xfrm>
            <a:custGeom>
              <a:avLst/>
              <a:gdLst/>
              <a:ahLst/>
              <a:cxnLst/>
              <a:rect l="l" t="t" r="r" b="b"/>
              <a:pathLst>
                <a:path w="256" h="186" extrusionOk="0">
                  <a:moveTo>
                    <a:pt x="169" y="0"/>
                  </a:moveTo>
                  <a:cubicBezTo>
                    <a:pt x="120" y="0"/>
                    <a:pt x="50" y="33"/>
                    <a:pt x="33" y="103"/>
                  </a:cubicBezTo>
                  <a:cubicBezTo>
                    <a:pt x="0" y="153"/>
                    <a:pt x="33" y="186"/>
                    <a:pt x="103" y="186"/>
                  </a:cubicBezTo>
                  <a:lnTo>
                    <a:pt x="169" y="186"/>
                  </a:lnTo>
                  <a:cubicBezTo>
                    <a:pt x="169" y="169"/>
                    <a:pt x="190" y="169"/>
                    <a:pt x="190" y="169"/>
                  </a:cubicBezTo>
                  <a:cubicBezTo>
                    <a:pt x="223" y="153"/>
                    <a:pt x="240" y="120"/>
                    <a:pt x="256" y="103"/>
                  </a:cubicBezTo>
                  <a:cubicBezTo>
                    <a:pt x="256" y="66"/>
                    <a:pt x="256" y="50"/>
                    <a:pt x="240" y="17"/>
                  </a:cubicBezTo>
                  <a:cubicBezTo>
                    <a:pt x="223" y="0"/>
                    <a:pt x="207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1" name="Google Shape;6921;p17"/>
            <p:cNvSpPr/>
            <p:nvPr/>
          </p:nvSpPr>
          <p:spPr>
            <a:xfrm>
              <a:off x="2946057" y="231583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6" y="1"/>
                    <a:pt x="103" y="1"/>
                    <a:pt x="70" y="17"/>
                  </a:cubicBezTo>
                  <a:cubicBezTo>
                    <a:pt x="54" y="38"/>
                    <a:pt x="33" y="71"/>
                    <a:pt x="17" y="87"/>
                  </a:cubicBezTo>
                  <a:cubicBezTo>
                    <a:pt x="0" y="141"/>
                    <a:pt x="33" y="191"/>
                    <a:pt x="87" y="191"/>
                  </a:cubicBezTo>
                  <a:cubicBezTo>
                    <a:pt x="120" y="191"/>
                    <a:pt x="136" y="191"/>
                    <a:pt x="157" y="174"/>
                  </a:cubicBezTo>
                  <a:cubicBezTo>
                    <a:pt x="174" y="174"/>
                    <a:pt x="174" y="174"/>
                    <a:pt x="190" y="158"/>
                  </a:cubicBezTo>
                  <a:cubicBezTo>
                    <a:pt x="207" y="141"/>
                    <a:pt x="239" y="120"/>
                    <a:pt x="239" y="87"/>
                  </a:cubicBezTo>
                  <a:cubicBezTo>
                    <a:pt x="260" y="71"/>
                    <a:pt x="260" y="38"/>
                    <a:pt x="239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2" name="Google Shape;6922;p17"/>
            <p:cNvSpPr/>
            <p:nvPr/>
          </p:nvSpPr>
          <p:spPr>
            <a:xfrm>
              <a:off x="2951607" y="2293586"/>
              <a:ext cx="6950" cy="4650"/>
            </a:xfrm>
            <a:custGeom>
              <a:avLst/>
              <a:gdLst/>
              <a:ahLst/>
              <a:cxnLst/>
              <a:rect l="l" t="t" r="r" b="b"/>
              <a:pathLst>
                <a:path w="278" h="186" extrusionOk="0">
                  <a:moveTo>
                    <a:pt x="174" y="0"/>
                  </a:moveTo>
                  <a:cubicBezTo>
                    <a:pt x="141" y="0"/>
                    <a:pt x="121" y="0"/>
                    <a:pt x="88" y="17"/>
                  </a:cubicBezTo>
                  <a:cubicBezTo>
                    <a:pt x="55" y="33"/>
                    <a:pt x="38" y="66"/>
                    <a:pt x="17" y="83"/>
                  </a:cubicBezTo>
                  <a:cubicBezTo>
                    <a:pt x="1" y="153"/>
                    <a:pt x="38" y="186"/>
                    <a:pt x="104" y="186"/>
                  </a:cubicBezTo>
                  <a:cubicBezTo>
                    <a:pt x="121" y="186"/>
                    <a:pt x="141" y="186"/>
                    <a:pt x="158" y="169"/>
                  </a:cubicBezTo>
                  <a:cubicBezTo>
                    <a:pt x="174" y="169"/>
                    <a:pt x="191" y="169"/>
                    <a:pt x="191" y="153"/>
                  </a:cubicBezTo>
                  <a:cubicBezTo>
                    <a:pt x="224" y="136"/>
                    <a:pt x="244" y="120"/>
                    <a:pt x="261" y="8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3" name="Google Shape;6923;p17"/>
            <p:cNvSpPr/>
            <p:nvPr/>
          </p:nvSpPr>
          <p:spPr>
            <a:xfrm>
              <a:off x="2949032" y="2341036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9" y="1"/>
                  </a:moveTo>
                  <a:cubicBezTo>
                    <a:pt x="142" y="1"/>
                    <a:pt x="123" y="3"/>
                    <a:pt x="104" y="7"/>
                  </a:cubicBezTo>
                  <a:cubicBezTo>
                    <a:pt x="55" y="40"/>
                    <a:pt x="1" y="94"/>
                    <a:pt x="17" y="143"/>
                  </a:cubicBezTo>
                  <a:cubicBezTo>
                    <a:pt x="31" y="178"/>
                    <a:pt x="64" y="197"/>
                    <a:pt x="99" y="197"/>
                  </a:cubicBezTo>
                  <a:cubicBezTo>
                    <a:pt x="119" y="197"/>
                    <a:pt x="139" y="192"/>
                    <a:pt x="158" y="180"/>
                  </a:cubicBezTo>
                  <a:cubicBezTo>
                    <a:pt x="224" y="164"/>
                    <a:pt x="261" y="94"/>
                    <a:pt x="261" y="40"/>
                  </a:cubicBezTo>
                  <a:cubicBezTo>
                    <a:pt x="249" y="16"/>
                    <a:pt x="208" y="1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4" name="Google Shape;6924;p17"/>
            <p:cNvSpPr/>
            <p:nvPr/>
          </p:nvSpPr>
          <p:spPr>
            <a:xfrm>
              <a:off x="2977807" y="2224011"/>
              <a:ext cx="6500" cy="4725"/>
            </a:xfrm>
            <a:custGeom>
              <a:avLst/>
              <a:gdLst/>
              <a:ahLst/>
              <a:cxnLst/>
              <a:rect l="l" t="t" r="r" b="b"/>
              <a:pathLst>
                <a:path w="260" h="189" extrusionOk="0">
                  <a:moveTo>
                    <a:pt x="103" y="0"/>
                  </a:moveTo>
                  <a:cubicBezTo>
                    <a:pt x="37" y="33"/>
                    <a:pt x="0" y="103"/>
                    <a:pt x="21" y="136"/>
                  </a:cubicBezTo>
                  <a:cubicBezTo>
                    <a:pt x="21" y="168"/>
                    <a:pt x="48" y="188"/>
                    <a:pt x="87" y="188"/>
                  </a:cubicBezTo>
                  <a:cubicBezTo>
                    <a:pt x="108" y="188"/>
                    <a:pt x="132" y="182"/>
                    <a:pt x="157" y="169"/>
                  </a:cubicBezTo>
                  <a:cubicBezTo>
                    <a:pt x="173" y="169"/>
                    <a:pt x="190" y="153"/>
                    <a:pt x="206" y="136"/>
                  </a:cubicBezTo>
                  <a:cubicBezTo>
                    <a:pt x="243" y="120"/>
                    <a:pt x="260" y="66"/>
                    <a:pt x="243" y="33"/>
                  </a:cubicBezTo>
                  <a:cubicBezTo>
                    <a:pt x="243" y="17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5" name="Google Shape;6925;p17"/>
            <p:cNvSpPr/>
            <p:nvPr/>
          </p:nvSpPr>
          <p:spPr>
            <a:xfrm>
              <a:off x="2925857" y="230553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38"/>
                  </a:cubicBezTo>
                  <a:cubicBezTo>
                    <a:pt x="37" y="54"/>
                    <a:pt x="17" y="71"/>
                    <a:pt x="17" y="104"/>
                  </a:cubicBezTo>
                  <a:cubicBezTo>
                    <a:pt x="0" y="120"/>
                    <a:pt x="0" y="157"/>
                    <a:pt x="17" y="174"/>
                  </a:cubicBezTo>
                  <a:cubicBezTo>
                    <a:pt x="37" y="190"/>
                    <a:pt x="54" y="190"/>
                    <a:pt x="87" y="190"/>
                  </a:cubicBezTo>
                  <a:cubicBezTo>
                    <a:pt x="103" y="190"/>
                    <a:pt x="140" y="190"/>
                    <a:pt x="157" y="174"/>
                  </a:cubicBezTo>
                  <a:lnTo>
                    <a:pt x="173" y="174"/>
                  </a:lnTo>
                  <a:cubicBezTo>
                    <a:pt x="206" y="141"/>
                    <a:pt x="223" y="120"/>
                    <a:pt x="244" y="87"/>
                  </a:cubicBezTo>
                  <a:cubicBezTo>
                    <a:pt x="260" y="38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6" name="Google Shape;6926;p17"/>
            <p:cNvSpPr/>
            <p:nvPr/>
          </p:nvSpPr>
          <p:spPr>
            <a:xfrm>
              <a:off x="2933982" y="229441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38" y="50"/>
                    <a:pt x="22" y="87"/>
                    <a:pt x="22" y="103"/>
                  </a:cubicBezTo>
                  <a:cubicBezTo>
                    <a:pt x="1" y="136"/>
                    <a:pt x="1" y="173"/>
                    <a:pt x="38" y="190"/>
                  </a:cubicBezTo>
                  <a:cubicBezTo>
                    <a:pt x="38" y="190"/>
                    <a:pt x="71" y="206"/>
                    <a:pt x="88" y="206"/>
                  </a:cubicBezTo>
                  <a:cubicBezTo>
                    <a:pt x="104" y="206"/>
                    <a:pt x="125" y="190"/>
                    <a:pt x="158" y="190"/>
                  </a:cubicBezTo>
                  <a:cubicBezTo>
                    <a:pt x="191" y="173"/>
                    <a:pt x="228" y="136"/>
                    <a:pt x="244" y="103"/>
                  </a:cubicBezTo>
                  <a:lnTo>
                    <a:pt x="244" y="87"/>
                  </a:lnTo>
                  <a:cubicBezTo>
                    <a:pt x="261" y="33"/>
                    <a:pt x="228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7" name="Google Shape;6927;p17"/>
            <p:cNvSpPr/>
            <p:nvPr/>
          </p:nvSpPr>
          <p:spPr>
            <a:xfrm>
              <a:off x="2929357" y="2316261"/>
              <a:ext cx="6425" cy="4750"/>
            </a:xfrm>
            <a:custGeom>
              <a:avLst/>
              <a:gdLst/>
              <a:ahLst/>
              <a:cxnLst/>
              <a:rect l="l" t="t" r="r" b="b"/>
              <a:pathLst>
                <a:path w="257" h="190" extrusionOk="0">
                  <a:moveTo>
                    <a:pt x="153" y="0"/>
                  </a:moveTo>
                  <a:cubicBezTo>
                    <a:pt x="137" y="0"/>
                    <a:pt x="104" y="21"/>
                    <a:pt x="66" y="37"/>
                  </a:cubicBezTo>
                  <a:cubicBezTo>
                    <a:pt x="50" y="54"/>
                    <a:pt x="17" y="70"/>
                    <a:pt x="17" y="103"/>
                  </a:cubicBezTo>
                  <a:cubicBezTo>
                    <a:pt x="0" y="157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86" y="174"/>
                    <a:pt x="223" y="141"/>
                    <a:pt x="240" y="103"/>
                  </a:cubicBezTo>
                  <a:cubicBezTo>
                    <a:pt x="256" y="37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8" name="Google Shape;6928;p17"/>
            <p:cNvSpPr/>
            <p:nvPr/>
          </p:nvSpPr>
          <p:spPr>
            <a:xfrm>
              <a:off x="2915532" y="232873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0"/>
                  </a:moveTo>
                  <a:cubicBezTo>
                    <a:pt x="141" y="0"/>
                    <a:pt x="121" y="0"/>
                    <a:pt x="104" y="17"/>
                  </a:cubicBezTo>
                  <a:cubicBezTo>
                    <a:pt x="38" y="37"/>
                    <a:pt x="1" y="103"/>
                    <a:pt x="17" y="140"/>
                  </a:cubicBezTo>
                  <a:cubicBezTo>
                    <a:pt x="31" y="172"/>
                    <a:pt x="56" y="191"/>
                    <a:pt x="91" y="191"/>
                  </a:cubicBezTo>
                  <a:cubicBezTo>
                    <a:pt x="111" y="191"/>
                    <a:pt x="133" y="185"/>
                    <a:pt x="158" y="173"/>
                  </a:cubicBezTo>
                  <a:cubicBezTo>
                    <a:pt x="174" y="173"/>
                    <a:pt x="191" y="157"/>
                    <a:pt x="207" y="157"/>
                  </a:cubicBezTo>
                  <a:cubicBezTo>
                    <a:pt x="244" y="120"/>
                    <a:pt x="261" y="87"/>
                    <a:pt x="244" y="54"/>
                  </a:cubicBezTo>
                  <a:cubicBezTo>
                    <a:pt x="244" y="17"/>
                    <a:pt x="207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9" name="Google Shape;6929;p17"/>
            <p:cNvSpPr/>
            <p:nvPr/>
          </p:nvSpPr>
          <p:spPr>
            <a:xfrm>
              <a:off x="2934507" y="2282186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53" y="1"/>
                  </a:moveTo>
                  <a:cubicBezTo>
                    <a:pt x="138" y="1"/>
                    <a:pt x="121" y="3"/>
                    <a:pt x="104" y="7"/>
                  </a:cubicBezTo>
                  <a:cubicBezTo>
                    <a:pt x="34" y="44"/>
                    <a:pt x="1" y="110"/>
                    <a:pt x="17" y="147"/>
                  </a:cubicBezTo>
                  <a:cubicBezTo>
                    <a:pt x="17" y="179"/>
                    <a:pt x="45" y="197"/>
                    <a:pt x="83" y="197"/>
                  </a:cubicBezTo>
                  <a:cubicBezTo>
                    <a:pt x="104" y="197"/>
                    <a:pt x="128" y="192"/>
                    <a:pt x="153" y="180"/>
                  </a:cubicBezTo>
                  <a:cubicBezTo>
                    <a:pt x="223" y="164"/>
                    <a:pt x="256" y="93"/>
                    <a:pt x="240" y="44"/>
                  </a:cubicBezTo>
                  <a:cubicBezTo>
                    <a:pt x="228" y="17"/>
                    <a:pt x="195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0" name="Google Shape;6930;p17"/>
            <p:cNvSpPr/>
            <p:nvPr/>
          </p:nvSpPr>
          <p:spPr>
            <a:xfrm>
              <a:off x="2941307" y="2305236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4" y="0"/>
                  </a:moveTo>
                  <a:cubicBezTo>
                    <a:pt x="161" y="0"/>
                    <a:pt x="149" y="4"/>
                    <a:pt x="141" y="13"/>
                  </a:cubicBezTo>
                  <a:cubicBezTo>
                    <a:pt x="104" y="13"/>
                    <a:pt x="71" y="29"/>
                    <a:pt x="54" y="50"/>
                  </a:cubicBezTo>
                  <a:cubicBezTo>
                    <a:pt x="1" y="99"/>
                    <a:pt x="1" y="169"/>
                    <a:pt x="38" y="186"/>
                  </a:cubicBezTo>
                  <a:cubicBezTo>
                    <a:pt x="54" y="202"/>
                    <a:pt x="87" y="202"/>
                    <a:pt x="120" y="202"/>
                  </a:cubicBezTo>
                  <a:cubicBezTo>
                    <a:pt x="141" y="202"/>
                    <a:pt x="141" y="186"/>
                    <a:pt x="157" y="186"/>
                  </a:cubicBezTo>
                  <a:cubicBezTo>
                    <a:pt x="174" y="186"/>
                    <a:pt x="190" y="169"/>
                    <a:pt x="207" y="153"/>
                  </a:cubicBezTo>
                  <a:cubicBezTo>
                    <a:pt x="223" y="132"/>
                    <a:pt x="244" y="99"/>
                    <a:pt x="244" y="83"/>
                  </a:cubicBezTo>
                  <a:cubicBezTo>
                    <a:pt x="244" y="50"/>
                    <a:pt x="244" y="29"/>
                    <a:pt x="207" y="13"/>
                  </a:cubicBezTo>
                  <a:cubicBezTo>
                    <a:pt x="199" y="4"/>
                    <a:pt x="186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1" name="Google Shape;6931;p17"/>
            <p:cNvSpPr/>
            <p:nvPr/>
          </p:nvSpPr>
          <p:spPr>
            <a:xfrm>
              <a:off x="2925032" y="2257511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0"/>
                  </a:moveTo>
                  <a:cubicBezTo>
                    <a:pt x="103" y="0"/>
                    <a:pt x="33" y="50"/>
                    <a:pt x="17" y="103"/>
                  </a:cubicBezTo>
                  <a:cubicBezTo>
                    <a:pt x="0" y="153"/>
                    <a:pt x="33" y="206"/>
                    <a:pt x="87" y="206"/>
                  </a:cubicBezTo>
                  <a:cubicBezTo>
                    <a:pt x="120" y="206"/>
                    <a:pt x="136" y="206"/>
                    <a:pt x="153" y="186"/>
                  </a:cubicBezTo>
                  <a:cubicBezTo>
                    <a:pt x="173" y="186"/>
                    <a:pt x="173" y="169"/>
                    <a:pt x="190" y="169"/>
                  </a:cubicBezTo>
                  <a:cubicBezTo>
                    <a:pt x="206" y="153"/>
                    <a:pt x="239" y="136"/>
                    <a:pt x="239" y="103"/>
                  </a:cubicBezTo>
                  <a:cubicBezTo>
                    <a:pt x="256" y="66"/>
                    <a:pt x="256" y="50"/>
                    <a:pt x="239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2" name="Google Shape;6932;p17"/>
            <p:cNvSpPr/>
            <p:nvPr/>
          </p:nvSpPr>
          <p:spPr>
            <a:xfrm>
              <a:off x="2928832" y="2271611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51" y="1"/>
                    <a:pt x="128" y="6"/>
                    <a:pt x="104" y="18"/>
                  </a:cubicBezTo>
                  <a:cubicBezTo>
                    <a:pt x="38" y="34"/>
                    <a:pt x="1" y="104"/>
                    <a:pt x="21" y="158"/>
                  </a:cubicBezTo>
                  <a:cubicBezTo>
                    <a:pt x="21" y="182"/>
                    <a:pt x="57" y="197"/>
                    <a:pt x="103" y="197"/>
                  </a:cubicBezTo>
                  <a:cubicBezTo>
                    <a:pt x="120" y="197"/>
                    <a:pt x="139" y="195"/>
                    <a:pt x="158" y="191"/>
                  </a:cubicBezTo>
                  <a:cubicBezTo>
                    <a:pt x="228" y="158"/>
                    <a:pt x="261" y="88"/>
                    <a:pt x="244" y="55"/>
                  </a:cubicBezTo>
                  <a:cubicBezTo>
                    <a:pt x="233" y="20"/>
                    <a:pt x="20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3" name="Google Shape;6933;p17"/>
            <p:cNvSpPr/>
            <p:nvPr/>
          </p:nvSpPr>
          <p:spPr>
            <a:xfrm>
              <a:off x="2955132" y="2233236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61" y="0"/>
                  </a:moveTo>
                  <a:cubicBezTo>
                    <a:pt x="117" y="0"/>
                    <a:pt x="70" y="16"/>
                    <a:pt x="33" y="44"/>
                  </a:cubicBezTo>
                  <a:cubicBezTo>
                    <a:pt x="17" y="77"/>
                    <a:pt x="0" y="93"/>
                    <a:pt x="0" y="126"/>
                  </a:cubicBezTo>
                  <a:cubicBezTo>
                    <a:pt x="0" y="147"/>
                    <a:pt x="0" y="180"/>
                    <a:pt x="33" y="180"/>
                  </a:cubicBezTo>
                  <a:cubicBezTo>
                    <a:pt x="50" y="196"/>
                    <a:pt x="83" y="196"/>
                    <a:pt x="103" y="196"/>
                  </a:cubicBezTo>
                  <a:cubicBezTo>
                    <a:pt x="120" y="196"/>
                    <a:pt x="136" y="180"/>
                    <a:pt x="136" y="180"/>
                  </a:cubicBezTo>
                  <a:cubicBezTo>
                    <a:pt x="153" y="180"/>
                    <a:pt x="169" y="163"/>
                    <a:pt x="186" y="147"/>
                  </a:cubicBezTo>
                  <a:cubicBezTo>
                    <a:pt x="239" y="93"/>
                    <a:pt x="239" y="44"/>
                    <a:pt x="206" y="7"/>
                  </a:cubicBezTo>
                  <a:cubicBezTo>
                    <a:pt x="192" y="2"/>
                    <a:pt x="177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4" name="Google Shape;6934;p17"/>
            <p:cNvSpPr/>
            <p:nvPr/>
          </p:nvSpPr>
          <p:spPr>
            <a:xfrm>
              <a:off x="2953782" y="2259411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7" y="0"/>
                  </a:moveTo>
                  <a:cubicBezTo>
                    <a:pt x="140" y="0"/>
                    <a:pt x="122" y="2"/>
                    <a:pt x="104" y="7"/>
                  </a:cubicBezTo>
                  <a:cubicBezTo>
                    <a:pt x="54" y="44"/>
                    <a:pt x="1" y="93"/>
                    <a:pt x="17" y="147"/>
                  </a:cubicBezTo>
                  <a:cubicBezTo>
                    <a:pt x="28" y="179"/>
                    <a:pt x="61" y="197"/>
                    <a:pt x="97" y="197"/>
                  </a:cubicBezTo>
                  <a:cubicBezTo>
                    <a:pt x="117" y="197"/>
                    <a:pt x="138" y="192"/>
                    <a:pt x="157" y="180"/>
                  </a:cubicBezTo>
                  <a:cubicBezTo>
                    <a:pt x="223" y="163"/>
                    <a:pt x="260" y="93"/>
                    <a:pt x="260" y="44"/>
                  </a:cubicBezTo>
                  <a:cubicBezTo>
                    <a:pt x="245" y="17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5" name="Google Shape;6935;p17"/>
            <p:cNvSpPr/>
            <p:nvPr/>
          </p:nvSpPr>
          <p:spPr>
            <a:xfrm>
              <a:off x="2960282" y="2212361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36" y="0"/>
                  </a:moveTo>
                  <a:cubicBezTo>
                    <a:pt x="103" y="17"/>
                    <a:pt x="83" y="33"/>
                    <a:pt x="50" y="54"/>
                  </a:cubicBezTo>
                  <a:cubicBezTo>
                    <a:pt x="0" y="104"/>
                    <a:pt x="0" y="157"/>
                    <a:pt x="50" y="190"/>
                  </a:cubicBezTo>
                  <a:cubicBezTo>
                    <a:pt x="58" y="198"/>
                    <a:pt x="71" y="202"/>
                    <a:pt x="87" y="202"/>
                  </a:cubicBezTo>
                  <a:cubicBezTo>
                    <a:pt x="102" y="202"/>
                    <a:pt x="120" y="198"/>
                    <a:pt x="136" y="190"/>
                  </a:cubicBezTo>
                  <a:lnTo>
                    <a:pt x="153" y="190"/>
                  </a:lnTo>
                  <a:cubicBezTo>
                    <a:pt x="186" y="174"/>
                    <a:pt x="206" y="174"/>
                    <a:pt x="223" y="157"/>
                  </a:cubicBezTo>
                  <a:cubicBezTo>
                    <a:pt x="239" y="120"/>
                    <a:pt x="256" y="104"/>
                    <a:pt x="256" y="71"/>
                  </a:cubicBezTo>
                  <a:cubicBezTo>
                    <a:pt x="256" y="54"/>
                    <a:pt x="239" y="33"/>
                    <a:pt x="223" y="17"/>
                  </a:cubicBezTo>
                  <a:cubicBezTo>
                    <a:pt x="206" y="0"/>
                    <a:pt x="169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6" name="Google Shape;6936;p17"/>
            <p:cNvSpPr/>
            <p:nvPr/>
          </p:nvSpPr>
          <p:spPr>
            <a:xfrm>
              <a:off x="2948632" y="2282336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36" y="1"/>
                  </a:moveTo>
                  <a:cubicBezTo>
                    <a:pt x="104" y="17"/>
                    <a:pt x="71" y="38"/>
                    <a:pt x="54" y="55"/>
                  </a:cubicBezTo>
                  <a:cubicBezTo>
                    <a:pt x="0" y="104"/>
                    <a:pt x="0" y="158"/>
                    <a:pt x="54" y="191"/>
                  </a:cubicBezTo>
                  <a:cubicBezTo>
                    <a:pt x="65" y="191"/>
                    <a:pt x="76" y="198"/>
                    <a:pt x="92" y="198"/>
                  </a:cubicBezTo>
                  <a:cubicBezTo>
                    <a:pt x="100" y="198"/>
                    <a:pt x="109" y="196"/>
                    <a:pt x="120" y="191"/>
                  </a:cubicBezTo>
                  <a:lnTo>
                    <a:pt x="157" y="191"/>
                  </a:lnTo>
                  <a:cubicBezTo>
                    <a:pt x="174" y="174"/>
                    <a:pt x="190" y="158"/>
                    <a:pt x="207" y="141"/>
                  </a:cubicBezTo>
                  <a:cubicBezTo>
                    <a:pt x="260" y="104"/>
                    <a:pt x="260" y="38"/>
                    <a:pt x="223" y="17"/>
                  </a:cubicBezTo>
                  <a:cubicBezTo>
                    <a:pt x="207" y="1"/>
                    <a:pt x="174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7" name="Google Shape;6937;p17"/>
            <p:cNvSpPr/>
            <p:nvPr/>
          </p:nvSpPr>
          <p:spPr>
            <a:xfrm>
              <a:off x="2944307" y="227081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73" y="190"/>
                    <a:pt x="173" y="169"/>
                    <a:pt x="190" y="169"/>
                  </a:cubicBezTo>
                  <a:cubicBezTo>
                    <a:pt x="206" y="153"/>
                    <a:pt x="244" y="120"/>
                    <a:pt x="244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8" name="Google Shape;6938;p17"/>
            <p:cNvSpPr/>
            <p:nvPr/>
          </p:nvSpPr>
          <p:spPr>
            <a:xfrm>
              <a:off x="2947382" y="2223086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4" y="0"/>
                  </a:moveTo>
                  <a:cubicBezTo>
                    <a:pt x="121" y="0"/>
                    <a:pt x="83" y="17"/>
                    <a:pt x="67" y="37"/>
                  </a:cubicBezTo>
                  <a:cubicBezTo>
                    <a:pt x="34" y="54"/>
                    <a:pt x="17" y="87"/>
                    <a:pt x="1" y="103"/>
                  </a:cubicBezTo>
                  <a:cubicBezTo>
                    <a:pt x="1" y="140"/>
                    <a:pt x="1" y="157"/>
                    <a:pt x="17" y="173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104" y="206"/>
                    <a:pt x="121" y="190"/>
                    <a:pt x="137" y="190"/>
                  </a:cubicBezTo>
                  <a:cubicBezTo>
                    <a:pt x="154" y="190"/>
                    <a:pt x="170" y="173"/>
                    <a:pt x="170" y="173"/>
                  </a:cubicBezTo>
                  <a:cubicBezTo>
                    <a:pt x="207" y="157"/>
                    <a:pt x="224" y="140"/>
                    <a:pt x="240" y="103"/>
                  </a:cubicBezTo>
                  <a:cubicBezTo>
                    <a:pt x="257" y="54"/>
                    <a:pt x="224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9" name="Google Shape;6939;p17"/>
            <p:cNvSpPr/>
            <p:nvPr/>
          </p:nvSpPr>
          <p:spPr>
            <a:xfrm>
              <a:off x="2701257" y="2285361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70" y="0"/>
                  </a:moveTo>
                  <a:cubicBezTo>
                    <a:pt x="132" y="0"/>
                    <a:pt x="85" y="19"/>
                    <a:pt x="54" y="53"/>
                  </a:cubicBezTo>
                  <a:cubicBezTo>
                    <a:pt x="17" y="103"/>
                    <a:pt x="0" y="156"/>
                    <a:pt x="54" y="189"/>
                  </a:cubicBezTo>
                  <a:cubicBezTo>
                    <a:pt x="65" y="189"/>
                    <a:pt x="83" y="196"/>
                    <a:pt x="104" y="196"/>
                  </a:cubicBezTo>
                  <a:cubicBezTo>
                    <a:pt x="115" y="196"/>
                    <a:pt x="126" y="195"/>
                    <a:pt x="137" y="189"/>
                  </a:cubicBezTo>
                  <a:lnTo>
                    <a:pt x="174" y="189"/>
                  </a:lnTo>
                  <a:cubicBezTo>
                    <a:pt x="190" y="173"/>
                    <a:pt x="207" y="156"/>
                    <a:pt x="223" y="156"/>
                  </a:cubicBezTo>
                  <a:cubicBezTo>
                    <a:pt x="277" y="103"/>
                    <a:pt x="277" y="37"/>
                    <a:pt x="223" y="20"/>
                  </a:cubicBezTo>
                  <a:cubicBezTo>
                    <a:pt x="211" y="6"/>
                    <a:pt x="192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0" name="Google Shape;6940;p17"/>
            <p:cNvSpPr/>
            <p:nvPr/>
          </p:nvSpPr>
          <p:spPr>
            <a:xfrm>
              <a:off x="2636432" y="2225236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1"/>
                  </a:moveTo>
                  <a:cubicBezTo>
                    <a:pt x="103" y="1"/>
                    <a:pt x="33" y="54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190"/>
                    <a:pt x="153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23" y="157"/>
                    <a:pt x="239" y="120"/>
                    <a:pt x="239" y="104"/>
                  </a:cubicBezTo>
                  <a:cubicBezTo>
                    <a:pt x="256" y="71"/>
                    <a:pt x="256" y="54"/>
                    <a:pt x="239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1" name="Google Shape;6941;p17"/>
            <p:cNvSpPr/>
            <p:nvPr/>
          </p:nvSpPr>
          <p:spPr>
            <a:xfrm>
              <a:off x="2640232" y="223941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0"/>
                  </a:moveTo>
                  <a:cubicBezTo>
                    <a:pt x="151" y="0"/>
                    <a:pt x="128" y="6"/>
                    <a:pt x="104" y="19"/>
                  </a:cubicBezTo>
                  <a:cubicBezTo>
                    <a:pt x="38" y="36"/>
                    <a:pt x="1" y="106"/>
                    <a:pt x="21" y="139"/>
                  </a:cubicBezTo>
                  <a:cubicBezTo>
                    <a:pt x="32" y="171"/>
                    <a:pt x="57" y="191"/>
                    <a:pt x="91" y="191"/>
                  </a:cubicBezTo>
                  <a:cubicBezTo>
                    <a:pt x="111" y="191"/>
                    <a:pt x="133" y="185"/>
                    <a:pt x="157" y="172"/>
                  </a:cubicBezTo>
                  <a:cubicBezTo>
                    <a:pt x="227" y="155"/>
                    <a:pt x="260" y="85"/>
                    <a:pt x="244" y="52"/>
                  </a:cubicBezTo>
                  <a:cubicBezTo>
                    <a:pt x="233" y="20"/>
                    <a:pt x="207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2" name="Google Shape;6942;p17"/>
            <p:cNvSpPr/>
            <p:nvPr/>
          </p:nvSpPr>
          <p:spPr>
            <a:xfrm>
              <a:off x="2645907" y="2250036"/>
              <a:ext cx="6425" cy="4900"/>
            </a:xfrm>
            <a:custGeom>
              <a:avLst/>
              <a:gdLst/>
              <a:ahLst/>
              <a:cxnLst/>
              <a:rect l="l" t="t" r="r" b="b"/>
              <a:pathLst>
                <a:path w="257" h="196" extrusionOk="0">
                  <a:moveTo>
                    <a:pt x="156" y="0"/>
                  </a:moveTo>
                  <a:cubicBezTo>
                    <a:pt x="139" y="0"/>
                    <a:pt x="121" y="2"/>
                    <a:pt x="104" y="7"/>
                  </a:cubicBezTo>
                  <a:cubicBezTo>
                    <a:pt x="33" y="40"/>
                    <a:pt x="0" y="93"/>
                    <a:pt x="17" y="143"/>
                  </a:cubicBezTo>
                  <a:cubicBezTo>
                    <a:pt x="27" y="177"/>
                    <a:pt x="51" y="196"/>
                    <a:pt x="85" y="196"/>
                  </a:cubicBezTo>
                  <a:cubicBezTo>
                    <a:pt x="104" y="196"/>
                    <a:pt x="127" y="189"/>
                    <a:pt x="153" y="176"/>
                  </a:cubicBezTo>
                  <a:cubicBezTo>
                    <a:pt x="223" y="159"/>
                    <a:pt x="256" y="93"/>
                    <a:pt x="240" y="40"/>
                  </a:cubicBezTo>
                  <a:cubicBezTo>
                    <a:pt x="240" y="15"/>
                    <a:pt x="202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3" name="Google Shape;6943;p17"/>
            <p:cNvSpPr/>
            <p:nvPr/>
          </p:nvSpPr>
          <p:spPr>
            <a:xfrm>
              <a:off x="2632107" y="2261836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90" y="0"/>
                  </a:moveTo>
                  <a:cubicBezTo>
                    <a:pt x="177" y="0"/>
                    <a:pt x="165" y="5"/>
                    <a:pt x="157" y="13"/>
                  </a:cubicBezTo>
                  <a:cubicBezTo>
                    <a:pt x="120" y="13"/>
                    <a:pt x="87" y="33"/>
                    <a:pt x="70" y="50"/>
                  </a:cubicBezTo>
                  <a:cubicBezTo>
                    <a:pt x="16" y="99"/>
                    <a:pt x="0" y="169"/>
                    <a:pt x="54" y="186"/>
                  </a:cubicBezTo>
                  <a:cubicBezTo>
                    <a:pt x="70" y="202"/>
                    <a:pt x="103" y="202"/>
                    <a:pt x="140" y="202"/>
                  </a:cubicBezTo>
                  <a:cubicBezTo>
                    <a:pt x="140" y="186"/>
                    <a:pt x="157" y="186"/>
                    <a:pt x="173" y="186"/>
                  </a:cubicBezTo>
                  <a:cubicBezTo>
                    <a:pt x="190" y="169"/>
                    <a:pt x="206" y="169"/>
                    <a:pt x="223" y="153"/>
                  </a:cubicBezTo>
                  <a:cubicBezTo>
                    <a:pt x="243" y="137"/>
                    <a:pt x="260" y="99"/>
                    <a:pt x="260" y="83"/>
                  </a:cubicBezTo>
                  <a:cubicBezTo>
                    <a:pt x="260" y="50"/>
                    <a:pt x="260" y="33"/>
                    <a:pt x="223" y="13"/>
                  </a:cubicBezTo>
                  <a:cubicBezTo>
                    <a:pt x="214" y="5"/>
                    <a:pt x="202" y="0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17"/>
            <p:cNvSpPr/>
            <p:nvPr/>
          </p:nvSpPr>
          <p:spPr>
            <a:xfrm>
              <a:off x="2650132" y="2226986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57" y="1"/>
                    <a:pt x="120" y="17"/>
                    <a:pt x="87" y="34"/>
                  </a:cubicBezTo>
                  <a:cubicBezTo>
                    <a:pt x="54" y="50"/>
                    <a:pt x="38" y="87"/>
                    <a:pt x="38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0" y="207"/>
                    <a:pt x="141" y="207"/>
                    <a:pt x="174" y="191"/>
                  </a:cubicBezTo>
                  <a:lnTo>
                    <a:pt x="190" y="170"/>
                  </a:lnTo>
                  <a:cubicBezTo>
                    <a:pt x="223" y="153"/>
                    <a:pt x="244" y="137"/>
                    <a:pt x="260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17"/>
            <p:cNvSpPr/>
            <p:nvPr/>
          </p:nvSpPr>
          <p:spPr>
            <a:xfrm>
              <a:off x="2627357" y="2237311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3" y="0"/>
                    <a:pt x="87" y="17"/>
                  </a:cubicBezTo>
                  <a:cubicBezTo>
                    <a:pt x="54" y="33"/>
                    <a:pt x="37" y="66"/>
                    <a:pt x="21" y="87"/>
                  </a:cubicBezTo>
                  <a:cubicBezTo>
                    <a:pt x="0" y="153"/>
                    <a:pt x="37" y="190"/>
                    <a:pt x="103" y="190"/>
                  </a:cubicBezTo>
                  <a:cubicBezTo>
                    <a:pt x="124" y="190"/>
                    <a:pt x="141" y="190"/>
                    <a:pt x="157" y="169"/>
                  </a:cubicBezTo>
                  <a:cubicBezTo>
                    <a:pt x="174" y="169"/>
                    <a:pt x="174" y="169"/>
                    <a:pt x="190" y="153"/>
                  </a:cubicBezTo>
                  <a:cubicBezTo>
                    <a:pt x="227" y="136"/>
                    <a:pt x="244" y="120"/>
                    <a:pt x="244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17"/>
            <p:cNvSpPr/>
            <p:nvPr/>
          </p:nvSpPr>
          <p:spPr>
            <a:xfrm>
              <a:off x="2629507" y="2251411"/>
              <a:ext cx="6950" cy="4950"/>
            </a:xfrm>
            <a:custGeom>
              <a:avLst/>
              <a:gdLst/>
              <a:ahLst/>
              <a:cxnLst/>
              <a:rect l="l" t="t" r="r" b="b"/>
              <a:pathLst>
                <a:path w="278" h="198" extrusionOk="0">
                  <a:moveTo>
                    <a:pt x="180" y="1"/>
                  </a:moveTo>
                  <a:cubicBezTo>
                    <a:pt x="160" y="1"/>
                    <a:pt x="139" y="6"/>
                    <a:pt x="120" y="18"/>
                  </a:cubicBezTo>
                  <a:cubicBezTo>
                    <a:pt x="55" y="38"/>
                    <a:pt x="1" y="104"/>
                    <a:pt x="17" y="158"/>
                  </a:cubicBezTo>
                  <a:cubicBezTo>
                    <a:pt x="33" y="182"/>
                    <a:pt x="72" y="197"/>
                    <a:pt x="119" y="197"/>
                  </a:cubicBezTo>
                  <a:cubicBezTo>
                    <a:pt x="137" y="197"/>
                    <a:pt x="155" y="195"/>
                    <a:pt x="174" y="191"/>
                  </a:cubicBezTo>
                  <a:cubicBezTo>
                    <a:pt x="224" y="158"/>
                    <a:pt x="277" y="104"/>
                    <a:pt x="261" y="55"/>
                  </a:cubicBezTo>
                  <a:cubicBezTo>
                    <a:pt x="250" y="20"/>
                    <a:pt x="216" y="1"/>
                    <a:pt x="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17"/>
            <p:cNvSpPr/>
            <p:nvPr/>
          </p:nvSpPr>
          <p:spPr>
            <a:xfrm>
              <a:off x="2665182" y="2227161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7" y="1"/>
                  </a:moveTo>
                  <a:cubicBezTo>
                    <a:pt x="154" y="1"/>
                    <a:pt x="129" y="4"/>
                    <a:pt x="104" y="10"/>
                  </a:cubicBezTo>
                  <a:cubicBezTo>
                    <a:pt x="54" y="43"/>
                    <a:pt x="0" y="97"/>
                    <a:pt x="17" y="146"/>
                  </a:cubicBezTo>
                  <a:cubicBezTo>
                    <a:pt x="28" y="181"/>
                    <a:pt x="61" y="201"/>
                    <a:pt x="98" y="201"/>
                  </a:cubicBezTo>
                  <a:cubicBezTo>
                    <a:pt x="118" y="201"/>
                    <a:pt x="138" y="195"/>
                    <a:pt x="157" y="184"/>
                  </a:cubicBezTo>
                  <a:cubicBezTo>
                    <a:pt x="223" y="146"/>
                    <a:pt x="277" y="97"/>
                    <a:pt x="260" y="43"/>
                  </a:cubicBezTo>
                  <a:cubicBezTo>
                    <a:pt x="247" y="12"/>
                    <a:pt x="216" y="1"/>
                    <a:pt x="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17"/>
            <p:cNvSpPr/>
            <p:nvPr/>
          </p:nvSpPr>
          <p:spPr>
            <a:xfrm>
              <a:off x="2652307" y="2215036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87" y="1"/>
                  </a:moveTo>
                  <a:cubicBezTo>
                    <a:pt x="172" y="1"/>
                    <a:pt x="155" y="5"/>
                    <a:pt x="136" y="13"/>
                  </a:cubicBezTo>
                  <a:cubicBezTo>
                    <a:pt x="103" y="13"/>
                    <a:pt x="87" y="30"/>
                    <a:pt x="54" y="50"/>
                  </a:cubicBezTo>
                  <a:cubicBezTo>
                    <a:pt x="0" y="100"/>
                    <a:pt x="0" y="170"/>
                    <a:pt x="54" y="186"/>
                  </a:cubicBezTo>
                  <a:cubicBezTo>
                    <a:pt x="70" y="203"/>
                    <a:pt x="103" y="203"/>
                    <a:pt x="136" y="203"/>
                  </a:cubicBezTo>
                  <a:lnTo>
                    <a:pt x="157" y="186"/>
                  </a:lnTo>
                  <a:cubicBezTo>
                    <a:pt x="190" y="186"/>
                    <a:pt x="206" y="170"/>
                    <a:pt x="223" y="153"/>
                  </a:cubicBezTo>
                  <a:cubicBezTo>
                    <a:pt x="260" y="100"/>
                    <a:pt x="276" y="50"/>
                    <a:pt x="223" y="13"/>
                  </a:cubicBezTo>
                  <a:cubicBezTo>
                    <a:pt x="214" y="5"/>
                    <a:pt x="202" y="1"/>
                    <a:pt x="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17"/>
            <p:cNvSpPr/>
            <p:nvPr/>
          </p:nvSpPr>
          <p:spPr>
            <a:xfrm>
              <a:off x="2672082" y="2235811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56" y="0"/>
                  </a:moveTo>
                  <a:cubicBezTo>
                    <a:pt x="139" y="0"/>
                    <a:pt x="121" y="2"/>
                    <a:pt x="104" y="7"/>
                  </a:cubicBezTo>
                  <a:cubicBezTo>
                    <a:pt x="50" y="44"/>
                    <a:pt x="1" y="93"/>
                    <a:pt x="17" y="147"/>
                  </a:cubicBezTo>
                  <a:cubicBezTo>
                    <a:pt x="28" y="179"/>
                    <a:pt x="61" y="197"/>
                    <a:pt x="96" y="197"/>
                  </a:cubicBezTo>
                  <a:cubicBezTo>
                    <a:pt x="116" y="197"/>
                    <a:pt x="136" y="191"/>
                    <a:pt x="153" y="180"/>
                  </a:cubicBezTo>
                  <a:cubicBezTo>
                    <a:pt x="223" y="147"/>
                    <a:pt x="256" y="93"/>
                    <a:pt x="256" y="44"/>
                  </a:cubicBezTo>
                  <a:cubicBezTo>
                    <a:pt x="244" y="16"/>
                    <a:pt x="203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17"/>
            <p:cNvSpPr/>
            <p:nvPr/>
          </p:nvSpPr>
          <p:spPr>
            <a:xfrm>
              <a:off x="2676307" y="2248011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41" y="1"/>
                    <a:pt x="104" y="17"/>
                    <a:pt x="87" y="34"/>
                  </a:cubicBezTo>
                  <a:cubicBezTo>
                    <a:pt x="54" y="50"/>
                    <a:pt x="38" y="88"/>
                    <a:pt x="21" y="104"/>
                  </a:cubicBezTo>
                  <a:cubicBezTo>
                    <a:pt x="1" y="154"/>
                    <a:pt x="38" y="191"/>
                    <a:pt x="71" y="207"/>
                  </a:cubicBezTo>
                  <a:lnTo>
                    <a:pt x="104" y="207"/>
                  </a:lnTo>
                  <a:cubicBezTo>
                    <a:pt x="124" y="207"/>
                    <a:pt x="141" y="191"/>
                    <a:pt x="157" y="191"/>
                  </a:cubicBezTo>
                  <a:cubicBezTo>
                    <a:pt x="190" y="174"/>
                    <a:pt x="227" y="154"/>
                    <a:pt x="244" y="121"/>
                  </a:cubicBezTo>
                  <a:lnTo>
                    <a:pt x="244" y="104"/>
                  </a:ln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17"/>
            <p:cNvSpPr/>
            <p:nvPr/>
          </p:nvSpPr>
          <p:spPr>
            <a:xfrm>
              <a:off x="2668182" y="2272961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86"/>
                    <a:pt x="157" y="186"/>
                  </a:cubicBezTo>
                  <a:cubicBezTo>
                    <a:pt x="173" y="186"/>
                    <a:pt x="190" y="170"/>
                    <a:pt x="190" y="170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17"/>
            <p:cNvSpPr/>
            <p:nvPr/>
          </p:nvSpPr>
          <p:spPr>
            <a:xfrm>
              <a:off x="2622207" y="2274311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3" y="0"/>
                  </a:moveTo>
                  <a:cubicBezTo>
                    <a:pt x="143" y="0"/>
                    <a:pt x="122" y="4"/>
                    <a:pt x="103" y="13"/>
                  </a:cubicBezTo>
                  <a:cubicBezTo>
                    <a:pt x="54" y="29"/>
                    <a:pt x="21" y="66"/>
                    <a:pt x="0" y="99"/>
                  </a:cubicBezTo>
                  <a:lnTo>
                    <a:pt x="0" y="153"/>
                  </a:lnTo>
                  <a:cubicBezTo>
                    <a:pt x="14" y="185"/>
                    <a:pt x="46" y="203"/>
                    <a:pt x="86" y="203"/>
                  </a:cubicBezTo>
                  <a:cubicBezTo>
                    <a:pt x="108" y="203"/>
                    <a:pt x="132" y="198"/>
                    <a:pt x="157" y="186"/>
                  </a:cubicBezTo>
                  <a:cubicBezTo>
                    <a:pt x="206" y="153"/>
                    <a:pt x="260" y="99"/>
                    <a:pt x="243" y="50"/>
                  </a:cubicBezTo>
                  <a:cubicBezTo>
                    <a:pt x="243" y="29"/>
                    <a:pt x="227" y="29"/>
                    <a:pt x="206" y="13"/>
                  </a:cubicBezTo>
                  <a:cubicBezTo>
                    <a:pt x="198" y="4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3" name="Google Shape;6953;p17"/>
            <p:cNvSpPr/>
            <p:nvPr/>
          </p:nvSpPr>
          <p:spPr>
            <a:xfrm>
              <a:off x="2655757" y="2238536"/>
              <a:ext cx="6450" cy="4850"/>
            </a:xfrm>
            <a:custGeom>
              <a:avLst/>
              <a:gdLst/>
              <a:ahLst/>
              <a:cxnLst/>
              <a:rect l="l" t="t" r="r" b="b"/>
              <a:pathLst>
                <a:path w="258" h="194" extrusionOk="0">
                  <a:moveTo>
                    <a:pt x="171" y="1"/>
                  </a:moveTo>
                  <a:cubicBezTo>
                    <a:pt x="138" y="1"/>
                    <a:pt x="101" y="17"/>
                    <a:pt x="68" y="38"/>
                  </a:cubicBezTo>
                  <a:cubicBezTo>
                    <a:pt x="52" y="54"/>
                    <a:pt x="35" y="71"/>
                    <a:pt x="19" y="104"/>
                  </a:cubicBezTo>
                  <a:cubicBezTo>
                    <a:pt x="1" y="150"/>
                    <a:pt x="26" y="194"/>
                    <a:pt x="66" y="194"/>
                  </a:cubicBezTo>
                  <a:cubicBezTo>
                    <a:pt x="72" y="194"/>
                    <a:pt x="78" y="193"/>
                    <a:pt x="85" y="190"/>
                  </a:cubicBezTo>
                  <a:lnTo>
                    <a:pt x="155" y="190"/>
                  </a:lnTo>
                  <a:cubicBezTo>
                    <a:pt x="171" y="174"/>
                    <a:pt x="171" y="174"/>
                    <a:pt x="188" y="174"/>
                  </a:cubicBezTo>
                  <a:cubicBezTo>
                    <a:pt x="204" y="157"/>
                    <a:pt x="241" y="120"/>
                    <a:pt x="241" y="104"/>
                  </a:cubicBezTo>
                  <a:cubicBezTo>
                    <a:pt x="258" y="54"/>
                    <a:pt x="225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4" name="Google Shape;6954;p17"/>
            <p:cNvSpPr/>
            <p:nvPr/>
          </p:nvSpPr>
          <p:spPr>
            <a:xfrm>
              <a:off x="2660032" y="2250186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36" y="1"/>
                  </a:moveTo>
                  <a:cubicBezTo>
                    <a:pt x="103" y="1"/>
                    <a:pt x="87" y="17"/>
                    <a:pt x="54" y="50"/>
                  </a:cubicBezTo>
                  <a:cubicBezTo>
                    <a:pt x="0" y="87"/>
                    <a:pt x="0" y="153"/>
                    <a:pt x="54" y="190"/>
                  </a:cubicBezTo>
                  <a:lnTo>
                    <a:pt x="120" y="190"/>
                  </a:lnTo>
                  <a:cubicBezTo>
                    <a:pt x="136" y="190"/>
                    <a:pt x="157" y="190"/>
                    <a:pt x="157" y="170"/>
                  </a:cubicBezTo>
                  <a:cubicBezTo>
                    <a:pt x="173" y="170"/>
                    <a:pt x="206" y="153"/>
                    <a:pt x="206" y="137"/>
                  </a:cubicBezTo>
                  <a:cubicBezTo>
                    <a:pt x="260" y="104"/>
                    <a:pt x="277" y="34"/>
                    <a:pt x="223" y="17"/>
                  </a:cubicBezTo>
                  <a:cubicBezTo>
                    <a:pt x="206" y="1"/>
                    <a:pt x="17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5" name="Google Shape;6955;p17"/>
            <p:cNvSpPr/>
            <p:nvPr/>
          </p:nvSpPr>
          <p:spPr>
            <a:xfrm>
              <a:off x="2686632" y="2225236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4"/>
                    <a:pt x="37" y="71"/>
                    <a:pt x="21" y="104"/>
                  </a:cubicBezTo>
                  <a:cubicBezTo>
                    <a:pt x="0" y="157"/>
                    <a:pt x="37" y="207"/>
                    <a:pt x="87" y="207"/>
                  </a:cubicBezTo>
                  <a:cubicBezTo>
                    <a:pt x="124" y="207"/>
                    <a:pt x="140" y="190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5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17"/>
            <p:cNvSpPr/>
            <p:nvPr/>
          </p:nvSpPr>
          <p:spPr>
            <a:xfrm>
              <a:off x="2617057" y="2262136"/>
              <a:ext cx="6500" cy="5250"/>
            </a:xfrm>
            <a:custGeom>
              <a:avLst/>
              <a:gdLst/>
              <a:ahLst/>
              <a:cxnLst/>
              <a:rect l="l" t="t" r="r" b="b"/>
              <a:pathLst>
                <a:path w="260" h="210" extrusionOk="0">
                  <a:moveTo>
                    <a:pt x="157" y="1"/>
                  </a:moveTo>
                  <a:cubicBezTo>
                    <a:pt x="140" y="1"/>
                    <a:pt x="124" y="21"/>
                    <a:pt x="103" y="21"/>
                  </a:cubicBezTo>
                  <a:cubicBezTo>
                    <a:pt x="37" y="54"/>
                    <a:pt x="0" y="104"/>
                    <a:pt x="21" y="157"/>
                  </a:cubicBezTo>
                  <a:cubicBezTo>
                    <a:pt x="21" y="190"/>
                    <a:pt x="48" y="209"/>
                    <a:pt x="87" y="209"/>
                  </a:cubicBezTo>
                  <a:cubicBezTo>
                    <a:pt x="108" y="209"/>
                    <a:pt x="132" y="204"/>
                    <a:pt x="157" y="190"/>
                  </a:cubicBezTo>
                  <a:cubicBezTo>
                    <a:pt x="173" y="190"/>
                    <a:pt x="190" y="174"/>
                    <a:pt x="206" y="157"/>
                  </a:cubicBezTo>
                  <a:cubicBezTo>
                    <a:pt x="243" y="125"/>
                    <a:pt x="260" y="87"/>
                    <a:pt x="243" y="54"/>
                  </a:cubicBezTo>
                  <a:cubicBezTo>
                    <a:pt x="243" y="21"/>
                    <a:pt x="206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17"/>
            <p:cNvSpPr/>
            <p:nvPr/>
          </p:nvSpPr>
          <p:spPr>
            <a:xfrm>
              <a:off x="2858857" y="2444686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57" y="0"/>
                  </a:moveTo>
                  <a:cubicBezTo>
                    <a:pt x="141" y="0"/>
                    <a:pt x="103" y="17"/>
                    <a:pt x="87" y="38"/>
                  </a:cubicBezTo>
                  <a:cubicBezTo>
                    <a:pt x="54" y="54"/>
                    <a:pt x="17" y="71"/>
                    <a:pt x="17" y="104"/>
                  </a:cubicBezTo>
                  <a:cubicBezTo>
                    <a:pt x="0" y="157"/>
                    <a:pt x="37" y="207"/>
                    <a:pt x="87" y="207"/>
                  </a:cubicBezTo>
                  <a:lnTo>
                    <a:pt x="141" y="207"/>
                  </a:lnTo>
                  <a:cubicBezTo>
                    <a:pt x="141" y="190"/>
                    <a:pt x="141" y="190"/>
                    <a:pt x="157" y="190"/>
                  </a:cubicBezTo>
                  <a:cubicBezTo>
                    <a:pt x="157" y="190"/>
                    <a:pt x="174" y="190"/>
                    <a:pt x="174" y="174"/>
                  </a:cubicBezTo>
                  <a:cubicBezTo>
                    <a:pt x="207" y="157"/>
                    <a:pt x="223" y="141"/>
                    <a:pt x="244" y="104"/>
                  </a:cubicBezTo>
                  <a:lnTo>
                    <a:pt x="244" y="38"/>
                  </a:lnTo>
                  <a:cubicBezTo>
                    <a:pt x="223" y="17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8" name="Google Shape;6958;p17"/>
            <p:cNvSpPr/>
            <p:nvPr/>
          </p:nvSpPr>
          <p:spPr>
            <a:xfrm>
              <a:off x="2853282" y="2433561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0"/>
                  </a:moveTo>
                  <a:cubicBezTo>
                    <a:pt x="157" y="0"/>
                    <a:pt x="120" y="0"/>
                    <a:pt x="104" y="17"/>
                  </a:cubicBezTo>
                  <a:cubicBezTo>
                    <a:pt x="54" y="33"/>
                    <a:pt x="1" y="103"/>
                    <a:pt x="17" y="153"/>
                  </a:cubicBezTo>
                  <a:cubicBezTo>
                    <a:pt x="29" y="180"/>
                    <a:pt x="71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74" y="173"/>
                    <a:pt x="190" y="173"/>
                    <a:pt x="207" y="153"/>
                  </a:cubicBezTo>
                  <a:cubicBezTo>
                    <a:pt x="240" y="120"/>
                    <a:pt x="260" y="87"/>
                    <a:pt x="260" y="50"/>
                  </a:cubicBezTo>
                  <a:cubicBezTo>
                    <a:pt x="240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9" name="Google Shape;6959;p17"/>
            <p:cNvSpPr/>
            <p:nvPr/>
          </p:nvSpPr>
          <p:spPr>
            <a:xfrm>
              <a:off x="2864432" y="2456161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42" y="1"/>
                  </a:moveTo>
                  <a:cubicBezTo>
                    <a:pt x="124" y="1"/>
                    <a:pt x="105" y="3"/>
                    <a:pt x="87" y="7"/>
                  </a:cubicBezTo>
                  <a:cubicBezTo>
                    <a:pt x="54" y="24"/>
                    <a:pt x="21" y="57"/>
                    <a:pt x="21" y="73"/>
                  </a:cubicBezTo>
                  <a:cubicBezTo>
                    <a:pt x="0" y="110"/>
                    <a:pt x="0" y="127"/>
                    <a:pt x="0" y="143"/>
                  </a:cubicBezTo>
                  <a:cubicBezTo>
                    <a:pt x="0" y="160"/>
                    <a:pt x="21" y="176"/>
                    <a:pt x="37" y="197"/>
                  </a:cubicBezTo>
                  <a:cubicBezTo>
                    <a:pt x="70" y="197"/>
                    <a:pt x="103" y="197"/>
                    <a:pt x="140" y="176"/>
                  </a:cubicBezTo>
                  <a:cubicBezTo>
                    <a:pt x="206" y="160"/>
                    <a:pt x="243" y="94"/>
                    <a:pt x="227" y="40"/>
                  </a:cubicBezTo>
                  <a:cubicBezTo>
                    <a:pt x="227" y="16"/>
                    <a:pt x="189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0" name="Google Shape;6960;p17"/>
            <p:cNvSpPr/>
            <p:nvPr/>
          </p:nvSpPr>
          <p:spPr>
            <a:xfrm>
              <a:off x="2876482" y="2457986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6" y="1"/>
                  </a:moveTo>
                  <a:cubicBezTo>
                    <a:pt x="154" y="1"/>
                    <a:pt x="129" y="7"/>
                    <a:pt x="103" y="21"/>
                  </a:cubicBezTo>
                  <a:cubicBezTo>
                    <a:pt x="33" y="37"/>
                    <a:pt x="0" y="103"/>
                    <a:pt x="17" y="157"/>
                  </a:cubicBezTo>
                  <a:cubicBezTo>
                    <a:pt x="29" y="181"/>
                    <a:pt x="61" y="196"/>
                    <a:pt x="105" y="196"/>
                  </a:cubicBezTo>
                  <a:cubicBezTo>
                    <a:pt x="121" y="196"/>
                    <a:pt x="138" y="194"/>
                    <a:pt x="157" y="190"/>
                  </a:cubicBezTo>
                  <a:cubicBezTo>
                    <a:pt x="223" y="157"/>
                    <a:pt x="260" y="87"/>
                    <a:pt x="240" y="54"/>
                  </a:cubicBezTo>
                  <a:cubicBezTo>
                    <a:pt x="240" y="20"/>
                    <a:pt x="213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1" name="Google Shape;6961;p17"/>
            <p:cNvSpPr/>
            <p:nvPr/>
          </p:nvSpPr>
          <p:spPr>
            <a:xfrm>
              <a:off x="2868757" y="2431811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0" y="0"/>
                  </a:moveTo>
                  <a:cubicBezTo>
                    <a:pt x="87" y="17"/>
                    <a:pt x="54" y="37"/>
                    <a:pt x="33" y="54"/>
                  </a:cubicBezTo>
                  <a:cubicBezTo>
                    <a:pt x="17" y="70"/>
                    <a:pt x="0" y="103"/>
                    <a:pt x="0" y="140"/>
                  </a:cubicBezTo>
                  <a:cubicBezTo>
                    <a:pt x="0" y="157"/>
                    <a:pt x="0" y="173"/>
                    <a:pt x="17" y="190"/>
                  </a:cubicBezTo>
                  <a:cubicBezTo>
                    <a:pt x="35" y="198"/>
                    <a:pt x="49" y="202"/>
                    <a:pt x="62" y="202"/>
                  </a:cubicBezTo>
                  <a:cubicBezTo>
                    <a:pt x="74" y="202"/>
                    <a:pt x="87" y="198"/>
                    <a:pt x="103" y="190"/>
                  </a:cubicBezTo>
                  <a:lnTo>
                    <a:pt x="136" y="190"/>
                  </a:lnTo>
                  <a:cubicBezTo>
                    <a:pt x="157" y="173"/>
                    <a:pt x="173" y="173"/>
                    <a:pt x="190" y="157"/>
                  </a:cubicBezTo>
                  <a:cubicBezTo>
                    <a:pt x="239" y="103"/>
                    <a:pt x="239" y="54"/>
                    <a:pt x="206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2" name="Google Shape;6962;p17"/>
            <p:cNvSpPr/>
            <p:nvPr/>
          </p:nvSpPr>
          <p:spPr>
            <a:xfrm>
              <a:off x="2874307" y="2443436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1"/>
                  </a:moveTo>
                  <a:cubicBezTo>
                    <a:pt x="141" y="17"/>
                    <a:pt x="104" y="17"/>
                    <a:pt x="71" y="34"/>
                  </a:cubicBezTo>
                  <a:cubicBezTo>
                    <a:pt x="54" y="50"/>
                    <a:pt x="17" y="88"/>
                    <a:pt x="17" y="104"/>
                  </a:cubicBezTo>
                  <a:cubicBezTo>
                    <a:pt x="1" y="154"/>
                    <a:pt x="38" y="207"/>
                    <a:pt x="87" y="207"/>
                  </a:cubicBezTo>
                  <a:cubicBezTo>
                    <a:pt x="104" y="207"/>
                    <a:pt x="141" y="207"/>
                    <a:pt x="157" y="191"/>
                  </a:cubicBezTo>
                  <a:cubicBezTo>
                    <a:pt x="157" y="191"/>
                    <a:pt x="174" y="191"/>
                    <a:pt x="190" y="170"/>
                  </a:cubicBezTo>
                  <a:cubicBezTo>
                    <a:pt x="207" y="154"/>
                    <a:pt x="223" y="137"/>
                    <a:pt x="244" y="104"/>
                  </a:cubicBezTo>
                  <a:cubicBezTo>
                    <a:pt x="261" y="50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3" name="Google Shape;6963;p17"/>
            <p:cNvSpPr/>
            <p:nvPr/>
          </p:nvSpPr>
          <p:spPr>
            <a:xfrm>
              <a:off x="2849882" y="2421336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91" y="0"/>
                  </a:moveTo>
                  <a:cubicBezTo>
                    <a:pt x="180" y="0"/>
                    <a:pt x="167" y="2"/>
                    <a:pt x="153" y="7"/>
                  </a:cubicBezTo>
                  <a:lnTo>
                    <a:pt x="104" y="7"/>
                  </a:lnTo>
                  <a:cubicBezTo>
                    <a:pt x="34" y="44"/>
                    <a:pt x="1" y="93"/>
                    <a:pt x="17" y="147"/>
                  </a:cubicBezTo>
                  <a:cubicBezTo>
                    <a:pt x="28" y="179"/>
                    <a:pt x="54" y="197"/>
                    <a:pt x="89" y="197"/>
                  </a:cubicBezTo>
                  <a:cubicBezTo>
                    <a:pt x="108" y="197"/>
                    <a:pt x="130" y="192"/>
                    <a:pt x="153" y="180"/>
                  </a:cubicBezTo>
                  <a:cubicBezTo>
                    <a:pt x="170" y="180"/>
                    <a:pt x="190" y="163"/>
                    <a:pt x="207" y="147"/>
                  </a:cubicBezTo>
                  <a:cubicBezTo>
                    <a:pt x="240" y="126"/>
                    <a:pt x="256" y="77"/>
                    <a:pt x="240" y="44"/>
                  </a:cubicBezTo>
                  <a:cubicBezTo>
                    <a:pt x="240" y="17"/>
                    <a:pt x="222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4" name="Google Shape;6964;p17"/>
            <p:cNvSpPr/>
            <p:nvPr/>
          </p:nvSpPr>
          <p:spPr>
            <a:xfrm>
              <a:off x="2848557" y="2411286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4" y="1"/>
                  </a:moveTo>
                  <a:cubicBezTo>
                    <a:pt x="143" y="1"/>
                    <a:pt x="122" y="5"/>
                    <a:pt x="103" y="13"/>
                  </a:cubicBezTo>
                  <a:cubicBezTo>
                    <a:pt x="54" y="34"/>
                    <a:pt x="17" y="83"/>
                    <a:pt x="0" y="116"/>
                  </a:cubicBezTo>
                  <a:lnTo>
                    <a:pt x="0" y="153"/>
                  </a:lnTo>
                  <a:cubicBezTo>
                    <a:pt x="11" y="185"/>
                    <a:pt x="44" y="203"/>
                    <a:pt x="85" y="203"/>
                  </a:cubicBezTo>
                  <a:cubicBezTo>
                    <a:pt x="107" y="203"/>
                    <a:pt x="132" y="198"/>
                    <a:pt x="157" y="186"/>
                  </a:cubicBezTo>
                  <a:cubicBezTo>
                    <a:pt x="206" y="170"/>
                    <a:pt x="260" y="100"/>
                    <a:pt x="243" y="50"/>
                  </a:cubicBezTo>
                  <a:cubicBezTo>
                    <a:pt x="243" y="50"/>
                    <a:pt x="223" y="34"/>
                    <a:pt x="223" y="13"/>
                  </a:cubicBezTo>
                  <a:cubicBezTo>
                    <a:pt x="206" y="5"/>
                    <a:pt x="186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5" name="Google Shape;6965;p17"/>
            <p:cNvSpPr/>
            <p:nvPr/>
          </p:nvSpPr>
          <p:spPr>
            <a:xfrm>
              <a:off x="2623957" y="2284111"/>
              <a:ext cx="6000" cy="4750"/>
            </a:xfrm>
            <a:custGeom>
              <a:avLst/>
              <a:gdLst/>
              <a:ahLst/>
              <a:cxnLst/>
              <a:rect l="l" t="t" r="r" b="b"/>
              <a:pathLst>
                <a:path w="240" h="190" extrusionOk="0">
                  <a:moveTo>
                    <a:pt x="136" y="0"/>
                  </a:moveTo>
                  <a:cubicBezTo>
                    <a:pt x="120" y="0"/>
                    <a:pt x="103" y="16"/>
                    <a:pt x="87" y="16"/>
                  </a:cubicBezTo>
                  <a:cubicBezTo>
                    <a:pt x="54" y="33"/>
                    <a:pt x="17" y="70"/>
                    <a:pt x="0" y="103"/>
                  </a:cubicBezTo>
                  <a:cubicBezTo>
                    <a:pt x="54" y="120"/>
                    <a:pt x="103" y="153"/>
                    <a:pt x="136" y="190"/>
                  </a:cubicBezTo>
                  <a:cubicBezTo>
                    <a:pt x="157" y="173"/>
                    <a:pt x="173" y="173"/>
                    <a:pt x="190" y="153"/>
                  </a:cubicBezTo>
                  <a:cubicBezTo>
                    <a:pt x="223" y="120"/>
                    <a:pt x="239" y="87"/>
                    <a:pt x="223" y="49"/>
                  </a:cubicBezTo>
                  <a:cubicBezTo>
                    <a:pt x="223" y="16"/>
                    <a:pt x="190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6" name="Google Shape;6966;p17"/>
            <p:cNvSpPr/>
            <p:nvPr/>
          </p:nvSpPr>
          <p:spPr>
            <a:xfrm>
              <a:off x="2617557" y="2249561"/>
              <a:ext cx="6425" cy="4875"/>
            </a:xfrm>
            <a:custGeom>
              <a:avLst/>
              <a:gdLst/>
              <a:ahLst/>
              <a:cxnLst/>
              <a:rect l="l" t="t" r="r" b="b"/>
              <a:pathLst>
                <a:path w="257" h="195" extrusionOk="0">
                  <a:moveTo>
                    <a:pt x="148" y="1"/>
                  </a:moveTo>
                  <a:cubicBezTo>
                    <a:pt x="133" y="1"/>
                    <a:pt x="117" y="3"/>
                    <a:pt x="104" y="9"/>
                  </a:cubicBezTo>
                  <a:cubicBezTo>
                    <a:pt x="50" y="26"/>
                    <a:pt x="34" y="59"/>
                    <a:pt x="17" y="92"/>
                  </a:cubicBezTo>
                  <a:cubicBezTo>
                    <a:pt x="1" y="112"/>
                    <a:pt x="1" y="129"/>
                    <a:pt x="1" y="145"/>
                  </a:cubicBezTo>
                  <a:cubicBezTo>
                    <a:pt x="17" y="162"/>
                    <a:pt x="17" y="178"/>
                    <a:pt x="50" y="195"/>
                  </a:cubicBezTo>
                  <a:cubicBezTo>
                    <a:pt x="67" y="195"/>
                    <a:pt x="104" y="195"/>
                    <a:pt x="137" y="178"/>
                  </a:cubicBezTo>
                  <a:cubicBezTo>
                    <a:pt x="207" y="162"/>
                    <a:pt x="256" y="92"/>
                    <a:pt x="240" y="42"/>
                  </a:cubicBezTo>
                  <a:cubicBezTo>
                    <a:pt x="228" y="18"/>
                    <a:pt x="188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17"/>
            <p:cNvSpPr/>
            <p:nvPr/>
          </p:nvSpPr>
          <p:spPr>
            <a:xfrm>
              <a:off x="2824107" y="2420661"/>
              <a:ext cx="2625" cy="3425"/>
            </a:xfrm>
            <a:custGeom>
              <a:avLst/>
              <a:gdLst/>
              <a:ahLst/>
              <a:cxnLst/>
              <a:rect l="l" t="t" r="r" b="b"/>
              <a:pathLst>
                <a:path w="105" h="137" extrusionOk="0">
                  <a:moveTo>
                    <a:pt x="1" y="1"/>
                  </a:moveTo>
                  <a:cubicBezTo>
                    <a:pt x="17" y="50"/>
                    <a:pt x="34" y="104"/>
                    <a:pt x="50" y="137"/>
                  </a:cubicBezTo>
                  <a:lnTo>
                    <a:pt x="67" y="137"/>
                  </a:lnTo>
                  <a:lnTo>
                    <a:pt x="67" y="120"/>
                  </a:lnTo>
                  <a:cubicBezTo>
                    <a:pt x="88" y="120"/>
                    <a:pt x="88" y="104"/>
                    <a:pt x="88" y="104"/>
                  </a:cubicBezTo>
                  <a:cubicBezTo>
                    <a:pt x="104" y="50"/>
                    <a:pt x="6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8" name="Google Shape;6968;p17"/>
            <p:cNvSpPr/>
            <p:nvPr/>
          </p:nvSpPr>
          <p:spPr>
            <a:xfrm>
              <a:off x="2843382" y="2399636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04" y="1"/>
                  </a:moveTo>
                  <a:cubicBezTo>
                    <a:pt x="38" y="34"/>
                    <a:pt x="1" y="104"/>
                    <a:pt x="17" y="137"/>
                  </a:cubicBezTo>
                  <a:cubicBezTo>
                    <a:pt x="30" y="171"/>
                    <a:pt x="55" y="190"/>
                    <a:pt x="89" y="190"/>
                  </a:cubicBezTo>
                  <a:cubicBezTo>
                    <a:pt x="109" y="190"/>
                    <a:pt x="132" y="183"/>
                    <a:pt x="158" y="170"/>
                  </a:cubicBezTo>
                  <a:cubicBezTo>
                    <a:pt x="174" y="170"/>
                    <a:pt x="191" y="153"/>
                    <a:pt x="207" y="153"/>
                  </a:cubicBezTo>
                  <a:cubicBezTo>
                    <a:pt x="244" y="120"/>
                    <a:pt x="261" y="67"/>
                    <a:pt x="244" y="50"/>
                  </a:cubicBezTo>
                  <a:cubicBezTo>
                    <a:pt x="244" y="17"/>
                    <a:pt x="207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9" name="Google Shape;6969;p17"/>
            <p:cNvSpPr/>
            <p:nvPr/>
          </p:nvSpPr>
          <p:spPr>
            <a:xfrm>
              <a:off x="2840807" y="243221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58" y="1"/>
                    <a:pt x="120" y="21"/>
                    <a:pt x="87" y="38"/>
                  </a:cubicBezTo>
                  <a:cubicBezTo>
                    <a:pt x="54" y="54"/>
                    <a:pt x="38" y="87"/>
                    <a:pt x="38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74" y="190"/>
                  </a:cubicBezTo>
                  <a:cubicBezTo>
                    <a:pt x="174" y="190"/>
                    <a:pt x="191" y="190"/>
                    <a:pt x="191" y="174"/>
                  </a:cubicBezTo>
                  <a:cubicBezTo>
                    <a:pt x="224" y="157"/>
                    <a:pt x="244" y="141"/>
                    <a:pt x="261" y="104"/>
                  </a:cubicBezTo>
                  <a:cubicBezTo>
                    <a:pt x="261" y="87"/>
                    <a:pt x="261" y="54"/>
                    <a:pt x="244" y="38"/>
                  </a:cubicBezTo>
                  <a:cubicBezTo>
                    <a:pt x="244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17"/>
            <p:cNvSpPr/>
            <p:nvPr/>
          </p:nvSpPr>
          <p:spPr>
            <a:xfrm>
              <a:off x="2773007" y="2203386"/>
              <a:ext cx="6000" cy="3850"/>
            </a:xfrm>
            <a:custGeom>
              <a:avLst/>
              <a:gdLst/>
              <a:ahLst/>
              <a:cxnLst/>
              <a:rect l="l" t="t" r="r" b="b"/>
              <a:pathLst>
                <a:path w="240" h="154" extrusionOk="0">
                  <a:moveTo>
                    <a:pt x="33" y="1"/>
                  </a:moveTo>
                  <a:cubicBezTo>
                    <a:pt x="33" y="17"/>
                    <a:pt x="16" y="34"/>
                    <a:pt x="0" y="50"/>
                  </a:cubicBezTo>
                  <a:cubicBezTo>
                    <a:pt x="0" y="67"/>
                    <a:pt x="0" y="104"/>
                    <a:pt x="16" y="120"/>
                  </a:cubicBezTo>
                  <a:cubicBezTo>
                    <a:pt x="33" y="137"/>
                    <a:pt x="49" y="153"/>
                    <a:pt x="87" y="153"/>
                  </a:cubicBezTo>
                  <a:cubicBezTo>
                    <a:pt x="103" y="153"/>
                    <a:pt x="120" y="137"/>
                    <a:pt x="153" y="137"/>
                  </a:cubicBezTo>
                  <a:lnTo>
                    <a:pt x="173" y="120"/>
                  </a:lnTo>
                  <a:cubicBezTo>
                    <a:pt x="206" y="104"/>
                    <a:pt x="223" y="67"/>
                    <a:pt x="239" y="50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17"/>
            <p:cNvSpPr/>
            <p:nvPr/>
          </p:nvSpPr>
          <p:spPr>
            <a:xfrm>
              <a:off x="2940482" y="2201236"/>
              <a:ext cx="6000" cy="2350"/>
            </a:xfrm>
            <a:custGeom>
              <a:avLst/>
              <a:gdLst/>
              <a:ahLst/>
              <a:cxnLst/>
              <a:rect l="l" t="t" r="r" b="b"/>
              <a:pathLst>
                <a:path w="240" h="94" extrusionOk="0">
                  <a:moveTo>
                    <a:pt x="1" y="0"/>
                  </a:moveTo>
                  <a:lnTo>
                    <a:pt x="1" y="50"/>
                  </a:lnTo>
                  <a:cubicBezTo>
                    <a:pt x="13" y="77"/>
                    <a:pt x="54" y="93"/>
                    <a:pt x="101" y="93"/>
                  </a:cubicBezTo>
                  <a:cubicBezTo>
                    <a:pt x="118" y="93"/>
                    <a:pt x="136" y="91"/>
                    <a:pt x="153" y="87"/>
                  </a:cubicBezTo>
                  <a:cubicBezTo>
                    <a:pt x="190" y="66"/>
                    <a:pt x="223" y="33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17"/>
            <p:cNvSpPr/>
            <p:nvPr/>
          </p:nvSpPr>
          <p:spPr>
            <a:xfrm>
              <a:off x="3037582" y="2200311"/>
              <a:ext cx="6000" cy="2350"/>
            </a:xfrm>
            <a:custGeom>
              <a:avLst/>
              <a:gdLst/>
              <a:ahLst/>
              <a:cxnLst/>
              <a:rect l="l" t="t" r="r" b="b"/>
              <a:pathLst>
                <a:path w="240" h="94" extrusionOk="0">
                  <a:moveTo>
                    <a:pt x="0" y="0"/>
                  </a:moveTo>
                  <a:lnTo>
                    <a:pt x="0" y="21"/>
                  </a:lnTo>
                  <a:cubicBezTo>
                    <a:pt x="0" y="54"/>
                    <a:pt x="17" y="70"/>
                    <a:pt x="33" y="87"/>
                  </a:cubicBezTo>
                  <a:cubicBezTo>
                    <a:pt x="44" y="87"/>
                    <a:pt x="63" y="94"/>
                    <a:pt x="85" y="94"/>
                  </a:cubicBezTo>
                  <a:cubicBezTo>
                    <a:pt x="96" y="94"/>
                    <a:pt x="108" y="92"/>
                    <a:pt x="120" y="87"/>
                  </a:cubicBezTo>
                  <a:lnTo>
                    <a:pt x="137" y="87"/>
                  </a:lnTo>
                  <a:cubicBezTo>
                    <a:pt x="170" y="70"/>
                    <a:pt x="186" y="54"/>
                    <a:pt x="207" y="37"/>
                  </a:cubicBezTo>
                  <a:cubicBezTo>
                    <a:pt x="223" y="37"/>
                    <a:pt x="223" y="21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3" name="Google Shape;6973;p17"/>
            <p:cNvSpPr/>
            <p:nvPr/>
          </p:nvSpPr>
          <p:spPr>
            <a:xfrm>
              <a:off x="3061607" y="2234311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53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33" y="50"/>
                    <a:pt x="17" y="67"/>
                    <a:pt x="0" y="104"/>
                  </a:cubicBezTo>
                  <a:cubicBezTo>
                    <a:pt x="0" y="137"/>
                    <a:pt x="0" y="153"/>
                    <a:pt x="17" y="170"/>
                  </a:cubicBezTo>
                  <a:cubicBezTo>
                    <a:pt x="33" y="186"/>
                    <a:pt x="50" y="207"/>
                    <a:pt x="87" y="207"/>
                  </a:cubicBezTo>
                  <a:cubicBezTo>
                    <a:pt x="103" y="207"/>
                    <a:pt x="120" y="186"/>
                    <a:pt x="136" y="186"/>
                  </a:cubicBezTo>
                  <a:cubicBezTo>
                    <a:pt x="153" y="186"/>
                    <a:pt x="173" y="170"/>
                    <a:pt x="173" y="170"/>
                  </a:cubicBezTo>
                  <a:cubicBezTo>
                    <a:pt x="206" y="153"/>
                    <a:pt x="223" y="120"/>
                    <a:pt x="239" y="104"/>
                  </a:cubicBezTo>
                  <a:cubicBezTo>
                    <a:pt x="256" y="50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4" name="Google Shape;6974;p17"/>
            <p:cNvSpPr/>
            <p:nvPr/>
          </p:nvSpPr>
          <p:spPr>
            <a:xfrm>
              <a:off x="2755357" y="2248836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37" y="1"/>
                  </a:moveTo>
                  <a:cubicBezTo>
                    <a:pt x="104" y="17"/>
                    <a:pt x="71" y="38"/>
                    <a:pt x="55" y="55"/>
                  </a:cubicBezTo>
                  <a:cubicBezTo>
                    <a:pt x="1" y="104"/>
                    <a:pt x="1" y="158"/>
                    <a:pt x="55" y="191"/>
                  </a:cubicBezTo>
                  <a:cubicBezTo>
                    <a:pt x="71" y="207"/>
                    <a:pt x="88" y="207"/>
                    <a:pt x="121" y="207"/>
                  </a:cubicBezTo>
                  <a:cubicBezTo>
                    <a:pt x="137" y="191"/>
                    <a:pt x="158" y="191"/>
                    <a:pt x="158" y="191"/>
                  </a:cubicBezTo>
                  <a:cubicBezTo>
                    <a:pt x="174" y="174"/>
                    <a:pt x="191" y="174"/>
                    <a:pt x="207" y="158"/>
                  </a:cubicBezTo>
                  <a:cubicBezTo>
                    <a:pt x="261" y="104"/>
                    <a:pt x="261" y="55"/>
                    <a:pt x="224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17"/>
            <p:cNvSpPr/>
            <p:nvPr/>
          </p:nvSpPr>
          <p:spPr>
            <a:xfrm>
              <a:off x="2759282" y="2212761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34" y="38"/>
                    <a:pt x="17" y="71"/>
                    <a:pt x="17" y="88"/>
                  </a:cubicBezTo>
                  <a:cubicBezTo>
                    <a:pt x="1" y="141"/>
                    <a:pt x="17" y="174"/>
                    <a:pt x="50" y="191"/>
                  </a:cubicBezTo>
                  <a:lnTo>
                    <a:pt x="83" y="191"/>
                  </a:lnTo>
                  <a:cubicBezTo>
                    <a:pt x="104" y="191"/>
                    <a:pt x="120" y="191"/>
                    <a:pt x="153" y="174"/>
                  </a:cubicBezTo>
                  <a:cubicBezTo>
                    <a:pt x="170" y="174"/>
                    <a:pt x="207" y="141"/>
                    <a:pt x="223" y="121"/>
                  </a:cubicBezTo>
                  <a:cubicBezTo>
                    <a:pt x="223" y="104"/>
                    <a:pt x="240" y="104"/>
                    <a:pt x="240" y="88"/>
                  </a:cubicBezTo>
                  <a:cubicBezTo>
                    <a:pt x="256" y="38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17"/>
            <p:cNvSpPr/>
            <p:nvPr/>
          </p:nvSpPr>
          <p:spPr>
            <a:xfrm>
              <a:off x="3058207" y="2267136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61" y="1"/>
                  </a:moveTo>
                  <a:cubicBezTo>
                    <a:pt x="117" y="1"/>
                    <a:pt x="70" y="17"/>
                    <a:pt x="33" y="44"/>
                  </a:cubicBezTo>
                  <a:cubicBezTo>
                    <a:pt x="17" y="77"/>
                    <a:pt x="0" y="94"/>
                    <a:pt x="0" y="131"/>
                  </a:cubicBezTo>
                  <a:cubicBezTo>
                    <a:pt x="0" y="147"/>
                    <a:pt x="0" y="164"/>
                    <a:pt x="17" y="180"/>
                  </a:cubicBezTo>
                  <a:cubicBezTo>
                    <a:pt x="50" y="197"/>
                    <a:pt x="66" y="197"/>
                    <a:pt x="103" y="197"/>
                  </a:cubicBezTo>
                  <a:cubicBezTo>
                    <a:pt x="120" y="197"/>
                    <a:pt x="120" y="180"/>
                    <a:pt x="136" y="180"/>
                  </a:cubicBezTo>
                  <a:cubicBezTo>
                    <a:pt x="153" y="180"/>
                    <a:pt x="169" y="164"/>
                    <a:pt x="186" y="147"/>
                  </a:cubicBezTo>
                  <a:cubicBezTo>
                    <a:pt x="239" y="94"/>
                    <a:pt x="239" y="44"/>
                    <a:pt x="206" y="7"/>
                  </a:cubicBezTo>
                  <a:cubicBezTo>
                    <a:pt x="192" y="3"/>
                    <a:pt x="177" y="1"/>
                    <a:pt x="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17"/>
            <p:cNvSpPr/>
            <p:nvPr/>
          </p:nvSpPr>
          <p:spPr>
            <a:xfrm>
              <a:off x="2923682" y="2201636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57" y="1"/>
                  </a:moveTo>
                  <a:cubicBezTo>
                    <a:pt x="124" y="1"/>
                    <a:pt x="104" y="1"/>
                    <a:pt x="87" y="17"/>
                  </a:cubicBezTo>
                  <a:cubicBezTo>
                    <a:pt x="54" y="34"/>
                    <a:pt x="38" y="71"/>
                    <a:pt x="21" y="87"/>
                  </a:cubicBezTo>
                  <a:cubicBezTo>
                    <a:pt x="1" y="153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4"/>
                  </a:cubicBezTo>
                  <a:cubicBezTo>
                    <a:pt x="174" y="174"/>
                    <a:pt x="190" y="174"/>
                    <a:pt x="190" y="153"/>
                  </a:cubicBezTo>
                  <a:cubicBezTo>
                    <a:pt x="227" y="137"/>
                    <a:pt x="244" y="120"/>
                    <a:pt x="260" y="87"/>
                  </a:cubicBezTo>
                  <a:cubicBezTo>
                    <a:pt x="277" y="50"/>
                    <a:pt x="244" y="1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8" name="Google Shape;6978;p17"/>
            <p:cNvSpPr/>
            <p:nvPr/>
          </p:nvSpPr>
          <p:spPr>
            <a:xfrm>
              <a:off x="2879057" y="2468286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1"/>
                  </a:moveTo>
                  <a:cubicBezTo>
                    <a:pt x="104" y="21"/>
                    <a:pt x="87" y="38"/>
                    <a:pt x="54" y="54"/>
                  </a:cubicBezTo>
                  <a:cubicBezTo>
                    <a:pt x="0" y="104"/>
                    <a:pt x="0" y="157"/>
                    <a:pt x="54" y="190"/>
                  </a:cubicBezTo>
                  <a:cubicBezTo>
                    <a:pt x="62" y="199"/>
                    <a:pt x="75" y="203"/>
                    <a:pt x="87" y="203"/>
                  </a:cubicBezTo>
                  <a:cubicBezTo>
                    <a:pt x="99" y="203"/>
                    <a:pt x="112" y="199"/>
                    <a:pt x="120" y="190"/>
                  </a:cubicBezTo>
                  <a:lnTo>
                    <a:pt x="157" y="190"/>
                  </a:lnTo>
                  <a:cubicBezTo>
                    <a:pt x="174" y="174"/>
                    <a:pt x="207" y="174"/>
                    <a:pt x="207" y="157"/>
                  </a:cubicBezTo>
                  <a:cubicBezTo>
                    <a:pt x="240" y="124"/>
                    <a:pt x="260" y="104"/>
                    <a:pt x="260" y="71"/>
                  </a:cubicBezTo>
                  <a:cubicBezTo>
                    <a:pt x="260" y="54"/>
                    <a:pt x="240" y="38"/>
                    <a:pt x="223" y="21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9" name="Google Shape;6979;p17"/>
            <p:cNvSpPr/>
            <p:nvPr/>
          </p:nvSpPr>
          <p:spPr>
            <a:xfrm>
              <a:off x="3049957" y="2200811"/>
              <a:ext cx="6500" cy="4675"/>
            </a:xfrm>
            <a:custGeom>
              <a:avLst/>
              <a:gdLst/>
              <a:ahLst/>
              <a:cxnLst/>
              <a:rect l="l" t="t" r="r" b="b"/>
              <a:pathLst>
                <a:path w="260" h="187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54" y="34"/>
                    <a:pt x="21" y="67"/>
                    <a:pt x="21" y="83"/>
                  </a:cubicBezTo>
                  <a:cubicBezTo>
                    <a:pt x="0" y="120"/>
                    <a:pt x="0" y="137"/>
                    <a:pt x="21" y="170"/>
                  </a:cubicBezTo>
                  <a:cubicBezTo>
                    <a:pt x="37" y="186"/>
                    <a:pt x="54" y="186"/>
                    <a:pt x="87" y="186"/>
                  </a:cubicBezTo>
                  <a:cubicBezTo>
                    <a:pt x="103" y="186"/>
                    <a:pt x="140" y="186"/>
                    <a:pt x="157" y="170"/>
                  </a:cubicBezTo>
                  <a:cubicBezTo>
                    <a:pt x="157" y="170"/>
                    <a:pt x="173" y="170"/>
                    <a:pt x="173" y="153"/>
                  </a:cubicBezTo>
                  <a:cubicBezTo>
                    <a:pt x="206" y="137"/>
                    <a:pt x="227" y="120"/>
                    <a:pt x="243" y="83"/>
                  </a:cubicBezTo>
                  <a:cubicBezTo>
                    <a:pt x="260" y="3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0" name="Google Shape;6980;p17"/>
            <p:cNvSpPr/>
            <p:nvPr/>
          </p:nvSpPr>
          <p:spPr>
            <a:xfrm>
              <a:off x="3047382" y="2245036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0"/>
                  </a:moveTo>
                  <a:cubicBezTo>
                    <a:pt x="140" y="0"/>
                    <a:pt x="124" y="0"/>
                    <a:pt x="87" y="17"/>
                  </a:cubicBezTo>
                  <a:cubicBezTo>
                    <a:pt x="54" y="50"/>
                    <a:pt x="37" y="66"/>
                    <a:pt x="21" y="103"/>
                  </a:cubicBezTo>
                  <a:cubicBezTo>
                    <a:pt x="0" y="136"/>
                    <a:pt x="37" y="169"/>
                    <a:pt x="70" y="190"/>
                  </a:cubicBezTo>
                  <a:lnTo>
                    <a:pt x="103" y="190"/>
                  </a:lnTo>
                  <a:cubicBezTo>
                    <a:pt x="124" y="190"/>
                    <a:pt x="140" y="190"/>
                    <a:pt x="157" y="169"/>
                  </a:cubicBezTo>
                  <a:cubicBezTo>
                    <a:pt x="190" y="169"/>
                    <a:pt x="227" y="136"/>
                    <a:pt x="243" y="120"/>
                  </a:cubicBezTo>
                  <a:cubicBezTo>
                    <a:pt x="243" y="103"/>
                    <a:pt x="243" y="103"/>
                    <a:pt x="260" y="87"/>
                  </a:cubicBezTo>
                  <a:cubicBezTo>
                    <a:pt x="276" y="33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1" name="Google Shape;6981;p17"/>
            <p:cNvSpPr/>
            <p:nvPr/>
          </p:nvSpPr>
          <p:spPr>
            <a:xfrm>
              <a:off x="3043982" y="2281211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1" y="1"/>
                  </a:moveTo>
                  <a:cubicBezTo>
                    <a:pt x="168" y="1"/>
                    <a:pt x="155" y="5"/>
                    <a:pt x="136" y="13"/>
                  </a:cubicBezTo>
                  <a:cubicBezTo>
                    <a:pt x="103" y="13"/>
                    <a:pt x="70" y="29"/>
                    <a:pt x="54" y="46"/>
                  </a:cubicBezTo>
                  <a:cubicBezTo>
                    <a:pt x="0" y="100"/>
                    <a:pt x="0" y="165"/>
                    <a:pt x="33" y="186"/>
                  </a:cubicBezTo>
                  <a:cubicBezTo>
                    <a:pt x="70" y="203"/>
                    <a:pt x="87" y="203"/>
                    <a:pt x="120" y="203"/>
                  </a:cubicBezTo>
                  <a:cubicBezTo>
                    <a:pt x="136" y="203"/>
                    <a:pt x="136" y="186"/>
                    <a:pt x="157" y="186"/>
                  </a:cubicBezTo>
                  <a:cubicBezTo>
                    <a:pt x="173" y="186"/>
                    <a:pt x="190" y="165"/>
                    <a:pt x="206" y="149"/>
                  </a:cubicBezTo>
                  <a:cubicBezTo>
                    <a:pt x="260" y="100"/>
                    <a:pt x="260" y="46"/>
                    <a:pt x="223" y="13"/>
                  </a:cubicBezTo>
                  <a:cubicBezTo>
                    <a:pt x="206" y="5"/>
                    <a:pt x="194" y="1"/>
                    <a:pt x="1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2" name="Google Shape;6982;p17"/>
            <p:cNvSpPr/>
            <p:nvPr/>
          </p:nvSpPr>
          <p:spPr>
            <a:xfrm>
              <a:off x="3057257" y="2281511"/>
              <a:ext cx="6950" cy="5200"/>
            </a:xfrm>
            <a:custGeom>
              <a:avLst/>
              <a:gdLst/>
              <a:ahLst/>
              <a:cxnLst/>
              <a:rect l="l" t="t" r="r" b="b"/>
              <a:pathLst>
                <a:path w="278" h="208" extrusionOk="0">
                  <a:moveTo>
                    <a:pt x="174" y="1"/>
                  </a:moveTo>
                  <a:cubicBezTo>
                    <a:pt x="141" y="1"/>
                    <a:pt x="104" y="17"/>
                    <a:pt x="88" y="34"/>
                  </a:cubicBezTo>
                  <a:cubicBezTo>
                    <a:pt x="55" y="50"/>
                    <a:pt x="38" y="71"/>
                    <a:pt x="17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1" y="207"/>
                    <a:pt x="141" y="191"/>
                    <a:pt x="158" y="191"/>
                  </a:cubicBezTo>
                  <a:cubicBezTo>
                    <a:pt x="174" y="191"/>
                    <a:pt x="174" y="174"/>
                    <a:pt x="191" y="174"/>
                  </a:cubicBezTo>
                  <a:cubicBezTo>
                    <a:pt x="224" y="153"/>
                    <a:pt x="244" y="120"/>
                    <a:pt x="244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3" name="Google Shape;6983;p17"/>
            <p:cNvSpPr/>
            <p:nvPr/>
          </p:nvSpPr>
          <p:spPr>
            <a:xfrm>
              <a:off x="3052107" y="2212761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6" y="0"/>
                  </a:moveTo>
                  <a:cubicBezTo>
                    <a:pt x="128" y="0"/>
                    <a:pt x="87" y="20"/>
                    <a:pt x="54" y="55"/>
                  </a:cubicBezTo>
                  <a:cubicBezTo>
                    <a:pt x="1" y="104"/>
                    <a:pt x="1" y="158"/>
                    <a:pt x="54" y="191"/>
                  </a:cubicBezTo>
                  <a:cubicBezTo>
                    <a:pt x="65" y="191"/>
                    <a:pt x="84" y="198"/>
                    <a:pt x="100" y="198"/>
                  </a:cubicBezTo>
                  <a:cubicBezTo>
                    <a:pt x="108" y="198"/>
                    <a:pt x="115" y="196"/>
                    <a:pt x="120" y="191"/>
                  </a:cubicBezTo>
                  <a:lnTo>
                    <a:pt x="157" y="191"/>
                  </a:lnTo>
                  <a:cubicBezTo>
                    <a:pt x="174" y="174"/>
                    <a:pt x="190" y="158"/>
                    <a:pt x="207" y="141"/>
                  </a:cubicBezTo>
                  <a:cubicBezTo>
                    <a:pt x="261" y="104"/>
                    <a:pt x="261" y="38"/>
                    <a:pt x="223" y="17"/>
                  </a:cubicBezTo>
                  <a:cubicBezTo>
                    <a:pt x="206" y="6"/>
                    <a:pt x="186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4" name="Google Shape;6984;p17"/>
            <p:cNvSpPr/>
            <p:nvPr/>
          </p:nvSpPr>
          <p:spPr>
            <a:xfrm>
              <a:off x="3057682" y="2222261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4" y="0"/>
                    <a:pt x="87" y="17"/>
                  </a:cubicBezTo>
                  <a:cubicBezTo>
                    <a:pt x="54" y="33"/>
                    <a:pt x="38" y="70"/>
                    <a:pt x="21" y="87"/>
                  </a:cubicBezTo>
                  <a:cubicBezTo>
                    <a:pt x="0" y="153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3"/>
                  </a:cubicBezTo>
                  <a:cubicBezTo>
                    <a:pt x="174" y="173"/>
                    <a:pt x="174" y="173"/>
                    <a:pt x="190" y="153"/>
                  </a:cubicBezTo>
                  <a:cubicBezTo>
                    <a:pt x="227" y="136"/>
                    <a:pt x="244" y="120"/>
                    <a:pt x="244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5" name="Google Shape;6985;p17"/>
            <p:cNvSpPr/>
            <p:nvPr/>
          </p:nvSpPr>
          <p:spPr>
            <a:xfrm>
              <a:off x="2712382" y="2215961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76" y="0"/>
                  </a:moveTo>
                  <a:cubicBezTo>
                    <a:pt x="155" y="0"/>
                    <a:pt x="131" y="5"/>
                    <a:pt x="104" y="13"/>
                  </a:cubicBezTo>
                  <a:cubicBezTo>
                    <a:pt x="38" y="46"/>
                    <a:pt x="1" y="96"/>
                    <a:pt x="21" y="149"/>
                  </a:cubicBezTo>
                  <a:cubicBezTo>
                    <a:pt x="21" y="181"/>
                    <a:pt x="49" y="201"/>
                    <a:pt x="88" y="201"/>
                  </a:cubicBezTo>
                  <a:cubicBezTo>
                    <a:pt x="109" y="201"/>
                    <a:pt x="133" y="195"/>
                    <a:pt x="157" y="182"/>
                  </a:cubicBezTo>
                  <a:cubicBezTo>
                    <a:pt x="227" y="149"/>
                    <a:pt x="260" y="96"/>
                    <a:pt x="244" y="46"/>
                  </a:cubicBezTo>
                  <a:cubicBezTo>
                    <a:pt x="234" y="13"/>
                    <a:pt x="209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6" name="Google Shape;6986;p17"/>
            <p:cNvSpPr/>
            <p:nvPr/>
          </p:nvSpPr>
          <p:spPr>
            <a:xfrm>
              <a:off x="2700007" y="2214086"/>
              <a:ext cx="6425" cy="5100"/>
            </a:xfrm>
            <a:custGeom>
              <a:avLst/>
              <a:gdLst/>
              <a:ahLst/>
              <a:cxnLst/>
              <a:rect l="l" t="t" r="r" b="b"/>
              <a:pathLst>
                <a:path w="257" h="204" extrusionOk="0">
                  <a:moveTo>
                    <a:pt x="168" y="1"/>
                  </a:moveTo>
                  <a:cubicBezTo>
                    <a:pt x="149" y="1"/>
                    <a:pt x="127" y="6"/>
                    <a:pt x="104" y="18"/>
                  </a:cubicBezTo>
                  <a:cubicBezTo>
                    <a:pt x="67" y="35"/>
                    <a:pt x="34" y="51"/>
                    <a:pt x="17" y="88"/>
                  </a:cubicBezTo>
                  <a:cubicBezTo>
                    <a:pt x="1" y="105"/>
                    <a:pt x="1" y="121"/>
                    <a:pt x="17" y="154"/>
                  </a:cubicBezTo>
                  <a:cubicBezTo>
                    <a:pt x="17" y="171"/>
                    <a:pt x="34" y="191"/>
                    <a:pt x="50" y="191"/>
                  </a:cubicBezTo>
                  <a:cubicBezTo>
                    <a:pt x="67" y="199"/>
                    <a:pt x="84" y="204"/>
                    <a:pt x="102" y="204"/>
                  </a:cubicBezTo>
                  <a:cubicBezTo>
                    <a:pt x="120" y="204"/>
                    <a:pt x="137" y="199"/>
                    <a:pt x="154" y="191"/>
                  </a:cubicBezTo>
                  <a:cubicBezTo>
                    <a:pt x="224" y="154"/>
                    <a:pt x="257" y="105"/>
                    <a:pt x="240" y="51"/>
                  </a:cubicBezTo>
                  <a:cubicBezTo>
                    <a:pt x="229" y="19"/>
                    <a:pt x="203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7" name="Google Shape;6987;p17"/>
            <p:cNvSpPr/>
            <p:nvPr/>
          </p:nvSpPr>
          <p:spPr>
            <a:xfrm>
              <a:off x="2704657" y="2238636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72" y="1"/>
                  </a:moveTo>
                  <a:cubicBezTo>
                    <a:pt x="152" y="1"/>
                    <a:pt x="130" y="5"/>
                    <a:pt x="104" y="13"/>
                  </a:cubicBezTo>
                  <a:cubicBezTo>
                    <a:pt x="54" y="50"/>
                    <a:pt x="21" y="83"/>
                    <a:pt x="21" y="116"/>
                  </a:cubicBezTo>
                  <a:cubicBezTo>
                    <a:pt x="1" y="137"/>
                    <a:pt x="1" y="137"/>
                    <a:pt x="21" y="153"/>
                  </a:cubicBezTo>
                  <a:cubicBezTo>
                    <a:pt x="21" y="185"/>
                    <a:pt x="49" y="203"/>
                    <a:pt x="87" y="203"/>
                  </a:cubicBezTo>
                  <a:cubicBezTo>
                    <a:pt x="108" y="203"/>
                    <a:pt x="132" y="198"/>
                    <a:pt x="157" y="186"/>
                  </a:cubicBezTo>
                  <a:cubicBezTo>
                    <a:pt x="227" y="170"/>
                    <a:pt x="260" y="100"/>
                    <a:pt x="244" y="50"/>
                  </a:cubicBezTo>
                  <a:cubicBezTo>
                    <a:pt x="244" y="50"/>
                    <a:pt x="227" y="34"/>
                    <a:pt x="227" y="13"/>
                  </a:cubicBezTo>
                  <a:cubicBezTo>
                    <a:pt x="209" y="5"/>
                    <a:pt x="191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8" name="Google Shape;6988;p17"/>
            <p:cNvSpPr/>
            <p:nvPr/>
          </p:nvSpPr>
          <p:spPr>
            <a:xfrm>
              <a:off x="2706007" y="2248686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91" y="1"/>
                  </a:moveTo>
                  <a:cubicBezTo>
                    <a:pt x="179" y="1"/>
                    <a:pt x="167" y="3"/>
                    <a:pt x="153" y="7"/>
                  </a:cubicBezTo>
                  <a:lnTo>
                    <a:pt x="103" y="7"/>
                  </a:lnTo>
                  <a:cubicBezTo>
                    <a:pt x="50" y="44"/>
                    <a:pt x="0" y="94"/>
                    <a:pt x="17" y="147"/>
                  </a:cubicBezTo>
                  <a:cubicBezTo>
                    <a:pt x="27" y="179"/>
                    <a:pt x="53" y="197"/>
                    <a:pt x="88" y="197"/>
                  </a:cubicBezTo>
                  <a:cubicBezTo>
                    <a:pt x="107" y="197"/>
                    <a:pt x="129" y="192"/>
                    <a:pt x="153" y="180"/>
                  </a:cubicBezTo>
                  <a:cubicBezTo>
                    <a:pt x="173" y="180"/>
                    <a:pt x="190" y="164"/>
                    <a:pt x="206" y="147"/>
                  </a:cubicBezTo>
                  <a:cubicBezTo>
                    <a:pt x="239" y="127"/>
                    <a:pt x="256" y="77"/>
                    <a:pt x="256" y="44"/>
                  </a:cubicBezTo>
                  <a:cubicBezTo>
                    <a:pt x="244" y="17"/>
                    <a:pt x="222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9" name="Google Shape;6989;p17"/>
            <p:cNvSpPr/>
            <p:nvPr/>
          </p:nvSpPr>
          <p:spPr>
            <a:xfrm>
              <a:off x="2709407" y="2260911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3" y="0"/>
                  </a:moveTo>
                  <a:cubicBezTo>
                    <a:pt x="157" y="0"/>
                    <a:pt x="140" y="0"/>
                    <a:pt x="120" y="17"/>
                  </a:cubicBezTo>
                  <a:cubicBezTo>
                    <a:pt x="54" y="33"/>
                    <a:pt x="0" y="103"/>
                    <a:pt x="17" y="153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90" y="174"/>
                    <a:pt x="206" y="174"/>
                    <a:pt x="206" y="153"/>
                  </a:cubicBezTo>
                  <a:cubicBezTo>
                    <a:pt x="243" y="120"/>
                    <a:pt x="260" y="87"/>
                    <a:pt x="260" y="50"/>
                  </a:cubicBezTo>
                  <a:cubicBezTo>
                    <a:pt x="24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0" name="Google Shape;6990;p17"/>
            <p:cNvSpPr/>
            <p:nvPr/>
          </p:nvSpPr>
          <p:spPr>
            <a:xfrm>
              <a:off x="2699507" y="2226986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1"/>
                  </a:moveTo>
                  <a:cubicBezTo>
                    <a:pt x="141" y="1"/>
                    <a:pt x="124" y="1"/>
                    <a:pt x="103" y="17"/>
                  </a:cubicBezTo>
                  <a:cubicBezTo>
                    <a:pt x="54" y="34"/>
                    <a:pt x="0" y="104"/>
                    <a:pt x="21" y="137"/>
                  </a:cubicBezTo>
                  <a:cubicBezTo>
                    <a:pt x="31" y="171"/>
                    <a:pt x="55" y="190"/>
                    <a:pt x="89" y="190"/>
                  </a:cubicBezTo>
                  <a:cubicBezTo>
                    <a:pt x="108" y="190"/>
                    <a:pt x="131" y="184"/>
                    <a:pt x="157" y="170"/>
                  </a:cubicBezTo>
                  <a:cubicBezTo>
                    <a:pt x="174" y="170"/>
                    <a:pt x="190" y="153"/>
                    <a:pt x="207" y="153"/>
                  </a:cubicBezTo>
                  <a:cubicBezTo>
                    <a:pt x="244" y="120"/>
                    <a:pt x="260" y="67"/>
                    <a:pt x="260" y="50"/>
                  </a:cubicBezTo>
                  <a:cubicBezTo>
                    <a:pt x="244" y="17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1" name="Google Shape;6991;p17"/>
            <p:cNvSpPr/>
            <p:nvPr/>
          </p:nvSpPr>
          <p:spPr>
            <a:xfrm>
              <a:off x="2692282" y="2249536"/>
              <a:ext cx="6425" cy="4900"/>
            </a:xfrm>
            <a:custGeom>
              <a:avLst/>
              <a:gdLst/>
              <a:ahLst/>
              <a:cxnLst/>
              <a:rect l="l" t="t" r="r" b="b"/>
              <a:pathLst>
                <a:path w="257" h="196" extrusionOk="0">
                  <a:moveTo>
                    <a:pt x="170" y="1"/>
                  </a:moveTo>
                  <a:cubicBezTo>
                    <a:pt x="159" y="1"/>
                    <a:pt x="148" y="3"/>
                    <a:pt x="137" y="10"/>
                  </a:cubicBezTo>
                  <a:cubicBezTo>
                    <a:pt x="104" y="10"/>
                    <a:pt x="67" y="27"/>
                    <a:pt x="50" y="60"/>
                  </a:cubicBezTo>
                  <a:cubicBezTo>
                    <a:pt x="1" y="93"/>
                    <a:pt x="1" y="163"/>
                    <a:pt x="34" y="179"/>
                  </a:cubicBezTo>
                  <a:cubicBezTo>
                    <a:pt x="67" y="196"/>
                    <a:pt x="83" y="196"/>
                    <a:pt x="120" y="196"/>
                  </a:cubicBezTo>
                  <a:cubicBezTo>
                    <a:pt x="137" y="196"/>
                    <a:pt x="137" y="196"/>
                    <a:pt x="153" y="179"/>
                  </a:cubicBezTo>
                  <a:cubicBezTo>
                    <a:pt x="170" y="179"/>
                    <a:pt x="186" y="163"/>
                    <a:pt x="207" y="146"/>
                  </a:cubicBezTo>
                  <a:cubicBezTo>
                    <a:pt x="240" y="130"/>
                    <a:pt x="240" y="93"/>
                    <a:pt x="256" y="76"/>
                  </a:cubicBezTo>
                  <a:cubicBezTo>
                    <a:pt x="256" y="43"/>
                    <a:pt x="240" y="27"/>
                    <a:pt x="223" y="10"/>
                  </a:cubicBezTo>
                  <a:cubicBezTo>
                    <a:pt x="212" y="10"/>
                    <a:pt x="192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2" name="Google Shape;6992;p17"/>
            <p:cNvSpPr/>
            <p:nvPr/>
          </p:nvSpPr>
          <p:spPr>
            <a:xfrm>
              <a:off x="2750632" y="223731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3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0"/>
                    <a:pt x="37" y="87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0" y="206"/>
                    <a:pt x="157" y="206"/>
                    <a:pt x="173" y="190"/>
                  </a:cubicBezTo>
                  <a:cubicBezTo>
                    <a:pt x="173" y="190"/>
                    <a:pt x="190" y="190"/>
                    <a:pt x="190" y="169"/>
                  </a:cubicBezTo>
                  <a:cubicBezTo>
                    <a:pt x="223" y="153"/>
                    <a:pt x="244" y="136"/>
                    <a:pt x="260" y="103"/>
                  </a:cubicBezTo>
                  <a:cubicBezTo>
                    <a:pt x="260" y="87"/>
                    <a:pt x="260" y="50"/>
                    <a:pt x="244" y="33"/>
                  </a:cubicBezTo>
                  <a:cubicBezTo>
                    <a:pt x="244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3" name="Google Shape;6993;p17"/>
            <p:cNvSpPr/>
            <p:nvPr/>
          </p:nvSpPr>
          <p:spPr>
            <a:xfrm>
              <a:off x="2697432" y="2259561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1"/>
                  </a:moveTo>
                  <a:cubicBezTo>
                    <a:pt x="137" y="1"/>
                    <a:pt x="104" y="21"/>
                    <a:pt x="67" y="38"/>
                  </a:cubicBezTo>
                  <a:cubicBezTo>
                    <a:pt x="50" y="54"/>
                    <a:pt x="17" y="87"/>
                    <a:pt x="17" y="104"/>
                  </a:cubicBezTo>
                  <a:cubicBezTo>
                    <a:pt x="1" y="157"/>
                    <a:pt x="34" y="207"/>
                    <a:pt x="83" y="207"/>
                  </a:cubicBezTo>
                  <a:cubicBezTo>
                    <a:pt x="104" y="207"/>
                    <a:pt x="137" y="207"/>
                    <a:pt x="153" y="190"/>
                  </a:cubicBezTo>
                  <a:cubicBezTo>
                    <a:pt x="153" y="190"/>
                    <a:pt x="170" y="190"/>
                    <a:pt x="186" y="174"/>
                  </a:cubicBezTo>
                  <a:cubicBezTo>
                    <a:pt x="207" y="157"/>
                    <a:pt x="224" y="141"/>
                    <a:pt x="240" y="104"/>
                  </a:cubicBezTo>
                  <a:cubicBezTo>
                    <a:pt x="257" y="87"/>
                    <a:pt x="240" y="54"/>
                    <a:pt x="240" y="38"/>
                  </a:cubicBezTo>
                  <a:cubicBezTo>
                    <a:pt x="224" y="21"/>
                    <a:pt x="186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4" name="Google Shape;6994;p17"/>
            <p:cNvSpPr/>
            <p:nvPr/>
          </p:nvSpPr>
          <p:spPr>
            <a:xfrm>
              <a:off x="2742482" y="2214536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7" y="0"/>
                  </a:moveTo>
                  <a:cubicBezTo>
                    <a:pt x="120" y="17"/>
                    <a:pt x="87" y="33"/>
                    <a:pt x="54" y="50"/>
                  </a:cubicBezTo>
                  <a:cubicBezTo>
                    <a:pt x="17" y="103"/>
                    <a:pt x="1" y="153"/>
                    <a:pt x="54" y="190"/>
                  </a:cubicBezTo>
                  <a:cubicBezTo>
                    <a:pt x="62" y="198"/>
                    <a:pt x="75" y="202"/>
                    <a:pt x="89" y="202"/>
                  </a:cubicBezTo>
                  <a:cubicBezTo>
                    <a:pt x="104" y="202"/>
                    <a:pt x="120" y="198"/>
                    <a:pt x="137" y="190"/>
                  </a:cubicBezTo>
                  <a:lnTo>
                    <a:pt x="174" y="190"/>
                  </a:lnTo>
                  <a:cubicBezTo>
                    <a:pt x="190" y="173"/>
                    <a:pt x="207" y="173"/>
                    <a:pt x="223" y="153"/>
                  </a:cubicBezTo>
                  <a:cubicBezTo>
                    <a:pt x="277" y="103"/>
                    <a:pt x="277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5" name="Google Shape;6995;p17"/>
            <p:cNvSpPr/>
            <p:nvPr/>
          </p:nvSpPr>
          <p:spPr>
            <a:xfrm>
              <a:off x="2739907" y="224801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7" y="1"/>
                    <a:pt x="104" y="1"/>
                    <a:pt x="87" y="17"/>
                  </a:cubicBezTo>
                  <a:cubicBezTo>
                    <a:pt x="54" y="50"/>
                    <a:pt x="34" y="71"/>
                    <a:pt x="17" y="104"/>
                  </a:cubicBezTo>
                  <a:cubicBezTo>
                    <a:pt x="1" y="154"/>
                    <a:pt x="34" y="191"/>
                    <a:pt x="104" y="191"/>
                  </a:cubicBezTo>
                  <a:cubicBezTo>
                    <a:pt x="120" y="191"/>
                    <a:pt x="137" y="191"/>
                    <a:pt x="157" y="174"/>
                  </a:cubicBezTo>
                  <a:lnTo>
                    <a:pt x="190" y="174"/>
                  </a:lnTo>
                  <a:cubicBezTo>
                    <a:pt x="223" y="137"/>
                    <a:pt x="240" y="121"/>
                    <a:pt x="260" y="88"/>
                  </a:cubicBezTo>
                  <a:cubicBezTo>
                    <a:pt x="260" y="71"/>
                    <a:pt x="260" y="34"/>
                    <a:pt x="240" y="17"/>
                  </a:cubicBezTo>
                  <a:cubicBezTo>
                    <a:pt x="223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6" name="Google Shape;6996;p17"/>
            <p:cNvSpPr/>
            <p:nvPr/>
          </p:nvSpPr>
          <p:spPr>
            <a:xfrm>
              <a:off x="2690532" y="2237711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20" y="1"/>
                    <a:pt x="87" y="1"/>
                    <a:pt x="71" y="17"/>
                  </a:cubicBezTo>
                  <a:cubicBezTo>
                    <a:pt x="34" y="50"/>
                    <a:pt x="17" y="71"/>
                    <a:pt x="1" y="104"/>
                  </a:cubicBezTo>
                  <a:cubicBezTo>
                    <a:pt x="1" y="120"/>
                    <a:pt x="1" y="137"/>
                    <a:pt x="17" y="174"/>
                  </a:cubicBezTo>
                  <a:cubicBezTo>
                    <a:pt x="17" y="190"/>
                    <a:pt x="50" y="190"/>
                    <a:pt x="87" y="190"/>
                  </a:cubicBezTo>
                  <a:cubicBezTo>
                    <a:pt x="104" y="190"/>
                    <a:pt x="120" y="190"/>
                    <a:pt x="137" y="174"/>
                  </a:cubicBezTo>
                  <a:cubicBezTo>
                    <a:pt x="153" y="174"/>
                    <a:pt x="153" y="174"/>
                    <a:pt x="174" y="153"/>
                  </a:cubicBezTo>
                  <a:cubicBezTo>
                    <a:pt x="207" y="137"/>
                    <a:pt x="223" y="120"/>
                    <a:pt x="223" y="87"/>
                  </a:cubicBezTo>
                  <a:cubicBezTo>
                    <a:pt x="256" y="34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7" name="Google Shape;6997;p17"/>
            <p:cNvSpPr/>
            <p:nvPr/>
          </p:nvSpPr>
          <p:spPr>
            <a:xfrm>
              <a:off x="2745882" y="2225661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lnTo>
                    <a:pt x="190" y="173"/>
                  </a:lnTo>
                  <a:cubicBezTo>
                    <a:pt x="207" y="140"/>
                    <a:pt x="227" y="120"/>
                    <a:pt x="244" y="87"/>
                  </a:cubicBezTo>
                  <a:cubicBezTo>
                    <a:pt x="260" y="37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8" name="Google Shape;6998;p17"/>
            <p:cNvSpPr/>
            <p:nvPr/>
          </p:nvSpPr>
          <p:spPr>
            <a:xfrm>
              <a:off x="2722707" y="2203811"/>
              <a:ext cx="6500" cy="5000"/>
            </a:xfrm>
            <a:custGeom>
              <a:avLst/>
              <a:gdLst/>
              <a:ahLst/>
              <a:cxnLst/>
              <a:rect l="l" t="t" r="r" b="b"/>
              <a:pathLst>
                <a:path w="260" h="200" extrusionOk="0">
                  <a:moveTo>
                    <a:pt x="157" y="0"/>
                  </a:moveTo>
                  <a:cubicBezTo>
                    <a:pt x="140" y="0"/>
                    <a:pt x="124" y="17"/>
                    <a:pt x="103" y="17"/>
                  </a:cubicBezTo>
                  <a:cubicBezTo>
                    <a:pt x="54" y="50"/>
                    <a:pt x="0" y="103"/>
                    <a:pt x="21" y="153"/>
                  </a:cubicBezTo>
                  <a:cubicBezTo>
                    <a:pt x="31" y="187"/>
                    <a:pt x="56" y="200"/>
                    <a:pt x="90" y="200"/>
                  </a:cubicBezTo>
                  <a:cubicBezTo>
                    <a:pt x="109" y="200"/>
                    <a:pt x="132" y="196"/>
                    <a:pt x="157" y="190"/>
                  </a:cubicBezTo>
                  <a:cubicBezTo>
                    <a:pt x="227" y="153"/>
                    <a:pt x="260" y="103"/>
                    <a:pt x="260" y="50"/>
                  </a:cubicBezTo>
                  <a:cubicBezTo>
                    <a:pt x="243" y="17"/>
                    <a:pt x="227" y="17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9" name="Google Shape;6999;p17"/>
            <p:cNvSpPr/>
            <p:nvPr/>
          </p:nvSpPr>
          <p:spPr>
            <a:xfrm>
              <a:off x="2735157" y="223771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41" y="1"/>
                  </a:moveTo>
                  <a:cubicBezTo>
                    <a:pt x="104" y="1"/>
                    <a:pt x="71" y="17"/>
                    <a:pt x="54" y="50"/>
                  </a:cubicBezTo>
                  <a:cubicBezTo>
                    <a:pt x="1" y="87"/>
                    <a:pt x="1" y="153"/>
                    <a:pt x="54" y="174"/>
                  </a:cubicBezTo>
                  <a:cubicBezTo>
                    <a:pt x="71" y="190"/>
                    <a:pt x="87" y="190"/>
                    <a:pt x="120" y="190"/>
                  </a:cubicBezTo>
                  <a:cubicBezTo>
                    <a:pt x="141" y="190"/>
                    <a:pt x="158" y="190"/>
                    <a:pt x="158" y="174"/>
                  </a:cubicBezTo>
                  <a:cubicBezTo>
                    <a:pt x="174" y="174"/>
                    <a:pt x="191" y="153"/>
                    <a:pt x="207" y="137"/>
                  </a:cubicBezTo>
                  <a:cubicBezTo>
                    <a:pt x="244" y="120"/>
                    <a:pt x="261" y="87"/>
                    <a:pt x="261" y="71"/>
                  </a:cubicBezTo>
                  <a:cubicBezTo>
                    <a:pt x="261" y="34"/>
                    <a:pt x="244" y="17"/>
                    <a:pt x="2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0" name="Google Shape;7000;p17"/>
            <p:cNvSpPr/>
            <p:nvPr/>
          </p:nvSpPr>
          <p:spPr>
            <a:xfrm>
              <a:off x="3106232" y="2234311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41" y="1"/>
                  </a:moveTo>
                  <a:cubicBezTo>
                    <a:pt x="103" y="17"/>
                    <a:pt x="87" y="34"/>
                    <a:pt x="54" y="50"/>
                  </a:cubicBezTo>
                  <a:cubicBezTo>
                    <a:pt x="0" y="104"/>
                    <a:pt x="0" y="153"/>
                    <a:pt x="54" y="186"/>
                  </a:cubicBezTo>
                  <a:cubicBezTo>
                    <a:pt x="62" y="196"/>
                    <a:pt x="75" y="202"/>
                    <a:pt x="87" y="202"/>
                  </a:cubicBezTo>
                  <a:cubicBezTo>
                    <a:pt x="99" y="202"/>
                    <a:pt x="112" y="196"/>
                    <a:pt x="120" y="186"/>
                  </a:cubicBezTo>
                  <a:lnTo>
                    <a:pt x="157" y="186"/>
                  </a:lnTo>
                  <a:cubicBezTo>
                    <a:pt x="174" y="170"/>
                    <a:pt x="206" y="170"/>
                    <a:pt x="206" y="153"/>
                  </a:cubicBezTo>
                  <a:cubicBezTo>
                    <a:pt x="244" y="120"/>
                    <a:pt x="260" y="104"/>
                    <a:pt x="260" y="67"/>
                  </a:cubicBezTo>
                  <a:cubicBezTo>
                    <a:pt x="260" y="50"/>
                    <a:pt x="244" y="34"/>
                    <a:pt x="223" y="17"/>
                  </a:cubicBezTo>
                  <a:cubicBezTo>
                    <a:pt x="206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1" name="Google Shape;7001;p17"/>
            <p:cNvSpPr/>
            <p:nvPr/>
          </p:nvSpPr>
          <p:spPr>
            <a:xfrm>
              <a:off x="2666532" y="2204636"/>
              <a:ext cx="5175" cy="1350"/>
            </a:xfrm>
            <a:custGeom>
              <a:avLst/>
              <a:gdLst/>
              <a:ahLst/>
              <a:cxnLst/>
              <a:rect l="l" t="t" r="r" b="b"/>
              <a:pathLst>
                <a:path w="207" h="54" extrusionOk="0">
                  <a:moveTo>
                    <a:pt x="0" y="0"/>
                  </a:moveTo>
                  <a:cubicBezTo>
                    <a:pt x="0" y="17"/>
                    <a:pt x="17" y="33"/>
                    <a:pt x="33" y="33"/>
                  </a:cubicBezTo>
                  <a:cubicBezTo>
                    <a:pt x="50" y="54"/>
                    <a:pt x="83" y="54"/>
                    <a:pt x="120" y="54"/>
                  </a:cubicBezTo>
                  <a:lnTo>
                    <a:pt x="136" y="33"/>
                  </a:lnTo>
                  <a:cubicBezTo>
                    <a:pt x="169" y="33"/>
                    <a:pt x="186" y="17"/>
                    <a:pt x="2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2" name="Google Shape;7002;p17"/>
            <p:cNvSpPr/>
            <p:nvPr/>
          </p:nvSpPr>
          <p:spPr>
            <a:xfrm>
              <a:off x="2694357" y="2204211"/>
              <a:ext cx="6500" cy="3425"/>
            </a:xfrm>
            <a:custGeom>
              <a:avLst/>
              <a:gdLst/>
              <a:ahLst/>
              <a:cxnLst/>
              <a:rect l="l" t="t" r="r" b="b"/>
              <a:pathLst>
                <a:path w="260" h="137" extrusionOk="0">
                  <a:moveTo>
                    <a:pt x="54" y="1"/>
                  </a:moveTo>
                  <a:cubicBezTo>
                    <a:pt x="37" y="17"/>
                    <a:pt x="37" y="34"/>
                    <a:pt x="21" y="50"/>
                  </a:cubicBezTo>
                  <a:cubicBezTo>
                    <a:pt x="0" y="104"/>
                    <a:pt x="37" y="137"/>
                    <a:pt x="103" y="137"/>
                  </a:cubicBezTo>
                  <a:lnTo>
                    <a:pt x="157" y="137"/>
                  </a:lnTo>
                  <a:cubicBezTo>
                    <a:pt x="173" y="120"/>
                    <a:pt x="190" y="120"/>
                    <a:pt x="190" y="120"/>
                  </a:cubicBezTo>
                  <a:cubicBezTo>
                    <a:pt x="227" y="104"/>
                    <a:pt x="243" y="71"/>
                    <a:pt x="260" y="50"/>
                  </a:cubicBezTo>
                  <a:lnTo>
                    <a:pt x="26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3" name="Google Shape;7003;p17"/>
            <p:cNvSpPr/>
            <p:nvPr/>
          </p:nvSpPr>
          <p:spPr>
            <a:xfrm>
              <a:off x="2709807" y="2204211"/>
              <a:ext cx="6525" cy="2200"/>
            </a:xfrm>
            <a:custGeom>
              <a:avLst/>
              <a:gdLst/>
              <a:ahLst/>
              <a:cxnLst/>
              <a:rect l="l" t="t" r="r" b="b"/>
              <a:pathLst>
                <a:path w="261" h="88" extrusionOk="0">
                  <a:moveTo>
                    <a:pt x="21" y="1"/>
                  </a:moveTo>
                  <a:cubicBezTo>
                    <a:pt x="1" y="50"/>
                    <a:pt x="38" y="87"/>
                    <a:pt x="104" y="87"/>
                  </a:cubicBezTo>
                  <a:lnTo>
                    <a:pt x="174" y="87"/>
                  </a:lnTo>
                  <a:cubicBezTo>
                    <a:pt x="174" y="71"/>
                    <a:pt x="190" y="71"/>
                    <a:pt x="190" y="71"/>
                  </a:cubicBezTo>
                  <a:cubicBezTo>
                    <a:pt x="227" y="50"/>
                    <a:pt x="244" y="17"/>
                    <a:pt x="2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4" name="Google Shape;7004;p17"/>
            <p:cNvSpPr/>
            <p:nvPr/>
          </p:nvSpPr>
          <p:spPr>
            <a:xfrm>
              <a:off x="2738157" y="2203811"/>
              <a:ext cx="6525" cy="4250"/>
            </a:xfrm>
            <a:custGeom>
              <a:avLst/>
              <a:gdLst/>
              <a:ahLst/>
              <a:cxnLst/>
              <a:rect l="l" t="t" r="r" b="b"/>
              <a:pathLst>
                <a:path w="261" h="170" extrusionOk="0">
                  <a:moveTo>
                    <a:pt x="87" y="0"/>
                  </a:moveTo>
                  <a:cubicBezTo>
                    <a:pt x="54" y="17"/>
                    <a:pt x="38" y="50"/>
                    <a:pt x="21" y="66"/>
                  </a:cubicBezTo>
                  <a:cubicBezTo>
                    <a:pt x="0" y="120"/>
                    <a:pt x="38" y="169"/>
                    <a:pt x="104" y="169"/>
                  </a:cubicBezTo>
                  <a:cubicBezTo>
                    <a:pt x="124" y="169"/>
                    <a:pt x="141" y="169"/>
                    <a:pt x="157" y="153"/>
                  </a:cubicBezTo>
                  <a:cubicBezTo>
                    <a:pt x="174" y="153"/>
                    <a:pt x="190" y="136"/>
                    <a:pt x="190" y="136"/>
                  </a:cubicBezTo>
                  <a:cubicBezTo>
                    <a:pt x="227" y="120"/>
                    <a:pt x="244" y="103"/>
                    <a:pt x="260" y="66"/>
                  </a:cubicBezTo>
                  <a:cubicBezTo>
                    <a:pt x="260" y="33"/>
                    <a:pt x="260" y="17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5" name="Google Shape;7005;p17"/>
            <p:cNvSpPr/>
            <p:nvPr/>
          </p:nvSpPr>
          <p:spPr>
            <a:xfrm>
              <a:off x="2995007" y="2386336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37" y="1"/>
                    <a:pt x="120" y="17"/>
                    <a:pt x="87" y="34"/>
                  </a:cubicBezTo>
                  <a:cubicBezTo>
                    <a:pt x="54" y="50"/>
                    <a:pt x="34" y="83"/>
                    <a:pt x="17" y="104"/>
                  </a:cubicBezTo>
                  <a:cubicBezTo>
                    <a:pt x="1" y="153"/>
                    <a:pt x="34" y="207"/>
                    <a:pt x="104" y="207"/>
                  </a:cubicBezTo>
                  <a:cubicBezTo>
                    <a:pt x="120" y="207"/>
                    <a:pt x="137" y="186"/>
                    <a:pt x="157" y="186"/>
                  </a:cubicBezTo>
                  <a:cubicBezTo>
                    <a:pt x="174" y="186"/>
                    <a:pt x="190" y="170"/>
                    <a:pt x="190" y="170"/>
                  </a:cubicBezTo>
                  <a:cubicBezTo>
                    <a:pt x="223" y="153"/>
                    <a:pt x="240" y="137"/>
                    <a:pt x="260" y="104"/>
                  </a:cubicBezTo>
                  <a:cubicBezTo>
                    <a:pt x="277" y="50"/>
                    <a:pt x="24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6" name="Google Shape;7006;p17"/>
            <p:cNvSpPr/>
            <p:nvPr/>
          </p:nvSpPr>
          <p:spPr>
            <a:xfrm>
              <a:off x="2892757" y="2456486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66" y="1"/>
                  </a:moveTo>
                  <a:cubicBezTo>
                    <a:pt x="145" y="1"/>
                    <a:pt x="124" y="5"/>
                    <a:pt x="104" y="11"/>
                  </a:cubicBezTo>
                  <a:cubicBezTo>
                    <a:pt x="38" y="44"/>
                    <a:pt x="1" y="97"/>
                    <a:pt x="1" y="147"/>
                  </a:cubicBezTo>
                  <a:cubicBezTo>
                    <a:pt x="14" y="182"/>
                    <a:pt x="47" y="201"/>
                    <a:pt x="87" y="201"/>
                  </a:cubicBezTo>
                  <a:cubicBezTo>
                    <a:pt x="109" y="201"/>
                    <a:pt x="133" y="196"/>
                    <a:pt x="157" y="184"/>
                  </a:cubicBezTo>
                  <a:cubicBezTo>
                    <a:pt x="207" y="147"/>
                    <a:pt x="261" y="97"/>
                    <a:pt x="244" y="44"/>
                  </a:cubicBezTo>
                  <a:cubicBezTo>
                    <a:pt x="234" y="12"/>
                    <a:pt x="202" y="1"/>
                    <a:pt x="1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7" name="Google Shape;7007;p17"/>
            <p:cNvSpPr/>
            <p:nvPr/>
          </p:nvSpPr>
          <p:spPr>
            <a:xfrm>
              <a:off x="2892357" y="2468811"/>
              <a:ext cx="6100" cy="4650"/>
            </a:xfrm>
            <a:custGeom>
              <a:avLst/>
              <a:gdLst/>
              <a:ahLst/>
              <a:cxnLst/>
              <a:rect l="l" t="t" r="r" b="b"/>
              <a:pathLst>
                <a:path w="244" h="186" extrusionOk="0">
                  <a:moveTo>
                    <a:pt x="157" y="0"/>
                  </a:moveTo>
                  <a:cubicBezTo>
                    <a:pt x="120" y="0"/>
                    <a:pt x="87" y="17"/>
                    <a:pt x="70" y="33"/>
                  </a:cubicBezTo>
                  <a:cubicBezTo>
                    <a:pt x="37" y="50"/>
                    <a:pt x="17" y="66"/>
                    <a:pt x="0" y="103"/>
                  </a:cubicBezTo>
                  <a:cubicBezTo>
                    <a:pt x="0" y="136"/>
                    <a:pt x="0" y="153"/>
                    <a:pt x="17" y="169"/>
                  </a:cubicBezTo>
                  <a:cubicBezTo>
                    <a:pt x="37" y="186"/>
                    <a:pt x="54" y="186"/>
                    <a:pt x="87" y="186"/>
                  </a:cubicBezTo>
                  <a:lnTo>
                    <a:pt x="141" y="186"/>
                  </a:lnTo>
                  <a:cubicBezTo>
                    <a:pt x="190" y="169"/>
                    <a:pt x="223" y="136"/>
                    <a:pt x="244" y="103"/>
                  </a:cubicBezTo>
                  <a:lnTo>
                    <a:pt x="244" y="83"/>
                  </a:lnTo>
                  <a:cubicBezTo>
                    <a:pt x="244" y="33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8" name="Google Shape;7008;p17"/>
            <p:cNvSpPr/>
            <p:nvPr/>
          </p:nvSpPr>
          <p:spPr>
            <a:xfrm>
              <a:off x="3031907" y="2305536"/>
              <a:ext cx="4775" cy="4350"/>
            </a:xfrm>
            <a:custGeom>
              <a:avLst/>
              <a:gdLst/>
              <a:ahLst/>
              <a:cxnLst/>
              <a:rect l="l" t="t" r="r" b="b"/>
              <a:pathLst>
                <a:path w="191" h="174" extrusionOk="0">
                  <a:moveTo>
                    <a:pt x="190" y="1"/>
                  </a:moveTo>
                  <a:cubicBezTo>
                    <a:pt x="174" y="1"/>
                    <a:pt x="141" y="1"/>
                    <a:pt x="104" y="17"/>
                  </a:cubicBezTo>
                  <a:cubicBezTo>
                    <a:pt x="38" y="38"/>
                    <a:pt x="1" y="104"/>
                    <a:pt x="1" y="141"/>
                  </a:cubicBezTo>
                  <a:cubicBezTo>
                    <a:pt x="21" y="157"/>
                    <a:pt x="21" y="157"/>
                    <a:pt x="21" y="174"/>
                  </a:cubicBezTo>
                  <a:cubicBezTo>
                    <a:pt x="71" y="104"/>
                    <a:pt x="141" y="54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9" name="Google Shape;7009;p17"/>
            <p:cNvSpPr/>
            <p:nvPr/>
          </p:nvSpPr>
          <p:spPr>
            <a:xfrm>
              <a:off x="2754957" y="2203386"/>
              <a:ext cx="5600" cy="1700"/>
            </a:xfrm>
            <a:custGeom>
              <a:avLst/>
              <a:gdLst/>
              <a:ahLst/>
              <a:cxnLst/>
              <a:rect l="l" t="t" r="r" b="b"/>
              <a:pathLst>
                <a:path w="224" h="68" extrusionOk="0">
                  <a:moveTo>
                    <a:pt x="223" y="1"/>
                  </a:moveTo>
                  <a:cubicBezTo>
                    <a:pt x="137" y="1"/>
                    <a:pt x="71" y="1"/>
                    <a:pt x="0" y="17"/>
                  </a:cubicBezTo>
                  <a:cubicBezTo>
                    <a:pt x="11" y="49"/>
                    <a:pt x="44" y="67"/>
                    <a:pt x="84" y="67"/>
                  </a:cubicBezTo>
                  <a:cubicBezTo>
                    <a:pt x="106" y="67"/>
                    <a:pt x="130" y="62"/>
                    <a:pt x="153" y="50"/>
                  </a:cubicBezTo>
                  <a:cubicBezTo>
                    <a:pt x="174" y="50"/>
                    <a:pt x="207" y="34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0" name="Google Shape;7010;p17"/>
            <p:cNvSpPr/>
            <p:nvPr/>
          </p:nvSpPr>
          <p:spPr>
            <a:xfrm>
              <a:off x="2995832" y="2371961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7" y="1"/>
                  </a:moveTo>
                  <a:cubicBezTo>
                    <a:pt x="124" y="1"/>
                    <a:pt x="75" y="20"/>
                    <a:pt x="38" y="61"/>
                  </a:cubicBezTo>
                  <a:cubicBezTo>
                    <a:pt x="21" y="77"/>
                    <a:pt x="1" y="94"/>
                    <a:pt x="1" y="127"/>
                  </a:cubicBezTo>
                  <a:cubicBezTo>
                    <a:pt x="1" y="143"/>
                    <a:pt x="1" y="180"/>
                    <a:pt x="38" y="180"/>
                  </a:cubicBezTo>
                  <a:cubicBezTo>
                    <a:pt x="54" y="197"/>
                    <a:pt x="87" y="197"/>
                    <a:pt x="104" y="197"/>
                  </a:cubicBezTo>
                  <a:cubicBezTo>
                    <a:pt x="124" y="197"/>
                    <a:pt x="141" y="197"/>
                    <a:pt x="141" y="180"/>
                  </a:cubicBezTo>
                  <a:cubicBezTo>
                    <a:pt x="157" y="180"/>
                    <a:pt x="190" y="164"/>
                    <a:pt x="190" y="143"/>
                  </a:cubicBezTo>
                  <a:cubicBezTo>
                    <a:pt x="244" y="94"/>
                    <a:pt x="244" y="40"/>
                    <a:pt x="207" y="7"/>
                  </a:cubicBezTo>
                  <a:cubicBezTo>
                    <a:pt x="195" y="3"/>
                    <a:pt x="181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1" name="Google Shape;7011;p17"/>
            <p:cNvSpPr/>
            <p:nvPr/>
          </p:nvSpPr>
          <p:spPr>
            <a:xfrm>
              <a:off x="3003557" y="230471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1"/>
                  </a:moveTo>
                  <a:cubicBezTo>
                    <a:pt x="141" y="1"/>
                    <a:pt x="104" y="1"/>
                    <a:pt x="88" y="17"/>
                  </a:cubicBezTo>
                  <a:cubicBezTo>
                    <a:pt x="55" y="34"/>
                    <a:pt x="22" y="71"/>
                    <a:pt x="22" y="87"/>
                  </a:cubicBezTo>
                  <a:cubicBezTo>
                    <a:pt x="1" y="153"/>
                    <a:pt x="38" y="190"/>
                    <a:pt x="88" y="190"/>
                  </a:cubicBezTo>
                  <a:lnTo>
                    <a:pt x="141" y="190"/>
                  </a:lnTo>
                  <a:cubicBezTo>
                    <a:pt x="141" y="190"/>
                    <a:pt x="141" y="174"/>
                    <a:pt x="158" y="174"/>
                  </a:cubicBezTo>
                  <a:cubicBezTo>
                    <a:pt x="158" y="174"/>
                    <a:pt x="174" y="174"/>
                    <a:pt x="191" y="153"/>
                  </a:cubicBezTo>
                  <a:cubicBezTo>
                    <a:pt x="207" y="137"/>
                    <a:pt x="228" y="120"/>
                    <a:pt x="244" y="87"/>
                  </a:cubicBezTo>
                  <a:cubicBezTo>
                    <a:pt x="261" y="71"/>
                    <a:pt x="244" y="34"/>
                    <a:pt x="244" y="17"/>
                  </a:cubicBezTo>
                  <a:cubicBezTo>
                    <a:pt x="228" y="1"/>
                    <a:pt x="191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2" name="Google Shape;7012;p17"/>
            <p:cNvSpPr/>
            <p:nvPr/>
          </p:nvSpPr>
          <p:spPr>
            <a:xfrm>
              <a:off x="3000982" y="2351086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41" y="1"/>
                  </a:moveTo>
                  <a:cubicBezTo>
                    <a:pt x="104" y="17"/>
                    <a:pt x="87" y="34"/>
                    <a:pt x="54" y="50"/>
                  </a:cubicBezTo>
                  <a:cubicBezTo>
                    <a:pt x="1" y="104"/>
                    <a:pt x="1" y="153"/>
                    <a:pt x="54" y="191"/>
                  </a:cubicBezTo>
                  <a:cubicBezTo>
                    <a:pt x="71" y="207"/>
                    <a:pt x="104" y="207"/>
                    <a:pt x="141" y="207"/>
                  </a:cubicBezTo>
                  <a:cubicBezTo>
                    <a:pt x="141" y="191"/>
                    <a:pt x="158" y="191"/>
                    <a:pt x="158" y="191"/>
                  </a:cubicBezTo>
                  <a:cubicBezTo>
                    <a:pt x="191" y="174"/>
                    <a:pt x="207" y="174"/>
                    <a:pt x="228" y="153"/>
                  </a:cubicBezTo>
                  <a:cubicBezTo>
                    <a:pt x="244" y="120"/>
                    <a:pt x="261" y="104"/>
                    <a:pt x="261" y="71"/>
                  </a:cubicBezTo>
                  <a:cubicBezTo>
                    <a:pt x="261" y="50"/>
                    <a:pt x="244" y="34"/>
                    <a:pt x="228" y="17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3" name="Google Shape;7013;p17"/>
            <p:cNvSpPr/>
            <p:nvPr/>
          </p:nvSpPr>
          <p:spPr>
            <a:xfrm>
              <a:off x="2925857" y="2467061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37" y="33"/>
                    <a:pt x="17" y="70"/>
                    <a:pt x="17" y="87"/>
                  </a:cubicBezTo>
                  <a:cubicBezTo>
                    <a:pt x="0" y="120"/>
                    <a:pt x="0" y="136"/>
                    <a:pt x="17" y="153"/>
                  </a:cubicBezTo>
                  <a:cubicBezTo>
                    <a:pt x="37" y="173"/>
                    <a:pt x="54" y="190"/>
                    <a:pt x="87" y="190"/>
                  </a:cubicBezTo>
                  <a:cubicBezTo>
                    <a:pt x="103" y="190"/>
                    <a:pt x="120" y="190"/>
                    <a:pt x="157" y="173"/>
                  </a:cubicBezTo>
                  <a:cubicBezTo>
                    <a:pt x="157" y="173"/>
                    <a:pt x="173" y="173"/>
                    <a:pt x="173" y="153"/>
                  </a:cubicBezTo>
                  <a:cubicBezTo>
                    <a:pt x="206" y="136"/>
                    <a:pt x="223" y="120"/>
                    <a:pt x="244" y="87"/>
                  </a:cubicBezTo>
                  <a:cubicBezTo>
                    <a:pt x="260" y="33"/>
                    <a:pt x="22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4" name="Google Shape;7014;p17"/>
            <p:cNvSpPr/>
            <p:nvPr/>
          </p:nvSpPr>
          <p:spPr>
            <a:xfrm>
              <a:off x="3065407" y="219988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41" y="1"/>
                  </a:moveTo>
                  <a:cubicBezTo>
                    <a:pt x="124" y="1"/>
                    <a:pt x="104" y="1"/>
                    <a:pt x="104" y="17"/>
                  </a:cubicBezTo>
                  <a:cubicBezTo>
                    <a:pt x="71" y="38"/>
                    <a:pt x="38" y="54"/>
                    <a:pt x="38" y="87"/>
                  </a:cubicBezTo>
                  <a:cubicBezTo>
                    <a:pt x="1" y="141"/>
                    <a:pt x="38" y="190"/>
                    <a:pt x="104" y="190"/>
                  </a:cubicBezTo>
                  <a:cubicBezTo>
                    <a:pt x="124" y="190"/>
                    <a:pt x="141" y="190"/>
                    <a:pt x="141" y="174"/>
                  </a:cubicBezTo>
                  <a:lnTo>
                    <a:pt x="174" y="174"/>
                  </a:lnTo>
                  <a:cubicBezTo>
                    <a:pt x="174" y="174"/>
                    <a:pt x="190" y="174"/>
                    <a:pt x="190" y="157"/>
                  </a:cubicBezTo>
                  <a:cubicBezTo>
                    <a:pt x="227" y="141"/>
                    <a:pt x="244" y="120"/>
                    <a:pt x="260" y="87"/>
                  </a:cubicBezTo>
                  <a:cubicBezTo>
                    <a:pt x="260" y="71"/>
                    <a:pt x="260" y="38"/>
                    <a:pt x="244" y="17"/>
                  </a:cubicBezTo>
                  <a:lnTo>
                    <a:pt x="22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5" name="Google Shape;7015;p17"/>
            <p:cNvSpPr/>
            <p:nvPr/>
          </p:nvSpPr>
          <p:spPr>
            <a:xfrm>
              <a:off x="3070557" y="226988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25" y="0"/>
                    <a:pt x="87" y="21"/>
                    <a:pt x="71" y="37"/>
                  </a:cubicBezTo>
                  <a:cubicBezTo>
                    <a:pt x="38" y="54"/>
                    <a:pt x="21" y="70"/>
                    <a:pt x="1" y="103"/>
                  </a:cubicBezTo>
                  <a:cubicBezTo>
                    <a:pt x="1" y="140"/>
                    <a:pt x="1" y="157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104" y="206"/>
                    <a:pt x="125" y="190"/>
                    <a:pt x="141" y="190"/>
                  </a:cubicBezTo>
                  <a:cubicBezTo>
                    <a:pt x="157" y="190"/>
                    <a:pt x="157" y="173"/>
                    <a:pt x="174" y="173"/>
                  </a:cubicBezTo>
                  <a:cubicBezTo>
                    <a:pt x="207" y="157"/>
                    <a:pt x="228" y="124"/>
                    <a:pt x="228" y="103"/>
                  </a:cubicBezTo>
                  <a:cubicBezTo>
                    <a:pt x="261" y="54"/>
                    <a:pt x="228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6" name="Google Shape;7016;p17"/>
            <p:cNvSpPr/>
            <p:nvPr/>
          </p:nvSpPr>
          <p:spPr>
            <a:xfrm>
              <a:off x="2843382" y="2446036"/>
              <a:ext cx="6125" cy="4750"/>
            </a:xfrm>
            <a:custGeom>
              <a:avLst/>
              <a:gdLst/>
              <a:ahLst/>
              <a:cxnLst/>
              <a:rect l="l" t="t" r="r" b="b"/>
              <a:pathLst>
                <a:path w="245" h="190" extrusionOk="0">
                  <a:moveTo>
                    <a:pt x="158" y="0"/>
                  </a:moveTo>
                  <a:cubicBezTo>
                    <a:pt x="121" y="0"/>
                    <a:pt x="88" y="0"/>
                    <a:pt x="55" y="17"/>
                  </a:cubicBezTo>
                  <a:cubicBezTo>
                    <a:pt x="38" y="50"/>
                    <a:pt x="1" y="66"/>
                    <a:pt x="1" y="103"/>
                  </a:cubicBezTo>
                  <a:cubicBezTo>
                    <a:pt x="17" y="136"/>
                    <a:pt x="55" y="169"/>
                    <a:pt x="71" y="190"/>
                  </a:cubicBezTo>
                  <a:cubicBezTo>
                    <a:pt x="104" y="190"/>
                    <a:pt x="121" y="190"/>
                    <a:pt x="141" y="169"/>
                  </a:cubicBezTo>
                  <a:cubicBezTo>
                    <a:pt x="158" y="169"/>
                    <a:pt x="158" y="169"/>
                    <a:pt x="174" y="153"/>
                  </a:cubicBezTo>
                  <a:cubicBezTo>
                    <a:pt x="191" y="136"/>
                    <a:pt x="224" y="120"/>
                    <a:pt x="224" y="87"/>
                  </a:cubicBezTo>
                  <a:cubicBezTo>
                    <a:pt x="244" y="33"/>
                    <a:pt x="207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7" name="Google Shape;7017;p17"/>
            <p:cNvSpPr/>
            <p:nvPr/>
          </p:nvSpPr>
          <p:spPr>
            <a:xfrm>
              <a:off x="2988107" y="2259161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7" y="0"/>
                  </a:moveTo>
                  <a:cubicBezTo>
                    <a:pt x="141" y="0"/>
                    <a:pt x="124" y="0"/>
                    <a:pt x="104" y="17"/>
                  </a:cubicBezTo>
                  <a:cubicBezTo>
                    <a:pt x="38" y="37"/>
                    <a:pt x="0" y="103"/>
                    <a:pt x="21" y="140"/>
                  </a:cubicBezTo>
                  <a:cubicBezTo>
                    <a:pt x="33" y="178"/>
                    <a:pt x="64" y="196"/>
                    <a:pt x="109" y="196"/>
                  </a:cubicBezTo>
                  <a:cubicBezTo>
                    <a:pt x="123" y="196"/>
                    <a:pt x="140" y="194"/>
                    <a:pt x="157" y="190"/>
                  </a:cubicBezTo>
                  <a:cubicBezTo>
                    <a:pt x="174" y="173"/>
                    <a:pt x="190" y="157"/>
                    <a:pt x="207" y="157"/>
                  </a:cubicBezTo>
                  <a:cubicBezTo>
                    <a:pt x="244" y="120"/>
                    <a:pt x="260" y="87"/>
                    <a:pt x="244" y="54"/>
                  </a:cubicBezTo>
                  <a:cubicBezTo>
                    <a:pt x="244" y="17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8" name="Google Shape;7018;p17"/>
            <p:cNvSpPr/>
            <p:nvPr/>
          </p:nvSpPr>
          <p:spPr>
            <a:xfrm>
              <a:off x="3110957" y="2244611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1"/>
                  </a:moveTo>
                  <a:cubicBezTo>
                    <a:pt x="158" y="1"/>
                    <a:pt x="121" y="17"/>
                    <a:pt x="88" y="34"/>
                  </a:cubicBezTo>
                  <a:cubicBezTo>
                    <a:pt x="55" y="50"/>
                    <a:pt x="34" y="67"/>
                    <a:pt x="34" y="104"/>
                  </a:cubicBezTo>
                  <a:cubicBezTo>
                    <a:pt x="1" y="153"/>
                    <a:pt x="34" y="207"/>
                    <a:pt x="104" y="207"/>
                  </a:cubicBezTo>
                  <a:cubicBezTo>
                    <a:pt x="121" y="207"/>
                    <a:pt x="137" y="186"/>
                    <a:pt x="174" y="186"/>
                  </a:cubicBezTo>
                  <a:lnTo>
                    <a:pt x="191" y="170"/>
                  </a:lnTo>
                  <a:cubicBezTo>
                    <a:pt x="224" y="153"/>
                    <a:pt x="240" y="120"/>
                    <a:pt x="261" y="104"/>
                  </a:cubicBezTo>
                  <a:cubicBezTo>
                    <a:pt x="261" y="67"/>
                    <a:pt x="261" y="50"/>
                    <a:pt x="240" y="34"/>
                  </a:cubicBezTo>
                  <a:cubicBezTo>
                    <a:pt x="22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9" name="Google Shape;7019;p17"/>
            <p:cNvSpPr/>
            <p:nvPr/>
          </p:nvSpPr>
          <p:spPr>
            <a:xfrm>
              <a:off x="3110557" y="2256161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4" y="1"/>
                  </a:moveTo>
                  <a:cubicBezTo>
                    <a:pt x="104" y="1"/>
                    <a:pt x="33" y="34"/>
                    <a:pt x="17" y="87"/>
                  </a:cubicBezTo>
                  <a:cubicBezTo>
                    <a:pt x="1" y="157"/>
                    <a:pt x="33" y="190"/>
                    <a:pt x="104" y="190"/>
                  </a:cubicBezTo>
                  <a:cubicBezTo>
                    <a:pt x="120" y="190"/>
                    <a:pt x="137" y="190"/>
                    <a:pt x="153" y="174"/>
                  </a:cubicBezTo>
                  <a:cubicBezTo>
                    <a:pt x="174" y="174"/>
                    <a:pt x="174" y="174"/>
                    <a:pt x="190" y="157"/>
                  </a:cubicBezTo>
                  <a:cubicBezTo>
                    <a:pt x="207" y="137"/>
                    <a:pt x="240" y="120"/>
                    <a:pt x="240" y="87"/>
                  </a:cubicBezTo>
                  <a:cubicBezTo>
                    <a:pt x="256" y="71"/>
                    <a:pt x="256" y="34"/>
                    <a:pt x="240" y="17"/>
                  </a:cubicBezTo>
                  <a:cubicBezTo>
                    <a:pt x="223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0" name="Google Shape;7020;p17"/>
            <p:cNvSpPr/>
            <p:nvPr/>
          </p:nvSpPr>
          <p:spPr>
            <a:xfrm>
              <a:off x="3116957" y="2222261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37" y="87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06" y="153"/>
                    <a:pt x="243" y="136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1" name="Google Shape;7021;p17"/>
            <p:cNvSpPr/>
            <p:nvPr/>
          </p:nvSpPr>
          <p:spPr>
            <a:xfrm>
              <a:off x="3080882" y="2199486"/>
              <a:ext cx="6500" cy="3925"/>
            </a:xfrm>
            <a:custGeom>
              <a:avLst/>
              <a:gdLst/>
              <a:ahLst/>
              <a:cxnLst/>
              <a:rect l="l" t="t" r="r" b="b"/>
              <a:pathLst>
                <a:path w="260" h="157" extrusionOk="0">
                  <a:moveTo>
                    <a:pt x="260" y="0"/>
                  </a:moveTo>
                  <a:cubicBezTo>
                    <a:pt x="190" y="17"/>
                    <a:pt x="124" y="17"/>
                    <a:pt x="54" y="17"/>
                  </a:cubicBezTo>
                  <a:cubicBezTo>
                    <a:pt x="54" y="17"/>
                    <a:pt x="37" y="33"/>
                    <a:pt x="37" y="54"/>
                  </a:cubicBezTo>
                  <a:cubicBezTo>
                    <a:pt x="0" y="103"/>
                    <a:pt x="37" y="157"/>
                    <a:pt x="103" y="157"/>
                  </a:cubicBezTo>
                  <a:cubicBezTo>
                    <a:pt x="124" y="157"/>
                    <a:pt x="140" y="157"/>
                    <a:pt x="173" y="136"/>
                  </a:cubicBezTo>
                  <a:cubicBezTo>
                    <a:pt x="173" y="136"/>
                    <a:pt x="190" y="136"/>
                    <a:pt x="190" y="120"/>
                  </a:cubicBezTo>
                  <a:cubicBezTo>
                    <a:pt x="227" y="103"/>
                    <a:pt x="243" y="87"/>
                    <a:pt x="260" y="54"/>
                  </a:cubicBezTo>
                  <a:lnTo>
                    <a:pt x="2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2" name="Google Shape;7022;p17"/>
            <p:cNvSpPr/>
            <p:nvPr/>
          </p:nvSpPr>
          <p:spPr>
            <a:xfrm>
              <a:off x="3122107" y="2234311"/>
              <a:ext cx="6100" cy="4675"/>
            </a:xfrm>
            <a:custGeom>
              <a:avLst/>
              <a:gdLst/>
              <a:ahLst/>
              <a:cxnLst/>
              <a:rect l="l" t="t" r="r" b="b"/>
              <a:pathLst>
                <a:path w="244" h="18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67"/>
                    <a:pt x="21" y="104"/>
                  </a:cubicBezTo>
                  <a:cubicBezTo>
                    <a:pt x="0" y="153"/>
                    <a:pt x="37" y="186"/>
                    <a:pt x="87" y="186"/>
                  </a:cubicBezTo>
                  <a:lnTo>
                    <a:pt x="157" y="186"/>
                  </a:lnTo>
                  <a:cubicBezTo>
                    <a:pt x="157" y="170"/>
                    <a:pt x="173" y="170"/>
                    <a:pt x="190" y="170"/>
                  </a:cubicBezTo>
                  <a:cubicBezTo>
                    <a:pt x="206" y="153"/>
                    <a:pt x="227" y="137"/>
                    <a:pt x="244" y="104"/>
                  </a:cubicBezTo>
                  <a:lnTo>
                    <a:pt x="244" y="34"/>
                  </a:lnTo>
                  <a:cubicBezTo>
                    <a:pt x="227" y="1"/>
                    <a:pt x="190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3" name="Google Shape;7023;p17"/>
            <p:cNvSpPr/>
            <p:nvPr/>
          </p:nvSpPr>
          <p:spPr>
            <a:xfrm>
              <a:off x="3041807" y="2293061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41" y="1"/>
                    <a:pt x="104" y="21"/>
                    <a:pt x="87" y="38"/>
                  </a:cubicBezTo>
                  <a:cubicBezTo>
                    <a:pt x="54" y="54"/>
                    <a:pt x="38" y="87"/>
                    <a:pt x="17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23" y="157"/>
                    <a:pt x="244" y="141"/>
                    <a:pt x="244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4" name="Google Shape;7024;p17"/>
            <p:cNvSpPr/>
            <p:nvPr/>
          </p:nvSpPr>
          <p:spPr>
            <a:xfrm>
              <a:off x="3073132" y="2282186"/>
              <a:ext cx="4375" cy="1925"/>
            </a:xfrm>
            <a:custGeom>
              <a:avLst/>
              <a:gdLst/>
              <a:ahLst/>
              <a:cxnLst/>
              <a:rect l="l" t="t" r="r" b="b"/>
              <a:pathLst>
                <a:path w="175" h="77" extrusionOk="0">
                  <a:moveTo>
                    <a:pt x="142" y="1"/>
                  </a:moveTo>
                  <a:cubicBezTo>
                    <a:pt x="107" y="1"/>
                    <a:pt x="62" y="17"/>
                    <a:pt x="38" y="44"/>
                  </a:cubicBezTo>
                  <a:cubicBezTo>
                    <a:pt x="26" y="56"/>
                    <a:pt x="23" y="68"/>
                    <a:pt x="14" y="74"/>
                  </a:cubicBezTo>
                  <a:lnTo>
                    <a:pt x="14" y="74"/>
                  </a:lnTo>
                  <a:cubicBezTo>
                    <a:pt x="78" y="56"/>
                    <a:pt x="128" y="22"/>
                    <a:pt x="174" y="7"/>
                  </a:cubicBezTo>
                  <a:cubicBezTo>
                    <a:pt x="165" y="3"/>
                    <a:pt x="154" y="1"/>
                    <a:pt x="142" y="1"/>
                  </a:cubicBezTo>
                  <a:close/>
                  <a:moveTo>
                    <a:pt x="14" y="74"/>
                  </a:moveTo>
                  <a:lnTo>
                    <a:pt x="14" y="74"/>
                  </a:lnTo>
                  <a:cubicBezTo>
                    <a:pt x="10" y="75"/>
                    <a:pt x="5" y="76"/>
                    <a:pt x="1" y="77"/>
                  </a:cubicBezTo>
                  <a:cubicBezTo>
                    <a:pt x="7" y="77"/>
                    <a:pt x="11" y="76"/>
                    <a:pt x="14" y="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5" name="Google Shape;7025;p17"/>
            <p:cNvSpPr/>
            <p:nvPr/>
          </p:nvSpPr>
          <p:spPr>
            <a:xfrm>
              <a:off x="2883382" y="2431811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0"/>
                  </a:moveTo>
                  <a:cubicBezTo>
                    <a:pt x="104" y="0"/>
                    <a:pt x="34" y="54"/>
                    <a:pt x="17" y="103"/>
                  </a:cubicBezTo>
                  <a:cubicBezTo>
                    <a:pt x="1" y="157"/>
                    <a:pt x="34" y="206"/>
                    <a:pt x="87" y="206"/>
                  </a:cubicBezTo>
                  <a:cubicBezTo>
                    <a:pt x="104" y="206"/>
                    <a:pt x="137" y="190"/>
                    <a:pt x="153" y="190"/>
                  </a:cubicBezTo>
                  <a:cubicBezTo>
                    <a:pt x="153" y="173"/>
                    <a:pt x="170" y="173"/>
                    <a:pt x="190" y="173"/>
                  </a:cubicBezTo>
                  <a:cubicBezTo>
                    <a:pt x="207" y="157"/>
                    <a:pt x="223" y="120"/>
                    <a:pt x="240" y="103"/>
                  </a:cubicBezTo>
                  <a:cubicBezTo>
                    <a:pt x="256" y="70"/>
                    <a:pt x="240" y="54"/>
                    <a:pt x="240" y="37"/>
                  </a:cubicBezTo>
                  <a:cubicBezTo>
                    <a:pt x="223" y="17"/>
                    <a:pt x="19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6" name="Google Shape;7026;p17"/>
            <p:cNvSpPr/>
            <p:nvPr/>
          </p:nvSpPr>
          <p:spPr>
            <a:xfrm>
              <a:off x="2992432" y="2432211"/>
              <a:ext cx="3950" cy="4775"/>
            </a:xfrm>
            <a:custGeom>
              <a:avLst/>
              <a:gdLst/>
              <a:ahLst/>
              <a:cxnLst/>
              <a:rect l="l" t="t" r="r" b="b"/>
              <a:pathLst>
                <a:path w="158" h="191" extrusionOk="0">
                  <a:moveTo>
                    <a:pt x="157" y="1"/>
                  </a:moveTo>
                  <a:cubicBezTo>
                    <a:pt x="137" y="1"/>
                    <a:pt x="104" y="1"/>
                    <a:pt x="87" y="21"/>
                  </a:cubicBezTo>
                  <a:cubicBezTo>
                    <a:pt x="54" y="38"/>
                    <a:pt x="34" y="71"/>
                    <a:pt x="17" y="87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0" y="124"/>
                    <a:pt x="137" y="7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7" name="Google Shape;7027;p17"/>
            <p:cNvSpPr/>
            <p:nvPr/>
          </p:nvSpPr>
          <p:spPr>
            <a:xfrm>
              <a:off x="2982132" y="2444086"/>
              <a:ext cx="6000" cy="4950"/>
            </a:xfrm>
            <a:custGeom>
              <a:avLst/>
              <a:gdLst/>
              <a:ahLst/>
              <a:cxnLst/>
              <a:rect l="l" t="t" r="r" b="b"/>
              <a:pathLst>
                <a:path w="240" h="198" extrusionOk="0">
                  <a:moveTo>
                    <a:pt x="167" y="1"/>
                  </a:moveTo>
                  <a:cubicBezTo>
                    <a:pt x="159" y="1"/>
                    <a:pt x="149" y="2"/>
                    <a:pt x="136" y="8"/>
                  </a:cubicBezTo>
                  <a:cubicBezTo>
                    <a:pt x="103" y="8"/>
                    <a:pt x="70" y="24"/>
                    <a:pt x="54" y="41"/>
                  </a:cubicBezTo>
                  <a:cubicBezTo>
                    <a:pt x="0" y="95"/>
                    <a:pt x="0" y="165"/>
                    <a:pt x="33" y="181"/>
                  </a:cubicBezTo>
                  <a:cubicBezTo>
                    <a:pt x="54" y="198"/>
                    <a:pt x="87" y="198"/>
                    <a:pt x="120" y="198"/>
                  </a:cubicBezTo>
                  <a:cubicBezTo>
                    <a:pt x="136" y="198"/>
                    <a:pt x="136" y="181"/>
                    <a:pt x="157" y="181"/>
                  </a:cubicBezTo>
                  <a:cubicBezTo>
                    <a:pt x="174" y="181"/>
                    <a:pt x="190" y="165"/>
                    <a:pt x="207" y="144"/>
                  </a:cubicBezTo>
                  <a:cubicBezTo>
                    <a:pt x="223" y="128"/>
                    <a:pt x="239" y="95"/>
                    <a:pt x="239" y="78"/>
                  </a:cubicBezTo>
                  <a:cubicBezTo>
                    <a:pt x="239" y="41"/>
                    <a:pt x="239" y="24"/>
                    <a:pt x="207" y="8"/>
                  </a:cubicBezTo>
                  <a:cubicBezTo>
                    <a:pt x="196" y="8"/>
                    <a:pt x="185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8" name="Google Shape;7028;p17"/>
            <p:cNvSpPr/>
            <p:nvPr/>
          </p:nvSpPr>
          <p:spPr>
            <a:xfrm>
              <a:off x="2970057" y="245498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8"/>
                  </a:cubicBezTo>
                  <a:cubicBezTo>
                    <a:pt x="55" y="54"/>
                    <a:pt x="22" y="71"/>
                    <a:pt x="22" y="104"/>
                  </a:cubicBezTo>
                  <a:cubicBezTo>
                    <a:pt x="1" y="157"/>
                    <a:pt x="38" y="207"/>
                    <a:pt x="88" y="207"/>
                  </a:cubicBezTo>
                  <a:cubicBezTo>
                    <a:pt x="104" y="207"/>
                    <a:pt x="141" y="190"/>
                    <a:pt x="158" y="190"/>
                  </a:cubicBezTo>
                  <a:cubicBezTo>
                    <a:pt x="191" y="174"/>
                    <a:pt x="228" y="141"/>
                    <a:pt x="244" y="104"/>
                  </a:cubicBezTo>
                  <a:cubicBezTo>
                    <a:pt x="261" y="54"/>
                    <a:pt x="228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9" name="Google Shape;7029;p17"/>
            <p:cNvSpPr/>
            <p:nvPr/>
          </p:nvSpPr>
          <p:spPr>
            <a:xfrm>
              <a:off x="3006157" y="2362636"/>
              <a:ext cx="1350" cy="3125"/>
            </a:xfrm>
            <a:custGeom>
              <a:avLst/>
              <a:gdLst/>
              <a:ahLst/>
              <a:cxnLst/>
              <a:rect l="l" t="t" r="r" b="b"/>
              <a:pathLst>
                <a:path w="54" h="125" extrusionOk="0">
                  <a:moveTo>
                    <a:pt x="54" y="1"/>
                  </a:moveTo>
                  <a:lnTo>
                    <a:pt x="54" y="1"/>
                  </a:lnTo>
                  <a:cubicBezTo>
                    <a:pt x="37" y="21"/>
                    <a:pt x="37" y="38"/>
                    <a:pt x="21" y="54"/>
                  </a:cubicBezTo>
                  <a:cubicBezTo>
                    <a:pt x="0" y="87"/>
                    <a:pt x="21" y="104"/>
                    <a:pt x="37" y="124"/>
                  </a:cubicBezTo>
                  <a:cubicBezTo>
                    <a:pt x="37" y="87"/>
                    <a:pt x="54" y="38"/>
                    <a:pt x="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0" name="Google Shape;7030;p17"/>
            <p:cNvSpPr/>
            <p:nvPr/>
          </p:nvSpPr>
          <p:spPr>
            <a:xfrm>
              <a:off x="3109207" y="2199886"/>
              <a:ext cx="6950" cy="4775"/>
            </a:xfrm>
            <a:custGeom>
              <a:avLst/>
              <a:gdLst/>
              <a:ahLst/>
              <a:cxnLst/>
              <a:rect l="l" t="t" r="r" b="b"/>
              <a:pathLst>
                <a:path w="278" h="191" extrusionOk="0">
                  <a:moveTo>
                    <a:pt x="174" y="1"/>
                  </a:moveTo>
                  <a:cubicBezTo>
                    <a:pt x="141" y="1"/>
                    <a:pt x="125" y="1"/>
                    <a:pt x="87" y="38"/>
                  </a:cubicBezTo>
                  <a:cubicBezTo>
                    <a:pt x="55" y="54"/>
                    <a:pt x="38" y="71"/>
                    <a:pt x="22" y="104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74"/>
                    <a:pt x="191" y="174"/>
                    <a:pt x="191" y="174"/>
                  </a:cubicBezTo>
                  <a:cubicBezTo>
                    <a:pt x="228" y="141"/>
                    <a:pt x="244" y="120"/>
                    <a:pt x="261" y="104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1" name="Google Shape;7031;p17"/>
            <p:cNvSpPr/>
            <p:nvPr/>
          </p:nvSpPr>
          <p:spPr>
            <a:xfrm>
              <a:off x="2985107" y="240953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55" y="50"/>
                    <a:pt x="38" y="67"/>
                    <a:pt x="17" y="104"/>
                  </a:cubicBezTo>
                  <a:cubicBezTo>
                    <a:pt x="1" y="153"/>
                    <a:pt x="38" y="207"/>
                    <a:pt x="88" y="207"/>
                  </a:cubicBezTo>
                  <a:cubicBezTo>
                    <a:pt x="120" y="207"/>
                    <a:pt x="141" y="186"/>
                    <a:pt x="158" y="186"/>
                  </a:cubicBezTo>
                  <a:cubicBezTo>
                    <a:pt x="174" y="186"/>
                    <a:pt x="174" y="170"/>
                    <a:pt x="191" y="170"/>
                  </a:cubicBezTo>
                  <a:cubicBezTo>
                    <a:pt x="207" y="153"/>
                    <a:pt x="244" y="120"/>
                    <a:pt x="244" y="104"/>
                  </a:cubicBezTo>
                  <a:cubicBezTo>
                    <a:pt x="261" y="50"/>
                    <a:pt x="22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2" name="Google Shape;7032;p17"/>
            <p:cNvSpPr/>
            <p:nvPr/>
          </p:nvSpPr>
          <p:spPr>
            <a:xfrm>
              <a:off x="2919057" y="2442086"/>
              <a:ext cx="6400" cy="5225"/>
            </a:xfrm>
            <a:custGeom>
              <a:avLst/>
              <a:gdLst/>
              <a:ahLst/>
              <a:cxnLst/>
              <a:rect l="l" t="t" r="r" b="b"/>
              <a:pathLst>
                <a:path w="256" h="209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33" y="55"/>
                    <a:pt x="0" y="104"/>
                    <a:pt x="17" y="158"/>
                  </a:cubicBezTo>
                  <a:cubicBezTo>
                    <a:pt x="27" y="190"/>
                    <a:pt x="52" y="208"/>
                    <a:pt x="87" y="208"/>
                  </a:cubicBezTo>
                  <a:cubicBezTo>
                    <a:pt x="106" y="208"/>
                    <a:pt x="128" y="203"/>
                    <a:pt x="153" y="191"/>
                  </a:cubicBezTo>
                  <a:cubicBezTo>
                    <a:pt x="223" y="158"/>
                    <a:pt x="256" y="104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3" name="Google Shape;7033;p17"/>
            <p:cNvSpPr/>
            <p:nvPr/>
          </p:nvSpPr>
          <p:spPr>
            <a:xfrm>
              <a:off x="2909982" y="2467461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36" y="1"/>
                    <a:pt x="103" y="17"/>
                    <a:pt x="87" y="34"/>
                  </a:cubicBezTo>
                  <a:cubicBezTo>
                    <a:pt x="54" y="54"/>
                    <a:pt x="33" y="87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207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23" y="157"/>
                    <a:pt x="239" y="137"/>
                    <a:pt x="239" y="104"/>
                  </a:cubicBezTo>
                  <a:cubicBezTo>
                    <a:pt x="277" y="54"/>
                    <a:pt x="239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4" name="Google Shape;7034;p17"/>
            <p:cNvSpPr/>
            <p:nvPr/>
          </p:nvSpPr>
          <p:spPr>
            <a:xfrm>
              <a:off x="2923282" y="2454586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0" y="157"/>
                    <a:pt x="17" y="190"/>
                    <a:pt x="70" y="190"/>
                  </a:cubicBezTo>
                  <a:cubicBezTo>
                    <a:pt x="70" y="206"/>
                    <a:pt x="87" y="206"/>
                    <a:pt x="87" y="206"/>
                  </a:cubicBezTo>
                  <a:cubicBezTo>
                    <a:pt x="120" y="206"/>
                    <a:pt x="140" y="190"/>
                    <a:pt x="157" y="190"/>
                  </a:cubicBezTo>
                  <a:cubicBezTo>
                    <a:pt x="190" y="173"/>
                    <a:pt x="206" y="157"/>
                    <a:pt x="223" y="120"/>
                  </a:cubicBezTo>
                  <a:cubicBezTo>
                    <a:pt x="243" y="120"/>
                    <a:pt x="243" y="103"/>
                    <a:pt x="243" y="103"/>
                  </a:cubicBezTo>
                  <a:cubicBezTo>
                    <a:pt x="260" y="54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5" name="Google Shape;7035;p17"/>
            <p:cNvSpPr/>
            <p:nvPr/>
          </p:nvSpPr>
          <p:spPr>
            <a:xfrm>
              <a:off x="2915132" y="2479536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37" y="0"/>
                    <a:pt x="104" y="17"/>
                    <a:pt x="71" y="33"/>
                  </a:cubicBezTo>
                  <a:cubicBezTo>
                    <a:pt x="54" y="49"/>
                    <a:pt x="33" y="66"/>
                    <a:pt x="17" y="103"/>
                  </a:cubicBezTo>
                  <a:cubicBezTo>
                    <a:pt x="0" y="153"/>
                    <a:pt x="33" y="190"/>
                    <a:pt x="87" y="190"/>
                  </a:cubicBezTo>
                  <a:lnTo>
                    <a:pt x="157" y="190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07" y="153"/>
                    <a:pt x="240" y="120"/>
                    <a:pt x="240" y="103"/>
                  </a:cubicBezTo>
                  <a:cubicBezTo>
                    <a:pt x="260" y="66"/>
                    <a:pt x="260" y="49"/>
                    <a:pt x="240" y="33"/>
                  </a:cubicBezTo>
                  <a:cubicBezTo>
                    <a:pt x="223" y="17"/>
                    <a:pt x="19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6" name="Google Shape;7036;p17"/>
            <p:cNvSpPr/>
            <p:nvPr/>
          </p:nvSpPr>
          <p:spPr>
            <a:xfrm>
              <a:off x="2939157" y="2456011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3" y="1"/>
                  </a:moveTo>
                  <a:cubicBezTo>
                    <a:pt x="161" y="1"/>
                    <a:pt x="149" y="5"/>
                    <a:pt x="140" y="13"/>
                  </a:cubicBezTo>
                  <a:cubicBezTo>
                    <a:pt x="103" y="13"/>
                    <a:pt x="70" y="30"/>
                    <a:pt x="54" y="46"/>
                  </a:cubicBezTo>
                  <a:cubicBezTo>
                    <a:pt x="0" y="100"/>
                    <a:pt x="0" y="166"/>
                    <a:pt x="37" y="182"/>
                  </a:cubicBezTo>
                  <a:cubicBezTo>
                    <a:pt x="54" y="203"/>
                    <a:pt x="87" y="203"/>
                    <a:pt x="124" y="203"/>
                  </a:cubicBezTo>
                  <a:cubicBezTo>
                    <a:pt x="124" y="203"/>
                    <a:pt x="140" y="182"/>
                    <a:pt x="157" y="182"/>
                  </a:cubicBezTo>
                  <a:cubicBezTo>
                    <a:pt x="173" y="182"/>
                    <a:pt x="190" y="166"/>
                    <a:pt x="206" y="149"/>
                  </a:cubicBezTo>
                  <a:cubicBezTo>
                    <a:pt x="227" y="133"/>
                    <a:pt x="243" y="100"/>
                    <a:pt x="243" y="79"/>
                  </a:cubicBezTo>
                  <a:cubicBezTo>
                    <a:pt x="243" y="46"/>
                    <a:pt x="243" y="30"/>
                    <a:pt x="206" y="13"/>
                  </a:cubicBezTo>
                  <a:cubicBezTo>
                    <a:pt x="198" y="5"/>
                    <a:pt x="18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7" name="Google Shape;7037;p17"/>
            <p:cNvSpPr/>
            <p:nvPr/>
          </p:nvSpPr>
          <p:spPr>
            <a:xfrm>
              <a:off x="2933582" y="247693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5" y="0"/>
                  </a:moveTo>
                  <a:cubicBezTo>
                    <a:pt x="117" y="0"/>
                    <a:pt x="70" y="18"/>
                    <a:pt x="38" y="50"/>
                  </a:cubicBezTo>
                  <a:cubicBezTo>
                    <a:pt x="17" y="67"/>
                    <a:pt x="0" y="104"/>
                    <a:pt x="0" y="121"/>
                  </a:cubicBezTo>
                  <a:cubicBezTo>
                    <a:pt x="0" y="153"/>
                    <a:pt x="17" y="170"/>
                    <a:pt x="38" y="191"/>
                  </a:cubicBezTo>
                  <a:lnTo>
                    <a:pt x="120" y="191"/>
                  </a:lnTo>
                  <a:cubicBezTo>
                    <a:pt x="120" y="191"/>
                    <a:pt x="141" y="191"/>
                    <a:pt x="141" y="170"/>
                  </a:cubicBezTo>
                  <a:cubicBezTo>
                    <a:pt x="174" y="170"/>
                    <a:pt x="190" y="153"/>
                    <a:pt x="207" y="137"/>
                  </a:cubicBezTo>
                  <a:cubicBezTo>
                    <a:pt x="260" y="104"/>
                    <a:pt x="260" y="34"/>
                    <a:pt x="207" y="17"/>
                  </a:cubicBezTo>
                  <a:cubicBezTo>
                    <a:pt x="195" y="6"/>
                    <a:pt x="177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8" name="Google Shape;7038;p17"/>
            <p:cNvSpPr/>
            <p:nvPr/>
          </p:nvSpPr>
          <p:spPr>
            <a:xfrm>
              <a:off x="2927607" y="2422586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0" y="1"/>
                  </a:moveTo>
                  <a:cubicBezTo>
                    <a:pt x="134" y="1"/>
                    <a:pt x="91" y="12"/>
                    <a:pt x="70" y="43"/>
                  </a:cubicBezTo>
                  <a:cubicBezTo>
                    <a:pt x="17" y="97"/>
                    <a:pt x="0" y="146"/>
                    <a:pt x="50" y="179"/>
                  </a:cubicBezTo>
                  <a:cubicBezTo>
                    <a:pt x="70" y="200"/>
                    <a:pt x="103" y="200"/>
                    <a:pt x="136" y="200"/>
                  </a:cubicBezTo>
                  <a:cubicBezTo>
                    <a:pt x="136" y="179"/>
                    <a:pt x="153" y="179"/>
                    <a:pt x="174" y="179"/>
                  </a:cubicBezTo>
                  <a:cubicBezTo>
                    <a:pt x="190" y="163"/>
                    <a:pt x="207" y="163"/>
                    <a:pt x="223" y="146"/>
                  </a:cubicBezTo>
                  <a:cubicBezTo>
                    <a:pt x="277" y="97"/>
                    <a:pt x="277" y="43"/>
                    <a:pt x="223" y="10"/>
                  </a:cubicBezTo>
                  <a:cubicBezTo>
                    <a:pt x="211" y="4"/>
                    <a:pt x="192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9" name="Google Shape;7039;p17"/>
            <p:cNvSpPr/>
            <p:nvPr/>
          </p:nvSpPr>
          <p:spPr>
            <a:xfrm>
              <a:off x="2887207" y="2445861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48" y="1"/>
                  </a:moveTo>
                  <a:cubicBezTo>
                    <a:pt x="133" y="1"/>
                    <a:pt x="118" y="3"/>
                    <a:pt x="103" y="7"/>
                  </a:cubicBezTo>
                  <a:cubicBezTo>
                    <a:pt x="37" y="40"/>
                    <a:pt x="0" y="110"/>
                    <a:pt x="0" y="143"/>
                  </a:cubicBezTo>
                  <a:cubicBezTo>
                    <a:pt x="11" y="177"/>
                    <a:pt x="43" y="196"/>
                    <a:pt x="82" y="196"/>
                  </a:cubicBezTo>
                  <a:cubicBezTo>
                    <a:pt x="105" y="196"/>
                    <a:pt x="131" y="190"/>
                    <a:pt x="157" y="176"/>
                  </a:cubicBezTo>
                  <a:cubicBezTo>
                    <a:pt x="206" y="160"/>
                    <a:pt x="260" y="94"/>
                    <a:pt x="243" y="40"/>
                  </a:cubicBezTo>
                  <a:cubicBezTo>
                    <a:pt x="228" y="16"/>
                    <a:pt x="189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0" name="Google Shape;7040;p17"/>
            <p:cNvSpPr/>
            <p:nvPr/>
          </p:nvSpPr>
          <p:spPr>
            <a:xfrm>
              <a:off x="2889357" y="2398311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57" y="0"/>
                    <a:pt x="120" y="0"/>
                    <a:pt x="87" y="37"/>
                  </a:cubicBezTo>
                  <a:cubicBezTo>
                    <a:pt x="54" y="54"/>
                    <a:pt x="34" y="70"/>
                    <a:pt x="34" y="103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0" y="190"/>
                    <a:pt x="157" y="190"/>
                    <a:pt x="174" y="173"/>
                  </a:cubicBezTo>
                  <a:lnTo>
                    <a:pt x="190" y="173"/>
                  </a:lnTo>
                  <a:cubicBezTo>
                    <a:pt x="223" y="140"/>
                    <a:pt x="240" y="120"/>
                    <a:pt x="261" y="87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1" name="Google Shape;7041;p17"/>
            <p:cNvSpPr/>
            <p:nvPr/>
          </p:nvSpPr>
          <p:spPr>
            <a:xfrm>
              <a:off x="2894507" y="240996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37" y="0"/>
                    <a:pt x="120" y="17"/>
                    <a:pt x="87" y="33"/>
                  </a:cubicBezTo>
                  <a:cubicBezTo>
                    <a:pt x="55" y="50"/>
                    <a:pt x="34" y="87"/>
                    <a:pt x="17" y="103"/>
                  </a:cubicBezTo>
                  <a:cubicBezTo>
                    <a:pt x="1" y="153"/>
                    <a:pt x="34" y="206"/>
                    <a:pt x="104" y="206"/>
                  </a:cubicBezTo>
                  <a:cubicBezTo>
                    <a:pt x="120" y="206"/>
                    <a:pt x="137" y="206"/>
                    <a:pt x="174" y="190"/>
                  </a:cubicBezTo>
                  <a:cubicBezTo>
                    <a:pt x="174" y="190"/>
                    <a:pt x="191" y="190"/>
                    <a:pt x="191" y="169"/>
                  </a:cubicBezTo>
                  <a:cubicBezTo>
                    <a:pt x="224" y="153"/>
                    <a:pt x="240" y="136"/>
                    <a:pt x="261" y="103"/>
                  </a:cubicBezTo>
                  <a:cubicBezTo>
                    <a:pt x="261" y="87"/>
                    <a:pt x="261" y="50"/>
                    <a:pt x="240" y="33"/>
                  </a:cubicBezTo>
                  <a:cubicBezTo>
                    <a:pt x="22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2" name="Google Shape;7042;p17"/>
            <p:cNvSpPr/>
            <p:nvPr/>
          </p:nvSpPr>
          <p:spPr>
            <a:xfrm>
              <a:off x="2994607" y="2398136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57" y="1"/>
                  </a:moveTo>
                  <a:cubicBezTo>
                    <a:pt x="140" y="1"/>
                    <a:pt x="122" y="3"/>
                    <a:pt x="103" y="7"/>
                  </a:cubicBezTo>
                  <a:cubicBezTo>
                    <a:pt x="50" y="44"/>
                    <a:pt x="0" y="94"/>
                    <a:pt x="17" y="147"/>
                  </a:cubicBezTo>
                  <a:cubicBezTo>
                    <a:pt x="27" y="179"/>
                    <a:pt x="60" y="197"/>
                    <a:pt x="96" y="197"/>
                  </a:cubicBezTo>
                  <a:cubicBezTo>
                    <a:pt x="115" y="197"/>
                    <a:pt x="135" y="192"/>
                    <a:pt x="153" y="180"/>
                  </a:cubicBezTo>
                  <a:cubicBezTo>
                    <a:pt x="223" y="164"/>
                    <a:pt x="256" y="94"/>
                    <a:pt x="256" y="44"/>
                  </a:cubicBezTo>
                  <a:cubicBezTo>
                    <a:pt x="244" y="17"/>
                    <a:pt x="205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3" name="Google Shape;7043;p17"/>
            <p:cNvSpPr/>
            <p:nvPr/>
          </p:nvSpPr>
          <p:spPr>
            <a:xfrm>
              <a:off x="2943882" y="246623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4" y="50"/>
                    <a:pt x="38" y="83"/>
                    <a:pt x="17" y="103"/>
                  </a:cubicBezTo>
                  <a:cubicBezTo>
                    <a:pt x="1" y="153"/>
                    <a:pt x="38" y="206"/>
                    <a:pt x="104" y="206"/>
                  </a:cubicBezTo>
                  <a:cubicBezTo>
                    <a:pt x="120" y="206"/>
                    <a:pt x="141" y="186"/>
                    <a:pt x="157" y="186"/>
                  </a:cubicBezTo>
                  <a:cubicBezTo>
                    <a:pt x="174" y="186"/>
                    <a:pt x="190" y="169"/>
                    <a:pt x="190" y="169"/>
                  </a:cubicBezTo>
                  <a:cubicBezTo>
                    <a:pt x="223" y="153"/>
                    <a:pt x="244" y="120"/>
                    <a:pt x="261" y="103"/>
                  </a:cubicBezTo>
                  <a:cubicBezTo>
                    <a:pt x="261" y="66"/>
                    <a:pt x="261" y="50"/>
                    <a:pt x="244" y="33"/>
                  </a:cubicBezTo>
                  <a:cubicBezTo>
                    <a:pt x="223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4" name="Google Shape;7044;p17"/>
            <p:cNvSpPr/>
            <p:nvPr/>
          </p:nvSpPr>
          <p:spPr>
            <a:xfrm>
              <a:off x="2897082" y="2433561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37" y="0"/>
                    <a:pt x="104" y="17"/>
                    <a:pt x="88" y="33"/>
                  </a:cubicBezTo>
                  <a:cubicBezTo>
                    <a:pt x="55" y="50"/>
                    <a:pt x="34" y="70"/>
                    <a:pt x="17" y="103"/>
                  </a:cubicBezTo>
                  <a:cubicBezTo>
                    <a:pt x="1" y="153"/>
                    <a:pt x="34" y="206"/>
                    <a:pt x="104" y="206"/>
                  </a:cubicBezTo>
                  <a:cubicBezTo>
                    <a:pt x="121" y="206"/>
                    <a:pt x="137" y="190"/>
                    <a:pt x="158" y="190"/>
                  </a:cubicBezTo>
                  <a:cubicBezTo>
                    <a:pt x="174" y="190"/>
                    <a:pt x="174" y="173"/>
                    <a:pt x="191" y="173"/>
                  </a:cubicBezTo>
                  <a:cubicBezTo>
                    <a:pt x="224" y="153"/>
                    <a:pt x="240" y="120"/>
                    <a:pt x="240" y="103"/>
                  </a:cubicBezTo>
                  <a:cubicBezTo>
                    <a:pt x="277" y="50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5" name="Google Shape;7045;p17"/>
            <p:cNvSpPr/>
            <p:nvPr/>
          </p:nvSpPr>
          <p:spPr>
            <a:xfrm>
              <a:off x="2902257" y="2445086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38"/>
                  </a:cubicBezTo>
                  <a:cubicBezTo>
                    <a:pt x="54" y="55"/>
                    <a:pt x="33" y="71"/>
                    <a:pt x="33" y="104"/>
                  </a:cubicBezTo>
                  <a:cubicBezTo>
                    <a:pt x="0" y="158"/>
                    <a:pt x="33" y="191"/>
                    <a:pt x="103" y="191"/>
                  </a:cubicBezTo>
                  <a:lnTo>
                    <a:pt x="173" y="191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8"/>
                    <a:pt x="239" y="125"/>
                    <a:pt x="260" y="104"/>
                  </a:cubicBezTo>
                  <a:cubicBezTo>
                    <a:pt x="276" y="38"/>
                    <a:pt x="239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6" name="Google Shape;7046;p17"/>
            <p:cNvSpPr/>
            <p:nvPr/>
          </p:nvSpPr>
          <p:spPr>
            <a:xfrm>
              <a:off x="2906982" y="2456561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68" y="1"/>
                  </a:moveTo>
                  <a:cubicBezTo>
                    <a:pt x="159" y="1"/>
                    <a:pt x="149" y="2"/>
                    <a:pt x="137" y="8"/>
                  </a:cubicBezTo>
                  <a:cubicBezTo>
                    <a:pt x="104" y="8"/>
                    <a:pt x="71" y="24"/>
                    <a:pt x="50" y="57"/>
                  </a:cubicBezTo>
                  <a:cubicBezTo>
                    <a:pt x="1" y="94"/>
                    <a:pt x="1" y="160"/>
                    <a:pt x="34" y="181"/>
                  </a:cubicBezTo>
                  <a:cubicBezTo>
                    <a:pt x="71" y="198"/>
                    <a:pt x="87" y="198"/>
                    <a:pt x="120" y="198"/>
                  </a:cubicBezTo>
                  <a:cubicBezTo>
                    <a:pt x="137" y="198"/>
                    <a:pt x="137" y="198"/>
                    <a:pt x="153" y="181"/>
                  </a:cubicBezTo>
                  <a:cubicBezTo>
                    <a:pt x="174" y="181"/>
                    <a:pt x="190" y="160"/>
                    <a:pt x="207" y="144"/>
                  </a:cubicBezTo>
                  <a:cubicBezTo>
                    <a:pt x="256" y="94"/>
                    <a:pt x="256" y="41"/>
                    <a:pt x="223" y="8"/>
                  </a:cubicBezTo>
                  <a:cubicBezTo>
                    <a:pt x="201" y="8"/>
                    <a:pt x="187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7" name="Google Shape;7047;p17"/>
            <p:cNvSpPr/>
            <p:nvPr/>
          </p:nvSpPr>
          <p:spPr>
            <a:xfrm>
              <a:off x="2979557" y="2398311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3" y="0"/>
                  </a:moveTo>
                  <a:cubicBezTo>
                    <a:pt x="136" y="0"/>
                    <a:pt x="120" y="0"/>
                    <a:pt x="87" y="17"/>
                  </a:cubicBezTo>
                  <a:cubicBezTo>
                    <a:pt x="54" y="37"/>
                    <a:pt x="33" y="70"/>
                    <a:pt x="17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36" y="190"/>
                    <a:pt x="157" y="173"/>
                  </a:cubicBezTo>
                  <a:cubicBezTo>
                    <a:pt x="173" y="173"/>
                    <a:pt x="190" y="173"/>
                    <a:pt x="190" y="157"/>
                  </a:cubicBezTo>
                  <a:cubicBezTo>
                    <a:pt x="223" y="140"/>
                    <a:pt x="239" y="120"/>
                    <a:pt x="260" y="87"/>
                  </a:cubicBezTo>
                  <a:cubicBezTo>
                    <a:pt x="277" y="37"/>
                    <a:pt x="239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8" name="Google Shape;7048;p17"/>
            <p:cNvSpPr/>
            <p:nvPr/>
          </p:nvSpPr>
          <p:spPr>
            <a:xfrm>
              <a:off x="2946457" y="2433386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94" y="1"/>
                  </a:moveTo>
                  <a:cubicBezTo>
                    <a:pt x="183" y="1"/>
                    <a:pt x="171" y="3"/>
                    <a:pt x="158" y="7"/>
                  </a:cubicBezTo>
                  <a:lnTo>
                    <a:pt x="104" y="7"/>
                  </a:lnTo>
                  <a:cubicBezTo>
                    <a:pt x="38" y="40"/>
                    <a:pt x="1" y="110"/>
                    <a:pt x="17" y="143"/>
                  </a:cubicBezTo>
                  <a:cubicBezTo>
                    <a:pt x="17" y="178"/>
                    <a:pt x="47" y="197"/>
                    <a:pt x="87" y="197"/>
                  </a:cubicBezTo>
                  <a:cubicBezTo>
                    <a:pt x="109" y="197"/>
                    <a:pt x="133" y="192"/>
                    <a:pt x="158" y="180"/>
                  </a:cubicBezTo>
                  <a:cubicBezTo>
                    <a:pt x="174" y="180"/>
                    <a:pt x="191" y="160"/>
                    <a:pt x="207" y="143"/>
                  </a:cubicBezTo>
                  <a:cubicBezTo>
                    <a:pt x="244" y="127"/>
                    <a:pt x="261" y="77"/>
                    <a:pt x="244" y="40"/>
                  </a:cubicBezTo>
                  <a:cubicBezTo>
                    <a:pt x="244" y="16"/>
                    <a:pt x="224" y="1"/>
                    <a:pt x="1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9" name="Google Shape;7049;p17"/>
            <p:cNvSpPr/>
            <p:nvPr/>
          </p:nvSpPr>
          <p:spPr>
            <a:xfrm>
              <a:off x="2975232" y="2421061"/>
              <a:ext cx="6500" cy="4800"/>
            </a:xfrm>
            <a:custGeom>
              <a:avLst/>
              <a:gdLst/>
              <a:ahLst/>
              <a:cxnLst/>
              <a:rect l="l" t="t" r="r" b="b"/>
              <a:pathLst>
                <a:path w="260" h="192" extrusionOk="0">
                  <a:moveTo>
                    <a:pt x="170" y="1"/>
                  </a:moveTo>
                  <a:cubicBezTo>
                    <a:pt x="150" y="1"/>
                    <a:pt x="128" y="6"/>
                    <a:pt x="103" y="18"/>
                  </a:cubicBezTo>
                  <a:cubicBezTo>
                    <a:pt x="37" y="34"/>
                    <a:pt x="0" y="104"/>
                    <a:pt x="21" y="137"/>
                  </a:cubicBezTo>
                  <a:cubicBezTo>
                    <a:pt x="21" y="172"/>
                    <a:pt x="49" y="191"/>
                    <a:pt x="88" y="191"/>
                  </a:cubicBezTo>
                  <a:cubicBezTo>
                    <a:pt x="108" y="191"/>
                    <a:pt x="132" y="186"/>
                    <a:pt x="157" y="174"/>
                  </a:cubicBezTo>
                  <a:cubicBezTo>
                    <a:pt x="227" y="158"/>
                    <a:pt x="260" y="88"/>
                    <a:pt x="243" y="55"/>
                  </a:cubicBezTo>
                  <a:cubicBezTo>
                    <a:pt x="233" y="20"/>
                    <a:pt x="206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0" name="Google Shape;7050;p17"/>
            <p:cNvSpPr/>
            <p:nvPr/>
          </p:nvSpPr>
          <p:spPr>
            <a:xfrm>
              <a:off x="2985532" y="2349761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1" y="0"/>
                    <a:pt x="103" y="21"/>
                    <a:pt x="71" y="37"/>
                  </a:cubicBezTo>
                  <a:cubicBezTo>
                    <a:pt x="38" y="54"/>
                    <a:pt x="21" y="70"/>
                    <a:pt x="21" y="103"/>
                  </a:cubicBezTo>
                  <a:cubicBezTo>
                    <a:pt x="0" y="140"/>
                    <a:pt x="21" y="190"/>
                    <a:pt x="71" y="190"/>
                  </a:cubicBezTo>
                  <a:lnTo>
                    <a:pt x="157" y="190"/>
                  </a:lnTo>
                  <a:cubicBezTo>
                    <a:pt x="174" y="173"/>
                    <a:pt x="207" y="157"/>
                    <a:pt x="227" y="124"/>
                  </a:cubicBezTo>
                  <a:lnTo>
                    <a:pt x="244" y="103"/>
                  </a:lnTo>
                  <a:cubicBezTo>
                    <a:pt x="260" y="37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1" name="Google Shape;7051;p17"/>
            <p:cNvSpPr/>
            <p:nvPr/>
          </p:nvSpPr>
          <p:spPr>
            <a:xfrm>
              <a:off x="2974807" y="243313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38" y="50"/>
                    <a:pt x="17" y="87"/>
                    <a:pt x="17" y="104"/>
                  </a:cubicBezTo>
                  <a:cubicBezTo>
                    <a:pt x="1" y="137"/>
                    <a:pt x="1" y="170"/>
                    <a:pt x="38" y="190"/>
                  </a:cubicBezTo>
                  <a:cubicBezTo>
                    <a:pt x="38" y="190"/>
                    <a:pt x="71" y="207"/>
                    <a:pt x="87" y="207"/>
                  </a:cubicBezTo>
                  <a:cubicBezTo>
                    <a:pt x="104" y="207"/>
                    <a:pt x="141" y="190"/>
                    <a:pt x="157" y="190"/>
                  </a:cubicBezTo>
                  <a:cubicBezTo>
                    <a:pt x="190" y="170"/>
                    <a:pt x="223" y="137"/>
                    <a:pt x="244" y="104"/>
                  </a:cubicBezTo>
                  <a:lnTo>
                    <a:pt x="244" y="87"/>
                  </a:lnTo>
                  <a:cubicBezTo>
                    <a:pt x="260" y="50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2" name="Google Shape;7052;p17"/>
            <p:cNvSpPr/>
            <p:nvPr/>
          </p:nvSpPr>
          <p:spPr>
            <a:xfrm>
              <a:off x="2989457" y="2421086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36" y="0"/>
                  </a:moveTo>
                  <a:cubicBezTo>
                    <a:pt x="103" y="17"/>
                    <a:pt x="70" y="33"/>
                    <a:pt x="50" y="54"/>
                  </a:cubicBezTo>
                  <a:cubicBezTo>
                    <a:pt x="0" y="103"/>
                    <a:pt x="0" y="157"/>
                    <a:pt x="50" y="190"/>
                  </a:cubicBezTo>
                  <a:cubicBezTo>
                    <a:pt x="63" y="190"/>
                    <a:pt x="83" y="197"/>
                    <a:pt x="99" y="197"/>
                  </a:cubicBezTo>
                  <a:cubicBezTo>
                    <a:pt x="107" y="197"/>
                    <a:pt x="114" y="195"/>
                    <a:pt x="120" y="190"/>
                  </a:cubicBezTo>
                  <a:lnTo>
                    <a:pt x="153" y="190"/>
                  </a:lnTo>
                  <a:cubicBezTo>
                    <a:pt x="173" y="173"/>
                    <a:pt x="190" y="157"/>
                    <a:pt x="206" y="157"/>
                  </a:cubicBezTo>
                  <a:cubicBezTo>
                    <a:pt x="256" y="103"/>
                    <a:pt x="256" y="33"/>
                    <a:pt x="223" y="17"/>
                  </a:cubicBezTo>
                  <a:cubicBezTo>
                    <a:pt x="206" y="0"/>
                    <a:pt x="17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3" name="Google Shape;7053;p17"/>
            <p:cNvSpPr/>
            <p:nvPr/>
          </p:nvSpPr>
          <p:spPr>
            <a:xfrm>
              <a:off x="2988107" y="236181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4"/>
                    <a:pt x="21" y="87"/>
                    <a:pt x="0" y="104"/>
                  </a:cubicBezTo>
                  <a:cubicBezTo>
                    <a:pt x="0" y="137"/>
                    <a:pt x="0" y="157"/>
                    <a:pt x="21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04" y="207"/>
                    <a:pt x="124" y="207"/>
                    <a:pt x="141" y="190"/>
                  </a:cubicBezTo>
                  <a:cubicBezTo>
                    <a:pt x="157" y="190"/>
                    <a:pt x="174" y="174"/>
                    <a:pt x="174" y="174"/>
                  </a:cubicBezTo>
                  <a:cubicBezTo>
                    <a:pt x="207" y="157"/>
                    <a:pt x="227" y="137"/>
                    <a:pt x="244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4" name="Google Shape;7054;p17"/>
            <p:cNvSpPr/>
            <p:nvPr/>
          </p:nvSpPr>
          <p:spPr>
            <a:xfrm>
              <a:off x="2981707" y="2386111"/>
              <a:ext cx="6950" cy="4900"/>
            </a:xfrm>
            <a:custGeom>
              <a:avLst/>
              <a:gdLst/>
              <a:ahLst/>
              <a:cxnLst/>
              <a:rect l="l" t="t" r="r" b="b"/>
              <a:pathLst>
                <a:path w="278" h="196" extrusionOk="0">
                  <a:moveTo>
                    <a:pt x="172" y="1"/>
                  </a:moveTo>
                  <a:cubicBezTo>
                    <a:pt x="161" y="1"/>
                    <a:pt x="149" y="3"/>
                    <a:pt x="137" y="10"/>
                  </a:cubicBezTo>
                  <a:cubicBezTo>
                    <a:pt x="104" y="10"/>
                    <a:pt x="87" y="26"/>
                    <a:pt x="50" y="59"/>
                  </a:cubicBezTo>
                  <a:cubicBezTo>
                    <a:pt x="1" y="92"/>
                    <a:pt x="1" y="162"/>
                    <a:pt x="50" y="179"/>
                  </a:cubicBezTo>
                  <a:cubicBezTo>
                    <a:pt x="71" y="195"/>
                    <a:pt x="104" y="195"/>
                    <a:pt x="120" y="195"/>
                  </a:cubicBezTo>
                  <a:cubicBezTo>
                    <a:pt x="137" y="195"/>
                    <a:pt x="153" y="195"/>
                    <a:pt x="153" y="179"/>
                  </a:cubicBezTo>
                  <a:cubicBezTo>
                    <a:pt x="174" y="179"/>
                    <a:pt x="207" y="162"/>
                    <a:pt x="207" y="146"/>
                  </a:cubicBezTo>
                  <a:cubicBezTo>
                    <a:pt x="256" y="92"/>
                    <a:pt x="277" y="43"/>
                    <a:pt x="224" y="10"/>
                  </a:cubicBezTo>
                  <a:cubicBezTo>
                    <a:pt x="213" y="10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5" name="Google Shape;7055;p17"/>
            <p:cNvSpPr/>
            <p:nvPr/>
          </p:nvSpPr>
          <p:spPr>
            <a:xfrm>
              <a:off x="2956357" y="2467461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7" y="1"/>
                  </a:moveTo>
                  <a:cubicBezTo>
                    <a:pt x="137" y="1"/>
                    <a:pt x="120" y="1"/>
                    <a:pt x="104" y="17"/>
                  </a:cubicBezTo>
                  <a:cubicBezTo>
                    <a:pt x="34" y="34"/>
                    <a:pt x="1" y="104"/>
                    <a:pt x="17" y="157"/>
                  </a:cubicBezTo>
                  <a:cubicBezTo>
                    <a:pt x="29" y="181"/>
                    <a:pt x="61" y="197"/>
                    <a:pt x="105" y="197"/>
                  </a:cubicBezTo>
                  <a:cubicBezTo>
                    <a:pt x="121" y="197"/>
                    <a:pt x="139" y="195"/>
                    <a:pt x="157" y="190"/>
                  </a:cubicBezTo>
                  <a:cubicBezTo>
                    <a:pt x="174" y="174"/>
                    <a:pt x="190" y="157"/>
                    <a:pt x="207" y="157"/>
                  </a:cubicBezTo>
                  <a:cubicBezTo>
                    <a:pt x="240" y="120"/>
                    <a:pt x="260" y="87"/>
                    <a:pt x="240" y="54"/>
                  </a:cubicBezTo>
                  <a:cubicBezTo>
                    <a:pt x="240" y="17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6" name="Google Shape;7056;p17"/>
            <p:cNvSpPr/>
            <p:nvPr/>
          </p:nvSpPr>
          <p:spPr>
            <a:xfrm>
              <a:off x="2969657" y="2410336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51" y="1"/>
                    <a:pt x="128" y="6"/>
                    <a:pt x="104" y="18"/>
                  </a:cubicBezTo>
                  <a:cubicBezTo>
                    <a:pt x="38" y="35"/>
                    <a:pt x="1" y="105"/>
                    <a:pt x="17" y="154"/>
                  </a:cubicBezTo>
                  <a:cubicBezTo>
                    <a:pt x="17" y="181"/>
                    <a:pt x="55" y="198"/>
                    <a:pt x="103" y="198"/>
                  </a:cubicBezTo>
                  <a:cubicBezTo>
                    <a:pt x="120" y="198"/>
                    <a:pt x="139" y="196"/>
                    <a:pt x="157" y="191"/>
                  </a:cubicBezTo>
                  <a:cubicBezTo>
                    <a:pt x="223" y="154"/>
                    <a:pt x="260" y="105"/>
                    <a:pt x="244" y="51"/>
                  </a:cubicBezTo>
                  <a:cubicBezTo>
                    <a:pt x="230" y="19"/>
                    <a:pt x="205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7" name="Google Shape;7057;p17"/>
            <p:cNvSpPr/>
            <p:nvPr/>
          </p:nvSpPr>
          <p:spPr>
            <a:xfrm>
              <a:off x="2951607" y="2445236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3" y="0"/>
                  </a:moveTo>
                  <a:cubicBezTo>
                    <a:pt x="144" y="0"/>
                    <a:pt x="123" y="5"/>
                    <a:pt x="104" y="16"/>
                  </a:cubicBezTo>
                  <a:cubicBezTo>
                    <a:pt x="55" y="32"/>
                    <a:pt x="17" y="65"/>
                    <a:pt x="1" y="119"/>
                  </a:cubicBezTo>
                  <a:lnTo>
                    <a:pt x="1" y="152"/>
                  </a:lnTo>
                  <a:cubicBezTo>
                    <a:pt x="12" y="184"/>
                    <a:pt x="45" y="204"/>
                    <a:pt x="81" y="204"/>
                  </a:cubicBezTo>
                  <a:cubicBezTo>
                    <a:pt x="101" y="204"/>
                    <a:pt x="122" y="198"/>
                    <a:pt x="141" y="185"/>
                  </a:cubicBezTo>
                  <a:cubicBezTo>
                    <a:pt x="207" y="168"/>
                    <a:pt x="261" y="98"/>
                    <a:pt x="244" y="49"/>
                  </a:cubicBezTo>
                  <a:cubicBezTo>
                    <a:pt x="244" y="32"/>
                    <a:pt x="224" y="32"/>
                    <a:pt x="207" y="16"/>
                  </a:cubicBezTo>
                  <a:cubicBezTo>
                    <a:pt x="199" y="5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8" name="Google Shape;7058;p17"/>
            <p:cNvSpPr/>
            <p:nvPr/>
          </p:nvSpPr>
          <p:spPr>
            <a:xfrm>
              <a:off x="2952957" y="2454986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53" y="1"/>
                  </a:moveTo>
                  <a:cubicBezTo>
                    <a:pt x="137" y="17"/>
                    <a:pt x="120" y="17"/>
                    <a:pt x="104" y="17"/>
                  </a:cubicBezTo>
                  <a:cubicBezTo>
                    <a:pt x="34" y="54"/>
                    <a:pt x="1" y="104"/>
                    <a:pt x="17" y="157"/>
                  </a:cubicBezTo>
                  <a:cubicBezTo>
                    <a:pt x="17" y="189"/>
                    <a:pt x="46" y="208"/>
                    <a:pt x="85" y="208"/>
                  </a:cubicBezTo>
                  <a:cubicBezTo>
                    <a:pt x="106" y="208"/>
                    <a:pt x="130" y="202"/>
                    <a:pt x="153" y="190"/>
                  </a:cubicBezTo>
                  <a:cubicBezTo>
                    <a:pt x="170" y="190"/>
                    <a:pt x="190" y="174"/>
                    <a:pt x="207" y="157"/>
                  </a:cubicBezTo>
                  <a:cubicBezTo>
                    <a:pt x="240" y="141"/>
                    <a:pt x="256" y="87"/>
                    <a:pt x="240" y="54"/>
                  </a:cubicBezTo>
                  <a:cubicBezTo>
                    <a:pt x="240" y="17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9" name="Google Shape;7059;p17"/>
            <p:cNvSpPr/>
            <p:nvPr/>
          </p:nvSpPr>
          <p:spPr>
            <a:xfrm>
              <a:off x="2961507" y="2432961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2" y="0"/>
                  </a:moveTo>
                  <a:cubicBezTo>
                    <a:pt x="161" y="0"/>
                    <a:pt x="149" y="2"/>
                    <a:pt x="137" y="8"/>
                  </a:cubicBezTo>
                  <a:cubicBezTo>
                    <a:pt x="120" y="8"/>
                    <a:pt x="87" y="24"/>
                    <a:pt x="54" y="41"/>
                  </a:cubicBezTo>
                  <a:cubicBezTo>
                    <a:pt x="17" y="94"/>
                    <a:pt x="1" y="160"/>
                    <a:pt x="54" y="177"/>
                  </a:cubicBezTo>
                  <a:cubicBezTo>
                    <a:pt x="71" y="197"/>
                    <a:pt x="104" y="197"/>
                    <a:pt x="137" y="197"/>
                  </a:cubicBezTo>
                  <a:cubicBezTo>
                    <a:pt x="137" y="197"/>
                    <a:pt x="157" y="177"/>
                    <a:pt x="174" y="177"/>
                  </a:cubicBezTo>
                  <a:cubicBezTo>
                    <a:pt x="190" y="177"/>
                    <a:pt x="207" y="160"/>
                    <a:pt x="223" y="144"/>
                  </a:cubicBezTo>
                  <a:cubicBezTo>
                    <a:pt x="240" y="127"/>
                    <a:pt x="261" y="94"/>
                    <a:pt x="261" y="74"/>
                  </a:cubicBezTo>
                  <a:cubicBezTo>
                    <a:pt x="261" y="41"/>
                    <a:pt x="240" y="24"/>
                    <a:pt x="223" y="8"/>
                  </a:cubicBezTo>
                  <a:cubicBezTo>
                    <a:pt x="212" y="8"/>
                    <a:pt x="194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0" name="Google Shape;7060;p17"/>
            <p:cNvSpPr/>
            <p:nvPr/>
          </p:nvSpPr>
          <p:spPr>
            <a:xfrm>
              <a:off x="2966657" y="244426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1"/>
                  </a:moveTo>
                  <a:cubicBezTo>
                    <a:pt x="137" y="1"/>
                    <a:pt x="104" y="17"/>
                    <a:pt x="71" y="34"/>
                  </a:cubicBezTo>
                  <a:cubicBezTo>
                    <a:pt x="55" y="55"/>
                    <a:pt x="17" y="71"/>
                    <a:pt x="17" y="104"/>
                  </a:cubicBezTo>
                  <a:cubicBezTo>
                    <a:pt x="1" y="121"/>
                    <a:pt x="1" y="158"/>
                    <a:pt x="17" y="174"/>
                  </a:cubicBezTo>
                  <a:cubicBezTo>
                    <a:pt x="34" y="191"/>
                    <a:pt x="55" y="191"/>
                    <a:pt x="88" y="191"/>
                  </a:cubicBezTo>
                  <a:lnTo>
                    <a:pt x="158" y="191"/>
                  </a:lnTo>
                  <a:cubicBezTo>
                    <a:pt x="158" y="174"/>
                    <a:pt x="174" y="174"/>
                    <a:pt x="174" y="174"/>
                  </a:cubicBezTo>
                  <a:cubicBezTo>
                    <a:pt x="207" y="158"/>
                    <a:pt x="224" y="121"/>
                    <a:pt x="240" y="104"/>
                  </a:cubicBezTo>
                  <a:cubicBezTo>
                    <a:pt x="261" y="34"/>
                    <a:pt x="22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1" name="Google Shape;7061;p17"/>
            <p:cNvSpPr/>
            <p:nvPr/>
          </p:nvSpPr>
          <p:spPr>
            <a:xfrm>
              <a:off x="3113957" y="2211361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2" y="0"/>
                  </a:moveTo>
                  <a:cubicBezTo>
                    <a:pt x="154" y="0"/>
                    <a:pt x="146" y="2"/>
                    <a:pt x="141" y="7"/>
                  </a:cubicBezTo>
                  <a:cubicBezTo>
                    <a:pt x="104" y="7"/>
                    <a:pt x="71" y="24"/>
                    <a:pt x="54" y="57"/>
                  </a:cubicBezTo>
                  <a:cubicBezTo>
                    <a:pt x="1" y="94"/>
                    <a:pt x="1" y="160"/>
                    <a:pt x="38" y="177"/>
                  </a:cubicBezTo>
                  <a:cubicBezTo>
                    <a:pt x="54" y="197"/>
                    <a:pt x="87" y="197"/>
                    <a:pt x="120" y="197"/>
                  </a:cubicBezTo>
                  <a:cubicBezTo>
                    <a:pt x="141" y="197"/>
                    <a:pt x="141" y="197"/>
                    <a:pt x="157" y="177"/>
                  </a:cubicBezTo>
                  <a:cubicBezTo>
                    <a:pt x="174" y="177"/>
                    <a:pt x="190" y="160"/>
                    <a:pt x="207" y="144"/>
                  </a:cubicBezTo>
                  <a:cubicBezTo>
                    <a:pt x="260" y="94"/>
                    <a:pt x="260" y="40"/>
                    <a:pt x="207" y="7"/>
                  </a:cubicBezTo>
                  <a:cubicBezTo>
                    <a:pt x="196" y="7"/>
                    <a:pt x="177" y="0"/>
                    <a:pt x="1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2" name="Google Shape;7062;p17"/>
            <p:cNvSpPr/>
            <p:nvPr/>
          </p:nvSpPr>
          <p:spPr>
            <a:xfrm>
              <a:off x="2732582" y="2285361"/>
              <a:ext cx="6525" cy="4900"/>
            </a:xfrm>
            <a:custGeom>
              <a:avLst/>
              <a:gdLst/>
              <a:ahLst/>
              <a:cxnLst/>
              <a:rect l="l" t="t" r="r" b="b"/>
              <a:pathLst>
                <a:path w="261" h="196" extrusionOk="0">
                  <a:moveTo>
                    <a:pt x="178" y="0"/>
                  </a:moveTo>
                  <a:cubicBezTo>
                    <a:pt x="155" y="0"/>
                    <a:pt x="130" y="6"/>
                    <a:pt x="104" y="20"/>
                  </a:cubicBezTo>
                  <a:cubicBezTo>
                    <a:pt x="54" y="37"/>
                    <a:pt x="1" y="103"/>
                    <a:pt x="17" y="156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89"/>
                  </a:cubicBezTo>
                  <a:cubicBezTo>
                    <a:pt x="223" y="156"/>
                    <a:pt x="261" y="86"/>
                    <a:pt x="261" y="53"/>
                  </a:cubicBezTo>
                  <a:cubicBezTo>
                    <a:pt x="250" y="19"/>
                    <a:pt x="218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3" name="Google Shape;7063;p17"/>
            <p:cNvSpPr/>
            <p:nvPr/>
          </p:nvSpPr>
          <p:spPr>
            <a:xfrm>
              <a:off x="2735157" y="2295636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41" y="1"/>
                  </a:moveTo>
                  <a:cubicBezTo>
                    <a:pt x="104" y="21"/>
                    <a:pt x="87" y="38"/>
                    <a:pt x="54" y="54"/>
                  </a:cubicBezTo>
                  <a:cubicBezTo>
                    <a:pt x="1" y="104"/>
                    <a:pt x="1" y="157"/>
                    <a:pt x="54" y="190"/>
                  </a:cubicBezTo>
                  <a:cubicBezTo>
                    <a:pt x="63" y="199"/>
                    <a:pt x="75" y="203"/>
                    <a:pt x="90" y="203"/>
                  </a:cubicBezTo>
                  <a:cubicBezTo>
                    <a:pt x="105" y="203"/>
                    <a:pt x="123" y="199"/>
                    <a:pt x="141" y="190"/>
                  </a:cubicBezTo>
                  <a:lnTo>
                    <a:pt x="158" y="190"/>
                  </a:lnTo>
                  <a:cubicBezTo>
                    <a:pt x="191" y="174"/>
                    <a:pt x="207" y="174"/>
                    <a:pt x="224" y="157"/>
                  </a:cubicBezTo>
                  <a:cubicBezTo>
                    <a:pt x="244" y="124"/>
                    <a:pt x="261" y="104"/>
                    <a:pt x="261" y="71"/>
                  </a:cubicBezTo>
                  <a:cubicBezTo>
                    <a:pt x="261" y="54"/>
                    <a:pt x="244" y="38"/>
                    <a:pt x="224" y="21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4" name="Google Shape;7064;p17"/>
            <p:cNvSpPr/>
            <p:nvPr/>
          </p:nvSpPr>
          <p:spPr>
            <a:xfrm>
              <a:off x="2730432" y="2271136"/>
              <a:ext cx="6450" cy="4850"/>
            </a:xfrm>
            <a:custGeom>
              <a:avLst/>
              <a:gdLst/>
              <a:ahLst/>
              <a:cxnLst/>
              <a:rect l="l" t="t" r="r" b="b"/>
              <a:pathLst>
                <a:path w="258" h="194" extrusionOk="0">
                  <a:moveTo>
                    <a:pt x="194" y="0"/>
                  </a:moveTo>
                  <a:cubicBezTo>
                    <a:pt x="187" y="0"/>
                    <a:pt x="181" y="1"/>
                    <a:pt x="173" y="4"/>
                  </a:cubicBezTo>
                  <a:cubicBezTo>
                    <a:pt x="140" y="4"/>
                    <a:pt x="103" y="4"/>
                    <a:pt x="70" y="20"/>
                  </a:cubicBezTo>
                  <a:cubicBezTo>
                    <a:pt x="54" y="37"/>
                    <a:pt x="37" y="74"/>
                    <a:pt x="21" y="90"/>
                  </a:cubicBezTo>
                  <a:cubicBezTo>
                    <a:pt x="0" y="140"/>
                    <a:pt x="37" y="193"/>
                    <a:pt x="87" y="193"/>
                  </a:cubicBezTo>
                  <a:cubicBezTo>
                    <a:pt x="124" y="193"/>
                    <a:pt x="140" y="193"/>
                    <a:pt x="157" y="177"/>
                  </a:cubicBezTo>
                  <a:cubicBezTo>
                    <a:pt x="173" y="177"/>
                    <a:pt x="173" y="177"/>
                    <a:pt x="190" y="156"/>
                  </a:cubicBezTo>
                  <a:cubicBezTo>
                    <a:pt x="206" y="140"/>
                    <a:pt x="243" y="123"/>
                    <a:pt x="243" y="90"/>
                  </a:cubicBezTo>
                  <a:cubicBezTo>
                    <a:pt x="258" y="44"/>
                    <a:pt x="235" y="0"/>
                    <a:pt x="1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5" name="Google Shape;7065;p17"/>
            <p:cNvSpPr/>
            <p:nvPr/>
          </p:nvSpPr>
          <p:spPr>
            <a:xfrm>
              <a:off x="2720107" y="2296161"/>
              <a:ext cx="6525" cy="5150"/>
            </a:xfrm>
            <a:custGeom>
              <a:avLst/>
              <a:gdLst/>
              <a:ahLst/>
              <a:cxnLst/>
              <a:rect l="l" t="t" r="r" b="b"/>
              <a:pathLst>
                <a:path w="261" h="206" extrusionOk="0">
                  <a:moveTo>
                    <a:pt x="158" y="0"/>
                  </a:moveTo>
                  <a:cubicBezTo>
                    <a:pt x="141" y="0"/>
                    <a:pt x="125" y="17"/>
                    <a:pt x="104" y="17"/>
                  </a:cubicBezTo>
                  <a:cubicBezTo>
                    <a:pt x="38" y="50"/>
                    <a:pt x="1" y="103"/>
                    <a:pt x="1" y="153"/>
                  </a:cubicBezTo>
                  <a:cubicBezTo>
                    <a:pt x="14" y="187"/>
                    <a:pt x="45" y="206"/>
                    <a:pt x="84" y="206"/>
                  </a:cubicBezTo>
                  <a:cubicBezTo>
                    <a:pt x="107" y="206"/>
                    <a:pt x="132" y="200"/>
                    <a:pt x="158" y="186"/>
                  </a:cubicBezTo>
                  <a:cubicBezTo>
                    <a:pt x="174" y="169"/>
                    <a:pt x="191" y="169"/>
                    <a:pt x="207" y="153"/>
                  </a:cubicBezTo>
                  <a:cubicBezTo>
                    <a:pt x="244" y="120"/>
                    <a:pt x="261" y="83"/>
                    <a:pt x="244" y="50"/>
                  </a:cubicBezTo>
                  <a:cubicBezTo>
                    <a:pt x="228" y="17"/>
                    <a:pt x="191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6" name="Google Shape;7066;p17"/>
            <p:cNvSpPr/>
            <p:nvPr/>
          </p:nvSpPr>
          <p:spPr>
            <a:xfrm>
              <a:off x="2720632" y="2283536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38" y="0"/>
                  </a:moveTo>
                  <a:cubicBezTo>
                    <a:pt x="121" y="0"/>
                    <a:pt x="102" y="2"/>
                    <a:pt x="83" y="7"/>
                  </a:cubicBezTo>
                  <a:cubicBezTo>
                    <a:pt x="50" y="23"/>
                    <a:pt x="34" y="56"/>
                    <a:pt x="17" y="72"/>
                  </a:cubicBezTo>
                  <a:cubicBezTo>
                    <a:pt x="1" y="110"/>
                    <a:pt x="1" y="126"/>
                    <a:pt x="1" y="143"/>
                  </a:cubicBezTo>
                  <a:cubicBezTo>
                    <a:pt x="1" y="159"/>
                    <a:pt x="17" y="176"/>
                    <a:pt x="34" y="196"/>
                  </a:cubicBezTo>
                  <a:cubicBezTo>
                    <a:pt x="67" y="196"/>
                    <a:pt x="104" y="196"/>
                    <a:pt x="137" y="176"/>
                  </a:cubicBezTo>
                  <a:cubicBezTo>
                    <a:pt x="207" y="159"/>
                    <a:pt x="240" y="93"/>
                    <a:pt x="240" y="39"/>
                  </a:cubicBezTo>
                  <a:cubicBezTo>
                    <a:pt x="228" y="15"/>
                    <a:pt x="187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7" name="Google Shape;7067;p17"/>
            <p:cNvSpPr/>
            <p:nvPr/>
          </p:nvSpPr>
          <p:spPr>
            <a:xfrm>
              <a:off x="2739507" y="2259161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0"/>
                  </a:moveTo>
                  <a:cubicBezTo>
                    <a:pt x="103" y="0"/>
                    <a:pt x="33" y="54"/>
                    <a:pt x="17" y="103"/>
                  </a:cubicBezTo>
                  <a:cubicBezTo>
                    <a:pt x="0" y="157"/>
                    <a:pt x="33" y="206"/>
                    <a:pt x="87" y="206"/>
                  </a:cubicBezTo>
                  <a:cubicBezTo>
                    <a:pt x="120" y="206"/>
                    <a:pt x="136" y="190"/>
                    <a:pt x="153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06" y="157"/>
                    <a:pt x="239" y="120"/>
                    <a:pt x="239" y="103"/>
                  </a:cubicBezTo>
                  <a:cubicBezTo>
                    <a:pt x="256" y="70"/>
                    <a:pt x="256" y="54"/>
                    <a:pt x="239" y="37"/>
                  </a:cubicBezTo>
                  <a:cubicBezTo>
                    <a:pt x="223" y="17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8" name="Google Shape;7068;p17"/>
            <p:cNvSpPr/>
            <p:nvPr/>
          </p:nvSpPr>
          <p:spPr>
            <a:xfrm>
              <a:off x="2724857" y="2259161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20" y="0"/>
                  </a:moveTo>
                  <a:cubicBezTo>
                    <a:pt x="87" y="17"/>
                    <a:pt x="71" y="37"/>
                    <a:pt x="38" y="54"/>
                  </a:cubicBezTo>
                  <a:cubicBezTo>
                    <a:pt x="17" y="87"/>
                    <a:pt x="1" y="103"/>
                    <a:pt x="1" y="140"/>
                  </a:cubicBezTo>
                  <a:cubicBezTo>
                    <a:pt x="1" y="157"/>
                    <a:pt x="1" y="173"/>
                    <a:pt x="38" y="190"/>
                  </a:cubicBezTo>
                  <a:cubicBezTo>
                    <a:pt x="54" y="206"/>
                    <a:pt x="87" y="206"/>
                    <a:pt x="104" y="206"/>
                  </a:cubicBezTo>
                  <a:cubicBezTo>
                    <a:pt x="120" y="190"/>
                    <a:pt x="141" y="190"/>
                    <a:pt x="141" y="190"/>
                  </a:cubicBezTo>
                  <a:cubicBezTo>
                    <a:pt x="157" y="173"/>
                    <a:pt x="190" y="173"/>
                    <a:pt x="190" y="157"/>
                  </a:cubicBezTo>
                  <a:cubicBezTo>
                    <a:pt x="244" y="103"/>
                    <a:pt x="244" y="54"/>
                    <a:pt x="207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9" name="Google Shape;7069;p17"/>
            <p:cNvSpPr/>
            <p:nvPr/>
          </p:nvSpPr>
          <p:spPr>
            <a:xfrm>
              <a:off x="2763107" y="2283911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72" y="1"/>
                  </a:moveTo>
                  <a:cubicBezTo>
                    <a:pt x="161" y="1"/>
                    <a:pt x="149" y="3"/>
                    <a:pt x="136" y="8"/>
                  </a:cubicBezTo>
                  <a:cubicBezTo>
                    <a:pt x="103" y="8"/>
                    <a:pt x="70" y="24"/>
                    <a:pt x="54" y="57"/>
                  </a:cubicBezTo>
                  <a:cubicBezTo>
                    <a:pt x="0" y="95"/>
                    <a:pt x="0" y="161"/>
                    <a:pt x="33" y="181"/>
                  </a:cubicBezTo>
                  <a:cubicBezTo>
                    <a:pt x="70" y="198"/>
                    <a:pt x="87" y="198"/>
                    <a:pt x="120" y="198"/>
                  </a:cubicBezTo>
                  <a:cubicBezTo>
                    <a:pt x="136" y="198"/>
                    <a:pt x="136" y="198"/>
                    <a:pt x="157" y="181"/>
                  </a:cubicBezTo>
                  <a:cubicBezTo>
                    <a:pt x="173" y="181"/>
                    <a:pt x="190" y="161"/>
                    <a:pt x="206" y="144"/>
                  </a:cubicBezTo>
                  <a:cubicBezTo>
                    <a:pt x="260" y="95"/>
                    <a:pt x="260" y="41"/>
                    <a:pt x="223" y="8"/>
                  </a:cubicBezTo>
                  <a:cubicBezTo>
                    <a:pt x="212" y="8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0" name="Google Shape;7070;p17"/>
            <p:cNvSpPr/>
            <p:nvPr/>
          </p:nvSpPr>
          <p:spPr>
            <a:xfrm>
              <a:off x="2824932" y="2388711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79" y="1"/>
                  </a:moveTo>
                  <a:cubicBezTo>
                    <a:pt x="137" y="1"/>
                    <a:pt x="90" y="18"/>
                    <a:pt x="55" y="42"/>
                  </a:cubicBezTo>
                  <a:cubicBezTo>
                    <a:pt x="1" y="91"/>
                    <a:pt x="1" y="162"/>
                    <a:pt x="34" y="178"/>
                  </a:cubicBezTo>
                  <a:cubicBezTo>
                    <a:pt x="55" y="195"/>
                    <a:pt x="88" y="195"/>
                    <a:pt x="121" y="195"/>
                  </a:cubicBezTo>
                  <a:cubicBezTo>
                    <a:pt x="137" y="195"/>
                    <a:pt x="137" y="178"/>
                    <a:pt x="158" y="178"/>
                  </a:cubicBezTo>
                  <a:cubicBezTo>
                    <a:pt x="174" y="178"/>
                    <a:pt x="191" y="162"/>
                    <a:pt x="207" y="145"/>
                  </a:cubicBezTo>
                  <a:cubicBezTo>
                    <a:pt x="261" y="91"/>
                    <a:pt x="261" y="42"/>
                    <a:pt x="224" y="9"/>
                  </a:cubicBezTo>
                  <a:cubicBezTo>
                    <a:pt x="210" y="3"/>
                    <a:pt x="195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1" name="Google Shape;7071;p17"/>
            <p:cNvSpPr/>
            <p:nvPr/>
          </p:nvSpPr>
          <p:spPr>
            <a:xfrm>
              <a:off x="2768657" y="2249261"/>
              <a:ext cx="6950" cy="4775"/>
            </a:xfrm>
            <a:custGeom>
              <a:avLst/>
              <a:gdLst/>
              <a:ahLst/>
              <a:cxnLst/>
              <a:rect l="l" t="t" r="r" b="b"/>
              <a:pathLst>
                <a:path w="278" h="191" extrusionOk="0">
                  <a:moveTo>
                    <a:pt x="174" y="0"/>
                  </a:moveTo>
                  <a:cubicBezTo>
                    <a:pt x="141" y="0"/>
                    <a:pt x="104" y="21"/>
                    <a:pt x="87" y="38"/>
                  </a:cubicBezTo>
                  <a:cubicBezTo>
                    <a:pt x="54" y="54"/>
                    <a:pt x="38" y="71"/>
                    <a:pt x="17" y="104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74"/>
                    <a:pt x="190" y="174"/>
                    <a:pt x="190" y="174"/>
                  </a:cubicBezTo>
                  <a:cubicBezTo>
                    <a:pt x="223" y="157"/>
                    <a:pt x="244" y="124"/>
                    <a:pt x="261" y="104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2" name="Google Shape;7072;p17"/>
            <p:cNvSpPr/>
            <p:nvPr/>
          </p:nvSpPr>
          <p:spPr>
            <a:xfrm>
              <a:off x="2743307" y="227336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1"/>
                  </a:moveTo>
                  <a:cubicBezTo>
                    <a:pt x="151" y="1"/>
                    <a:pt x="129" y="6"/>
                    <a:pt x="104" y="18"/>
                  </a:cubicBezTo>
                  <a:cubicBezTo>
                    <a:pt x="38" y="34"/>
                    <a:pt x="1" y="104"/>
                    <a:pt x="21" y="137"/>
                  </a:cubicBezTo>
                  <a:cubicBezTo>
                    <a:pt x="21" y="171"/>
                    <a:pt x="48" y="190"/>
                    <a:pt x="85" y="190"/>
                  </a:cubicBezTo>
                  <a:cubicBezTo>
                    <a:pt x="106" y="190"/>
                    <a:pt x="132" y="184"/>
                    <a:pt x="157" y="170"/>
                  </a:cubicBezTo>
                  <a:cubicBezTo>
                    <a:pt x="227" y="154"/>
                    <a:pt x="260" y="88"/>
                    <a:pt x="244" y="51"/>
                  </a:cubicBezTo>
                  <a:cubicBezTo>
                    <a:pt x="233" y="19"/>
                    <a:pt x="207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3" name="Google Shape;7073;p17"/>
            <p:cNvSpPr/>
            <p:nvPr/>
          </p:nvSpPr>
          <p:spPr>
            <a:xfrm>
              <a:off x="2768257" y="2260886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5" y="1"/>
                  </a:moveTo>
                  <a:cubicBezTo>
                    <a:pt x="153" y="1"/>
                    <a:pt x="128" y="6"/>
                    <a:pt x="103" y="18"/>
                  </a:cubicBezTo>
                  <a:cubicBezTo>
                    <a:pt x="54" y="51"/>
                    <a:pt x="0" y="104"/>
                    <a:pt x="17" y="154"/>
                  </a:cubicBezTo>
                  <a:cubicBezTo>
                    <a:pt x="27" y="188"/>
                    <a:pt x="53" y="201"/>
                    <a:pt x="89" y="201"/>
                  </a:cubicBezTo>
                  <a:cubicBezTo>
                    <a:pt x="109" y="201"/>
                    <a:pt x="132" y="197"/>
                    <a:pt x="157" y="191"/>
                  </a:cubicBezTo>
                  <a:cubicBezTo>
                    <a:pt x="223" y="154"/>
                    <a:pt x="260" y="104"/>
                    <a:pt x="260" y="51"/>
                  </a:cubicBezTo>
                  <a:cubicBezTo>
                    <a:pt x="247" y="19"/>
                    <a:pt x="215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4" name="Google Shape;7074;p17"/>
            <p:cNvSpPr/>
            <p:nvPr/>
          </p:nvSpPr>
          <p:spPr>
            <a:xfrm>
              <a:off x="2748982" y="2283936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53" y="1"/>
                  </a:moveTo>
                  <a:cubicBezTo>
                    <a:pt x="138" y="1"/>
                    <a:pt x="121" y="3"/>
                    <a:pt x="103" y="7"/>
                  </a:cubicBezTo>
                  <a:cubicBezTo>
                    <a:pt x="33" y="40"/>
                    <a:pt x="0" y="94"/>
                    <a:pt x="17" y="143"/>
                  </a:cubicBezTo>
                  <a:cubicBezTo>
                    <a:pt x="17" y="178"/>
                    <a:pt x="45" y="197"/>
                    <a:pt x="84" y="197"/>
                  </a:cubicBezTo>
                  <a:cubicBezTo>
                    <a:pt x="105" y="197"/>
                    <a:pt x="128" y="192"/>
                    <a:pt x="153" y="180"/>
                  </a:cubicBezTo>
                  <a:cubicBezTo>
                    <a:pt x="223" y="143"/>
                    <a:pt x="256" y="94"/>
                    <a:pt x="239" y="40"/>
                  </a:cubicBezTo>
                  <a:cubicBezTo>
                    <a:pt x="227" y="16"/>
                    <a:pt x="195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5" name="Google Shape;7075;p17"/>
            <p:cNvSpPr/>
            <p:nvPr/>
          </p:nvSpPr>
          <p:spPr>
            <a:xfrm>
              <a:off x="2753207" y="2260911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0"/>
                    <a:pt x="103" y="17"/>
                    <a:pt x="87" y="33"/>
                  </a:cubicBezTo>
                  <a:cubicBezTo>
                    <a:pt x="54" y="50"/>
                    <a:pt x="38" y="87"/>
                    <a:pt x="17" y="103"/>
                  </a:cubicBezTo>
                  <a:cubicBezTo>
                    <a:pt x="0" y="153"/>
                    <a:pt x="38" y="206"/>
                    <a:pt x="103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90" y="174"/>
                    <a:pt x="190" y="174"/>
                  </a:cubicBezTo>
                  <a:cubicBezTo>
                    <a:pt x="223" y="153"/>
                    <a:pt x="244" y="120"/>
                    <a:pt x="260" y="103"/>
                  </a:cubicBezTo>
                  <a:cubicBezTo>
                    <a:pt x="277" y="50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6" name="Google Shape;7076;p17"/>
            <p:cNvSpPr/>
            <p:nvPr/>
          </p:nvSpPr>
          <p:spPr>
            <a:xfrm>
              <a:off x="2758782" y="2272461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21"/>
                    <a:pt x="70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0" y="157"/>
                    <a:pt x="37" y="190"/>
                    <a:pt x="87" y="190"/>
                  </a:cubicBezTo>
                  <a:lnTo>
                    <a:pt x="157" y="190"/>
                  </a:lnTo>
                  <a:cubicBezTo>
                    <a:pt x="157" y="173"/>
                    <a:pt x="173" y="173"/>
                    <a:pt x="190" y="173"/>
                  </a:cubicBezTo>
                  <a:cubicBezTo>
                    <a:pt x="206" y="157"/>
                    <a:pt x="227" y="124"/>
                    <a:pt x="243" y="103"/>
                  </a:cubicBezTo>
                  <a:cubicBezTo>
                    <a:pt x="260" y="37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7" name="Google Shape;7077;p17"/>
            <p:cNvSpPr/>
            <p:nvPr/>
          </p:nvSpPr>
          <p:spPr>
            <a:xfrm>
              <a:off x="2761857" y="2224836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20" y="0"/>
                    <a:pt x="83" y="17"/>
                    <a:pt x="67" y="33"/>
                  </a:cubicBezTo>
                  <a:cubicBezTo>
                    <a:pt x="34" y="50"/>
                    <a:pt x="17" y="70"/>
                    <a:pt x="1" y="103"/>
                  </a:cubicBezTo>
                  <a:cubicBezTo>
                    <a:pt x="1" y="120"/>
                    <a:pt x="1" y="153"/>
                    <a:pt x="17" y="173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104" y="206"/>
                    <a:pt x="120" y="190"/>
                    <a:pt x="137" y="190"/>
                  </a:cubicBezTo>
                  <a:cubicBezTo>
                    <a:pt x="153" y="173"/>
                    <a:pt x="153" y="173"/>
                    <a:pt x="170" y="173"/>
                  </a:cubicBezTo>
                  <a:cubicBezTo>
                    <a:pt x="207" y="153"/>
                    <a:pt x="223" y="120"/>
                    <a:pt x="223" y="103"/>
                  </a:cubicBezTo>
                  <a:cubicBezTo>
                    <a:pt x="256" y="50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8" name="Google Shape;7078;p17"/>
            <p:cNvSpPr/>
            <p:nvPr/>
          </p:nvSpPr>
          <p:spPr>
            <a:xfrm>
              <a:off x="2640757" y="2284111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33"/>
                  </a:cubicBezTo>
                  <a:cubicBezTo>
                    <a:pt x="50" y="49"/>
                    <a:pt x="17" y="70"/>
                    <a:pt x="17" y="103"/>
                  </a:cubicBezTo>
                  <a:cubicBezTo>
                    <a:pt x="0" y="153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86" y="173"/>
                    <a:pt x="223" y="136"/>
                    <a:pt x="239" y="103"/>
                  </a:cubicBezTo>
                  <a:cubicBezTo>
                    <a:pt x="256" y="33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9" name="Google Shape;7079;p17"/>
            <p:cNvSpPr/>
            <p:nvPr/>
          </p:nvSpPr>
          <p:spPr>
            <a:xfrm>
              <a:off x="2637257" y="2273386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54" y="33"/>
                    <a:pt x="17" y="66"/>
                    <a:pt x="17" y="87"/>
                  </a:cubicBezTo>
                  <a:cubicBezTo>
                    <a:pt x="0" y="120"/>
                    <a:pt x="0" y="136"/>
                    <a:pt x="17" y="169"/>
                  </a:cubicBezTo>
                  <a:cubicBezTo>
                    <a:pt x="37" y="190"/>
                    <a:pt x="70" y="190"/>
                    <a:pt x="87" y="190"/>
                  </a:cubicBezTo>
                  <a:cubicBezTo>
                    <a:pt x="103" y="190"/>
                    <a:pt x="140" y="190"/>
                    <a:pt x="157" y="169"/>
                  </a:cubicBezTo>
                  <a:cubicBezTo>
                    <a:pt x="157" y="169"/>
                    <a:pt x="173" y="169"/>
                    <a:pt x="190" y="153"/>
                  </a:cubicBezTo>
                  <a:cubicBezTo>
                    <a:pt x="206" y="136"/>
                    <a:pt x="223" y="120"/>
                    <a:pt x="243" y="87"/>
                  </a:cubicBezTo>
                  <a:cubicBezTo>
                    <a:pt x="260" y="33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0" name="Google Shape;7080;p17"/>
            <p:cNvSpPr/>
            <p:nvPr/>
          </p:nvSpPr>
          <p:spPr>
            <a:xfrm>
              <a:off x="2679807" y="2308111"/>
              <a:ext cx="2200" cy="450"/>
            </a:xfrm>
            <a:custGeom>
              <a:avLst/>
              <a:gdLst/>
              <a:ahLst/>
              <a:cxnLst/>
              <a:rect l="l" t="t" r="r" b="b"/>
              <a:pathLst>
                <a:path w="88" h="18" extrusionOk="0">
                  <a:moveTo>
                    <a:pt x="1" y="1"/>
                  </a:moveTo>
                  <a:cubicBezTo>
                    <a:pt x="34" y="1"/>
                    <a:pt x="50" y="17"/>
                    <a:pt x="87" y="17"/>
                  </a:cubicBezTo>
                  <a:cubicBezTo>
                    <a:pt x="87" y="1"/>
                    <a:pt x="50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1" name="Google Shape;7081;p17"/>
            <p:cNvSpPr/>
            <p:nvPr/>
          </p:nvSpPr>
          <p:spPr>
            <a:xfrm>
              <a:off x="2822782" y="237646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20" y="0"/>
                    <a:pt x="87" y="17"/>
                    <a:pt x="70" y="33"/>
                  </a:cubicBezTo>
                  <a:cubicBezTo>
                    <a:pt x="37" y="50"/>
                    <a:pt x="17" y="66"/>
                    <a:pt x="0" y="103"/>
                  </a:cubicBezTo>
                  <a:cubicBezTo>
                    <a:pt x="0" y="120"/>
                    <a:pt x="0" y="153"/>
                    <a:pt x="17" y="169"/>
                  </a:cubicBezTo>
                  <a:cubicBezTo>
                    <a:pt x="37" y="190"/>
                    <a:pt x="54" y="206"/>
                    <a:pt x="87" y="206"/>
                  </a:cubicBezTo>
                  <a:cubicBezTo>
                    <a:pt x="103" y="206"/>
                    <a:pt x="120" y="190"/>
                    <a:pt x="141" y="190"/>
                  </a:cubicBezTo>
                  <a:cubicBezTo>
                    <a:pt x="157" y="190"/>
                    <a:pt x="174" y="169"/>
                    <a:pt x="174" y="169"/>
                  </a:cubicBezTo>
                  <a:cubicBezTo>
                    <a:pt x="207" y="153"/>
                    <a:pt x="223" y="120"/>
                    <a:pt x="244" y="103"/>
                  </a:cubicBezTo>
                  <a:cubicBezTo>
                    <a:pt x="260" y="50"/>
                    <a:pt x="22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2" name="Google Shape;7082;p17"/>
            <p:cNvSpPr/>
            <p:nvPr/>
          </p:nvSpPr>
          <p:spPr>
            <a:xfrm>
              <a:off x="2678882" y="226048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50"/>
                    <a:pt x="38" y="67"/>
                    <a:pt x="21" y="104"/>
                  </a:cubicBezTo>
                  <a:cubicBezTo>
                    <a:pt x="1" y="120"/>
                    <a:pt x="21" y="137"/>
                    <a:pt x="21" y="170"/>
                  </a:cubicBezTo>
                  <a:cubicBezTo>
                    <a:pt x="38" y="191"/>
                    <a:pt x="71" y="191"/>
                    <a:pt x="87" y="191"/>
                  </a:cubicBezTo>
                  <a:cubicBezTo>
                    <a:pt x="124" y="191"/>
                    <a:pt x="141" y="191"/>
                    <a:pt x="157" y="170"/>
                  </a:cubicBezTo>
                  <a:cubicBezTo>
                    <a:pt x="174" y="170"/>
                    <a:pt x="174" y="170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1" y="34"/>
                    <a:pt x="228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3" name="Google Shape;7083;p17"/>
            <p:cNvSpPr/>
            <p:nvPr/>
          </p:nvSpPr>
          <p:spPr>
            <a:xfrm>
              <a:off x="2643332" y="2294811"/>
              <a:ext cx="5175" cy="3025"/>
            </a:xfrm>
            <a:custGeom>
              <a:avLst/>
              <a:gdLst/>
              <a:ahLst/>
              <a:cxnLst/>
              <a:rect l="l" t="t" r="r" b="b"/>
              <a:pathLst>
                <a:path w="207" h="121" extrusionOk="0">
                  <a:moveTo>
                    <a:pt x="83" y="1"/>
                  </a:moveTo>
                  <a:cubicBezTo>
                    <a:pt x="50" y="17"/>
                    <a:pt x="17" y="34"/>
                    <a:pt x="0" y="54"/>
                  </a:cubicBezTo>
                  <a:cubicBezTo>
                    <a:pt x="50" y="71"/>
                    <a:pt x="120" y="104"/>
                    <a:pt x="169" y="120"/>
                  </a:cubicBezTo>
                  <a:cubicBezTo>
                    <a:pt x="207" y="87"/>
                    <a:pt x="207" y="34"/>
                    <a:pt x="169" y="17"/>
                  </a:cubicBezTo>
                  <a:cubicBezTo>
                    <a:pt x="136" y="1"/>
                    <a:pt x="120" y="1"/>
                    <a:pt x="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4" name="Google Shape;7084;p17"/>
            <p:cNvSpPr/>
            <p:nvPr/>
          </p:nvSpPr>
          <p:spPr>
            <a:xfrm>
              <a:off x="2818957" y="2408461"/>
              <a:ext cx="3425" cy="4500"/>
            </a:xfrm>
            <a:custGeom>
              <a:avLst/>
              <a:gdLst/>
              <a:ahLst/>
              <a:cxnLst/>
              <a:rect l="l" t="t" r="r" b="b"/>
              <a:pathLst>
                <a:path w="137" h="180" extrusionOk="0">
                  <a:moveTo>
                    <a:pt x="42" y="0"/>
                  </a:moveTo>
                  <a:cubicBezTo>
                    <a:pt x="28" y="0"/>
                    <a:pt x="14" y="2"/>
                    <a:pt x="1" y="6"/>
                  </a:cubicBezTo>
                  <a:cubicBezTo>
                    <a:pt x="17" y="60"/>
                    <a:pt x="34" y="110"/>
                    <a:pt x="50" y="180"/>
                  </a:cubicBezTo>
                  <a:cubicBezTo>
                    <a:pt x="104" y="147"/>
                    <a:pt x="137" y="93"/>
                    <a:pt x="120" y="44"/>
                  </a:cubicBezTo>
                  <a:cubicBezTo>
                    <a:pt x="120" y="16"/>
                    <a:pt x="82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5" name="Google Shape;7085;p17"/>
            <p:cNvSpPr/>
            <p:nvPr/>
          </p:nvSpPr>
          <p:spPr>
            <a:xfrm>
              <a:off x="2699507" y="2273386"/>
              <a:ext cx="6100" cy="4750"/>
            </a:xfrm>
            <a:custGeom>
              <a:avLst/>
              <a:gdLst/>
              <a:ahLst/>
              <a:cxnLst/>
              <a:rect l="l" t="t" r="r" b="b"/>
              <a:pathLst>
                <a:path w="244" h="190" extrusionOk="0">
                  <a:moveTo>
                    <a:pt x="157" y="0"/>
                  </a:moveTo>
                  <a:cubicBezTo>
                    <a:pt x="124" y="0"/>
                    <a:pt x="87" y="0"/>
                    <a:pt x="70" y="17"/>
                  </a:cubicBezTo>
                  <a:cubicBezTo>
                    <a:pt x="37" y="50"/>
                    <a:pt x="21" y="66"/>
                    <a:pt x="0" y="103"/>
                  </a:cubicBezTo>
                  <a:cubicBezTo>
                    <a:pt x="0" y="120"/>
                    <a:pt x="0" y="153"/>
                    <a:pt x="21" y="169"/>
                  </a:cubicBezTo>
                  <a:cubicBezTo>
                    <a:pt x="21" y="190"/>
                    <a:pt x="54" y="190"/>
                    <a:pt x="87" y="190"/>
                  </a:cubicBezTo>
                  <a:cubicBezTo>
                    <a:pt x="103" y="190"/>
                    <a:pt x="124" y="190"/>
                    <a:pt x="141" y="169"/>
                  </a:cubicBezTo>
                  <a:cubicBezTo>
                    <a:pt x="157" y="169"/>
                    <a:pt x="157" y="169"/>
                    <a:pt x="174" y="153"/>
                  </a:cubicBezTo>
                  <a:cubicBezTo>
                    <a:pt x="190" y="136"/>
                    <a:pt x="227" y="120"/>
                    <a:pt x="227" y="87"/>
                  </a:cubicBezTo>
                  <a:cubicBezTo>
                    <a:pt x="244" y="33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6" name="Google Shape;7086;p17"/>
            <p:cNvSpPr/>
            <p:nvPr/>
          </p:nvSpPr>
          <p:spPr>
            <a:xfrm>
              <a:off x="2720107" y="2237711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58" y="1"/>
                  </a:moveTo>
                  <a:cubicBezTo>
                    <a:pt x="125" y="1"/>
                    <a:pt x="88" y="17"/>
                    <a:pt x="71" y="34"/>
                  </a:cubicBezTo>
                  <a:cubicBezTo>
                    <a:pt x="38" y="50"/>
                    <a:pt x="22" y="71"/>
                    <a:pt x="1" y="104"/>
                  </a:cubicBezTo>
                  <a:cubicBezTo>
                    <a:pt x="1" y="120"/>
                    <a:pt x="1" y="153"/>
                    <a:pt x="22" y="174"/>
                  </a:cubicBezTo>
                  <a:cubicBezTo>
                    <a:pt x="22" y="186"/>
                    <a:pt x="38" y="197"/>
                    <a:pt x="59" y="197"/>
                  </a:cubicBezTo>
                  <a:cubicBezTo>
                    <a:pt x="68" y="197"/>
                    <a:pt x="78" y="195"/>
                    <a:pt x="88" y="190"/>
                  </a:cubicBezTo>
                  <a:lnTo>
                    <a:pt x="141" y="190"/>
                  </a:lnTo>
                  <a:cubicBezTo>
                    <a:pt x="158" y="174"/>
                    <a:pt x="158" y="174"/>
                    <a:pt x="174" y="174"/>
                  </a:cubicBezTo>
                  <a:cubicBezTo>
                    <a:pt x="191" y="153"/>
                    <a:pt x="228" y="120"/>
                    <a:pt x="228" y="104"/>
                  </a:cubicBezTo>
                  <a:cubicBezTo>
                    <a:pt x="244" y="50"/>
                    <a:pt x="207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7" name="Google Shape;7087;p17"/>
            <p:cNvSpPr/>
            <p:nvPr/>
          </p:nvSpPr>
          <p:spPr>
            <a:xfrm>
              <a:off x="2723207" y="2248436"/>
              <a:ext cx="6825" cy="5175"/>
            </a:xfrm>
            <a:custGeom>
              <a:avLst/>
              <a:gdLst/>
              <a:ahLst/>
              <a:cxnLst/>
              <a:rect l="l" t="t" r="r" b="b"/>
              <a:pathLst>
                <a:path w="273" h="207" extrusionOk="0">
                  <a:moveTo>
                    <a:pt x="170" y="0"/>
                  </a:moveTo>
                  <a:cubicBezTo>
                    <a:pt x="137" y="0"/>
                    <a:pt x="104" y="17"/>
                    <a:pt x="83" y="33"/>
                  </a:cubicBezTo>
                  <a:cubicBezTo>
                    <a:pt x="50" y="54"/>
                    <a:pt x="34" y="71"/>
                    <a:pt x="17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37" y="190"/>
                    <a:pt x="153" y="190"/>
                  </a:cubicBezTo>
                  <a:cubicBezTo>
                    <a:pt x="207" y="174"/>
                    <a:pt x="240" y="137"/>
                    <a:pt x="240" y="104"/>
                  </a:cubicBezTo>
                  <a:cubicBezTo>
                    <a:pt x="273" y="54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8" name="Google Shape;7088;p17"/>
            <p:cNvSpPr/>
            <p:nvPr/>
          </p:nvSpPr>
          <p:spPr>
            <a:xfrm>
              <a:off x="2710732" y="2306886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37" y="0"/>
                    <a:pt x="104" y="17"/>
                    <a:pt x="67" y="33"/>
                  </a:cubicBezTo>
                  <a:cubicBezTo>
                    <a:pt x="34" y="50"/>
                    <a:pt x="17" y="87"/>
                    <a:pt x="17" y="103"/>
                  </a:cubicBezTo>
                  <a:cubicBezTo>
                    <a:pt x="1" y="136"/>
                    <a:pt x="1" y="153"/>
                    <a:pt x="17" y="169"/>
                  </a:cubicBezTo>
                  <a:cubicBezTo>
                    <a:pt x="34" y="190"/>
                    <a:pt x="50" y="206"/>
                    <a:pt x="87" y="206"/>
                  </a:cubicBezTo>
                  <a:cubicBezTo>
                    <a:pt x="104" y="206"/>
                    <a:pt x="137" y="190"/>
                    <a:pt x="153" y="190"/>
                  </a:cubicBezTo>
                  <a:lnTo>
                    <a:pt x="170" y="169"/>
                  </a:lnTo>
                  <a:cubicBezTo>
                    <a:pt x="207" y="153"/>
                    <a:pt x="223" y="120"/>
                    <a:pt x="240" y="103"/>
                  </a:cubicBezTo>
                  <a:cubicBezTo>
                    <a:pt x="256" y="50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9" name="Google Shape;7089;p17"/>
            <p:cNvSpPr/>
            <p:nvPr/>
          </p:nvSpPr>
          <p:spPr>
            <a:xfrm>
              <a:off x="2706832" y="2294811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40" y="1"/>
                    <a:pt x="120" y="1"/>
                    <a:pt x="87" y="17"/>
                  </a:cubicBezTo>
                  <a:cubicBezTo>
                    <a:pt x="54" y="34"/>
                    <a:pt x="37" y="71"/>
                    <a:pt x="17" y="87"/>
                  </a:cubicBezTo>
                  <a:cubicBezTo>
                    <a:pt x="0" y="157"/>
                    <a:pt x="37" y="190"/>
                    <a:pt x="103" y="190"/>
                  </a:cubicBezTo>
                  <a:cubicBezTo>
                    <a:pt x="120" y="190"/>
                    <a:pt x="140" y="190"/>
                    <a:pt x="173" y="174"/>
                  </a:cubicBezTo>
                  <a:cubicBezTo>
                    <a:pt x="173" y="174"/>
                    <a:pt x="190" y="174"/>
                    <a:pt x="190" y="157"/>
                  </a:cubicBezTo>
                  <a:cubicBezTo>
                    <a:pt x="223" y="137"/>
                    <a:pt x="243" y="120"/>
                    <a:pt x="260" y="87"/>
                  </a:cubicBezTo>
                  <a:cubicBezTo>
                    <a:pt x="276" y="34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0" name="Google Shape;7090;p17"/>
            <p:cNvSpPr/>
            <p:nvPr/>
          </p:nvSpPr>
          <p:spPr>
            <a:xfrm>
              <a:off x="2728357" y="2214511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73" y="0"/>
                  </a:moveTo>
                  <a:cubicBezTo>
                    <a:pt x="151" y="0"/>
                    <a:pt x="127" y="6"/>
                    <a:pt x="104" y="18"/>
                  </a:cubicBezTo>
                  <a:cubicBezTo>
                    <a:pt x="50" y="34"/>
                    <a:pt x="1" y="104"/>
                    <a:pt x="17" y="154"/>
                  </a:cubicBezTo>
                  <a:cubicBezTo>
                    <a:pt x="29" y="181"/>
                    <a:pt x="71" y="197"/>
                    <a:pt x="111" y="197"/>
                  </a:cubicBezTo>
                  <a:cubicBezTo>
                    <a:pt x="126" y="197"/>
                    <a:pt x="140" y="195"/>
                    <a:pt x="153" y="191"/>
                  </a:cubicBezTo>
                  <a:cubicBezTo>
                    <a:pt x="223" y="154"/>
                    <a:pt x="256" y="88"/>
                    <a:pt x="256" y="51"/>
                  </a:cubicBezTo>
                  <a:cubicBezTo>
                    <a:pt x="246" y="19"/>
                    <a:pt x="21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1" name="Google Shape;7091;p17"/>
            <p:cNvSpPr/>
            <p:nvPr/>
          </p:nvSpPr>
          <p:spPr>
            <a:xfrm>
              <a:off x="2727032" y="2318011"/>
              <a:ext cx="6000" cy="4350"/>
            </a:xfrm>
            <a:custGeom>
              <a:avLst/>
              <a:gdLst/>
              <a:ahLst/>
              <a:cxnLst/>
              <a:rect l="l" t="t" r="r" b="b"/>
              <a:pathLst>
                <a:path w="240" h="174" extrusionOk="0">
                  <a:moveTo>
                    <a:pt x="136" y="0"/>
                  </a:moveTo>
                  <a:cubicBezTo>
                    <a:pt x="120" y="0"/>
                    <a:pt x="103" y="0"/>
                    <a:pt x="87" y="17"/>
                  </a:cubicBezTo>
                  <a:cubicBezTo>
                    <a:pt x="33" y="33"/>
                    <a:pt x="0" y="71"/>
                    <a:pt x="0" y="104"/>
                  </a:cubicBezTo>
                  <a:cubicBezTo>
                    <a:pt x="33" y="120"/>
                    <a:pt x="87" y="136"/>
                    <a:pt x="136" y="157"/>
                  </a:cubicBezTo>
                  <a:cubicBezTo>
                    <a:pt x="157" y="157"/>
                    <a:pt x="157" y="157"/>
                    <a:pt x="173" y="174"/>
                  </a:cubicBezTo>
                  <a:cubicBezTo>
                    <a:pt x="173" y="157"/>
                    <a:pt x="173" y="157"/>
                    <a:pt x="190" y="157"/>
                  </a:cubicBezTo>
                  <a:cubicBezTo>
                    <a:pt x="223" y="120"/>
                    <a:pt x="239" y="87"/>
                    <a:pt x="223" y="54"/>
                  </a:cubicBezTo>
                  <a:cubicBezTo>
                    <a:pt x="206" y="17"/>
                    <a:pt x="17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2" name="Google Shape;7092;p17"/>
            <p:cNvSpPr/>
            <p:nvPr/>
          </p:nvSpPr>
          <p:spPr>
            <a:xfrm>
              <a:off x="2725282" y="2308211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0" y="1"/>
                  </a:moveTo>
                  <a:cubicBezTo>
                    <a:pt x="139" y="1"/>
                    <a:pt x="113" y="5"/>
                    <a:pt x="87" y="13"/>
                  </a:cubicBezTo>
                  <a:cubicBezTo>
                    <a:pt x="54" y="34"/>
                    <a:pt x="21" y="67"/>
                    <a:pt x="0" y="100"/>
                  </a:cubicBezTo>
                  <a:lnTo>
                    <a:pt x="0" y="153"/>
                  </a:lnTo>
                  <a:cubicBezTo>
                    <a:pt x="13" y="185"/>
                    <a:pt x="44" y="196"/>
                    <a:pt x="79" y="196"/>
                  </a:cubicBezTo>
                  <a:cubicBezTo>
                    <a:pt x="99" y="196"/>
                    <a:pt x="121" y="192"/>
                    <a:pt x="140" y="186"/>
                  </a:cubicBezTo>
                  <a:cubicBezTo>
                    <a:pt x="206" y="153"/>
                    <a:pt x="243" y="100"/>
                    <a:pt x="243" y="50"/>
                  </a:cubicBezTo>
                  <a:lnTo>
                    <a:pt x="206" y="13"/>
                  </a:lnTo>
                  <a:cubicBezTo>
                    <a:pt x="198" y="5"/>
                    <a:pt x="182" y="1"/>
                    <a:pt x="1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3" name="Google Shape;7093;p17"/>
            <p:cNvSpPr/>
            <p:nvPr/>
          </p:nvSpPr>
          <p:spPr>
            <a:xfrm>
              <a:off x="3016457" y="2259161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3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54" y="37"/>
                    <a:pt x="21" y="70"/>
                    <a:pt x="21" y="87"/>
                  </a:cubicBezTo>
                  <a:cubicBezTo>
                    <a:pt x="0" y="120"/>
                    <a:pt x="21" y="157"/>
                    <a:pt x="37" y="173"/>
                  </a:cubicBezTo>
                  <a:cubicBezTo>
                    <a:pt x="54" y="190"/>
                    <a:pt x="70" y="190"/>
                    <a:pt x="87" y="190"/>
                  </a:cubicBezTo>
                  <a:cubicBezTo>
                    <a:pt x="124" y="190"/>
                    <a:pt x="140" y="190"/>
                    <a:pt x="157" y="173"/>
                  </a:cubicBezTo>
                  <a:cubicBezTo>
                    <a:pt x="190" y="157"/>
                    <a:pt x="227" y="120"/>
                    <a:pt x="244" y="87"/>
                  </a:cubicBezTo>
                  <a:cubicBezTo>
                    <a:pt x="260" y="37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4" name="Google Shape;7094;p17"/>
            <p:cNvSpPr/>
            <p:nvPr/>
          </p:nvSpPr>
          <p:spPr>
            <a:xfrm>
              <a:off x="3016957" y="2246686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5" y="1"/>
                  </a:moveTo>
                  <a:cubicBezTo>
                    <a:pt x="153" y="1"/>
                    <a:pt x="128" y="7"/>
                    <a:pt x="104" y="21"/>
                  </a:cubicBezTo>
                  <a:cubicBezTo>
                    <a:pt x="50" y="37"/>
                    <a:pt x="1" y="103"/>
                    <a:pt x="17" y="157"/>
                  </a:cubicBezTo>
                  <a:cubicBezTo>
                    <a:pt x="29" y="181"/>
                    <a:pt x="59" y="197"/>
                    <a:pt x="102" y="197"/>
                  </a:cubicBezTo>
                  <a:cubicBezTo>
                    <a:pt x="117" y="197"/>
                    <a:pt x="135" y="194"/>
                    <a:pt x="153" y="190"/>
                  </a:cubicBezTo>
                  <a:cubicBezTo>
                    <a:pt x="224" y="157"/>
                    <a:pt x="257" y="103"/>
                    <a:pt x="257" y="54"/>
                  </a:cubicBezTo>
                  <a:cubicBezTo>
                    <a:pt x="246" y="20"/>
                    <a:pt x="214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5" name="Google Shape;7095;p17"/>
            <p:cNvSpPr/>
            <p:nvPr/>
          </p:nvSpPr>
          <p:spPr>
            <a:xfrm>
              <a:off x="3011807" y="2280686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70" y="1"/>
                  </a:moveTo>
                  <a:cubicBezTo>
                    <a:pt x="137" y="1"/>
                    <a:pt x="104" y="17"/>
                    <a:pt x="67" y="34"/>
                  </a:cubicBezTo>
                  <a:cubicBezTo>
                    <a:pt x="50" y="50"/>
                    <a:pt x="34" y="83"/>
                    <a:pt x="17" y="104"/>
                  </a:cubicBezTo>
                  <a:cubicBezTo>
                    <a:pt x="1" y="153"/>
                    <a:pt x="34" y="207"/>
                    <a:pt x="83" y="207"/>
                  </a:cubicBezTo>
                  <a:cubicBezTo>
                    <a:pt x="120" y="207"/>
                    <a:pt x="137" y="186"/>
                    <a:pt x="153" y="186"/>
                  </a:cubicBezTo>
                  <a:cubicBezTo>
                    <a:pt x="186" y="170"/>
                    <a:pt x="223" y="137"/>
                    <a:pt x="240" y="104"/>
                  </a:cubicBezTo>
                  <a:cubicBezTo>
                    <a:pt x="256" y="50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6" name="Google Shape;7096;p17"/>
            <p:cNvSpPr/>
            <p:nvPr/>
          </p:nvSpPr>
          <p:spPr>
            <a:xfrm>
              <a:off x="3023357" y="2211936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37" y="1"/>
                  </a:moveTo>
                  <a:cubicBezTo>
                    <a:pt x="120" y="1"/>
                    <a:pt x="87" y="17"/>
                    <a:pt x="54" y="50"/>
                  </a:cubicBezTo>
                  <a:cubicBezTo>
                    <a:pt x="17" y="104"/>
                    <a:pt x="1" y="154"/>
                    <a:pt x="54" y="191"/>
                  </a:cubicBezTo>
                  <a:cubicBezTo>
                    <a:pt x="65" y="191"/>
                    <a:pt x="83" y="198"/>
                    <a:pt x="104" y="198"/>
                  </a:cubicBezTo>
                  <a:cubicBezTo>
                    <a:pt x="115" y="198"/>
                    <a:pt x="126" y="196"/>
                    <a:pt x="137" y="191"/>
                  </a:cubicBezTo>
                  <a:lnTo>
                    <a:pt x="174" y="191"/>
                  </a:lnTo>
                  <a:cubicBezTo>
                    <a:pt x="190" y="174"/>
                    <a:pt x="207" y="154"/>
                    <a:pt x="223" y="137"/>
                  </a:cubicBezTo>
                  <a:cubicBezTo>
                    <a:pt x="277" y="104"/>
                    <a:pt x="277" y="34"/>
                    <a:pt x="223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7" name="Google Shape;7097;p17"/>
            <p:cNvSpPr/>
            <p:nvPr/>
          </p:nvSpPr>
          <p:spPr>
            <a:xfrm>
              <a:off x="3021607" y="2224011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57" y="0"/>
                  </a:moveTo>
                  <a:cubicBezTo>
                    <a:pt x="141" y="0"/>
                    <a:pt x="104" y="0"/>
                    <a:pt x="71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8" y="186"/>
                    <a:pt x="87" y="186"/>
                  </a:cubicBezTo>
                  <a:lnTo>
                    <a:pt x="157" y="186"/>
                  </a:lnTo>
                  <a:cubicBezTo>
                    <a:pt x="157" y="169"/>
                    <a:pt x="174" y="169"/>
                    <a:pt x="174" y="169"/>
                  </a:cubicBezTo>
                  <a:cubicBezTo>
                    <a:pt x="207" y="136"/>
                    <a:pt x="227" y="120"/>
                    <a:pt x="244" y="103"/>
                  </a:cubicBezTo>
                  <a:cubicBezTo>
                    <a:pt x="260" y="33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8" name="Google Shape;7098;p17"/>
            <p:cNvSpPr/>
            <p:nvPr/>
          </p:nvSpPr>
          <p:spPr>
            <a:xfrm>
              <a:off x="3026757" y="2235136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41" y="17"/>
                    <a:pt x="104" y="17"/>
                    <a:pt x="87" y="34"/>
                  </a:cubicBezTo>
                  <a:cubicBezTo>
                    <a:pt x="54" y="50"/>
                    <a:pt x="38" y="87"/>
                    <a:pt x="21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4" y="207"/>
                    <a:pt x="141" y="207"/>
                    <a:pt x="157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27" y="153"/>
                    <a:pt x="244" y="137"/>
                    <a:pt x="244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9" name="Google Shape;7099;p17"/>
            <p:cNvSpPr/>
            <p:nvPr/>
          </p:nvSpPr>
          <p:spPr>
            <a:xfrm>
              <a:off x="3011307" y="2235961"/>
              <a:ext cx="6500" cy="5200"/>
            </a:xfrm>
            <a:custGeom>
              <a:avLst/>
              <a:gdLst/>
              <a:ahLst/>
              <a:cxnLst/>
              <a:rect l="l" t="t" r="r" b="b"/>
              <a:pathLst>
                <a:path w="260" h="208" extrusionOk="0">
                  <a:moveTo>
                    <a:pt x="174" y="0"/>
                  </a:moveTo>
                  <a:cubicBezTo>
                    <a:pt x="152" y="0"/>
                    <a:pt x="128" y="6"/>
                    <a:pt x="103" y="17"/>
                  </a:cubicBezTo>
                  <a:cubicBezTo>
                    <a:pt x="37" y="54"/>
                    <a:pt x="0" y="104"/>
                    <a:pt x="21" y="157"/>
                  </a:cubicBezTo>
                  <a:cubicBezTo>
                    <a:pt x="31" y="189"/>
                    <a:pt x="56" y="207"/>
                    <a:pt x="91" y="207"/>
                  </a:cubicBezTo>
                  <a:cubicBezTo>
                    <a:pt x="110" y="207"/>
                    <a:pt x="132" y="202"/>
                    <a:pt x="157" y="190"/>
                  </a:cubicBezTo>
                  <a:cubicBezTo>
                    <a:pt x="227" y="157"/>
                    <a:pt x="260" y="104"/>
                    <a:pt x="243" y="54"/>
                  </a:cubicBezTo>
                  <a:cubicBezTo>
                    <a:pt x="243" y="19"/>
                    <a:pt x="21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0" name="Google Shape;7100;p17"/>
            <p:cNvSpPr/>
            <p:nvPr/>
          </p:nvSpPr>
          <p:spPr>
            <a:xfrm>
              <a:off x="2994607" y="2281111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03" y="0"/>
                  </a:moveTo>
                  <a:cubicBezTo>
                    <a:pt x="33" y="33"/>
                    <a:pt x="0" y="104"/>
                    <a:pt x="17" y="136"/>
                  </a:cubicBezTo>
                  <a:cubicBezTo>
                    <a:pt x="27" y="170"/>
                    <a:pt x="52" y="189"/>
                    <a:pt x="86" y="189"/>
                  </a:cubicBezTo>
                  <a:cubicBezTo>
                    <a:pt x="106" y="189"/>
                    <a:pt x="129" y="183"/>
                    <a:pt x="153" y="169"/>
                  </a:cubicBezTo>
                  <a:cubicBezTo>
                    <a:pt x="173" y="169"/>
                    <a:pt x="190" y="153"/>
                    <a:pt x="206" y="153"/>
                  </a:cubicBezTo>
                  <a:cubicBezTo>
                    <a:pt x="239" y="120"/>
                    <a:pt x="256" y="66"/>
                    <a:pt x="239" y="33"/>
                  </a:cubicBezTo>
                  <a:cubicBezTo>
                    <a:pt x="239" y="17"/>
                    <a:pt x="206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1" name="Google Shape;7101;p17"/>
            <p:cNvSpPr/>
            <p:nvPr/>
          </p:nvSpPr>
          <p:spPr>
            <a:xfrm>
              <a:off x="3031082" y="2246686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37" y="0"/>
                  </a:moveTo>
                  <a:cubicBezTo>
                    <a:pt x="104" y="21"/>
                    <a:pt x="87" y="37"/>
                    <a:pt x="54" y="54"/>
                  </a:cubicBezTo>
                  <a:cubicBezTo>
                    <a:pt x="1" y="103"/>
                    <a:pt x="1" y="157"/>
                    <a:pt x="54" y="190"/>
                  </a:cubicBezTo>
                  <a:cubicBezTo>
                    <a:pt x="71" y="207"/>
                    <a:pt x="104" y="207"/>
                    <a:pt x="137" y="207"/>
                  </a:cubicBezTo>
                  <a:cubicBezTo>
                    <a:pt x="137" y="190"/>
                    <a:pt x="157" y="190"/>
                    <a:pt x="157" y="190"/>
                  </a:cubicBezTo>
                  <a:cubicBezTo>
                    <a:pt x="190" y="174"/>
                    <a:pt x="207" y="174"/>
                    <a:pt x="223" y="157"/>
                  </a:cubicBezTo>
                  <a:cubicBezTo>
                    <a:pt x="260" y="103"/>
                    <a:pt x="277" y="54"/>
                    <a:pt x="223" y="21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2" name="Google Shape;7102;p17"/>
            <p:cNvSpPr/>
            <p:nvPr/>
          </p:nvSpPr>
          <p:spPr>
            <a:xfrm>
              <a:off x="2993257" y="2271161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56" y="0"/>
                  </a:moveTo>
                  <a:cubicBezTo>
                    <a:pt x="137" y="0"/>
                    <a:pt x="119" y="5"/>
                    <a:pt x="104" y="19"/>
                  </a:cubicBezTo>
                  <a:cubicBezTo>
                    <a:pt x="54" y="36"/>
                    <a:pt x="21" y="73"/>
                    <a:pt x="21" y="106"/>
                  </a:cubicBezTo>
                  <a:cubicBezTo>
                    <a:pt x="1" y="122"/>
                    <a:pt x="1" y="139"/>
                    <a:pt x="1" y="139"/>
                  </a:cubicBezTo>
                  <a:cubicBezTo>
                    <a:pt x="14" y="174"/>
                    <a:pt x="47" y="193"/>
                    <a:pt x="87" y="193"/>
                  </a:cubicBezTo>
                  <a:cubicBezTo>
                    <a:pt x="109" y="193"/>
                    <a:pt x="133" y="187"/>
                    <a:pt x="157" y="176"/>
                  </a:cubicBezTo>
                  <a:cubicBezTo>
                    <a:pt x="207" y="155"/>
                    <a:pt x="260" y="89"/>
                    <a:pt x="244" y="52"/>
                  </a:cubicBezTo>
                  <a:cubicBezTo>
                    <a:pt x="244" y="36"/>
                    <a:pt x="227" y="19"/>
                    <a:pt x="227" y="19"/>
                  </a:cubicBezTo>
                  <a:cubicBezTo>
                    <a:pt x="206" y="10"/>
                    <a:pt x="180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3" name="Google Shape;7103;p17"/>
            <p:cNvSpPr/>
            <p:nvPr/>
          </p:nvSpPr>
          <p:spPr>
            <a:xfrm>
              <a:off x="2998407" y="2233811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38" y="70"/>
                    <a:pt x="21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4" y="206"/>
                    <a:pt x="141" y="190"/>
                    <a:pt x="157" y="190"/>
                  </a:cubicBezTo>
                  <a:cubicBezTo>
                    <a:pt x="174" y="190"/>
                    <a:pt x="190" y="173"/>
                    <a:pt x="190" y="173"/>
                  </a:cubicBezTo>
                  <a:cubicBezTo>
                    <a:pt x="228" y="157"/>
                    <a:pt x="244" y="124"/>
                    <a:pt x="261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4" name="Google Shape;7104;p17"/>
            <p:cNvSpPr/>
            <p:nvPr/>
          </p:nvSpPr>
          <p:spPr>
            <a:xfrm>
              <a:off x="3000982" y="2248286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49" y="0"/>
                  </a:moveTo>
                  <a:cubicBezTo>
                    <a:pt x="134" y="0"/>
                    <a:pt x="118" y="2"/>
                    <a:pt x="104" y="6"/>
                  </a:cubicBezTo>
                  <a:cubicBezTo>
                    <a:pt x="38" y="39"/>
                    <a:pt x="1" y="93"/>
                    <a:pt x="1" y="143"/>
                  </a:cubicBezTo>
                  <a:cubicBezTo>
                    <a:pt x="14" y="177"/>
                    <a:pt x="47" y="197"/>
                    <a:pt x="87" y="197"/>
                  </a:cubicBezTo>
                  <a:cubicBezTo>
                    <a:pt x="109" y="197"/>
                    <a:pt x="133" y="191"/>
                    <a:pt x="158" y="180"/>
                  </a:cubicBezTo>
                  <a:cubicBezTo>
                    <a:pt x="207" y="163"/>
                    <a:pt x="261" y="93"/>
                    <a:pt x="244" y="39"/>
                  </a:cubicBezTo>
                  <a:cubicBezTo>
                    <a:pt x="232" y="15"/>
                    <a:pt x="191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5" name="Google Shape;7105;p17"/>
            <p:cNvSpPr/>
            <p:nvPr/>
          </p:nvSpPr>
          <p:spPr>
            <a:xfrm>
              <a:off x="3003157" y="2200811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41" y="1"/>
                  </a:moveTo>
                  <a:cubicBezTo>
                    <a:pt x="104" y="1"/>
                    <a:pt x="87" y="17"/>
                    <a:pt x="54" y="34"/>
                  </a:cubicBezTo>
                  <a:cubicBezTo>
                    <a:pt x="17" y="83"/>
                    <a:pt x="0" y="137"/>
                    <a:pt x="54" y="170"/>
                  </a:cubicBezTo>
                  <a:cubicBezTo>
                    <a:pt x="71" y="186"/>
                    <a:pt x="104" y="186"/>
                    <a:pt x="141" y="186"/>
                  </a:cubicBezTo>
                  <a:cubicBezTo>
                    <a:pt x="141" y="170"/>
                    <a:pt x="157" y="170"/>
                    <a:pt x="174" y="170"/>
                  </a:cubicBezTo>
                  <a:cubicBezTo>
                    <a:pt x="190" y="153"/>
                    <a:pt x="207" y="153"/>
                    <a:pt x="223" y="137"/>
                  </a:cubicBezTo>
                  <a:cubicBezTo>
                    <a:pt x="244" y="120"/>
                    <a:pt x="260" y="83"/>
                    <a:pt x="260" y="67"/>
                  </a:cubicBezTo>
                  <a:cubicBezTo>
                    <a:pt x="260" y="34"/>
                    <a:pt x="244" y="17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6" name="Google Shape;7106;p17"/>
            <p:cNvSpPr/>
            <p:nvPr/>
          </p:nvSpPr>
          <p:spPr>
            <a:xfrm>
              <a:off x="3007482" y="2222261"/>
              <a:ext cx="6425" cy="4750"/>
            </a:xfrm>
            <a:custGeom>
              <a:avLst/>
              <a:gdLst/>
              <a:ahLst/>
              <a:cxnLst/>
              <a:rect l="l" t="t" r="r" b="b"/>
              <a:pathLst>
                <a:path w="257" h="190" extrusionOk="0">
                  <a:moveTo>
                    <a:pt x="174" y="0"/>
                  </a:moveTo>
                  <a:cubicBezTo>
                    <a:pt x="104" y="0"/>
                    <a:pt x="34" y="33"/>
                    <a:pt x="17" y="87"/>
                  </a:cubicBezTo>
                  <a:cubicBezTo>
                    <a:pt x="1" y="153"/>
                    <a:pt x="34" y="190"/>
                    <a:pt x="104" y="190"/>
                  </a:cubicBezTo>
                  <a:cubicBezTo>
                    <a:pt x="120" y="190"/>
                    <a:pt x="137" y="190"/>
                    <a:pt x="153" y="173"/>
                  </a:cubicBezTo>
                  <a:cubicBezTo>
                    <a:pt x="174" y="173"/>
                    <a:pt x="174" y="173"/>
                    <a:pt x="190" y="153"/>
                  </a:cubicBezTo>
                  <a:cubicBezTo>
                    <a:pt x="223" y="136"/>
                    <a:pt x="240" y="120"/>
                    <a:pt x="240" y="87"/>
                  </a:cubicBezTo>
                  <a:cubicBezTo>
                    <a:pt x="256" y="70"/>
                    <a:pt x="256" y="33"/>
                    <a:pt x="240" y="1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7" name="Google Shape;7107;p17"/>
            <p:cNvSpPr/>
            <p:nvPr/>
          </p:nvSpPr>
          <p:spPr>
            <a:xfrm>
              <a:off x="2936582" y="2235961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54" y="38"/>
                    <a:pt x="21" y="71"/>
                    <a:pt x="21" y="87"/>
                  </a:cubicBezTo>
                  <a:cubicBezTo>
                    <a:pt x="0" y="157"/>
                    <a:pt x="37" y="190"/>
                    <a:pt x="87" y="190"/>
                  </a:cubicBezTo>
                  <a:cubicBezTo>
                    <a:pt x="103" y="190"/>
                    <a:pt x="140" y="190"/>
                    <a:pt x="157" y="174"/>
                  </a:cubicBezTo>
                  <a:cubicBezTo>
                    <a:pt x="157" y="174"/>
                    <a:pt x="173" y="174"/>
                    <a:pt x="173" y="157"/>
                  </a:cubicBezTo>
                  <a:cubicBezTo>
                    <a:pt x="206" y="141"/>
                    <a:pt x="227" y="120"/>
                    <a:pt x="243" y="87"/>
                  </a:cubicBezTo>
                  <a:cubicBezTo>
                    <a:pt x="243" y="71"/>
                    <a:pt x="243" y="38"/>
                    <a:pt x="227" y="17"/>
                  </a:cubicBezTo>
                  <a:cubicBezTo>
                    <a:pt x="227" y="1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8" name="Google Shape;7108;p17"/>
            <p:cNvSpPr/>
            <p:nvPr/>
          </p:nvSpPr>
          <p:spPr>
            <a:xfrm>
              <a:off x="2920707" y="2235961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1"/>
                  </a:moveTo>
                  <a:cubicBezTo>
                    <a:pt x="103" y="17"/>
                    <a:pt x="70" y="38"/>
                    <a:pt x="54" y="54"/>
                  </a:cubicBezTo>
                  <a:cubicBezTo>
                    <a:pt x="0" y="104"/>
                    <a:pt x="0" y="157"/>
                    <a:pt x="54" y="190"/>
                  </a:cubicBezTo>
                  <a:cubicBezTo>
                    <a:pt x="65" y="190"/>
                    <a:pt x="83" y="198"/>
                    <a:pt x="99" y="198"/>
                  </a:cubicBezTo>
                  <a:cubicBezTo>
                    <a:pt x="107" y="198"/>
                    <a:pt x="114" y="196"/>
                    <a:pt x="120" y="190"/>
                  </a:cubicBezTo>
                  <a:lnTo>
                    <a:pt x="157" y="190"/>
                  </a:lnTo>
                  <a:cubicBezTo>
                    <a:pt x="173" y="174"/>
                    <a:pt x="190" y="157"/>
                    <a:pt x="206" y="157"/>
                  </a:cubicBezTo>
                  <a:cubicBezTo>
                    <a:pt x="243" y="120"/>
                    <a:pt x="260" y="104"/>
                    <a:pt x="260" y="71"/>
                  </a:cubicBezTo>
                  <a:cubicBezTo>
                    <a:pt x="260" y="54"/>
                    <a:pt x="243" y="17"/>
                    <a:pt x="223" y="17"/>
                  </a:cubicBezTo>
                  <a:cubicBezTo>
                    <a:pt x="206" y="1"/>
                    <a:pt x="173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9" name="Google Shape;7109;p17"/>
            <p:cNvSpPr/>
            <p:nvPr/>
          </p:nvSpPr>
          <p:spPr>
            <a:xfrm>
              <a:off x="3036657" y="2223936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62" y="1"/>
                  </a:moveTo>
                  <a:cubicBezTo>
                    <a:pt x="143" y="1"/>
                    <a:pt x="122" y="7"/>
                    <a:pt x="103" y="20"/>
                  </a:cubicBezTo>
                  <a:cubicBezTo>
                    <a:pt x="37" y="36"/>
                    <a:pt x="0" y="106"/>
                    <a:pt x="0" y="139"/>
                  </a:cubicBezTo>
                  <a:cubicBezTo>
                    <a:pt x="11" y="171"/>
                    <a:pt x="44" y="191"/>
                    <a:pt x="85" y="191"/>
                  </a:cubicBezTo>
                  <a:cubicBezTo>
                    <a:pt x="108" y="191"/>
                    <a:pt x="132" y="185"/>
                    <a:pt x="157" y="172"/>
                  </a:cubicBezTo>
                  <a:cubicBezTo>
                    <a:pt x="207" y="156"/>
                    <a:pt x="260" y="86"/>
                    <a:pt x="244" y="53"/>
                  </a:cubicBezTo>
                  <a:cubicBezTo>
                    <a:pt x="230" y="21"/>
                    <a:pt x="198" y="1"/>
                    <a:pt x="1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0" name="Google Shape;7110;p17"/>
            <p:cNvSpPr/>
            <p:nvPr/>
          </p:nvSpPr>
          <p:spPr>
            <a:xfrm>
              <a:off x="2928007" y="2212886"/>
              <a:ext cx="6950" cy="5075"/>
            </a:xfrm>
            <a:custGeom>
              <a:avLst/>
              <a:gdLst/>
              <a:ahLst/>
              <a:cxnLst/>
              <a:rect l="l" t="t" r="r" b="b"/>
              <a:pathLst>
                <a:path w="278" h="203" extrusionOk="0">
                  <a:moveTo>
                    <a:pt x="191" y="0"/>
                  </a:moveTo>
                  <a:cubicBezTo>
                    <a:pt x="178" y="0"/>
                    <a:pt x="166" y="4"/>
                    <a:pt x="158" y="12"/>
                  </a:cubicBezTo>
                  <a:cubicBezTo>
                    <a:pt x="120" y="12"/>
                    <a:pt x="87" y="33"/>
                    <a:pt x="71" y="50"/>
                  </a:cubicBezTo>
                  <a:cubicBezTo>
                    <a:pt x="17" y="99"/>
                    <a:pt x="1" y="169"/>
                    <a:pt x="54" y="186"/>
                  </a:cubicBezTo>
                  <a:cubicBezTo>
                    <a:pt x="71" y="202"/>
                    <a:pt x="104" y="202"/>
                    <a:pt x="137" y="202"/>
                  </a:cubicBezTo>
                  <a:cubicBezTo>
                    <a:pt x="137" y="202"/>
                    <a:pt x="158" y="186"/>
                    <a:pt x="174" y="186"/>
                  </a:cubicBezTo>
                  <a:cubicBezTo>
                    <a:pt x="191" y="186"/>
                    <a:pt x="207" y="169"/>
                    <a:pt x="223" y="153"/>
                  </a:cubicBezTo>
                  <a:cubicBezTo>
                    <a:pt x="277" y="99"/>
                    <a:pt x="277" y="50"/>
                    <a:pt x="223" y="12"/>
                  </a:cubicBezTo>
                  <a:cubicBezTo>
                    <a:pt x="215" y="4"/>
                    <a:pt x="203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1" name="Google Shape;7111;p17"/>
            <p:cNvSpPr/>
            <p:nvPr/>
          </p:nvSpPr>
          <p:spPr>
            <a:xfrm>
              <a:off x="2925432" y="224626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7" y="1"/>
                    <a:pt x="120" y="17"/>
                    <a:pt x="87" y="38"/>
                  </a:cubicBezTo>
                  <a:cubicBezTo>
                    <a:pt x="54" y="54"/>
                    <a:pt x="34" y="71"/>
                    <a:pt x="17" y="104"/>
                  </a:cubicBezTo>
                  <a:cubicBezTo>
                    <a:pt x="1" y="158"/>
                    <a:pt x="34" y="191"/>
                    <a:pt x="104" y="191"/>
                  </a:cubicBezTo>
                  <a:lnTo>
                    <a:pt x="157" y="191"/>
                  </a:lnTo>
                  <a:cubicBezTo>
                    <a:pt x="174" y="174"/>
                    <a:pt x="190" y="174"/>
                    <a:pt x="190" y="174"/>
                  </a:cubicBezTo>
                  <a:cubicBezTo>
                    <a:pt x="223" y="158"/>
                    <a:pt x="240" y="120"/>
                    <a:pt x="261" y="104"/>
                  </a:cubicBezTo>
                  <a:cubicBezTo>
                    <a:pt x="261" y="71"/>
                    <a:pt x="261" y="54"/>
                    <a:pt x="240" y="38"/>
                  </a:cubicBezTo>
                  <a:cubicBezTo>
                    <a:pt x="223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2" name="Google Shape;7112;p17"/>
            <p:cNvSpPr/>
            <p:nvPr/>
          </p:nvSpPr>
          <p:spPr>
            <a:xfrm>
              <a:off x="2802582" y="2202886"/>
              <a:ext cx="6100" cy="4350"/>
            </a:xfrm>
            <a:custGeom>
              <a:avLst/>
              <a:gdLst/>
              <a:ahLst/>
              <a:cxnLst/>
              <a:rect l="l" t="t" r="r" b="b"/>
              <a:pathLst>
                <a:path w="244" h="174" extrusionOk="0">
                  <a:moveTo>
                    <a:pt x="70" y="0"/>
                  </a:moveTo>
                  <a:cubicBezTo>
                    <a:pt x="37" y="21"/>
                    <a:pt x="21" y="54"/>
                    <a:pt x="0" y="70"/>
                  </a:cubicBezTo>
                  <a:cubicBezTo>
                    <a:pt x="0" y="103"/>
                    <a:pt x="0" y="124"/>
                    <a:pt x="21" y="140"/>
                  </a:cubicBezTo>
                  <a:cubicBezTo>
                    <a:pt x="37" y="157"/>
                    <a:pt x="54" y="173"/>
                    <a:pt x="87" y="173"/>
                  </a:cubicBezTo>
                  <a:cubicBezTo>
                    <a:pt x="103" y="173"/>
                    <a:pt x="124" y="173"/>
                    <a:pt x="140" y="157"/>
                  </a:cubicBezTo>
                  <a:cubicBezTo>
                    <a:pt x="157" y="157"/>
                    <a:pt x="173" y="140"/>
                    <a:pt x="173" y="140"/>
                  </a:cubicBezTo>
                  <a:cubicBezTo>
                    <a:pt x="206" y="124"/>
                    <a:pt x="227" y="103"/>
                    <a:pt x="244" y="70"/>
                  </a:cubicBezTo>
                  <a:cubicBezTo>
                    <a:pt x="244" y="37"/>
                    <a:pt x="244" y="21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3" name="Google Shape;7113;p17"/>
            <p:cNvSpPr/>
            <p:nvPr/>
          </p:nvSpPr>
          <p:spPr>
            <a:xfrm>
              <a:off x="2895332" y="2202061"/>
              <a:ext cx="6525" cy="3000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38" y="0"/>
                  </a:moveTo>
                  <a:lnTo>
                    <a:pt x="38" y="17"/>
                  </a:lnTo>
                  <a:cubicBezTo>
                    <a:pt x="1" y="70"/>
                    <a:pt x="38" y="120"/>
                    <a:pt x="104" y="120"/>
                  </a:cubicBezTo>
                  <a:cubicBezTo>
                    <a:pt x="125" y="120"/>
                    <a:pt x="141" y="103"/>
                    <a:pt x="174" y="103"/>
                  </a:cubicBezTo>
                  <a:lnTo>
                    <a:pt x="191" y="87"/>
                  </a:lnTo>
                  <a:cubicBezTo>
                    <a:pt x="228" y="70"/>
                    <a:pt x="244" y="33"/>
                    <a:pt x="261" y="17"/>
                  </a:cubicBezTo>
                  <a:lnTo>
                    <a:pt x="2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4" name="Google Shape;7114;p17"/>
            <p:cNvSpPr/>
            <p:nvPr/>
          </p:nvSpPr>
          <p:spPr>
            <a:xfrm>
              <a:off x="2833507" y="2202461"/>
              <a:ext cx="6500" cy="4350"/>
            </a:xfrm>
            <a:custGeom>
              <a:avLst/>
              <a:gdLst/>
              <a:ahLst/>
              <a:cxnLst/>
              <a:rect l="l" t="t" r="r" b="b"/>
              <a:pathLst>
                <a:path w="260" h="174" extrusionOk="0">
                  <a:moveTo>
                    <a:pt x="70" y="1"/>
                  </a:moveTo>
                  <a:cubicBezTo>
                    <a:pt x="54" y="38"/>
                    <a:pt x="21" y="54"/>
                    <a:pt x="21" y="87"/>
                  </a:cubicBezTo>
                  <a:cubicBezTo>
                    <a:pt x="0" y="141"/>
                    <a:pt x="37" y="174"/>
                    <a:pt x="87" y="174"/>
                  </a:cubicBezTo>
                  <a:cubicBezTo>
                    <a:pt x="124" y="174"/>
                    <a:pt x="140" y="174"/>
                    <a:pt x="157" y="157"/>
                  </a:cubicBezTo>
                  <a:lnTo>
                    <a:pt x="190" y="157"/>
                  </a:lnTo>
                  <a:cubicBezTo>
                    <a:pt x="206" y="120"/>
                    <a:pt x="243" y="104"/>
                    <a:pt x="243" y="71"/>
                  </a:cubicBezTo>
                  <a:cubicBezTo>
                    <a:pt x="260" y="54"/>
                    <a:pt x="260" y="17"/>
                    <a:pt x="2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5" name="Google Shape;7115;p17"/>
            <p:cNvSpPr/>
            <p:nvPr/>
          </p:nvSpPr>
          <p:spPr>
            <a:xfrm>
              <a:off x="2931407" y="222401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5" y="50"/>
                    <a:pt x="22" y="66"/>
                    <a:pt x="22" y="103"/>
                  </a:cubicBezTo>
                  <a:cubicBezTo>
                    <a:pt x="1" y="153"/>
                    <a:pt x="38" y="206"/>
                    <a:pt x="87" y="206"/>
                  </a:cubicBezTo>
                  <a:cubicBezTo>
                    <a:pt x="125" y="206"/>
                    <a:pt x="141" y="186"/>
                    <a:pt x="158" y="186"/>
                  </a:cubicBezTo>
                  <a:cubicBezTo>
                    <a:pt x="174" y="169"/>
                    <a:pt x="174" y="169"/>
                    <a:pt x="191" y="169"/>
                  </a:cubicBezTo>
                  <a:cubicBezTo>
                    <a:pt x="207" y="153"/>
                    <a:pt x="244" y="120"/>
                    <a:pt x="244" y="103"/>
                  </a:cubicBezTo>
                  <a:cubicBezTo>
                    <a:pt x="261" y="50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6" name="Google Shape;7116;p17"/>
            <p:cNvSpPr/>
            <p:nvPr/>
          </p:nvSpPr>
          <p:spPr>
            <a:xfrm>
              <a:off x="3019107" y="2200311"/>
              <a:ext cx="6450" cy="4825"/>
            </a:xfrm>
            <a:custGeom>
              <a:avLst/>
              <a:gdLst/>
              <a:ahLst/>
              <a:cxnLst/>
              <a:rect l="l" t="t" r="r" b="b"/>
              <a:pathLst>
                <a:path w="258" h="193" extrusionOk="0">
                  <a:moveTo>
                    <a:pt x="154" y="0"/>
                  </a:moveTo>
                  <a:cubicBezTo>
                    <a:pt x="121" y="0"/>
                    <a:pt x="100" y="21"/>
                    <a:pt x="67" y="37"/>
                  </a:cubicBezTo>
                  <a:cubicBezTo>
                    <a:pt x="51" y="54"/>
                    <a:pt x="34" y="70"/>
                    <a:pt x="18" y="103"/>
                  </a:cubicBezTo>
                  <a:cubicBezTo>
                    <a:pt x="0" y="150"/>
                    <a:pt x="26" y="193"/>
                    <a:pt x="65" y="193"/>
                  </a:cubicBezTo>
                  <a:cubicBezTo>
                    <a:pt x="71" y="193"/>
                    <a:pt x="77" y="192"/>
                    <a:pt x="84" y="190"/>
                  </a:cubicBezTo>
                  <a:lnTo>
                    <a:pt x="154" y="190"/>
                  </a:lnTo>
                  <a:cubicBezTo>
                    <a:pt x="171" y="173"/>
                    <a:pt x="171" y="173"/>
                    <a:pt x="187" y="173"/>
                  </a:cubicBezTo>
                  <a:cubicBezTo>
                    <a:pt x="204" y="157"/>
                    <a:pt x="241" y="124"/>
                    <a:pt x="241" y="103"/>
                  </a:cubicBezTo>
                  <a:cubicBezTo>
                    <a:pt x="257" y="70"/>
                    <a:pt x="257" y="54"/>
                    <a:pt x="241" y="37"/>
                  </a:cubicBezTo>
                  <a:cubicBezTo>
                    <a:pt x="224" y="21"/>
                    <a:pt x="204" y="0"/>
                    <a:pt x="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7" name="Google Shape;7117;p17"/>
            <p:cNvSpPr/>
            <p:nvPr/>
          </p:nvSpPr>
          <p:spPr>
            <a:xfrm>
              <a:off x="2958532" y="2201236"/>
              <a:ext cx="6000" cy="4250"/>
            </a:xfrm>
            <a:custGeom>
              <a:avLst/>
              <a:gdLst/>
              <a:ahLst/>
              <a:cxnLst/>
              <a:rect l="l" t="t" r="r" b="b"/>
              <a:pathLst>
                <a:path w="240" h="170" extrusionOk="0">
                  <a:moveTo>
                    <a:pt x="70" y="0"/>
                  </a:moveTo>
                  <a:cubicBezTo>
                    <a:pt x="33" y="17"/>
                    <a:pt x="17" y="50"/>
                    <a:pt x="17" y="66"/>
                  </a:cubicBezTo>
                  <a:cubicBezTo>
                    <a:pt x="0" y="103"/>
                    <a:pt x="0" y="120"/>
                    <a:pt x="17" y="136"/>
                  </a:cubicBezTo>
                  <a:cubicBezTo>
                    <a:pt x="33" y="153"/>
                    <a:pt x="50" y="169"/>
                    <a:pt x="87" y="169"/>
                  </a:cubicBezTo>
                  <a:cubicBezTo>
                    <a:pt x="103" y="169"/>
                    <a:pt x="120" y="169"/>
                    <a:pt x="153" y="153"/>
                  </a:cubicBezTo>
                  <a:lnTo>
                    <a:pt x="173" y="136"/>
                  </a:lnTo>
                  <a:cubicBezTo>
                    <a:pt x="206" y="120"/>
                    <a:pt x="223" y="103"/>
                    <a:pt x="239" y="66"/>
                  </a:cubicBezTo>
                  <a:cubicBezTo>
                    <a:pt x="239" y="33"/>
                    <a:pt x="239" y="17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8" name="Google Shape;7118;p17"/>
            <p:cNvSpPr/>
            <p:nvPr/>
          </p:nvSpPr>
          <p:spPr>
            <a:xfrm>
              <a:off x="2774757" y="2214111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36" y="1"/>
                  </a:moveTo>
                  <a:cubicBezTo>
                    <a:pt x="103" y="17"/>
                    <a:pt x="83" y="34"/>
                    <a:pt x="50" y="50"/>
                  </a:cubicBezTo>
                  <a:cubicBezTo>
                    <a:pt x="0" y="104"/>
                    <a:pt x="0" y="153"/>
                    <a:pt x="50" y="190"/>
                  </a:cubicBezTo>
                  <a:cubicBezTo>
                    <a:pt x="61" y="190"/>
                    <a:pt x="81" y="198"/>
                    <a:pt x="103" y="198"/>
                  </a:cubicBezTo>
                  <a:cubicBezTo>
                    <a:pt x="114" y="198"/>
                    <a:pt x="125" y="196"/>
                    <a:pt x="136" y="190"/>
                  </a:cubicBezTo>
                  <a:lnTo>
                    <a:pt x="153" y="190"/>
                  </a:lnTo>
                  <a:cubicBezTo>
                    <a:pt x="186" y="170"/>
                    <a:pt x="206" y="153"/>
                    <a:pt x="223" y="137"/>
                  </a:cubicBezTo>
                  <a:cubicBezTo>
                    <a:pt x="239" y="120"/>
                    <a:pt x="256" y="104"/>
                    <a:pt x="256" y="67"/>
                  </a:cubicBezTo>
                  <a:cubicBezTo>
                    <a:pt x="256" y="50"/>
                    <a:pt x="239" y="17"/>
                    <a:pt x="223" y="17"/>
                  </a:cubicBezTo>
                  <a:cubicBezTo>
                    <a:pt x="206" y="1"/>
                    <a:pt x="169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9" name="Google Shape;7119;p17"/>
            <p:cNvSpPr/>
            <p:nvPr/>
          </p:nvSpPr>
          <p:spPr>
            <a:xfrm>
              <a:off x="3037057" y="221236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38" y="33"/>
                    <a:pt x="21" y="71"/>
                    <a:pt x="21" y="87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8" y="174"/>
                  </a:cubicBezTo>
                  <a:cubicBezTo>
                    <a:pt x="158" y="174"/>
                    <a:pt x="174" y="174"/>
                    <a:pt x="174" y="157"/>
                  </a:cubicBezTo>
                  <a:cubicBezTo>
                    <a:pt x="207" y="137"/>
                    <a:pt x="228" y="120"/>
                    <a:pt x="244" y="87"/>
                  </a:cubicBezTo>
                  <a:cubicBezTo>
                    <a:pt x="261" y="33"/>
                    <a:pt x="228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0" name="Google Shape;7120;p17"/>
            <p:cNvSpPr/>
            <p:nvPr/>
          </p:nvSpPr>
          <p:spPr>
            <a:xfrm>
              <a:off x="2944807" y="2211111"/>
              <a:ext cx="6425" cy="4675"/>
            </a:xfrm>
            <a:custGeom>
              <a:avLst/>
              <a:gdLst/>
              <a:ahLst/>
              <a:cxnLst/>
              <a:rect l="l" t="t" r="r" b="b"/>
              <a:pathLst>
                <a:path w="257" h="187" extrusionOk="0">
                  <a:moveTo>
                    <a:pt x="153" y="1"/>
                  </a:moveTo>
                  <a:cubicBezTo>
                    <a:pt x="137" y="1"/>
                    <a:pt x="104" y="1"/>
                    <a:pt x="67" y="34"/>
                  </a:cubicBezTo>
                  <a:cubicBezTo>
                    <a:pt x="34" y="50"/>
                    <a:pt x="17" y="67"/>
                    <a:pt x="17" y="104"/>
                  </a:cubicBezTo>
                  <a:cubicBezTo>
                    <a:pt x="1" y="137"/>
                    <a:pt x="17" y="187"/>
                    <a:pt x="67" y="187"/>
                  </a:cubicBezTo>
                  <a:lnTo>
                    <a:pt x="153" y="187"/>
                  </a:lnTo>
                  <a:cubicBezTo>
                    <a:pt x="170" y="170"/>
                    <a:pt x="207" y="154"/>
                    <a:pt x="224" y="121"/>
                  </a:cubicBezTo>
                  <a:lnTo>
                    <a:pt x="240" y="104"/>
                  </a:lnTo>
                  <a:cubicBezTo>
                    <a:pt x="257" y="34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1" name="Google Shape;7121;p17"/>
            <p:cNvSpPr/>
            <p:nvPr/>
          </p:nvSpPr>
          <p:spPr>
            <a:xfrm>
              <a:off x="2940907" y="2247311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7" y="0"/>
                  </a:moveTo>
                  <a:cubicBezTo>
                    <a:pt x="172" y="0"/>
                    <a:pt x="155" y="4"/>
                    <a:pt x="136" y="12"/>
                  </a:cubicBezTo>
                  <a:cubicBezTo>
                    <a:pt x="103" y="12"/>
                    <a:pt x="70" y="29"/>
                    <a:pt x="54" y="45"/>
                  </a:cubicBezTo>
                  <a:cubicBezTo>
                    <a:pt x="0" y="99"/>
                    <a:pt x="0" y="165"/>
                    <a:pt x="54" y="182"/>
                  </a:cubicBezTo>
                  <a:cubicBezTo>
                    <a:pt x="70" y="202"/>
                    <a:pt x="103" y="202"/>
                    <a:pt x="120" y="202"/>
                  </a:cubicBezTo>
                  <a:cubicBezTo>
                    <a:pt x="136" y="202"/>
                    <a:pt x="157" y="182"/>
                    <a:pt x="157" y="182"/>
                  </a:cubicBezTo>
                  <a:cubicBezTo>
                    <a:pt x="173" y="182"/>
                    <a:pt x="190" y="165"/>
                    <a:pt x="206" y="149"/>
                  </a:cubicBezTo>
                  <a:cubicBezTo>
                    <a:pt x="260" y="99"/>
                    <a:pt x="260" y="45"/>
                    <a:pt x="223" y="12"/>
                  </a:cubicBezTo>
                  <a:cubicBezTo>
                    <a:pt x="215" y="4"/>
                    <a:pt x="202" y="0"/>
                    <a:pt x="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2" name="Google Shape;7122;p17"/>
            <p:cNvSpPr/>
            <p:nvPr/>
          </p:nvSpPr>
          <p:spPr>
            <a:xfrm>
              <a:off x="3003557" y="2258736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41" y="1"/>
                  </a:moveTo>
                  <a:cubicBezTo>
                    <a:pt x="104" y="1"/>
                    <a:pt x="71" y="17"/>
                    <a:pt x="55" y="54"/>
                  </a:cubicBezTo>
                  <a:cubicBezTo>
                    <a:pt x="1" y="87"/>
                    <a:pt x="1" y="157"/>
                    <a:pt x="38" y="190"/>
                  </a:cubicBezTo>
                  <a:lnTo>
                    <a:pt x="125" y="190"/>
                  </a:lnTo>
                  <a:cubicBezTo>
                    <a:pt x="141" y="190"/>
                    <a:pt x="141" y="190"/>
                    <a:pt x="158" y="174"/>
                  </a:cubicBezTo>
                  <a:cubicBezTo>
                    <a:pt x="174" y="174"/>
                    <a:pt x="191" y="157"/>
                    <a:pt x="207" y="137"/>
                  </a:cubicBezTo>
                  <a:cubicBezTo>
                    <a:pt x="228" y="120"/>
                    <a:pt x="244" y="87"/>
                    <a:pt x="244" y="71"/>
                  </a:cubicBezTo>
                  <a:cubicBezTo>
                    <a:pt x="244" y="54"/>
                    <a:pt x="244" y="17"/>
                    <a:pt x="207" y="17"/>
                  </a:cubicBezTo>
                  <a:cubicBezTo>
                    <a:pt x="191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3" name="Google Shape;7123;p17"/>
            <p:cNvSpPr/>
            <p:nvPr/>
          </p:nvSpPr>
          <p:spPr>
            <a:xfrm>
              <a:off x="2965832" y="2396136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1"/>
                  </a:moveTo>
                  <a:cubicBezTo>
                    <a:pt x="104" y="1"/>
                    <a:pt x="34" y="54"/>
                    <a:pt x="17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1" y="207"/>
                    <a:pt x="137" y="207"/>
                    <a:pt x="154" y="190"/>
                  </a:cubicBezTo>
                  <a:cubicBezTo>
                    <a:pt x="170" y="190"/>
                    <a:pt x="170" y="190"/>
                    <a:pt x="191" y="174"/>
                  </a:cubicBezTo>
                  <a:cubicBezTo>
                    <a:pt x="207" y="157"/>
                    <a:pt x="240" y="141"/>
                    <a:pt x="240" y="104"/>
                  </a:cubicBezTo>
                  <a:cubicBezTo>
                    <a:pt x="257" y="87"/>
                    <a:pt x="257" y="54"/>
                    <a:pt x="240" y="38"/>
                  </a:cubicBezTo>
                  <a:cubicBezTo>
                    <a:pt x="224" y="21"/>
                    <a:pt x="20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4" name="Google Shape;7124;p17"/>
            <p:cNvSpPr/>
            <p:nvPr/>
          </p:nvSpPr>
          <p:spPr>
            <a:xfrm>
              <a:off x="2966257" y="2385011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4" y="0"/>
                  </a:moveTo>
                  <a:cubicBezTo>
                    <a:pt x="137" y="0"/>
                    <a:pt x="120" y="17"/>
                    <a:pt x="87" y="33"/>
                  </a:cubicBezTo>
                  <a:cubicBezTo>
                    <a:pt x="50" y="54"/>
                    <a:pt x="33" y="70"/>
                    <a:pt x="17" y="103"/>
                  </a:cubicBezTo>
                  <a:cubicBezTo>
                    <a:pt x="0" y="157"/>
                    <a:pt x="33" y="206"/>
                    <a:pt x="104" y="206"/>
                  </a:cubicBezTo>
                  <a:cubicBezTo>
                    <a:pt x="120" y="206"/>
                    <a:pt x="137" y="190"/>
                    <a:pt x="174" y="190"/>
                  </a:cubicBezTo>
                  <a:lnTo>
                    <a:pt x="190" y="173"/>
                  </a:lnTo>
                  <a:cubicBezTo>
                    <a:pt x="223" y="157"/>
                    <a:pt x="240" y="120"/>
                    <a:pt x="256" y="103"/>
                  </a:cubicBezTo>
                  <a:cubicBezTo>
                    <a:pt x="256" y="70"/>
                    <a:pt x="256" y="54"/>
                    <a:pt x="240" y="33"/>
                  </a:cubicBezTo>
                  <a:cubicBezTo>
                    <a:pt x="223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5" name="Google Shape;7125;p17"/>
            <p:cNvSpPr/>
            <p:nvPr/>
          </p:nvSpPr>
          <p:spPr>
            <a:xfrm>
              <a:off x="2830507" y="239788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54" y="54"/>
                    <a:pt x="17" y="71"/>
                    <a:pt x="17" y="104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04" y="207"/>
                    <a:pt x="141" y="190"/>
                    <a:pt x="157" y="190"/>
                  </a:cubicBezTo>
                  <a:cubicBezTo>
                    <a:pt x="157" y="174"/>
                    <a:pt x="174" y="174"/>
                    <a:pt x="190" y="174"/>
                  </a:cubicBezTo>
                  <a:cubicBezTo>
                    <a:pt x="207" y="157"/>
                    <a:pt x="223" y="120"/>
                    <a:pt x="244" y="104"/>
                  </a:cubicBezTo>
                  <a:cubicBezTo>
                    <a:pt x="260" y="5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6" name="Google Shape;7126;p17"/>
            <p:cNvSpPr/>
            <p:nvPr/>
          </p:nvSpPr>
          <p:spPr>
            <a:xfrm>
              <a:off x="2972232" y="236263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21"/>
                    <a:pt x="71" y="38"/>
                  </a:cubicBezTo>
                  <a:cubicBezTo>
                    <a:pt x="54" y="54"/>
                    <a:pt x="38" y="71"/>
                    <a:pt x="17" y="104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20" y="207"/>
                    <a:pt x="141" y="190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07" y="157"/>
                    <a:pt x="244" y="124"/>
                    <a:pt x="244" y="104"/>
                  </a:cubicBezTo>
                  <a:cubicBezTo>
                    <a:pt x="260" y="5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7" name="Google Shape;7127;p17"/>
            <p:cNvSpPr/>
            <p:nvPr/>
          </p:nvSpPr>
          <p:spPr>
            <a:xfrm>
              <a:off x="2958932" y="2422361"/>
              <a:ext cx="6925" cy="5050"/>
            </a:xfrm>
            <a:custGeom>
              <a:avLst/>
              <a:gdLst/>
              <a:ahLst/>
              <a:cxnLst/>
              <a:rect l="l" t="t" r="r" b="b"/>
              <a:pathLst>
                <a:path w="277" h="202" extrusionOk="0">
                  <a:moveTo>
                    <a:pt x="179" y="0"/>
                  </a:moveTo>
                  <a:cubicBezTo>
                    <a:pt x="160" y="0"/>
                    <a:pt x="139" y="6"/>
                    <a:pt x="120" y="19"/>
                  </a:cubicBezTo>
                  <a:cubicBezTo>
                    <a:pt x="54" y="52"/>
                    <a:pt x="1" y="106"/>
                    <a:pt x="17" y="155"/>
                  </a:cubicBezTo>
                  <a:cubicBezTo>
                    <a:pt x="27" y="189"/>
                    <a:pt x="58" y="201"/>
                    <a:pt x="93" y="201"/>
                  </a:cubicBezTo>
                  <a:cubicBezTo>
                    <a:pt x="114" y="201"/>
                    <a:pt x="137" y="196"/>
                    <a:pt x="157" y="188"/>
                  </a:cubicBezTo>
                  <a:cubicBezTo>
                    <a:pt x="223" y="155"/>
                    <a:pt x="277" y="106"/>
                    <a:pt x="260" y="52"/>
                  </a:cubicBezTo>
                  <a:cubicBezTo>
                    <a:pt x="247" y="20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8" name="Google Shape;7128;p17"/>
            <p:cNvSpPr/>
            <p:nvPr/>
          </p:nvSpPr>
          <p:spPr>
            <a:xfrm>
              <a:off x="2981307" y="2337336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68" y="0"/>
                  </a:moveTo>
                  <a:cubicBezTo>
                    <a:pt x="148" y="0"/>
                    <a:pt x="127" y="6"/>
                    <a:pt x="103" y="19"/>
                  </a:cubicBezTo>
                  <a:cubicBezTo>
                    <a:pt x="33" y="52"/>
                    <a:pt x="0" y="106"/>
                    <a:pt x="0" y="155"/>
                  </a:cubicBezTo>
                  <a:cubicBezTo>
                    <a:pt x="12" y="179"/>
                    <a:pt x="52" y="196"/>
                    <a:pt x="98" y="196"/>
                  </a:cubicBezTo>
                  <a:cubicBezTo>
                    <a:pt x="116" y="196"/>
                    <a:pt x="135" y="194"/>
                    <a:pt x="153" y="188"/>
                  </a:cubicBezTo>
                  <a:cubicBezTo>
                    <a:pt x="207" y="155"/>
                    <a:pt x="256" y="106"/>
                    <a:pt x="240" y="52"/>
                  </a:cubicBezTo>
                  <a:cubicBezTo>
                    <a:pt x="229" y="20"/>
                    <a:pt x="203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9" name="Google Shape;7129;p17"/>
            <p:cNvSpPr/>
            <p:nvPr/>
          </p:nvSpPr>
          <p:spPr>
            <a:xfrm>
              <a:off x="2977382" y="2374711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cubicBezTo>
                    <a:pt x="157" y="173"/>
                    <a:pt x="174" y="173"/>
                    <a:pt x="190" y="157"/>
                  </a:cubicBezTo>
                  <a:cubicBezTo>
                    <a:pt x="207" y="136"/>
                    <a:pt x="223" y="120"/>
                    <a:pt x="244" y="87"/>
                  </a:cubicBezTo>
                  <a:cubicBezTo>
                    <a:pt x="260" y="70"/>
                    <a:pt x="244" y="33"/>
                    <a:pt x="244" y="17"/>
                  </a:cubicBezTo>
                  <a:cubicBezTo>
                    <a:pt x="223" y="0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0" name="Google Shape;7130;p17"/>
            <p:cNvSpPr/>
            <p:nvPr/>
          </p:nvSpPr>
          <p:spPr>
            <a:xfrm>
              <a:off x="2937082" y="2444261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0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50" y="34"/>
                    <a:pt x="17" y="71"/>
                    <a:pt x="17" y="88"/>
                  </a:cubicBezTo>
                  <a:cubicBezTo>
                    <a:pt x="1" y="121"/>
                    <a:pt x="1" y="137"/>
                    <a:pt x="17" y="158"/>
                  </a:cubicBezTo>
                  <a:cubicBezTo>
                    <a:pt x="34" y="174"/>
                    <a:pt x="67" y="191"/>
                    <a:pt x="83" y="191"/>
                  </a:cubicBezTo>
                  <a:cubicBezTo>
                    <a:pt x="104" y="191"/>
                    <a:pt x="137" y="191"/>
                    <a:pt x="153" y="174"/>
                  </a:cubicBezTo>
                  <a:cubicBezTo>
                    <a:pt x="153" y="174"/>
                    <a:pt x="170" y="174"/>
                    <a:pt x="186" y="158"/>
                  </a:cubicBezTo>
                  <a:cubicBezTo>
                    <a:pt x="207" y="137"/>
                    <a:pt x="223" y="121"/>
                    <a:pt x="240" y="88"/>
                  </a:cubicBezTo>
                  <a:cubicBezTo>
                    <a:pt x="256" y="34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1" name="Google Shape;7131;p17"/>
            <p:cNvSpPr/>
            <p:nvPr/>
          </p:nvSpPr>
          <p:spPr>
            <a:xfrm>
              <a:off x="2932357" y="2385836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69" y="0"/>
                  </a:moveTo>
                  <a:cubicBezTo>
                    <a:pt x="153" y="0"/>
                    <a:pt x="120" y="0"/>
                    <a:pt x="103" y="21"/>
                  </a:cubicBezTo>
                  <a:cubicBezTo>
                    <a:pt x="49" y="37"/>
                    <a:pt x="0" y="103"/>
                    <a:pt x="17" y="157"/>
                  </a:cubicBezTo>
                  <a:cubicBezTo>
                    <a:pt x="29" y="181"/>
                    <a:pt x="69" y="196"/>
                    <a:pt x="110" y="196"/>
                  </a:cubicBezTo>
                  <a:cubicBezTo>
                    <a:pt x="125" y="196"/>
                    <a:pt x="139" y="194"/>
                    <a:pt x="153" y="190"/>
                  </a:cubicBezTo>
                  <a:cubicBezTo>
                    <a:pt x="169" y="173"/>
                    <a:pt x="190" y="157"/>
                    <a:pt x="206" y="157"/>
                  </a:cubicBezTo>
                  <a:cubicBezTo>
                    <a:pt x="239" y="124"/>
                    <a:pt x="256" y="87"/>
                    <a:pt x="256" y="54"/>
                  </a:cubicBezTo>
                  <a:cubicBezTo>
                    <a:pt x="239" y="21"/>
                    <a:pt x="20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2" name="Google Shape;7132;p17"/>
            <p:cNvSpPr/>
            <p:nvPr/>
          </p:nvSpPr>
          <p:spPr>
            <a:xfrm>
              <a:off x="2931007" y="237613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1"/>
                  </a:moveTo>
                  <a:cubicBezTo>
                    <a:pt x="152" y="1"/>
                    <a:pt x="130" y="5"/>
                    <a:pt x="103" y="13"/>
                  </a:cubicBezTo>
                  <a:cubicBezTo>
                    <a:pt x="54" y="30"/>
                    <a:pt x="17" y="63"/>
                    <a:pt x="17" y="100"/>
                  </a:cubicBezTo>
                  <a:cubicBezTo>
                    <a:pt x="0" y="116"/>
                    <a:pt x="0" y="133"/>
                    <a:pt x="17" y="149"/>
                  </a:cubicBezTo>
                  <a:cubicBezTo>
                    <a:pt x="17" y="173"/>
                    <a:pt x="54" y="190"/>
                    <a:pt x="100" y="190"/>
                  </a:cubicBezTo>
                  <a:cubicBezTo>
                    <a:pt x="118" y="190"/>
                    <a:pt x="138" y="188"/>
                    <a:pt x="157" y="182"/>
                  </a:cubicBezTo>
                  <a:cubicBezTo>
                    <a:pt x="223" y="149"/>
                    <a:pt x="260" y="79"/>
                    <a:pt x="244" y="46"/>
                  </a:cubicBezTo>
                  <a:cubicBezTo>
                    <a:pt x="244" y="30"/>
                    <a:pt x="223" y="13"/>
                    <a:pt x="223" y="13"/>
                  </a:cubicBezTo>
                  <a:cubicBezTo>
                    <a:pt x="207" y="5"/>
                    <a:pt x="19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3" name="Google Shape;7133;p17"/>
            <p:cNvSpPr/>
            <p:nvPr/>
          </p:nvSpPr>
          <p:spPr>
            <a:xfrm>
              <a:off x="2956782" y="2408186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"/>
                    <a:pt x="87" y="34"/>
                  </a:cubicBezTo>
                  <a:cubicBezTo>
                    <a:pt x="54" y="55"/>
                    <a:pt x="37" y="71"/>
                    <a:pt x="17" y="104"/>
                  </a:cubicBezTo>
                  <a:cubicBezTo>
                    <a:pt x="0" y="158"/>
                    <a:pt x="37" y="191"/>
                    <a:pt x="103" y="191"/>
                  </a:cubicBezTo>
                  <a:lnTo>
                    <a:pt x="157" y="191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23" y="137"/>
                    <a:pt x="243" y="121"/>
                    <a:pt x="243" y="104"/>
                  </a:cubicBezTo>
                  <a:cubicBezTo>
                    <a:pt x="260" y="34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4" name="Google Shape;7134;p17"/>
            <p:cNvSpPr/>
            <p:nvPr/>
          </p:nvSpPr>
          <p:spPr>
            <a:xfrm>
              <a:off x="2985532" y="229223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57" y="1"/>
                    <a:pt x="124" y="1"/>
                    <a:pt x="87" y="17"/>
                  </a:cubicBezTo>
                  <a:cubicBezTo>
                    <a:pt x="54" y="34"/>
                    <a:pt x="38" y="71"/>
                    <a:pt x="38" y="87"/>
                  </a:cubicBezTo>
                  <a:cubicBezTo>
                    <a:pt x="0" y="137"/>
                    <a:pt x="38" y="190"/>
                    <a:pt x="103" y="190"/>
                  </a:cubicBezTo>
                  <a:cubicBezTo>
                    <a:pt x="124" y="190"/>
                    <a:pt x="157" y="190"/>
                    <a:pt x="174" y="174"/>
                  </a:cubicBezTo>
                  <a:cubicBezTo>
                    <a:pt x="174" y="174"/>
                    <a:pt x="190" y="174"/>
                    <a:pt x="190" y="157"/>
                  </a:cubicBezTo>
                  <a:cubicBezTo>
                    <a:pt x="227" y="137"/>
                    <a:pt x="244" y="120"/>
                    <a:pt x="260" y="87"/>
                  </a:cubicBezTo>
                  <a:cubicBezTo>
                    <a:pt x="260" y="71"/>
                    <a:pt x="260" y="34"/>
                    <a:pt x="244" y="17"/>
                  </a:cubicBezTo>
                  <a:cubicBezTo>
                    <a:pt x="244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5" name="Google Shape;7135;p17"/>
            <p:cNvSpPr/>
            <p:nvPr/>
          </p:nvSpPr>
          <p:spPr>
            <a:xfrm>
              <a:off x="2951207" y="2396436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55" y="0"/>
                  </a:moveTo>
                  <a:cubicBezTo>
                    <a:pt x="144" y="0"/>
                    <a:pt x="132" y="2"/>
                    <a:pt x="120" y="9"/>
                  </a:cubicBezTo>
                  <a:cubicBezTo>
                    <a:pt x="87" y="9"/>
                    <a:pt x="71" y="26"/>
                    <a:pt x="33" y="59"/>
                  </a:cubicBezTo>
                  <a:cubicBezTo>
                    <a:pt x="17" y="75"/>
                    <a:pt x="1" y="92"/>
                    <a:pt x="1" y="129"/>
                  </a:cubicBezTo>
                  <a:cubicBezTo>
                    <a:pt x="1" y="145"/>
                    <a:pt x="17" y="178"/>
                    <a:pt x="33" y="178"/>
                  </a:cubicBezTo>
                  <a:cubicBezTo>
                    <a:pt x="54" y="195"/>
                    <a:pt x="87" y="195"/>
                    <a:pt x="120" y="195"/>
                  </a:cubicBezTo>
                  <a:cubicBezTo>
                    <a:pt x="120" y="195"/>
                    <a:pt x="137" y="195"/>
                    <a:pt x="13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40" y="92"/>
                    <a:pt x="260" y="42"/>
                    <a:pt x="207" y="9"/>
                  </a:cubicBezTo>
                  <a:cubicBezTo>
                    <a:pt x="196" y="9"/>
                    <a:pt x="177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6" name="Google Shape;7136;p17"/>
            <p:cNvSpPr/>
            <p:nvPr/>
          </p:nvSpPr>
          <p:spPr>
            <a:xfrm>
              <a:off x="2946882" y="2420661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3" y="0"/>
                  </a:moveTo>
                  <a:cubicBezTo>
                    <a:pt x="143" y="0"/>
                    <a:pt x="122" y="6"/>
                    <a:pt x="103" y="17"/>
                  </a:cubicBezTo>
                  <a:cubicBezTo>
                    <a:pt x="54" y="34"/>
                    <a:pt x="37" y="50"/>
                    <a:pt x="21" y="87"/>
                  </a:cubicBezTo>
                  <a:cubicBezTo>
                    <a:pt x="0" y="104"/>
                    <a:pt x="0" y="120"/>
                    <a:pt x="0" y="137"/>
                  </a:cubicBezTo>
                  <a:cubicBezTo>
                    <a:pt x="21" y="174"/>
                    <a:pt x="21" y="174"/>
                    <a:pt x="54" y="190"/>
                  </a:cubicBezTo>
                  <a:cubicBezTo>
                    <a:pt x="59" y="196"/>
                    <a:pt x="67" y="198"/>
                    <a:pt x="75" y="198"/>
                  </a:cubicBezTo>
                  <a:cubicBezTo>
                    <a:pt x="93" y="198"/>
                    <a:pt x="116" y="190"/>
                    <a:pt x="141" y="190"/>
                  </a:cubicBezTo>
                  <a:cubicBezTo>
                    <a:pt x="206" y="153"/>
                    <a:pt x="260" y="87"/>
                    <a:pt x="244" y="50"/>
                  </a:cubicBezTo>
                  <a:cubicBezTo>
                    <a:pt x="233" y="18"/>
                    <a:pt x="200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7" name="Google Shape;7137;p17"/>
            <p:cNvSpPr/>
            <p:nvPr/>
          </p:nvSpPr>
          <p:spPr>
            <a:xfrm>
              <a:off x="2941307" y="2409536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74" y="1"/>
                  </a:moveTo>
                  <a:cubicBezTo>
                    <a:pt x="141" y="1"/>
                    <a:pt x="120" y="1"/>
                    <a:pt x="87" y="17"/>
                  </a:cubicBezTo>
                  <a:cubicBezTo>
                    <a:pt x="54" y="34"/>
                    <a:pt x="38" y="67"/>
                    <a:pt x="17" y="104"/>
                  </a:cubicBezTo>
                  <a:cubicBezTo>
                    <a:pt x="1" y="153"/>
                    <a:pt x="38" y="186"/>
                    <a:pt x="87" y="186"/>
                  </a:cubicBezTo>
                  <a:lnTo>
                    <a:pt x="141" y="186"/>
                  </a:lnTo>
                  <a:cubicBezTo>
                    <a:pt x="141" y="186"/>
                    <a:pt x="157" y="186"/>
                    <a:pt x="157" y="170"/>
                  </a:cubicBezTo>
                  <a:lnTo>
                    <a:pt x="190" y="170"/>
                  </a:lnTo>
                  <a:cubicBezTo>
                    <a:pt x="207" y="137"/>
                    <a:pt x="244" y="120"/>
                    <a:pt x="244" y="83"/>
                  </a:cubicBezTo>
                  <a:cubicBezTo>
                    <a:pt x="260" y="67"/>
                    <a:pt x="260" y="50"/>
                    <a:pt x="244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8" name="Google Shape;7138;p17"/>
            <p:cNvSpPr/>
            <p:nvPr/>
          </p:nvSpPr>
          <p:spPr>
            <a:xfrm>
              <a:off x="2998007" y="2293061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3" y="1"/>
                  </a:moveTo>
                  <a:cubicBezTo>
                    <a:pt x="157" y="1"/>
                    <a:pt x="140" y="1"/>
                    <a:pt x="103" y="21"/>
                  </a:cubicBezTo>
                  <a:cubicBezTo>
                    <a:pt x="54" y="54"/>
                    <a:pt x="0" y="104"/>
                    <a:pt x="17" y="157"/>
                  </a:cubicBezTo>
                  <a:cubicBezTo>
                    <a:pt x="30" y="189"/>
                    <a:pt x="61" y="200"/>
                    <a:pt x="96" y="200"/>
                  </a:cubicBezTo>
                  <a:cubicBezTo>
                    <a:pt x="116" y="200"/>
                    <a:pt x="137" y="196"/>
                    <a:pt x="157" y="190"/>
                  </a:cubicBezTo>
                  <a:cubicBezTo>
                    <a:pt x="173" y="174"/>
                    <a:pt x="190" y="174"/>
                    <a:pt x="206" y="157"/>
                  </a:cubicBezTo>
                  <a:cubicBezTo>
                    <a:pt x="244" y="124"/>
                    <a:pt x="260" y="87"/>
                    <a:pt x="260" y="54"/>
                  </a:cubicBezTo>
                  <a:cubicBezTo>
                    <a:pt x="244" y="2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9" name="Google Shape;7139;p17"/>
            <p:cNvSpPr/>
            <p:nvPr/>
          </p:nvSpPr>
          <p:spPr>
            <a:xfrm>
              <a:off x="3013457" y="2291511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1" y="1"/>
                  </a:moveTo>
                  <a:cubicBezTo>
                    <a:pt x="156" y="1"/>
                    <a:pt x="139" y="5"/>
                    <a:pt x="120" y="13"/>
                  </a:cubicBezTo>
                  <a:cubicBezTo>
                    <a:pt x="87" y="13"/>
                    <a:pt x="54" y="30"/>
                    <a:pt x="38" y="46"/>
                  </a:cubicBezTo>
                  <a:cubicBezTo>
                    <a:pt x="17" y="83"/>
                    <a:pt x="1" y="100"/>
                    <a:pt x="1" y="133"/>
                  </a:cubicBezTo>
                  <a:cubicBezTo>
                    <a:pt x="1" y="149"/>
                    <a:pt x="1" y="166"/>
                    <a:pt x="38" y="186"/>
                  </a:cubicBezTo>
                  <a:cubicBezTo>
                    <a:pt x="54" y="203"/>
                    <a:pt x="71" y="203"/>
                    <a:pt x="104" y="203"/>
                  </a:cubicBezTo>
                  <a:cubicBezTo>
                    <a:pt x="120" y="203"/>
                    <a:pt x="141" y="186"/>
                    <a:pt x="141" y="186"/>
                  </a:cubicBezTo>
                  <a:cubicBezTo>
                    <a:pt x="157" y="186"/>
                    <a:pt x="174" y="166"/>
                    <a:pt x="190" y="149"/>
                  </a:cubicBezTo>
                  <a:cubicBezTo>
                    <a:pt x="244" y="100"/>
                    <a:pt x="244" y="46"/>
                    <a:pt x="207" y="13"/>
                  </a:cubicBezTo>
                  <a:cubicBezTo>
                    <a:pt x="199" y="5"/>
                    <a:pt x="186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0" name="Google Shape;7140;p17"/>
            <p:cNvSpPr/>
            <p:nvPr/>
          </p:nvSpPr>
          <p:spPr>
            <a:xfrm>
              <a:off x="3019032" y="230336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3" y="1"/>
                    <a:pt x="70" y="22"/>
                  </a:cubicBezTo>
                  <a:cubicBezTo>
                    <a:pt x="54" y="38"/>
                    <a:pt x="21" y="71"/>
                    <a:pt x="21" y="88"/>
                  </a:cubicBezTo>
                  <a:cubicBezTo>
                    <a:pt x="0" y="158"/>
                    <a:pt x="37" y="191"/>
                    <a:pt x="87" y="191"/>
                  </a:cubicBezTo>
                  <a:cubicBezTo>
                    <a:pt x="103" y="191"/>
                    <a:pt x="141" y="191"/>
                    <a:pt x="157" y="174"/>
                  </a:cubicBezTo>
                  <a:cubicBezTo>
                    <a:pt x="157" y="174"/>
                    <a:pt x="174" y="174"/>
                    <a:pt x="190" y="158"/>
                  </a:cubicBezTo>
                  <a:cubicBezTo>
                    <a:pt x="207" y="141"/>
                    <a:pt x="227" y="125"/>
                    <a:pt x="244" y="88"/>
                  </a:cubicBez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1" name="Google Shape;7141;p17"/>
            <p:cNvSpPr/>
            <p:nvPr/>
          </p:nvSpPr>
          <p:spPr>
            <a:xfrm>
              <a:off x="3028107" y="2291411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1"/>
                  </a:moveTo>
                  <a:cubicBezTo>
                    <a:pt x="103" y="1"/>
                    <a:pt x="33" y="50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03" y="207"/>
                    <a:pt x="136" y="190"/>
                    <a:pt x="153" y="190"/>
                  </a:cubicBezTo>
                  <a:cubicBezTo>
                    <a:pt x="153" y="190"/>
                    <a:pt x="173" y="170"/>
                    <a:pt x="190" y="170"/>
                  </a:cubicBezTo>
                  <a:cubicBezTo>
                    <a:pt x="206" y="153"/>
                    <a:pt x="223" y="120"/>
                    <a:pt x="239" y="104"/>
                  </a:cubicBezTo>
                  <a:cubicBezTo>
                    <a:pt x="256" y="67"/>
                    <a:pt x="239" y="50"/>
                    <a:pt x="239" y="34"/>
                  </a:cubicBezTo>
                  <a:cubicBezTo>
                    <a:pt x="223" y="17"/>
                    <a:pt x="190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2" name="Google Shape;7142;p17"/>
            <p:cNvSpPr/>
            <p:nvPr/>
          </p:nvSpPr>
          <p:spPr>
            <a:xfrm>
              <a:off x="3021182" y="2317586"/>
              <a:ext cx="4375" cy="4775"/>
            </a:xfrm>
            <a:custGeom>
              <a:avLst/>
              <a:gdLst/>
              <a:ahLst/>
              <a:cxnLst/>
              <a:rect l="l" t="t" r="r" b="b"/>
              <a:pathLst>
                <a:path w="175" h="191" extrusionOk="0">
                  <a:moveTo>
                    <a:pt x="174" y="1"/>
                  </a:moveTo>
                  <a:cubicBezTo>
                    <a:pt x="158" y="1"/>
                    <a:pt x="121" y="1"/>
                    <a:pt x="104" y="17"/>
                  </a:cubicBezTo>
                  <a:cubicBezTo>
                    <a:pt x="55" y="34"/>
                    <a:pt x="1" y="104"/>
                    <a:pt x="17" y="153"/>
                  </a:cubicBezTo>
                  <a:cubicBezTo>
                    <a:pt x="17" y="153"/>
                    <a:pt x="38" y="174"/>
                    <a:pt x="38" y="191"/>
                  </a:cubicBezTo>
                  <a:cubicBezTo>
                    <a:pt x="88" y="121"/>
                    <a:pt x="121" y="50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3" name="Google Shape;7143;p17"/>
            <p:cNvSpPr/>
            <p:nvPr/>
          </p:nvSpPr>
          <p:spPr>
            <a:xfrm>
              <a:off x="3039232" y="2269886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21"/>
                  </a:cubicBezTo>
                  <a:cubicBezTo>
                    <a:pt x="54" y="37"/>
                    <a:pt x="38" y="70"/>
                    <a:pt x="38" y="87"/>
                  </a:cubicBezTo>
                  <a:cubicBezTo>
                    <a:pt x="0" y="140"/>
                    <a:pt x="38" y="190"/>
                    <a:pt x="104" y="190"/>
                  </a:cubicBezTo>
                  <a:cubicBezTo>
                    <a:pt x="120" y="190"/>
                    <a:pt x="141" y="190"/>
                    <a:pt x="174" y="173"/>
                  </a:cubicBezTo>
                  <a:cubicBezTo>
                    <a:pt x="174" y="173"/>
                    <a:pt x="190" y="173"/>
                    <a:pt x="190" y="157"/>
                  </a:cubicBezTo>
                  <a:cubicBezTo>
                    <a:pt x="223" y="140"/>
                    <a:pt x="244" y="124"/>
                    <a:pt x="260" y="87"/>
                  </a:cubicBezTo>
                  <a:cubicBezTo>
                    <a:pt x="260" y="70"/>
                    <a:pt x="260" y="37"/>
                    <a:pt x="244" y="21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4" name="Google Shape;7144;p17"/>
            <p:cNvSpPr/>
            <p:nvPr/>
          </p:nvSpPr>
          <p:spPr>
            <a:xfrm>
              <a:off x="3034482" y="225791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7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38" y="50"/>
                    <a:pt x="21" y="67"/>
                    <a:pt x="21" y="104"/>
                  </a:cubicBezTo>
                  <a:cubicBezTo>
                    <a:pt x="1" y="153"/>
                    <a:pt x="38" y="190"/>
                    <a:pt x="87" y="190"/>
                  </a:cubicBezTo>
                  <a:lnTo>
                    <a:pt x="157" y="190"/>
                  </a:lnTo>
                  <a:cubicBezTo>
                    <a:pt x="157" y="170"/>
                    <a:pt x="174" y="170"/>
                    <a:pt x="174" y="170"/>
                  </a:cubicBezTo>
                  <a:cubicBezTo>
                    <a:pt x="207" y="153"/>
                    <a:pt x="228" y="120"/>
                    <a:pt x="244" y="104"/>
                  </a:cubicBezTo>
                  <a:cubicBezTo>
                    <a:pt x="261" y="34"/>
                    <a:pt x="228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5" name="Google Shape;7145;p17"/>
            <p:cNvSpPr/>
            <p:nvPr/>
          </p:nvSpPr>
          <p:spPr>
            <a:xfrm>
              <a:off x="3028507" y="2280186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37" y="0"/>
                    <a:pt x="104" y="21"/>
                    <a:pt x="87" y="37"/>
                  </a:cubicBezTo>
                  <a:cubicBezTo>
                    <a:pt x="54" y="54"/>
                    <a:pt x="34" y="70"/>
                    <a:pt x="17" y="103"/>
                  </a:cubicBezTo>
                  <a:cubicBezTo>
                    <a:pt x="1" y="157"/>
                    <a:pt x="34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0" y="124"/>
                    <a:pt x="240" y="103"/>
                  </a:cubicBezTo>
                  <a:cubicBezTo>
                    <a:pt x="260" y="70"/>
                    <a:pt x="260" y="54"/>
                    <a:pt x="240" y="3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6" name="Google Shape;7146;p17"/>
            <p:cNvSpPr/>
            <p:nvPr/>
          </p:nvSpPr>
          <p:spPr>
            <a:xfrm>
              <a:off x="3043157" y="2232536"/>
              <a:ext cx="6825" cy="4950"/>
            </a:xfrm>
            <a:custGeom>
              <a:avLst/>
              <a:gdLst/>
              <a:ahLst/>
              <a:cxnLst/>
              <a:rect l="l" t="t" r="r" b="b"/>
              <a:pathLst>
                <a:path w="273" h="198" extrusionOk="0">
                  <a:moveTo>
                    <a:pt x="177" y="1"/>
                  </a:moveTo>
                  <a:cubicBezTo>
                    <a:pt x="157" y="1"/>
                    <a:pt x="137" y="6"/>
                    <a:pt x="120" y="18"/>
                  </a:cubicBezTo>
                  <a:cubicBezTo>
                    <a:pt x="50" y="35"/>
                    <a:pt x="0" y="105"/>
                    <a:pt x="17" y="154"/>
                  </a:cubicBezTo>
                  <a:cubicBezTo>
                    <a:pt x="29" y="181"/>
                    <a:pt x="70" y="198"/>
                    <a:pt x="111" y="198"/>
                  </a:cubicBezTo>
                  <a:cubicBezTo>
                    <a:pt x="125" y="198"/>
                    <a:pt x="140" y="196"/>
                    <a:pt x="153" y="191"/>
                  </a:cubicBezTo>
                  <a:cubicBezTo>
                    <a:pt x="223" y="154"/>
                    <a:pt x="272" y="88"/>
                    <a:pt x="256" y="51"/>
                  </a:cubicBezTo>
                  <a:cubicBezTo>
                    <a:pt x="245" y="19"/>
                    <a:pt x="212" y="1"/>
                    <a:pt x="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7" name="Google Shape;7147;p17"/>
            <p:cNvSpPr/>
            <p:nvPr/>
          </p:nvSpPr>
          <p:spPr>
            <a:xfrm>
              <a:off x="2999332" y="2339036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1"/>
                  </a:moveTo>
                  <a:cubicBezTo>
                    <a:pt x="137" y="1"/>
                    <a:pt x="104" y="17"/>
                    <a:pt x="67" y="38"/>
                  </a:cubicBezTo>
                  <a:cubicBezTo>
                    <a:pt x="34" y="54"/>
                    <a:pt x="17" y="87"/>
                    <a:pt x="17" y="104"/>
                  </a:cubicBezTo>
                  <a:cubicBezTo>
                    <a:pt x="1" y="141"/>
                    <a:pt x="1" y="157"/>
                    <a:pt x="17" y="174"/>
                  </a:cubicBezTo>
                  <a:cubicBezTo>
                    <a:pt x="34" y="190"/>
                    <a:pt x="50" y="207"/>
                    <a:pt x="87" y="207"/>
                  </a:cubicBezTo>
                  <a:cubicBezTo>
                    <a:pt x="104" y="207"/>
                    <a:pt x="120" y="207"/>
                    <a:pt x="153" y="190"/>
                  </a:cubicBezTo>
                  <a:cubicBezTo>
                    <a:pt x="153" y="190"/>
                    <a:pt x="170" y="190"/>
                    <a:pt x="170" y="174"/>
                  </a:cubicBezTo>
                  <a:cubicBezTo>
                    <a:pt x="207" y="157"/>
                    <a:pt x="224" y="141"/>
                    <a:pt x="240" y="104"/>
                  </a:cubicBezTo>
                  <a:cubicBezTo>
                    <a:pt x="257" y="54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8" name="Google Shape;7148;p17"/>
            <p:cNvSpPr/>
            <p:nvPr/>
          </p:nvSpPr>
          <p:spPr>
            <a:xfrm>
              <a:off x="2995432" y="2327086"/>
              <a:ext cx="6925" cy="4650"/>
            </a:xfrm>
            <a:custGeom>
              <a:avLst/>
              <a:gdLst/>
              <a:ahLst/>
              <a:cxnLst/>
              <a:rect l="l" t="t" r="r" b="b"/>
              <a:pathLst>
                <a:path w="277" h="186" extrusionOk="0">
                  <a:moveTo>
                    <a:pt x="173" y="0"/>
                  </a:moveTo>
                  <a:cubicBezTo>
                    <a:pt x="140" y="0"/>
                    <a:pt x="103" y="0"/>
                    <a:pt x="87" y="17"/>
                  </a:cubicBezTo>
                  <a:cubicBezTo>
                    <a:pt x="54" y="50"/>
                    <a:pt x="37" y="66"/>
                    <a:pt x="17" y="103"/>
                  </a:cubicBezTo>
                  <a:cubicBezTo>
                    <a:pt x="0" y="153"/>
                    <a:pt x="37" y="186"/>
                    <a:pt x="103" y="186"/>
                  </a:cubicBezTo>
                  <a:cubicBezTo>
                    <a:pt x="120" y="186"/>
                    <a:pt x="140" y="186"/>
                    <a:pt x="157" y="169"/>
                  </a:cubicBezTo>
                  <a:lnTo>
                    <a:pt x="190" y="169"/>
                  </a:lnTo>
                  <a:cubicBezTo>
                    <a:pt x="223" y="136"/>
                    <a:pt x="243" y="120"/>
                    <a:pt x="260" y="83"/>
                  </a:cubicBezTo>
                  <a:cubicBezTo>
                    <a:pt x="276" y="33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9" name="Google Shape;7149;p17"/>
            <p:cNvSpPr/>
            <p:nvPr/>
          </p:nvSpPr>
          <p:spPr>
            <a:xfrm>
              <a:off x="2989857" y="2317586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72" y="0"/>
                  </a:moveTo>
                  <a:cubicBezTo>
                    <a:pt x="134" y="0"/>
                    <a:pt x="86" y="18"/>
                    <a:pt x="54" y="50"/>
                  </a:cubicBezTo>
                  <a:cubicBezTo>
                    <a:pt x="1" y="104"/>
                    <a:pt x="1" y="153"/>
                    <a:pt x="54" y="191"/>
                  </a:cubicBezTo>
                  <a:cubicBezTo>
                    <a:pt x="62" y="199"/>
                    <a:pt x="75" y="203"/>
                    <a:pt x="89" y="203"/>
                  </a:cubicBezTo>
                  <a:cubicBezTo>
                    <a:pt x="104" y="203"/>
                    <a:pt x="120" y="199"/>
                    <a:pt x="137" y="191"/>
                  </a:cubicBezTo>
                  <a:lnTo>
                    <a:pt x="157" y="191"/>
                  </a:lnTo>
                  <a:cubicBezTo>
                    <a:pt x="190" y="174"/>
                    <a:pt x="207" y="174"/>
                    <a:pt x="223" y="153"/>
                  </a:cubicBezTo>
                  <a:cubicBezTo>
                    <a:pt x="260" y="104"/>
                    <a:pt x="277" y="34"/>
                    <a:pt x="223" y="17"/>
                  </a:cubicBezTo>
                  <a:cubicBezTo>
                    <a:pt x="212" y="6"/>
                    <a:pt x="193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0" name="Google Shape;7150;p17"/>
            <p:cNvSpPr/>
            <p:nvPr/>
          </p:nvSpPr>
          <p:spPr>
            <a:xfrm>
              <a:off x="3008307" y="226988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21"/>
                    <a:pt x="71" y="37"/>
                  </a:cubicBezTo>
                  <a:cubicBezTo>
                    <a:pt x="54" y="54"/>
                    <a:pt x="38" y="70"/>
                    <a:pt x="17" y="103"/>
                  </a:cubicBezTo>
                  <a:cubicBezTo>
                    <a:pt x="1" y="124"/>
                    <a:pt x="17" y="157"/>
                    <a:pt x="17" y="173"/>
                  </a:cubicBezTo>
                  <a:cubicBezTo>
                    <a:pt x="38" y="190"/>
                    <a:pt x="71" y="206"/>
                    <a:pt x="87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74" y="173"/>
                    <a:pt x="190" y="173"/>
                  </a:cubicBezTo>
                  <a:cubicBezTo>
                    <a:pt x="207" y="157"/>
                    <a:pt x="244" y="124"/>
                    <a:pt x="244" y="103"/>
                  </a:cubicBezTo>
                  <a:cubicBezTo>
                    <a:pt x="260" y="54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1" name="Google Shape;7151;p17"/>
            <p:cNvSpPr/>
            <p:nvPr/>
          </p:nvSpPr>
          <p:spPr>
            <a:xfrm>
              <a:off x="2925857" y="241036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37" y="50"/>
                    <a:pt x="17" y="71"/>
                    <a:pt x="0" y="104"/>
                  </a:cubicBezTo>
                  <a:cubicBezTo>
                    <a:pt x="0" y="120"/>
                    <a:pt x="0" y="153"/>
                    <a:pt x="17" y="174"/>
                  </a:cubicBezTo>
                  <a:cubicBezTo>
                    <a:pt x="17" y="190"/>
                    <a:pt x="54" y="207"/>
                    <a:pt x="87" y="207"/>
                  </a:cubicBezTo>
                  <a:cubicBezTo>
                    <a:pt x="103" y="207"/>
                    <a:pt x="120" y="190"/>
                    <a:pt x="140" y="190"/>
                  </a:cubicBezTo>
                  <a:cubicBezTo>
                    <a:pt x="157" y="174"/>
                    <a:pt x="157" y="174"/>
                    <a:pt x="173" y="174"/>
                  </a:cubicBezTo>
                  <a:cubicBezTo>
                    <a:pt x="206" y="153"/>
                    <a:pt x="223" y="120"/>
                    <a:pt x="223" y="104"/>
                  </a:cubicBezTo>
                  <a:cubicBezTo>
                    <a:pt x="260" y="50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2" name="Google Shape;7152;p17"/>
            <p:cNvSpPr/>
            <p:nvPr/>
          </p:nvSpPr>
          <p:spPr>
            <a:xfrm>
              <a:off x="2987707" y="2305536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"/>
                    <a:pt x="70" y="38"/>
                  </a:cubicBezTo>
                  <a:cubicBezTo>
                    <a:pt x="54" y="54"/>
                    <a:pt x="37" y="71"/>
                    <a:pt x="16" y="104"/>
                  </a:cubicBezTo>
                  <a:cubicBezTo>
                    <a:pt x="0" y="120"/>
                    <a:pt x="16" y="157"/>
                    <a:pt x="16" y="174"/>
                  </a:cubicBezTo>
                  <a:cubicBezTo>
                    <a:pt x="37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38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3" name="Google Shape;7153;p17"/>
            <p:cNvSpPr/>
            <p:nvPr/>
          </p:nvSpPr>
          <p:spPr>
            <a:xfrm>
              <a:off x="2961507" y="2374711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0"/>
                  </a:moveTo>
                  <a:cubicBezTo>
                    <a:pt x="104" y="17"/>
                    <a:pt x="87" y="33"/>
                    <a:pt x="54" y="54"/>
                  </a:cubicBezTo>
                  <a:cubicBezTo>
                    <a:pt x="1" y="103"/>
                    <a:pt x="1" y="157"/>
                    <a:pt x="54" y="190"/>
                  </a:cubicBezTo>
                  <a:cubicBezTo>
                    <a:pt x="63" y="198"/>
                    <a:pt x="75" y="202"/>
                    <a:pt x="87" y="202"/>
                  </a:cubicBezTo>
                  <a:cubicBezTo>
                    <a:pt x="100" y="202"/>
                    <a:pt x="112" y="198"/>
                    <a:pt x="120" y="190"/>
                  </a:cubicBezTo>
                  <a:lnTo>
                    <a:pt x="157" y="190"/>
                  </a:lnTo>
                  <a:cubicBezTo>
                    <a:pt x="174" y="173"/>
                    <a:pt x="207" y="157"/>
                    <a:pt x="207" y="157"/>
                  </a:cubicBezTo>
                  <a:cubicBezTo>
                    <a:pt x="240" y="120"/>
                    <a:pt x="261" y="103"/>
                    <a:pt x="261" y="70"/>
                  </a:cubicBezTo>
                  <a:cubicBezTo>
                    <a:pt x="261" y="54"/>
                    <a:pt x="240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4" name="Google Shape;7154;p17"/>
            <p:cNvSpPr/>
            <p:nvPr/>
          </p:nvSpPr>
          <p:spPr>
            <a:xfrm>
              <a:off x="2867007" y="2421086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4"/>
                    <a:pt x="37" y="70"/>
                    <a:pt x="21" y="103"/>
                  </a:cubicBezTo>
                  <a:cubicBezTo>
                    <a:pt x="0" y="157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90" y="173"/>
                    <a:pt x="227" y="136"/>
                    <a:pt x="243" y="103"/>
                  </a:cubicBezTo>
                  <a:cubicBezTo>
                    <a:pt x="260" y="54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5" name="Google Shape;7155;p17"/>
            <p:cNvSpPr/>
            <p:nvPr/>
          </p:nvSpPr>
          <p:spPr>
            <a:xfrm>
              <a:off x="2863607" y="2410361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36" y="1"/>
                    <a:pt x="103" y="17"/>
                    <a:pt x="70" y="34"/>
                  </a:cubicBezTo>
                  <a:cubicBezTo>
                    <a:pt x="54" y="50"/>
                    <a:pt x="17" y="71"/>
                    <a:pt x="17" y="104"/>
                  </a:cubicBezTo>
                  <a:cubicBezTo>
                    <a:pt x="0" y="120"/>
                    <a:pt x="17" y="153"/>
                    <a:pt x="17" y="174"/>
                  </a:cubicBezTo>
                  <a:cubicBezTo>
                    <a:pt x="33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3"/>
                    <a:pt x="239" y="120"/>
                    <a:pt x="239" y="104"/>
                  </a:cubicBezTo>
                  <a:cubicBezTo>
                    <a:pt x="260" y="50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6" name="Google Shape;7156;p17"/>
            <p:cNvSpPr/>
            <p:nvPr/>
          </p:nvSpPr>
          <p:spPr>
            <a:xfrm>
              <a:off x="2858857" y="2399011"/>
              <a:ext cx="6100" cy="4875"/>
            </a:xfrm>
            <a:custGeom>
              <a:avLst/>
              <a:gdLst/>
              <a:ahLst/>
              <a:cxnLst/>
              <a:rect l="l" t="t" r="r" b="b"/>
              <a:pathLst>
                <a:path w="244" h="195" extrusionOk="0">
                  <a:moveTo>
                    <a:pt x="161" y="0"/>
                  </a:moveTo>
                  <a:cubicBezTo>
                    <a:pt x="153" y="0"/>
                    <a:pt x="146" y="2"/>
                    <a:pt x="141" y="9"/>
                  </a:cubicBezTo>
                  <a:cubicBezTo>
                    <a:pt x="103" y="9"/>
                    <a:pt x="70" y="26"/>
                    <a:pt x="54" y="59"/>
                  </a:cubicBezTo>
                  <a:cubicBezTo>
                    <a:pt x="0" y="92"/>
                    <a:pt x="0" y="162"/>
                    <a:pt x="37" y="178"/>
                  </a:cubicBezTo>
                  <a:cubicBezTo>
                    <a:pt x="54" y="195"/>
                    <a:pt x="87" y="195"/>
                    <a:pt x="120" y="195"/>
                  </a:cubicBezTo>
                  <a:cubicBezTo>
                    <a:pt x="141" y="195"/>
                    <a:pt x="141" y="195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23" y="129"/>
                    <a:pt x="244" y="92"/>
                    <a:pt x="244" y="75"/>
                  </a:cubicBezTo>
                  <a:cubicBezTo>
                    <a:pt x="244" y="42"/>
                    <a:pt x="244" y="26"/>
                    <a:pt x="207" y="9"/>
                  </a:cubicBezTo>
                  <a:cubicBezTo>
                    <a:pt x="196" y="9"/>
                    <a:pt x="177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7" name="Google Shape;7157;p17"/>
            <p:cNvSpPr/>
            <p:nvPr/>
          </p:nvSpPr>
          <p:spPr>
            <a:xfrm>
              <a:off x="2856282" y="2388611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67" y="0"/>
                  </a:moveTo>
                  <a:cubicBezTo>
                    <a:pt x="146" y="0"/>
                    <a:pt x="124" y="5"/>
                    <a:pt x="103" y="13"/>
                  </a:cubicBezTo>
                  <a:cubicBezTo>
                    <a:pt x="37" y="46"/>
                    <a:pt x="0" y="95"/>
                    <a:pt x="0" y="149"/>
                  </a:cubicBezTo>
                  <a:cubicBezTo>
                    <a:pt x="11" y="181"/>
                    <a:pt x="44" y="201"/>
                    <a:pt x="85" y="201"/>
                  </a:cubicBezTo>
                  <a:cubicBezTo>
                    <a:pt x="108" y="201"/>
                    <a:pt x="132" y="195"/>
                    <a:pt x="157" y="182"/>
                  </a:cubicBezTo>
                  <a:cubicBezTo>
                    <a:pt x="206" y="149"/>
                    <a:pt x="260" y="95"/>
                    <a:pt x="244" y="46"/>
                  </a:cubicBezTo>
                  <a:cubicBezTo>
                    <a:pt x="231" y="13"/>
                    <a:pt x="201" y="0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8" name="Google Shape;7158;p17"/>
            <p:cNvSpPr/>
            <p:nvPr/>
          </p:nvSpPr>
          <p:spPr>
            <a:xfrm>
              <a:off x="2876482" y="2364386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57" y="1"/>
                    <a:pt x="120" y="1"/>
                    <a:pt x="87" y="17"/>
                  </a:cubicBezTo>
                  <a:cubicBezTo>
                    <a:pt x="54" y="34"/>
                    <a:pt x="33" y="71"/>
                    <a:pt x="33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57" y="190"/>
                    <a:pt x="174" y="174"/>
                  </a:cubicBezTo>
                  <a:cubicBezTo>
                    <a:pt x="174" y="174"/>
                    <a:pt x="190" y="174"/>
                    <a:pt x="190" y="157"/>
                  </a:cubicBezTo>
                  <a:cubicBezTo>
                    <a:pt x="223" y="137"/>
                    <a:pt x="240" y="120"/>
                    <a:pt x="260" y="87"/>
                  </a:cubicBezTo>
                  <a:cubicBezTo>
                    <a:pt x="277" y="34"/>
                    <a:pt x="24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9" name="Google Shape;7159;p17"/>
            <p:cNvSpPr/>
            <p:nvPr/>
          </p:nvSpPr>
          <p:spPr>
            <a:xfrm>
              <a:off x="2923682" y="239706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50"/>
                    <a:pt x="21" y="67"/>
                    <a:pt x="21" y="104"/>
                  </a:cubicBezTo>
                  <a:cubicBezTo>
                    <a:pt x="1" y="153"/>
                    <a:pt x="38" y="190"/>
                    <a:pt x="87" y="190"/>
                  </a:cubicBezTo>
                  <a:cubicBezTo>
                    <a:pt x="124" y="190"/>
                    <a:pt x="141" y="190"/>
                    <a:pt x="157" y="170"/>
                  </a:cubicBezTo>
                  <a:cubicBezTo>
                    <a:pt x="174" y="170"/>
                    <a:pt x="174" y="170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0" y="67"/>
                    <a:pt x="244" y="34"/>
                    <a:pt x="244" y="17"/>
                  </a:cubicBezTo>
                  <a:cubicBezTo>
                    <a:pt x="227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0" name="Google Shape;7160;p17"/>
            <p:cNvSpPr/>
            <p:nvPr/>
          </p:nvSpPr>
          <p:spPr>
            <a:xfrm>
              <a:off x="2871732" y="239923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4" y="50"/>
                    <a:pt x="17" y="83"/>
                    <a:pt x="17" y="103"/>
                  </a:cubicBezTo>
                  <a:cubicBezTo>
                    <a:pt x="1" y="136"/>
                    <a:pt x="17" y="169"/>
                    <a:pt x="38" y="186"/>
                  </a:cubicBezTo>
                  <a:cubicBezTo>
                    <a:pt x="54" y="206"/>
                    <a:pt x="71" y="206"/>
                    <a:pt x="87" y="206"/>
                  </a:cubicBezTo>
                  <a:cubicBezTo>
                    <a:pt x="104" y="206"/>
                    <a:pt x="141" y="206"/>
                    <a:pt x="157" y="186"/>
                  </a:cubicBezTo>
                  <a:cubicBezTo>
                    <a:pt x="190" y="169"/>
                    <a:pt x="223" y="136"/>
                    <a:pt x="244" y="103"/>
                  </a:cubicBezTo>
                  <a:cubicBezTo>
                    <a:pt x="260" y="50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1" name="Google Shape;7161;p17"/>
            <p:cNvSpPr/>
            <p:nvPr/>
          </p:nvSpPr>
          <p:spPr>
            <a:xfrm>
              <a:off x="2853707" y="2374286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71"/>
                    <a:pt x="17" y="104"/>
                  </a:cubicBezTo>
                  <a:cubicBezTo>
                    <a:pt x="0" y="153"/>
                    <a:pt x="37" y="190"/>
                    <a:pt x="103" y="190"/>
                  </a:cubicBezTo>
                  <a:lnTo>
                    <a:pt x="157" y="190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76" y="34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2" name="Google Shape;7162;p17"/>
            <p:cNvSpPr/>
            <p:nvPr/>
          </p:nvSpPr>
          <p:spPr>
            <a:xfrm>
              <a:off x="2879057" y="2410186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8" y="0"/>
                  </a:moveTo>
                  <a:cubicBezTo>
                    <a:pt x="159" y="0"/>
                    <a:pt x="149" y="2"/>
                    <a:pt x="137" y="8"/>
                  </a:cubicBezTo>
                  <a:cubicBezTo>
                    <a:pt x="104" y="8"/>
                    <a:pt x="71" y="24"/>
                    <a:pt x="54" y="57"/>
                  </a:cubicBezTo>
                  <a:cubicBezTo>
                    <a:pt x="0" y="94"/>
                    <a:pt x="0" y="160"/>
                    <a:pt x="33" y="181"/>
                  </a:cubicBezTo>
                  <a:cubicBezTo>
                    <a:pt x="71" y="197"/>
                    <a:pt x="87" y="197"/>
                    <a:pt x="120" y="197"/>
                  </a:cubicBezTo>
                  <a:cubicBezTo>
                    <a:pt x="137" y="197"/>
                    <a:pt x="137" y="197"/>
                    <a:pt x="157" y="181"/>
                  </a:cubicBezTo>
                  <a:cubicBezTo>
                    <a:pt x="174" y="181"/>
                    <a:pt x="190" y="160"/>
                    <a:pt x="207" y="144"/>
                  </a:cubicBezTo>
                  <a:cubicBezTo>
                    <a:pt x="240" y="127"/>
                    <a:pt x="240" y="94"/>
                    <a:pt x="240" y="78"/>
                  </a:cubicBezTo>
                  <a:cubicBezTo>
                    <a:pt x="260" y="41"/>
                    <a:pt x="240" y="24"/>
                    <a:pt x="223" y="8"/>
                  </a:cubicBezTo>
                  <a:cubicBezTo>
                    <a:pt x="201" y="8"/>
                    <a:pt x="186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3" name="Google Shape;7163;p17"/>
            <p:cNvSpPr/>
            <p:nvPr/>
          </p:nvSpPr>
          <p:spPr>
            <a:xfrm>
              <a:off x="2836082" y="2422186"/>
              <a:ext cx="6100" cy="4900"/>
            </a:xfrm>
            <a:custGeom>
              <a:avLst/>
              <a:gdLst/>
              <a:ahLst/>
              <a:cxnLst/>
              <a:rect l="l" t="t" r="r" b="b"/>
              <a:pathLst>
                <a:path w="244" h="196" extrusionOk="0">
                  <a:moveTo>
                    <a:pt x="169" y="1"/>
                  </a:moveTo>
                  <a:cubicBezTo>
                    <a:pt x="161" y="1"/>
                    <a:pt x="151" y="3"/>
                    <a:pt x="140" y="10"/>
                  </a:cubicBezTo>
                  <a:cubicBezTo>
                    <a:pt x="103" y="10"/>
                    <a:pt x="70" y="26"/>
                    <a:pt x="54" y="43"/>
                  </a:cubicBezTo>
                  <a:cubicBezTo>
                    <a:pt x="0" y="92"/>
                    <a:pt x="0" y="162"/>
                    <a:pt x="37" y="179"/>
                  </a:cubicBezTo>
                  <a:cubicBezTo>
                    <a:pt x="70" y="195"/>
                    <a:pt x="87" y="195"/>
                    <a:pt x="124" y="195"/>
                  </a:cubicBezTo>
                  <a:cubicBezTo>
                    <a:pt x="140" y="195"/>
                    <a:pt x="140" y="179"/>
                    <a:pt x="157" y="179"/>
                  </a:cubicBezTo>
                  <a:cubicBezTo>
                    <a:pt x="173" y="179"/>
                    <a:pt x="190" y="162"/>
                    <a:pt x="206" y="146"/>
                  </a:cubicBezTo>
                  <a:cubicBezTo>
                    <a:pt x="227" y="129"/>
                    <a:pt x="243" y="92"/>
                    <a:pt x="243" y="76"/>
                  </a:cubicBezTo>
                  <a:cubicBezTo>
                    <a:pt x="243" y="43"/>
                    <a:pt x="243" y="26"/>
                    <a:pt x="227" y="10"/>
                  </a:cubicBezTo>
                  <a:cubicBezTo>
                    <a:pt x="202" y="10"/>
                    <a:pt x="187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4" name="Google Shape;7164;p17"/>
            <p:cNvSpPr/>
            <p:nvPr/>
          </p:nvSpPr>
          <p:spPr>
            <a:xfrm>
              <a:off x="2834007" y="2410361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0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50" y="50"/>
                    <a:pt x="34" y="71"/>
                    <a:pt x="17" y="104"/>
                  </a:cubicBezTo>
                  <a:cubicBezTo>
                    <a:pt x="1" y="120"/>
                    <a:pt x="17" y="137"/>
                    <a:pt x="17" y="174"/>
                  </a:cubicBezTo>
                  <a:cubicBezTo>
                    <a:pt x="34" y="190"/>
                    <a:pt x="67" y="190"/>
                    <a:pt x="83" y="190"/>
                  </a:cubicBezTo>
                  <a:cubicBezTo>
                    <a:pt x="120" y="190"/>
                    <a:pt x="137" y="190"/>
                    <a:pt x="153" y="174"/>
                  </a:cubicBezTo>
                  <a:cubicBezTo>
                    <a:pt x="170" y="174"/>
                    <a:pt x="170" y="174"/>
                    <a:pt x="186" y="153"/>
                  </a:cubicBezTo>
                  <a:cubicBezTo>
                    <a:pt x="207" y="137"/>
                    <a:pt x="240" y="120"/>
                    <a:pt x="240" y="87"/>
                  </a:cubicBezTo>
                  <a:cubicBezTo>
                    <a:pt x="256" y="34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5" name="Google Shape;7165;p17"/>
            <p:cNvSpPr/>
            <p:nvPr/>
          </p:nvSpPr>
          <p:spPr>
            <a:xfrm>
              <a:off x="2838232" y="2375536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21"/>
                  </a:cubicBezTo>
                  <a:cubicBezTo>
                    <a:pt x="54" y="37"/>
                    <a:pt x="38" y="70"/>
                    <a:pt x="17" y="103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4" y="124"/>
                    <a:pt x="244" y="103"/>
                  </a:cubicBezTo>
                  <a:cubicBezTo>
                    <a:pt x="261" y="70"/>
                    <a:pt x="261" y="54"/>
                    <a:pt x="244" y="3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6" name="Google Shape;7166;p17"/>
            <p:cNvSpPr/>
            <p:nvPr/>
          </p:nvSpPr>
          <p:spPr>
            <a:xfrm>
              <a:off x="2843807" y="2386736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4" y="1"/>
                  </a:moveTo>
                  <a:cubicBezTo>
                    <a:pt x="144" y="1"/>
                    <a:pt x="122" y="6"/>
                    <a:pt x="104" y="18"/>
                  </a:cubicBezTo>
                  <a:cubicBezTo>
                    <a:pt x="71" y="34"/>
                    <a:pt x="38" y="51"/>
                    <a:pt x="21" y="88"/>
                  </a:cubicBezTo>
                  <a:cubicBezTo>
                    <a:pt x="0" y="104"/>
                    <a:pt x="0" y="121"/>
                    <a:pt x="0" y="154"/>
                  </a:cubicBezTo>
                  <a:cubicBezTo>
                    <a:pt x="21" y="170"/>
                    <a:pt x="38" y="191"/>
                    <a:pt x="54" y="191"/>
                  </a:cubicBezTo>
                  <a:cubicBezTo>
                    <a:pt x="62" y="199"/>
                    <a:pt x="75" y="203"/>
                    <a:pt x="92" y="203"/>
                  </a:cubicBezTo>
                  <a:cubicBezTo>
                    <a:pt x="109" y="203"/>
                    <a:pt x="130" y="199"/>
                    <a:pt x="157" y="191"/>
                  </a:cubicBezTo>
                  <a:cubicBezTo>
                    <a:pt x="207" y="154"/>
                    <a:pt x="260" y="88"/>
                    <a:pt x="244" y="51"/>
                  </a:cubicBezTo>
                  <a:cubicBezTo>
                    <a:pt x="233" y="19"/>
                    <a:pt x="200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7" name="Google Shape;7167;p17"/>
            <p:cNvSpPr/>
            <p:nvPr/>
          </p:nvSpPr>
          <p:spPr>
            <a:xfrm>
              <a:off x="2848132" y="236263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20" y="1"/>
                  </a:moveTo>
                  <a:cubicBezTo>
                    <a:pt x="104" y="1"/>
                    <a:pt x="71" y="21"/>
                    <a:pt x="34" y="54"/>
                  </a:cubicBezTo>
                  <a:cubicBezTo>
                    <a:pt x="17" y="71"/>
                    <a:pt x="1" y="104"/>
                    <a:pt x="1" y="124"/>
                  </a:cubicBezTo>
                  <a:cubicBezTo>
                    <a:pt x="1" y="141"/>
                    <a:pt x="17" y="174"/>
                    <a:pt x="34" y="174"/>
                  </a:cubicBezTo>
                  <a:cubicBezTo>
                    <a:pt x="54" y="190"/>
                    <a:pt x="87" y="190"/>
                    <a:pt x="120" y="190"/>
                  </a:cubicBezTo>
                  <a:cubicBezTo>
                    <a:pt x="120" y="190"/>
                    <a:pt x="137" y="190"/>
                    <a:pt x="157" y="174"/>
                  </a:cubicBezTo>
                  <a:cubicBezTo>
                    <a:pt x="174" y="174"/>
                    <a:pt x="190" y="157"/>
                    <a:pt x="207" y="141"/>
                  </a:cubicBezTo>
                  <a:cubicBezTo>
                    <a:pt x="260" y="87"/>
                    <a:pt x="260" y="38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8" name="Google Shape;7168;p17"/>
            <p:cNvSpPr/>
            <p:nvPr/>
          </p:nvSpPr>
          <p:spPr>
            <a:xfrm>
              <a:off x="2872157" y="2387161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5" y="0"/>
                  </a:moveTo>
                  <a:cubicBezTo>
                    <a:pt x="153" y="0"/>
                    <a:pt x="128" y="6"/>
                    <a:pt x="103" y="17"/>
                  </a:cubicBezTo>
                  <a:cubicBezTo>
                    <a:pt x="37" y="34"/>
                    <a:pt x="0" y="104"/>
                    <a:pt x="21" y="137"/>
                  </a:cubicBezTo>
                  <a:cubicBezTo>
                    <a:pt x="33" y="177"/>
                    <a:pt x="64" y="197"/>
                    <a:pt x="109" y="197"/>
                  </a:cubicBezTo>
                  <a:cubicBezTo>
                    <a:pt x="124" y="197"/>
                    <a:pt x="140" y="195"/>
                    <a:pt x="157" y="191"/>
                  </a:cubicBezTo>
                  <a:cubicBezTo>
                    <a:pt x="227" y="153"/>
                    <a:pt x="260" y="87"/>
                    <a:pt x="243" y="50"/>
                  </a:cubicBezTo>
                  <a:cubicBezTo>
                    <a:pt x="243" y="18"/>
                    <a:pt x="214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9" name="Google Shape;7169;p17"/>
            <p:cNvSpPr/>
            <p:nvPr/>
          </p:nvSpPr>
          <p:spPr>
            <a:xfrm>
              <a:off x="2907407" y="2353236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64" y="1"/>
                  </a:moveTo>
                  <a:cubicBezTo>
                    <a:pt x="126" y="1"/>
                    <a:pt x="86" y="19"/>
                    <a:pt x="54" y="51"/>
                  </a:cubicBezTo>
                  <a:cubicBezTo>
                    <a:pt x="0" y="88"/>
                    <a:pt x="0" y="154"/>
                    <a:pt x="54" y="191"/>
                  </a:cubicBezTo>
                  <a:lnTo>
                    <a:pt x="120" y="191"/>
                  </a:lnTo>
                  <a:cubicBezTo>
                    <a:pt x="136" y="191"/>
                    <a:pt x="157" y="191"/>
                    <a:pt x="157" y="171"/>
                  </a:cubicBezTo>
                  <a:cubicBezTo>
                    <a:pt x="173" y="171"/>
                    <a:pt x="190" y="154"/>
                    <a:pt x="206" y="138"/>
                  </a:cubicBezTo>
                  <a:cubicBezTo>
                    <a:pt x="260" y="105"/>
                    <a:pt x="260" y="34"/>
                    <a:pt x="223" y="18"/>
                  </a:cubicBezTo>
                  <a:cubicBezTo>
                    <a:pt x="205" y="6"/>
                    <a:pt x="185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0" name="Google Shape;7170;p17"/>
            <p:cNvSpPr/>
            <p:nvPr/>
          </p:nvSpPr>
          <p:spPr>
            <a:xfrm>
              <a:off x="2912132" y="2433536"/>
              <a:ext cx="6425" cy="5025"/>
            </a:xfrm>
            <a:custGeom>
              <a:avLst/>
              <a:gdLst/>
              <a:ahLst/>
              <a:cxnLst/>
              <a:rect l="l" t="t" r="r" b="b"/>
              <a:pathLst>
                <a:path w="257" h="201" extrusionOk="0">
                  <a:moveTo>
                    <a:pt x="174" y="1"/>
                  </a:moveTo>
                  <a:cubicBezTo>
                    <a:pt x="153" y="1"/>
                    <a:pt x="129" y="6"/>
                    <a:pt x="104" y="18"/>
                  </a:cubicBezTo>
                  <a:cubicBezTo>
                    <a:pt x="34" y="51"/>
                    <a:pt x="1" y="104"/>
                    <a:pt x="17" y="154"/>
                  </a:cubicBezTo>
                  <a:cubicBezTo>
                    <a:pt x="28" y="188"/>
                    <a:pt x="54" y="201"/>
                    <a:pt x="89" y="201"/>
                  </a:cubicBezTo>
                  <a:cubicBezTo>
                    <a:pt x="108" y="201"/>
                    <a:pt x="130" y="197"/>
                    <a:pt x="153" y="191"/>
                  </a:cubicBezTo>
                  <a:cubicBezTo>
                    <a:pt x="224" y="154"/>
                    <a:pt x="257" y="104"/>
                    <a:pt x="240" y="51"/>
                  </a:cubicBezTo>
                  <a:cubicBezTo>
                    <a:pt x="240" y="19"/>
                    <a:pt x="21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1" name="Google Shape;7171;p17"/>
            <p:cNvSpPr/>
            <p:nvPr/>
          </p:nvSpPr>
          <p:spPr>
            <a:xfrm>
              <a:off x="2905657" y="2397486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57" y="0"/>
                  </a:moveTo>
                  <a:cubicBezTo>
                    <a:pt x="124" y="0"/>
                    <a:pt x="87" y="17"/>
                    <a:pt x="70" y="33"/>
                  </a:cubicBezTo>
                  <a:cubicBezTo>
                    <a:pt x="37" y="50"/>
                    <a:pt x="21" y="70"/>
                    <a:pt x="0" y="103"/>
                  </a:cubicBezTo>
                  <a:cubicBezTo>
                    <a:pt x="0" y="120"/>
                    <a:pt x="0" y="153"/>
                    <a:pt x="21" y="173"/>
                  </a:cubicBezTo>
                  <a:cubicBezTo>
                    <a:pt x="21" y="185"/>
                    <a:pt x="37" y="197"/>
                    <a:pt x="59" y="197"/>
                  </a:cubicBezTo>
                  <a:cubicBezTo>
                    <a:pt x="67" y="197"/>
                    <a:pt x="77" y="195"/>
                    <a:pt x="87" y="190"/>
                  </a:cubicBezTo>
                  <a:lnTo>
                    <a:pt x="140" y="190"/>
                  </a:lnTo>
                  <a:cubicBezTo>
                    <a:pt x="157" y="173"/>
                    <a:pt x="157" y="173"/>
                    <a:pt x="173" y="173"/>
                  </a:cubicBezTo>
                  <a:cubicBezTo>
                    <a:pt x="190" y="153"/>
                    <a:pt x="227" y="120"/>
                    <a:pt x="227" y="103"/>
                  </a:cubicBezTo>
                  <a:cubicBezTo>
                    <a:pt x="243" y="50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2" name="Google Shape;7172;p17"/>
            <p:cNvSpPr/>
            <p:nvPr/>
          </p:nvSpPr>
          <p:spPr>
            <a:xfrm>
              <a:off x="2902657" y="2385411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38"/>
                    <a:pt x="38" y="71"/>
                    <a:pt x="17" y="87"/>
                  </a:cubicBezTo>
                  <a:cubicBezTo>
                    <a:pt x="1" y="141"/>
                    <a:pt x="38" y="174"/>
                    <a:pt x="71" y="190"/>
                  </a:cubicBezTo>
                  <a:lnTo>
                    <a:pt x="104" y="190"/>
                  </a:lnTo>
                  <a:cubicBezTo>
                    <a:pt x="120" y="190"/>
                    <a:pt x="141" y="190"/>
                    <a:pt x="157" y="174"/>
                  </a:cubicBezTo>
                  <a:cubicBezTo>
                    <a:pt x="190" y="157"/>
                    <a:pt x="223" y="141"/>
                    <a:pt x="244" y="120"/>
                  </a:cubicBezTo>
                  <a:cubicBezTo>
                    <a:pt x="244" y="104"/>
                    <a:pt x="244" y="104"/>
                    <a:pt x="260" y="87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3" name="Google Shape;7173;p17"/>
            <p:cNvSpPr/>
            <p:nvPr/>
          </p:nvSpPr>
          <p:spPr>
            <a:xfrm>
              <a:off x="2912557" y="2421911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36" y="0"/>
                    <a:pt x="103" y="21"/>
                    <a:pt x="87" y="37"/>
                  </a:cubicBezTo>
                  <a:cubicBezTo>
                    <a:pt x="54" y="54"/>
                    <a:pt x="33" y="70"/>
                    <a:pt x="17" y="103"/>
                  </a:cubicBezTo>
                  <a:cubicBezTo>
                    <a:pt x="0" y="157"/>
                    <a:pt x="33" y="190"/>
                    <a:pt x="103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0" y="124"/>
                    <a:pt x="240" y="103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4" name="Google Shape;7174;p17"/>
            <p:cNvSpPr/>
            <p:nvPr/>
          </p:nvSpPr>
          <p:spPr>
            <a:xfrm>
              <a:off x="2918532" y="2386761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41" y="0"/>
                  </a:moveTo>
                  <a:cubicBezTo>
                    <a:pt x="104" y="17"/>
                    <a:pt x="71" y="17"/>
                    <a:pt x="54" y="50"/>
                  </a:cubicBezTo>
                  <a:cubicBezTo>
                    <a:pt x="1" y="103"/>
                    <a:pt x="1" y="153"/>
                    <a:pt x="54" y="190"/>
                  </a:cubicBezTo>
                  <a:cubicBezTo>
                    <a:pt x="65" y="190"/>
                    <a:pt x="76" y="197"/>
                    <a:pt x="93" y="197"/>
                  </a:cubicBezTo>
                  <a:cubicBezTo>
                    <a:pt x="102" y="197"/>
                    <a:pt x="112" y="196"/>
                    <a:pt x="124" y="190"/>
                  </a:cubicBezTo>
                  <a:lnTo>
                    <a:pt x="157" y="190"/>
                  </a:lnTo>
                  <a:cubicBezTo>
                    <a:pt x="174" y="169"/>
                    <a:pt x="190" y="153"/>
                    <a:pt x="207" y="136"/>
                  </a:cubicBezTo>
                  <a:cubicBezTo>
                    <a:pt x="244" y="120"/>
                    <a:pt x="260" y="103"/>
                    <a:pt x="260" y="66"/>
                  </a:cubicBezTo>
                  <a:cubicBezTo>
                    <a:pt x="260" y="50"/>
                    <a:pt x="244" y="17"/>
                    <a:pt x="227" y="17"/>
                  </a:cubicBezTo>
                  <a:cubicBezTo>
                    <a:pt x="207" y="0"/>
                    <a:pt x="174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5" name="Google Shape;7175;p17"/>
            <p:cNvSpPr/>
            <p:nvPr/>
          </p:nvSpPr>
          <p:spPr>
            <a:xfrm>
              <a:off x="2912957" y="2407361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65" y="0"/>
                  </a:moveTo>
                  <a:cubicBezTo>
                    <a:pt x="127" y="0"/>
                    <a:pt x="86" y="19"/>
                    <a:pt x="55" y="50"/>
                  </a:cubicBezTo>
                  <a:cubicBezTo>
                    <a:pt x="17" y="88"/>
                    <a:pt x="17" y="104"/>
                    <a:pt x="17" y="137"/>
                  </a:cubicBezTo>
                  <a:cubicBezTo>
                    <a:pt x="1" y="154"/>
                    <a:pt x="17" y="170"/>
                    <a:pt x="38" y="191"/>
                  </a:cubicBezTo>
                  <a:cubicBezTo>
                    <a:pt x="71" y="207"/>
                    <a:pt x="87" y="207"/>
                    <a:pt x="120" y="207"/>
                  </a:cubicBezTo>
                  <a:cubicBezTo>
                    <a:pt x="141" y="191"/>
                    <a:pt x="141" y="191"/>
                    <a:pt x="158" y="191"/>
                  </a:cubicBezTo>
                  <a:cubicBezTo>
                    <a:pt x="174" y="170"/>
                    <a:pt x="191" y="170"/>
                    <a:pt x="207" y="154"/>
                  </a:cubicBezTo>
                  <a:cubicBezTo>
                    <a:pt x="261" y="104"/>
                    <a:pt x="261" y="50"/>
                    <a:pt x="224" y="17"/>
                  </a:cubicBezTo>
                  <a:cubicBezTo>
                    <a:pt x="206" y="6"/>
                    <a:pt x="186" y="0"/>
                    <a:pt x="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6" name="Google Shape;7176;p17"/>
            <p:cNvSpPr/>
            <p:nvPr/>
          </p:nvSpPr>
          <p:spPr>
            <a:xfrm>
              <a:off x="2892757" y="2338061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0"/>
                  </a:moveTo>
                  <a:cubicBezTo>
                    <a:pt x="133" y="0"/>
                    <a:pt x="75" y="19"/>
                    <a:pt x="38" y="56"/>
                  </a:cubicBezTo>
                  <a:cubicBezTo>
                    <a:pt x="21" y="77"/>
                    <a:pt x="1" y="110"/>
                    <a:pt x="1" y="126"/>
                  </a:cubicBezTo>
                  <a:cubicBezTo>
                    <a:pt x="1" y="143"/>
                    <a:pt x="21" y="180"/>
                    <a:pt x="38" y="180"/>
                  </a:cubicBezTo>
                  <a:cubicBezTo>
                    <a:pt x="54" y="196"/>
                    <a:pt x="87" y="196"/>
                    <a:pt x="125" y="196"/>
                  </a:cubicBezTo>
                  <a:cubicBezTo>
                    <a:pt x="125" y="196"/>
                    <a:pt x="141" y="196"/>
                    <a:pt x="141" y="180"/>
                  </a:cubicBezTo>
                  <a:cubicBezTo>
                    <a:pt x="174" y="180"/>
                    <a:pt x="190" y="159"/>
                    <a:pt x="207" y="143"/>
                  </a:cubicBezTo>
                  <a:cubicBezTo>
                    <a:pt x="244" y="110"/>
                    <a:pt x="261" y="40"/>
                    <a:pt x="207" y="7"/>
                  </a:cubicBezTo>
                  <a:cubicBezTo>
                    <a:pt x="199" y="2"/>
                    <a:pt x="18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7" name="Google Shape;7177;p17"/>
            <p:cNvSpPr/>
            <p:nvPr/>
          </p:nvSpPr>
          <p:spPr>
            <a:xfrm>
              <a:off x="2891932" y="2352336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0" y="21"/>
                    <a:pt x="87" y="37"/>
                  </a:cubicBezTo>
                  <a:cubicBezTo>
                    <a:pt x="54" y="54"/>
                    <a:pt x="34" y="87"/>
                    <a:pt x="34" y="103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58" y="207"/>
                    <a:pt x="174" y="190"/>
                  </a:cubicBezTo>
                  <a:cubicBezTo>
                    <a:pt x="174" y="190"/>
                    <a:pt x="190" y="190"/>
                    <a:pt x="190" y="174"/>
                  </a:cubicBezTo>
                  <a:cubicBezTo>
                    <a:pt x="223" y="157"/>
                    <a:pt x="240" y="141"/>
                    <a:pt x="261" y="103"/>
                  </a:cubicBezTo>
                  <a:cubicBezTo>
                    <a:pt x="277" y="54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8" name="Google Shape;7178;p17"/>
            <p:cNvSpPr/>
            <p:nvPr/>
          </p:nvSpPr>
          <p:spPr>
            <a:xfrm>
              <a:off x="2891532" y="2364236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64" y="0"/>
                  </a:moveTo>
                  <a:cubicBezTo>
                    <a:pt x="150" y="0"/>
                    <a:pt x="134" y="2"/>
                    <a:pt x="120" y="7"/>
                  </a:cubicBezTo>
                  <a:cubicBezTo>
                    <a:pt x="50" y="40"/>
                    <a:pt x="0" y="110"/>
                    <a:pt x="17" y="143"/>
                  </a:cubicBezTo>
                  <a:cubicBezTo>
                    <a:pt x="28" y="178"/>
                    <a:pt x="61" y="197"/>
                    <a:pt x="102" y="197"/>
                  </a:cubicBezTo>
                  <a:cubicBezTo>
                    <a:pt x="125" y="197"/>
                    <a:pt x="149" y="191"/>
                    <a:pt x="174" y="180"/>
                  </a:cubicBezTo>
                  <a:cubicBezTo>
                    <a:pt x="223" y="163"/>
                    <a:pt x="277" y="93"/>
                    <a:pt x="256" y="40"/>
                  </a:cubicBezTo>
                  <a:cubicBezTo>
                    <a:pt x="244" y="16"/>
                    <a:pt x="205" y="0"/>
                    <a:pt x="1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9" name="Google Shape;7179;p17"/>
            <p:cNvSpPr/>
            <p:nvPr/>
          </p:nvSpPr>
          <p:spPr>
            <a:xfrm>
              <a:off x="2886382" y="2387161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6" y="1"/>
                  </a:moveTo>
                  <a:cubicBezTo>
                    <a:pt x="103" y="17"/>
                    <a:pt x="87" y="34"/>
                    <a:pt x="50" y="50"/>
                  </a:cubicBezTo>
                  <a:cubicBezTo>
                    <a:pt x="0" y="104"/>
                    <a:pt x="0" y="153"/>
                    <a:pt x="50" y="191"/>
                  </a:cubicBezTo>
                  <a:cubicBezTo>
                    <a:pt x="60" y="199"/>
                    <a:pt x="73" y="203"/>
                    <a:pt x="88" y="203"/>
                  </a:cubicBezTo>
                  <a:cubicBezTo>
                    <a:pt x="103" y="203"/>
                    <a:pt x="120" y="199"/>
                    <a:pt x="136" y="191"/>
                  </a:cubicBezTo>
                  <a:lnTo>
                    <a:pt x="153" y="191"/>
                  </a:lnTo>
                  <a:cubicBezTo>
                    <a:pt x="190" y="174"/>
                    <a:pt x="206" y="174"/>
                    <a:pt x="223" y="153"/>
                  </a:cubicBezTo>
                  <a:cubicBezTo>
                    <a:pt x="256" y="104"/>
                    <a:pt x="276" y="34"/>
                    <a:pt x="223" y="17"/>
                  </a:cubicBezTo>
                  <a:cubicBezTo>
                    <a:pt x="206" y="1"/>
                    <a:pt x="17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0" name="Google Shape;7180;p17"/>
            <p:cNvSpPr/>
            <p:nvPr/>
          </p:nvSpPr>
          <p:spPr>
            <a:xfrm>
              <a:off x="2883807" y="2420661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73" y="1"/>
                  </a:moveTo>
                  <a:cubicBezTo>
                    <a:pt x="136" y="1"/>
                    <a:pt x="103" y="1"/>
                    <a:pt x="87" y="17"/>
                  </a:cubicBezTo>
                  <a:cubicBezTo>
                    <a:pt x="50" y="50"/>
                    <a:pt x="33" y="71"/>
                    <a:pt x="17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4"/>
                  </a:cubicBezTo>
                  <a:cubicBezTo>
                    <a:pt x="173" y="174"/>
                    <a:pt x="173" y="174"/>
                    <a:pt x="190" y="153"/>
                  </a:cubicBezTo>
                  <a:cubicBezTo>
                    <a:pt x="223" y="137"/>
                    <a:pt x="239" y="120"/>
                    <a:pt x="239" y="87"/>
                  </a:cubicBezTo>
                  <a:cubicBezTo>
                    <a:pt x="256" y="71"/>
                    <a:pt x="256" y="34"/>
                    <a:pt x="239" y="17"/>
                  </a:cubicBezTo>
                  <a:cubicBezTo>
                    <a:pt x="223" y="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1" name="Google Shape;7181;p17"/>
            <p:cNvSpPr/>
            <p:nvPr/>
          </p:nvSpPr>
          <p:spPr>
            <a:xfrm>
              <a:off x="2897907" y="2317286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91" y="1"/>
                  </a:moveTo>
                  <a:cubicBezTo>
                    <a:pt x="178" y="1"/>
                    <a:pt x="166" y="5"/>
                    <a:pt x="158" y="13"/>
                  </a:cubicBezTo>
                  <a:cubicBezTo>
                    <a:pt x="125" y="13"/>
                    <a:pt x="88" y="29"/>
                    <a:pt x="71" y="46"/>
                  </a:cubicBezTo>
                  <a:cubicBezTo>
                    <a:pt x="22" y="100"/>
                    <a:pt x="1" y="165"/>
                    <a:pt x="55" y="186"/>
                  </a:cubicBezTo>
                  <a:cubicBezTo>
                    <a:pt x="71" y="203"/>
                    <a:pt x="104" y="203"/>
                    <a:pt x="141" y="203"/>
                  </a:cubicBezTo>
                  <a:cubicBezTo>
                    <a:pt x="141" y="186"/>
                    <a:pt x="158" y="186"/>
                    <a:pt x="174" y="186"/>
                  </a:cubicBezTo>
                  <a:cubicBezTo>
                    <a:pt x="191" y="186"/>
                    <a:pt x="207" y="165"/>
                    <a:pt x="228" y="149"/>
                  </a:cubicBezTo>
                  <a:cubicBezTo>
                    <a:pt x="244" y="133"/>
                    <a:pt x="261" y="100"/>
                    <a:pt x="261" y="83"/>
                  </a:cubicBezTo>
                  <a:cubicBezTo>
                    <a:pt x="261" y="46"/>
                    <a:pt x="261" y="29"/>
                    <a:pt x="228" y="13"/>
                  </a:cubicBezTo>
                  <a:cubicBezTo>
                    <a:pt x="217" y="5"/>
                    <a:pt x="204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2" name="Google Shape;7182;p17"/>
            <p:cNvSpPr/>
            <p:nvPr/>
          </p:nvSpPr>
          <p:spPr>
            <a:xfrm>
              <a:off x="2898432" y="2372961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79" y="1"/>
                  </a:moveTo>
                  <a:cubicBezTo>
                    <a:pt x="159" y="1"/>
                    <a:pt x="138" y="7"/>
                    <a:pt x="120" y="21"/>
                  </a:cubicBezTo>
                  <a:cubicBezTo>
                    <a:pt x="50" y="37"/>
                    <a:pt x="1" y="103"/>
                    <a:pt x="17" y="140"/>
                  </a:cubicBezTo>
                  <a:cubicBezTo>
                    <a:pt x="28" y="172"/>
                    <a:pt x="61" y="190"/>
                    <a:pt x="96" y="190"/>
                  </a:cubicBezTo>
                  <a:cubicBezTo>
                    <a:pt x="115" y="190"/>
                    <a:pt x="136" y="185"/>
                    <a:pt x="153" y="173"/>
                  </a:cubicBezTo>
                  <a:cubicBezTo>
                    <a:pt x="223" y="157"/>
                    <a:pt x="273" y="87"/>
                    <a:pt x="256" y="54"/>
                  </a:cubicBezTo>
                  <a:cubicBezTo>
                    <a:pt x="246" y="20"/>
                    <a:pt x="214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83" name="Google Shape;7183;p17"/>
          <p:cNvGrpSpPr/>
          <p:nvPr/>
        </p:nvGrpSpPr>
        <p:grpSpPr>
          <a:xfrm rot="10800000" flipH="1">
            <a:off x="7367648" y="-67776"/>
            <a:ext cx="2192535" cy="1200546"/>
            <a:chOff x="2686710" y="2490970"/>
            <a:chExt cx="520125" cy="284800"/>
          </a:xfrm>
        </p:grpSpPr>
        <p:sp>
          <p:nvSpPr>
            <p:cNvPr id="7184" name="Google Shape;7184;p17"/>
            <p:cNvSpPr/>
            <p:nvPr/>
          </p:nvSpPr>
          <p:spPr>
            <a:xfrm rot="10800000">
              <a:off x="2936260" y="2687320"/>
              <a:ext cx="6925" cy="4650"/>
            </a:xfrm>
            <a:custGeom>
              <a:avLst/>
              <a:gdLst/>
              <a:ahLst/>
              <a:cxnLst/>
              <a:rect l="l" t="t" r="r" b="b"/>
              <a:pathLst>
                <a:path w="277" h="186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4" y="49"/>
                    <a:pt x="38" y="66"/>
                    <a:pt x="17" y="103"/>
                  </a:cubicBezTo>
                  <a:cubicBezTo>
                    <a:pt x="1" y="153"/>
                    <a:pt x="38" y="186"/>
                    <a:pt x="104" y="186"/>
                  </a:cubicBezTo>
                  <a:lnTo>
                    <a:pt x="157" y="186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23" y="153"/>
                    <a:pt x="244" y="120"/>
                    <a:pt x="244" y="10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5" name="Google Shape;7185;p17"/>
            <p:cNvSpPr/>
            <p:nvPr/>
          </p:nvSpPr>
          <p:spPr>
            <a:xfrm rot="10800000">
              <a:off x="2949960" y="2687420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0"/>
                  </a:moveTo>
                  <a:cubicBezTo>
                    <a:pt x="104" y="21"/>
                    <a:pt x="71" y="38"/>
                    <a:pt x="54" y="54"/>
                  </a:cubicBezTo>
                  <a:cubicBezTo>
                    <a:pt x="1" y="103"/>
                    <a:pt x="1" y="157"/>
                    <a:pt x="34" y="190"/>
                  </a:cubicBezTo>
                  <a:cubicBezTo>
                    <a:pt x="52" y="198"/>
                    <a:pt x="66" y="202"/>
                    <a:pt x="79" y="202"/>
                  </a:cubicBezTo>
                  <a:cubicBezTo>
                    <a:pt x="92" y="202"/>
                    <a:pt x="104" y="198"/>
                    <a:pt x="120" y="190"/>
                  </a:cubicBezTo>
                  <a:lnTo>
                    <a:pt x="158" y="190"/>
                  </a:lnTo>
                  <a:cubicBezTo>
                    <a:pt x="174" y="174"/>
                    <a:pt x="191" y="174"/>
                    <a:pt x="207" y="157"/>
                  </a:cubicBezTo>
                  <a:cubicBezTo>
                    <a:pt x="261" y="103"/>
                    <a:pt x="261" y="38"/>
                    <a:pt x="224" y="21"/>
                  </a:cubicBezTo>
                  <a:cubicBezTo>
                    <a:pt x="191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6" name="Google Shape;7186;p17"/>
            <p:cNvSpPr/>
            <p:nvPr/>
          </p:nvSpPr>
          <p:spPr>
            <a:xfrm rot="10800000">
              <a:off x="2954710" y="269887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20" y="17"/>
                    <a:pt x="87" y="34"/>
                  </a:cubicBezTo>
                  <a:cubicBezTo>
                    <a:pt x="54" y="50"/>
                    <a:pt x="37" y="8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90" y="174"/>
                    <a:pt x="190" y="174"/>
                  </a:cubicBezTo>
                  <a:cubicBezTo>
                    <a:pt x="223" y="153"/>
                    <a:pt x="243" y="137"/>
                    <a:pt x="260" y="104"/>
                  </a:cubicBezTo>
                  <a:cubicBezTo>
                    <a:pt x="260" y="71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7" name="Google Shape;7187;p17"/>
            <p:cNvSpPr/>
            <p:nvPr/>
          </p:nvSpPr>
          <p:spPr>
            <a:xfrm rot="10800000">
              <a:off x="2937085" y="267552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2" y="0"/>
                  </a:moveTo>
                  <a:cubicBezTo>
                    <a:pt x="152" y="0"/>
                    <a:pt x="128" y="6"/>
                    <a:pt x="103" y="17"/>
                  </a:cubicBezTo>
                  <a:cubicBezTo>
                    <a:pt x="33" y="54"/>
                    <a:pt x="0" y="104"/>
                    <a:pt x="17" y="157"/>
                  </a:cubicBezTo>
                  <a:cubicBezTo>
                    <a:pt x="29" y="182"/>
                    <a:pt x="61" y="197"/>
                    <a:pt x="105" y="197"/>
                  </a:cubicBezTo>
                  <a:cubicBezTo>
                    <a:pt x="121" y="197"/>
                    <a:pt x="138" y="195"/>
                    <a:pt x="157" y="190"/>
                  </a:cubicBezTo>
                  <a:cubicBezTo>
                    <a:pt x="223" y="157"/>
                    <a:pt x="260" y="104"/>
                    <a:pt x="239" y="54"/>
                  </a:cubicBezTo>
                  <a:cubicBezTo>
                    <a:pt x="23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8" name="Google Shape;7188;p17"/>
            <p:cNvSpPr/>
            <p:nvPr/>
          </p:nvSpPr>
          <p:spPr>
            <a:xfrm rot="10800000">
              <a:off x="2942235" y="265247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8" y="0"/>
                  </a:moveTo>
                  <a:cubicBezTo>
                    <a:pt x="159" y="0"/>
                    <a:pt x="149" y="2"/>
                    <a:pt x="136" y="7"/>
                  </a:cubicBezTo>
                  <a:cubicBezTo>
                    <a:pt x="103" y="7"/>
                    <a:pt x="70" y="24"/>
                    <a:pt x="54" y="40"/>
                  </a:cubicBezTo>
                  <a:cubicBezTo>
                    <a:pt x="0" y="94"/>
                    <a:pt x="0" y="164"/>
                    <a:pt x="33" y="181"/>
                  </a:cubicBezTo>
                  <a:cubicBezTo>
                    <a:pt x="70" y="197"/>
                    <a:pt x="87" y="197"/>
                    <a:pt x="120" y="197"/>
                  </a:cubicBezTo>
                  <a:cubicBezTo>
                    <a:pt x="136" y="197"/>
                    <a:pt x="136" y="197"/>
                    <a:pt x="157" y="181"/>
                  </a:cubicBezTo>
                  <a:cubicBezTo>
                    <a:pt x="173" y="181"/>
                    <a:pt x="190" y="164"/>
                    <a:pt x="206" y="143"/>
                  </a:cubicBezTo>
                  <a:cubicBezTo>
                    <a:pt x="260" y="94"/>
                    <a:pt x="260" y="40"/>
                    <a:pt x="223" y="7"/>
                  </a:cubicBezTo>
                  <a:cubicBezTo>
                    <a:pt x="201" y="7"/>
                    <a:pt x="186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9" name="Google Shape;7189;p17"/>
            <p:cNvSpPr/>
            <p:nvPr/>
          </p:nvSpPr>
          <p:spPr>
            <a:xfrm rot="10800000">
              <a:off x="2932435" y="273452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34" y="54"/>
                    <a:pt x="17" y="71"/>
                    <a:pt x="1" y="104"/>
                  </a:cubicBezTo>
                  <a:cubicBezTo>
                    <a:pt x="1" y="120"/>
                    <a:pt x="1" y="157"/>
                    <a:pt x="17" y="174"/>
                  </a:cubicBezTo>
                  <a:cubicBezTo>
                    <a:pt x="34" y="190"/>
                    <a:pt x="50" y="190"/>
                    <a:pt x="87" y="190"/>
                  </a:cubicBezTo>
                  <a:lnTo>
                    <a:pt x="137" y="190"/>
                  </a:lnTo>
                  <a:cubicBezTo>
                    <a:pt x="153" y="174"/>
                    <a:pt x="153" y="174"/>
                    <a:pt x="174" y="174"/>
                  </a:cubicBezTo>
                  <a:cubicBezTo>
                    <a:pt x="207" y="157"/>
                    <a:pt x="224" y="120"/>
                    <a:pt x="224" y="104"/>
                  </a:cubicBezTo>
                  <a:cubicBezTo>
                    <a:pt x="257" y="38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0" name="Google Shape;7190;p17"/>
            <p:cNvSpPr/>
            <p:nvPr/>
          </p:nvSpPr>
          <p:spPr>
            <a:xfrm rot="10800000">
              <a:off x="2946560" y="2664120"/>
              <a:ext cx="6925" cy="4675"/>
            </a:xfrm>
            <a:custGeom>
              <a:avLst/>
              <a:gdLst/>
              <a:ahLst/>
              <a:cxnLst/>
              <a:rect l="l" t="t" r="r" b="b"/>
              <a:pathLst>
                <a:path w="277" h="187" extrusionOk="0">
                  <a:moveTo>
                    <a:pt x="174" y="1"/>
                  </a:moveTo>
                  <a:cubicBezTo>
                    <a:pt x="157" y="1"/>
                    <a:pt x="120" y="1"/>
                    <a:pt x="87" y="34"/>
                  </a:cubicBezTo>
                  <a:cubicBezTo>
                    <a:pt x="54" y="50"/>
                    <a:pt x="38" y="67"/>
                    <a:pt x="38" y="104"/>
                  </a:cubicBezTo>
                  <a:cubicBezTo>
                    <a:pt x="0" y="153"/>
                    <a:pt x="38" y="186"/>
                    <a:pt x="104" y="186"/>
                  </a:cubicBezTo>
                  <a:cubicBezTo>
                    <a:pt x="120" y="186"/>
                    <a:pt x="141" y="186"/>
                    <a:pt x="174" y="170"/>
                  </a:cubicBezTo>
                  <a:lnTo>
                    <a:pt x="190" y="170"/>
                  </a:lnTo>
                  <a:cubicBezTo>
                    <a:pt x="223" y="137"/>
                    <a:pt x="244" y="120"/>
                    <a:pt x="260" y="83"/>
                  </a:cubicBezTo>
                  <a:cubicBezTo>
                    <a:pt x="277" y="3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1" name="Google Shape;7191;p17"/>
            <p:cNvSpPr/>
            <p:nvPr/>
          </p:nvSpPr>
          <p:spPr>
            <a:xfrm rot="10800000">
              <a:off x="2956860" y="275637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0"/>
                    <a:pt x="37" y="83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0" y="206"/>
                    <a:pt x="140" y="206"/>
                    <a:pt x="173" y="186"/>
                  </a:cubicBezTo>
                  <a:lnTo>
                    <a:pt x="190" y="169"/>
                  </a:lnTo>
                  <a:cubicBezTo>
                    <a:pt x="223" y="153"/>
                    <a:pt x="243" y="136"/>
                    <a:pt x="260" y="103"/>
                  </a:cubicBezTo>
                  <a:cubicBezTo>
                    <a:pt x="276" y="50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2" name="Google Shape;7192;p17"/>
            <p:cNvSpPr/>
            <p:nvPr/>
          </p:nvSpPr>
          <p:spPr>
            <a:xfrm rot="10800000">
              <a:off x="2962435" y="272174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7" y="0"/>
                  </a:moveTo>
                  <a:cubicBezTo>
                    <a:pt x="104" y="17"/>
                    <a:pt x="87" y="33"/>
                    <a:pt x="54" y="54"/>
                  </a:cubicBezTo>
                  <a:cubicBezTo>
                    <a:pt x="1" y="104"/>
                    <a:pt x="1" y="157"/>
                    <a:pt x="54" y="190"/>
                  </a:cubicBezTo>
                  <a:cubicBezTo>
                    <a:pt x="62" y="198"/>
                    <a:pt x="75" y="203"/>
                    <a:pt x="89" y="203"/>
                  </a:cubicBezTo>
                  <a:cubicBezTo>
                    <a:pt x="104" y="203"/>
                    <a:pt x="120" y="198"/>
                    <a:pt x="137" y="190"/>
                  </a:cubicBezTo>
                  <a:lnTo>
                    <a:pt x="157" y="190"/>
                  </a:lnTo>
                  <a:cubicBezTo>
                    <a:pt x="190" y="174"/>
                    <a:pt x="207" y="157"/>
                    <a:pt x="223" y="157"/>
                  </a:cubicBezTo>
                  <a:cubicBezTo>
                    <a:pt x="260" y="104"/>
                    <a:pt x="277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3" name="Google Shape;7193;p17"/>
            <p:cNvSpPr/>
            <p:nvPr/>
          </p:nvSpPr>
          <p:spPr>
            <a:xfrm rot="10800000">
              <a:off x="2957285" y="2744820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54" y="44"/>
                    <a:pt x="1" y="94"/>
                    <a:pt x="17" y="147"/>
                  </a:cubicBezTo>
                  <a:cubicBezTo>
                    <a:pt x="28" y="179"/>
                    <a:pt x="61" y="198"/>
                    <a:pt x="97" y="198"/>
                  </a:cubicBezTo>
                  <a:cubicBezTo>
                    <a:pt x="117" y="198"/>
                    <a:pt x="138" y="192"/>
                    <a:pt x="157" y="180"/>
                  </a:cubicBezTo>
                  <a:cubicBezTo>
                    <a:pt x="223" y="164"/>
                    <a:pt x="277" y="94"/>
                    <a:pt x="260" y="44"/>
                  </a:cubicBezTo>
                  <a:cubicBezTo>
                    <a:pt x="245" y="17"/>
                    <a:pt x="205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4" name="Google Shape;7194;p17"/>
            <p:cNvSpPr/>
            <p:nvPr/>
          </p:nvSpPr>
          <p:spPr>
            <a:xfrm rot="10800000">
              <a:off x="2962010" y="266319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49" y="0"/>
                  </a:moveTo>
                  <a:cubicBezTo>
                    <a:pt x="133" y="0"/>
                    <a:pt x="118" y="2"/>
                    <a:pt x="104" y="7"/>
                  </a:cubicBezTo>
                  <a:cubicBezTo>
                    <a:pt x="38" y="40"/>
                    <a:pt x="1" y="110"/>
                    <a:pt x="1" y="143"/>
                  </a:cubicBezTo>
                  <a:cubicBezTo>
                    <a:pt x="14" y="178"/>
                    <a:pt x="47" y="197"/>
                    <a:pt x="87" y="197"/>
                  </a:cubicBezTo>
                  <a:cubicBezTo>
                    <a:pt x="109" y="197"/>
                    <a:pt x="133" y="191"/>
                    <a:pt x="157" y="180"/>
                  </a:cubicBezTo>
                  <a:cubicBezTo>
                    <a:pt x="207" y="159"/>
                    <a:pt x="260" y="93"/>
                    <a:pt x="244" y="40"/>
                  </a:cubicBezTo>
                  <a:cubicBezTo>
                    <a:pt x="232" y="15"/>
                    <a:pt x="191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5" name="Google Shape;7195;p17"/>
            <p:cNvSpPr/>
            <p:nvPr/>
          </p:nvSpPr>
          <p:spPr>
            <a:xfrm rot="10800000">
              <a:off x="2959435" y="271092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21"/>
                  </a:cubicBezTo>
                  <a:cubicBezTo>
                    <a:pt x="54" y="54"/>
                    <a:pt x="37" y="71"/>
                    <a:pt x="37" y="87"/>
                  </a:cubicBezTo>
                  <a:cubicBezTo>
                    <a:pt x="0" y="157"/>
                    <a:pt x="37" y="190"/>
                    <a:pt x="103" y="190"/>
                  </a:cubicBezTo>
                  <a:cubicBezTo>
                    <a:pt x="120" y="190"/>
                    <a:pt x="140" y="190"/>
                    <a:pt x="173" y="174"/>
                  </a:cubicBezTo>
                  <a:cubicBezTo>
                    <a:pt x="173" y="174"/>
                    <a:pt x="190" y="174"/>
                    <a:pt x="190" y="157"/>
                  </a:cubicBezTo>
                  <a:cubicBezTo>
                    <a:pt x="223" y="141"/>
                    <a:pt x="243" y="124"/>
                    <a:pt x="260" y="87"/>
                  </a:cubicBezTo>
                  <a:cubicBezTo>
                    <a:pt x="276" y="38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6" name="Google Shape;7196;p17"/>
            <p:cNvSpPr/>
            <p:nvPr/>
          </p:nvSpPr>
          <p:spPr>
            <a:xfrm rot="10800000">
              <a:off x="2965410" y="268854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37" y="0"/>
                    <a:pt x="104" y="0"/>
                    <a:pt x="87" y="17"/>
                  </a:cubicBezTo>
                  <a:cubicBezTo>
                    <a:pt x="54" y="33"/>
                    <a:pt x="33" y="71"/>
                    <a:pt x="17" y="87"/>
                  </a:cubicBezTo>
                  <a:cubicBezTo>
                    <a:pt x="0" y="157"/>
                    <a:pt x="33" y="190"/>
                    <a:pt x="104" y="190"/>
                  </a:cubicBezTo>
                  <a:cubicBezTo>
                    <a:pt x="120" y="190"/>
                    <a:pt x="137" y="190"/>
                    <a:pt x="157" y="174"/>
                  </a:cubicBezTo>
                  <a:cubicBezTo>
                    <a:pt x="174" y="174"/>
                    <a:pt x="174" y="174"/>
                    <a:pt x="190" y="157"/>
                  </a:cubicBezTo>
                  <a:cubicBezTo>
                    <a:pt x="223" y="136"/>
                    <a:pt x="240" y="120"/>
                    <a:pt x="240" y="87"/>
                  </a:cubicBezTo>
                  <a:cubicBezTo>
                    <a:pt x="260" y="71"/>
                    <a:pt x="260" y="33"/>
                    <a:pt x="240" y="1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7" name="Google Shape;7197;p17"/>
            <p:cNvSpPr/>
            <p:nvPr/>
          </p:nvSpPr>
          <p:spPr>
            <a:xfrm rot="10800000">
              <a:off x="2965935" y="267742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4" y="1"/>
                  </a:moveTo>
                  <a:cubicBezTo>
                    <a:pt x="104" y="1"/>
                    <a:pt x="34" y="54"/>
                    <a:pt x="17" y="104"/>
                  </a:cubicBezTo>
                  <a:cubicBezTo>
                    <a:pt x="1" y="157"/>
                    <a:pt x="34" y="190"/>
                    <a:pt x="88" y="190"/>
                  </a:cubicBezTo>
                  <a:lnTo>
                    <a:pt x="154" y="190"/>
                  </a:lnTo>
                  <a:cubicBezTo>
                    <a:pt x="154" y="174"/>
                    <a:pt x="174" y="174"/>
                    <a:pt x="174" y="174"/>
                  </a:cubicBezTo>
                  <a:cubicBezTo>
                    <a:pt x="207" y="157"/>
                    <a:pt x="224" y="124"/>
                    <a:pt x="240" y="104"/>
                  </a:cubicBezTo>
                  <a:cubicBezTo>
                    <a:pt x="257" y="71"/>
                    <a:pt x="240" y="54"/>
                    <a:pt x="240" y="38"/>
                  </a:cubicBezTo>
                  <a:cubicBezTo>
                    <a:pt x="224" y="21"/>
                    <a:pt x="191" y="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8" name="Google Shape;7198;p17"/>
            <p:cNvSpPr/>
            <p:nvPr/>
          </p:nvSpPr>
          <p:spPr>
            <a:xfrm rot="10800000">
              <a:off x="2945310" y="261897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57" y="1"/>
                  </a:moveTo>
                  <a:cubicBezTo>
                    <a:pt x="136" y="1"/>
                    <a:pt x="103" y="17"/>
                    <a:pt x="70" y="34"/>
                  </a:cubicBezTo>
                  <a:cubicBezTo>
                    <a:pt x="33" y="50"/>
                    <a:pt x="17" y="71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03" y="207"/>
                    <a:pt x="136" y="191"/>
                    <a:pt x="157" y="191"/>
                  </a:cubicBezTo>
                  <a:lnTo>
                    <a:pt x="173" y="174"/>
                  </a:lnTo>
                  <a:cubicBezTo>
                    <a:pt x="206" y="153"/>
                    <a:pt x="223" y="120"/>
                    <a:pt x="239" y="104"/>
                  </a:cubicBezTo>
                  <a:cubicBezTo>
                    <a:pt x="239" y="71"/>
                    <a:pt x="239" y="50"/>
                    <a:pt x="223" y="34"/>
                  </a:cubicBezTo>
                  <a:cubicBezTo>
                    <a:pt x="223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9" name="Google Shape;7199;p17"/>
            <p:cNvSpPr/>
            <p:nvPr/>
          </p:nvSpPr>
          <p:spPr>
            <a:xfrm rot="10800000">
              <a:off x="2957285" y="2771020"/>
              <a:ext cx="5575" cy="1775"/>
            </a:xfrm>
            <a:custGeom>
              <a:avLst/>
              <a:gdLst/>
              <a:ahLst/>
              <a:cxnLst/>
              <a:rect l="l" t="t" r="r" b="b"/>
              <a:pathLst>
                <a:path w="223" h="71" extrusionOk="0">
                  <a:moveTo>
                    <a:pt x="0" y="1"/>
                  </a:moveTo>
                  <a:cubicBezTo>
                    <a:pt x="0" y="17"/>
                    <a:pt x="17" y="54"/>
                    <a:pt x="33" y="54"/>
                  </a:cubicBezTo>
                  <a:cubicBezTo>
                    <a:pt x="50" y="71"/>
                    <a:pt x="83" y="71"/>
                    <a:pt x="120" y="71"/>
                  </a:cubicBezTo>
                  <a:cubicBezTo>
                    <a:pt x="120" y="71"/>
                    <a:pt x="136" y="71"/>
                    <a:pt x="136" y="54"/>
                  </a:cubicBezTo>
                  <a:cubicBezTo>
                    <a:pt x="169" y="54"/>
                    <a:pt x="186" y="38"/>
                    <a:pt x="206" y="17"/>
                  </a:cubicBezTo>
                  <a:cubicBezTo>
                    <a:pt x="206" y="17"/>
                    <a:pt x="206" y="1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0" name="Google Shape;7200;p17"/>
            <p:cNvSpPr/>
            <p:nvPr/>
          </p:nvSpPr>
          <p:spPr>
            <a:xfrm rot="10800000">
              <a:off x="2923360" y="269887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24" y="0"/>
                    <a:pt x="87" y="17"/>
                    <a:pt x="71" y="33"/>
                  </a:cubicBezTo>
                  <a:cubicBezTo>
                    <a:pt x="38" y="54"/>
                    <a:pt x="21" y="70"/>
                    <a:pt x="1" y="103"/>
                  </a:cubicBezTo>
                  <a:cubicBezTo>
                    <a:pt x="1" y="120"/>
                    <a:pt x="1" y="157"/>
                    <a:pt x="21" y="173"/>
                  </a:cubicBezTo>
                  <a:cubicBezTo>
                    <a:pt x="21" y="190"/>
                    <a:pt x="54" y="190"/>
                    <a:pt x="87" y="190"/>
                  </a:cubicBezTo>
                  <a:lnTo>
                    <a:pt x="141" y="190"/>
                  </a:lnTo>
                  <a:cubicBezTo>
                    <a:pt x="157" y="173"/>
                    <a:pt x="157" y="173"/>
                    <a:pt x="174" y="173"/>
                  </a:cubicBezTo>
                  <a:cubicBezTo>
                    <a:pt x="207" y="157"/>
                    <a:pt x="227" y="120"/>
                    <a:pt x="227" y="103"/>
                  </a:cubicBezTo>
                  <a:cubicBezTo>
                    <a:pt x="260" y="54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1" name="Google Shape;7201;p17"/>
            <p:cNvSpPr/>
            <p:nvPr/>
          </p:nvSpPr>
          <p:spPr>
            <a:xfrm rot="10800000">
              <a:off x="2928510" y="2768845"/>
              <a:ext cx="6525" cy="4350"/>
            </a:xfrm>
            <a:custGeom>
              <a:avLst/>
              <a:gdLst/>
              <a:ahLst/>
              <a:cxnLst/>
              <a:rect l="l" t="t" r="r" b="b"/>
              <a:pathLst>
                <a:path w="261" h="174" extrusionOk="0">
                  <a:moveTo>
                    <a:pt x="87" y="0"/>
                  </a:moveTo>
                  <a:cubicBezTo>
                    <a:pt x="54" y="17"/>
                    <a:pt x="38" y="33"/>
                    <a:pt x="21" y="70"/>
                  </a:cubicBezTo>
                  <a:cubicBezTo>
                    <a:pt x="0" y="120"/>
                    <a:pt x="38" y="173"/>
                    <a:pt x="104" y="173"/>
                  </a:cubicBezTo>
                  <a:cubicBezTo>
                    <a:pt x="124" y="173"/>
                    <a:pt x="141" y="157"/>
                    <a:pt x="141" y="157"/>
                  </a:cubicBezTo>
                  <a:lnTo>
                    <a:pt x="157" y="157"/>
                  </a:lnTo>
                  <a:cubicBezTo>
                    <a:pt x="174" y="157"/>
                    <a:pt x="190" y="136"/>
                    <a:pt x="190" y="136"/>
                  </a:cubicBezTo>
                  <a:cubicBezTo>
                    <a:pt x="227" y="120"/>
                    <a:pt x="244" y="87"/>
                    <a:pt x="260" y="70"/>
                  </a:cubicBezTo>
                  <a:cubicBezTo>
                    <a:pt x="260" y="33"/>
                    <a:pt x="260" y="17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2" name="Google Shape;7202;p17"/>
            <p:cNvSpPr/>
            <p:nvPr/>
          </p:nvSpPr>
          <p:spPr>
            <a:xfrm rot="10800000">
              <a:off x="2970160" y="2756895"/>
              <a:ext cx="6925" cy="4900"/>
            </a:xfrm>
            <a:custGeom>
              <a:avLst/>
              <a:gdLst/>
              <a:ahLst/>
              <a:cxnLst/>
              <a:rect l="l" t="t" r="r" b="b"/>
              <a:pathLst>
                <a:path w="277" h="196" extrusionOk="0">
                  <a:moveTo>
                    <a:pt x="172" y="1"/>
                  </a:moveTo>
                  <a:cubicBezTo>
                    <a:pt x="161" y="1"/>
                    <a:pt x="149" y="3"/>
                    <a:pt x="136" y="10"/>
                  </a:cubicBezTo>
                  <a:cubicBezTo>
                    <a:pt x="103" y="10"/>
                    <a:pt x="87" y="27"/>
                    <a:pt x="54" y="60"/>
                  </a:cubicBezTo>
                  <a:cubicBezTo>
                    <a:pt x="0" y="93"/>
                    <a:pt x="0" y="163"/>
                    <a:pt x="54" y="179"/>
                  </a:cubicBezTo>
                  <a:cubicBezTo>
                    <a:pt x="70" y="196"/>
                    <a:pt x="103" y="196"/>
                    <a:pt x="136" y="196"/>
                  </a:cubicBezTo>
                  <a:cubicBezTo>
                    <a:pt x="136" y="196"/>
                    <a:pt x="157" y="196"/>
                    <a:pt x="157" y="179"/>
                  </a:cubicBezTo>
                  <a:cubicBezTo>
                    <a:pt x="190" y="179"/>
                    <a:pt x="206" y="163"/>
                    <a:pt x="223" y="146"/>
                  </a:cubicBezTo>
                  <a:cubicBezTo>
                    <a:pt x="260" y="93"/>
                    <a:pt x="277" y="43"/>
                    <a:pt x="223" y="10"/>
                  </a:cubicBezTo>
                  <a:cubicBezTo>
                    <a:pt x="212" y="10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3" name="Google Shape;7203;p17"/>
            <p:cNvSpPr/>
            <p:nvPr/>
          </p:nvSpPr>
          <p:spPr>
            <a:xfrm rot="10800000">
              <a:off x="3002410" y="2757295"/>
              <a:ext cx="6850" cy="4775"/>
            </a:xfrm>
            <a:custGeom>
              <a:avLst/>
              <a:gdLst/>
              <a:ahLst/>
              <a:cxnLst/>
              <a:rect l="l" t="t" r="r" b="b"/>
              <a:pathLst>
                <a:path w="274" h="191" extrusionOk="0">
                  <a:moveTo>
                    <a:pt x="170" y="0"/>
                  </a:moveTo>
                  <a:cubicBezTo>
                    <a:pt x="137" y="0"/>
                    <a:pt x="121" y="0"/>
                    <a:pt x="83" y="21"/>
                  </a:cubicBezTo>
                  <a:cubicBezTo>
                    <a:pt x="50" y="38"/>
                    <a:pt x="34" y="71"/>
                    <a:pt x="17" y="87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1" y="190"/>
                    <a:pt x="137" y="190"/>
                    <a:pt x="154" y="174"/>
                  </a:cubicBezTo>
                  <a:cubicBezTo>
                    <a:pt x="207" y="157"/>
                    <a:pt x="240" y="124"/>
                    <a:pt x="257" y="87"/>
                  </a:cubicBezTo>
                  <a:cubicBezTo>
                    <a:pt x="273" y="38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4" name="Google Shape;7204;p17"/>
            <p:cNvSpPr/>
            <p:nvPr/>
          </p:nvSpPr>
          <p:spPr>
            <a:xfrm rot="10800000">
              <a:off x="2990785" y="2768120"/>
              <a:ext cx="6500" cy="4250"/>
            </a:xfrm>
            <a:custGeom>
              <a:avLst/>
              <a:gdLst/>
              <a:ahLst/>
              <a:cxnLst/>
              <a:rect l="l" t="t" r="r" b="b"/>
              <a:pathLst>
                <a:path w="260" h="170" extrusionOk="0">
                  <a:moveTo>
                    <a:pt x="87" y="0"/>
                  </a:moveTo>
                  <a:cubicBezTo>
                    <a:pt x="70" y="0"/>
                    <a:pt x="70" y="21"/>
                    <a:pt x="54" y="21"/>
                  </a:cubicBezTo>
                  <a:cubicBezTo>
                    <a:pt x="0" y="70"/>
                    <a:pt x="0" y="124"/>
                    <a:pt x="54" y="157"/>
                  </a:cubicBezTo>
                  <a:cubicBezTo>
                    <a:pt x="62" y="165"/>
                    <a:pt x="74" y="169"/>
                    <a:pt x="89" y="169"/>
                  </a:cubicBezTo>
                  <a:cubicBezTo>
                    <a:pt x="104" y="169"/>
                    <a:pt x="122" y="165"/>
                    <a:pt x="140" y="157"/>
                  </a:cubicBezTo>
                  <a:lnTo>
                    <a:pt x="157" y="157"/>
                  </a:lnTo>
                  <a:cubicBezTo>
                    <a:pt x="190" y="140"/>
                    <a:pt x="206" y="140"/>
                    <a:pt x="223" y="124"/>
                  </a:cubicBezTo>
                  <a:cubicBezTo>
                    <a:pt x="243" y="87"/>
                    <a:pt x="260" y="70"/>
                    <a:pt x="260" y="37"/>
                  </a:cubicBezTo>
                  <a:cubicBezTo>
                    <a:pt x="260" y="21"/>
                    <a:pt x="260" y="0"/>
                    <a:pt x="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5" name="Google Shape;7205;p17"/>
            <p:cNvSpPr/>
            <p:nvPr/>
          </p:nvSpPr>
          <p:spPr>
            <a:xfrm rot="10800000">
              <a:off x="2977060" y="2722045"/>
              <a:ext cx="6425" cy="4800"/>
            </a:xfrm>
            <a:custGeom>
              <a:avLst/>
              <a:gdLst/>
              <a:ahLst/>
              <a:cxnLst/>
              <a:rect l="l" t="t" r="r" b="b"/>
              <a:pathLst>
                <a:path w="257" h="192" extrusionOk="0">
                  <a:moveTo>
                    <a:pt x="171" y="1"/>
                  </a:moveTo>
                  <a:cubicBezTo>
                    <a:pt x="150" y="1"/>
                    <a:pt x="127" y="6"/>
                    <a:pt x="104" y="18"/>
                  </a:cubicBezTo>
                  <a:cubicBezTo>
                    <a:pt x="34" y="34"/>
                    <a:pt x="1" y="105"/>
                    <a:pt x="17" y="138"/>
                  </a:cubicBezTo>
                  <a:cubicBezTo>
                    <a:pt x="28" y="172"/>
                    <a:pt x="53" y="192"/>
                    <a:pt x="88" y="192"/>
                  </a:cubicBezTo>
                  <a:cubicBezTo>
                    <a:pt x="107" y="192"/>
                    <a:pt x="129" y="186"/>
                    <a:pt x="153" y="175"/>
                  </a:cubicBezTo>
                  <a:cubicBezTo>
                    <a:pt x="223" y="158"/>
                    <a:pt x="256" y="88"/>
                    <a:pt x="240" y="55"/>
                  </a:cubicBezTo>
                  <a:cubicBezTo>
                    <a:pt x="240" y="20"/>
                    <a:pt x="21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6" name="Google Shape;7206;p17"/>
            <p:cNvSpPr/>
            <p:nvPr/>
          </p:nvSpPr>
          <p:spPr>
            <a:xfrm rot="10800000">
              <a:off x="2925935" y="265447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4" y="1"/>
                  </a:moveTo>
                  <a:cubicBezTo>
                    <a:pt x="141" y="1"/>
                    <a:pt x="104" y="17"/>
                    <a:pt x="71" y="38"/>
                  </a:cubicBezTo>
                  <a:cubicBezTo>
                    <a:pt x="54" y="54"/>
                    <a:pt x="21" y="71"/>
                    <a:pt x="21" y="104"/>
                  </a:cubicBezTo>
                  <a:cubicBezTo>
                    <a:pt x="1" y="141"/>
                    <a:pt x="21" y="191"/>
                    <a:pt x="71" y="191"/>
                  </a:cubicBezTo>
                  <a:cubicBezTo>
                    <a:pt x="71" y="191"/>
                    <a:pt x="78" y="198"/>
                    <a:pt x="83" y="198"/>
                  </a:cubicBezTo>
                  <a:cubicBezTo>
                    <a:pt x="85" y="198"/>
                    <a:pt x="87" y="196"/>
                    <a:pt x="87" y="191"/>
                  </a:cubicBezTo>
                  <a:lnTo>
                    <a:pt x="157" y="191"/>
                  </a:lnTo>
                  <a:cubicBezTo>
                    <a:pt x="190" y="174"/>
                    <a:pt x="207" y="158"/>
                    <a:pt x="227" y="120"/>
                  </a:cubicBezTo>
                  <a:cubicBezTo>
                    <a:pt x="244" y="120"/>
                    <a:pt x="244" y="104"/>
                    <a:pt x="244" y="104"/>
                  </a:cubicBezTo>
                  <a:cubicBezTo>
                    <a:pt x="260" y="54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7" name="Google Shape;7207;p17"/>
            <p:cNvSpPr/>
            <p:nvPr/>
          </p:nvSpPr>
          <p:spPr>
            <a:xfrm rot="10800000">
              <a:off x="2922960" y="2757820"/>
              <a:ext cx="6400" cy="5100"/>
            </a:xfrm>
            <a:custGeom>
              <a:avLst/>
              <a:gdLst/>
              <a:ahLst/>
              <a:cxnLst/>
              <a:rect l="l" t="t" r="r" b="b"/>
              <a:pathLst>
                <a:path w="256" h="204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66" y="34"/>
                    <a:pt x="33" y="55"/>
                    <a:pt x="17" y="88"/>
                  </a:cubicBezTo>
                  <a:cubicBezTo>
                    <a:pt x="17" y="105"/>
                    <a:pt x="0" y="138"/>
                    <a:pt x="17" y="158"/>
                  </a:cubicBezTo>
                  <a:cubicBezTo>
                    <a:pt x="17" y="175"/>
                    <a:pt x="33" y="191"/>
                    <a:pt x="50" y="191"/>
                  </a:cubicBezTo>
                  <a:cubicBezTo>
                    <a:pt x="66" y="199"/>
                    <a:pt x="84" y="203"/>
                    <a:pt x="101" y="203"/>
                  </a:cubicBezTo>
                  <a:cubicBezTo>
                    <a:pt x="119" y="203"/>
                    <a:pt x="136" y="199"/>
                    <a:pt x="153" y="191"/>
                  </a:cubicBezTo>
                  <a:cubicBezTo>
                    <a:pt x="223" y="158"/>
                    <a:pt x="256" y="105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8" name="Google Shape;7208;p17"/>
            <p:cNvSpPr/>
            <p:nvPr/>
          </p:nvSpPr>
          <p:spPr>
            <a:xfrm rot="10800000">
              <a:off x="2936260" y="2701545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5" y="1"/>
                  </a:moveTo>
                  <a:cubicBezTo>
                    <a:pt x="126" y="1"/>
                    <a:pt x="86" y="19"/>
                    <a:pt x="54" y="51"/>
                  </a:cubicBezTo>
                  <a:cubicBezTo>
                    <a:pt x="21" y="72"/>
                    <a:pt x="21" y="105"/>
                    <a:pt x="21" y="121"/>
                  </a:cubicBezTo>
                  <a:cubicBezTo>
                    <a:pt x="0" y="154"/>
                    <a:pt x="21" y="175"/>
                    <a:pt x="37" y="191"/>
                  </a:cubicBezTo>
                  <a:cubicBezTo>
                    <a:pt x="54" y="199"/>
                    <a:pt x="66" y="204"/>
                    <a:pt x="79" y="204"/>
                  </a:cubicBezTo>
                  <a:cubicBezTo>
                    <a:pt x="92" y="204"/>
                    <a:pt x="105" y="199"/>
                    <a:pt x="124" y="191"/>
                  </a:cubicBezTo>
                  <a:lnTo>
                    <a:pt x="157" y="191"/>
                  </a:lnTo>
                  <a:cubicBezTo>
                    <a:pt x="173" y="175"/>
                    <a:pt x="190" y="175"/>
                    <a:pt x="206" y="154"/>
                  </a:cubicBezTo>
                  <a:cubicBezTo>
                    <a:pt x="260" y="105"/>
                    <a:pt x="260" y="51"/>
                    <a:pt x="227" y="18"/>
                  </a:cubicBezTo>
                  <a:cubicBezTo>
                    <a:pt x="208" y="6"/>
                    <a:pt x="187" y="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9" name="Google Shape;7209;p17"/>
            <p:cNvSpPr/>
            <p:nvPr/>
          </p:nvSpPr>
          <p:spPr>
            <a:xfrm rot="10800000">
              <a:off x="2930685" y="272247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37" y="1"/>
                  </a:moveTo>
                  <a:cubicBezTo>
                    <a:pt x="104" y="1"/>
                    <a:pt x="67" y="17"/>
                    <a:pt x="50" y="50"/>
                  </a:cubicBezTo>
                  <a:cubicBezTo>
                    <a:pt x="1" y="88"/>
                    <a:pt x="1" y="154"/>
                    <a:pt x="50" y="191"/>
                  </a:cubicBezTo>
                  <a:lnTo>
                    <a:pt x="121" y="191"/>
                  </a:lnTo>
                  <a:cubicBezTo>
                    <a:pt x="137" y="191"/>
                    <a:pt x="154" y="191"/>
                    <a:pt x="154" y="174"/>
                  </a:cubicBezTo>
                  <a:cubicBezTo>
                    <a:pt x="170" y="174"/>
                    <a:pt x="187" y="154"/>
                    <a:pt x="207" y="137"/>
                  </a:cubicBezTo>
                  <a:cubicBezTo>
                    <a:pt x="240" y="121"/>
                    <a:pt x="240" y="88"/>
                    <a:pt x="257" y="71"/>
                  </a:cubicBezTo>
                  <a:cubicBezTo>
                    <a:pt x="257" y="50"/>
                    <a:pt x="240" y="17"/>
                    <a:pt x="224" y="17"/>
                  </a:cubicBezTo>
                  <a:cubicBezTo>
                    <a:pt x="207" y="1"/>
                    <a:pt x="170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0" name="Google Shape;7210;p17"/>
            <p:cNvSpPr/>
            <p:nvPr/>
          </p:nvSpPr>
          <p:spPr>
            <a:xfrm rot="10800000">
              <a:off x="2923360" y="274509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1"/>
                  </a:moveTo>
                  <a:cubicBezTo>
                    <a:pt x="157" y="1"/>
                    <a:pt x="124" y="1"/>
                    <a:pt x="104" y="17"/>
                  </a:cubicBezTo>
                  <a:cubicBezTo>
                    <a:pt x="54" y="34"/>
                    <a:pt x="1" y="104"/>
                    <a:pt x="21" y="157"/>
                  </a:cubicBezTo>
                  <a:cubicBezTo>
                    <a:pt x="33" y="182"/>
                    <a:pt x="72" y="197"/>
                    <a:pt x="113" y="197"/>
                  </a:cubicBezTo>
                  <a:cubicBezTo>
                    <a:pt x="128" y="197"/>
                    <a:pt x="143" y="195"/>
                    <a:pt x="157" y="190"/>
                  </a:cubicBezTo>
                  <a:cubicBezTo>
                    <a:pt x="174" y="174"/>
                    <a:pt x="190" y="174"/>
                    <a:pt x="207" y="157"/>
                  </a:cubicBezTo>
                  <a:cubicBezTo>
                    <a:pt x="244" y="120"/>
                    <a:pt x="260" y="87"/>
                    <a:pt x="260" y="54"/>
                  </a:cubicBezTo>
                  <a:cubicBezTo>
                    <a:pt x="24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1" name="Google Shape;7211;p17"/>
            <p:cNvSpPr/>
            <p:nvPr/>
          </p:nvSpPr>
          <p:spPr>
            <a:xfrm rot="10800000">
              <a:off x="2930260" y="2666870"/>
              <a:ext cx="6425" cy="5000"/>
            </a:xfrm>
            <a:custGeom>
              <a:avLst/>
              <a:gdLst/>
              <a:ahLst/>
              <a:cxnLst/>
              <a:rect l="l" t="t" r="r" b="b"/>
              <a:pathLst>
                <a:path w="257" h="200" extrusionOk="0">
                  <a:moveTo>
                    <a:pt x="170" y="1"/>
                  </a:moveTo>
                  <a:cubicBezTo>
                    <a:pt x="150" y="1"/>
                    <a:pt x="128" y="7"/>
                    <a:pt x="104" y="21"/>
                  </a:cubicBezTo>
                  <a:cubicBezTo>
                    <a:pt x="33" y="54"/>
                    <a:pt x="0" y="103"/>
                    <a:pt x="17" y="157"/>
                  </a:cubicBezTo>
                  <a:cubicBezTo>
                    <a:pt x="17" y="188"/>
                    <a:pt x="45" y="199"/>
                    <a:pt x="83" y="199"/>
                  </a:cubicBezTo>
                  <a:cubicBezTo>
                    <a:pt x="104" y="199"/>
                    <a:pt x="129" y="196"/>
                    <a:pt x="153" y="190"/>
                  </a:cubicBezTo>
                  <a:cubicBezTo>
                    <a:pt x="223" y="157"/>
                    <a:pt x="256" y="103"/>
                    <a:pt x="240" y="54"/>
                  </a:cubicBezTo>
                  <a:cubicBezTo>
                    <a:pt x="229" y="20"/>
                    <a:pt x="204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2" name="Google Shape;7212;p17"/>
            <p:cNvSpPr/>
            <p:nvPr/>
          </p:nvSpPr>
          <p:spPr>
            <a:xfrm rot="10800000">
              <a:off x="2925535" y="2712170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50" y="33"/>
                    <a:pt x="17" y="70"/>
                    <a:pt x="17" y="87"/>
                  </a:cubicBezTo>
                  <a:cubicBezTo>
                    <a:pt x="0" y="153"/>
                    <a:pt x="33" y="190"/>
                    <a:pt x="83" y="190"/>
                  </a:cubicBezTo>
                  <a:cubicBezTo>
                    <a:pt x="103" y="190"/>
                    <a:pt x="136" y="190"/>
                    <a:pt x="153" y="173"/>
                  </a:cubicBezTo>
                  <a:cubicBezTo>
                    <a:pt x="153" y="173"/>
                    <a:pt x="169" y="173"/>
                    <a:pt x="186" y="153"/>
                  </a:cubicBezTo>
                  <a:cubicBezTo>
                    <a:pt x="206" y="136"/>
                    <a:pt x="223" y="120"/>
                    <a:pt x="239" y="87"/>
                  </a:cubicBezTo>
                  <a:cubicBezTo>
                    <a:pt x="256" y="70"/>
                    <a:pt x="239" y="33"/>
                    <a:pt x="239" y="17"/>
                  </a:cubicBezTo>
                  <a:cubicBezTo>
                    <a:pt x="223" y="0"/>
                    <a:pt x="18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3" name="Google Shape;7213;p17"/>
            <p:cNvSpPr/>
            <p:nvPr/>
          </p:nvSpPr>
          <p:spPr>
            <a:xfrm rot="10800000">
              <a:off x="2994685" y="262929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1"/>
                  </a:moveTo>
                  <a:cubicBezTo>
                    <a:pt x="120" y="1"/>
                    <a:pt x="104" y="17"/>
                    <a:pt x="67" y="34"/>
                  </a:cubicBezTo>
                  <a:cubicBezTo>
                    <a:pt x="34" y="50"/>
                    <a:pt x="17" y="71"/>
                    <a:pt x="1" y="104"/>
                  </a:cubicBezTo>
                  <a:cubicBezTo>
                    <a:pt x="1" y="120"/>
                    <a:pt x="1" y="153"/>
                    <a:pt x="17" y="174"/>
                  </a:cubicBezTo>
                  <a:cubicBezTo>
                    <a:pt x="34" y="190"/>
                    <a:pt x="50" y="207"/>
                    <a:pt x="87" y="207"/>
                  </a:cubicBezTo>
                  <a:cubicBezTo>
                    <a:pt x="104" y="207"/>
                    <a:pt x="120" y="190"/>
                    <a:pt x="153" y="190"/>
                  </a:cubicBezTo>
                  <a:lnTo>
                    <a:pt x="170" y="174"/>
                  </a:lnTo>
                  <a:cubicBezTo>
                    <a:pt x="207" y="153"/>
                    <a:pt x="223" y="120"/>
                    <a:pt x="240" y="104"/>
                  </a:cubicBezTo>
                  <a:cubicBezTo>
                    <a:pt x="256" y="50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4" name="Google Shape;7214;p17"/>
            <p:cNvSpPr/>
            <p:nvPr/>
          </p:nvSpPr>
          <p:spPr>
            <a:xfrm rot="10800000">
              <a:off x="3013560" y="268679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78" y="0"/>
                  </a:moveTo>
                  <a:cubicBezTo>
                    <a:pt x="166" y="0"/>
                    <a:pt x="153" y="4"/>
                    <a:pt x="137" y="13"/>
                  </a:cubicBezTo>
                  <a:cubicBezTo>
                    <a:pt x="104" y="13"/>
                    <a:pt x="67" y="29"/>
                    <a:pt x="50" y="45"/>
                  </a:cubicBezTo>
                  <a:cubicBezTo>
                    <a:pt x="1" y="99"/>
                    <a:pt x="1" y="165"/>
                    <a:pt x="34" y="182"/>
                  </a:cubicBezTo>
                  <a:cubicBezTo>
                    <a:pt x="50" y="202"/>
                    <a:pt x="83" y="202"/>
                    <a:pt x="120" y="202"/>
                  </a:cubicBezTo>
                  <a:cubicBezTo>
                    <a:pt x="137" y="202"/>
                    <a:pt x="137" y="182"/>
                    <a:pt x="153" y="182"/>
                  </a:cubicBezTo>
                  <a:cubicBezTo>
                    <a:pt x="170" y="182"/>
                    <a:pt x="186" y="165"/>
                    <a:pt x="207" y="149"/>
                  </a:cubicBezTo>
                  <a:cubicBezTo>
                    <a:pt x="223" y="132"/>
                    <a:pt x="240" y="99"/>
                    <a:pt x="240" y="78"/>
                  </a:cubicBezTo>
                  <a:cubicBezTo>
                    <a:pt x="240" y="45"/>
                    <a:pt x="240" y="29"/>
                    <a:pt x="223" y="13"/>
                  </a:cubicBezTo>
                  <a:cubicBezTo>
                    <a:pt x="205" y="4"/>
                    <a:pt x="191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5" name="Google Shape;7215;p17"/>
            <p:cNvSpPr/>
            <p:nvPr/>
          </p:nvSpPr>
          <p:spPr>
            <a:xfrm rot="10800000">
              <a:off x="3000660" y="2697570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3" y="0"/>
                  </a:moveTo>
                  <a:cubicBezTo>
                    <a:pt x="144" y="0"/>
                    <a:pt x="122" y="5"/>
                    <a:pt x="103" y="16"/>
                  </a:cubicBezTo>
                  <a:cubicBezTo>
                    <a:pt x="54" y="32"/>
                    <a:pt x="21" y="65"/>
                    <a:pt x="0" y="119"/>
                  </a:cubicBezTo>
                  <a:lnTo>
                    <a:pt x="0" y="152"/>
                  </a:lnTo>
                  <a:cubicBezTo>
                    <a:pt x="14" y="184"/>
                    <a:pt x="46" y="204"/>
                    <a:pt x="86" y="204"/>
                  </a:cubicBezTo>
                  <a:cubicBezTo>
                    <a:pt x="108" y="204"/>
                    <a:pt x="132" y="198"/>
                    <a:pt x="157" y="185"/>
                  </a:cubicBezTo>
                  <a:cubicBezTo>
                    <a:pt x="207" y="168"/>
                    <a:pt x="260" y="98"/>
                    <a:pt x="244" y="49"/>
                  </a:cubicBezTo>
                  <a:cubicBezTo>
                    <a:pt x="244" y="32"/>
                    <a:pt x="227" y="32"/>
                    <a:pt x="207" y="16"/>
                  </a:cubicBezTo>
                  <a:cubicBezTo>
                    <a:pt x="198" y="5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6" name="Google Shape;7216;p17"/>
            <p:cNvSpPr/>
            <p:nvPr/>
          </p:nvSpPr>
          <p:spPr>
            <a:xfrm rot="10800000">
              <a:off x="3005810" y="270957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03" y="0"/>
                  </a:moveTo>
                  <a:cubicBezTo>
                    <a:pt x="37" y="33"/>
                    <a:pt x="0" y="103"/>
                    <a:pt x="21" y="136"/>
                  </a:cubicBezTo>
                  <a:cubicBezTo>
                    <a:pt x="32" y="171"/>
                    <a:pt x="56" y="190"/>
                    <a:pt x="92" y="190"/>
                  </a:cubicBezTo>
                  <a:cubicBezTo>
                    <a:pt x="111" y="190"/>
                    <a:pt x="133" y="185"/>
                    <a:pt x="157" y="174"/>
                  </a:cubicBezTo>
                  <a:cubicBezTo>
                    <a:pt x="173" y="174"/>
                    <a:pt x="190" y="153"/>
                    <a:pt x="206" y="136"/>
                  </a:cubicBezTo>
                  <a:cubicBezTo>
                    <a:pt x="244" y="120"/>
                    <a:pt x="260" y="70"/>
                    <a:pt x="244" y="33"/>
                  </a:cubicBezTo>
                  <a:cubicBezTo>
                    <a:pt x="244" y="0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7" name="Google Shape;7217;p17"/>
            <p:cNvSpPr/>
            <p:nvPr/>
          </p:nvSpPr>
          <p:spPr>
            <a:xfrm rot="10800000">
              <a:off x="3008410" y="267649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57" y="0"/>
                    <a:pt x="124" y="17"/>
                    <a:pt x="87" y="33"/>
                  </a:cubicBezTo>
                  <a:cubicBezTo>
                    <a:pt x="54" y="50"/>
                    <a:pt x="37" y="83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4" y="206"/>
                    <a:pt x="140" y="186"/>
                    <a:pt x="173" y="186"/>
                  </a:cubicBezTo>
                  <a:lnTo>
                    <a:pt x="190" y="169"/>
                  </a:lnTo>
                  <a:cubicBezTo>
                    <a:pt x="227" y="153"/>
                    <a:pt x="243" y="136"/>
                    <a:pt x="260" y="103"/>
                  </a:cubicBezTo>
                  <a:cubicBezTo>
                    <a:pt x="260" y="66"/>
                    <a:pt x="260" y="50"/>
                    <a:pt x="243" y="33"/>
                  </a:cubicBezTo>
                  <a:cubicBezTo>
                    <a:pt x="227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8" name="Google Shape;7218;p17"/>
            <p:cNvSpPr/>
            <p:nvPr/>
          </p:nvSpPr>
          <p:spPr>
            <a:xfrm rot="10800000">
              <a:off x="3015310" y="2698870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50" y="33"/>
                    <a:pt x="33" y="70"/>
                    <a:pt x="17" y="87"/>
                  </a:cubicBezTo>
                  <a:cubicBezTo>
                    <a:pt x="0" y="120"/>
                    <a:pt x="17" y="136"/>
                    <a:pt x="17" y="157"/>
                  </a:cubicBezTo>
                  <a:cubicBezTo>
                    <a:pt x="33" y="190"/>
                    <a:pt x="66" y="190"/>
                    <a:pt x="87" y="190"/>
                  </a:cubicBezTo>
                  <a:cubicBezTo>
                    <a:pt x="120" y="190"/>
                    <a:pt x="136" y="190"/>
                    <a:pt x="153" y="173"/>
                  </a:cubicBezTo>
                  <a:cubicBezTo>
                    <a:pt x="169" y="173"/>
                    <a:pt x="169" y="173"/>
                    <a:pt x="190" y="157"/>
                  </a:cubicBezTo>
                  <a:cubicBezTo>
                    <a:pt x="206" y="136"/>
                    <a:pt x="239" y="120"/>
                    <a:pt x="239" y="87"/>
                  </a:cubicBezTo>
                  <a:cubicBezTo>
                    <a:pt x="256" y="33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9" name="Google Shape;7219;p17"/>
            <p:cNvSpPr/>
            <p:nvPr/>
          </p:nvSpPr>
          <p:spPr>
            <a:xfrm rot="10800000">
              <a:off x="3024260" y="272029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9" y="0"/>
                  </a:moveTo>
                  <a:cubicBezTo>
                    <a:pt x="137" y="0"/>
                    <a:pt x="90" y="15"/>
                    <a:pt x="54" y="40"/>
                  </a:cubicBezTo>
                  <a:cubicBezTo>
                    <a:pt x="0" y="93"/>
                    <a:pt x="0" y="159"/>
                    <a:pt x="37" y="176"/>
                  </a:cubicBezTo>
                  <a:cubicBezTo>
                    <a:pt x="54" y="196"/>
                    <a:pt x="87" y="196"/>
                    <a:pt x="120" y="196"/>
                  </a:cubicBezTo>
                  <a:cubicBezTo>
                    <a:pt x="140" y="176"/>
                    <a:pt x="140" y="176"/>
                    <a:pt x="157" y="176"/>
                  </a:cubicBezTo>
                  <a:cubicBezTo>
                    <a:pt x="173" y="176"/>
                    <a:pt x="190" y="159"/>
                    <a:pt x="206" y="143"/>
                  </a:cubicBezTo>
                  <a:cubicBezTo>
                    <a:pt x="260" y="93"/>
                    <a:pt x="260" y="40"/>
                    <a:pt x="223" y="7"/>
                  </a:cubicBezTo>
                  <a:cubicBezTo>
                    <a:pt x="210" y="2"/>
                    <a:pt x="19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0" name="Google Shape;7220;p17"/>
            <p:cNvSpPr/>
            <p:nvPr/>
          </p:nvSpPr>
          <p:spPr>
            <a:xfrm rot="10800000">
              <a:off x="3018710" y="271134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17"/>
                    <a:pt x="71" y="37"/>
                  </a:cubicBezTo>
                  <a:cubicBezTo>
                    <a:pt x="55" y="54"/>
                    <a:pt x="22" y="70"/>
                    <a:pt x="22" y="103"/>
                  </a:cubicBezTo>
                  <a:cubicBezTo>
                    <a:pt x="1" y="157"/>
                    <a:pt x="38" y="190"/>
                    <a:pt x="87" y="190"/>
                  </a:cubicBezTo>
                  <a:lnTo>
                    <a:pt x="158" y="190"/>
                  </a:lnTo>
                  <a:cubicBezTo>
                    <a:pt x="158" y="173"/>
                    <a:pt x="174" y="173"/>
                    <a:pt x="191" y="173"/>
                  </a:cubicBezTo>
                  <a:cubicBezTo>
                    <a:pt x="207" y="157"/>
                    <a:pt x="228" y="120"/>
                    <a:pt x="244" y="103"/>
                  </a:cubicBezTo>
                  <a:cubicBezTo>
                    <a:pt x="261" y="37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1" name="Google Shape;7221;p17"/>
            <p:cNvSpPr/>
            <p:nvPr/>
          </p:nvSpPr>
          <p:spPr>
            <a:xfrm rot="10800000">
              <a:off x="3026435" y="267609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33"/>
                    <a:pt x="21" y="70"/>
                    <a:pt x="21" y="87"/>
                  </a:cubicBezTo>
                  <a:cubicBezTo>
                    <a:pt x="1" y="120"/>
                    <a:pt x="1" y="136"/>
                    <a:pt x="21" y="153"/>
                  </a:cubicBezTo>
                  <a:cubicBezTo>
                    <a:pt x="38" y="173"/>
                    <a:pt x="54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cubicBezTo>
                    <a:pt x="157" y="173"/>
                    <a:pt x="174" y="173"/>
                    <a:pt x="190" y="153"/>
                  </a:cubicBezTo>
                  <a:cubicBezTo>
                    <a:pt x="207" y="136"/>
                    <a:pt x="227" y="120"/>
                    <a:pt x="244" y="87"/>
                  </a:cubicBezTo>
                  <a:cubicBezTo>
                    <a:pt x="260" y="33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2" name="Google Shape;7222;p17"/>
            <p:cNvSpPr/>
            <p:nvPr/>
          </p:nvSpPr>
          <p:spPr>
            <a:xfrm rot="10800000">
              <a:off x="2999435" y="2687720"/>
              <a:ext cx="6400" cy="5200"/>
            </a:xfrm>
            <a:custGeom>
              <a:avLst/>
              <a:gdLst/>
              <a:ahLst/>
              <a:cxnLst/>
              <a:rect l="l" t="t" r="r" b="b"/>
              <a:pathLst>
                <a:path w="256" h="208" extrusionOk="0">
                  <a:moveTo>
                    <a:pt x="153" y="1"/>
                  </a:moveTo>
                  <a:cubicBezTo>
                    <a:pt x="136" y="17"/>
                    <a:pt x="120" y="17"/>
                    <a:pt x="103" y="17"/>
                  </a:cubicBezTo>
                  <a:cubicBezTo>
                    <a:pt x="33" y="55"/>
                    <a:pt x="0" y="104"/>
                    <a:pt x="17" y="158"/>
                  </a:cubicBezTo>
                  <a:cubicBezTo>
                    <a:pt x="27" y="190"/>
                    <a:pt x="53" y="208"/>
                    <a:pt x="88" y="208"/>
                  </a:cubicBezTo>
                  <a:cubicBezTo>
                    <a:pt x="107" y="208"/>
                    <a:pt x="129" y="202"/>
                    <a:pt x="153" y="191"/>
                  </a:cubicBezTo>
                  <a:cubicBezTo>
                    <a:pt x="173" y="191"/>
                    <a:pt x="190" y="174"/>
                    <a:pt x="206" y="158"/>
                  </a:cubicBezTo>
                  <a:cubicBezTo>
                    <a:pt x="239" y="141"/>
                    <a:pt x="256" y="87"/>
                    <a:pt x="239" y="55"/>
                  </a:cubicBezTo>
                  <a:cubicBezTo>
                    <a:pt x="239" y="17"/>
                    <a:pt x="206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3" name="Google Shape;7223;p17"/>
            <p:cNvSpPr/>
            <p:nvPr/>
          </p:nvSpPr>
          <p:spPr>
            <a:xfrm rot="10800000">
              <a:off x="2998185" y="2641770"/>
              <a:ext cx="6825" cy="4825"/>
            </a:xfrm>
            <a:custGeom>
              <a:avLst/>
              <a:gdLst/>
              <a:ahLst/>
              <a:cxnLst/>
              <a:rect l="l" t="t" r="r" b="b"/>
              <a:pathLst>
                <a:path w="273" h="193" extrusionOk="0">
                  <a:moveTo>
                    <a:pt x="198" y="0"/>
                  </a:moveTo>
                  <a:cubicBezTo>
                    <a:pt x="190" y="0"/>
                    <a:pt x="182" y="1"/>
                    <a:pt x="173" y="3"/>
                  </a:cubicBezTo>
                  <a:cubicBezTo>
                    <a:pt x="140" y="3"/>
                    <a:pt x="103" y="3"/>
                    <a:pt x="87" y="20"/>
                  </a:cubicBezTo>
                  <a:cubicBezTo>
                    <a:pt x="54" y="40"/>
                    <a:pt x="37" y="73"/>
                    <a:pt x="16" y="90"/>
                  </a:cubicBezTo>
                  <a:cubicBezTo>
                    <a:pt x="0" y="143"/>
                    <a:pt x="37" y="193"/>
                    <a:pt x="103" y="193"/>
                  </a:cubicBezTo>
                  <a:cubicBezTo>
                    <a:pt x="120" y="193"/>
                    <a:pt x="140" y="193"/>
                    <a:pt x="157" y="176"/>
                  </a:cubicBezTo>
                  <a:cubicBezTo>
                    <a:pt x="173" y="176"/>
                    <a:pt x="173" y="176"/>
                    <a:pt x="190" y="160"/>
                  </a:cubicBezTo>
                  <a:cubicBezTo>
                    <a:pt x="223" y="143"/>
                    <a:pt x="243" y="123"/>
                    <a:pt x="243" y="90"/>
                  </a:cubicBezTo>
                  <a:cubicBezTo>
                    <a:pt x="272" y="47"/>
                    <a:pt x="251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4" name="Google Shape;7224;p17"/>
            <p:cNvSpPr/>
            <p:nvPr/>
          </p:nvSpPr>
          <p:spPr>
            <a:xfrm rot="10800000">
              <a:off x="3003660" y="2651020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65" y="1"/>
                  </a:moveTo>
                  <a:cubicBezTo>
                    <a:pt x="127" y="1"/>
                    <a:pt x="86" y="20"/>
                    <a:pt x="54" y="53"/>
                  </a:cubicBezTo>
                  <a:cubicBezTo>
                    <a:pt x="0" y="106"/>
                    <a:pt x="0" y="156"/>
                    <a:pt x="54" y="189"/>
                  </a:cubicBezTo>
                  <a:cubicBezTo>
                    <a:pt x="65" y="189"/>
                    <a:pt x="83" y="198"/>
                    <a:pt x="104" y="198"/>
                  </a:cubicBezTo>
                  <a:cubicBezTo>
                    <a:pt x="114" y="198"/>
                    <a:pt x="125" y="195"/>
                    <a:pt x="136" y="189"/>
                  </a:cubicBezTo>
                  <a:lnTo>
                    <a:pt x="157" y="189"/>
                  </a:lnTo>
                  <a:cubicBezTo>
                    <a:pt x="190" y="172"/>
                    <a:pt x="207" y="156"/>
                    <a:pt x="223" y="139"/>
                  </a:cubicBezTo>
                  <a:cubicBezTo>
                    <a:pt x="260" y="106"/>
                    <a:pt x="277" y="36"/>
                    <a:pt x="223" y="20"/>
                  </a:cubicBezTo>
                  <a:cubicBezTo>
                    <a:pt x="206" y="6"/>
                    <a:pt x="186" y="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5" name="Google Shape;7225;p17"/>
            <p:cNvSpPr/>
            <p:nvPr/>
          </p:nvSpPr>
          <p:spPr>
            <a:xfrm rot="10800000">
              <a:off x="2995935" y="267552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3" y="1"/>
                  </a:moveTo>
                  <a:cubicBezTo>
                    <a:pt x="157" y="1"/>
                    <a:pt x="120" y="1"/>
                    <a:pt x="103" y="17"/>
                  </a:cubicBezTo>
                  <a:cubicBezTo>
                    <a:pt x="54" y="34"/>
                    <a:pt x="0" y="104"/>
                    <a:pt x="17" y="157"/>
                  </a:cubicBezTo>
                  <a:cubicBezTo>
                    <a:pt x="32" y="182"/>
                    <a:pt x="62" y="197"/>
                    <a:pt x="105" y="197"/>
                  </a:cubicBezTo>
                  <a:cubicBezTo>
                    <a:pt x="121" y="197"/>
                    <a:pt x="138" y="195"/>
                    <a:pt x="157" y="190"/>
                  </a:cubicBezTo>
                  <a:cubicBezTo>
                    <a:pt x="173" y="174"/>
                    <a:pt x="190" y="157"/>
                    <a:pt x="206" y="157"/>
                  </a:cubicBezTo>
                  <a:cubicBezTo>
                    <a:pt x="243" y="120"/>
                    <a:pt x="260" y="87"/>
                    <a:pt x="260" y="54"/>
                  </a:cubicBezTo>
                  <a:cubicBezTo>
                    <a:pt x="24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6" name="Google Shape;7226;p17"/>
            <p:cNvSpPr/>
            <p:nvPr/>
          </p:nvSpPr>
          <p:spPr>
            <a:xfrm rot="10800000">
              <a:off x="2995110" y="2734945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4" y="0"/>
                    <a:pt x="87" y="33"/>
                  </a:cubicBezTo>
                  <a:cubicBezTo>
                    <a:pt x="54" y="54"/>
                    <a:pt x="38" y="70"/>
                    <a:pt x="21" y="103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7" y="157"/>
                    <a:pt x="244" y="120"/>
                    <a:pt x="244" y="10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7" name="Google Shape;7227;p17"/>
            <p:cNvSpPr/>
            <p:nvPr/>
          </p:nvSpPr>
          <p:spPr>
            <a:xfrm rot="10800000">
              <a:off x="2992935" y="2720320"/>
              <a:ext cx="6525" cy="5225"/>
            </a:xfrm>
            <a:custGeom>
              <a:avLst/>
              <a:gdLst/>
              <a:ahLst/>
              <a:cxnLst/>
              <a:rect l="l" t="t" r="r" b="b"/>
              <a:pathLst>
                <a:path w="261" h="209" extrusionOk="0">
                  <a:moveTo>
                    <a:pt x="163" y="1"/>
                  </a:moveTo>
                  <a:cubicBezTo>
                    <a:pt x="144" y="1"/>
                    <a:pt x="123" y="6"/>
                    <a:pt x="104" y="20"/>
                  </a:cubicBezTo>
                  <a:cubicBezTo>
                    <a:pt x="38" y="53"/>
                    <a:pt x="1" y="106"/>
                    <a:pt x="1" y="156"/>
                  </a:cubicBezTo>
                  <a:cubicBezTo>
                    <a:pt x="14" y="190"/>
                    <a:pt x="45" y="209"/>
                    <a:pt x="84" y="209"/>
                  </a:cubicBezTo>
                  <a:cubicBezTo>
                    <a:pt x="106" y="209"/>
                    <a:pt x="132" y="202"/>
                    <a:pt x="157" y="189"/>
                  </a:cubicBezTo>
                  <a:cubicBezTo>
                    <a:pt x="207" y="156"/>
                    <a:pt x="260" y="106"/>
                    <a:pt x="244" y="53"/>
                  </a:cubicBezTo>
                  <a:cubicBezTo>
                    <a:pt x="233" y="21"/>
                    <a:pt x="200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8" name="Google Shape;7228;p17"/>
            <p:cNvSpPr/>
            <p:nvPr/>
          </p:nvSpPr>
          <p:spPr>
            <a:xfrm rot="10800000">
              <a:off x="3001085" y="2746595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56" y="0"/>
                  </a:moveTo>
                  <a:cubicBezTo>
                    <a:pt x="145" y="0"/>
                    <a:pt x="133" y="2"/>
                    <a:pt x="120" y="9"/>
                  </a:cubicBezTo>
                  <a:cubicBezTo>
                    <a:pt x="104" y="9"/>
                    <a:pt x="71" y="26"/>
                    <a:pt x="38" y="59"/>
                  </a:cubicBezTo>
                  <a:cubicBezTo>
                    <a:pt x="17" y="75"/>
                    <a:pt x="1" y="92"/>
                    <a:pt x="1" y="129"/>
                  </a:cubicBezTo>
                  <a:cubicBezTo>
                    <a:pt x="1" y="145"/>
                    <a:pt x="17" y="178"/>
                    <a:pt x="38" y="178"/>
                  </a:cubicBezTo>
                  <a:cubicBezTo>
                    <a:pt x="55" y="195"/>
                    <a:pt x="88" y="195"/>
                    <a:pt x="120" y="195"/>
                  </a:cubicBezTo>
                  <a:cubicBezTo>
                    <a:pt x="120" y="195"/>
                    <a:pt x="141" y="195"/>
                    <a:pt x="158" y="178"/>
                  </a:cubicBezTo>
                  <a:cubicBezTo>
                    <a:pt x="174" y="178"/>
                    <a:pt x="191" y="162"/>
                    <a:pt x="207" y="145"/>
                  </a:cubicBezTo>
                  <a:cubicBezTo>
                    <a:pt x="261" y="92"/>
                    <a:pt x="261" y="42"/>
                    <a:pt x="207" y="9"/>
                  </a:cubicBezTo>
                  <a:cubicBezTo>
                    <a:pt x="196" y="9"/>
                    <a:pt x="178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9" name="Google Shape;7229;p17"/>
            <p:cNvSpPr/>
            <p:nvPr/>
          </p:nvSpPr>
          <p:spPr>
            <a:xfrm rot="10800000">
              <a:off x="3005410" y="2722295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61" y="0"/>
                  </a:moveTo>
                  <a:cubicBezTo>
                    <a:pt x="142" y="0"/>
                    <a:pt x="121" y="6"/>
                    <a:pt x="104" y="17"/>
                  </a:cubicBezTo>
                  <a:cubicBezTo>
                    <a:pt x="67" y="34"/>
                    <a:pt x="34" y="50"/>
                    <a:pt x="17" y="88"/>
                  </a:cubicBezTo>
                  <a:cubicBezTo>
                    <a:pt x="1" y="104"/>
                    <a:pt x="1" y="121"/>
                    <a:pt x="1" y="154"/>
                  </a:cubicBezTo>
                  <a:cubicBezTo>
                    <a:pt x="17" y="174"/>
                    <a:pt x="34" y="174"/>
                    <a:pt x="50" y="191"/>
                  </a:cubicBezTo>
                  <a:cubicBezTo>
                    <a:pt x="56" y="196"/>
                    <a:pt x="64" y="198"/>
                    <a:pt x="73" y="198"/>
                  </a:cubicBezTo>
                  <a:cubicBezTo>
                    <a:pt x="93" y="198"/>
                    <a:pt x="120" y="191"/>
                    <a:pt x="153" y="191"/>
                  </a:cubicBezTo>
                  <a:cubicBezTo>
                    <a:pt x="207" y="154"/>
                    <a:pt x="257" y="88"/>
                    <a:pt x="240" y="50"/>
                  </a:cubicBezTo>
                  <a:cubicBezTo>
                    <a:pt x="229" y="19"/>
                    <a:pt x="196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0" name="Google Shape;7230;p17"/>
            <p:cNvSpPr/>
            <p:nvPr/>
          </p:nvSpPr>
          <p:spPr>
            <a:xfrm rot="10800000">
              <a:off x="2946135" y="2723795"/>
              <a:ext cx="6950" cy="5200"/>
            </a:xfrm>
            <a:custGeom>
              <a:avLst/>
              <a:gdLst/>
              <a:ahLst/>
              <a:cxnLst/>
              <a:rect l="l" t="t" r="r" b="b"/>
              <a:pathLst>
                <a:path w="278" h="208" extrusionOk="0">
                  <a:moveTo>
                    <a:pt x="174" y="1"/>
                  </a:moveTo>
                  <a:cubicBezTo>
                    <a:pt x="141" y="17"/>
                    <a:pt x="104" y="17"/>
                    <a:pt x="88" y="38"/>
                  </a:cubicBezTo>
                  <a:cubicBezTo>
                    <a:pt x="55" y="54"/>
                    <a:pt x="38" y="87"/>
                    <a:pt x="22" y="104"/>
                  </a:cubicBezTo>
                  <a:cubicBezTo>
                    <a:pt x="1" y="158"/>
                    <a:pt x="38" y="191"/>
                    <a:pt x="71" y="207"/>
                  </a:cubicBezTo>
                  <a:lnTo>
                    <a:pt x="104" y="207"/>
                  </a:lnTo>
                  <a:cubicBezTo>
                    <a:pt x="125" y="207"/>
                    <a:pt x="141" y="207"/>
                    <a:pt x="158" y="191"/>
                  </a:cubicBezTo>
                  <a:cubicBezTo>
                    <a:pt x="191" y="174"/>
                    <a:pt x="228" y="158"/>
                    <a:pt x="244" y="141"/>
                  </a:cubicBezTo>
                  <a:cubicBezTo>
                    <a:pt x="244" y="120"/>
                    <a:pt x="244" y="120"/>
                    <a:pt x="261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1" name="Google Shape;7231;p17"/>
            <p:cNvSpPr/>
            <p:nvPr/>
          </p:nvSpPr>
          <p:spPr>
            <a:xfrm rot="10800000">
              <a:off x="2950460" y="2736220"/>
              <a:ext cx="6850" cy="4925"/>
            </a:xfrm>
            <a:custGeom>
              <a:avLst/>
              <a:gdLst/>
              <a:ahLst/>
              <a:cxnLst/>
              <a:rect l="l" t="t" r="r" b="b"/>
              <a:pathLst>
                <a:path w="274" h="197" extrusionOk="0">
                  <a:moveTo>
                    <a:pt x="165" y="0"/>
                  </a:moveTo>
                  <a:cubicBezTo>
                    <a:pt x="149" y="0"/>
                    <a:pt x="134" y="3"/>
                    <a:pt x="120" y="9"/>
                  </a:cubicBezTo>
                  <a:cubicBezTo>
                    <a:pt x="50" y="42"/>
                    <a:pt x="1" y="112"/>
                    <a:pt x="17" y="145"/>
                  </a:cubicBezTo>
                  <a:cubicBezTo>
                    <a:pt x="28" y="177"/>
                    <a:pt x="61" y="197"/>
                    <a:pt x="97" y="197"/>
                  </a:cubicBezTo>
                  <a:cubicBezTo>
                    <a:pt x="116" y="197"/>
                    <a:pt x="136" y="191"/>
                    <a:pt x="153" y="178"/>
                  </a:cubicBezTo>
                  <a:cubicBezTo>
                    <a:pt x="224" y="161"/>
                    <a:pt x="273" y="91"/>
                    <a:pt x="257" y="42"/>
                  </a:cubicBezTo>
                  <a:cubicBezTo>
                    <a:pt x="245" y="18"/>
                    <a:pt x="205" y="0"/>
                    <a:pt x="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2" name="Google Shape;7232;p17"/>
            <p:cNvSpPr/>
            <p:nvPr/>
          </p:nvSpPr>
          <p:spPr>
            <a:xfrm rot="10800000">
              <a:off x="2967160" y="273319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3" y="17"/>
                    <a:pt x="87" y="34"/>
                  </a:cubicBezTo>
                  <a:cubicBezTo>
                    <a:pt x="54" y="50"/>
                    <a:pt x="37" y="83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41" y="186"/>
                    <a:pt x="157" y="186"/>
                  </a:cubicBezTo>
                  <a:cubicBezTo>
                    <a:pt x="174" y="186"/>
                    <a:pt x="174" y="170"/>
                    <a:pt x="190" y="170"/>
                  </a:cubicBezTo>
                  <a:cubicBezTo>
                    <a:pt x="227" y="153"/>
                    <a:pt x="244" y="120"/>
                    <a:pt x="244" y="104"/>
                  </a:cubicBezTo>
                  <a:cubicBezTo>
                    <a:pt x="260" y="50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3" name="Google Shape;7233;p17"/>
            <p:cNvSpPr/>
            <p:nvPr/>
          </p:nvSpPr>
          <p:spPr>
            <a:xfrm rot="10800000">
              <a:off x="2970160" y="269887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61" y="1"/>
                    <a:pt x="152" y="3"/>
                    <a:pt x="141" y="8"/>
                  </a:cubicBezTo>
                  <a:cubicBezTo>
                    <a:pt x="104" y="8"/>
                    <a:pt x="71" y="25"/>
                    <a:pt x="54" y="62"/>
                  </a:cubicBezTo>
                  <a:cubicBezTo>
                    <a:pt x="1" y="95"/>
                    <a:pt x="1" y="165"/>
                    <a:pt x="38" y="181"/>
                  </a:cubicBezTo>
                  <a:cubicBezTo>
                    <a:pt x="71" y="198"/>
                    <a:pt x="87" y="198"/>
                    <a:pt x="120" y="198"/>
                  </a:cubicBezTo>
                  <a:cubicBezTo>
                    <a:pt x="141" y="198"/>
                    <a:pt x="141" y="198"/>
                    <a:pt x="157" y="181"/>
                  </a:cubicBezTo>
                  <a:cubicBezTo>
                    <a:pt x="174" y="181"/>
                    <a:pt x="190" y="165"/>
                    <a:pt x="207" y="144"/>
                  </a:cubicBezTo>
                  <a:cubicBezTo>
                    <a:pt x="244" y="128"/>
                    <a:pt x="244" y="95"/>
                    <a:pt x="244" y="78"/>
                  </a:cubicBezTo>
                  <a:cubicBezTo>
                    <a:pt x="261" y="41"/>
                    <a:pt x="244" y="25"/>
                    <a:pt x="223" y="8"/>
                  </a:cubicBezTo>
                  <a:cubicBezTo>
                    <a:pt x="201" y="8"/>
                    <a:pt x="18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4" name="Google Shape;7234;p17"/>
            <p:cNvSpPr/>
            <p:nvPr/>
          </p:nvSpPr>
          <p:spPr>
            <a:xfrm rot="10800000">
              <a:off x="2943985" y="276802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57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37" y="54"/>
                    <a:pt x="21" y="87"/>
                    <a:pt x="21" y="103"/>
                  </a:cubicBezTo>
                  <a:cubicBezTo>
                    <a:pt x="0" y="136"/>
                    <a:pt x="0" y="157"/>
                    <a:pt x="21" y="173"/>
                  </a:cubicBezTo>
                  <a:cubicBezTo>
                    <a:pt x="37" y="190"/>
                    <a:pt x="54" y="206"/>
                    <a:pt x="87" y="206"/>
                  </a:cubicBezTo>
                  <a:cubicBezTo>
                    <a:pt x="103" y="206"/>
                    <a:pt x="140" y="206"/>
                    <a:pt x="157" y="190"/>
                  </a:cubicBezTo>
                  <a:cubicBezTo>
                    <a:pt x="157" y="190"/>
                    <a:pt x="173" y="190"/>
                    <a:pt x="173" y="173"/>
                  </a:cubicBezTo>
                  <a:cubicBezTo>
                    <a:pt x="206" y="157"/>
                    <a:pt x="227" y="136"/>
                    <a:pt x="243" y="103"/>
                  </a:cubicBezTo>
                  <a:cubicBezTo>
                    <a:pt x="260" y="54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5" name="Google Shape;7235;p17"/>
            <p:cNvSpPr/>
            <p:nvPr/>
          </p:nvSpPr>
          <p:spPr>
            <a:xfrm rot="10800000">
              <a:off x="2941810" y="275597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83" y="1"/>
                  </a:moveTo>
                  <a:cubicBezTo>
                    <a:pt x="140" y="1"/>
                    <a:pt x="91" y="19"/>
                    <a:pt x="54" y="57"/>
                  </a:cubicBezTo>
                  <a:cubicBezTo>
                    <a:pt x="1" y="94"/>
                    <a:pt x="1" y="160"/>
                    <a:pt x="38" y="180"/>
                  </a:cubicBezTo>
                  <a:cubicBezTo>
                    <a:pt x="71" y="197"/>
                    <a:pt x="87" y="197"/>
                    <a:pt x="120" y="197"/>
                  </a:cubicBezTo>
                  <a:cubicBezTo>
                    <a:pt x="141" y="197"/>
                    <a:pt x="157" y="197"/>
                    <a:pt x="157" y="180"/>
                  </a:cubicBezTo>
                  <a:cubicBezTo>
                    <a:pt x="174" y="180"/>
                    <a:pt x="190" y="160"/>
                    <a:pt x="207" y="143"/>
                  </a:cubicBezTo>
                  <a:cubicBezTo>
                    <a:pt x="260" y="110"/>
                    <a:pt x="260" y="40"/>
                    <a:pt x="223" y="7"/>
                  </a:cubicBezTo>
                  <a:cubicBezTo>
                    <a:pt x="211" y="3"/>
                    <a:pt x="197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6" name="Google Shape;7236;p17"/>
            <p:cNvSpPr/>
            <p:nvPr/>
          </p:nvSpPr>
          <p:spPr>
            <a:xfrm rot="10800000">
              <a:off x="2943985" y="271174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4"/>
                    <a:pt x="37" y="71"/>
                    <a:pt x="21" y="104"/>
                  </a:cubicBezTo>
                  <a:cubicBezTo>
                    <a:pt x="0" y="120"/>
                    <a:pt x="21" y="157"/>
                    <a:pt x="21" y="174"/>
                  </a:cubicBezTo>
                  <a:cubicBezTo>
                    <a:pt x="37" y="190"/>
                    <a:pt x="70" y="190"/>
                    <a:pt x="103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3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7" name="Google Shape;7237;p17"/>
            <p:cNvSpPr/>
            <p:nvPr/>
          </p:nvSpPr>
          <p:spPr>
            <a:xfrm rot="10800000">
              <a:off x="2980885" y="267712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0" y="1"/>
                  </a:moveTo>
                  <a:cubicBezTo>
                    <a:pt x="87" y="21"/>
                    <a:pt x="54" y="38"/>
                    <a:pt x="38" y="54"/>
                  </a:cubicBezTo>
                  <a:cubicBezTo>
                    <a:pt x="17" y="71"/>
                    <a:pt x="1" y="104"/>
                    <a:pt x="1" y="124"/>
                  </a:cubicBezTo>
                  <a:cubicBezTo>
                    <a:pt x="1" y="157"/>
                    <a:pt x="1" y="174"/>
                    <a:pt x="17" y="190"/>
                  </a:cubicBezTo>
                  <a:cubicBezTo>
                    <a:pt x="36" y="199"/>
                    <a:pt x="49" y="203"/>
                    <a:pt x="62" y="203"/>
                  </a:cubicBezTo>
                  <a:cubicBezTo>
                    <a:pt x="75" y="203"/>
                    <a:pt x="87" y="199"/>
                    <a:pt x="104" y="190"/>
                  </a:cubicBezTo>
                  <a:lnTo>
                    <a:pt x="141" y="190"/>
                  </a:lnTo>
                  <a:cubicBezTo>
                    <a:pt x="157" y="174"/>
                    <a:pt x="174" y="174"/>
                    <a:pt x="190" y="157"/>
                  </a:cubicBezTo>
                  <a:cubicBezTo>
                    <a:pt x="244" y="104"/>
                    <a:pt x="244" y="38"/>
                    <a:pt x="207" y="21"/>
                  </a:cubicBezTo>
                  <a:cubicBezTo>
                    <a:pt x="174" y="1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8" name="Google Shape;7238;p17"/>
            <p:cNvSpPr/>
            <p:nvPr/>
          </p:nvSpPr>
          <p:spPr>
            <a:xfrm rot="10800000">
              <a:off x="2985210" y="2652995"/>
              <a:ext cx="6000" cy="4825"/>
            </a:xfrm>
            <a:custGeom>
              <a:avLst/>
              <a:gdLst/>
              <a:ahLst/>
              <a:cxnLst/>
              <a:rect l="l" t="t" r="r" b="b"/>
              <a:pathLst>
                <a:path w="240" h="193" extrusionOk="0">
                  <a:moveTo>
                    <a:pt x="138" y="0"/>
                  </a:moveTo>
                  <a:cubicBezTo>
                    <a:pt x="120" y="0"/>
                    <a:pt x="102" y="3"/>
                    <a:pt x="83" y="7"/>
                  </a:cubicBezTo>
                  <a:cubicBezTo>
                    <a:pt x="50" y="23"/>
                    <a:pt x="17" y="56"/>
                    <a:pt x="0" y="77"/>
                  </a:cubicBezTo>
                  <a:lnTo>
                    <a:pt x="0" y="143"/>
                  </a:lnTo>
                  <a:cubicBezTo>
                    <a:pt x="0" y="159"/>
                    <a:pt x="17" y="180"/>
                    <a:pt x="33" y="180"/>
                  </a:cubicBezTo>
                  <a:cubicBezTo>
                    <a:pt x="50" y="188"/>
                    <a:pt x="67" y="192"/>
                    <a:pt x="85" y="192"/>
                  </a:cubicBezTo>
                  <a:cubicBezTo>
                    <a:pt x="103" y="192"/>
                    <a:pt x="120" y="188"/>
                    <a:pt x="137" y="180"/>
                  </a:cubicBezTo>
                  <a:cubicBezTo>
                    <a:pt x="207" y="143"/>
                    <a:pt x="240" y="94"/>
                    <a:pt x="223" y="40"/>
                  </a:cubicBezTo>
                  <a:cubicBezTo>
                    <a:pt x="223" y="16"/>
                    <a:pt x="186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9" name="Google Shape;7239;p17"/>
            <p:cNvSpPr/>
            <p:nvPr/>
          </p:nvSpPr>
          <p:spPr>
            <a:xfrm rot="10800000">
              <a:off x="2972735" y="2651170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75" y="1"/>
                  </a:moveTo>
                  <a:cubicBezTo>
                    <a:pt x="153" y="1"/>
                    <a:pt x="129" y="6"/>
                    <a:pt x="104" y="20"/>
                  </a:cubicBezTo>
                  <a:cubicBezTo>
                    <a:pt x="38" y="36"/>
                    <a:pt x="1" y="106"/>
                    <a:pt x="17" y="139"/>
                  </a:cubicBezTo>
                  <a:cubicBezTo>
                    <a:pt x="31" y="171"/>
                    <a:pt x="56" y="191"/>
                    <a:pt x="91" y="191"/>
                  </a:cubicBezTo>
                  <a:cubicBezTo>
                    <a:pt x="111" y="191"/>
                    <a:pt x="133" y="185"/>
                    <a:pt x="157" y="172"/>
                  </a:cubicBezTo>
                  <a:cubicBezTo>
                    <a:pt x="223" y="156"/>
                    <a:pt x="260" y="85"/>
                    <a:pt x="244" y="53"/>
                  </a:cubicBezTo>
                  <a:cubicBezTo>
                    <a:pt x="244" y="20"/>
                    <a:pt x="215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0" name="Google Shape;7240;p17"/>
            <p:cNvSpPr/>
            <p:nvPr/>
          </p:nvSpPr>
          <p:spPr>
            <a:xfrm rot="10800000">
              <a:off x="2936260" y="274659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21"/>
                    <a:pt x="87" y="38"/>
                  </a:cubicBezTo>
                  <a:cubicBezTo>
                    <a:pt x="54" y="54"/>
                    <a:pt x="37" y="87"/>
                    <a:pt x="21" y="104"/>
                  </a:cubicBezTo>
                  <a:cubicBezTo>
                    <a:pt x="0" y="157"/>
                    <a:pt x="37" y="207"/>
                    <a:pt x="103" y="207"/>
                  </a:cubicBezTo>
                  <a:cubicBezTo>
                    <a:pt x="124" y="207"/>
                    <a:pt x="140" y="207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06" y="157"/>
                    <a:pt x="243" y="141"/>
                    <a:pt x="243" y="104"/>
                  </a:cubicBezTo>
                  <a:cubicBezTo>
                    <a:pt x="260" y="5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1" name="Google Shape;7241;p17"/>
            <p:cNvSpPr/>
            <p:nvPr/>
          </p:nvSpPr>
          <p:spPr>
            <a:xfrm rot="10800000">
              <a:off x="2990785" y="2664120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57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1" y="157"/>
                    <a:pt x="38" y="206"/>
                    <a:pt x="87" y="206"/>
                  </a:cubicBezTo>
                  <a:cubicBezTo>
                    <a:pt x="104" y="206"/>
                    <a:pt x="124" y="206"/>
                    <a:pt x="141" y="190"/>
                  </a:cubicBezTo>
                  <a:lnTo>
                    <a:pt x="157" y="190"/>
                  </a:lnTo>
                  <a:lnTo>
                    <a:pt x="174" y="173"/>
                  </a:lnTo>
                  <a:cubicBezTo>
                    <a:pt x="207" y="157"/>
                    <a:pt x="227" y="140"/>
                    <a:pt x="244" y="103"/>
                  </a:cubicBezTo>
                  <a:cubicBezTo>
                    <a:pt x="244" y="87"/>
                    <a:pt x="244" y="54"/>
                    <a:pt x="227" y="37"/>
                  </a:cubicBezTo>
                  <a:cubicBezTo>
                    <a:pt x="227" y="21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2" name="Google Shape;7242;p17"/>
            <p:cNvSpPr/>
            <p:nvPr/>
          </p:nvSpPr>
          <p:spPr>
            <a:xfrm rot="10800000">
              <a:off x="2998510" y="259662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3" y="1"/>
                  </a:moveTo>
                  <a:cubicBezTo>
                    <a:pt x="121" y="1"/>
                    <a:pt x="74" y="16"/>
                    <a:pt x="38" y="40"/>
                  </a:cubicBezTo>
                  <a:cubicBezTo>
                    <a:pt x="21" y="73"/>
                    <a:pt x="0" y="94"/>
                    <a:pt x="0" y="127"/>
                  </a:cubicBezTo>
                  <a:cubicBezTo>
                    <a:pt x="0" y="143"/>
                    <a:pt x="0" y="160"/>
                    <a:pt x="38" y="176"/>
                  </a:cubicBezTo>
                  <a:cubicBezTo>
                    <a:pt x="54" y="197"/>
                    <a:pt x="87" y="197"/>
                    <a:pt x="104" y="197"/>
                  </a:cubicBezTo>
                  <a:cubicBezTo>
                    <a:pt x="124" y="197"/>
                    <a:pt x="141" y="176"/>
                    <a:pt x="141" y="176"/>
                  </a:cubicBezTo>
                  <a:cubicBezTo>
                    <a:pt x="157" y="176"/>
                    <a:pt x="174" y="160"/>
                    <a:pt x="190" y="143"/>
                  </a:cubicBezTo>
                  <a:cubicBezTo>
                    <a:pt x="244" y="94"/>
                    <a:pt x="244" y="40"/>
                    <a:pt x="207" y="7"/>
                  </a:cubicBezTo>
                  <a:cubicBezTo>
                    <a:pt x="193" y="3"/>
                    <a:pt x="179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3" name="Google Shape;7243;p17"/>
            <p:cNvSpPr/>
            <p:nvPr/>
          </p:nvSpPr>
          <p:spPr>
            <a:xfrm rot="10800000">
              <a:off x="2974910" y="266537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87"/>
                    <a:pt x="21" y="104"/>
                  </a:cubicBezTo>
                  <a:cubicBezTo>
                    <a:pt x="0" y="153"/>
                    <a:pt x="37" y="207"/>
                    <a:pt x="87" y="207"/>
                  </a:cubicBezTo>
                  <a:cubicBezTo>
                    <a:pt x="103" y="207"/>
                    <a:pt x="140" y="207"/>
                    <a:pt x="157" y="190"/>
                  </a:cubicBezTo>
                  <a:cubicBezTo>
                    <a:pt x="157" y="190"/>
                    <a:pt x="173" y="190"/>
                    <a:pt x="190" y="174"/>
                  </a:cubicBezTo>
                  <a:cubicBezTo>
                    <a:pt x="206" y="153"/>
                    <a:pt x="227" y="137"/>
                    <a:pt x="243" y="104"/>
                  </a:cubicBezTo>
                  <a:cubicBezTo>
                    <a:pt x="260" y="50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4" name="Google Shape;7244;p17"/>
            <p:cNvSpPr/>
            <p:nvPr/>
          </p:nvSpPr>
          <p:spPr>
            <a:xfrm rot="10800000">
              <a:off x="2949960" y="262939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1"/>
                  </a:moveTo>
                  <a:cubicBezTo>
                    <a:pt x="120" y="17"/>
                    <a:pt x="87" y="34"/>
                    <a:pt x="54" y="50"/>
                  </a:cubicBezTo>
                  <a:cubicBezTo>
                    <a:pt x="17" y="104"/>
                    <a:pt x="1" y="153"/>
                    <a:pt x="54" y="190"/>
                  </a:cubicBezTo>
                  <a:cubicBezTo>
                    <a:pt x="63" y="198"/>
                    <a:pt x="75" y="203"/>
                    <a:pt x="90" y="203"/>
                  </a:cubicBezTo>
                  <a:cubicBezTo>
                    <a:pt x="104" y="203"/>
                    <a:pt x="120" y="198"/>
                    <a:pt x="137" y="190"/>
                  </a:cubicBezTo>
                  <a:lnTo>
                    <a:pt x="158" y="190"/>
                  </a:lnTo>
                  <a:cubicBezTo>
                    <a:pt x="191" y="174"/>
                    <a:pt x="207" y="174"/>
                    <a:pt x="224" y="153"/>
                  </a:cubicBezTo>
                  <a:cubicBezTo>
                    <a:pt x="240" y="120"/>
                    <a:pt x="261" y="104"/>
                    <a:pt x="261" y="71"/>
                  </a:cubicBezTo>
                  <a:cubicBezTo>
                    <a:pt x="261" y="50"/>
                    <a:pt x="240" y="34"/>
                    <a:pt x="224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5" name="Google Shape;7245;p17"/>
            <p:cNvSpPr/>
            <p:nvPr/>
          </p:nvSpPr>
          <p:spPr>
            <a:xfrm rot="10800000">
              <a:off x="2945735" y="2607845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96" y="1"/>
                  </a:moveTo>
                  <a:cubicBezTo>
                    <a:pt x="189" y="1"/>
                    <a:pt x="180" y="3"/>
                    <a:pt x="169" y="8"/>
                  </a:cubicBezTo>
                  <a:cubicBezTo>
                    <a:pt x="103" y="8"/>
                    <a:pt x="33" y="45"/>
                    <a:pt x="17" y="94"/>
                  </a:cubicBezTo>
                  <a:cubicBezTo>
                    <a:pt x="0" y="148"/>
                    <a:pt x="33" y="197"/>
                    <a:pt x="103" y="197"/>
                  </a:cubicBezTo>
                  <a:cubicBezTo>
                    <a:pt x="120" y="197"/>
                    <a:pt x="136" y="197"/>
                    <a:pt x="153" y="181"/>
                  </a:cubicBezTo>
                  <a:cubicBezTo>
                    <a:pt x="169" y="181"/>
                    <a:pt x="169" y="181"/>
                    <a:pt x="190" y="164"/>
                  </a:cubicBezTo>
                  <a:cubicBezTo>
                    <a:pt x="223" y="148"/>
                    <a:pt x="239" y="131"/>
                    <a:pt x="239" y="94"/>
                  </a:cubicBezTo>
                  <a:cubicBezTo>
                    <a:pt x="256" y="78"/>
                    <a:pt x="256" y="45"/>
                    <a:pt x="239" y="28"/>
                  </a:cubicBezTo>
                  <a:cubicBezTo>
                    <a:pt x="227" y="14"/>
                    <a:pt x="216" y="1"/>
                    <a:pt x="1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6" name="Google Shape;7246;p17"/>
            <p:cNvSpPr/>
            <p:nvPr/>
          </p:nvSpPr>
          <p:spPr>
            <a:xfrm rot="10800000">
              <a:off x="2897585" y="2663620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61" y="1"/>
                  </a:moveTo>
                  <a:cubicBezTo>
                    <a:pt x="139" y="1"/>
                    <a:pt x="114" y="5"/>
                    <a:pt x="87" y="13"/>
                  </a:cubicBezTo>
                  <a:cubicBezTo>
                    <a:pt x="54" y="30"/>
                    <a:pt x="21" y="63"/>
                    <a:pt x="0" y="100"/>
                  </a:cubicBezTo>
                  <a:lnTo>
                    <a:pt x="0" y="149"/>
                  </a:lnTo>
                  <a:cubicBezTo>
                    <a:pt x="13" y="183"/>
                    <a:pt x="45" y="202"/>
                    <a:pt x="79" y="202"/>
                  </a:cubicBezTo>
                  <a:cubicBezTo>
                    <a:pt x="100" y="202"/>
                    <a:pt x="121" y="196"/>
                    <a:pt x="141" y="182"/>
                  </a:cubicBezTo>
                  <a:cubicBezTo>
                    <a:pt x="206" y="149"/>
                    <a:pt x="260" y="100"/>
                    <a:pt x="244" y="46"/>
                  </a:cubicBezTo>
                  <a:cubicBezTo>
                    <a:pt x="227" y="30"/>
                    <a:pt x="227" y="30"/>
                    <a:pt x="206" y="13"/>
                  </a:cubicBezTo>
                  <a:cubicBezTo>
                    <a:pt x="198" y="5"/>
                    <a:pt x="182" y="1"/>
                    <a:pt x="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7" name="Google Shape;7247;p17"/>
            <p:cNvSpPr/>
            <p:nvPr/>
          </p:nvSpPr>
          <p:spPr>
            <a:xfrm rot="10800000">
              <a:off x="2896360" y="2653770"/>
              <a:ext cx="6425" cy="5225"/>
            </a:xfrm>
            <a:custGeom>
              <a:avLst/>
              <a:gdLst/>
              <a:ahLst/>
              <a:cxnLst/>
              <a:rect l="l" t="t" r="r" b="b"/>
              <a:pathLst>
                <a:path w="257" h="209" extrusionOk="0">
                  <a:moveTo>
                    <a:pt x="153" y="0"/>
                  </a:moveTo>
                  <a:cubicBezTo>
                    <a:pt x="137" y="0"/>
                    <a:pt x="120" y="21"/>
                    <a:pt x="104" y="21"/>
                  </a:cubicBezTo>
                  <a:cubicBezTo>
                    <a:pt x="34" y="54"/>
                    <a:pt x="1" y="103"/>
                    <a:pt x="17" y="157"/>
                  </a:cubicBezTo>
                  <a:cubicBezTo>
                    <a:pt x="17" y="189"/>
                    <a:pt x="47" y="209"/>
                    <a:pt x="85" y="209"/>
                  </a:cubicBezTo>
                  <a:cubicBezTo>
                    <a:pt x="106" y="209"/>
                    <a:pt x="130" y="203"/>
                    <a:pt x="153" y="190"/>
                  </a:cubicBezTo>
                  <a:cubicBezTo>
                    <a:pt x="174" y="190"/>
                    <a:pt x="191" y="174"/>
                    <a:pt x="207" y="157"/>
                  </a:cubicBezTo>
                  <a:cubicBezTo>
                    <a:pt x="240" y="124"/>
                    <a:pt x="257" y="87"/>
                    <a:pt x="240" y="54"/>
                  </a:cubicBezTo>
                  <a:cubicBezTo>
                    <a:pt x="240" y="21"/>
                    <a:pt x="207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8" name="Google Shape;7248;p17"/>
            <p:cNvSpPr/>
            <p:nvPr/>
          </p:nvSpPr>
          <p:spPr>
            <a:xfrm rot="10800000">
              <a:off x="2891610" y="259537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34" y="54"/>
                    <a:pt x="17" y="70"/>
                    <a:pt x="1" y="103"/>
                  </a:cubicBezTo>
                  <a:cubicBezTo>
                    <a:pt x="1" y="120"/>
                    <a:pt x="1" y="157"/>
                    <a:pt x="17" y="173"/>
                  </a:cubicBezTo>
                  <a:cubicBezTo>
                    <a:pt x="34" y="190"/>
                    <a:pt x="50" y="206"/>
                    <a:pt x="87" y="206"/>
                  </a:cubicBezTo>
                  <a:cubicBezTo>
                    <a:pt x="104" y="206"/>
                    <a:pt x="120" y="190"/>
                    <a:pt x="137" y="190"/>
                  </a:cubicBezTo>
                  <a:cubicBezTo>
                    <a:pt x="153" y="173"/>
                    <a:pt x="153" y="173"/>
                    <a:pt x="170" y="173"/>
                  </a:cubicBezTo>
                  <a:cubicBezTo>
                    <a:pt x="207" y="157"/>
                    <a:pt x="223" y="120"/>
                    <a:pt x="223" y="103"/>
                  </a:cubicBezTo>
                  <a:cubicBezTo>
                    <a:pt x="256" y="54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9" name="Google Shape;7249;p17"/>
            <p:cNvSpPr/>
            <p:nvPr/>
          </p:nvSpPr>
          <p:spPr>
            <a:xfrm rot="10800000">
              <a:off x="2887710" y="263012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57" y="1"/>
                    <a:pt x="120" y="17"/>
                    <a:pt x="103" y="34"/>
                  </a:cubicBezTo>
                  <a:cubicBezTo>
                    <a:pt x="70" y="50"/>
                    <a:pt x="37" y="6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207"/>
                    <a:pt x="140" y="186"/>
                  </a:cubicBezTo>
                  <a:lnTo>
                    <a:pt x="173" y="186"/>
                  </a:lnTo>
                  <a:lnTo>
                    <a:pt x="190" y="170"/>
                  </a:lnTo>
                  <a:cubicBezTo>
                    <a:pt x="223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0" name="Google Shape;7250;p17"/>
            <p:cNvSpPr/>
            <p:nvPr/>
          </p:nvSpPr>
          <p:spPr>
            <a:xfrm rot="10800000">
              <a:off x="2882535" y="260634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3" y="0"/>
                  </a:moveTo>
                  <a:cubicBezTo>
                    <a:pt x="157" y="0"/>
                    <a:pt x="120" y="0"/>
                    <a:pt x="103" y="17"/>
                  </a:cubicBezTo>
                  <a:cubicBezTo>
                    <a:pt x="54" y="33"/>
                    <a:pt x="0" y="103"/>
                    <a:pt x="17" y="153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73" y="173"/>
                    <a:pt x="190" y="173"/>
                    <a:pt x="206" y="153"/>
                  </a:cubicBezTo>
                  <a:cubicBezTo>
                    <a:pt x="244" y="120"/>
                    <a:pt x="260" y="87"/>
                    <a:pt x="260" y="50"/>
                  </a:cubicBezTo>
                  <a:cubicBezTo>
                    <a:pt x="244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1" name="Google Shape;7251;p17"/>
            <p:cNvSpPr/>
            <p:nvPr/>
          </p:nvSpPr>
          <p:spPr>
            <a:xfrm rot="10800000">
              <a:off x="2877810" y="2643120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37" y="0"/>
                  </a:moveTo>
                  <a:cubicBezTo>
                    <a:pt x="104" y="17"/>
                    <a:pt x="71" y="33"/>
                    <a:pt x="55" y="50"/>
                  </a:cubicBezTo>
                  <a:cubicBezTo>
                    <a:pt x="17" y="66"/>
                    <a:pt x="17" y="103"/>
                    <a:pt x="1" y="120"/>
                  </a:cubicBezTo>
                  <a:cubicBezTo>
                    <a:pt x="1" y="153"/>
                    <a:pt x="17" y="169"/>
                    <a:pt x="34" y="186"/>
                  </a:cubicBezTo>
                  <a:cubicBezTo>
                    <a:pt x="44" y="196"/>
                    <a:pt x="58" y="201"/>
                    <a:pt x="73" y="201"/>
                  </a:cubicBezTo>
                  <a:cubicBezTo>
                    <a:pt x="88" y="201"/>
                    <a:pt x="104" y="196"/>
                    <a:pt x="120" y="186"/>
                  </a:cubicBezTo>
                  <a:lnTo>
                    <a:pt x="158" y="186"/>
                  </a:lnTo>
                  <a:cubicBezTo>
                    <a:pt x="174" y="169"/>
                    <a:pt x="191" y="153"/>
                    <a:pt x="207" y="153"/>
                  </a:cubicBezTo>
                  <a:cubicBezTo>
                    <a:pt x="261" y="103"/>
                    <a:pt x="261" y="33"/>
                    <a:pt x="224" y="17"/>
                  </a:cubicBezTo>
                  <a:cubicBezTo>
                    <a:pt x="191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2" name="Google Shape;7252;p17"/>
            <p:cNvSpPr/>
            <p:nvPr/>
          </p:nvSpPr>
          <p:spPr>
            <a:xfrm rot="10800000">
              <a:off x="2882135" y="261909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71" y="0"/>
                  </a:moveTo>
                  <a:cubicBezTo>
                    <a:pt x="151" y="0"/>
                    <a:pt x="129" y="6"/>
                    <a:pt x="104" y="17"/>
                  </a:cubicBezTo>
                  <a:cubicBezTo>
                    <a:pt x="71" y="34"/>
                    <a:pt x="38" y="71"/>
                    <a:pt x="21" y="87"/>
                  </a:cubicBezTo>
                  <a:cubicBezTo>
                    <a:pt x="21" y="104"/>
                    <a:pt x="1" y="137"/>
                    <a:pt x="21" y="153"/>
                  </a:cubicBezTo>
                  <a:cubicBezTo>
                    <a:pt x="21" y="174"/>
                    <a:pt x="38" y="191"/>
                    <a:pt x="54" y="191"/>
                  </a:cubicBezTo>
                  <a:cubicBezTo>
                    <a:pt x="71" y="199"/>
                    <a:pt x="88" y="203"/>
                    <a:pt x="106" y="203"/>
                  </a:cubicBezTo>
                  <a:cubicBezTo>
                    <a:pt x="123" y="203"/>
                    <a:pt x="141" y="199"/>
                    <a:pt x="157" y="191"/>
                  </a:cubicBezTo>
                  <a:cubicBezTo>
                    <a:pt x="228" y="153"/>
                    <a:pt x="261" y="104"/>
                    <a:pt x="244" y="50"/>
                  </a:cubicBezTo>
                  <a:cubicBezTo>
                    <a:pt x="233" y="18"/>
                    <a:pt x="207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3" name="Google Shape;7253;p17"/>
            <p:cNvSpPr/>
            <p:nvPr/>
          </p:nvSpPr>
          <p:spPr>
            <a:xfrm rot="10800000">
              <a:off x="2938835" y="264134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7"/>
                  </a:cubicBezTo>
                  <a:cubicBezTo>
                    <a:pt x="54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74" y="173"/>
                    <a:pt x="190" y="173"/>
                  </a:cubicBezTo>
                  <a:cubicBezTo>
                    <a:pt x="223" y="157"/>
                    <a:pt x="244" y="120"/>
                    <a:pt x="244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4" name="Google Shape;7254;p17"/>
            <p:cNvSpPr/>
            <p:nvPr/>
          </p:nvSpPr>
          <p:spPr>
            <a:xfrm rot="10800000">
              <a:off x="2941810" y="259379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5" y="0"/>
                  </a:moveTo>
                  <a:cubicBezTo>
                    <a:pt x="153" y="0"/>
                    <a:pt x="129" y="6"/>
                    <a:pt x="104" y="18"/>
                  </a:cubicBezTo>
                  <a:cubicBezTo>
                    <a:pt x="38" y="51"/>
                    <a:pt x="1" y="104"/>
                    <a:pt x="17" y="154"/>
                  </a:cubicBezTo>
                  <a:cubicBezTo>
                    <a:pt x="30" y="188"/>
                    <a:pt x="56" y="200"/>
                    <a:pt x="90" y="200"/>
                  </a:cubicBezTo>
                  <a:cubicBezTo>
                    <a:pt x="110" y="200"/>
                    <a:pt x="132" y="197"/>
                    <a:pt x="157" y="191"/>
                  </a:cubicBezTo>
                  <a:cubicBezTo>
                    <a:pt x="223" y="154"/>
                    <a:pt x="260" y="104"/>
                    <a:pt x="244" y="51"/>
                  </a:cubicBezTo>
                  <a:cubicBezTo>
                    <a:pt x="244" y="19"/>
                    <a:pt x="215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5" name="Google Shape;7255;p17"/>
            <p:cNvSpPr/>
            <p:nvPr/>
          </p:nvSpPr>
          <p:spPr>
            <a:xfrm rot="10800000">
              <a:off x="2905335" y="264259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40" y="190"/>
                    <a:pt x="157" y="190"/>
                  </a:cubicBezTo>
                  <a:cubicBezTo>
                    <a:pt x="173" y="190"/>
                    <a:pt x="190" y="170"/>
                    <a:pt x="190" y="170"/>
                  </a:cubicBezTo>
                  <a:cubicBezTo>
                    <a:pt x="227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7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6" name="Google Shape;7256;p17"/>
            <p:cNvSpPr/>
            <p:nvPr/>
          </p:nvSpPr>
          <p:spPr>
            <a:xfrm rot="10800000">
              <a:off x="2934085" y="262969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34"/>
                  </a:cubicBezTo>
                  <a:cubicBezTo>
                    <a:pt x="54" y="50"/>
                    <a:pt x="38" y="71"/>
                    <a:pt x="17" y="104"/>
                  </a:cubicBezTo>
                  <a:cubicBezTo>
                    <a:pt x="1" y="153"/>
                    <a:pt x="38" y="190"/>
                    <a:pt x="87" y="190"/>
                  </a:cubicBezTo>
                  <a:lnTo>
                    <a:pt x="157" y="190"/>
                  </a:lnTo>
                  <a:cubicBezTo>
                    <a:pt x="174" y="174"/>
                    <a:pt x="174" y="174"/>
                    <a:pt x="190" y="174"/>
                  </a:cubicBezTo>
                  <a:cubicBezTo>
                    <a:pt x="207" y="153"/>
                    <a:pt x="244" y="120"/>
                    <a:pt x="244" y="104"/>
                  </a:cubicBezTo>
                  <a:cubicBezTo>
                    <a:pt x="261" y="71"/>
                    <a:pt x="261" y="50"/>
                    <a:pt x="244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7" name="Google Shape;7257;p17"/>
            <p:cNvSpPr/>
            <p:nvPr/>
          </p:nvSpPr>
          <p:spPr>
            <a:xfrm rot="10800000">
              <a:off x="2907910" y="2699695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87" y="17"/>
                  </a:cubicBezTo>
                  <a:cubicBezTo>
                    <a:pt x="54" y="33"/>
                    <a:pt x="37" y="66"/>
                    <a:pt x="21" y="103"/>
                  </a:cubicBezTo>
                  <a:cubicBezTo>
                    <a:pt x="0" y="153"/>
                    <a:pt x="37" y="190"/>
                    <a:pt x="87" y="190"/>
                  </a:cubicBezTo>
                  <a:lnTo>
                    <a:pt x="140" y="190"/>
                  </a:lnTo>
                  <a:cubicBezTo>
                    <a:pt x="140" y="190"/>
                    <a:pt x="157" y="190"/>
                    <a:pt x="157" y="169"/>
                  </a:cubicBezTo>
                  <a:cubicBezTo>
                    <a:pt x="173" y="169"/>
                    <a:pt x="173" y="169"/>
                    <a:pt x="190" y="153"/>
                  </a:cubicBezTo>
                  <a:cubicBezTo>
                    <a:pt x="206" y="136"/>
                    <a:pt x="243" y="120"/>
                    <a:pt x="243" y="87"/>
                  </a:cubicBezTo>
                  <a:cubicBezTo>
                    <a:pt x="260" y="66"/>
                    <a:pt x="260" y="33"/>
                    <a:pt x="243" y="17"/>
                  </a:cubicBezTo>
                  <a:cubicBezTo>
                    <a:pt x="227" y="0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8" name="Google Shape;7258;p17"/>
            <p:cNvSpPr/>
            <p:nvPr/>
          </p:nvSpPr>
          <p:spPr>
            <a:xfrm rot="10800000">
              <a:off x="2915635" y="267742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38"/>
                  </a:cubicBezTo>
                  <a:cubicBezTo>
                    <a:pt x="54" y="54"/>
                    <a:pt x="37" y="71"/>
                    <a:pt x="37" y="104"/>
                  </a:cubicBezTo>
                  <a:cubicBezTo>
                    <a:pt x="0" y="157"/>
                    <a:pt x="37" y="190"/>
                    <a:pt x="103" y="190"/>
                  </a:cubicBezTo>
                  <a:lnTo>
                    <a:pt x="173" y="190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7"/>
                    <a:pt x="244" y="124"/>
                    <a:pt x="260" y="104"/>
                  </a:cubicBezTo>
                  <a:cubicBezTo>
                    <a:pt x="277" y="38"/>
                    <a:pt x="244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9" name="Google Shape;7259;p17"/>
            <p:cNvSpPr/>
            <p:nvPr/>
          </p:nvSpPr>
          <p:spPr>
            <a:xfrm rot="10800000">
              <a:off x="2921210" y="2686495"/>
              <a:ext cx="6925" cy="5100"/>
            </a:xfrm>
            <a:custGeom>
              <a:avLst/>
              <a:gdLst/>
              <a:ahLst/>
              <a:cxnLst/>
              <a:rect l="l" t="t" r="r" b="b"/>
              <a:pathLst>
                <a:path w="277" h="204" extrusionOk="0">
                  <a:moveTo>
                    <a:pt x="173" y="1"/>
                  </a:moveTo>
                  <a:cubicBezTo>
                    <a:pt x="136" y="1"/>
                    <a:pt x="92" y="19"/>
                    <a:pt x="71" y="51"/>
                  </a:cubicBezTo>
                  <a:cubicBezTo>
                    <a:pt x="17" y="105"/>
                    <a:pt x="1" y="154"/>
                    <a:pt x="54" y="191"/>
                  </a:cubicBezTo>
                  <a:cubicBezTo>
                    <a:pt x="63" y="199"/>
                    <a:pt x="75" y="204"/>
                    <a:pt x="89" y="204"/>
                  </a:cubicBezTo>
                  <a:cubicBezTo>
                    <a:pt x="104" y="204"/>
                    <a:pt x="120" y="199"/>
                    <a:pt x="137" y="191"/>
                  </a:cubicBezTo>
                  <a:lnTo>
                    <a:pt x="174" y="191"/>
                  </a:lnTo>
                  <a:cubicBezTo>
                    <a:pt x="190" y="171"/>
                    <a:pt x="207" y="171"/>
                    <a:pt x="223" y="154"/>
                  </a:cubicBezTo>
                  <a:cubicBezTo>
                    <a:pt x="277" y="105"/>
                    <a:pt x="277" y="51"/>
                    <a:pt x="223" y="18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0" name="Google Shape;7260;p17"/>
            <p:cNvSpPr/>
            <p:nvPr/>
          </p:nvSpPr>
          <p:spPr>
            <a:xfrm rot="10800000">
              <a:off x="2895435" y="260784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7"/>
                  </a:cubicBezTo>
                  <a:cubicBezTo>
                    <a:pt x="55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206"/>
                    <a:pt x="158" y="190"/>
                  </a:cubicBezTo>
                  <a:cubicBezTo>
                    <a:pt x="174" y="190"/>
                    <a:pt x="174" y="190"/>
                    <a:pt x="191" y="173"/>
                  </a:cubicBezTo>
                  <a:cubicBezTo>
                    <a:pt x="207" y="157"/>
                    <a:pt x="244" y="140"/>
                    <a:pt x="244" y="103"/>
                  </a:cubicBezTo>
                  <a:cubicBezTo>
                    <a:pt x="261" y="54"/>
                    <a:pt x="22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1" name="Google Shape;7261;p17"/>
            <p:cNvSpPr/>
            <p:nvPr/>
          </p:nvSpPr>
          <p:spPr>
            <a:xfrm rot="10800000">
              <a:off x="2834010" y="264159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8" y="1"/>
                  </a:moveTo>
                  <a:cubicBezTo>
                    <a:pt x="150" y="1"/>
                    <a:pt x="128" y="6"/>
                    <a:pt x="103" y="18"/>
                  </a:cubicBezTo>
                  <a:cubicBezTo>
                    <a:pt x="33" y="38"/>
                    <a:pt x="0" y="104"/>
                    <a:pt x="17" y="158"/>
                  </a:cubicBezTo>
                  <a:cubicBezTo>
                    <a:pt x="17" y="182"/>
                    <a:pt x="54" y="197"/>
                    <a:pt x="102" y="197"/>
                  </a:cubicBezTo>
                  <a:cubicBezTo>
                    <a:pt x="119" y="197"/>
                    <a:pt x="138" y="195"/>
                    <a:pt x="157" y="191"/>
                  </a:cubicBezTo>
                  <a:cubicBezTo>
                    <a:pt x="223" y="158"/>
                    <a:pt x="260" y="104"/>
                    <a:pt x="239" y="55"/>
                  </a:cubicBezTo>
                  <a:cubicBezTo>
                    <a:pt x="229" y="20"/>
                    <a:pt x="204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2" name="Google Shape;7262;p17"/>
            <p:cNvSpPr/>
            <p:nvPr/>
          </p:nvSpPr>
          <p:spPr>
            <a:xfrm rot="10800000">
              <a:off x="2839160" y="2618570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90" y="0"/>
                  </a:moveTo>
                  <a:cubicBezTo>
                    <a:pt x="177" y="0"/>
                    <a:pt x="163" y="5"/>
                    <a:pt x="153" y="13"/>
                  </a:cubicBezTo>
                  <a:cubicBezTo>
                    <a:pt x="120" y="13"/>
                    <a:pt x="87" y="29"/>
                    <a:pt x="71" y="50"/>
                  </a:cubicBezTo>
                  <a:cubicBezTo>
                    <a:pt x="17" y="99"/>
                    <a:pt x="1" y="170"/>
                    <a:pt x="50" y="186"/>
                  </a:cubicBezTo>
                  <a:cubicBezTo>
                    <a:pt x="71" y="203"/>
                    <a:pt x="104" y="203"/>
                    <a:pt x="137" y="203"/>
                  </a:cubicBezTo>
                  <a:cubicBezTo>
                    <a:pt x="137" y="203"/>
                    <a:pt x="153" y="186"/>
                    <a:pt x="174" y="186"/>
                  </a:cubicBezTo>
                  <a:cubicBezTo>
                    <a:pt x="190" y="186"/>
                    <a:pt x="207" y="170"/>
                    <a:pt x="223" y="153"/>
                  </a:cubicBezTo>
                  <a:cubicBezTo>
                    <a:pt x="277" y="99"/>
                    <a:pt x="277" y="50"/>
                    <a:pt x="223" y="13"/>
                  </a:cubicBezTo>
                  <a:cubicBezTo>
                    <a:pt x="215" y="5"/>
                    <a:pt x="203" y="0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3" name="Google Shape;7263;p17"/>
            <p:cNvSpPr/>
            <p:nvPr/>
          </p:nvSpPr>
          <p:spPr>
            <a:xfrm rot="10800000">
              <a:off x="2849060" y="264134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7"/>
                  </a:cubicBezTo>
                  <a:cubicBezTo>
                    <a:pt x="54" y="54"/>
                    <a:pt x="37" y="70"/>
                    <a:pt x="17" y="103"/>
                  </a:cubicBezTo>
                  <a:cubicBezTo>
                    <a:pt x="0" y="157"/>
                    <a:pt x="37" y="206"/>
                    <a:pt x="87" y="206"/>
                  </a:cubicBezTo>
                  <a:cubicBezTo>
                    <a:pt x="120" y="190"/>
                    <a:pt x="140" y="190"/>
                    <a:pt x="157" y="190"/>
                  </a:cubicBezTo>
                  <a:cubicBezTo>
                    <a:pt x="173" y="173"/>
                    <a:pt x="173" y="173"/>
                    <a:pt x="190" y="173"/>
                  </a:cubicBezTo>
                  <a:cubicBezTo>
                    <a:pt x="206" y="157"/>
                    <a:pt x="243" y="120"/>
                    <a:pt x="243" y="103"/>
                  </a:cubicBezTo>
                  <a:cubicBezTo>
                    <a:pt x="260" y="54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4" name="Google Shape;7264;p17"/>
            <p:cNvSpPr/>
            <p:nvPr/>
          </p:nvSpPr>
          <p:spPr>
            <a:xfrm rot="10800000">
              <a:off x="2843485" y="263012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17"/>
                  </a:cubicBezTo>
                  <a:cubicBezTo>
                    <a:pt x="54" y="33"/>
                    <a:pt x="37" y="66"/>
                    <a:pt x="17" y="87"/>
                  </a:cubicBezTo>
                  <a:cubicBezTo>
                    <a:pt x="0" y="153"/>
                    <a:pt x="37" y="190"/>
                    <a:pt x="103" y="190"/>
                  </a:cubicBezTo>
                  <a:cubicBezTo>
                    <a:pt x="120" y="190"/>
                    <a:pt x="141" y="190"/>
                    <a:pt x="157" y="169"/>
                  </a:cubicBezTo>
                  <a:cubicBezTo>
                    <a:pt x="174" y="169"/>
                    <a:pt x="190" y="169"/>
                    <a:pt x="190" y="153"/>
                  </a:cubicBezTo>
                  <a:cubicBezTo>
                    <a:pt x="223" y="136"/>
                    <a:pt x="244" y="120"/>
                    <a:pt x="260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5" name="Google Shape;7265;p17"/>
            <p:cNvSpPr/>
            <p:nvPr/>
          </p:nvSpPr>
          <p:spPr>
            <a:xfrm rot="10800000">
              <a:off x="2828010" y="2688545"/>
              <a:ext cx="6025" cy="4775"/>
            </a:xfrm>
            <a:custGeom>
              <a:avLst/>
              <a:gdLst/>
              <a:ahLst/>
              <a:cxnLst/>
              <a:rect l="l" t="t" r="r" b="b"/>
              <a:pathLst>
                <a:path w="241" h="191" extrusionOk="0">
                  <a:moveTo>
                    <a:pt x="137" y="0"/>
                  </a:moveTo>
                  <a:cubicBezTo>
                    <a:pt x="104" y="0"/>
                    <a:pt x="67" y="17"/>
                    <a:pt x="50" y="54"/>
                  </a:cubicBezTo>
                  <a:cubicBezTo>
                    <a:pt x="1" y="87"/>
                    <a:pt x="1" y="157"/>
                    <a:pt x="34" y="174"/>
                  </a:cubicBezTo>
                  <a:cubicBezTo>
                    <a:pt x="67" y="190"/>
                    <a:pt x="83" y="190"/>
                    <a:pt x="120" y="190"/>
                  </a:cubicBezTo>
                  <a:cubicBezTo>
                    <a:pt x="137" y="190"/>
                    <a:pt x="137" y="190"/>
                    <a:pt x="153" y="174"/>
                  </a:cubicBezTo>
                  <a:cubicBezTo>
                    <a:pt x="170" y="174"/>
                    <a:pt x="186" y="157"/>
                    <a:pt x="207" y="136"/>
                  </a:cubicBezTo>
                  <a:cubicBezTo>
                    <a:pt x="224" y="120"/>
                    <a:pt x="240" y="87"/>
                    <a:pt x="240" y="71"/>
                  </a:cubicBezTo>
                  <a:cubicBezTo>
                    <a:pt x="240" y="33"/>
                    <a:pt x="240" y="17"/>
                    <a:pt x="2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6" name="Google Shape;7266;p17"/>
            <p:cNvSpPr/>
            <p:nvPr/>
          </p:nvSpPr>
          <p:spPr>
            <a:xfrm rot="10800000">
              <a:off x="2833585" y="265329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50"/>
                    <a:pt x="17" y="66"/>
                    <a:pt x="17" y="104"/>
                  </a:cubicBezTo>
                  <a:cubicBezTo>
                    <a:pt x="1" y="153"/>
                    <a:pt x="38" y="190"/>
                    <a:pt x="87" y="190"/>
                  </a:cubicBezTo>
                  <a:cubicBezTo>
                    <a:pt x="120" y="190"/>
                    <a:pt x="141" y="190"/>
                    <a:pt x="157" y="169"/>
                  </a:cubicBezTo>
                  <a:lnTo>
                    <a:pt x="190" y="169"/>
                  </a:lnTo>
                  <a:cubicBezTo>
                    <a:pt x="207" y="137"/>
                    <a:pt x="244" y="120"/>
                    <a:pt x="244" y="87"/>
                  </a:cubicBezTo>
                  <a:cubicBezTo>
                    <a:pt x="260" y="33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7" name="Google Shape;7267;p17"/>
            <p:cNvSpPr/>
            <p:nvPr/>
          </p:nvSpPr>
          <p:spPr>
            <a:xfrm rot="10800000">
              <a:off x="2833185" y="2667620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57" y="1"/>
                  </a:moveTo>
                  <a:cubicBezTo>
                    <a:pt x="119" y="1"/>
                    <a:pt x="75" y="20"/>
                    <a:pt x="54" y="55"/>
                  </a:cubicBezTo>
                  <a:cubicBezTo>
                    <a:pt x="21" y="71"/>
                    <a:pt x="0" y="104"/>
                    <a:pt x="0" y="121"/>
                  </a:cubicBezTo>
                  <a:cubicBezTo>
                    <a:pt x="0" y="158"/>
                    <a:pt x="21" y="174"/>
                    <a:pt x="37" y="191"/>
                  </a:cubicBezTo>
                  <a:cubicBezTo>
                    <a:pt x="45" y="199"/>
                    <a:pt x="58" y="203"/>
                    <a:pt x="73" y="203"/>
                  </a:cubicBezTo>
                  <a:cubicBezTo>
                    <a:pt x="88" y="203"/>
                    <a:pt x="105" y="199"/>
                    <a:pt x="124" y="191"/>
                  </a:cubicBezTo>
                  <a:lnTo>
                    <a:pt x="157" y="191"/>
                  </a:lnTo>
                  <a:cubicBezTo>
                    <a:pt x="173" y="174"/>
                    <a:pt x="190" y="174"/>
                    <a:pt x="206" y="158"/>
                  </a:cubicBezTo>
                  <a:cubicBezTo>
                    <a:pt x="260" y="104"/>
                    <a:pt x="260" y="34"/>
                    <a:pt x="206" y="17"/>
                  </a:cubicBezTo>
                  <a:cubicBezTo>
                    <a:pt x="195" y="6"/>
                    <a:pt x="17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8" name="Google Shape;7268;p17"/>
            <p:cNvSpPr/>
            <p:nvPr/>
          </p:nvSpPr>
          <p:spPr>
            <a:xfrm rot="10800000">
              <a:off x="2867085" y="260674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41" y="1"/>
                  </a:moveTo>
                  <a:cubicBezTo>
                    <a:pt x="104" y="17"/>
                    <a:pt x="71" y="34"/>
                    <a:pt x="54" y="50"/>
                  </a:cubicBezTo>
                  <a:cubicBezTo>
                    <a:pt x="1" y="104"/>
                    <a:pt x="1" y="153"/>
                    <a:pt x="38" y="190"/>
                  </a:cubicBezTo>
                  <a:cubicBezTo>
                    <a:pt x="60" y="190"/>
                    <a:pt x="74" y="198"/>
                    <a:pt x="92" y="198"/>
                  </a:cubicBezTo>
                  <a:cubicBezTo>
                    <a:pt x="100" y="198"/>
                    <a:pt x="109" y="196"/>
                    <a:pt x="120" y="190"/>
                  </a:cubicBezTo>
                  <a:lnTo>
                    <a:pt x="157" y="190"/>
                  </a:lnTo>
                  <a:cubicBezTo>
                    <a:pt x="174" y="170"/>
                    <a:pt x="190" y="153"/>
                    <a:pt x="207" y="153"/>
                  </a:cubicBezTo>
                  <a:cubicBezTo>
                    <a:pt x="244" y="120"/>
                    <a:pt x="244" y="104"/>
                    <a:pt x="260" y="67"/>
                  </a:cubicBezTo>
                  <a:cubicBezTo>
                    <a:pt x="260" y="50"/>
                    <a:pt x="244" y="17"/>
                    <a:pt x="223" y="17"/>
                  </a:cubicBezTo>
                  <a:cubicBezTo>
                    <a:pt x="190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9" name="Google Shape;7269;p17"/>
            <p:cNvSpPr/>
            <p:nvPr/>
          </p:nvSpPr>
          <p:spPr>
            <a:xfrm rot="10800000">
              <a:off x="2871835" y="263144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4"/>
                    <a:pt x="38" y="87"/>
                    <a:pt x="38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190"/>
                    <a:pt x="174" y="190"/>
                  </a:cubicBezTo>
                  <a:lnTo>
                    <a:pt x="190" y="173"/>
                  </a:lnTo>
                  <a:cubicBezTo>
                    <a:pt x="223" y="157"/>
                    <a:pt x="244" y="136"/>
                    <a:pt x="260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0" name="Google Shape;7270;p17"/>
            <p:cNvSpPr/>
            <p:nvPr/>
          </p:nvSpPr>
          <p:spPr>
            <a:xfrm rot="10800000">
              <a:off x="2872660" y="2572170"/>
              <a:ext cx="6100" cy="5200"/>
            </a:xfrm>
            <a:custGeom>
              <a:avLst/>
              <a:gdLst/>
              <a:ahLst/>
              <a:cxnLst/>
              <a:rect l="l" t="t" r="r" b="b"/>
              <a:pathLst>
                <a:path w="244" h="208" extrusionOk="0">
                  <a:moveTo>
                    <a:pt x="157" y="1"/>
                  </a:moveTo>
                  <a:cubicBezTo>
                    <a:pt x="141" y="1"/>
                    <a:pt x="120" y="17"/>
                    <a:pt x="104" y="17"/>
                  </a:cubicBezTo>
                  <a:cubicBezTo>
                    <a:pt x="38" y="54"/>
                    <a:pt x="1" y="104"/>
                    <a:pt x="1" y="157"/>
                  </a:cubicBezTo>
                  <a:cubicBezTo>
                    <a:pt x="11" y="189"/>
                    <a:pt x="44" y="207"/>
                    <a:pt x="85" y="207"/>
                  </a:cubicBezTo>
                  <a:cubicBezTo>
                    <a:pt x="108" y="207"/>
                    <a:pt x="132" y="202"/>
                    <a:pt x="157" y="190"/>
                  </a:cubicBezTo>
                  <a:cubicBezTo>
                    <a:pt x="174" y="190"/>
                    <a:pt x="190" y="174"/>
                    <a:pt x="190" y="157"/>
                  </a:cubicBezTo>
                  <a:cubicBezTo>
                    <a:pt x="223" y="120"/>
                    <a:pt x="244" y="87"/>
                    <a:pt x="244" y="54"/>
                  </a:cubicBezTo>
                  <a:cubicBezTo>
                    <a:pt x="223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1" name="Google Shape;7271;p17"/>
            <p:cNvSpPr/>
            <p:nvPr/>
          </p:nvSpPr>
          <p:spPr>
            <a:xfrm rot="10800000">
              <a:off x="2861935" y="259537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20" y="0"/>
                    <a:pt x="87" y="17"/>
                    <a:pt x="71" y="33"/>
                  </a:cubicBezTo>
                  <a:cubicBezTo>
                    <a:pt x="38" y="54"/>
                    <a:pt x="17" y="87"/>
                    <a:pt x="1" y="103"/>
                  </a:cubicBezTo>
                  <a:cubicBezTo>
                    <a:pt x="1" y="136"/>
                    <a:pt x="1" y="157"/>
                    <a:pt x="17" y="173"/>
                  </a:cubicBezTo>
                  <a:cubicBezTo>
                    <a:pt x="17" y="190"/>
                    <a:pt x="54" y="206"/>
                    <a:pt x="87" y="206"/>
                  </a:cubicBezTo>
                  <a:cubicBezTo>
                    <a:pt x="104" y="206"/>
                    <a:pt x="120" y="206"/>
                    <a:pt x="141" y="190"/>
                  </a:cubicBezTo>
                  <a:cubicBezTo>
                    <a:pt x="158" y="190"/>
                    <a:pt x="158" y="173"/>
                    <a:pt x="174" y="173"/>
                  </a:cubicBezTo>
                  <a:cubicBezTo>
                    <a:pt x="207" y="157"/>
                    <a:pt x="223" y="136"/>
                    <a:pt x="223" y="103"/>
                  </a:cubicBezTo>
                  <a:cubicBezTo>
                    <a:pt x="261" y="54"/>
                    <a:pt x="223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2" name="Google Shape;7272;p17"/>
            <p:cNvSpPr/>
            <p:nvPr/>
          </p:nvSpPr>
          <p:spPr>
            <a:xfrm rot="10800000">
              <a:off x="2853385" y="2618745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80" y="1"/>
                  </a:moveTo>
                  <a:cubicBezTo>
                    <a:pt x="161" y="1"/>
                    <a:pt x="141" y="6"/>
                    <a:pt x="124" y="18"/>
                  </a:cubicBezTo>
                  <a:cubicBezTo>
                    <a:pt x="54" y="55"/>
                    <a:pt x="1" y="104"/>
                    <a:pt x="21" y="158"/>
                  </a:cubicBezTo>
                  <a:cubicBezTo>
                    <a:pt x="32" y="189"/>
                    <a:pt x="62" y="201"/>
                    <a:pt x="96" y="201"/>
                  </a:cubicBezTo>
                  <a:cubicBezTo>
                    <a:pt x="116" y="201"/>
                    <a:pt x="138" y="197"/>
                    <a:pt x="157" y="191"/>
                  </a:cubicBezTo>
                  <a:cubicBezTo>
                    <a:pt x="227" y="158"/>
                    <a:pt x="277" y="104"/>
                    <a:pt x="260" y="55"/>
                  </a:cubicBezTo>
                  <a:cubicBezTo>
                    <a:pt x="250" y="20"/>
                    <a:pt x="216" y="1"/>
                    <a:pt x="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3" name="Google Shape;7273;p17"/>
            <p:cNvSpPr/>
            <p:nvPr/>
          </p:nvSpPr>
          <p:spPr>
            <a:xfrm rot="10800000">
              <a:off x="2854210" y="2606520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87" y="33"/>
                  </a:cubicBezTo>
                  <a:cubicBezTo>
                    <a:pt x="54" y="50"/>
                    <a:pt x="37" y="70"/>
                    <a:pt x="17" y="103"/>
                  </a:cubicBezTo>
                  <a:cubicBezTo>
                    <a:pt x="0" y="120"/>
                    <a:pt x="17" y="153"/>
                    <a:pt x="37" y="173"/>
                  </a:cubicBezTo>
                  <a:cubicBezTo>
                    <a:pt x="54" y="190"/>
                    <a:pt x="70" y="190"/>
                    <a:pt x="103" y="190"/>
                  </a:cubicBezTo>
                  <a:cubicBezTo>
                    <a:pt x="120" y="190"/>
                    <a:pt x="140" y="190"/>
                    <a:pt x="157" y="173"/>
                  </a:cubicBezTo>
                  <a:cubicBezTo>
                    <a:pt x="190" y="153"/>
                    <a:pt x="243" y="136"/>
                    <a:pt x="243" y="87"/>
                  </a:cubicBezTo>
                  <a:cubicBezTo>
                    <a:pt x="260" y="33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4" name="Google Shape;7274;p17"/>
            <p:cNvSpPr/>
            <p:nvPr/>
          </p:nvSpPr>
          <p:spPr>
            <a:xfrm rot="10800000">
              <a:off x="2858635" y="2584670"/>
              <a:ext cx="6825" cy="4825"/>
            </a:xfrm>
            <a:custGeom>
              <a:avLst/>
              <a:gdLst/>
              <a:ahLst/>
              <a:cxnLst/>
              <a:rect l="l" t="t" r="r" b="b"/>
              <a:pathLst>
                <a:path w="273" h="193" extrusionOk="0">
                  <a:moveTo>
                    <a:pt x="198" y="0"/>
                  </a:moveTo>
                  <a:cubicBezTo>
                    <a:pt x="191" y="0"/>
                    <a:pt x="182" y="1"/>
                    <a:pt x="174" y="3"/>
                  </a:cubicBezTo>
                  <a:cubicBezTo>
                    <a:pt x="141" y="3"/>
                    <a:pt x="103" y="3"/>
                    <a:pt x="87" y="24"/>
                  </a:cubicBezTo>
                  <a:cubicBezTo>
                    <a:pt x="54" y="40"/>
                    <a:pt x="38" y="73"/>
                    <a:pt x="21" y="90"/>
                  </a:cubicBezTo>
                  <a:cubicBezTo>
                    <a:pt x="0" y="143"/>
                    <a:pt x="38" y="193"/>
                    <a:pt x="103" y="193"/>
                  </a:cubicBezTo>
                  <a:cubicBezTo>
                    <a:pt x="124" y="193"/>
                    <a:pt x="141" y="193"/>
                    <a:pt x="157" y="176"/>
                  </a:cubicBezTo>
                  <a:cubicBezTo>
                    <a:pt x="207" y="160"/>
                    <a:pt x="244" y="127"/>
                    <a:pt x="244" y="90"/>
                  </a:cubicBezTo>
                  <a:cubicBezTo>
                    <a:pt x="272" y="47"/>
                    <a:pt x="251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5" name="Google Shape;7275;p17"/>
            <p:cNvSpPr/>
            <p:nvPr/>
          </p:nvSpPr>
          <p:spPr>
            <a:xfrm rot="10800000">
              <a:off x="2951710" y="267527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4"/>
                    <a:pt x="37" y="71"/>
                    <a:pt x="17" y="104"/>
                  </a:cubicBezTo>
                  <a:cubicBezTo>
                    <a:pt x="0" y="157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23" y="157"/>
                    <a:pt x="244" y="120"/>
                    <a:pt x="244" y="104"/>
                  </a:cubicBezTo>
                  <a:cubicBezTo>
                    <a:pt x="277" y="54"/>
                    <a:pt x="244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6" name="Google Shape;7276;p17"/>
            <p:cNvSpPr/>
            <p:nvPr/>
          </p:nvSpPr>
          <p:spPr>
            <a:xfrm rot="10800000">
              <a:off x="3068085" y="266319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37" y="34"/>
                    <a:pt x="17" y="71"/>
                    <a:pt x="17" y="87"/>
                  </a:cubicBezTo>
                  <a:cubicBezTo>
                    <a:pt x="0" y="120"/>
                    <a:pt x="0" y="137"/>
                    <a:pt x="17" y="153"/>
                  </a:cubicBezTo>
                  <a:cubicBezTo>
                    <a:pt x="37" y="174"/>
                    <a:pt x="54" y="190"/>
                    <a:pt x="87" y="190"/>
                  </a:cubicBezTo>
                  <a:cubicBezTo>
                    <a:pt x="103" y="190"/>
                    <a:pt x="120" y="190"/>
                    <a:pt x="157" y="174"/>
                  </a:cubicBezTo>
                  <a:cubicBezTo>
                    <a:pt x="157" y="174"/>
                    <a:pt x="173" y="174"/>
                    <a:pt x="173" y="153"/>
                  </a:cubicBezTo>
                  <a:cubicBezTo>
                    <a:pt x="206" y="137"/>
                    <a:pt x="223" y="120"/>
                    <a:pt x="243" y="87"/>
                  </a:cubicBezTo>
                  <a:cubicBezTo>
                    <a:pt x="260" y="34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7" name="Google Shape;7277;p17"/>
            <p:cNvSpPr/>
            <p:nvPr/>
          </p:nvSpPr>
          <p:spPr>
            <a:xfrm rot="10800000">
              <a:off x="3041885" y="267527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1"/>
                  </a:moveTo>
                  <a:cubicBezTo>
                    <a:pt x="141" y="1"/>
                    <a:pt x="104" y="17"/>
                    <a:pt x="87" y="34"/>
                  </a:cubicBezTo>
                  <a:cubicBezTo>
                    <a:pt x="54" y="54"/>
                    <a:pt x="38" y="87"/>
                    <a:pt x="17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57" y="190"/>
                  </a:cubicBezTo>
                  <a:cubicBezTo>
                    <a:pt x="174" y="190"/>
                    <a:pt x="190" y="174"/>
                    <a:pt x="190" y="174"/>
                  </a:cubicBezTo>
                  <a:cubicBezTo>
                    <a:pt x="223" y="157"/>
                    <a:pt x="244" y="137"/>
                    <a:pt x="261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8" name="Google Shape;7278;p17"/>
            <p:cNvSpPr/>
            <p:nvPr/>
          </p:nvSpPr>
          <p:spPr>
            <a:xfrm rot="10800000">
              <a:off x="3048810" y="2641770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20" y="0"/>
                    <a:pt x="50" y="37"/>
                    <a:pt x="17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3"/>
                  </a:cubicBezTo>
                  <a:cubicBezTo>
                    <a:pt x="169" y="173"/>
                    <a:pt x="190" y="173"/>
                    <a:pt x="190" y="157"/>
                  </a:cubicBezTo>
                  <a:cubicBezTo>
                    <a:pt x="223" y="140"/>
                    <a:pt x="239" y="120"/>
                    <a:pt x="256" y="87"/>
                  </a:cubicBezTo>
                  <a:cubicBezTo>
                    <a:pt x="256" y="70"/>
                    <a:pt x="256" y="37"/>
                    <a:pt x="239" y="17"/>
                  </a:cubicBezTo>
                  <a:cubicBezTo>
                    <a:pt x="223" y="0"/>
                    <a:pt x="20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9" name="Google Shape;7279;p17"/>
            <p:cNvSpPr/>
            <p:nvPr/>
          </p:nvSpPr>
          <p:spPr>
            <a:xfrm rot="10800000">
              <a:off x="2825435" y="273494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24" y="17"/>
                    <a:pt x="87" y="17"/>
                  </a:cubicBezTo>
                  <a:cubicBezTo>
                    <a:pt x="54" y="50"/>
                    <a:pt x="37" y="71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24" y="190"/>
                    <a:pt x="141" y="190"/>
                  </a:cubicBezTo>
                  <a:lnTo>
                    <a:pt x="157" y="190"/>
                  </a:lnTo>
                  <a:cubicBezTo>
                    <a:pt x="174" y="190"/>
                    <a:pt x="174" y="174"/>
                    <a:pt x="190" y="174"/>
                  </a:cubicBezTo>
                  <a:cubicBezTo>
                    <a:pt x="227" y="153"/>
                    <a:pt x="244" y="120"/>
                    <a:pt x="244" y="104"/>
                  </a:cubicBezTo>
                  <a:cubicBezTo>
                    <a:pt x="260" y="71"/>
                    <a:pt x="260" y="50"/>
                    <a:pt x="244" y="34"/>
                  </a:cubicBezTo>
                  <a:cubicBezTo>
                    <a:pt x="227" y="17"/>
                    <a:pt x="206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0" name="Google Shape;7280;p17"/>
            <p:cNvSpPr/>
            <p:nvPr/>
          </p:nvSpPr>
          <p:spPr>
            <a:xfrm rot="10800000">
              <a:off x="3053035" y="266319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21" y="17"/>
                    <a:pt x="88" y="33"/>
                    <a:pt x="71" y="50"/>
                  </a:cubicBezTo>
                  <a:cubicBezTo>
                    <a:pt x="17" y="103"/>
                    <a:pt x="1" y="153"/>
                    <a:pt x="55" y="190"/>
                  </a:cubicBezTo>
                  <a:cubicBezTo>
                    <a:pt x="71" y="206"/>
                    <a:pt x="104" y="206"/>
                    <a:pt x="137" y="206"/>
                  </a:cubicBezTo>
                  <a:cubicBezTo>
                    <a:pt x="137" y="190"/>
                    <a:pt x="158" y="190"/>
                    <a:pt x="174" y="190"/>
                  </a:cubicBezTo>
                  <a:cubicBezTo>
                    <a:pt x="191" y="169"/>
                    <a:pt x="207" y="169"/>
                    <a:pt x="224" y="153"/>
                  </a:cubicBezTo>
                  <a:cubicBezTo>
                    <a:pt x="240" y="120"/>
                    <a:pt x="261" y="103"/>
                    <a:pt x="261" y="66"/>
                  </a:cubicBezTo>
                  <a:cubicBezTo>
                    <a:pt x="261" y="50"/>
                    <a:pt x="261" y="33"/>
                    <a:pt x="224" y="17"/>
                  </a:cubicBezTo>
                  <a:cubicBezTo>
                    <a:pt x="207" y="0"/>
                    <a:pt x="174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1" name="Google Shape;7281;p17"/>
            <p:cNvSpPr/>
            <p:nvPr/>
          </p:nvSpPr>
          <p:spPr>
            <a:xfrm rot="10800000">
              <a:off x="3064685" y="265247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53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33" y="54"/>
                    <a:pt x="17" y="71"/>
                    <a:pt x="17" y="104"/>
                  </a:cubicBezTo>
                  <a:cubicBezTo>
                    <a:pt x="0" y="157"/>
                    <a:pt x="33" y="190"/>
                    <a:pt x="83" y="190"/>
                  </a:cubicBezTo>
                  <a:cubicBezTo>
                    <a:pt x="103" y="190"/>
                    <a:pt x="136" y="190"/>
                    <a:pt x="153" y="174"/>
                  </a:cubicBezTo>
                  <a:cubicBezTo>
                    <a:pt x="186" y="157"/>
                    <a:pt x="223" y="136"/>
                    <a:pt x="239" y="87"/>
                  </a:cubicBezTo>
                  <a:cubicBezTo>
                    <a:pt x="256" y="33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2" name="Google Shape;7282;p17"/>
            <p:cNvSpPr/>
            <p:nvPr/>
          </p:nvSpPr>
          <p:spPr>
            <a:xfrm rot="10800000">
              <a:off x="3029010" y="262847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8"/>
                  </a:cubicBezTo>
                  <a:cubicBezTo>
                    <a:pt x="38" y="54"/>
                    <a:pt x="21" y="87"/>
                    <a:pt x="1" y="104"/>
                  </a:cubicBezTo>
                  <a:lnTo>
                    <a:pt x="1" y="157"/>
                  </a:lnTo>
                  <a:cubicBezTo>
                    <a:pt x="38" y="174"/>
                    <a:pt x="54" y="190"/>
                    <a:pt x="87" y="207"/>
                  </a:cubicBezTo>
                  <a:cubicBezTo>
                    <a:pt x="104" y="207"/>
                    <a:pt x="124" y="207"/>
                    <a:pt x="141" y="190"/>
                  </a:cubicBezTo>
                  <a:cubicBezTo>
                    <a:pt x="157" y="190"/>
                    <a:pt x="174" y="190"/>
                    <a:pt x="174" y="174"/>
                  </a:cubicBezTo>
                  <a:cubicBezTo>
                    <a:pt x="207" y="157"/>
                    <a:pt x="227" y="141"/>
                    <a:pt x="244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3" name="Google Shape;7283;p17"/>
            <p:cNvSpPr/>
            <p:nvPr/>
          </p:nvSpPr>
          <p:spPr>
            <a:xfrm rot="10800000">
              <a:off x="3037160" y="266362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5" y="50"/>
                    <a:pt x="38" y="66"/>
                    <a:pt x="17" y="103"/>
                  </a:cubicBezTo>
                  <a:cubicBezTo>
                    <a:pt x="1" y="153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69"/>
                    <a:pt x="174" y="169"/>
                    <a:pt x="191" y="169"/>
                  </a:cubicBezTo>
                  <a:cubicBezTo>
                    <a:pt x="224" y="153"/>
                    <a:pt x="244" y="120"/>
                    <a:pt x="244" y="103"/>
                  </a:cubicBezTo>
                  <a:cubicBezTo>
                    <a:pt x="261" y="66"/>
                    <a:pt x="261" y="50"/>
                    <a:pt x="244" y="33"/>
                  </a:cubicBezTo>
                  <a:cubicBezTo>
                    <a:pt x="22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4" name="Google Shape;7284;p17"/>
            <p:cNvSpPr/>
            <p:nvPr/>
          </p:nvSpPr>
          <p:spPr>
            <a:xfrm rot="10800000">
              <a:off x="3005810" y="260652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0" y="34"/>
                  </a:cubicBezTo>
                  <a:cubicBezTo>
                    <a:pt x="37" y="50"/>
                    <a:pt x="21" y="67"/>
                    <a:pt x="0" y="104"/>
                  </a:cubicBezTo>
                  <a:cubicBezTo>
                    <a:pt x="0" y="120"/>
                    <a:pt x="0" y="153"/>
                    <a:pt x="21" y="170"/>
                  </a:cubicBezTo>
                  <a:cubicBezTo>
                    <a:pt x="37" y="190"/>
                    <a:pt x="54" y="207"/>
                    <a:pt x="87" y="207"/>
                  </a:cubicBezTo>
                  <a:cubicBezTo>
                    <a:pt x="103" y="207"/>
                    <a:pt x="124" y="190"/>
                    <a:pt x="140" y="190"/>
                  </a:cubicBezTo>
                  <a:cubicBezTo>
                    <a:pt x="157" y="190"/>
                    <a:pt x="157" y="170"/>
                    <a:pt x="173" y="170"/>
                  </a:cubicBezTo>
                  <a:cubicBezTo>
                    <a:pt x="206" y="153"/>
                    <a:pt x="227" y="120"/>
                    <a:pt x="227" y="104"/>
                  </a:cubicBezTo>
                  <a:cubicBezTo>
                    <a:pt x="260" y="50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5" name="Google Shape;7285;p17"/>
            <p:cNvSpPr/>
            <p:nvPr/>
          </p:nvSpPr>
          <p:spPr>
            <a:xfrm rot="10800000">
              <a:off x="3016135" y="2744820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58" y="1"/>
                  </a:moveTo>
                  <a:cubicBezTo>
                    <a:pt x="141" y="1"/>
                    <a:pt x="125" y="17"/>
                    <a:pt x="104" y="17"/>
                  </a:cubicBezTo>
                  <a:cubicBezTo>
                    <a:pt x="38" y="54"/>
                    <a:pt x="1" y="104"/>
                    <a:pt x="1" y="157"/>
                  </a:cubicBezTo>
                  <a:cubicBezTo>
                    <a:pt x="14" y="189"/>
                    <a:pt x="47" y="208"/>
                    <a:pt x="87" y="208"/>
                  </a:cubicBezTo>
                  <a:cubicBezTo>
                    <a:pt x="109" y="208"/>
                    <a:pt x="133" y="202"/>
                    <a:pt x="158" y="190"/>
                  </a:cubicBezTo>
                  <a:cubicBezTo>
                    <a:pt x="174" y="190"/>
                    <a:pt x="191" y="174"/>
                    <a:pt x="207" y="157"/>
                  </a:cubicBezTo>
                  <a:cubicBezTo>
                    <a:pt x="244" y="120"/>
                    <a:pt x="261" y="87"/>
                    <a:pt x="244" y="54"/>
                  </a:cubicBezTo>
                  <a:cubicBezTo>
                    <a:pt x="228" y="17"/>
                    <a:pt x="191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6" name="Google Shape;7286;p17"/>
            <p:cNvSpPr/>
            <p:nvPr/>
          </p:nvSpPr>
          <p:spPr>
            <a:xfrm rot="10800000">
              <a:off x="3021285" y="2766995"/>
              <a:ext cx="6000" cy="4775"/>
            </a:xfrm>
            <a:custGeom>
              <a:avLst/>
              <a:gdLst/>
              <a:ahLst/>
              <a:cxnLst/>
              <a:rect l="l" t="t" r="r" b="b"/>
              <a:pathLst>
                <a:path w="240" h="191" extrusionOk="0">
                  <a:moveTo>
                    <a:pt x="151" y="1"/>
                  </a:moveTo>
                  <a:cubicBezTo>
                    <a:pt x="131" y="1"/>
                    <a:pt x="110" y="5"/>
                    <a:pt x="83" y="13"/>
                  </a:cubicBezTo>
                  <a:cubicBezTo>
                    <a:pt x="50" y="30"/>
                    <a:pt x="17" y="63"/>
                    <a:pt x="0" y="100"/>
                  </a:cubicBezTo>
                  <a:lnTo>
                    <a:pt x="0" y="149"/>
                  </a:lnTo>
                  <a:cubicBezTo>
                    <a:pt x="12" y="173"/>
                    <a:pt x="42" y="191"/>
                    <a:pt x="83" y="191"/>
                  </a:cubicBezTo>
                  <a:cubicBezTo>
                    <a:pt x="99" y="191"/>
                    <a:pt x="117" y="188"/>
                    <a:pt x="137" y="182"/>
                  </a:cubicBezTo>
                  <a:cubicBezTo>
                    <a:pt x="207" y="149"/>
                    <a:pt x="240" y="79"/>
                    <a:pt x="223" y="46"/>
                  </a:cubicBezTo>
                  <a:cubicBezTo>
                    <a:pt x="223" y="30"/>
                    <a:pt x="223" y="13"/>
                    <a:pt x="207" y="13"/>
                  </a:cubicBezTo>
                  <a:cubicBezTo>
                    <a:pt x="188" y="5"/>
                    <a:pt x="171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7" name="Google Shape;7287;p17"/>
            <p:cNvSpPr/>
            <p:nvPr/>
          </p:nvSpPr>
          <p:spPr>
            <a:xfrm rot="10800000">
              <a:off x="3020035" y="275714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4" y="0"/>
                  </a:moveTo>
                  <a:cubicBezTo>
                    <a:pt x="153" y="0"/>
                    <a:pt x="136" y="0"/>
                    <a:pt x="120" y="21"/>
                  </a:cubicBezTo>
                  <a:cubicBezTo>
                    <a:pt x="50" y="38"/>
                    <a:pt x="0" y="104"/>
                    <a:pt x="17" y="157"/>
                  </a:cubicBezTo>
                  <a:cubicBezTo>
                    <a:pt x="29" y="181"/>
                    <a:pt x="70" y="197"/>
                    <a:pt x="110" y="197"/>
                  </a:cubicBezTo>
                  <a:cubicBezTo>
                    <a:pt x="125" y="197"/>
                    <a:pt x="140" y="195"/>
                    <a:pt x="153" y="190"/>
                  </a:cubicBezTo>
                  <a:cubicBezTo>
                    <a:pt x="190" y="174"/>
                    <a:pt x="190" y="157"/>
                    <a:pt x="207" y="157"/>
                  </a:cubicBezTo>
                  <a:cubicBezTo>
                    <a:pt x="240" y="124"/>
                    <a:pt x="256" y="87"/>
                    <a:pt x="256" y="54"/>
                  </a:cubicBezTo>
                  <a:cubicBezTo>
                    <a:pt x="240" y="21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8" name="Google Shape;7288;p17"/>
            <p:cNvSpPr/>
            <p:nvPr/>
          </p:nvSpPr>
          <p:spPr>
            <a:xfrm rot="10800000">
              <a:off x="3028610" y="274607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69" y="1"/>
                  </a:moveTo>
                  <a:cubicBezTo>
                    <a:pt x="136" y="1"/>
                    <a:pt x="103" y="1"/>
                    <a:pt x="66" y="17"/>
                  </a:cubicBezTo>
                  <a:cubicBezTo>
                    <a:pt x="50" y="50"/>
                    <a:pt x="33" y="67"/>
                    <a:pt x="17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0"/>
                  </a:cubicBezTo>
                  <a:lnTo>
                    <a:pt x="186" y="170"/>
                  </a:lnTo>
                  <a:cubicBezTo>
                    <a:pt x="206" y="137"/>
                    <a:pt x="239" y="120"/>
                    <a:pt x="239" y="87"/>
                  </a:cubicBezTo>
                  <a:cubicBezTo>
                    <a:pt x="256" y="67"/>
                    <a:pt x="256" y="34"/>
                    <a:pt x="239" y="17"/>
                  </a:cubicBezTo>
                  <a:cubicBezTo>
                    <a:pt x="223" y="1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9" name="Google Shape;7289;p17"/>
            <p:cNvSpPr/>
            <p:nvPr/>
          </p:nvSpPr>
          <p:spPr>
            <a:xfrm rot="10800000">
              <a:off x="3026435" y="273237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0"/>
                    <a:pt x="21" y="71"/>
                    <a:pt x="1" y="104"/>
                  </a:cubicBezTo>
                  <a:cubicBezTo>
                    <a:pt x="1" y="120"/>
                    <a:pt x="1" y="153"/>
                    <a:pt x="21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04" y="207"/>
                    <a:pt x="124" y="190"/>
                    <a:pt x="141" y="190"/>
                  </a:cubicBezTo>
                  <a:cubicBezTo>
                    <a:pt x="157" y="190"/>
                    <a:pt x="174" y="174"/>
                    <a:pt x="174" y="174"/>
                  </a:cubicBezTo>
                  <a:cubicBezTo>
                    <a:pt x="207" y="153"/>
                    <a:pt x="227" y="120"/>
                    <a:pt x="244" y="104"/>
                  </a:cubicBezTo>
                  <a:cubicBezTo>
                    <a:pt x="260" y="50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0" name="Google Shape;7290;p17"/>
            <p:cNvSpPr/>
            <p:nvPr/>
          </p:nvSpPr>
          <p:spPr>
            <a:xfrm rot="10800000">
              <a:off x="3033335" y="2700595"/>
              <a:ext cx="6425" cy="5025"/>
            </a:xfrm>
            <a:custGeom>
              <a:avLst/>
              <a:gdLst/>
              <a:ahLst/>
              <a:cxnLst/>
              <a:rect l="l" t="t" r="r" b="b"/>
              <a:pathLst>
                <a:path w="257" h="201" extrusionOk="0">
                  <a:moveTo>
                    <a:pt x="172" y="0"/>
                  </a:moveTo>
                  <a:cubicBezTo>
                    <a:pt x="151" y="0"/>
                    <a:pt x="127" y="4"/>
                    <a:pt x="104" y="10"/>
                  </a:cubicBezTo>
                  <a:cubicBezTo>
                    <a:pt x="34" y="47"/>
                    <a:pt x="1" y="97"/>
                    <a:pt x="17" y="150"/>
                  </a:cubicBezTo>
                  <a:cubicBezTo>
                    <a:pt x="28" y="182"/>
                    <a:pt x="54" y="200"/>
                    <a:pt x="89" y="200"/>
                  </a:cubicBezTo>
                  <a:cubicBezTo>
                    <a:pt x="108" y="200"/>
                    <a:pt x="130" y="195"/>
                    <a:pt x="153" y="183"/>
                  </a:cubicBezTo>
                  <a:cubicBezTo>
                    <a:pt x="223" y="150"/>
                    <a:pt x="256" y="97"/>
                    <a:pt x="240" y="47"/>
                  </a:cubicBezTo>
                  <a:cubicBezTo>
                    <a:pt x="240" y="13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1" name="Google Shape;7291;p17"/>
            <p:cNvSpPr/>
            <p:nvPr/>
          </p:nvSpPr>
          <p:spPr>
            <a:xfrm rot="10800000">
              <a:off x="2965010" y="262929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21" y="1"/>
                    <a:pt x="88" y="17"/>
                    <a:pt x="71" y="34"/>
                  </a:cubicBezTo>
                  <a:cubicBezTo>
                    <a:pt x="38" y="50"/>
                    <a:pt x="17" y="87"/>
                    <a:pt x="1" y="104"/>
                  </a:cubicBezTo>
                  <a:cubicBezTo>
                    <a:pt x="1" y="137"/>
                    <a:pt x="1" y="153"/>
                    <a:pt x="17" y="174"/>
                  </a:cubicBezTo>
                  <a:cubicBezTo>
                    <a:pt x="38" y="190"/>
                    <a:pt x="55" y="207"/>
                    <a:pt x="88" y="207"/>
                  </a:cubicBezTo>
                  <a:cubicBezTo>
                    <a:pt x="104" y="207"/>
                    <a:pt x="121" y="207"/>
                    <a:pt x="141" y="190"/>
                  </a:cubicBezTo>
                  <a:cubicBezTo>
                    <a:pt x="158" y="190"/>
                    <a:pt x="174" y="190"/>
                    <a:pt x="174" y="174"/>
                  </a:cubicBezTo>
                  <a:cubicBezTo>
                    <a:pt x="207" y="153"/>
                    <a:pt x="224" y="137"/>
                    <a:pt x="244" y="104"/>
                  </a:cubicBezTo>
                  <a:cubicBezTo>
                    <a:pt x="261" y="50"/>
                    <a:pt x="22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2" name="Google Shape;7292;p17"/>
            <p:cNvSpPr/>
            <p:nvPr/>
          </p:nvSpPr>
          <p:spPr>
            <a:xfrm rot="10800000">
              <a:off x="2961610" y="261857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41" y="1"/>
                    <a:pt x="124" y="1"/>
                    <a:pt x="87" y="17"/>
                  </a:cubicBezTo>
                  <a:cubicBezTo>
                    <a:pt x="54" y="38"/>
                    <a:pt x="38" y="71"/>
                    <a:pt x="21" y="87"/>
                  </a:cubicBezTo>
                  <a:cubicBezTo>
                    <a:pt x="1" y="158"/>
                    <a:pt x="38" y="191"/>
                    <a:pt x="104" y="191"/>
                  </a:cubicBezTo>
                  <a:cubicBezTo>
                    <a:pt x="124" y="191"/>
                    <a:pt x="141" y="191"/>
                    <a:pt x="174" y="174"/>
                  </a:cubicBezTo>
                  <a:cubicBezTo>
                    <a:pt x="207" y="158"/>
                    <a:pt x="244" y="120"/>
                    <a:pt x="260" y="87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3" name="Google Shape;7293;p17"/>
            <p:cNvSpPr/>
            <p:nvPr/>
          </p:nvSpPr>
          <p:spPr>
            <a:xfrm rot="10800000">
              <a:off x="2975310" y="260609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17"/>
                    <a:pt x="120" y="17"/>
                    <a:pt x="104" y="17"/>
                  </a:cubicBezTo>
                  <a:cubicBezTo>
                    <a:pt x="38" y="50"/>
                    <a:pt x="1" y="103"/>
                    <a:pt x="17" y="153"/>
                  </a:cubicBezTo>
                  <a:cubicBezTo>
                    <a:pt x="17" y="188"/>
                    <a:pt x="47" y="207"/>
                    <a:pt x="87" y="207"/>
                  </a:cubicBezTo>
                  <a:cubicBezTo>
                    <a:pt x="108" y="207"/>
                    <a:pt x="133" y="201"/>
                    <a:pt x="157" y="190"/>
                  </a:cubicBezTo>
                  <a:cubicBezTo>
                    <a:pt x="174" y="190"/>
                    <a:pt x="190" y="173"/>
                    <a:pt x="207" y="153"/>
                  </a:cubicBezTo>
                  <a:cubicBezTo>
                    <a:pt x="244" y="120"/>
                    <a:pt x="260" y="87"/>
                    <a:pt x="244" y="50"/>
                  </a:cubicBezTo>
                  <a:cubicBezTo>
                    <a:pt x="244" y="17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4" name="Google Shape;7294;p17"/>
            <p:cNvSpPr/>
            <p:nvPr/>
          </p:nvSpPr>
          <p:spPr>
            <a:xfrm rot="10800000">
              <a:off x="2970160" y="2640545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41" y="0"/>
                  </a:moveTo>
                  <a:cubicBezTo>
                    <a:pt x="104" y="17"/>
                    <a:pt x="87" y="33"/>
                    <a:pt x="54" y="50"/>
                  </a:cubicBezTo>
                  <a:cubicBezTo>
                    <a:pt x="1" y="103"/>
                    <a:pt x="1" y="153"/>
                    <a:pt x="54" y="186"/>
                  </a:cubicBezTo>
                  <a:cubicBezTo>
                    <a:pt x="63" y="196"/>
                    <a:pt x="75" y="201"/>
                    <a:pt x="87" y="201"/>
                  </a:cubicBezTo>
                  <a:cubicBezTo>
                    <a:pt x="100" y="201"/>
                    <a:pt x="112" y="196"/>
                    <a:pt x="120" y="186"/>
                  </a:cubicBezTo>
                  <a:lnTo>
                    <a:pt x="157" y="186"/>
                  </a:lnTo>
                  <a:cubicBezTo>
                    <a:pt x="174" y="169"/>
                    <a:pt x="207" y="169"/>
                    <a:pt x="207" y="153"/>
                  </a:cubicBezTo>
                  <a:cubicBezTo>
                    <a:pt x="244" y="120"/>
                    <a:pt x="261" y="103"/>
                    <a:pt x="261" y="66"/>
                  </a:cubicBezTo>
                  <a:cubicBezTo>
                    <a:pt x="261" y="50"/>
                    <a:pt x="244" y="33"/>
                    <a:pt x="223" y="17"/>
                  </a:cubicBezTo>
                  <a:cubicBezTo>
                    <a:pt x="207" y="0"/>
                    <a:pt x="174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5" name="Google Shape;7295;p17"/>
            <p:cNvSpPr/>
            <p:nvPr/>
          </p:nvSpPr>
          <p:spPr>
            <a:xfrm rot="10800000">
              <a:off x="3010985" y="2733695"/>
              <a:ext cx="6500" cy="4675"/>
            </a:xfrm>
            <a:custGeom>
              <a:avLst/>
              <a:gdLst/>
              <a:ahLst/>
              <a:cxnLst/>
              <a:rect l="l" t="t" r="r" b="b"/>
              <a:pathLst>
                <a:path w="260" h="187" extrusionOk="0">
                  <a:moveTo>
                    <a:pt x="173" y="1"/>
                  </a:moveTo>
                  <a:cubicBezTo>
                    <a:pt x="140" y="1"/>
                    <a:pt x="124" y="1"/>
                    <a:pt x="87" y="17"/>
                  </a:cubicBezTo>
                  <a:cubicBezTo>
                    <a:pt x="54" y="34"/>
                    <a:pt x="37" y="67"/>
                    <a:pt x="21" y="104"/>
                  </a:cubicBezTo>
                  <a:cubicBezTo>
                    <a:pt x="0" y="153"/>
                    <a:pt x="37" y="186"/>
                    <a:pt x="103" y="186"/>
                  </a:cubicBezTo>
                  <a:lnTo>
                    <a:pt x="157" y="186"/>
                  </a:lnTo>
                  <a:cubicBezTo>
                    <a:pt x="173" y="170"/>
                    <a:pt x="173" y="170"/>
                    <a:pt x="190" y="170"/>
                  </a:cubicBezTo>
                  <a:cubicBezTo>
                    <a:pt x="227" y="137"/>
                    <a:pt x="243" y="120"/>
                    <a:pt x="243" y="104"/>
                  </a:cubicBezTo>
                  <a:cubicBezTo>
                    <a:pt x="260" y="67"/>
                    <a:pt x="260" y="50"/>
                    <a:pt x="243" y="17"/>
                  </a:cubicBezTo>
                  <a:cubicBezTo>
                    <a:pt x="227" y="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6" name="Google Shape;7296;p17"/>
            <p:cNvSpPr/>
            <p:nvPr/>
          </p:nvSpPr>
          <p:spPr>
            <a:xfrm rot="10800000">
              <a:off x="2957285" y="2640420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0"/>
                    <a:pt x="21" y="67"/>
                    <a:pt x="1" y="104"/>
                  </a:cubicBezTo>
                  <a:cubicBezTo>
                    <a:pt x="1" y="137"/>
                    <a:pt x="1" y="153"/>
                    <a:pt x="21" y="170"/>
                  </a:cubicBezTo>
                  <a:cubicBezTo>
                    <a:pt x="38" y="190"/>
                    <a:pt x="54" y="190"/>
                    <a:pt x="87" y="190"/>
                  </a:cubicBezTo>
                  <a:lnTo>
                    <a:pt x="141" y="190"/>
                  </a:lnTo>
                  <a:cubicBezTo>
                    <a:pt x="190" y="170"/>
                    <a:pt x="227" y="137"/>
                    <a:pt x="244" y="104"/>
                  </a:cubicBezTo>
                  <a:lnTo>
                    <a:pt x="244" y="87"/>
                  </a:lnTo>
                  <a:cubicBezTo>
                    <a:pt x="244" y="34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7" name="Google Shape;7297;p17"/>
            <p:cNvSpPr/>
            <p:nvPr/>
          </p:nvSpPr>
          <p:spPr>
            <a:xfrm rot="10800000">
              <a:off x="2956460" y="2652470"/>
              <a:ext cx="6400" cy="5200"/>
            </a:xfrm>
            <a:custGeom>
              <a:avLst/>
              <a:gdLst/>
              <a:ahLst/>
              <a:cxnLst/>
              <a:rect l="l" t="t" r="r" b="b"/>
              <a:pathLst>
                <a:path w="256" h="208" extrusionOk="0">
                  <a:moveTo>
                    <a:pt x="160" y="0"/>
                  </a:moveTo>
                  <a:cubicBezTo>
                    <a:pt x="141" y="0"/>
                    <a:pt x="121" y="6"/>
                    <a:pt x="103" y="17"/>
                  </a:cubicBezTo>
                  <a:cubicBezTo>
                    <a:pt x="33" y="50"/>
                    <a:pt x="0" y="104"/>
                    <a:pt x="0" y="153"/>
                  </a:cubicBezTo>
                  <a:cubicBezTo>
                    <a:pt x="11" y="188"/>
                    <a:pt x="43" y="208"/>
                    <a:pt x="83" y="208"/>
                  </a:cubicBezTo>
                  <a:cubicBezTo>
                    <a:pt x="104" y="208"/>
                    <a:pt x="128" y="202"/>
                    <a:pt x="153" y="191"/>
                  </a:cubicBezTo>
                  <a:cubicBezTo>
                    <a:pt x="206" y="153"/>
                    <a:pt x="256" y="104"/>
                    <a:pt x="239" y="50"/>
                  </a:cubicBezTo>
                  <a:cubicBezTo>
                    <a:pt x="229" y="18"/>
                    <a:pt x="196" y="0"/>
                    <a:pt x="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8" name="Google Shape;7298;p17"/>
            <p:cNvSpPr/>
            <p:nvPr/>
          </p:nvSpPr>
          <p:spPr>
            <a:xfrm rot="10800000">
              <a:off x="2979235" y="2618420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69" y="1"/>
                  </a:moveTo>
                  <a:cubicBezTo>
                    <a:pt x="153" y="1"/>
                    <a:pt x="136" y="1"/>
                    <a:pt x="120" y="17"/>
                  </a:cubicBezTo>
                  <a:cubicBezTo>
                    <a:pt x="50" y="38"/>
                    <a:pt x="0" y="104"/>
                    <a:pt x="17" y="158"/>
                  </a:cubicBezTo>
                  <a:cubicBezTo>
                    <a:pt x="29" y="182"/>
                    <a:pt x="69" y="197"/>
                    <a:pt x="116" y="197"/>
                  </a:cubicBezTo>
                  <a:cubicBezTo>
                    <a:pt x="134" y="197"/>
                    <a:pt x="151" y="195"/>
                    <a:pt x="169" y="191"/>
                  </a:cubicBezTo>
                  <a:cubicBezTo>
                    <a:pt x="190" y="174"/>
                    <a:pt x="206" y="174"/>
                    <a:pt x="206" y="158"/>
                  </a:cubicBezTo>
                  <a:cubicBezTo>
                    <a:pt x="239" y="120"/>
                    <a:pt x="256" y="87"/>
                    <a:pt x="256" y="54"/>
                  </a:cubicBezTo>
                  <a:cubicBezTo>
                    <a:pt x="239" y="17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9" name="Google Shape;7299;p17"/>
            <p:cNvSpPr/>
            <p:nvPr/>
          </p:nvSpPr>
          <p:spPr>
            <a:xfrm rot="10800000">
              <a:off x="2992935" y="2617520"/>
              <a:ext cx="6525" cy="4900"/>
            </a:xfrm>
            <a:custGeom>
              <a:avLst/>
              <a:gdLst/>
              <a:ahLst/>
              <a:cxnLst/>
              <a:rect l="l" t="t" r="r" b="b"/>
              <a:pathLst>
                <a:path w="261" h="196" extrusionOk="0">
                  <a:moveTo>
                    <a:pt x="141" y="1"/>
                  </a:moveTo>
                  <a:cubicBezTo>
                    <a:pt x="104" y="17"/>
                    <a:pt x="87" y="34"/>
                    <a:pt x="54" y="50"/>
                  </a:cubicBezTo>
                  <a:cubicBezTo>
                    <a:pt x="1" y="104"/>
                    <a:pt x="1" y="154"/>
                    <a:pt x="54" y="187"/>
                  </a:cubicBezTo>
                  <a:cubicBezTo>
                    <a:pt x="65" y="187"/>
                    <a:pt x="84" y="196"/>
                    <a:pt x="106" y="196"/>
                  </a:cubicBezTo>
                  <a:cubicBezTo>
                    <a:pt x="117" y="196"/>
                    <a:pt x="128" y="193"/>
                    <a:pt x="141" y="187"/>
                  </a:cubicBezTo>
                  <a:lnTo>
                    <a:pt x="157" y="187"/>
                  </a:lnTo>
                  <a:cubicBezTo>
                    <a:pt x="190" y="170"/>
                    <a:pt x="207" y="154"/>
                    <a:pt x="227" y="154"/>
                  </a:cubicBezTo>
                  <a:cubicBezTo>
                    <a:pt x="244" y="121"/>
                    <a:pt x="260" y="104"/>
                    <a:pt x="260" y="67"/>
                  </a:cubicBezTo>
                  <a:cubicBezTo>
                    <a:pt x="260" y="50"/>
                    <a:pt x="244" y="34"/>
                    <a:pt x="227" y="17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0" name="Google Shape;7300;p17"/>
            <p:cNvSpPr/>
            <p:nvPr/>
          </p:nvSpPr>
          <p:spPr>
            <a:xfrm rot="10800000">
              <a:off x="2987785" y="2607445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74" y="0"/>
                  </a:moveTo>
                  <a:cubicBezTo>
                    <a:pt x="141" y="0"/>
                    <a:pt x="104" y="0"/>
                    <a:pt x="87" y="33"/>
                  </a:cubicBezTo>
                  <a:cubicBezTo>
                    <a:pt x="54" y="50"/>
                    <a:pt x="38" y="66"/>
                    <a:pt x="21" y="103"/>
                  </a:cubicBezTo>
                  <a:cubicBezTo>
                    <a:pt x="1" y="153"/>
                    <a:pt x="38" y="186"/>
                    <a:pt x="104" y="186"/>
                  </a:cubicBezTo>
                  <a:lnTo>
                    <a:pt x="157" y="186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07" y="153"/>
                    <a:pt x="244" y="120"/>
                    <a:pt x="244" y="103"/>
                  </a:cubicBezTo>
                  <a:cubicBezTo>
                    <a:pt x="261" y="66"/>
                    <a:pt x="261" y="50"/>
                    <a:pt x="244" y="17"/>
                  </a:cubicBezTo>
                  <a:cubicBezTo>
                    <a:pt x="228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1" name="Google Shape;7301;p17"/>
            <p:cNvSpPr/>
            <p:nvPr/>
          </p:nvSpPr>
          <p:spPr>
            <a:xfrm rot="10800000">
              <a:off x="2998510" y="2582495"/>
              <a:ext cx="4750" cy="4775"/>
            </a:xfrm>
            <a:custGeom>
              <a:avLst/>
              <a:gdLst/>
              <a:ahLst/>
              <a:cxnLst/>
              <a:rect l="l" t="t" r="r" b="b"/>
              <a:pathLst>
                <a:path w="190" h="191" extrusionOk="0">
                  <a:moveTo>
                    <a:pt x="87" y="1"/>
                  </a:moveTo>
                  <a:cubicBezTo>
                    <a:pt x="50" y="1"/>
                    <a:pt x="17" y="17"/>
                    <a:pt x="0" y="38"/>
                  </a:cubicBezTo>
                  <a:cubicBezTo>
                    <a:pt x="17" y="87"/>
                    <a:pt x="33" y="141"/>
                    <a:pt x="50" y="191"/>
                  </a:cubicBezTo>
                  <a:lnTo>
                    <a:pt x="70" y="191"/>
                  </a:lnTo>
                  <a:cubicBezTo>
                    <a:pt x="87" y="191"/>
                    <a:pt x="103" y="174"/>
                    <a:pt x="103" y="174"/>
                  </a:cubicBezTo>
                  <a:cubicBezTo>
                    <a:pt x="136" y="158"/>
                    <a:pt x="153" y="120"/>
                    <a:pt x="173" y="104"/>
                  </a:cubicBezTo>
                  <a:cubicBezTo>
                    <a:pt x="190" y="54"/>
                    <a:pt x="15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2" name="Google Shape;7302;p17"/>
            <p:cNvSpPr/>
            <p:nvPr/>
          </p:nvSpPr>
          <p:spPr>
            <a:xfrm rot="10800000">
              <a:off x="2980460" y="2628295"/>
              <a:ext cx="6100" cy="4800"/>
            </a:xfrm>
            <a:custGeom>
              <a:avLst/>
              <a:gdLst/>
              <a:ahLst/>
              <a:cxnLst/>
              <a:rect l="l" t="t" r="r" b="b"/>
              <a:pathLst>
                <a:path w="244" h="192" extrusionOk="0">
                  <a:moveTo>
                    <a:pt x="154" y="0"/>
                  </a:moveTo>
                  <a:cubicBezTo>
                    <a:pt x="135" y="0"/>
                    <a:pt x="113" y="5"/>
                    <a:pt x="87" y="16"/>
                  </a:cubicBezTo>
                  <a:cubicBezTo>
                    <a:pt x="54" y="32"/>
                    <a:pt x="21" y="65"/>
                    <a:pt x="0" y="98"/>
                  </a:cubicBezTo>
                  <a:lnTo>
                    <a:pt x="0" y="152"/>
                  </a:lnTo>
                  <a:cubicBezTo>
                    <a:pt x="15" y="176"/>
                    <a:pt x="46" y="191"/>
                    <a:pt x="88" y="191"/>
                  </a:cubicBezTo>
                  <a:cubicBezTo>
                    <a:pt x="104" y="191"/>
                    <a:pt x="121" y="189"/>
                    <a:pt x="140" y="185"/>
                  </a:cubicBezTo>
                  <a:cubicBezTo>
                    <a:pt x="206" y="152"/>
                    <a:pt x="243" y="98"/>
                    <a:pt x="227" y="49"/>
                  </a:cubicBezTo>
                  <a:cubicBezTo>
                    <a:pt x="227" y="32"/>
                    <a:pt x="227" y="16"/>
                    <a:pt x="206" y="16"/>
                  </a:cubicBezTo>
                  <a:cubicBezTo>
                    <a:pt x="190" y="5"/>
                    <a:pt x="173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3" name="Google Shape;7303;p17"/>
            <p:cNvSpPr/>
            <p:nvPr/>
          </p:nvSpPr>
          <p:spPr>
            <a:xfrm rot="10800000">
              <a:off x="2985610" y="2640170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4" y="1"/>
                  </a:moveTo>
                  <a:cubicBezTo>
                    <a:pt x="157" y="1"/>
                    <a:pt x="141" y="1"/>
                    <a:pt x="120" y="17"/>
                  </a:cubicBezTo>
                  <a:cubicBezTo>
                    <a:pt x="54" y="50"/>
                    <a:pt x="0" y="104"/>
                    <a:pt x="17" y="153"/>
                  </a:cubicBezTo>
                  <a:cubicBezTo>
                    <a:pt x="30" y="188"/>
                    <a:pt x="62" y="200"/>
                    <a:pt x="102" y="200"/>
                  </a:cubicBezTo>
                  <a:cubicBezTo>
                    <a:pt x="124" y="200"/>
                    <a:pt x="149" y="196"/>
                    <a:pt x="174" y="190"/>
                  </a:cubicBezTo>
                  <a:cubicBezTo>
                    <a:pt x="190" y="170"/>
                    <a:pt x="207" y="170"/>
                    <a:pt x="207" y="153"/>
                  </a:cubicBezTo>
                  <a:cubicBezTo>
                    <a:pt x="244" y="120"/>
                    <a:pt x="260" y="87"/>
                    <a:pt x="260" y="50"/>
                  </a:cubicBezTo>
                  <a:cubicBezTo>
                    <a:pt x="24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4" name="Google Shape;7304;p17"/>
            <p:cNvSpPr/>
            <p:nvPr/>
          </p:nvSpPr>
          <p:spPr>
            <a:xfrm rot="10800000">
              <a:off x="3064260" y="2646095"/>
              <a:ext cx="1275" cy="425"/>
            </a:xfrm>
            <a:custGeom>
              <a:avLst/>
              <a:gdLst/>
              <a:ahLst/>
              <a:cxnLst/>
              <a:rect l="l" t="t" r="r" b="b"/>
              <a:pathLst>
                <a:path w="51" h="17" extrusionOk="0">
                  <a:moveTo>
                    <a:pt x="1" y="0"/>
                  </a:moveTo>
                  <a:cubicBezTo>
                    <a:pt x="12" y="0"/>
                    <a:pt x="23" y="7"/>
                    <a:pt x="33" y="12"/>
                  </a:cubicBezTo>
                  <a:lnTo>
                    <a:pt x="33" y="12"/>
                  </a:lnTo>
                  <a:cubicBezTo>
                    <a:pt x="31" y="0"/>
                    <a:pt x="16" y="0"/>
                    <a:pt x="1" y="0"/>
                  </a:cubicBezTo>
                  <a:close/>
                  <a:moveTo>
                    <a:pt x="33" y="12"/>
                  </a:moveTo>
                  <a:cubicBezTo>
                    <a:pt x="34" y="14"/>
                    <a:pt x="34" y="15"/>
                    <a:pt x="34" y="17"/>
                  </a:cubicBezTo>
                  <a:lnTo>
                    <a:pt x="50" y="17"/>
                  </a:lnTo>
                  <a:cubicBezTo>
                    <a:pt x="45" y="17"/>
                    <a:pt x="39" y="15"/>
                    <a:pt x="33" y="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5" name="Google Shape;7305;p17"/>
            <p:cNvSpPr/>
            <p:nvPr/>
          </p:nvSpPr>
          <p:spPr>
            <a:xfrm rot="10800000">
              <a:off x="3047885" y="265289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36" y="0"/>
                    <a:pt x="103" y="17"/>
                    <a:pt x="70" y="33"/>
                  </a:cubicBezTo>
                  <a:cubicBezTo>
                    <a:pt x="54" y="50"/>
                    <a:pt x="17" y="87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20" y="207"/>
                    <a:pt x="136" y="190"/>
                    <a:pt x="157" y="190"/>
                  </a:cubicBezTo>
                  <a:cubicBezTo>
                    <a:pt x="173" y="190"/>
                    <a:pt x="173" y="169"/>
                    <a:pt x="190" y="169"/>
                  </a:cubicBezTo>
                  <a:cubicBezTo>
                    <a:pt x="206" y="153"/>
                    <a:pt x="239" y="137"/>
                    <a:pt x="239" y="104"/>
                  </a:cubicBezTo>
                  <a:cubicBezTo>
                    <a:pt x="260" y="66"/>
                    <a:pt x="260" y="50"/>
                    <a:pt x="239" y="33"/>
                  </a:cubicBezTo>
                  <a:cubicBezTo>
                    <a:pt x="223" y="17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6" name="Google Shape;7306;p17"/>
            <p:cNvSpPr/>
            <p:nvPr/>
          </p:nvSpPr>
          <p:spPr>
            <a:xfrm rot="10800000">
              <a:off x="3093835" y="2744020"/>
              <a:ext cx="6125" cy="4875"/>
            </a:xfrm>
            <a:custGeom>
              <a:avLst/>
              <a:gdLst/>
              <a:ahLst/>
              <a:cxnLst/>
              <a:rect l="l" t="t" r="r" b="b"/>
              <a:pathLst>
                <a:path w="245" h="195" extrusionOk="0">
                  <a:moveTo>
                    <a:pt x="170" y="0"/>
                  </a:moveTo>
                  <a:cubicBezTo>
                    <a:pt x="161" y="0"/>
                    <a:pt x="152" y="3"/>
                    <a:pt x="141" y="9"/>
                  </a:cubicBezTo>
                  <a:cubicBezTo>
                    <a:pt x="104" y="9"/>
                    <a:pt x="71" y="26"/>
                    <a:pt x="54" y="59"/>
                  </a:cubicBezTo>
                  <a:cubicBezTo>
                    <a:pt x="1" y="92"/>
                    <a:pt x="1" y="162"/>
                    <a:pt x="38" y="178"/>
                  </a:cubicBezTo>
                  <a:cubicBezTo>
                    <a:pt x="71" y="195"/>
                    <a:pt x="87" y="195"/>
                    <a:pt x="124" y="195"/>
                  </a:cubicBezTo>
                  <a:cubicBezTo>
                    <a:pt x="141" y="195"/>
                    <a:pt x="141" y="195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28" y="129"/>
                    <a:pt x="244" y="92"/>
                    <a:pt x="244" y="75"/>
                  </a:cubicBezTo>
                  <a:cubicBezTo>
                    <a:pt x="244" y="42"/>
                    <a:pt x="244" y="26"/>
                    <a:pt x="228" y="9"/>
                  </a:cubicBezTo>
                  <a:cubicBezTo>
                    <a:pt x="203" y="9"/>
                    <a:pt x="187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7" name="Google Shape;7307;p17"/>
            <p:cNvSpPr/>
            <p:nvPr/>
          </p:nvSpPr>
          <p:spPr>
            <a:xfrm rot="10800000">
              <a:off x="3093435" y="269804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7"/>
                    <a:pt x="104" y="17"/>
                    <a:pt x="87" y="38"/>
                  </a:cubicBezTo>
                  <a:cubicBezTo>
                    <a:pt x="54" y="54"/>
                    <a:pt x="38" y="87"/>
                    <a:pt x="21" y="104"/>
                  </a:cubicBezTo>
                  <a:cubicBezTo>
                    <a:pt x="1" y="157"/>
                    <a:pt x="38" y="207"/>
                    <a:pt x="87" y="207"/>
                  </a:cubicBezTo>
                  <a:lnTo>
                    <a:pt x="141" y="207"/>
                  </a:lnTo>
                  <a:cubicBezTo>
                    <a:pt x="141" y="190"/>
                    <a:pt x="157" y="190"/>
                    <a:pt x="157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07" y="157"/>
                    <a:pt x="244" y="141"/>
                    <a:pt x="244" y="104"/>
                  </a:cubicBezTo>
                  <a:cubicBezTo>
                    <a:pt x="261" y="87"/>
                    <a:pt x="261" y="54"/>
                    <a:pt x="244" y="38"/>
                  </a:cubicBezTo>
                  <a:cubicBezTo>
                    <a:pt x="228" y="17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8" name="Google Shape;7308;p17"/>
            <p:cNvSpPr/>
            <p:nvPr/>
          </p:nvSpPr>
          <p:spPr>
            <a:xfrm rot="10800000">
              <a:off x="3080560" y="274349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37" y="83"/>
                    <a:pt x="21" y="103"/>
                  </a:cubicBezTo>
                  <a:cubicBezTo>
                    <a:pt x="0" y="136"/>
                    <a:pt x="21" y="169"/>
                    <a:pt x="37" y="186"/>
                  </a:cubicBezTo>
                  <a:cubicBezTo>
                    <a:pt x="54" y="207"/>
                    <a:pt x="70" y="207"/>
                    <a:pt x="87" y="207"/>
                  </a:cubicBezTo>
                  <a:cubicBezTo>
                    <a:pt x="124" y="207"/>
                    <a:pt x="140" y="207"/>
                    <a:pt x="157" y="186"/>
                  </a:cubicBezTo>
                  <a:cubicBezTo>
                    <a:pt x="190" y="169"/>
                    <a:pt x="227" y="136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9" name="Google Shape;7309;p17"/>
            <p:cNvSpPr/>
            <p:nvPr/>
          </p:nvSpPr>
          <p:spPr>
            <a:xfrm rot="10800000">
              <a:off x="2784635" y="270042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0"/>
                  </a:moveTo>
                  <a:cubicBezTo>
                    <a:pt x="103" y="0"/>
                    <a:pt x="70" y="21"/>
                    <a:pt x="54" y="54"/>
                  </a:cubicBezTo>
                  <a:cubicBezTo>
                    <a:pt x="0" y="103"/>
                    <a:pt x="0" y="157"/>
                    <a:pt x="37" y="190"/>
                  </a:cubicBezTo>
                  <a:cubicBezTo>
                    <a:pt x="59" y="190"/>
                    <a:pt x="74" y="197"/>
                    <a:pt x="91" y="197"/>
                  </a:cubicBezTo>
                  <a:cubicBezTo>
                    <a:pt x="99" y="197"/>
                    <a:pt x="109" y="195"/>
                    <a:pt x="120" y="190"/>
                  </a:cubicBezTo>
                  <a:lnTo>
                    <a:pt x="157" y="190"/>
                  </a:lnTo>
                  <a:cubicBezTo>
                    <a:pt x="173" y="173"/>
                    <a:pt x="190" y="157"/>
                    <a:pt x="206" y="140"/>
                  </a:cubicBezTo>
                  <a:cubicBezTo>
                    <a:pt x="243" y="124"/>
                    <a:pt x="243" y="103"/>
                    <a:pt x="243" y="70"/>
                  </a:cubicBezTo>
                  <a:cubicBezTo>
                    <a:pt x="260" y="54"/>
                    <a:pt x="243" y="21"/>
                    <a:pt x="223" y="21"/>
                  </a:cubicBezTo>
                  <a:cubicBezTo>
                    <a:pt x="190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0" name="Google Shape;7310;p17"/>
            <p:cNvSpPr/>
            <p:nvPr/>
          </p:nvSpPr>
          <p:spPr>
            <a:xfrm rot="10800000">
              <a:off x="2846885" y="2653445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37" y="1"/>
                  </a:moveTo>
                  <a:cubicBezTo>
                    <a:pt x="104" y="17"/>
                    <a:pt x="71" y="34"/>
                    <a:pt x="54" y="50"/>
                  </a:cubicBezTo>
                  <a:cubicBezTo>
                    <a:pt x="1" y="104"/>
                    <a:pt x="1" y="154"/>
                    <a:pt x="34" y="186"/>
                  </a:cubicBezTo>
                  <a:cubicBezTo>
                    <a:pt x="44" y="197"/>
                    <a:pt x="57" y="202"/>
                    <a:pt x="72" y="202"/>
                  </a:cubicBezTo>
                  <a:cubicBezTo>
                    <a:pt x="87" y="202"/>
                    <a:pt x="104" y="197"/>
                    <a:pt x="120" y="186"/>
                  </a:cubicBezTo>
                  <a:lnTo>
                    <a:pt x="157" y="186"/>
                  </a:lnTo>
                  <a:cubicBezTo>
                    <a:pt x="174" y="170"/>
                    <a:pt x="190" y="154"/>
                    <a:pt x="207" y="154"/>
                  </a:cubicBezTo>
                  <a:cubicBezTo>
                    <a:pt x="261" y="104"/>
                    <a:pt x="261" y="34"/>
                    <a:pt x="207" y="17"/>
                  </a:cubicBezTo>
                  <a:cubicBezTo>
                    <a:pt x="190" y="1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1" name="Google Shape;7311;p17"/>
            <p:cNvSpPr/>
            <p:nvPr/>
          </p:nvSpPr>
          <p:spPr>
            <a:xfrm rot="10800000">
              <a:off x="2903210" y="2629295"/>
              <a:ext cx="6475" cy="4850"/>
            </a:xfrm>
            <a:custGeom>
              <a:avLst/>
              <a:gdLst/>
              <a:ahLst/>
              <a:cxnLst/>
              <a:rect l="l" t="t" r="r" b="b"/>
              <a:pathLst>
                <a:path w="259" h="194" extrusionOk="0">
                  <a:moveTo>
                    <a:pt x="182" y="1"/>
                  </a:moveTo>
                  <a:cubicBezTo>
                    <a:pt x="174" y="1"/>
                    <a:pt x="166" y="2"/>
                    <a:pt x="157" y="4"/>
                  </a:cubicBezTo>
                  <a:cubicBezTo>
                    <a:pt x="141" y="4"/>
                    <a:pt x="104" y="4"/>
                    <a:pt x="71" y="21"/>
                  </a:cubicBezTo>
                  <a:cubicBezTo>
                    <a:pt x="38" y="37"/>
                    <a:pt x="17" y="74"/>
                    <a:pt x="17" y="91"/>
                  </a:cubicBezTo>
                  <a:cubicBezTo>
                    <a:pt x="1" y="124"/>
                    <a:pt x="1" y="140"/>
                    <a:pt x="17" y="161"/>
                  </a:cubicBezTo>
                  <a:cubicBezTo>
                    <a:pt x="38" y="177"/>
                    <a:pt x="54" y="194"/>
                    <a:pt x="87" y="194"/>
                  </a:cubicBezTo>
                  <a:cubicBezTo>
                    <a:pt x="104" y="194"/>
                    <a:pt x="141" y="194"/>
                    <a:pt x="157" y="177"/>
                  </a:cubicBezTo>
                  <a:cubicBezTo>
                    <a:pt x="157" y="177"/>
                    <a:pt x="174" y="177"/>
                    <a:pt x="174" y="161"/>
                  </a:cubicBezTo>
                  <a:cubicBezTo>
                    <a:pt x="207" y="140"/>
                    <a:pt x="223" y="124"/>
                    <a:pt x="244" y="91"/>
                  </a:cubicBezTo>
                  <a:cubicBezTo>
                    <a:pt x="258" y="44"/>
                    <a:pt x="232" y="1"/>
                    <a:pt x="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2" name="Google Shape;7312;p17"/>
            <p:cNvSpPr/>
            <p:nvPr/>
          </p:nvSpPr>
          <p:spPr>
            <a:xfrm rot="10800000">
              <a:off x="3115810" y="2665195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33" y="34"/>
                    <a:pt x="0" y="104"/>
                    <a:pt x="17" y="158"/>
                  </a:cubicBezTo>
                  <a:cubicBezTo>
                    <a:pt x="17" y="182"/>
                    <a:pt x="54" y="197"/>
                    <a:pt x="100" y="197"/>
                  </a:cubicBezTo>
                  <a:cubicBezTo>
                    <a:pt x="117" y="197"/>
                    <a:pt x="135" y="195"/>
                    <a:pt x="153" y="191"/>
                  </a:cubicBezTo>
                  <a:cubicBezTo>
                    <a:pt x="223" y="158"/>
                    <a:pt x="256" y="104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3" name="Google Shape;7313;p17"/>
            <p:cNvSpPr/>
            <p:nvPr/>
          </p:nvSpPr>
          <p:spPr>
            <a:xfrm rot="10800000">
              <a:off x="3039310" y="2735345"/>
              <a:ext cx="6025" cy="5200"/>
            </a:xfrm>
            <a:custGeom>
              <a:avLst/>
              <a:gdLst/>
              <a:ahLst/>
              <a:cxnLst/>
              <a:rect l="l" t="t" r="r" b="b"/>
              <a:pathLst>
                <a:path w="241" h="208" extrusionOk="0">
                  <a:moveTo>
                    <a:pt x="146" y="0"/>
                  </a:moveTo>
                  <a:cubicBezTo>
                    <a:pt x="106" y="0"/>
                    <a:pt x="66" y="19"/>
                    <a:pt x="34" y="51"/>
                  </a:cubicBezTo>
                  <a:cubicBezTo>
                    <a:pt x="17" y="88"/>
                    <a:pt x="1" y="104"/>
                    <a:pt x="1" y="137"/>
                  </a:cubicBezTo>
                  <a:cubicBezTo>
                    <a:pt x="1" y="154"/>
                    <a:pt x="1" y="170"/>
                    <a:pt x="34" y="191"/>
                  </a:cubicBezTo>
                  <a:cubicBezTo>
                    <a:pt x="50" y="207"/>
                    <a:pt x="67" y="207"/>
                    <a:pt x="104" y="207"/>
                  </a:cubicBezTo>
                  <a:cubicBezTo>
                    <a:pt x="121" y="191"/>
                    <a:pt x="137" y="191"/>
                    <a:pt x="137" y="191"/>
                  </a:cubicBezTo>
                  <a:cubicBezTo>
                    <a:pt x="153" y="170"/>
                    <a:pt x="170" y="170"/>
                    <a:pt x="186" y="154"/>
                  </a:cubicBezTo>
                  <a:cubicBezTo>
                    <a:pt x="240" y="104"/>
                    <a:pt x="240" y="51"/>
                    <a:pt x="207" y="18"/>
                  </a:cubicBezTo>
                  <a:cubicBezTo>
                    <a:pt x="188" y="6"/>
                    <a:pt x="167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4" name="Google Shape;7314;p17"/>
            <p:cNvSpPr/>
            <p:nvPr/>
          </p:nvSpPr>
          <p:spPr>
            <a:xfrm rot="10800000">
              <a:off x="3137660" y="267392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17" y="104"/>
                  </a:cubicBezTo>
                  <a:cubicBezTo>
                    <a:pt x="0" y="153"/>
                    <a:pt x="37" y="191"/>
                    <a:pt x="103" y="191"/>
                  </a:cubicBezTo>
                  <a:lnTo>
                    <a:pt x="157" y="191"/>
                  </a:lnTo>
                  <a:cubicBezTo>
                    <a:pt x="173" y="170"/>
                    <a:pt x="173" y="170"/>
                    <a:pt x="190" y="170"/>
                  </a:cubicBezTo>
                  <a:cubicBezTo>
                    <a:pt x="206" y="153"/>
                    <a:pt x="243" y="120"/>
                    <a:pt x="243" y="104"/>
                  </a:cubicBezTo>
                  <a:cubicBezTo>
                    <a:pt x="260" y="34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5" name="Google Shape;7315;p17"/>
            <p:cNvSpPr/>
            <p:nvPr/>
          </p:nvSpPr>
          <p:spPr>
            <a:xfrm rot="10800000">
              <a:off x="3156110" y="269712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82" y="1"/>
                  </a:moveTo>
                  <a:cubicBezTo>
                    <a:pt x="170" y="1"/>
                    <a:pt x="157" y="5"/>
                    <a:pt x="141" y="13"/>
                  </a:cubicBezTo>
                  <a:cubicBezTo>
                    <a:pt x="104" y="13"/>
                    <a:pt x="71" y="30"/>
                    <a:pt x="54" y="46"/>
                  </a:cubicBezTo>
                  <a:cubicBezTo>
                    <a:pt x="1" y="100"/>
                    <a:pt x="1" y="166"/>
                    <a:pt x="38" y="182"/>
                  </a:cubicBezTo>
                  <a:cubicBezTo>
                    <a:pt x="71" y="203"/>
                    <a:pt x="87" y="203"/>
                    <a:pt x="120" y="203"/>
                  </a:cubicBezTo>
                  <a:cubicBezTo>
                    <a:pt x="141" y="182"/>
                    <a:pt x="141" y="182"/>
                    <a:pt x="157" y="182"/>
                  </a:cubicBezTo>
                  <a:cubicBezTo>
                    <a:pt x="174" y="182"/>
                    <a:pt x="190" y="166"/>
                    <a:pt x="207" y="149"/>
                  </a:cubicBezTo>
                  <a:cubicBezTo>
                    <a:pt x="223" y="133"/>
                    <a:pt x="244" y="100"/>
                    <a:pt x="244" y="79"/>
                  </a:cubicBezTo>
                  <a:cubicBezTo>
                    <a:pt x="244" y="46"/>
                    <a:pt x="244" y="30"/>
                    <a:pt x="223" y="13"/>
                  </a:cubicBezTo>
                  <a:cubicBezTo>
                    <a:pt x="207" y="5"/>
                    <a:pt x="194" y="1"/>
                    <a:pt x="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6" name="Google Shape;7316;p17"/>
            <p:cNvSpPr/>
            <p:nvPr/>
          </p:nvSpPr>
          <p:spPr>
            <a:xfrm rot="10800000">
              <a:off x="3151885" y="267567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69" y="1"/>
                  </a:moveTo>
                  <a:cubicBezTo>
                    <a:pt x="120" y="1"/>
                    <a:pt x="50" y="34"/>
                    <a:pt x="33" y="104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53" y="190"/>
                    <a:pt x="169" y="174"/>
                  </a:cubicBezTo>
                  <a:cubicBezTo>
                    <a:pt x="169" y="174"/>
                    <a:pt x="190" y="174"/>
                    <a:pt x="190" y="157"/>
                  </a:cubicBezTo>
                  <a:cubicBezTo>
                    <a:pt x="223" y="137"/>
                    <a:pt x="239" y="120"/>
                    <a:pt x="256" y="87"/>
                  </a:cubicBezTo>
                  <a:cubicBezTo>
                    <a:pt x="256" y="71"/>
                    <a:pt x="256" y="34"/>
                    <a:pt x="239" y="17"/>
                  </a:cubicBezTo>
                  <a:cubicBezTo>
                    <a:pt x="239" y="1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7" name="Google Shape;7317;p17"/>
            <p:cNvSpPr/>
            <p:nvPr/>
          </p:nvSpPr>
          <p:spPr>
            <a:xfrm rot="10800000">
              <a:off x="3122610" y="267377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69" y="0"/>
                  </a:moveTo>
                  <a:cubicBezTo>
                    <a:pt x="150" y="0"/>
                    <a:pt x="128" y="6"/>
                    <a:pt x="103" y="17"/>
                  </a:cubicBezTo>
                  <a:cubicBezTo>
                    <a:pt x="33" y="34"/>
                    <a:pt x="0" y="104"/>
                    <a:pt x="17" y="153"/>
                  </a:cubicBezTo>
                  <a:cubicBezTo>
                    <a:pt x="17" y="181"/>
                    <a:pt x="55" y="197"/>
                    <a:pt x="103" y="197"/>
                  </a:cubicBezTo>
                  <a:cubicBezTo>
                    <a:pt x="120" y="197"/>
                    <a:pt x="138" y="195"/>
                    <a:pt x="157" y="191"/>
                  </a:cubicBezTo>
                  <a:cubicBezTo>
                    <a:pt x="223" y="153"/>
                    <a:pt x="260" y="87"/>
                    <a:pt x="239" y="50"/>
                  </a:cubicBezTo>
                  <a:cubicBezTo>
                    <a:pt x="229" y="18"/>
                    <a:pt x="204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8" name="Google Shape;7318;p17"/>
            <p:cNvSpPr/>
            <p:nvPr/>
          </p:nvSpPr>
          <p:spPr>
            <a:xfrm rot="10800000">
              <a:off x="3121785" y="269997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6" y="0"/>
                  </a:moveTo>
                  <a:cubicBezTo>
                    <a:pt x="126" y="0"/>
                    <a:pt x="86" y="20"/>
                    <a:pt x="54" y="52"/>
                  </a:cubicBezTo>
                  <a:cubicBezTo>
                    <a:pt x="21" y="69"/>
                    <a:pt x="21" y="106"/>
                    <a:pt x="0" y="122"/>
                  </a:cubicBezTo>
                  <a:cubicBezTo>
                    <a:pt x="0" y="155"/>
                    <a:pt x="21" y="172"/>
                    <a:pt x="37" y="188"/>
                  </a:cubicBezTo>
                  <a:cubicBezTo>
                    <a:pt x="48" y="188"/>
                    <a:pt x="66" y="197"/>
                    <a:pt x="88" y="197"/>
                  </a:cubicBezTo>
                  <a:cubicBezTo>
                    <a:pt x="99" y="197"/>
                    <a:pt x="111" y="195"/>
                    <a:pt x="124" y="188"/>
                  </a:cubicBezTo>
                  <a:lnTo>
                    <a:pt x="157" y="188"/>
                  </a:lnTo>
                  <a:cubicBezTo>
                    <a:pt x="173" y="172"/>
                    <a:pt x="190" y="155"/>
                    <a:pt x="206" y="155"/>
                  </a:cubicBezTo>
                  <a:cubicBezTo>
                    <a:pt x="260" y="106"/>
                    <a:pt x="260" y="36"/>
                    <a:pt x="227" y="19"/>
                  </a:cubicBezTo>
                  <a:cubicBezTo>
                    <a:pt x="208" y="6"/>
                    <a:pt x="187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9" name="Google Shape;7319;p17"/>
            <p:cNvSpPr/>
            <p:nvPr/>
          </p:nvSpPr>
          <p:spPr>
            <a:xfrm rot="10800000">
              <a:off x="3122185" y="268557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38"/>
                    <a:pt x="38" y="71"/>
                    <a:pt x="17" y="88"/>
                  </a:cubicBezTo>
                  <a:cubicBezTo>
                    <a:pt x="1" y="158"/>
                    <a:pt x="38" y="191"/>
                    <a:pt x="104" y="191"/>
                  </a:cubicBezTo>
                  <a:cubicBezTo>
                    <a:pt x="120" y="191"/>
                    <a:pt x="141" y="191"/>
                    <a:pt x="157" y="174"/>
                  </a:cubicBezTo>
                  <a:cubicBezTo>
                    <a:pt x="174" y="174"/>
                    <a:pt x="174" y="174"/>
                    <a:pt x="190" y="158"/>
                  </a:cubicBezTo>
                  <a:cubicBezTo>
                    <a:pt x="207" y="141"/>
                    <a:pt x="244" y="121"/>
                    <a:pt x="244" y="88"/>
                  </a:cubicBezTo>
                  <a:cubicBezTo>
                    <a:pt x="260" y="38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0" name="Google Shape;7320;p17"/>
            <p:cNvSpPr/>
            <p:nvPr/>
          </p:nvSpPr>
          <p:spPr>
            <a:xfrm rot="10800000">
              <a:off x="3135485" y="268579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37" y="0"/>
                  </a:moveTo>
                  <a:cubicBezTo>
                    <a:pt x="104" y="17"/>
                    <a:pt x="71" y="33"/>
                    <a:pt x="54" y="54"/>
                  </a:cubicBezTo>
                  <a:cubicBezTo>
                    <a:pt x="1" y="104"/>
                    <a:pt x="1" y="157"/>
                    <a:pt x="34" y="190"/>
                  </a:cubicBezTo>
                  <a:cubicBezTo>
                    <a:pt x="47" y="190"/>
                    <a:pt x="67" y="197"/>
                    <a:pt x="88" y="197"/>
                  </a:cubicBezTo>
                  <a:cubicBezTo>
                    <a:pt x="98" y="197"/>
                    <a:pt x="109" y="196"/>
                    <a:pt x="120" y="190"/>
                  </a:cubicBezTo>
                  <a:lnTo>
                    <a:pt x="157" y="190"/>
                  </a:lnTo>
                  <a:cubicBezTo>
                    <a:pt x="174" y="174"/>
                    <a:pt x="190" y="157"/>
                    <a:pt x="207" y="137"/>
                  </a:cubicBezTo>
                  <a:cubicBezTo>
                    <a:pt x="260" y="104"/>
                    <a:pt x="260" y="33"/>
                    <a:pt x="223" y="17"/>
                  </a:cubicBezTo>
                  <a:cubicBezTo>
                    <a:pt x="190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1" name="Google Shape;7321;p17"/>
            <p:cNvSpPr/>
            <p:nvPr/>
          </p:nvSpPr>
          <p:spPr>
            <a:xfrm rot="10800000">
              <a:off x="2925935" y="259454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40" y="0"/>
                    <a:pt x="103" y="21"/>
                    <a:pt x="87" y="37"/>
                  </a:cubicBezTo>
                  <a:cubicBezTo>
                    <a:pt x="54" y="54"/>
                    <a:pt x="37" y="87"/>
                    <a:pt x="17" y="103"/>
                  </a:cubicBezTo>
                  <a:cubicBezTo>
                    <a:pt x="0" y="157"/>
                    <a:pt x="37" y="206"/>
                    <a:pt x="103" y="206"/>
                  </a:cubicBezTo>
                  <a:cubicBezTo>
                    <a:pt x="120" y="206"/>
                    <a:pt x="140" y="206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23" y="157"/>
                    <a:pt x="243" y="140"/>
                    <a:pt x="243" y="103"/>
                  </a:cubicBezTo>
                  <a:cubicBezTo>
                    <a:pt x="276" y="54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2" name="Google Shape;7322;p17"/>
            <p:cNvSpPr/>
            <p:nvPr/>
          </p:nvSpPr>
          <p:spPr>
            <a:xfrm rot="10800000">
              <a:off x="2815560" y="274804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20" y="0"/>
                  </a:moveTo>
                  <a:cubicBezTo>
                    <a:pt x="103" y="0"/>
                    <a:pt x="70" y="17"/>
                    <a:pt x="37" y="50"/>
                  </a:cubicBezTo>
                  <a:cubicBezTo>
                    <a:pt x="17" y="70"/>
                    <a:pt x="0" y="103"/>
                    <a:pt x="0" y="120"/>
                  </a:cubicBezTo>
                  <a:cubicBezTo>
                    <a:pt x="0" y="153"/>
                    <a:pt x="17" y="173"/>
                    <a:pt x="37" y="190"/>
                  </a:cubicBezTo>
                  <a:cubicBezTo>
                    <a:pt x="48" y="190"/>
                    <a:pt x="67" y="197"/>
                    <a:pt x="87" y="197"/>
                  </a:cubicBezTo>
                  <a:cubicBezTo>
                    <a:pt x="98" y="197"/>
                    <a:pt x="109" y="195"/>
                    <a:pt x="120" y="190"/>
                  </a:cubicBezTo>
                  <a:lnTo>
                    <a:pt x="157" y="190"/>
                  </a:lnTo>
                  <a:cubicBezTo>
                    <a:pt x="173" y="173"/>
                    <a:pt x="190" y="153"/>
                    <a:pt x="206" y="136"/>
                  </a:cubicBezTo>
                  <a:cubicBezTo>
                    <a:pt x="260" y="103"/>
                    <a:pt x="260" y="33"/>
                    <a:pt x="206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3" name="Google Shape;7323;p17"/>
            <p:cNvSpPr/>
            <p:nvPr/>
          </p:nvSpPr>
          <p:spPr>
            <a:xfrm rot="10800000">
              <a:off x="2816885" y="2758945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69" y="0"/>
                  </a:moveTo>
                  <a:cubicBezTo>
                    <a:pt x="136" y="0"/>
                    <a:pt x="120" y="0"/>
                    <a:pt x="83" y="33"/>
                  </a:cubicBezTo>
                  <a:cubicBezTo>
                    <a:pt x="50" y="50"/>
                    <a:pt x="33" y="66"/>
                    <a:pt x="33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69" y="170"/>
                  </a:cubicBezTo>
                  <a:cubicBezTo>
                    <a:pt x="206" y="153"/>
                    <a:pt x="239" y="137"/>
                    <a:pt x="256" y="87"/>
                  </a:cubicBezTo>
                  <a:cubicBezTo>
                    <a:pt x="272" y="33"/>
                    <a:pt x="239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4" name="Google Shape;7324;p17"/>
            <p:cNvSpPr/>
            <p:nvPr/>
          </p:nvSpPr>
          <p:spPr>
            <a:xfrm rot="10800000">
              <a:off x="3006235" y="266319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34"/>
                    <a:pt x="17" y="71"/>
                    <a:pt x="17" y="87"/>
                  </a:cubicBezTo>
                  <a:cubicBezTo>
                    <a:pt x="1" y="120"/>
                    <a:pt x="1" y="137"/>
                    <a:pt x="17" y="153"/>
                  </a:cubicBezTo>
                  <a:cubicBezTo>
                    <a:pt x="38" y="190"/>
                    <a:pt x="71" y="190"/>
                    <a:pt x="87" y="190"/>
                  </a:cubicBezTo>
                  <a:cubicBezTo>
                    <a:pt x="120" y="190"/>
                    <a:pt x="141" y="190"/>
                    <a:pt x="157" y="174"/>
                  </a:cubicBezTo>
                  <a:cubicBezTo>
                    <a:pt x="174" y="174"/>
                    <a:pt x="174" y="174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1" y="3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5" name="Google Shape;7325;p17"/>
            <p:cNvSpPr/>
            <p:nvPr/>
          </p:nvSpPr>
          <p:spPr>
            <a:xfrm rot="10800000">
              <a:off x="2820285" y="2769770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04" y="1"/>
                  </a:moveTo>
                  <a:cubicBezTo>
                    <a:pt x="104" y="1"/>
                    <a:pt x="87" y="17"/>
                    <a:pt x="71" y="17"/>
                  </a:cubicBezTo>
                  <a:cubicBezTo>
                    <a:pt x="38" y="34"/>
                    <a:pt x="21" y="67"/>
                    <a:pt x="0" y="83"/>
                  </a:cubicBezTo>
                  <a:cubicBezTo>
                    <a:pt x="0" y="120"/>
                    <a:pt x="0" y="137"/>
                    <a:pt x="21" y="153"/>
                  </a:cubicBezTo>
                  <a:cubicBezTo>
                    <a:pt x="38" y="186"/>
                    <a:pt x="54" y="186"/>
                    <a:pt x="87" y="186"/>
                  </a:cubicBezTo>
                  <a:cubicBezTo>
                    <a:pt x="104" y="186"/>
                    <a:pt x="124" y="186"/>
                    <a:pt x="141" y="170"/>
                  </a:cubicBezTo>
                  <a:cubicBezTo>
                    <a:pt x="157" y="170"/>
                    <a:pt x="174" y="170"/>
                    <a:pt x="174" y="153"/>
                  </a:cubicBezTo>
                  <a:cubicBezTo>
                    <a:pt x="207" y="137"/>
                    <a:pt x="227" y="120"/>
                    <a:pt x="244" y="83"/>
                  </a:cubicBezTo>
                  <a:cubicBezTo>
                    <a:pt x="260" y="50"/>
                    <a:pt x="244" y="17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6" name="Google Shape;7326;p17"/>
            <p:cNvSpPr/>
            <p:nvPr/>
          </p:nvSpPr>
          <p:spPr>
            <a:xfrm rot="10800000">
              <a:off x="2840910" y="267784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7"/>
                  </a:cubicBezTo>
                  <a:cubicBezTo>
                    <a:pt x="55" y="54"/>
                    <a:pt x="22" y="70"/>
                    <a:pt x="22" y="103"/>
                  </a:cubicBezTo>
                  <a:cubicBezTo>
                    <a:pt x="1" y="120"/>
                    <a:pt x="1" y="157"/>
                    <a:pt x="22" y="173"/>
                  </a:cubicBezTo>
                  <a:cubicBezTo>
                    <a:pt x="38" y="190"/>
                    <a:pt x="71" y="190"/>
                    <a:pt x="88" y="190"/>
                  </a:cubicBezTo>
                  <a:lnTo>
                    <a:pt x="158" y="190"/>
                  </a:lnTo>
                  <a:cubicBezTo>
                    <a:pt x="158" y="173"/>
                    <a:pt x="174" y="173"/>
                    <a:pt x="191" y="173"/>
                  </a:cubicBezTo>
                  <a:cubicBezTo>
                    <a:pt x="207" y="140"/>
                    <a:pt x="228" y="120"/>
                    <a:pt x="244" y="103"/>
                  </a:cubicBezTo>
                  <a:cubicBezTo>
                    <a:pt x="261" y="37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7" name="Google Shape;7327;p17"/>
            <p:cNvSpPr/>
            <p:nvPr/>
          </p:nvSpPr>
          <p:spPr>
            <a:xfrm rot="10800000">
              <a:off x="2829785" y="2700620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37"/>
                  </a:cubicBezTo>
                  <a:cubicBezTo>
                    <a:pt x="50" y="54"/>
                    <a:pt x="33" y="70"/>
                    <a:pt x="17" y="103"/>
                  </a:cubicBezTo>
                  <a:cubicBezTo>
                    <a:pt x="0" y="124"/>
                    <a:pt x="17" y="157"/>
                    <a:pt x="17" y="173"/>
                  </a:cubicBezTo>
                  <a:cubicBezTo>
                    <a:pt x="33" y="190"/>
                    <a:pt x="66" y="190"/>
                    <a:pt x="103" y="190"/>
                  </a:cubicBezTo>
                  <a:lnTo>
                    <a:pt x="153" y="190"/>
                  </a:lnTo>
                  <a:cubicBezTo>
                    <a:pt x="169" y="173"/>
                    <a:pt x="169" y="173"/>
                    <a:pt x="190" y="173"/>
                  </a:cubicBezTo>
                  <a:cubicBezTo>
                    <a:pt x="206" y="157"/>
                    <a:pt x="239" y="124"/>
                    <a:pt x="239" y="103"/>
                  </a:cubicBezTo>
                  <a:cubicBezTo>
                    <a:pt x="256" y="37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8" name="Google Shape;7328;p17"/>
            <p:cNvSpPr/>
            <p:nvPr/>
          </p:nvSpPr>
          <p:spPr>
            <a:xfrm rot="10800000">
              <a:off x="2800085" y="275947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0"/>
                    <a:pt x="104" y="21"/>
                    <a:pt x="71" y="37"/>
                  </a:cubicBezTo>
                  <a:cubicBezTo>
                    <a:pt x="54" y="54"/>
                    <a:pt x="17" y="87"/>
                    <a:pt x="17" y="103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04" y="207"/>
                    <a:pt x="141" y="207"/>
                    <a:pt x="157" y="190"/>
                  </a:cubicBezTo>
                  <a:lnTo>
                    <a:pt x="174" y="174"/>
                  </a:lnTo>
                  <a:cubicBezTo>
                    <a:pt x="207" y="157"/>
                    <a:pt x="223" y="141"/>
                    <a:pt x="244" y="103"/>
                  </a:cubicBezTo>
                  <a:cubicBezTo>
                    <a:pt x="260" y="70"/>
                    <a:pt x="244" y="54"/>
                    <a:pt x="244" y="37"/>
                  </a:cubicBezTo>
                  <a:cubicBezTo>
                    <a:pt x="223" y="21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9" name="Google Shape;7329;p17"/>
            <p:cNvSpPr/>
            <p:nvPr/>
          </p:nvSpPr>
          <p:spPr>
            <a:xfrm rot="10800000">
              <a:off x="3059935" y="2674445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57" y="0"/>
                  </a:moveTo>
                  <a:cubicBezTo>
                    <a:pt x="124" y="0"/>
                    <a:pt x="104" y="17"/>
                    <a:pt x="71" y="33"/>
                  </a:cubicBezTo>
                  <a:cubicBezTo>
                    <a:pt x="38" y="50"/>
                    <a:pt x="21" y="66"/>
                    <a:pt x="21" y="103"/>
                  </a:cubicBezTo>
                  <a:cubicBezTo>
                    <a:pt x="1" y="136"/>
                    <a:pt x="1" y="153"/>
                    <a:pt x="38" y="169"/>
                  </a:cubicBezTo>
                  <a:cubicBezTo>
                    <a:pt x="38" y="186"/>
                    <a:pt x="71" y="186"/>
                    <a:pt x="87" y="186"/>
                  </a:cubicBezTo>
                  <a:lnTo>
                    <a:pt x="157" y="186"/>
                  </a:lnTo>
                  <a:cubicBezTo>
                    <a:pt x="190" y="169"/>
                    <a:pt x="228" y="136"/>
                    <a:pt x="244" y="103"/>
                  </a:cubicBezTo>
                  <a:lnTo>
                    <a:pt x="244" y="83"/>
                  </a:lnTo>
                  <a:cubicBezTo>
                    <a:pt x="260" y="33"/>
                    <a:pt x="228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0" name="Google Shape;7330;p17"/>
            <p:cNvSpPr/>
            <p:nvPr/>
          </p:nvSpPr>
          <p:spPr>
            <a:xfrm rot="10800000">
              <a:off x="2923360" y="264217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17"/>
                    <a:pt x="104" y="17"/>
                    <a:pt x="71" y="33"/>
                  </a:cubicBezTo>
                  <a:cubicBezTo>
                    <a:pt x="38" y="50"/>
                    <a:pt x="21" y="87"/>
                    <a:pt x="21" y="103"/>
                  </a:cubicBezTo>
                  <a:cubicBezTo>
                    <a:pt x="1" y="136"/>
                    <a:pt x="1" y="153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104" y="206"/>
                    <a:pt x="124" y="206"/>
                    <a:pt x="157" y="190"/>
                  </a:cubicBezTo>
                  <a:cubicBezTo>
                    <a:pt x="157" y="190"/>
                    <a:pt x="174" y="190"/>
                    <a:pt x="174" y="173"/>
                  </a:cubicBezTo>
                  <a:cubicBezTo>
                    <a:pt x="207" y="153"/>
                    <a:pt x="227" y="136"/>
                    <a:pt x="244" y="103"/>
                  </a:cubicBezTo>
                  <a:cubicBezTo>
                    <a:pt x="260" y="50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1" name="Google Shape;7331;p17"/>
            <p:cNvSpPr/>
            <p:nvPr/>
          </p:nvSpPr>
          <p:spPr>
            <a:xfrm rot="10800000">
              <a:off x="2929335" y="2618170"/>
              <a:ext cx="6950" cy="4925"/>
            </a:xfrm>
            <a:custGeom>
              <a:avLst/>
              <a:gdLst/>
              <a:ahLst/>
              <a:cxnLst/>
              <a:rect l="l" t="t" r="r" b="b"/>
              <a:pathLst>
                <a:path w="278" h="197" extrusionOk="0">
                  <a:moveTo>
                    <a:pt x="172" y="0"/>
                  </a:moveTo>
                  <a:cubicBezTo>
                    <a:pt x="161" y="0"/>
                    <a:pt x="149" y="2"/>
                    <a:pt x="137" y="7"/>
                  </a:cubicBezTo>
                  <a:cubicBezTo>
                    <a:pt x="121" y="7"/>
                    <a:pt x="88" y="28"/>
                    <a:pt x="50" y="61"/>
                  </a:cubicBezTo>
                  <a:cubicBezTo>
                    <a:pt x="17" y="94"/>
                    <a:pt x="1" y="164"/>
                    <a:pt x="50" y="181"/>
                  </a:cubicBezTo>
                  <a:cubicBezTo>
                    <a:pt x="71" y="197"/>
                    <a:pt x="104" y="197"/>
                    <a:pt x="137" y="197"/>
                  </a:cubicBezTo>
                  <a:cubicBezTo>
                    <a:pt x="137" y="197"/>
                    <a:pt x="154" y="197"/>
                    <a:pt x="154" y="181"/>
                  </a:cubicBezTo>
                  <a:cubicBezTo>
                    <a:pt x="191" y="181"/>
                    <a:pt x="207" y="164"/>
                    <a:pt x="224" y="148"/>
                  </a:cubicBezTo>
                  <a:cubicBezTo>
                    <a:pt x="257" y="110"/>
                    <a:pt x="277" y="44"/>
                    <a:pt x="224" y="7"/>
                  </a:cubicBezTo>
                  <a:cubicBezTo>
                    <a:pt x="213" y="7"/>
                    <a:pt x="194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2" name="Google Shape;7332;p17"/>
            <p:cNvSpPr/>
            <p:nvPr/>
          </p:nvSpPr>
          <p:spPr>
            <a:xfrm rot="10800000">
              <a:off x="3144960" y="270917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0" y="17"/>
                    <a:pt x="87" y="33"/>
                  </a:cubicBezTo>
                  <a:cubicBezTo>
                    <a:pt x="54" y="50"/>
                    <a:pt x="38" y="87"/>
                    <a:pt x="38" y="103"/>
                  </a:cubicBezTo>
                  <a:cubicBezTo>
                    <a:pt x="1" y="153"/>
                    <a:pt x="38" y="206"/>
                    <a:pt x="104" y="206"/>
                  </a:cubicBezTo>
                  <a:cubicBezTo>
                    <a:pt x="120" y="206"/>
                    <a:pt x="141" y="206"/>
                    <a:pt x="174" y="190"/>
                  </a:cubicBezTo>
                  <a:cubicBezTo>
                    <a:pt x="174" y="190"/>
                    <a:pt x="191" y="190"/>
                    <a:pt x="191" y="174"/>
                  </a:cubicBezTo>
                  <a:cubicBezTo>
                    <a:pt x="224" y="153"/>
                    <a:pt x="244" y="136"/>
                    <a:pt x="261" y="103"/>
                  </a:cubicBezTo>
                  <a:cubicBezTo>
                    <a:pt x="277" y="50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3" name="Google Shape;7333;p17"/>
            <p:cNvSpPr/>
            <p:nvPr/>
          </p:nvSpPr>
          <p:spPr>
            <a:xfrm rot="10800000">
              <a:off x="2869260" y="271092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17"/>
                    <a:pt x="120" y="17"/>
                    <a:pt x="87" y="37"/>
                  </a:cubicBezTo>
                  <a:cubicBezTo>
                    <a:pt x="54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206"/>
                    <a:pt x="157" y="190"/>
                  </a:cubicBezTo>
                  <a:cubicBezTo>
                    <a:pt x="174" y="190"/>
                    <a:pt x="190" y="190"/>
                    <a:pt x="190" y="173"/>
                  </a:cubicBezTo>
                  <a:cubicBezTo>
                    <a:pt x="223" y="157"/>
                    <a:pt x="244" y="140"/>
                    <a:pt x="260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4" name="Google Shape;7334;p17"/>
            <p:cNvSpPr/>
            <p:nvPr/>
          </p:nvSpPr>
          <p:spPr>
            <a:xfrm rot="10800000">
              <a:off x="2853785" y="272247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40" y="0"/>
                    <a:pt x="120" y="17"/>
                    <a:pt x="87" y="33"/>
                  </a:cubicBezTo>
                  <a:cubicBezTo>
                    <a:pt x="54" y="50"/>
                    <a:pt x="37" y="66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90" y="170"/>
                    <a:pt x="190" y="170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76" y="50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5" name="Google Shape;7335;p17"/>
            <p:cNvSpPr/>
            <p:nvPr/>
          </p:nvSpPr>
          <p:spPr>
            <a:xfrm rot="10800000">
              <a:off x="2972335" y="2744845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57" y="0"/>
                    <a:pt x="120" y="0"/>
                    <a:pt x="87" y="17"/>
                  </a:cubicBezTo>
                  <a:cubicBezTo>
                    <a:pt x="54" y="37"/>
                    <a:pt x="38" y="70"/>
                    <a:pt x="38" y="87"/>
                  </a:cubicBezTo>
                  <a:cubicBezTo>
                    <a:pt x="1" y="157"/>
                    <a:pt x="38" y="190"/>
                    <a:pt x="104" y="190"/>
                  </a:cubicBezTo>
                  <a:cubicBezTo>
                    <a:pt x="120" y="190"/>
                    <a:pt x="141" y="190"/>
                    <a:pt x="174" y="173"/>
                  </a:cubicBezTo>
                  <a:cubicBezTo>
                    <a:pt x="174" y="173"/>
                    <a:pt x="190" y="173"/>
                    <a:pt x="190" y="157"/>
                  </a:cubicBezTo>
                  <a:cubicBezTo>
                    <a:pt x="223" y="140"/>
                    <a:pt x="244" y="120"/>
                    <a:pt x="260" y="87"/>
                  </a:cubicBezTo>
                  <a:cubicBezTo>
                    <a:pt x="277" y="37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6" name="Google Shape;7336;p17"/>
            <p:cNvSpPr/>
            <p:nvPr/>
          </p:nvSpPr>
          <p:spPr>
            <a:xfrm rot="10800000">
              <a:off x="2912285" y="2664945"/>
              <a:ext cx="6375" cy="4850"/>
            </a:xfrm>
            <a:custGeom>
              <a:avLst/>
              <a:gdLst/>
              <a:ahLst/>
              <a:cxnLst/>
              <a:rect l="l" t="t" r="r" b="b"/>
              <a:pathLst>
                <a:path w="255" h="194" extrusionOk="0">
                  <a:moveTo>
                    <a:pt x="189" y="1"/>
                  </a:moveTo>
                  <a:cubicBezTo>
                    <a:pt x="183" y="1"/>
                    <a:pt x="177" y="1"/>
                    <a:pt x="170" y="4"/>
                  </a:cubicBezTo>
                  <a:cubicBezTo>
                    <a:pt x="137" y="4"/>
                    <a:pt x="104" y="4"/>
                    <a:pt x="67" y="20"/>
                  </a:cubicBezTo>
                  <a:cubicBezTo>
                    <a:pt x="50" y="41"/>
                    <a:pt x="17" y="74"/>
                    <a:pt x="17" y="90"/>
                  </a:cubicBezTo>
                  <a:cubicBezTo>
                    <a:pt x="1" y="123"/>
                    <a:pt x="1" y="144"/>
                    <a:pt x="17" y="160"/>
                  </a:cubicBezTo>
                  <a:cubicBezTo>
                    <a:pt x="34" y="177"/>
                    <a:pt x="50" y="193"/>
                    <a:pt x="88" y="193"/>
                  </a:cubicBezTo>
                  <a:cubicBezTo>
                    <a:pt x="104" y="193"/>
                    <a:pt x="137" y="193"/>
                    <a:pt x="154" y="177"/>
                  </a:cubicBezTo>
                  <a:cubicBezTo>
                    <a:pt x="154" y="177"/>
                    <a:pt x="170" y="177"/>
                    <a:pt x="191" y="160"/>
                  </a:cubicBezTo>
                  <a:cubicBezTo>
                    <a:pt x="207" y="144"/>
                    <a:pt x="224" y="123"/>
                    <a:pt x="240" y="90"/>
                  </a:cubicBezTo>
                  <a:cubicBezTo>
                    <a:pt x="255" y="47"/>
                    <a:pt x="231" y="1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7" name="Google Shape;7337;p17"/>
            <p:cNvSpPr/>
            <p:nvPr/>
          </p:nvSpPr>
          <p:spPr>
            <a:xfrm rot="10800000">
              <a:off x="3150960" y="268679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36" y="0"/>
                    <a:pt x="103" y="17"/>
                    <a:pt x="87" y="33"/>
                  </a:cubicBezTo>
                  <a:cubicBezTo>
                    <a:pt x="54" y="49"/>
                    <a:pt x="33" y="82"/>
                    <a:pt x="17" y="103"/>
                  </a:cubicBezTo>
                  <a:cubicBezTo>
                    <a:pt x="0" y="153"/>
                    <a:pt x="33" y="206"/>
                    <a:pt x="103" y="206"/>
                  </a:cubicBezTo>
                  <a:cubicBezTo>
                    <a:pt x="120" y="206"/>
                    <a:pt x="136" y="206"/>
                    <a:pt x="157" y="186"/>
                  </a:cubicBezTo>
                  <a:cubicBezTo>
                    <a:pt x="173" y="186"/>
                    <a:pt x="173" y="186"/>
                    <a:pt x="190" y="169"/>
                  </a:cubicBezTo>
                  <a:cubicBezTo>
                    <a:pt x="223" y="153"/>
                    <a:pt x="239" y="136"/>
                    <a:pt x="239" y="103"/>
                  </a:cubicBezTo>
                  <a:cubicBezTo>
                    <a:pt x="260" y="82"/>
                    <a:pt x="260" y="49"/>
                    <a:pt x="239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8" name="Google Shape;7338;p17"/>
            <p:cNvSpPr/>
            <p:nvPr/>
          </p:nvSpPr>
          <p:spPr>
            <a:xfrm rot="10800000">
              <a:off x="2717335" y="2735770"/>
              <a:ext cx="6400" cy="4850"/>
            </a:xfrm>
            <a:custGeom>
              <a:avLst/>
              <a:gdLst/>
              <a:ahLst/>
              <a:cxnLst/>
              <a:rect l="l" t="t" r="r" b="b"/>
              <a:pathLst>
                <a:path w="256" h="194" extrusionOk="0">
                  <a:moveTo>
                    <a:pt x="183" y="1"/>
                  </a:moveTo>
                  <a:cubicBezTo>
                    <a:pt x="175" y="1"/>
                    <a:pt x="166" y="2"/>
                    <a:pt x="157" y="4"/>
                  </a:cubicBezTo>
                  <a:cubicBezTo>
                    <a:pt x="124" y="4"/>
                    <a:pt x="87" y="4"/>
                    <a:pt x="70" y="21"/>
                  </a:cubicBezTo>
                  <a:cubicBezTo>
                    <a:pt x="38" y="37"/>
                    <a:pt x="21" y="70"/>
                    <a:pt x="0" y="91"/>
                  </a:cubicBezTo>
                  <a:cubicBezTo>
                    <a:pt x="0" y="124"/>
                    <a:pt x="0" y="140"/>
                    <a:pt x="21" y="157"/>
                  </a:cubicBezTo>
                  <a:cubicBezTo>
                    <a:pt x="38" y="173"/>
                    <a:pt x="54" y="194"/>
                    <a:pt x="87" y="194"/>
                  </a:cubicBezTo>
                  <a:cubicBezTo>
                    <a:pt x="103" y="194"/>
                    <a:pt x="124" y="194"/>
                    <a:pt x="141" y="173"/>
                  </a:cubicBezTo>
                  <a:cubicBezTo>
                    <a:pt x="157" y="173"/>
                    <a:pt x="157" y="173"/>
                    <a:pt x="174" y="157"/>
                  </a:cubicBezTo>
                  <a:cubicBezTo>
                    <a:pt x="207" y="140"/>
                    <a:pt x="227" y="124"/>
                    <a:pt x="227" y="91"/>
                  </a:cubicBezTo>
                  <a:cubicBezTo>
                    <a:pt x="256" y="44"/>
                    <a:pt x="235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9" name="Google Shape;7339;p17"/>
            <p:cNvSpPr/>
            <p:nvPr/>
          </p:nvSpPr>
          <p:spPr>
            <a:xfrm rot="10800000">
              <a:off x="2714235" y="2769720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61" y="0"/>
                  </a:moveTo>
                  <a:cubicBezTo>
                    <a:pt x="142" y="0"/>
                    <a:pt x="123" y="3"/>
                    <a:pt x="104" y="9"/>
                  </a:cubicBezTo>
                  <a:cubicBezTo>
                    <a:pt x="54" y="42"/>
                    <a:pt x="0" y="112"/>
                    <a:pt x="21" y="145"/>
                  </a:cubicBezTo>
                  <a:cubicBezTo>
                    <a:pt x="32" y="177"/>
                    <a:pt x="63" y="197"/>
                    <a:pt x="99" y="197"/>
                  </a:cubicBezTo>
                  <a:cubicBezTo>
                    <a:pt x="118" y="197"/>
                    <a:pt x="138" y="191"/>
                    <a:pt x="157" y="178"/>
                  </a:cubicBezTo>
                  <a:cubicBezTo>
                    <a:pt x="227" y="161"/>
                    <a:pt x="277" y="91"/>
                    <a:pt x="260" y="42"/>
                  </a:cubicBezTo>
                  <a:cubicBezTo>
                    <a:pt x="248" y="18"/>
                    <a:pt x="208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0" name="Google Shape;7340;p17"/>
            <p:cNvSpPr/>
            <p:nvPr/>
          </p:nvSpPr>
          <p:spPr>
            <a:xfrm rot="10800000">
              <a:off x="2731435" y="272489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4" y="1"/>
                  </a:moveTo>
                  <a:cubicBezTo>
                    <a:pt x="153" y="1"/>
                    <a:pt x="137" y="1"/>
                    <a:pt x="104" y="17"/>
                  </a:cubicBezTo>
                  <a:cubicBezTo>
                    <a:pt x="50" y="34"/>
                    <a:pt x="1" y="104"/>
                    <a:pt x="17" y="153"/>
                  </a:cubicBezTo>
                  <a:cubicBezTo>
                    <a:pt x="29" y="181"/>
                    <a:pt x="70" y="197"/>
                    <a:pt x="111" y="197"/>
                  </a:cubicBezTo>
                  <a:cubicBezTo>
                    <a:pt x="126" y="197"/>
                    <a:pt x="140" y="195"/>
                    <a:pt x="153" y="191"/>
                  </a:cubicBezTo>
                  <a:cubicBezTo>
                    <a:pt x="174" y="174"/>
                    <a:pt x="190" y="174"/>
                    <a:pt x="207" y="153"/>
                  </a:cubicBezTo>
                  <a:cubicBezTo>
                    <a:pt x="240" y="120"/>
                    <a:pt x="256" y="87"/>
                    <a:pt x="256" y="50"/>
                  </a:cubicBezTo>
                  <a:cubicBezTo>
                    <a:pt x="240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1" name="Google Shape;7341;p17"/>
            <p:cNvSpPr/>
            <p:nvPr/>
          </p:nvSpPr>
          <p:spPr>
            <a:xfrm rot="10800000">
              <a:off x="2708660" y="2758970"/>
              <a:ext cx="6825" cy="5000"/>
            </a:xfrm>
            <a:custGeom>
              <a:avLst/>
              <a:gdLst/>
              <a:ahLst/>
              <a:cxnLst/>
              <a:rect l="l" t="t" r="r" b="b"/>
              <a:pathLst>
                <a:path w="273" h="200" extrusionOk="0">
                  <a:moveTo>
                    <a:pt x="179" y="1"/>
                  </a:moveTo>
                  <a:cubicBezTo>
                    <a:pt x="159" y="1"/>
                    <a:pt x="138" y="4"/>
                    <a:pt x="120" y="10"/>
                  </a:cubicBezTo>
                  <a:cubicBezTo>
                    <a:pt x="50" y="43"/>
                    <a:pt x="0" y="97"/>
                    <a:pt x="17" y="147"/>
                  </a:cubicBezTo>
                  <a:cubicBezTo>
                    <a:pt x="27" y="180"/>
                    <a:pt x="59" y="200"/>
                    <a:pt x="94" y="200"/>
                  </a:cubicBezTo>
                  <a:cubicBezTo>
                    <a:pt x="114" y="200"/>
                    <a:pt x="135" y="193"/>
                    <a:pt x="153" y="180"/>
                  </a:cubicBezTo>
                  <a:cubicBezTo>
                    <a:pt x="223" y="147"/>
                    <a:pt x="272" y="97"/>
                    <a:pt x="256" y="43"/>
                  </a:cubicBezTo>
                  <a:cubicBezTo>
                    <a:pt x="245" y="12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2" name="Google Shape;7342;p17"/>
            <p:cNvSpPr/>
            <p:nvPr/>
          </p:nvSpPr>
          <p:spPr>
            <a:xfrm rot="10800000">
              <a:off x="2724960" y="275757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0" y="0"/>
                  </a:moveTo>
                  <a:cubicBezTo>
                    <a:pt x="150" y="0"/>
                    <a:pt x="128" y="6"/>
                    <a:pt x="103" y="17"/>
                  </a:cubicBezTo>
                  <a:cubicBezTo>
                    <a:pt x="37" y="38"/>
                    <a:pt x="0" y="104"/>
                    <a:pt x="21" y="141"/>
                  </a:cubicBezTo>
                  <a:cubicBezTo>
                    <a:pt x="21" y="178"/>
                    <a:pt x="58" y="197"/>
                    <a:pt x="106" y="197"/>
                  </a:cubicBezTo>
                  <a:cubicBezTo>
                    <a:pt x="122" y="197"/>
                    <a:pt x="139" y="195"/>
                    <a:pt x="157" y="191"/>
                  </a:cubicBezTo>
                  <a:cubicBezTo>
                    <a:pt x="227" y="158"/>
                    <a:pt x="260" y="88"/>
                    <a:pt x="243" y="55"/>
                  </a:cubicBezTo>
                  <a:cubicBezTo>
                    <a:pt x="233" y="20"/>
                    <a:pt x="206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3" name="Google Shape;7343;p17"/>
            <p:cNvSpPr/>
            <p:nvPr/>
          </p:nvSpPr>
          <p:spPr>
            <a:xfrm rot="10800000">
              <a:off x="2727935" y="2712595"/>
              <a:ext cx="6100" cy="4900"/>
            </a:xfrm>
            <a:custGeom>
              <a:avLst/>
              <a:gdLst/>
              <a:ahLst/>
              <a:cxnLst/>
              <a:rect l="l" t="t" r="r" b="b"/>
              <a:pathLst>
                <a:path w="244" h="196" extrusionOk="0">
                  <a:moveTo>
                    <a:pt x="184" y="0"/>
                  </a:moveTo>
                  <a:cubicBezTo>
                    <a:pt x="175" y="0"/>
                    <a:pt x="166" y="2"/>
                    <a:pt x="157" y="7"/>
                  </a:cubicBezTo>
                  <a:lnTo>
                    <a:pt x="103" y="7"/>
                  </a:lnTo>
                  <a:cubicBezTo>
                    <a:pt x="37" y="40"/>
                    <a:pt x="0" y="93"/>
                    <a:pt x="0" y="143"/>
                  </a:cubicBezTo>
                  <a:cubicBezTo>
                    <a:pt x="13" y="177"/>
                    <a:pt x="44" y="196"/>
                    <a:pt x="83" y="196"/>
                  </a:cubicBezTo>
                  <a:cubicBezTo>
                    <a:pt x="106" y="196"/>
                    <a:pt x="131" y="189"/>
                    <a:pt x="157" y="176"/>
                  </a:cubicBezTo>
                  <a:cubicBezTo>
                    <a:pt x="173" y="176"/>
                    <a:pt x="190" y="159"/>
                    <a:pt x="206" y="143"/>
                  </a:cubicBezTo>
                  <a:cubicBezTo>
                    <a:pt x="227" y="126"/>
                    <a:pt x="243" y="73"/>
                    <a:pt x="243" y="40"/>
                  </a:cubicBezTo>
                  <a:cubicBezTo>
                    <a:pt x="231" y="16"/>
                    <a:pt x="208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4" name="Google Shape;7344;p17"/>
            <p:cNvSpPr/>
            <p:nvPr/>
          </p:nvSpPr>
          <p:spPr>
            <a:xfrm rot="10800000">
              <a:off x="2709485" y="274699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21"/>
                    <a:pt x="87" y="38"/>
                  </a:cubicBezTo>
                  <a:cubicBezTo>
                    <a:pt x="54" y="54"/>
                    <a:pt x="38" y="71"/>
                    <a:pt x="21" y="104"/>
                  </a:cubicBezTo>
                  <a:cubicBezTo>
                    <a:pt x="1" y="141"/>
                    <a:pt x="21" y="157"/>
                    <a:pt x="38" y="174"/>
                  </a:cubicBezTo>
                  <a:cubicBezTo>
                    <a:pt x="54" y="190"/>
                    <a:pt x="71" y="190"/>
                    <a:pt x="104" y="190"/>
                  </a:cubicBezTo>
                  <a:lnTo>
                    <a:pt x="157" y="190"/>
                  </a:lnTo>
                  <a:cubicBezTo>
                    <a:pt x="207" y="174"/>
                    <a:pt x="244" y="141"/>
                    <a:pt x="244" y="104"/>
                  </a:cubicBezTo>
                  <a:lnTo>
                    <a:pt x="244" y="87"/>
                  </a:ln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5" name="Google Shape;7345;p17"/>
            <p:cNvSpPr/>
            <p:nvPr/>
          </p:nvSpPr>
          <p:spPr>
            <a:xfrm rot="10800000">
              <a:off x="2909235" y="2492720"/>
              <a:ext cx="5600" cy="3000"/>
            </a:xfrm>
            <a:custGeom>
              <a:avLst/>
              <a:gdLst/>
              <a:ahLst/>
              <a:cxnLst/>
              <a:rect l="l" t="t" r="r" b="b"/>
              <a:pathLst>
                <a:path w="224" h="120" extrusionOk="0">
                  <a:moveTo>
                    <a:pt x="104" y="0"/>
                  </a:moveTo>
                  <a:cubicBezTo>
                    <a:pt x="87" y="17"/>
                    <a:pt x="54" y="33"/>
                    <a:pt x="17" y="49"/>
                  </a:cubicBezTo>
                  <a:cubicBezTo>
                    <a:pt x="17" y="66"/>
                    <a:pt x="1" y="66"/>
                    <a:pt x="1" y="87"/>
                  </a:cubicBezTo>
                  <a:cubicBezTo>
                    <a:pt x="71" y="103"/>
                    <a:pt x="141" y="120"/>
                    <a:pt x="207" y="120"/>
                  </a:cubicBezTo>
                  <a:cubicBezTo>
                    <a:pt x="207" y="120"/>
                    <a:pt x="223" y="87"/>
                    <a:pt x="223" y="66"/>
                  </a:cubicBezTo>
                  <a:cubicBezTo>
                    <a:pt x="223" y="49"/>
                    <a:pt x="207" y="33"/>
                    <a:pt x="190" y="17"/>
                  </a:cubicBezTo>
                  <a:cubicBezTo>
                    <a:pt x="174" y="0"/>
                    <a:pt x="14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6" name="Google Shape;7346;p17"/>
            <p:cNvSpPr/>
            <p:nvPr/>
          </p:nvSpPr>
          <p:spPr>
            <a:xfrm rot="10800000">
              <a:off x="3129910" y="2766270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228" y="1"/>
                  </a:moveTo>
                  <a:cubicBezTo>
                    <a:pt x="174" y="1"/>
                    <a:pt x="141" y="17"/>
                    <a:pt x="87" y="17"/>
                  </a:cubicBezTo>
                  <a:lnTo>
                    <a:pt x="71" y="17"/>
                  </a:lnTo>
                  <a:cubicBezTo>
                    <a:pt x="38" y="34"/>
                    <a:pt x="21" y="50"/>
                    <a:pt x="21" y="87"/>
                  </a:cubicBezTo>
                  <a:cubicBezTo>
                    <a:pt x="1" y="120"/>
                    <a:pt x="1" y="137"/>
                    <a:pt x="21" y="153"/>
                  </a:cubicBezTo>
                  <a:cubicBezTo>
                    <a:pt x="38" y="174"/>
                    <a:pt x="54" y="190"/>
                    <a:pt x="87" y="190"/>
                  </a:cubicBezTo>
                  <a:cubicBezTo>
                    <a:pt x="104" y="190"/>
                    <a:pt x="124" y="174"/>
                    <a:pt x="157" y="174"/>
                  </a:cubicBezTo>
                  <a:lnTo>
                    <a:pt x="174" y="153"/>
                  </a:lnTo>
                  <a:cubicBezTo>
                    <a:pt x="207" y="137"/>
                    <a:pt x="228" y="104"/>
                    <a:pt x="244" y="87"/>
                  </a:cubicBezTo>
                  <a:cubicBezTo>
                    <a:pt x="244" y="50"/>
                    <a:pt x="244" y="17"/>
                    <a:pt x="2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7" name="Google Shape;7347;p17"/>
            <p:cNvSpPr/>
            <p:nvPr/>
          </p:nvSpPr>
          <p:spPr>
            <a:xfrm rot="10800000">
              <a:off x="2707735" y="2704020"/>
              <a:ext cx="5175" cy="3425"/>
            </a:xfrm>
            <a:custGeom>
              <a:avLst/>
              <a:gdLst/>
              <a:ahLst/>
              <a:cxnLst/>
              <a:rect l="l" t="t" r="r" b="b"/>
              <a:pathLst>
                <a:path w="207" h="137" extrusionOk="0">
                  <a:moveTo>
                    <a:pt x="153" y="1"/>
                  </a:moveTo>
                  <a:cubicBezTo>
                    <a:pt x="120" y="1"/>
                    <a:pt x="83" y="17"/>
                    <a:pt x="66" y="34"/>
                  </a:cubicBezTo>
                  <a:cubicBezTo>
                    <a:pt x="33" y="50"/>
                    <a:pt x="17" y="67"/>
                    <a:pt x="0" y="104"/>
                  </a:cubicBezTo>
                  <a:lnTo>
                    <a:pt x="0" y="137"/>
                  </a:lnTo>
                  <a:cubicBezTo>
                    <a:pt x="66" y="104"/>
                    <a:pt x="136" y="67"/>
                    <a:pt x="206" y="17"/>
                  </a:cubicBezTo>
                  <a:cubicBezTo>
                    <a:pt x="206" y="1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8" name="Google Shape;7348;p17"/>
            <p:cNvSpPr/>
            <p:nvPr/>
          </p:nvSpPr>
          <p:spPr>
            <a:xfrm rot="10800000">
              <a:off x="2713810" y="2725045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69" y="1"/>
                  </a:moveTo>
                  <a:cubicBezTo>
                    <a:pt x="136" y="1"/>
                    <a:pt x="103" y="1"/>
                    <a:pt x="83" y="17"/>
                  </a:cubicBezTo>
                  <a:cubicBezTo>
                    <a:pt x="50" y="34"/>
                    <a:pt x="33" y="71"/>
                    <a:pt x="17" y="87"/>
                  </a:cubicBezTo>
                  <a:cubicBezTo>
                    <a:pt x="0" y="153"/>
                    <a:pt x="33" y="191"/>
                    <a:pt x="103" y="191"/>
                  </a:cubicBezTo>
                  <a:cubicBezTo>
                    <a:pt x="120" y="191"/>
                    <a:pt x="136" y="191"/>
                    <a:pt x="153" y="174"/>
                  </a:cubicBezTo>
                  <a:cubicBezTo>
                    <a:pt x="206" y="153"/>
                    <a:pt x="239" y="120"/>
                    <a:pt x="256" y="87"/>
                  </a:cubicBezTo>
                  <a:cubicBezTo>
                    <a:pt x="272" y="34"/>
                    <a:pt x="239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9" name="Google Shape;7349;p17"/>
            <p:cNvSpPr/>
            <p:nvPr/>
          </p:nvSpPr>
          <p:spPr>
            <a:xfrm rot="10800000">
              <a:off x="2722385" y="2701445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24" y="17"/>
                    <a:pt x="87" y="17"/>
                  </a:cubicBezTo>
                  <a:cubicBezTo>
                    <a:pt x="54" y="33"/>
                    <a:pt x="37" y="70"/>
                    <a:pt x="21" y="103"/>
                  </a:cubicBezTo>
                  <a:cubicBezTo>
                    <a:pt x="0" y="157"/>
                    <a:pt x="37" y="190"/>
                    <a:pt x="103" y="190"/>
                  </a:cubicBezTo>
                  <a:lnTo>
                    <a:pt x="157" y="190"/>
                  </a:lnTo>
                  <a:cubicBezTo>
                    <a:pt x="173" y="173"/>
                    <a:pt x="173" y="173"/>
                    <a:pt x="190" y="173"/>
                  </a:cubicBezTo>
                  <a:cubicBezTo>
                    <a:pt x="206" y="157"/>
                    <a:pt x="244" y="120"/>
                    <a:pt x="244" y="103"/>
                  </a:cubicBezTo>
                  <a:cubicBezTo>
                    <a:pt x="260" y="70"/>
                    <a:pt x="260" y="54"/>
                    <a:pt x="244" y="33"/>
                  </a:cubicBezTo>
                  <a:cubicBezTo>
                    <a:pt x="227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0" name="Google Shape;7350;p17"/>
            <p:cNvSpPr/>
            <p:nvPr/>
          </p:nvSpPr>
          <p:spPr>
            <a:xfrm rot="10800000">
              <a:off x="2712485" y="271432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20" y="1"/>
                  </a:moveTo>
                  <a:cubicBezTo>
                    <a:pt x="87" y="1"/>
                    <a:pt x="70" y="17"/>
                    <a:pt x="37" y="54"/>
                  </a:cubicBezTo>
                  <a:cubicBezTo>
                    <a:pt x="17" y="71"/>
                    <a:pt x="0" y="104"/>
                    <a:pt x="0" y="120"/>
                  </a:cubicBezTo>
                  <a:cubicBezTo>
                    <a:pt x="0" y="137"/>
                    <a:pt x="17" y="174"/>
                    <a:pt x="37" y="174"/>
                  </a:cubicBezTo>
                  <a:cubicBezTo>
                    <a:pt x="54" y="190"/>
                    <a:pt x="87" y="190"/>
                    <a:pt x="120" y="190"/>
                  </a:cubicBezTo>
                  <a:cubicBezTo>
                    <a:pt x="120" y="190"/>
                    <a:pt x="140" y="190"/>
                    <a:pt x="140" y="174"/>
                  </a:cubicBezTo>
                  <a:cubicBezTo>
                    <a:pt x="173" y="174"/>
                    <a:pt x="190" y="157"/>
                    <a:pt x="206" y="137"/>
                  </a:cubicBezTo>
                  <a:cubicBezTo>
                    <a:pt x="243" y="104"/>
                    <a:pt x="260" y="34"/>
                    <a:pt x="2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1" name="Google Shape;7351;p17"/>
            <p:cNvSpPr/>
            <p:nvPr/>
          </p:nvSpPr>
          <p:spPr>
            <a:xfrm rot="10800000">
              <a:off x="2732685" y="2734770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72" y="0"/>
                  </a:moveTo>
                  <a:cubicBezTo>
                    <a:pt x="152" y="0"/>
                    <a:pt x="131" y="4"/>
                    <a:pt x="104" y="13"/>
                  </a:cubicBezTo>
                  <a:cubicBezTo>
                    <a:pt x="55" y="29"/>
                    <a:pt x="22" y="66"/>
                    <a:pt x="22" y="99"/>
                  </a:cubicBezTo>
                  <a:cubicBezTo>
                    <a:pt x="22" y="116"/>
                    <a:pt x="1" y="132"/>
                    <a:pt x="22" y="153"/>
                  </a:cubicBezTo>
                  <a:cubicBezTo>
                    <a:pt x="34" y="177"/>
                    <a:pt x="63" y="192"/>
                    <a:pt x="106" y="192"/>
                  </a:cubicBezTo>
                  <a:cubicBezTo>
                    <a:pt x="122" y="192"/>
                    <a:pt x="139" y="190"/>
                    <a:pt x="158" y="186"/>
                  </a:cubicBezTo>
                  <a:cubicBezTo>
                    <a:pt x="228" y="153"/>
                    <a:pt x="261" y="99"/>
                    <a:pt x="244" y="50"/>
                  </a:cubicBezTo>
                  <a:cubicBezTo>
                    <a:pt x="244" y="29"/>
                    <a:pt x="244" y="13"/>
                    <a:pt x="228" y="13"/>
                  </a:cubicBezTo>
                  <a:cubicBezTo>
                    <a:pt x="209" y="4"/>
                    <a:pt x="192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2" name="Google Shape;7352;p17"/>
            <p:cNvSpPr/>
            <p:nvPr/>
          </p:nvSpPr>
          <p:spPr>
            <a:xfrm rot="10800000">
              <a:off x="2722385" y="2747095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40" y="0"/>
                  </a:moveTo>
                  <a:cubicBezTo>
                    <a:pt x="103" y="17"/>
                    <a:pt x="70" y="37"/>
                    <a:pt x="54" y="54"/>
                  </a:cubicBezTo>
                  <a:cubicBezTo>
                    <a:pt x="0" y="103"/>
                    <a:pt x="0" y="157"/>
                    <a:pt x="37" y="190"/>
                  </a:cubicBezTo>
                  <a:cubicBezTo>
                    <a:pt x="54" y="198"/>
                    <a:pt x="66" y="202"/>
                    <a:pt x="79" y="202"/>
                  </a:cubicBezTo>
                  <a:cubicBezTo>
                    <a:pt x="92" y="202"/>
                    <a:pt x="105" y="198"/>
                    <a:pt x="124" y="190"/>
                  </a:cubicBezTo>
                  <a:lnTo>
                    <a:pt x="157" y="190"/>
                  </a:lnTo>
                  <a:cubicBezTo>
                    <a:pt x="173" y="173"/>
                    <a:pt x="190" y="173"/>
                    <a:pt x="206" y="157"/>
                  </a:cubicBezTo>
                  <a:cubicBezTo>
                    <a:pt x="244" y="120"/>
                    <a:pt x="244" y="103"/>
                    <a:pt x="260" y="70"/>
                  </a:cubicBezTo>
                  <a:cubicBezTo>
                    <a:pt x="260" y="54"/>
                    <a:pt x="244" y="37"/>
                    <a:pt x="227" y="17"/>
                  </a:cubicBezTo>
                  <a:cubicBezTo>
                    <a:pt x="206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3" name="Google Shape;7353;p17"/>
            <p:cNvSpPr/>
            <p:nvPr/>
          </p:nvSpPr>
          <p:spPr>
            <a:xfrm rot="10800000">
              <a:off x="2800085" y="2641745"/>
              <a:ext cx="6100" cy="5200"/>
            </a:xfrm>
            <a:custGeom>
              <a:avLst/>
              <a:gdLst/>
              <a:ahLst/>
              <a:cxnLst/>
              <a:rect l="l" t="t" r="r" b="b"/>
              <a:pathLst>
                <a:path w="244" h="208" extrusionOk="0">
                  <a:moveTo>
                    <a:pt x="157" y="1"/>
                  </a:moveTo>
                  <a:cubicBezTo>
                    <a:pt x="140" y="1"/>
                    <a:pt x="124" y="17"/>
                    <a:pt x="103" y="17"/>
                  </a:cubicBezTo>
                  <a:cubicBezTo>
                    <a:pt x="37" y="54"/>
                    <a:pt x="0" y="104"/>
                    <a:pt x="0" y="157"/>
                  </a:cubicBezTo>
                  <a:cubicBezTo>
                    <a:pt x="13" y="189"/>
                    <a:pt x="46" y="208"/>
                    <a:pt x="86" y="208"/>
                  </a:cubicBezTo>
                  <a:cubicBezTo>
                    <a:pt x="108" y="208"/>
                    <a:pt x="132" y="202"/>
                    <a:pt x="157" y="190"/>
                  </a:cubicBezTo>
                  <a:cubicBezTo>
                    <a:pt x="173" y="190"/>
                    <a:pt x="190" y="174"/>
                    <a:pt x="190" y="157"/>
                  </a:cubicBezTo>
                  <a:cubicBezTo>
                    <a:pt x="227" y="120"/>
                    <a:pt x="243" y="87"/>
                    <a:pt x="243" y="54"/>
                  </a:cubicBezTo>
                  <a:cubicBezTo>
                    <a:pt x="227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4" name="Google Shape;7354;p17"/>
            <p:cNvSpPr/>
            <p:nvPr/>
          </p:nvSpPr>
          <p:spPr>
            <a:xfrm rot="10800000">
              <a:off x="2799685" y="265464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37" y="0"/>
                  </a:moveTo>
                  <a:cubicBezTo>
                    <a:pt x="120" y="0"/>
                    <a:pt x="102" y="3"/>
                    <a:pt x="83" y="7"/>
                  </a:cubicBezTo>
                  <a:cubicBezTo>
                    <a:pt x="50" y="23"/>
                    <a:pt x="17" y="60"/>
                    <a:pt x="17" y="93"/>
                  </a:cubicBezTo>
                  <a:cubicBezTo>
                    <a:pt x="1" y="110"/>
                    <a:pt x="1" y="126"/>
                    <a:pt x="1" y="147"/>
                  </a:cubicBezTo>
                  <a:cubicBezTo>
                    <a:pt x="1" y="164"/>
                    <a:pt x="17" y="180"/>
                    <a:pt x="34" y="197"/>
                  </a:cubicBezTo>
                  <a:cubicBezTo>
                    <a:pt x="67" y="197"/>
                    <a:pt x="104" y="197"/>
                    <a:pt x="137" y="180"/>
                  </a:cubicBezTo>
                  <a:cubicBezTo>
                    <a:pt x="207" y="164"/>
                    <a:pt x="240" y="93"/>
                    <a:pt x="240" y="44"/>
                  </a:cubicBezTo>
                  <a:cubicBezTo>
                    <a:pt x="228" y="17"/>
                    <a:pt x="186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5" name="Google Shape;7355;p17"/>
            <p:cNvSpPr/>
            <p:nvPr/>
          </p:nvSpPr>
          <p:spPr>
            <a:xfrm rot="10800000">
              <a:off x="2758460" y="2713095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153" y="1"/>
                  </a:moveTo>
                  <a:cubicBezTo>
                    <a:pt x="120" y="1"/>
                    <a:pt x="83" y="21"/>
                    <a:pt x="67" y="38"/>
                  </a:cubicBezTo>
                  <a:cubicBezTo>
                    <a:pt x="34" y="54"/>
                    <a:pt x="17" y="71"/>
                    <a:pt x="1" y="104"/>
                  </a:cubicBezTo>
                  <a:cubicBezTo>
                    <a:pt x="1" y="141"/>
                    <a:pt x="1" y="157"/>
                    <a:pt x="17" y="174"/>
                  </a:cubicBezTo>
                  <a:cubicBezTo>
                    <a:pt x="17" y="190"/>
                    <a:pt x="50" y="207"/>
                    <a:pt x="83" y="207"/>
                  </a:cubicBezTo>
                  <a:cubicBezTo>
                    <a:pt x="104" y="207"/>
                    <a:pt x="120" y="190"/>
                    <a:pt x="137" y="190"/>
                  </a:cubicBezTo>
                  <a:cubicBezTo>
                    <a:pt x="153" y="190"/>
                    <a:pt x="153" y="174"/>
                    <a:pt x="170" y="174"/>
                  </a:cubicBezTo>
                  <a:cubicBezTo>
                    <a:pt x="207" y="157"/>
                    <a:pt x="223" y="124"/>
                    <a:pt x="223" y="104"/>
                  </a:cubicBezTo>
                  <a:cubicBezTo>
                    <a:pt x="240" y="54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6" name="Google Shape;7356;p17"/>
            <p:cNvSpPr/>
            <p:nvPr/>
          </p:nvSpPr>
          <p:spPr>
            <a:xfrm rot="10800000">
              <a:off x="2909235" y="2548695"/>
              <a:ext cx="6425" cy="5075"/>
            </a:xfrm>
            <a:custGeom>
              <a:avLst/>
              <a:gdLst/>
              <a:ahLst/>
              <a:cxnLst/>
              <a:rect l="l" t="t" r="r" b="b"/>
              <a:pathLst>
                <a:path w="257" h="203" extrusionOk="0">
                  <a:moveTo>
                    <a:pt x="137" y="1"/>
                  </a:moveTo>
                  <a:cubicBezTo>
                    <a:pt x="104" y="17"/>
                    <a:pt x="71" y="38"/>
                    <a:pt x="50" y="54"/>
                  </a:cubicBezTo>
                  <a:cubicBezTo>
                    <a:pt x="1" y="104"/>
                    <a:pt x="1" y="157"/>
                    <a:pt x="34" y="190"/>
                  </a:cubicBezTo>
                  <a:cubicBezTo>
                    <a:pt x="52" y="199"/>
                    <a:pt x="65" y="203"/>
                    <a:pt x="78" y="203"/>
                  </a:cubicBezTo>
                  <a:cubicBezTo>
                    <a:pt x="91" y="203"/>
                    <a:pt x="104" y="199"/>
                    <a:pt x="120" y="190"/>
                  </a:cubicBezTo>
                  <a:lnTo>
                    <a:pt x="153" y="190"/>
                  </a:lnTo>
                  <a:cubicBezTo>
                    <a:pt x="174" y="174"/>
                    <a:pt x="190" y="174"/>
                    <a:pt x="207" y="157"/>
                  </a:cubicBezTo>
                  <a:cubicBezTo>
                    <a:pt x="256" y="104"/>
                    <a:pt x="256" y="54"/>
                    <a:pt x="223" y="17"/>
                  </a:cubicBezTo>
                  <a:cubicBezTo>
                    <a:pt x="190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7" name="Google Shape;7357;p17"/>
            <p:cNvSpPr/>
            <p:nvPr/>
          </p:nvSpPr>
          <p:spPr>
            <a:xfrm rot="10800000">
              <a:off x="2874810" y="2538695"/>
              <a:ext cx="6950" cy="4750"/>
            </a:xfrm>
            <a:custGeom>
              <a:avLst/>
              <a:gdLst/>
              <a:ahLst/>
              <a:cxnLst/>
              <a:rect l="l" t="t" r="r" b="b"/>
              <a:pathLst>
                <a:path w="278" h="190" extrusionOk="0">
                  <a:moveTo>
                    <a:pt x="174" y="0"/>
                  </a:moveTo>
                  <a:cubicBezTo>
                    <a:pt x="158" y="0"/>
                    <a:pt x="121" y="17"/>
                    <a:pt x="88" y="37"/>
                  </a:cubicBezTo>
                  <a:cubicBezTo>
                    <a:pt x="55" y="54"/>
                    <a:pt x="34" y="70"/>
                    <a:pt x="34" y="103"/>
                  </a:cubicBezTo>
                  <a:cubicBezTo>
                    <a:pt x="1" y="157"/>
                    <a:pt x="34" y="190"/>
                    <a:pt x="104" y="190"/>
                  </a:cubicBezTo>
                  <a:lnTo>
                    <a:pt x="174" y="190"/>
                  </a:lnTo>
                  <a:cubicBezTo>
                    <a:pt x="174" y="173"/>
                    <a:pt x="191" y="173"/>
                    <a:pt x="191" y="173"/>
                  </a:cubicBezTo>
                  <a:cubicBezTo>
                    <a:pt x="224" y="157"/>
                    <a:pt x="240" y="120"/>
                    <a:pt x="261" y="103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8" name="Google Shape;7358;p17"/>
            <p:cNvSpPr/>
            <p:nvPr/>
          </p:nvSpPr>
          <p:spPr>
            <a:xfrm rot="10800000">
              <a:off x="3163010" y="270794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41" y="1"/>
                    <a:pt x="104" y="21"/>
                    <a:pt x="71" y="38"/>
                  </a:cubicBezTo>
                  <a:cubicBezTo>
                    <a:pt x="54" y="54"/>
                    <a:pt x="21" y="71"/>
                    <a:pt x="21" y="104"/>
                  </a:cubicBezTo>
                  <a:cubicBezTo>
                    <a:pt x="1" y="141"/>
                    <a:pt x="1" y="157"/>
                    <a:pt x="38" y="190"/>
                  </a:cubicBezTo>
                  <a:cubicBezTo>
                    <a:pt x="54" y="190"/>
                    <a:pt x="71" y="207"/>
                    <a:pt x="87" y="207"/>
                  </a:cubicBezTo>
                  <a:cubicBezTo>
                    <a:pt x="104" y="207"/>
                    <a:pt x="141" y="190"/>
                    <a:pt x="158" y="190"/>
                  </a:cubicBezTo>
                  <a:cubicBezTo>
                    <a:pt x="191" y="174"/>
                    <a:pt x="228" y="141"/>
                    <a:pt x="244" y="104"/>
                  </a:cubicBezTo>
                  <a:lnTo>
                    <a:pt x="244" y="87"/>
                  </a:lnTo>
                  <a:cubicBezTo>
                    <a:pt x="261" y="38"/>
                    <a:pt x="228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9" name="Google Shape;7359;p17"/>
            <p:cNvSpPr/>
            <p:nvPr/>
          </p:nvSpPr>
          <p:spPr>
            <a:xfrm rot="10800000">
              <a:off x="2745160" y="2723920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36" y="1"/>
                  </a:moveTo>
                  <a:cubicBezTo>
                    <a:pt x="103" y="17"/>
                    <a:pt x="66" y="38"/>
                    <a:pt x="50" y="54"/>
                  </a:cubicBezTo>
                  <a:cubicBezTo>
                    <a:pt x="0" y="104"/>
                    <a:pt x="0" y="158"/>
                    <a:pt x="50" y="191"/>
                  </a:cubicBezTo>
                  <a:cubicBezTo>
                    <a:pt x="58" y="199"/>
                    <a:pt x="71" y="203"/>
                    <a:pt x="85" y="203"/>
                  </a:cubicBezTo>
                  <a:cubicBezTo>
                    <a:pt x="98" y="203"/>
                    <a:pt x="112" y="199"/>
                    <a:pt x="120" y="191"/>
                  </a:cubicBezTo>
                  <a:lnTo>
                    <a:pt x="153" y="191"/>
                  </a:lnTo>
                  <a:cubicBezTo>
                    <a:pt x="169" y="174"/>
                    <a:pt x="186" y="158"/>
                    <a:pt x="206" y="158"/>
                  </a:cubicBezTo>
                  <a:cubicBezTo>
                    <a:pt x="239" y="120"/>
                    <a:pt x="256" y="104"/>
                    <a:pt x="256" y="71"/>
                  </a:cubicBezTo>
                  <a:cubicBezTo>
                    <a:pt x="256" y="54"/>
                    <a:pt x="239" y="38"/>
                    <a:pt x="223" y="17"/>
                  </a:cubicBezTo>
                  <a:cubicBezTo>
                    <a:pt x="206" y="1"/>
                    <a:pt x="169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0" name="Google Shape;7360;p17"/>
            <p:cNvSpPr/>
            <p:nvPr/>
          </p:nvSpPr>
          <p:spPr>
            <a:xfrm rot="10800000">
              <a:off x="3127335" y="2754320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78" y="1"/>
                  </a:moveTo>
                  <a:cubicBezTo>
                    <a:pt x="136" y="1"/>
                    <a:pt x="90" y="18"/>
                    <a:pt x="54" y="42"/>
                  </a:cubicBezTo>
                  <a:cubicBezTo>
                    <a:pt x="0" y="92"/>
                    <a:pt x="0" y="162"/>
                    <a:pt x="37" y="178"/>
                  </a:cubicBezTo>
                  <a:cubicBezTo>
                    <a:pt x="70" y="195"/>
                    <a:pt x="87" y="195"/>
                    <a:pt x="120" y="195"/>
                  </a:cubicBezTo>
                  <a:cubicBezTo>
                    <a:pt x="141" y="195"/>
                    <a:pt x="141" y="178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60" y="92"/>
                    <a:pt x="260" y="42"/>
                    <a:pt x="223" y="9"/>
                  </a:cubicBezTo>
                  <a:cubicBezTo>
                    <a:pt x="209" y="3"/>
                    <a:pt x="194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1" name="Google Shape;7361;p17"/>
            <p:cNvSpPr/>
            <p:nvPr/>
          </p:nvSpPr>
          <p:spPr>
            <a:xfrm rot="10800000">
              <a:off x="3200835" y="2697620"/>
              <a:ext cx="6000" cy="4675"/>
            </a:xfrm>
            <a:custGeom>
              <a:avLst/>
              <a:gdLst/>
              <a:ahLst/>
              <a:cxnLst/>
              <a:rect l="l" t="t" r="r" b="b"/>
              <a:pathLst>
                <a:path w="240" h="187" extrusionOk="0">
                  <a:moveTo>
                    <a:pt x="153" y="1"/>
                  </a:moveTo>
                  <a:cubicBezTo>
                    <a:pt x="120" y="1"/>
                    <a:pt x="87" y="17"/>
                    <a:pt x="50" y="34"/>
                  </a:cubicBezTo>
                  <a:cubicBezTo>
                    <a:pt x="33" y="50"/>
                    <a:pt x="17" y="67"/>
                    <a:pt x="0" y="104"/>
                  </a:cubicBezTo>
                  <a:cubicBezTo>
                    <a:pt x="33" y="137"/>
                    <a:pt x="87" y="170"/>
                    <a:pt x="120" y="186"/>
                  </a:cubicBezTo>
                  <a:lnTo>
                    <a:pt x="136" y="186"/>
                  </a:lnTo>
                  <a:cubicBezTo>
                    <a:pt x="153" y="186"/>
                    <a:pt x="153" y="186"/>
                    <a:pt x="174" y="170"/>
                  </a:cubicBezTo>
                  <a:cubicBezTo>
                    <a:pt x="190" y="153"/>
                    <a:pt x="223" y="137"/>
                    <a:pt x="223" y="104"/>
                  </a:cubicBezTo>
                  <a:cubicBezTo>
                    <a:pt x="239" y="50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2" name="Google Shape;7362;p17"/>
            <p:cNvSpPr/>
            <p:nvPr/>
          </p:nvSpPr>
          <p:spPr>
            <a:xfrm rot="10800000">
              <a:off x="2740010" y="2713920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17"/>
                    <a:pt x="66" y="37"/>
                  </a:cubicBezTo>
                  <a:cubicBezTo>
                    <a:pt x="50" y="54"/>
                    <a:pt x="17" y="70"/>
                    <a:pt x="17" y="103"/>
                  </a:cubicBezTo>
                  <a:cubicBezTo>
                    <a:pt x="0" y="157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69" y="173"/>
                    <a:pt x="169" y="173"/>
                    <a:pt x="186" y="173"/>
                  </a:cubicBezTo>
                  <a:cubicBezTo>
                    <a:pt x="207" y="157"/>
                    <a:pt x="239" y="120"/>
                    <a:pt x="239" y="103"/>
                  </a:cubicBezTo>
                  <a:cubicBezTo>
                    <a:pt x="256" y="70"/>
                    <a:pt x="256" y="54"/>
                    <a:pt x="239" y="37"/>
                  </a:cubicBezTo>
                  <a:cubicBezTo>
                    <a:pt x="223" y="0"/>
                    <a:pt x="18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3" name="Google Shape;7363;p17"/>
            <p:cNvSpPr/>
            <p:nvPr/>
          </p:nvSpPr>
          <p:spPr>
            <a:xfrm rot="10800000">
              <a:off x="3204660" y="2711345"/>
              <a:ext cx="425" cy="850"/>
            </a:xfrm>
            <a:custGeom>
              <a:avLst/>
              <a:gdLst/>
              <a:ahLst/>
              <a:cxnLst/>
              <a:rect l="l" t="t" r="r" b="b"/>
              <a:pathLst>
                <a:path w="17" h="34" extrusionOk="0">
                  <a:moveTo>
                    <a:pt x="0" y="34"/>
                  </a:moveTo>
                  <a:cubicBezTo>
                    <a:pt x="0" y="34"/>
                    <a:pt x="17" y="17"/>
                    <a:pt x="17" y="1"/>
                  </a:cubicBezTo>
                  <a:lnTo>
                    <a:pt x="17" y="1"/>
                  </a:lnTo>
                  <a:cubicBezTo>
                    <a:pt x="17" y="17"/>
                    <a:pt x="0" y="34"/>
                    <a:pt x="0" y="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4" name="Google Shape;7364;p17"/>
            <p:cNvSpPr/>
            <p:nvPr/>
          </p:nvSpPr>
          <p:spPr>
            <a:xfrm rot="10800000">
              <a:off x="3142385" y="275472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1" y="17"/>
                    <a:pt x="88" y="37"/>
                  </a:cubicBezTo>
                  <a:cubicBezTo>
                    <a:pt x="55" y="54"/>
                    <a:pt x="38" y="70"/>
                    <a:pt x="38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1" y="206"/>
                    <a:pt x="141" y="190"/>
                    <a:pt x="174" y="190"/>
                  </a:cubicBezTo>
                  <a:lnTo>
                    <a:pt x="191" y="173"/>
                  </a:lnTo>
                  <a:cubicBezTo>
                    <a:pt x="224" y="157"/>
                    <a:pt x="244" y="120"/>
                    <a:pt x="261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5" name="Google Shape;7365;p17"/>
            <p:cNvSpPr/>
            <p:nvPr/>
          </p:nvSpPr>
          <p:spPr>
            <a:xfrm rot="10800000">
              <a:off x="2737410" y="2759470"/>
              <a:ext cx="6425" cy="4875"/>
            </a:xfrm>
            <a:custGeom>
              <a:avLst/>
              <a:gdLst/>
              <a:ahLst/>
              <a:cxnLst/>
              <a:rect l="l" t="t" r="r" b="b"/>
              <a:pathLst>
                <a:path w="257" h="195" extrusionOk="0">
                  <a:moveTo>
                    <a:pt x="155" y="1"/>
                  </a:moveTo>
                  <a:cubicBezTo>
                    <a:pt x="139" y="1"/>
                    <a:pt x="122" y="3"/>
                    <a:pt x="104" y="9"/>
                  </a:cubicBezTo>
                  <a:cubicBezTo>
                    <a:pt x="66" y="25"/>
                    <a:pt x="33" y="58"/>
                    <a:pt x="17" y="75"/>
                  </a:cubicBezTo>
                  <a:cubicBezTo>
                    <a:pt x="17" y="112"/>
                    <a:pt x="0" y="129"/>
                    <a:pt x="17" y="145"/>
                  </a:cubicBezTo>
                  <a:cubicBezTo>
                    <a:pt x="17" y="162"/>
                    <a:pt x="33" y="178"/>
                    <a:pt x="50" y="195"/>
                  </a:cubicBezTo>
                  <a:cubicBezTo>
                    <a:pt x="83" y="195"/>
                    <a:pt x="120" y="195"/>
                    <a:pt x="153" y="178"/>
                  </a:cubicBezTo>
                  <a:cubicBezTo>
                    <a:pt x="223" y="162"/>
                    <a:pt x="256" y="91"/>
                    <a:pt x="240" y="42"/>
                  </a:cubicBezTo>
                  <a:cubicBezTo>
                    <a:pt x="228" y="18"/>
                    <a:pt x="196" y="1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6" name="Google Shape;7366;p17"/>
            <p:cNvSpPr/>
            <p:nvPr/>
          </p:nvSpPr>
          <p:spPr>
            <a:xfrm rot="10800000">
              <a:off x="2737835" y="274674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4" y="1"/>
                  </a:moveTo>
                  <a:cubicBezTo>
                    <a:pt x="157" y="1"/>
                    <a:pt x="141" y="21"/>
                    <a:pt x="104" y="21"/>
                  </a:cubicBezTo>
                  <a:cubicBezTo>
                    <a:pt x="54" y="54"/>
                    <a:pt x="1" y="104"/>
                    <a:pt x="21" y="157"/>
                  </a:cubicBezTo>
                  <a:cubicBezTo>
                    <a:pt x="32" y="189"/>
                    <a:pt x="62" y="200"/>
                    <a:pt x="97" y="200"/>
                  </a:cubicBezTo>
                  <a:cubicBezTo>
                    <a:pt x="117" y="200"/>
                    <a:pt x="138" y="196"/>
                    <a:pt x="157" y="190"/>
                  </a:cubicBezTo>
                  <a:cubicBezTo>
                    <a:pt x="174" y="174"/>
                    <a:pt x="190" y="174"/>
                    <a:pt x="207" y="157"/>
                  </a:cubicBezTo>
                  <a:cubicBezTo>
                    <a:pt x="244" y="124"/>
                    <a:pt x="261" y="87"/>
                    <a:pt x="261" y="54"/>
                  </a:cubicBezTo>
                  <a:cubicBezTo>
                    <a:pt x="244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7" name="Google Shape;7367;p17"/>
            <p:cNvSpPr/>
            <p:nvPr/>
          </p:nvSpPr>
          <p:spPr>
            <a:xfrm rot="10800000">
              <a:off x="2819885" y="2723920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59" y="0"/>
                  </a:moveTo>
                  <a:cubicBezTo>
                    <a:pt x="140" y="0"/>
                    <a:pt x="120" y="6"/>
                    <a:pt x="103" y="17"/>
                  </a:cubicBezTo>
                  <a:cubicBezTo>
                    <a:pt x="66" y="38"/>
                    <a:pt x="33" y="54"/>
                    <a:pt x="17" y="87"/>
                  </a:cubicBezTo>
                  <a:cubicBezTo>
                    <a:pt x="0" y="104"/>
                    <a:pt x="0" y="141"/>
                    <a:pt x="0" y="158"/>
                  </a:cubicBezTo>
                  <a:cubicBezTo>
                    <a:pt x="17" y="174"/>
                    <a:pt x="33" y="191"/>
                    <a:pt x="50" y="191"/>
                  </a:cubicBezTo>
                  <a:cubicBezTo>
                    <a:pt x="58" y="199"/>
                    <a:pt x="75" y="203"/>
                    <a:pt x="95" y="203"/>
                  </a:cubicBezTo>
                  <a:cubicBezTo>
                    <a:pt x="115" y="203"/>
                    <a:pt x="136" y="199"/>
                    <a:pt x="153" y="191"/>
                  </a:cubicBezTo>
                  <a:cubicBezTo>
                    <a:pt x="206" y="158"/>
                    <a:pt x="256" y="104"/>
                    <a:pt x="239" y="54"/>
                  </a:cubicBezTo>
                  <a:cubicBezTo>
                    <a:pt x="228" y="20"/>
                    <a:pt x="195" y="0"/>
                    <a:pt x="1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8" name="Google Shape;7368;p17"/>
            <p:cNvSpPr/>
            <p:nvPr/>
          </p:nvSpPr>
          <p:spPr>
            <a:xfrm rot="10800000">
              <a:off x="2889860" y="2686570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5" y="1"/>
                  </a:moveTo>
                  <a:cubicBezTo>
                    <a:pt x="153" y="1"/>
                    <a:pt x="128" y="6"/>
                    <a:pt x="103" y="18"/>
                  </a:cubicBezTo>
                  <a:cubicBezTo>
                    <a:pt x="54" y="51"/>
                    <a:pt x="0" y="105"/>
                    <a:pt x="17" y="154"/>
                  </a:cubicBezTo>
                  <a:cubicBezTo>
                    <a:pt x="30" y="189"/>
                    <a:pt x="62" y="201"/>
                    <a:pt x="97" y="201"/>
                  </a:cubicBezTo>
                  <a:cubicBezTo>
                    <a:pt x="117" y="201"/>
                    <a:pt x="138" y="197"/>
                    <a:pt x="157" y="191"/>
                  </a:cubicBezTo>
                  <a:cubicBezTo>
                    <a:pt x="223" y="154"/>
                    <a:pt x="276" y="105"/>
                    <a:pt x="260" y="51"/>
                  </a:cubicBezTo>
                  <a:cubicBezTo>
                    <a:pt x="249" y="19"/>
                    <a:pt x="216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9" name="Google Shape;7369;p17"/>
            <p:cNvSpPr/>
            <p:nvPr/>
          </p:nvSpPr>
          <p:spPr>
            <a:xfrm rot="10800000">
              <a:off x="2900185" y="2768020"/>
              <a:ext cx="6500" cy="5000"/>
            </a:xfrm>
            <a:custGeom>
              <a:avLst/>
              <a:gdLst/>
              <a:ahLst/>
              <a:cxnLst/>
              <a:rect l="l" t="t" r="r" b="b"/>
              <a:pathLst>
                <a:path w="260" h="200" extrusionOk="0">
                  <a:moveTo>
                    <a:pt x="176" y="0"/>
                  </a:moveTo>
                  <a:cubicBezTo>
                    <a:pt x="153" y="0"/>
                    <a:pt x="128" y="4"/>
                    <a:pt x="103" y="10"/>
                  </a:cubicBezTo>
                  <a:cubicBezTo>
                    <a:pt x="54" y="47"/>
                    <a:pt x="0" y="96"/>
                    <a:pt x="21" y="150"/>
                  </a:cubicBezTo>
                  <a:cubicBezTo>
                    <a:pt x="32" y="182"/>
                    <a:pt x="63" y="200"/>
                    <a:pt x="98" y="200"/>
                  </a:cubicBezTo>
                  <a:cubicBezTo>
                    <a:pt x="117" y="200"/>
                    <a:pt x="138" y="195"/>
                    <a:pt x="157" y="183"/>
                  </a:cubicBezTo>
                  <a:cubicBezTo>
                    <a:pt x="227" y="150"/>
                    <a:pt x="260" y="96"/>
                    <a:pt x="260" y="47"/>
                  </a:cubicBezTo>
                  <a:cubicBezTo>
                    <a:pt x="249" y="12"/>
                    <a:pt x="217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0" name="Google Shape;7370;p17"/>
            <p:cNvSpPr/>
            <p:nvPr/>
          </p:nvSpPr>
          <p:spPr>
            <a:xfrm rot="10800000">
              <a:off x="2910485" y="275594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6" y="1"/>
                  </a:moveTo>
                  <a:cubicBezTo>
                    <a:pt x="140" y="1"/>
                    <a:pt x="123" y="3"/>
                    <a:pt x="104" y="7"/>
                  </a:cubicBezTo>
                  <a:cubicBezTo>
                    <a:pt x="38" y="40"/>
                    <a:pt x="1" y="110"/>
                    <a:pt x="22" y="143"/>
                  </a:cubicBezTo>
                  <a:cubicBezTo>
                    <a:pt x="22" y="178"/>
                    <a:pt x="50" y="197"/>
                    <a:pt x="88" y="197"/>
                  </a:cubicBezTo>
                  <a:cubicBezTo>
                    <a:pt x="109" y="197"/>
                    <a:pt x="133" y="192"/>
                    <a:pt x="158" y="180"/>
                  </a:cubicBezTo>
                  <a:cubicBezTo>
                    <a:pt x="228" y="160"/>
                    <a:pt x="261" y="94"/>
                    <a:pt x="244" y="40"/>
                  </a:cubicBezTo>
                  <a:cubicBezTo>
                    <a:pt x="232" y="16"/>
                    <a:pt x="200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1" name="Google Shape;7371;p17"/>
            <p:cNvSpPr/>
            <p:nvPr/>
          </p:nvSpPr>
          <p:spPr>
            <a:xfrm rot="10800000">
              <a:off x="2902760" y="273412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57" y="1"/>
                  </a:moveTo>
                  <a:cubicBezTo>
                    <a:pt x="124" y="1"/>
                    <a:pt x="87" y="17"/>
                    <a:pt x="70" y="38"/>
                  </a:cubicBezTo>
                  <a:cubicBezTo>
                    <a:pt x="37" y="54"/>
                    <a:pt x="21" y="87"/>
                    <a:pt x="0" y="104"/>
                  </a:cubicBezTo>
                  <a:cubicBezTo>
                    <a:pt x="0" y="141"/>
                    <a:pt x="0" y="157"/>
                    <a:pt x="21" y="174"/>
                  </a:cubicBezTo>
                  <a:cubicBezTo>
                    <a:pt x="21" y="190"/>
                    <a:pt x="54" y="207"/>
                    <a:pt x="87" y="207"/>
                  </a:cubicBezTo>
                  <a:cubicBezTo>
                    <a:pt x="103" y="207"/>
                    <a:pt x="124" y="190"/>
                    <a:pt x="140" y="190"/>
                  </a:cubicBezTo>
                  <a:cubicBezTo>
                    <a:pt x="157" y="190"/>
                    <a:pt x="157" y="174"/>
                    <a:pt x="173" y="174"/>
                  </a:cubicBezTo>
                  <a:cubicBezTo>
                    <a:pt x="206" y="157"/>
                    <a:pt x="227" y="120"/>
                    <a:pt x="227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2" name="Google Shape;7372;p17"/>
            <p:cNvSpPr/>
            <p:nvPr/>
          </p:nvSpPr>
          <p:spPr>
            <a:xfrm rot="10800000">
              <a:off x="2918210" y="2733195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63" y="1"/>
                  </a:moveTo>
                  <a:cubicBezTo>
                    <a:pt x="145" y="1"/>
                    <a:pt x="126" y="6"/>
                    <a:pt x="104" y="20"/>
                  </a:cubicBezTo>
                  <a:cubicBezTo>
                    <a:pt x="54" y="36"/>
                    <a:pt x="21" y="69"/>
                    <a:pt x="21" y="106"/>
                  </a:cubicBezTo>
                  <a:cubicBezTo>
                    <a:pt x="1" y="123"/>
                    <a:pt x="1" y="139"/>
                    <a:pt x="21" y="139"/>
                  </a:cubicBezTo>
                  <a:cubicBezTo>
                    <a:pt x="21" y="173"/>
                    <a:pt x="48" y="192"/>
                    <a:pt x="85" y="192"/>
                  </a:cubicBezTo>
                  <a:cubicBezTo>
                    <a:pt x="107" y="192"/>
                    <a:pt x="132" y="186"/>
                    <a:pt x="157" y="172"/>
                  </a:cubicBezTo>
                  <a:cubicBezTo>
                    <a:pt x="228" y="156"/>
                    <a:pt x="260" y="90"/>
                    <a:pt x="244" y="53"/>
                  </a:cubicBezTo>
                  <a:cubicBezTo>
                    <a:pt x="244" y="36"/>
                    <a:pt x="228" y="20"/>
                    <a:pt x="228" y="20"/>
                  </a:cubicBezTo>
                  <a:cubicBezTo>
                    <a:pt x="206" y="10"/>
                    <a:pt x="186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3" name="Google Shape;7373;p17"/>
            <p:cNvSpPr/>
            <p:nvPr/>
          </p:nvSpPr>
          <p:spPr>
            <a:xfrm rot="10800000">
              <a:off x="2916985" y="2723320"/>
              <a:ext cx="6400" cy="4725"/>
            </a:xfrm>
            <a:custGeom>
              <a:avLst/>
              <a:gdLst/>
              <a:ahLst/>
              <a:cxnLst/>
              <a:rect l="l" t="t" r="r" b="b"/>
              <a:pathLst>
                <a:path w="256" h="189" extrusionOk="0">
                  <a:moveTo>
                    <a:pt x="153" y="0"/>
                  </a:moveTo>
                  <a:cubicBezTo>
                    <a:pt x="153" y="0"/>
                    <a:pt x="120" y="0"/>
                    <a:pt x="103" y="16"/>
                  </a:cubicBezTo>
                  <a:cubicBezTo>
                    <a:pt x="50" y="33"/>
                    <a:pt x="0" y="103"/>
                    <a:pt x="17" y="136"/>
                  </a:cubicBezTo>
                  <a:cubicBezTo>
                    <a:pt x="28" y="168"/>
                    <a:pt x="61" y="188"/>
                    <a:pt x="96" y="188"/>
                  </a:cubicBezTo>
                  <a:cubicBezTo>
                    <a:pt x="115" y="188"/>
                    <a:pt x="135" y="182"/>
                    <a:pt x="153" y="169"/>
                  </a:cubicBezTo>
                  <a:cubicBezTo>
                    <a:pt x="174" y="169"/>
                    <a:pt x="190" y="153"/>
                    <a:pt x="206" y="153"/>
                  </a:cubicBezTo>
                  <a:cubicBezTo>
                    <a:pt x="239" y="120"/>
                    <a:pt x="256" y="82"/>
                    <a:pt x="256" y="49"/>
                  </a:cubicBezTo>
                  <a:cubicBezTo>
                    <a:pt x="239" y="16"/>
                    <a:pt x="206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4" name="Google Shape;7374;p17"/>
            <p:cNvSpPr/>
            <p:nvPr/>
          </p:nvSpPr>
          <p:spPr>
            <a:xfrm rot="10800000">
              <a:off x="3034585" y="264002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3"/>
                  </a:cubicBezTo>
                  <a:cubicBezTo>
                    <a:pt x="55" y="50"/>
                    <a:pt x="17" y="70"/>
                    <a:pt x="17" y="103"/>
                  </a:cubicBezTo>
                  <a:cubicBezTo>
                    <a:pt x="1" y="153"/>
                    <a:pt x="38" y="190"/>
                    <a:pt x="88" y="190"/>
                  </a:cubicBezTo>
                  <a:cubicBezTo>
                    <a:pt x="121" y="190"/>
                    <a:pt x="141" y="190"/>
                    <a:pt x="158" y="173"/>
                  </a:cubicBezTo>
                  <a:lnTo>
                    <a:pt x="191" y="173"/>
                  </a:lnTo>
                  <a:cubicBezTo>
                    <a:pt x="207" y="136"/>
                    <a:pt x="244" y="120"/>
                    <a:pt x="244" y="87"/>
                  </a:cubicBezTo>
                  <a:cubicBezTo>
                    <a:pt x="261" y="33"/>
                    <a:pt x="22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5" name="Google Shape;7375;p17"/>
            <p:cNvSpPr/>
            <p:nvPr/>
          </p:nvSpPr>
          <p:spPr>
            <a:xfrm rot="10800000">
              <a:off x="2913460" y="2710895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0"/>
                  </a:moveTo>
                  <a:cubicBezTo>
                    <a:pt x="157" y="0"/>
                    <a:pt x="141" y="17"/>
                    <a:pt x="120" y="17"/>
                  </a:cubicBezTo>
                  <a:cubicBezTo>
                    <a:pt x="54" y="54"/>
                    <a:pt x="0" y="103"/>
                    <a:pt x="17" y="157"/>
                  </a:cubicBezTo>
                  <a:cubicBezTo>
                    <a:pt x="30" y="189"/>
                    <a:pt x="62" y="207"/>
                    <a:pt x="102" y="207"/>
                  </a:cubicBezTo>
                  <a:cubicBezTo>
                    <a:pt x="124" y="207"/>
                    <a:pt x="149" y="202"/>
                    <a:pt x="174" y="190"/>
                  </a:cubicBezTo>
                  <a:cubicBezTo>
                    <a:pt x="190" y="173"/>
                    <a:pt x="207" y="173"/>
                    <a:pt x="207" y="157"/>
                  </a:cubicBezTo>
                  <a:cubicBezTo>
                    <a:pt x="244" y="120"/>
                    <a:pt x="260" y="87"/>
                    <a:pt x="260" y="54"/>
                  </a:cubicBezTo>
                  <a:cubicBezTo>
                    <a:pt x="24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6" name="Google Shape;7376;p17"/>
            <p:cNvSpPr/>
            <p:nvPr/>
          </p:nvSpPr>
          <p:spPr>
            <a:xfrm rot="10800000">
              <a:off x="2902335" y="2688545"/>
              <a:ext cx="6425" cy="4800"/>
            </a:xfrm>
            <a:custGeom>
              <a:avLst/>
              <a:gdLst/>
              <a:ahLst/>
              <a:cxnLst/>
              <a:rect l="l" t="t" r="r" b="b"/>
              <a:pathLst>
                <a:path w="257" h="192" extrusionOk="0">
                  <a:moveTo>
                    <a:pt x="154" y="1"/>
                  </a:moveTo>
                  <a:cubicBezTo>
                    <a:pt x="132" y="1"/>
                    <a:pt x="108" y="6"/>
                    <a:pt x="83" y="18"/>
                  </a:cubicBezTo>
                  <a:cubicBezTo>
                    <a:pt x="50" y="18"/>
                    <a:pt x="34" y="55"/>
                    <a:pt x="17" y="88"/>
                  </a:cubicBezTo>
                  <a:cubicBezTo>
                    <a:pt x="1" y="104"/>
                    <a:pt x="1" y="121"/>
                    <a:pt x="1" y="137"/>
                  </a:cubicBezTo>
                  <a:cubicBezTo>
                    <a:pt x="1" y="175"/>
                    <a:pt x="17" y="175"/>
                    <a:pt x="50" y="191"/>
                  </a:cubicBezTo>
                  <a:cubicBezTo>
                    <a:pt x="67" y="191"/>
                    <a:pt x="104" y="191"/>
                    <a:pt x="137" y="175"/>
                  </a:cubicBezTo>
                  <a:cubicBezTo>
                    <a:pt x="207" y="158"/>
                    <a:pt x="256" y="88"/>
                    <a:pt x="240" y="55"/>
                  </a:cubicBezTo>
                  <a:cubicBezTo>
                    <a:pt x="229" y="20"/>
                    <a:pt x="196" y="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7" name="Google Shape;7377;p17"/>
            <p:cNvSpPr/>
            <p:nvPr/>
          </p:nvSpPr>
          <p:spPr>
            <a:xfrm rot="10800000">
              <a:off x="2902760" y="267567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93" y="0"/>
                  </a:moveTo>
                  <a:cubicBezTo>
                    <a:pt x="182" y="0"/>
                    <a:pt x="170" y="2"/>
                    <a:pt x="157" y="7"/>
                  </a:cubicBezTo>
                  <a:lnTo>
                    <a:pt x="103" y="7"/>
                  </a:lnTo>
                  <a:cubicBezTo>
                    <a:pt x="37" y="40"/>
                    <a:pt x="0" y="93"/>
                    <a:pt x="21" y="143"/>
                  </a:cubicBezTo>
                  <a:cubicBezTo>
                    <a:pt x="21" y="178"/>
                    <a:pt x="49" y="197"/>
                    <a:pt x="88" y="197"/>
                  </a:cubicBezTo>
                  <a:cubicBezTo>
                    <a:pt x="108" y="197"/>
                    <a:pt x="132" y="191"/>
                    <a:pt x="157" y="180"/>
                  </a:cubicBezTo>
                  <a:cubicBezTo>
                    <a:pt x="173" y="180"/>
                    <a:pt x="190" y="163"/>
                    <a:pt x="206" y="143"/>
                  </a:cubicBezTo>
                  <a:cubicBezTo>
                    <a:pt x="243" y="126"/>
                    <a:pt x="260" y="77"/>
                    <a:pt x="243" y="40"/>
                  </a:cubicBezTo>
                  <a:cubicBezTo>
                    <a:pt x="243" y="16"/>
                    <a:pt x="224" y="0"/>
                    <a:pt x="1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8" name="Google Shape;7378;p17"/>
            <p:cNvSpPr/>
            <p:nvPr/>
          </p:nvSpPr>
          <p:spPr>
            <a:xfrm rot="10800000">
              <a:off x="2892435" y="270102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54"/>
                    <a:pt x="38" y="71"/>
                    <a:pt x="21" y="104"/>
                  </a:cubicBezTo>
                  <a:cubicBezTo>
                    <a:pt x="0" y="157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4"/>
                  </a:cubicBezTo>
                  <a:lnTo>
                    <a:pt x="190" y="174"/>
                  </a:lnTo>
                  <a:cubicBezTo>
                    <a:pt x="207" y="141"/>
                    <a:pt x="244" y="120"/>
                    <a:pt x="244" y="87"/>
                  </a:cubicBez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9" name="Google Shape;7379;p17"/>
            <p:cNvSpPr/>
            <p:nvPr/>
          </p:nvSpPr>
          <p:spPr>
            <a:xfrm rot="10800000">
              <a:off x="2899360" y="2723395"/>
              <a:ext cx="6825" cy="5175"/>
            </a:xfrm>
            <a:custGeom>
              <a:avLst/>
              <a:gdLst/>
              <a:ahLst/>
              <a:cxnLst/>
              <a:rect l="l" t="t" r="r" b="b"/>
              <a:pathLst>
                <a:path w="273" h="207" extrusionOk="0">
                  <a:moveTo>
                    <a:pt x="170" y="0"/>
                  </a:moveTo>
                  <a:cubicBezTo>
                    <a:pt x="137" y="0"/>
                    <a:pt x="104" y="21"/>
                    <a:pt x="83" y="37"/>
                  </a:cubicBezTo>
                  <a:cubicBezTo>
                    <a:pt x="50" y="54"/>
                    <a:pt x="34" y="87"/>
                    <a:pt x="17" y="103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37" y="207"/>
                    <a:pt x="153" y="190"/>
                  </a:cubicBezTo>
                  <a:cubicBezTo>
                    <a:pt x="207" y="174"/>
                    <a:pt x="240" y="141"/>
                    <a:pt x="240" y="103"/>
                  </a:cubicBezTo>
                  <a:cubicBezTo>
                    <a:pt x="273" y="54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0" name="Google Shape;7380;p17"/>
            <p:cNvSpPr/>
            <p:nvPr/>
          </p:nvSpPr>
          <p:spPr>
            <a:xfrm rot="10800000">
              <a:off x="2898010" y="271257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6" y="0"/>
                  </a:moveTo>
                  <a:cubicBezTo>
                    <a:pt x="145" y="0"/>
                    <a:pt x="133" y="2"/>
                    <a:pt x="120" y="8"/>
                  </a:cubicBezTo>
                  <a:cubicBezTo>
                    <a:pt x="87" y="8"/>
                    <a:pt x="71" y="24"/>
                    <a:pt x="38" y="41"/>
                  </a:cubicBezTo>
                  <a:cubicBezTo>
                    <a:pt x="17" y="74"/>
                    <a:pt x="1" y="94"/>
                    <a:pt x="1" y="127"/>
                  </a:cubicBezTo>
                  <a:cubicBezTo>
                    <a:pt x="1" y="144"/>
                    <a:pt x="1" y="160"/>
                    <a:pt x="38" y="177"/>
                  </a:cubicBezTo>
                  <a:cubicBezTo>
                    <a:pt x="54" y="197"/>
                    <a:pt x="87" y="197"/>
                    <a:pt x="120" y="197"/>
                  </a:cubicBezTo>
                  <a:lnTo>
                    <a:pt x="141" y="177"/>
                  </a:lnTo>
                  <a:cubicBezTo>
                    <a:pt x="158" y="177"/>
                    <a:pt x="190" y="160"/>
                    <a:pt x="207" y="144"/>
                  </a:cubicBezTo>
                  <a:cubicBezTo>
                    <a:pt x="244" y="94"/>
                    <a:pt x="261" y="41"/>
                    <a:pt x="207" y="8"/>
                  </a:cubicBezTo>
                  <a:cubicBezTo>
                    <a:pt x="196" y="8"/>
                    <a:pt x="178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1" name="Google Shape;7381;p17"/>
            <p:cNvSpPr/>
            <p:nvPr/>
          </p:nvSpPr>
          <p:spPr>
            <a:xfrm rot="10800000">
              <a:off x="2894185" y="2757545"/>
              <a:ext cx="6825" cy="4950"/>
            </a:xfrm>
            <a:custGeom>
              <a:avLst/>
              <a:gdLst/>
              <a:ahLst/>
              <a:cxnLst/>
              <a:rect l="l" t="t" r="r" b="b"/>
              <a:pathLst>
                <a:path w="273" h="198" extrusionOk="0">
                  <a:moveTo>
                    <a:pt x="171" y="0"/>
                  </a:moveTo>
                  <a:cubicBezTo>
                    <a:pt x="150" y="0"/>
                    <a:pt x="126" y="6"/>
                    <a:pt x="103" y="17"/>
                  </a:cubicBezTo>
                  <a:cubicBezTo>
                    <a:pt x="49" y="55"/>
                    <a:pt x="0" y="104"/>
                    <a:pt x="17" y="158"/>
                  </a:cubicBezTo>
                  <a:cubicBezTo>
                    <a:pt x="29" y="182"/>
                    <a:pt x="69" y="197"/>
                    <a:pt x="110" y="197"/>
                  </a:cubicBezTo>
                  <a:cubicBezTo>
                    <a:pt x="125" y="197"/>
                    <a:pt x="139" y="195"/>
                    <a:pt x="153" y="191"/>
                  </a:cubicBezTo>
                  <a:cubicBezTo>
                    <a:pt x="223" y="158"/>
                    <a:pt x="272" y="104"/>
                    <a:pt x="256" y="55"/>
                  </a:cubicBezTo>
                  <a:cubicBezTo>
                    <a:pt x="245" y="20"/>
                    <a:pt x="211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2" name="Google Shape;7382;p17"/>
            <p:cNvSpPr/>
            <p:nvPr/>
          </p:nvSpPr>
          <p:spPr>
            <a:xfrm rot="10800000">
              <a:off x="2895010" y="274524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3" y="1"/>
                    <a:pt x="87" y="17"/>
                  </a:cubicBezTo>
                  <a:cubicBezTo>
                    <a:pt x="54" y="54"/>
                    <a:pt x="38" y="71"/>
                    <a:pt x="21" y="87"/>
                  </a:cubicBezTo>
                  <a:cubicBezTo>
                    <a:pt x="0" y="120"/>
                    <a:pt x="21" y="157"/>
                    <a:pt x="38" y="174"/>
                  </a:cubicBezTo>
                  <a:cubicBezTo>
                    <a:pt x="54" y="190"/>
                    <a:pt x="70" y="190"/>
                    <a:pt x="103" y="190"/>
                  </a:cubicBezTo>
                  <a:cubicBezTo>
                    <a:pt x="124" y="190"/>
                    <a:pt x="141" y="190"/>
                    <a:pt x="157" y="174"/>
                  </a:cubicBezTo>
                  <a:cubicBezTo>
                    <a:pt x="190" y="157"/>
                    <a:pt x="227" y="137"/>
                    <a:pt x="244" y="87"/>
                  </a:cubicBezTo>
                  <a:cubicBezTo>
                    <a:pt x="260" y="34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3" name="Google Shape;7383;p17"/>
            <p:cNvSpPr/>
            <p:nvPr/>
          </p:nvSpPr>
          <p:spPr>
            <a:xfrm rot="10800000">
              <a:off x="2907910" y="274547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0"/>
                  </a:moveTo>
                  <a:cubicBezTo>
                    <a:pt x="103" y="17"/>
                    <a:pt x="70" y="33"/>
                    <a:pt x="54" y="50"/>
                  </a:cubicBezTo>
                  <a:cubicBezTo>
                    <a:pt x="0" y="103"/>
                    <a:pt x="0" y="153"/>
                    <a:pt x="37" y="190"/>
                  </a:cubicBezTo>
                  <a:cubicBezTo>
                    <a:pt x="59" y="190"/>
                    <a:pt x="74" y="197"/>
                    <a:pt x="92" y="197"/>
                  </a:cubicBezTo>
                  <a:cubicBezTo>
                    <a:pt x="101" y="197"/>
                    <a:pt x="111" y="195"/>
                    <a:pt x="124" y="190"/>
                  </a:cubicBezTo>
                  <a:lnTo>
                    <a:pt x="157" y="190"/>
                  </a:lnTo>
                  <a:cubicBezTo>
                    <a:pt x="173" y="173"/>
                    <a:pt x="190" y="153"/>
                    <a:pt x="206" y="136"/>
                  </a:cubicBezTo>
                  <a:cubicBezTo>
                    <a:pt x="243" y="120"/>
                    <a:pt x="243" y="103"/>
                    <a:pt x="243" y="70"/>
                  </a:cubicBezTo>
                  <a:cubicBezTo>
                    <a:pt x="260" y="50"/>
                    <a:pt x="243" y="17"/>
                    <a:pt x="227" y="17"/>
                  </a:cubicBezTo>
                  <a:cubicBezTo>
                    <a:pt x="190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4" name="Google Shape;7384;p17"/>
            <p:cNvSpPr/>
            <p:nvPr/>
          </p:nvSpPr>
          <p:spPr>
            <a:xfrm rot="10800000">
              <a:off x="3019110" y="265164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41" y="0"/>
                    <a:pt x="103" y="0"/>
                    <a:pt x="71" y="21"/>
                  </a:cubicBezTo>
                  <a:cubicBezTo>
                    <a:pt x="54" y="38"/>
                    <a:pt x="17" y="71"/>
                    <a:pt x="17" y="87"/>
                  </a:cubicBezTo>
                  <a:cubicBezTo>
                    <a:pt x="0" y="141"/>
                    <a:pt x="38" y="190"/>
                    <a:pt x="87" y="190"/>
                  </a:cubicBezTo>
                  <a:cubicBezTo>
                    <a:pt x="103" y="190"/>
                    <a:pt x="141" y="190"/>
                    <a:pt x="157" y="174"/>
                  </a:cubicBezTo>
                  <a:cubicBezTo>
                    <a:pt x="157" y="174"/>
                    <a:pt x="174" y="174"/>
                    <a:pt x="190" y="157"/>
                  </a:cubicBezTo>
                  <a:cubicBezTo>
                    <a:pt x="207" y="141"/>
                    <a:pt x="223" y="124"/>
                    <a:pt x="244" y="87"/>
                  </a:cubicBezTo>
                  <a:cubicBezTo>
                    <a:pt x="260" y="38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5" name="Google Shape;7385;p17"/>
            <p:cNvSpPr/>
            <p:nvPr/>
          </p:nvSpPr>
          <p:spPr>
            <a:xfrm rot="10800000">
              <a:off x="3018710" y="2665995"/>
              <a:ext cx="6525" cy="4975"/>
            </a:xfrm>
            <a:custGeom>
              <a:avLst/>
              <a:gdLst/>
              <a:ahLst/>
              <a:cxnLst/>
              <a:rect l="l" t="t" r="r" b="b"/>
              <a:pathLst>
                <a:path w="261" h="199" extrusionOk="0">
                  <a:moveTo>
                    <a:pt x="157" y="0"/>
                  </a:moveTo>
                  <a:cubicBezTo>
                    <a:pt x="119" y="0"/>
                    <a:pt x="76" y="19"/>
                    <a:pt x="55" y="51"/>
                  </a:cubicBezTo>
                  <a:cubicBezTo>
                    <a:pt x="22" y="67"/>
                    <a:pt x="1" y="104"/>
                    <a:pt x="1" y="121"/>
                  </a:cubicBezTo>
                  <a:cubicBezTo>
                    <a:pt x="1" y="154"/>
                    <a:pt x="22" y="170"/>
                    <a:pt x="38" y="191"/>
                  </a:cubicBezTo>
                  <a:cubicBezTo>
                    <a:pt x="49" y="191"/>
                    <a:pt x="67" y="198"/>
                    <a:pt x="89" y="198"/>
                  </a:cubicBezTo>
                  <a:cubicBezTo>
                    <a:pt x="100" y="198"/>
                    <a:pt x="112" y="196"/>
                    <a:pt x="125" y="191"/>
                  </a:cubicBezTo>
                  <a:lnTo>
                    <a:pt x="158" y="191"/>
                  </a:lnTo>
                  <a:cubicBezTo>
                    <a:pt x="174" y="170"/>
                    <a:pt x="191" y="154"/>
                    <a:pt x="207" y="137"/>
                  </a:cubicBezTo>
                  <a:cubicBezTo>
                    <a:pt x="261" y="104"/>
                    <a:pt x="261" y="34"/>
                    <a:pt x="207" y="18"/>
                  </a:cubicBezTo>
                  <a:cubicBezTo>
                    <a:pt x="195" y="6"/>
                    <a:pt x="17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6" name="Google Shape;7386;p17"/>
            <p:cNvSpPr/>
            <p:nvPr/>
          </p:nvSpPr>
          <p:spPr>
            <a:xfrm rot="10800000">
              <a:off x="2990785" y="2709995"/>
              <a:ext cx="6100" cy="4950"/>
            </a:xfrm>
            <a:custGeom>
              <a:avLst/>
              <a:gdLst/>
              <a:ahLst/>
              <a:cxnLst/>
              <a:rect l="l" t="t" r="r" b="b"/>
              <a:pathLst>
                <a:path w="244" h="198" extrusionOk="0">
                  <a:moveTo>
                    <a:pt x="162" y="1"/>
                  </a:moveTo>
                  <a:cubicBezTo>
                    <a:pt x="154" y="1"/>
                    <a:pt x="146" y="2"/>
                    <a:pt x="141" y="8"/>
                  </a:cubicBezTo>
                  <a:cubicBezTo>
                    <a:pt x="104" y="8"/>
                    <a:pt x="71" y="24"/>
                    <a:pt x="54" y="41"/>
                  </a:cubicBezTo>
                  <a:cubicBezTo>
                    <a:pt x="1" y="94"/>
                    <a:pt x="1" y="160"/>
                    <a:pt x="38" y="177"/>
                  </a:cubicBezTo>
                  <a:cubicBezTo>
                    <a:pt x="54" y="198"/>
                    <a:pt x="87" y="198"/>
                    <a:pt x="124" y="198"/>
                  </a:cubicBezTo>
                  <a:cubicBezTo>
                    <a:pt x="141" y="198"/>
                    <a:pt x="141" y="177"/>
                    <a:pt x="157" y="177"/>
                  </a:cubicBezTo>
                  <a:cubicBezTo>
                    <a:pt x="174" y="177"/>
                    <a:pt x="190" y="160"/>
                    <a:pt x="207" y="144"/>
                  </a:cubicBezTo>
                  <a:cubicBezTo>
                    <a:pt x="227" y="127"/>
                    <a:pt x="244" y="94"/>
                    <a:pt x="244" y="74"/>
                  </a:cubicBezTo>
                  <a:cubicBezTo>
                    <a:pt x="244" y="41"/>
                    <a:pt x="244" y="24"/>
                    <a:pt x="207" y="8"/>
                  </a:cubicBezTo>
                  <a:cubicBezTo>
                    <a:pt x="196" y="8"/>
                    <a:pt x="178" y="1"/>
                    <a:pt x="1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7" name="Google Shape;7387;p17"/>
            <p:cNvSpPr/>
            <p:nvPr/>
          </p:nvSpPr>
          <p:spPr>
            <a:xfrm rot="10800000">
              <a:off x="3019535" y="2639995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70" y="1"/>
                  </a:moveTo>
                  <a:cubicBezTo>
                    <a:pt x="151" y="1"/>
                    <a:pt x="129" y="6"/>
                    <a:pt x="104" y="18"/>
                  </a:cubicBezTo>
                  <a:cubicBezTo>
                    <a:pt x="34" y="34"/>
                    <a:pt x="1" y="104"/>
                    <a:pt x="1" y="137"/>
                  </a:cubicBezTo>
                  <a:cubicBezTo>
                    <a:pt x="12" y="172"/>
                    <a:pt x="45" y="191"/>
                    <a:pt x="87" y="191"/>
                  </a:cubicBezTo>
                  <a:cubicBezTo>
                    <a:pt x="109" y="191"/>
                    <a:pt x="133" y="186"/>
                    <a:pt x="158" y="174"/>
                  </a:cubicBezTo>
                  <a:cubicBezTo>
                    <a:pt x="207" y="154"/>
                    <a:pt x="261" y="88"/>
                    <a:pt x="240" y="51"/>
                  </a:cubicBezTo>
                  <a:cubicBezTo>
                    <a:pt x="229" y="19"/>
                    <a:pt x="205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8" name="Google Shape;7388;p17"/>
            <p:cNvSpPr/>
            <p:nvPr/>
          </p:nvSpPr>
          <p:spPr>
            <a:xfrm rot="10800000">
              <a:off x="2986560" y="2746595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4" y="1"/>
                  </a:moveTo>
                  <a:cubicBezTo>
                    <a:pt x="103" y="1"/>
                    <a:pt x="33" y="54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207"/>
                    <a:pt x="153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23" y="157"/>
                    <a:pt x="240" y="141"/>
                    <a:pt x="240" y="104"/>
                  </a:cubicBezTo>
                  <a:cubicBezTo>
                    <a:pt x="256" y="87"/>
                    <a:pt x="256" y="54"/>
                    <a:pt x="240" y="38"/>
                  </a:cubicBezTo>
                  <a:cubicBezTo>
                    <a:pt x="223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9" name="Google Shape;7389;p17"/>
            <p:cNvSpPr/>
            <p:nvPr/>
          </p:nvSpPr>
          <p:spPr>
            <a:xfrm rot="10800000">
              <a:off x="3008410" y="261897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57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37" y="33"/>
                    <a:pt x="21" y="70"/>
                    <a:pt x="21" y="87"/>
                  </a:cubicBezTo>
                  <a:cubicBezTo>
                    <a:pt x="0" y="136"/>
                    <a:pt x="21" y="174"/>
                    <a:pt x="54" y="190"/>
                  </a:cubicBezTo>
                  <a:lnTo>
                    <a:pt x="87" y="190"/>
                  </a:lnTo>
                  <a:cubicBezTo>
                    <a:pt x="103" y="190"/>
                    <a:pt x="124" y="190"/>
                    <a:pt x="157" y="174"/>
                  </a:cubicBezTo>
                  <a:cubicBezTo>
                    <a:pt x="173" y="174"/>
                    <a:pt x="206" y="136"/>
                    <a:pt x="227" y="120"/>
                  </a:cubicBezTo>
                  <a:cubicBezTo>
                    <a:pt x="227" y="103"/>
                    <a:pt x="243" y="103"/>
                    <a:pt x="243" y="87"/>
                  </a:cubicBezTo>
                  <a:cubicBezTo>
                    <a:pt x="260" y="33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0" name="Google Shape;7390;p17"/>
            <p:cNvSpPr/>
            <p:nvPr/>
          </p:nvSpPr>
          <p:spPr>
            <a:xfrm rot="10800000">
              <a:off x="3012735" y="2631295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59" y="0"/>
                  </a:moveTo>
                  <a:cubicBezTo>
                    <a:pt x="140" y="0"/>
                    <a:pt x="120" y="6"/>
                    <a:pt x="103" y="17"/>
                  </a:cubicBezTo>
                  <a:cubicBezTo>
                    <a:pt x="33" y="38"/>
                    <a:pt x="0" y="104"/>
                    <a:pt x="0" y="157"/>
                  </a:cubicBezTo>
                  <a:cubicBezTo>
                    <a:pt x="12" y="181"/>
                    <a:pt x="53" y="197"/>
                    <a:pt x="100" y="197"/>
                  </a:cubicBezTo>
                  <a:cubicBezTo>
                    <a:pt x="117" y="197"/>
                    <a:pt x="135" y="195"/>
                    <a:pt x="153" y="190"/>
                  </a:cubicBezTo>
                  <a:cubicBezTo>
                    <a:pt x="206" y="157"/>
                    <a:pt x="256" y="87"/>
                    <a:pt x="239" y="54"/>
                  </a:cubicBezTo>
                  <a:cubicBezTo>
                    <a:pt x="229" y="19"/>
                    <a:pt x="195" y="0"/>
                    <a:pt x="1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1" name="Google Shape;7391;p17"/>
            <p:cNvSpPr/>
            <p:nvPr/>
          </p:nvSpPr>
          <p:spPr>
            <a:xfrm rot="10800000">
              <a:off x="2985610" y="269887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3" y="17"/>
                    <a:pt x="70" y="33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0" y="120"/>
                    <a:pt x="0" y="157"/>
                    <a:pt x="17" y="173"/>
                  </a:cubicBezTo>
                  <a:cubicBezTo>
                    <a:pt x="37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07" y="157"/>
                    <a:pt x="244" y="120"/>
                    <a:pt x="244" y="103"/>
                  </a:cubicBezTo>
                  <a:cubicBezTo>
                    <a:pt x="260" y="33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2" name="Google Shape;7392;p17"/>
            <p:cNvSpPr/>
            <p:nvPr/>
          </p:nvSpPr>
          <p:spPr>
            <a:xfrm rot="10800000">
              <a:off x="3032410" y="265207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53" y="1"/>
                  </a:moveTo>
                  <a:cubicBezTo>
                    <a:pt x="120" y="1"/>
                    <a:pt x="87" y="17"/>
                    <a:pt x="70" y="55"/>
                  </a:cubicBezTo>
                  <a:cubicBezTo>
                    <a:pt x="17" y="88"/>
                    <a:pt x="0" y="158"/>
                    <a:pt x="50" y="191"/>
                  </a:cubicBezTo>
                  <a:lnTo>
                    <a:pt x="136" y="191"/>
                  </a:lnTo>
                  <a:cubicBezTo>
                    <a:pt x="136" y="191"/>
                    <a:pt x="153" y="191"/>
                    <a:pt x="173" y="174"/>
                  </a:cubicBezTo>
                  <a:cubicBezTo>
                    <a:pt x="190" y="174"/>
                    <a:pt x="206" y="158"/>
                    <a:pt x="223" y="141"/>
                  </a:cubicBezTo>
                  <a:cubicBezTo>
                    <a:pt x="276" y="104"/>
                    <a:pt x="276" y="38"/>
                    <a:pt x="223" y="17"/>
                  </a:cubicBezTo>
                  <a:cubicBezTo>
                    <a:pt x="206" y="1"/>
                    <a:pt x="17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3" name="Google Shape;7393;p17"/>
            <p:cNvSpPr/>
            <p:nvPr/>
          </p:nvSpPr>
          <p:spPr>
            <a:xfrm rot="10800000">
              <a:off x="2982210" y="2687720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70" y="1"/>
                  </a:moveTo>
                  <a:cubicBezTo>
                    <a:pt x="137" y="1"/>
                    <a:pt x="104" y="17"/>
                    <a:pt x="67" y="38"/>
                  </a:cubicBezTo>
                  <a:cubicBezTo>
                    <a:pt x="50" y="55"/>
                    <a:pt x="34" y="71"/>
                    <a:pt x="17" y="104"/>
                  </a:cubicBezTo>
                  <a:cubicBezTo>
                    <a:pt x="1" y="158"/>
                    <a:pt x="34" y="207"/>
                    <a:pt x="83" y="207"/>
                  </a:cubicBezTo>
                  <a:cubicBezTo>
                    <a:pt x="120" y="207"/>
                    <a:pt x="137" y="191"/>
                    <a:pt x="153" y="191"/>
                  </a:cubicBezTo>
                  <a:cubicBezTo>
                    <a:pt x="186" y="174"/>
                    <a:pt x="223" y="141"/>
                    <a:pt x="240" y="104"/>
                  </a:cubicBezTo>
                  <a:cubicBezTo>
                    <a:pt x="256" y="55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4" name="Google Shape;7394;p17"/>
            <p:cNvSpPr/>
            <p:nvPr/>
          </p:nvSpPr>
          <p:spPr>
            <a:xfrm rot="10800000">
              <a:off x="3029010" y="268814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4" y="54"/>
                    <a:pt x="38" y="71"/>
                    <a:pt x="21" y="103"/>
                  </a:cubicBezTo>
                  <a:cubicBezTo>
                    <a:pt x="1" y="157"/>
                    <a:pt x="21" y="190"/>
                    <a:pt x="71" y="190"/>
                  </a:cubicBezTo>
                  <a:cubicBezTo>
                    <a:pt x="71" y="207"/>
                    <a:pt x="87" y="207"/>
                    <a:pt x="104" y="207"/>
                  </a:cubicBezTo>
                  <a:cubicBezTo>
                    <a:pt x="124" y="207"/>
                    <a:pt x="141" y="190"/>
                    <a:pt x="157" y="190"/>
                  </a:cubicBezTo>
                  <a:cubicBezTo>
                    <a:pt x="190" y="174"/>
                    <a:pt x="207" y="157"/>
                    <a:pt x="227" y="120"/>
                  </a:cubicBezTo>
                  <a:cubicBezTo>
                    <a:pt x="244" y="120"/>
                    <a:pt x="244" y="103"/>
                    <a:pt x="244" y="103"/>
                  </a:cubicBezTo>
                  <a:cubicBezTo>
                    <a:pt x="260" y="54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5" name="Google Shape;7395;p17"/>
            <p:cNvSpPr/>
            <p:nvPr/>
          </p:nvSpPr>
          <p:spPr>
            <a:xfrm rot="10800000">
              <a:off x="2977485" y="270959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87"/>
                    <a:pt x="21" y="104"/>
                  </a:cubicBezTo>
                  <a:cubicBezTo>
                    <a:pt x="0" y="137"/>
                    <a:pt x="21" y="170"/>
                    <a:pt x="37" y="191"/>
                  </a:cubicBezTo>
                  <a:cubicBezTo>
                    <a:pt x="54" y="191"/>
                    <a:pt x="70" y="207"/>
                    <a:pt x="87" y="207"/>
                  </a:cubicBezTo>
                  <a:cubicBezTo>
                    <a:pt x="103" y="207"/>
                    <a:pt x="140" y="207"/>
                    <a:pt x="157" y="191"/>
                  </a:cubicBezTo>
                  <a:cubicBezTo>
                    <a:pt x="190" y="170"/>
                    <a:pt x="227" y="137"/>
                    <a:pt x="243" y="104"/>
                  </a:cubicBezTo>
                  <a:lnTo>
                    <a:pt x="243" y="87"/>
                  </a:lnTo>
                  <a:cubicBezTo>
                    <a:pt x="260" y="50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6" name="Google Shape;7396;p17"/>
            <p:cNvSpPr/>
            <p:nvPr/>
          </p:nvSpPr>
          <p:spPr>
            <a:xfrm rot="10800000">
              <a:off x="2986035" y="275772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58" y="0"/>
                    <a:pt x="120" y="17"/>
                    <a:pt x="87" y="33"/>
                  </a:cubicBezTo>
                  <a:cubicBezTo>
                    <a:pt x="54" y="54"/>
                    <a:pt x="34" y="71"/>
                    <a:pt x="34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58" y="190"/>
                    <a:pt x="174" y="190"/>
                  </a:cubicBezTo>
                  <a:lnTo>
                    <a:pt x="191" y="174"/>
                  </a:lnTo>
                  <a:cubicBezTo>
                    <a:pt x="224" y="157"/>
                    <a:pt x="240" y="120"/>
                    <a:pt x="261" y="104"/>
                  </a:cubicBezTo>
                  <a:cubicBezTo>
                    <a:pt x="261" y="71"/>
                    <a:pt x="261" y="54"/>
                    <a:pt x="240" y="33"/>
                  </a:cubicBezTo>
                  <a:cubicBezTo>
                    <a:pt x="240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7" name="Google Shape;7397;p17"/>
            <p:cNvSpPr/>
            <p:nvPr/>
          </p:nvSpPr>
          <p:spPr>
            <a:xfrm rot="10800000">
              <a:off x="2982635" y="273262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5" y="0"/>
                  </a:moveTo>
                  <a:cubicBezTo>
                    <a:pt x="154" y="0"/>
                    <a:pt x="129" y="6"/>
                    <a:pt x="104" y="17"/>
                  </a:cubicBezTo>
                  <a:cubicBezTo>
                    <a:pt x="38" y="34"/>
                    <a:pt x="1" y="104"/>
                    <a:pt x="22" y="153"/>
                  </a:cubicBezTo>
                  <a:cubicBezTo>
                    <a:pt x="34" y="181"/>
                    <a:pt x="64" y="197"/>
                    <a:pt x="107" y="197"/>
                  </a:cubicBezTo>
                  <a:cubicBezTo>
                    <a:pt x="122" y="197"/>
                    <a:pt x="139" y="195"/>
                    <a:pt x="158" y="190"/>
                  </a:cubicBezTo>
                  <a:cubicBezTo>
                    <a:pt x="228" y="153"/>
                    <a:pt x="261" y="104"/>
                    <a:pt x="244" y="50"/>
                  </a:cubicBezTo>
                  <a:cubicBezTo>
                    <a:pt x="244" y="18"/>
                    <a:pt x="215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8" name="Google Shape;7398;p17"/>
            <p:cNvSpPr/>
            <p:nvPr/>
          </p:nvSpPr>
          <p:spPr>
            <a:xfrm rot="10800000">
              <a:off x="2887710" y="2676095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8" y="1"/>
                  </a:moveTo>
                  <a:cubicBezTo>
                    <a:pt x="173" y="1"/>
                    <a:pt x="157" y="5"/>
                    <a:pt x="140" y="13"/>
                  </a:cubicBezTo>
                  <a:cubicBezTo>
                    <a:pt x="120" y="13"/>
                    <a:pt x="87" y="30"/>
                    <a:pt x="54" y="46"/>
                  </a:cubicBezTo>
                  <a:cubicBezTo>
                    <a:pt x="17" y="100"/>
                    <a:pt x="0" y="166"/>
                    <a:pt x="54" y="186"/>
                  </a:cubicBezTo>
                  <a:cubicBezTo>
                    <a:pt x="70" y="203"/>
                    <a:pt x="103" y="203"/>
                    <a:pt x="140" y="203"/>
                  </a:cubicBezTo>
                  <a:cubicBezTo>
                    <a:pt x="140" y="203"/>
                    <a:pt x="157" y="186"/>
                    <a:pt x="173" y="186"/>
                  </a:cubicBezTo>
                  <a:cubicBezTo>
                    <a:pt x="190" y="186"/>
                    <a:pt x="206" y="166"/>
                    <a:pt x="223" y="149"/>
                  </a:cubicBezTo>
                  <a:cubicBezTo>
                    <a:pt x="243" y="133"/>
                    <a:pt x="260" y="100"/>
                    <a:pt x="260" y="83"/>
                  </a:cubicBezTo>
                  <a:cubicBezTo>
                    <a:pt x="260" y="46"/>
                    <a:pt x="243" y="30"/>
                    <a:pt x="223" y="13"/>
                  </a:cubicBezTo>
                  <a:cubicBezTo>
                    <a:pt x="215" y="5"/>
                    <a:pt x="202" y="1"/>
                    <a:pt x="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9" name="Google Shape;7399;p17"/>
            <p:cNvSpPr/>
            <p:nvPr/>
          </p:nvSpPr>
          <p:spPr>
            <a:xfrm rot="10800000">
              <a:off x="2840910" y="273412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25" y="1"/>
                    <a:pt x="104" y="17"/>
                    <a:pt x="71" y="38"/>
                  </a:cubicBezTo>
                  <a:cubicBezTo>
                    <a:pt x="38" y="54"/>
                    <a:pt x="22" y="87"/>
                    <a:pt x="1" y="104"/>
                  </a:cubicBezTo>
                  <a:cubicBezTo>
                    <a:pt x="1" y="141"/>
                    <a:pt x="1" y="157"/>
                    <a:pt x="22" y="174"/>
                  </a:cubicBezTo>
                  <a:cubicBezTo>
                    <a:pt x="38" y="190"/>
                    <a:pt x="55" y="207"/>
                    <a:pt x="88" y="207"/>
                  </a:cubicBezTo>
                  <a:cubicBezTo>
                    <a:pt x="104" y="207"/>
                    <a:pt x="125" y="207"/>
                    <a:pt x="141" y="190"/>
                  </a:cubicBezTo>
                  <a:cubicBezTo>
                    <a:pt x="158" y="190"/>
                    <a:pt x="174" y="174"/>
                    <a:pt x="174" y="174"/>
                  </a:cubicBezTo>
                  <a:cubicBezTo>
                    <a:pt x="207" y="157"/>
                    <a:pt x="228" y="141"/>
                    <a:pt x="244" y="104"/>
                  </a:cubicBezTo>
                  <a:cubicBezTo>
                    <a:pt x="261" y="54"/>
                    <a:pt x="228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0" name="Google Shape;7400;p17"/>
            <p:cNvSpPr/>
            <p:nvPr/>
          </p:nvSpPr>
          <p:spPr>
            <a:xfrm rot="10800000">
              <a:off x="2834510" y="2758720"/>
              <a:ext cx="6000" cy="5000"/>
            </a:xfrm>
            <a:custGeom>
              <a:avLst/>
              <a:gdLst/>
              <a:ahLst/>
              <a:cxnLst/>
              <a:rect l="l" t="t" r="r" b="b"/>
              <a:pathLst>
                <a:path w="240" h="200" extrusionOk="0">
                  <a:moveTo>
                    <a:pt x="157" y="0"/>
                  </a:moveTo>
                  <a:cubicBezTo>
                    <a:pt x="136" y="0"/>
                    <a:pt x="120" y="0"/>
                    <a:pt x="103" y="17"/>
                  </a:cubicBezTo>
                  <a:cubicBezTo>
                    <a:pt x="33" y="50"/>
                    <a:pt x="0" y="104"/>
                    <a:pt x="0" y="153"/>
                  </a:cubicBezTo>
                  <a:cubicBezTo>
                    <a:pt x="11" y="188"/>
                    <a:pt x="44" y="200"/>
                    <a:pt x="84" y="200"/>
                  </a:cubicBezTo>
                  <a:cubicBezTo>
                    <a:pt x="107" y="200"/>
                    <a:pt x="132" y="196"/>
                    <a:pt x="157" y="190"/>
                  </a:cubicBezTo>
                  <a:cubicBezTo>
                    <a:pt x="173" y="170"/>
                    <a:pt x="190" y="170"/>
                    <a:pt x="190" y="153"/>
                  </a:cubicBezTo>
                  <a:cubicBezTo>
                    <a:pt x="223" y="120"/>
                    <a:pt x="239" y="87"/>
                    <a:pt x="239" y="50"/>
                  </a:cubicBezTo>
                  <a:cubicBezTo>
                    <a:pt x="223" y="17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1" name="Google Shape;7401;p17"/>
            <p:cNvSpPr/>
            <p:nvPr/>
          </p:nvSpPr>
          <p:spPr>
            <a:xfrm rot="10800000">
              <a:off x="2843060" y="2747745"/>
              <a:ext cx="6375" cy="4850"/>
            </a:xfrm>
            <a:custGeom>
              <a:avLst/>
              <a:gdLst/>
              <a:ahLst/>
              <a:cxnLst/>
              <a:rect l="l" t="t" r="r" b="b"/>
              <a:pathLst>
                <a:path w="255" h="194" extrusionOk="0">
                  <a:moveTo>
                    <a:pt x="168" y="1"/>
                  </a:moveTo>
                  <a:cubicBezTo>
                    <a:pt x="135" y="1"/>
                    <a:pt x="102" y="17"/>
                    <a:pt x="81" y="34"/>
                  </a:cubicBezTo>
                  <a:cubicBezTo>
                    <a:pt x="48" y="54"/>
                    <a:pt x="31" y="71"/>
                    <a:pt x="15" y="104"/>
                  </a:cubicBezTo>
                  <a:cubicBezTo>
                    <a:pt x="1" y="150"/>
                    <a:pt x="24" y="194"/>
                    <a:pt x="76" y="194"/>
                  </a:cubicBezTo>
                  <a:cubicBezTo>
                    <a:pt x="84" y="194"/>
                    <a:pt x="92" y="193"/>
                    <a:pt x="102" y="190"/>
                  </a:cubicBezTo>
                  <a:lnTo>
                    <a:pt x="151" y="190"/>
                  </a:lnTo>
                  <a:cubicBezTo>
                    <a:pt x="168" y="174"/>
                    <a:pt x="168" y="174"/>
                    <a:pt x="184" y="174"/>
                  </a:cubicBezTo>
                  <a:cubicBezTo>
                    <a:pt x="221" y="157"/>
                    <a:pt x="238" y="120"/>
                    <a:pt x="238" y="104"/>
                  </a:cubicBezTo>
                  <a:cubicBezTo>
                    <a:pt x="254" y="71"/>
                    <a:pt x="254" y="54"/>
                    <a:pt x="238" y="34"/>
                  </a:cubicBezTo>
                  <a:cubicBezTo>
                    <a:pt x="221" y="17"/>
                    <a:pt x="205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2" name="Google Shape;7402;p17"/>
            <p:cNvSpPr/>
            <p:nvPr/>
          </p:nvSpPr>
          <p:spPr>
            <a:xfrm rot="10800000">
              <a:off x="2833185" y="271257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03" y="206"/>
                    <a:pt x="140" y="186"/>
                    <a:pt x="157" y="186"/>
                  </a:cubicBezTo>
                  <a:cubicBezTo>
                    <a:pt x="157" y="186"/>
                    <a:pt x="173" y="169"/>
                    <a:pt x="190" y="169"/>
                  </a:cubicBezTo>
                  <a:cubicBezTo>
                    <a:pt x="206" y="153"/>
                    <a:pt x="227" y="120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3" name="Google Shape;7403;p17"/>
            <p:cNvSpPr/>
            <p:nvPr/>
          </p:nvSpPr>
          <p:spPr>
            <a:xfrm rot="10800000">
              <a:off x="2838735" y="272204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83" y="0"/>
                  </a:moveTo>
                  <a:cubicBezTo>
                    <a:pt x="140" y="0"/>
                    <a:pt x="91" y="20"/>
                    <a:pt x="54" y="60"/>
                  </a:cubicBezTo>
                  <a:cubicBezTo>
                    <a:pt x="1" y="93"/>
                    <a:pt x="1" y="163"/>
                    <a:pt x="38" y="180"/>
                  </a:cubicBezTo>
                  <a:cubicBezTo>
                    <a:pt x="71" y="196"/>
                    <a:pt x="87" y="196"/>
                    <a:pt x="120" y="196"/>
                  </a:cubicBezTo>
                  <a:cubicBezTo>
                    <a:pt x="141" y="196"/>
                    <a:pt x="141" y="196"/>
                    <a:pt x="157" y="180"/>
                  </a:cubicBezTo>
                  <a:cubicBezTo>
                    <a:pt x="174" y="180"/>
                    <a:pt x="190" y="163"/>
                    <a:pt x="207" y="143"/>
                  </a:cubicBezTo>
                  <a:cubicBezTo>
                    <a:pt x="260" y="93"/>
                    <a:pt x="260" y="39"/>
                    <a:pt x="223" y="6"/>
                  </a:cubicBezTo>
                  <a:cubicBezTo>
                    <a:pt x="211" y="2"/>
                    <a:pt x="198" y="0"/>
                    <a:pt x="1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4" name="Google Shape;7404;p17"/>
            <p:cNvSpPr/>
            <p:nvPr/>
          </p:nvSpPr>
          <p:spPr>
            <a:xfrm rot="10800000">
              <a:off x="2843485" y="268989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38" y="87"/>
                    <a:pt x="21" y="103"/>
                  </a:cubicBezTo>
                  <a:cubicBezTo>
                    <a:pt x="1" y="157"/>
                    <a:pt x="21" y="190"/>
                    <a:pt x="71" y="206"/>
                  </a:cubicBezTo>
                  <a:lnTo>
                    <a:pt x="104" y="206"/>
                  </a:lnTo>
                  <a:cubicBezTo>
                    <a:pt x="125" y="206"/>
                    <a:pt x="141" y="206"/>
                    <a:pt x="158" y="190"/>
                  </a:cubicBezTo>
                  <a:cubicBezTo>
                    <a:pt x="191" y="173"/>
                    <a:pt x="228" y="157"/>
                    <a:pt x="244" y="141"/>
                  </a:cubicBezTo>
                  <a:lnTo>
                    <a:pt x="244" y="103"/>
                  </a:lnTo>
                  <a:cubicBezTo>
                    <a:pt x="261" y="54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5" name="Google Shape;7405;p17"/>
            <p:cNvSpPr/>
            <p:nvPr/>
          </p:nvSpPr>
          <p:spPr>
            <a:xfrm rot="10800000">
              <a:off x="2847810" y="2702270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57" y="1"/>
                  </a:moveTo>
                  <a:cubicBezTo>
                    <a:pt x="140" y="1"/>
                    <a:pt x="122" y="3"/>
                    <a:pt x="104" y="7"/>
                  </a:cubicBezTo>
                  <a:cubicBezTo>
                    <a:pt x="50" y="40"/>
                    <a:pt x="1" y="94"/>
                    <a:pt x="17" y="143"/>
                  </a:cubicBezTo>
                  <a:cubicBezTo>
                    <a:pt x="28" y="177"/>
                    <a:pt x="53" y="196"/>
                    <a:pt x="87" y="196"/>
                  </a:cubicBezTo>
                  <a:cubicBezTo>
                    <a:pt x="107" y="196"/>
                    <a:pt x="129" y="190"/>
                    <a:pt x="153" y="176"/>
                  </a:cubicBezTo>
                  <a:cubicBezTo>
                    <a:pt x="223" y="160"/>
                    <a:pt x="256" y="94"/>
                    <a:pt x="256" y="40"/>
                  </a:cubicBezTo>
                  <a:cubicBezTo>
                    <a:pt x="244" y="16"/>
                    <a:pt x="20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6" name="Google Shape;7406;p17"/>
            <p:cNvSpPr/>
            <p:nvPr/>
          </p:nvSpPr>
          <p:spPr>
            <a:xfrm rot="10800000">
              <a:off x="2835760" y="2768620"/>
              <a:ext cx="6000" cy="4900"/>
            </a:xfrm>
            <a:custGeom>
              <a:avLst/>
              <a:gdLst/>
              <a:ahLst/>
              <a:cxnLst/>
              <a:rect l="l" t="t" r="r" b="b"/>
              <a:pathLst>
                <a:path w="240" h="196" extrusionOk="0">
                  <a:moveTo>
                    <a:pt x="151" y="1"/>
                  </a:moveTo>
                  <a:cubicBezTo>
                    <a:pt x="132" y="1"/>
                    <a:pt x="110" y="5"/>
                    <a:pt x="83" y="13"/>
                  </a:cubicBezTo>
                  <a:cubicBezTo>
                    <a:pt x="50" y="30"/>
                    <a:pt x="17" y="67"/>
                    <a:pt x="1" y="100"/>
                  </a:cubicBezTo>
                  <a:lnTo>
                    <a:pt x="1" y="149"/>
                  </a:lnTo>
                  <a:cubicBezTo>
                    <a:pt x="11" y="184"/>
                    <a:pt x="36" y="196"/>
                    <a:pt x="70" y="196"/>
                  </a:cubicBezTo>
                  <a:cubicBezTo>
                    <a:pt x="89" y="196"/>
                    <a:pt x="112" y="192"/>
                    <a:pt x="137" y="186"/>
                  </a:cubicBezTo>
                  <a:cubicBezTo>
                    <a:pt x="207" y="149"/>
                    <a:pt x="240" y="100"/>
                    <a:pt x="223" y="46"/>
                  </a:cubicBezTo>
                  <a:cubicBezTo>
                    <a:pt x="223" y="30"/>
                    <a:pt x="223" y="30"/>
                    <a:pt x="207" y="13"/>
                  </a:cubicBezTo>
                  <a:cubicBezTo>
                    <a:pt x="188" y="5"/>
                    <a:pt x="171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7" name="Google Shape;7407;p17"/>
            <p:cNvSpPr/>
            <p:nvPr/>
          </p:nvSpPr>
          <p:spPr>
            <a:xfrm rot="10800000">
              <a:off x="2851635" y="266494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87" y="33"/>
                  </a:cubicBezTo>
                  <a:cubicBezTo>
                    <a:pt x="54" y="54"/>
                    <a:pt x="37" y="70"/>
                    <a:pt x="17" y="103"/>
                  </a:cubicBezTo>
                  <a:cubicBezTo>
                    <a:pt x="0" y="157"/>
                    <a:pt x="37" y="206"/>
                    <a:pt x="103" y="206"/>
                  </a:cubicBezTo>
                  <a:cubicBezTo>
                    <a:pt x="120" y="206"/>
                    <a:pt x="140" y="190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23" y="157"/>
                    <a:pt x="243" y="120"/>
                    <a:pt x="243" y="103"/>
                  </a:cubicBezTo>
                  <a:cubicBezTo>
                    <a:pt x="260" y="70"/>
                    <a:pt x="260" y="54"/>
                    <a:pt x="243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8" name="Google Shape;7408;p17"/>
            <p:cNvSpPr/>
            <p:nvPr/>
          </p:nvSpPr>
          <p:spPr>
            <a:xfrm rot="10800000">
              <a:off x="2869660" y="261724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5" y="1"/>
                  </a:moveTo>
                  <a:cubicBezTo>
                    <a:pt x="140" y="1"/>
                    <a:pt x="122" y="3"/>
                    <a:pt x="104" y="7"/>
                  </a:cubicBezTo>
                  <a:cubicBezTo>
                    <a:pt x="38" y="40"/>
                    <a:pt x="1" y="111"/>
                    <a:pt x="17" y="144"/>
                  </a:cubicBezTo>
                  <a:cubicBezTo>
                    <a:pt x="17" y="177"/>
                    <a:pt x="45" y="197"/>
                    <a:pt x="84" y="197"/>
                  </a:cubicBezTo>
                  <a:cubicBezTo>
                    <a:pt x="106" y="197"/>
                    <a:pt x="132" y="190"/>
                    <a:pt x="157" y="177"/>
                  </a:cubicBezTo>
                  <a:cubicBezTo>
                    <a:pt x="223" y="160"/>
                    <a:pt x="260" y="94"/>
                    <a:pt x="244" y="40"/>
                  </a:cubicBezTo>
                  <a:cubicBezTo>
                    <a:pt x="229" y="16"/>
                    <a:pt x="198" y="1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9" name="Google Shape;7409;p17"/>
            <p:cNvSpPr/>
            <p:nvPr/>
          </p:nvSpPr>
          <p:spPr>
            <a:xfrm rot="10800000">
              <a:off x="2863285" y="2643520"/>
              <a:ext cx="6400" cy="4650"/>
            </a:xfrm>
            <a:custGeom>
              <a:avLst/>
              <a:gdLst/>
              <a:ahLst/>
              <a:cxnLst/>
              <a:rect l="l" t="t" r="r" b="b"/>
              <a:pathLst>
                <a:path w="256" h="186" extrusionOk="0">
                  <a:moveTo>
                    <a:pt x="169" y="0"/>
                  </a:moveTo>
                  <a:cubicBezTo>
                    <a:pt x="120" y="0"/>
                    <a:pt x="50" y="33"/>
                    <a:pt x="33" y="103"/>
                  </a:cubicBezTo>
                  <a:cubicBezTo>
                    <a:pt x="0" y="153"/>
                    <a:pt x="33" y="186"/>
                    <a:pt x="103" y="186"/>
                  </a:cubicBezTo>
                  <a:lnTo>
                    <a:pt x="169" y="186"/>
                  </a:lnTo>
                  <a:cubicBezTo>
                    <a:pt x="169" y="169"/>
                    <a:pt x="190" y="169"/>
                    <a:pt x="190" y="169"/>
                  </a:cubicBezTo>
                  <a:cubicBezTo>
                    <a:pt x="223" y="153"/>
                    <a:pt x="240" y="120"/>
                    <a:pt x="256" y="103"/>
                  </a:cubicBezTo>
                  <a:cubicBezTo>
                    <a:pt x="256" y="66"/>
                    <a:pt x="256" y="50"/>
                    <a:pt x="240" y="17"/>
                  </a:cubicBezTo>
                  <a:cubicBezTo>
                    <a:pt x="223" y="0"/>
                    <a:pt x="207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0" name="Google Shape;7410;p17"/>
            <p:cNvSpPr/>
            <p:nvPr/>
          </p:nvSpPr>
          <p:spPr>
            <a:xfrm rot="10800000">
              <a:off x="2862335" y="265464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6" y="1"/>
                    <a:pt x="103" y="1"/>
                    <a:pt x="70" y="17"/>
                  </a:cubicBezTo>
                  <a:cubicBezTo>
                    <a:pt x="54" y="38"/>
                    <a:pt x="33" y="71"/>
                    <a:pt x="17" y="87"/>
                  </a:cubicBezTo>
                  <a:cubicBezTo>
                    <a:pt x="0" y="141"/>
                    <a:pt x="33" y="191"/>
                    <a:pt x="87" y="191"/>
                  </a:cubicBezTo>
                  <a:cubicBezTo>
                    <a:pt x="120" y="191"/>
                    <a:pt x="136" y="191"/>
                    <a:pt x="157" y="174"/>
                  </a:cubicBezTo>
                  <a:cubicBezTo>
                    <a:pt x="174" y="174"/>
                    <a:pt x="174" y="174"/>
                    <a:pt x="190" y="158"/>
                  </a:cubicBezTo>
                  <a:cubicBezTo>
                    <a:pt x="207" y="141"/>
                    <a:pt x="239" y="120"/>
                    <a:pt x="239" y="87"/>
                  </a:cubicBezTo>
                  <a:cubicBezTo>
                    <a:pt x="260" y="71"/>
                    <a:pt x="260" y="38"/>
                    <a:pt x="239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1" name="Google Shape;7411;p17"/>
            <p:cNvSpPr/>
            <p:nvPr/>
          </p:nvSpPr>
          <p:spPr>
            <a:xfrm rot="10800000">
              <a:off x="2856360" y="2677020"/>
              <a:ext cx="6950" cy="4650"/>
            </a:xfrm>
            <a:custGeom>
              <a:avLst/>
              <a:gdLst/>
              <a:ahLst/>
              <a:cxnLst/>
              <a:rect l="l" t="t" r="r" b="b"/>
              <a:pathLst>
                <a:path w="278" h="186" extrusionOk="0">
                  <a:moveTo>
                    <a:pt x="174" y="0"/>
                  </a:moveTo>
                  <a:cubicBezTo>
                    <a:pt x="141" y="0"/>
                    <a:pt x="121" y="0"/>
                    <a:pt x="88" y="17"/>
                  </a:cubicBezTo>
                  <a:cubicBezTo>
                    <a:pt x="55" y="33"/>
                    <a:pt x="38" y="66"/>
                    <a:pt x="17" y="83"/>
                  </a:cubicBezTo>
                  <a:cubicBezTo>
                    <a:pt x="1" y="153"/>
                    <a:pt x="38" y="186"/>
                    <a:pt x="104" y="186"/>
                  </a:cubicBezTo>
                  <a:cubicBezTo>
                    <a:pt x="121" y="186"/>
                    <a:pt x="141" y="186"/>
                    <a:pt x="158" y="169"/>
                  </a:cubicBezTo>
                  <a:cubicBezTo>
                    <a:pt x="174" y="169"/>
                    <a:pt x="191" y="169"/>
                    <a:pt x="191" y="153"/>
                  </a:cubicBezTo>
                  <a:cubicBezTo>
                    <a:pt x="224" y="136"/>
                    <a:pt x="244" y="120"/>
                    <a:pt x="261" y="8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2" name="Google Shape;7412;p17"/>
            <p:cNvSpPr/>
            <p:nvPr/>
          </p:nvSpPr>
          <p:spPr>
            <a:xfrm rot="10800000">
              <a:off x="2859360" y="262927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9" y="1"/>
                  </a:moveTo>
                  <a:cubicBezTo>
                    <a:pt x="142" y="1"/>
                    <a:pt x="123" y="3"/>
                    <a:pt x="104" y="7"/>
                  </a:cubicBezTo>
                  <a:cubicBezTo>
                    <a:pt x="55" y="40"/>
                    <a:pt x="1" y="94"/>
                    <a:pt x="17" y="143"/>
                  </a:cubicBezTo>
                  <a:cubicBezTo>
                    <a:pt x="31" y="178"/>
                    <a:pt x="64" y="197"/>
                    <a:pt x="99" y="197"/>
                  </a:cubicBezTo>
                  <a:cubicBezTo>
                    <a:pt x="119" y="197"/>
                    <a:pt x="139" y="192"/>
                    <a:pt x="158" y="180"/>
                  </a:cubicBezTo>
                  <a:cubicBezTo>
                    <a:pt x="224" y="164"/>
                    <a:pt x="261" y="94"/>
                    <a:pt x="261" y="40"/>
                  </a:cubicBezTo>
                  <a:cubicBezTo>
                    <a:pt x="249" y="16"/>
                    <a:pt x="208" y="1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3" name="Google Shape;7413;p17"/>
            <p:cNvSpPr/>
            <p:nvPr/>
          </p:nvSpPr>
          <p:spPr>
            <a:xfrm rot="10800000">
              <a:off x="2830610" y="2746520"/>
              <a:ext cx="6500" cy="4725"/>
            </a:xfrm>
            <a:custGeom>
              <a:avLst/>
              <a:gdLst/>
              <a:ahLst/>
              <a:cxnLst/>
              <a:rect l="l" t="t" r="r" b="b"/>
              <a:pathLst>
                <a:path w="260" h="189" extrusionOk="0">
                  <a:moveTo>
                    <a:pt x="103" y="0"/>
                  </a:moveTo>
                  <a:cubicBezTo>
                    <a:pt x="37" y="33"/>
                    <a:pt x="0" y="103"/>
                    <a:pt x="21" y="136"/>
                  </a:cubicBezTo>
                  <a:cubicBezTo>
                    <a:pt x="21" y="168"/>
                    <a:pt x="48" y="188"/>
                    <a:pt x="87" y="188"/>
                  </a:cubicBezTo>
                  <a:cubicBezTo>
                    <a:pt x="108" y="188"/>
                    <a:pt x="132" y="182"/>
                    <a:pt x="157" y="169"/>
                  </a:cubicBezTo>
                  <a:cubicBezTo>
                    <a:pt x="173" y="169"/>
                    <a:pt x="190" y="153"/>
                    <a:pt x="206" y="136"/>
                  </a:cubicBezTo>
                  <a:cubicBezTo>
                    <a:pt x="243" y="120"/>
                    <a:pt x="260" y="66"/>
                    <a:pt x="243" y="33"/>
                  </a:cubicBezTo>
                  <a:cubicBezTo>
                    <a:pt x="243" y="17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4" name="Google Shape;7414;p17"/>
            <p:cNvSpPr/>
            <p:nvPr/>
          </p:nvSpPr>
          <p:spPr>
            <a:xfrm rot="10800000">
              <a:off x="2882535" y="266494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38"/>
                  </a:cubicBezTo>
                  <a:cubicBezTo>
                    <a:pt x="37" y="54"/>
                    <a:pt x="17" y="71"/>
                    <a:pt x="17" y="104"/>
                  </a:cubicBezTo>
                  <a:cubicBezTo>
                    <a:pt x="0" y="120"/>
                    <a:pt x="0" y="157"/>
                    <a:pt x="17" y="174"/>
                  </a:cubicBezTo>
                  <a:cubicBezTo>
                    <a:pt x="37" y="190"/>
                    <a:pt x="54" y="190"/>
                    <a:pt x="87" y="190"/>
                  </a:cubicBezTo>
                  <a:cubicBezTo>
                    <a:pt x="103" y="190"/>
                    <a:pt x="140" y="190"/>
                    <a:pt x="157" y="174"/>
                  </a:cubicBezTo>
                  <a:lnTo>
                    <a:pt x="173" y="174"/>
                  </a:lnTo>
                  <a:cubicBezTo>
                    <a:pt x="206" y="141"/>
                    <a:pt x="223" y="120"/>
                    <a:pt x="244" y="87"/>
                  </a:cubicBezTo>
                  <a:cubicBezTo>
                    <a:pt x="260" y="38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5" name="Google Shape;7415;p17"/>
            <p:cNvSpPr/>
            <p:nvPr/>
          </p:nvSpPr>
          <p:spPr>
            <a:xfrm rot="10800000">
              <a:off x="2874410" y="267567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38" y="50"/>
                    <a:pt x="22" y="87"/>
                    <a:pt x="22" y="103"/>
                  </a:cubicBezTo>
                  <a:cubicBezTo>
                    <a:pt x="1" y="136"/>
                    <a:pt x="1" y="173"/>
                    <a:pt x="38" y="190"/>
                  </a:cubicBezTo>
                  <a:cubicBezTo>
                    <a:pt x="38" y="190"/>
                    <a:pt x="71" y="206"/>
                    <a:pt x="88" y="206"/>
                  </a:cubicBezTo>
                  <a:cubicBezTo>
                    <a:pt x="104" y="206"/>
                    <a:pt x="125" y="190"/>
                    <a:pt x="158" y="190"/>
                  </a:cubicBezTo>
                  <a:cubicBezTo>
                    <a:pt x="191" y="173"/>
                    <a:pt x="228" y="136"/>
                    <a:pt x="244" y="103"/>
                  </a:cubicBezTo>
                  <a:lnTo>
                    <a:pt x="244" y="87"/>
                  </a:lnTo>
                  <a:cubicBezTo>
                    <a:pt x="261" y="33"/>
                    <a:pt x="228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6" name="Google Shape;7416;p17"/>
            <p:cNvSpPr/>
            <p:nvPr/>
          </p:nvSpPr>
          <p:spPr>
            <a:xfrm rot="10800000">
              <a:off x="2879135" y="2654245"/>
              <a:ext cx="6425" cy="4750"/>
            </a:xfrm>
            <a:custGeom>
              <a:avLst/>
              <a:gdLst/>
              <a:ahLst/>
              <a:cxnLst/>
              <a:rect l="l" t="t" r="r" b="b"/>
              <a:pathLst>
                <a:path w="257" h="190" extrusionOk="0">
                  <a:moveTo>
                    <a:pt x="153" y="0"/>
                  </a:moveTo>
                  <a:cubicBezTo>
                    <a:pt x="137" y="0"/>
                    <a:pt x="104" y="21"/>
                    <a:pt x="66" y="37"/>
                  </a:cubicBezTo>
                  <a:cubicBezTo>
                    <a:pt x="50" y="54"/>
                    <a:pt x="17" y="70"/>
                    <a:pt x="17" y="103"/>
                  </a:cubicBezTo>
                  <a:cubicBezTo>
                    <a:pt x="0" y="157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86" y="174"/>
                    <a:pt x="223" y="141"/>
                    <a:pt x="240" y="103"/>
                  </a:cubicBezTo>
                  <a:cubicBezTo>
                    <a:pt x="256" y="37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7" name="Google Shape;7417;p17"/>
            <p:cNvSpPr/>
            <p:nvPr/>
          </p:nvSpPr>
          <p:spPr>
            <a:xfrm rot="10800000">
              <a:off x="2892860" y="264174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0"/>
                  </a:moveTo>
                  <a:cubicBezTo>
                    <a:pt x="141" y="0"/>
                    <a:pt x="121" y="0"/>
                    <a:pt x="104" y="17"/>
                  </a:cubicBezTo>
                  <a:cubicBezTo>
                    <a:pt x="38" y="37"/>
                    <a:pt x="1" y="103"/>
                    <a:pt x="17" y="140"/>
                  </a:cubicBezTo>
                  <a:cubicBezTo>
                    <a:pt x="31" y="172"/>
                    <a:pt x="56" y="191"/>
                    <a:pt x="91" y="191"/>
                  </a:cubicBezTo>
                  <a:cubicBezTo>
                    <a:pt x="111" y="191"/>
                    <a:pt x="133" y="185"/>
                    <a:pt x="158" y="173"/>
                  </a:cubicBezTo>
                  <a:cubicBezTo>
                    <a:pt x="174" y="173"/>
                    <a:pt x="191" y="157"/>
                    <a:pt x="207" y="157"/>
                  </a:cubicBezTo>
                  <a:cubicBezTo>
                    <a:pt x="244" y="120"/>
                    <a:pt x="261" y="87"/>
                    <a:pt x="244" y="54"/>
                  </a:cubicBezTo>
                  <a:cubicBezTo>
                    <a:pt x="244" y="17"/>
                    <a:pt x="207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8" name="Google Shape;7418;p17"/>
            <p:cNvSpPr/>
            <p:nvPr/>
          </p:nvSpPr>
          <p:spPr>
            <a:xfrm rot="10800000">
              <a:off x="2873985" y="2688120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53" y="1"/>
                  </a:moveTo>
                  <a:cubicBezTo>
                    <a:pt x="138" y="1"/>
                    <a:pt x="121" y="3"/>
                    <a:pt x="104" y="7"/>
                  </a:cubicBezTo>
                  <a:cubicBezTo>
                    <a:pt x="34" y="44"/>
                    <a:pt x="1" y="110"/>
                    <a:pt x="17" y="147"/>
                  </a:cubicBezTo>
                  <a:cubicBezTo>
                    <a:pt x="17" y="179"/>
                    <a:pt x="45" y="197"/>
                    <a:pt x="83" y="197"/>
                  </a:cubicBezTo>
                  <a:cubicBezTo>
                    <a:pt x="104" y="197"/>
                    <a:pt x="128" y="192"/>
                    <a:pt x="153" y="180"/>
                  </a:cubicBezTo>
                  <a:cubicBezTo>
                    <a:pt x="223" y="164"/>
                    <a:pt x="256" y="93"/>
                    <a:pt x="240" y="44"/>
                  </a:cubicBezTo>
                  <a:cubicBezTo>
                    <a:pt x="228" y="17"/>
                    <a:pt x="195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9" name="Google Shape;7419;p17"/>
            <p:cNvSpPr/>
            <p:nvPr/>
          </p:nvSpPr>
          <p:spPr>
            <a:xfrm rot="10800000">
              <a:off x="2867510" y="266494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4" y="0"/>
                  </a:moveTo>
                  <a:cubicBezTo>
                    <a:pt x="161" y="0"/>
                    <a:pt x="149" y="4"/>
                    <a:pt x="141" y="13"/>
                  </a:cubicBezTo>
                  <a:cubicBezTo>
                    <a:pt x="104" y="13"/>
                    <a:pt x="71" y="29"/>
                    <a:pt x="54" y="50"/>
                  </a:cubicBezTo>
                  <a:cubicBezTo>
                    <a:pt x="1" y="99"/>
                    <a:pt x="1" y="169"/>
                    <a:pt x="38" y="186"/>
                  </a:cubicBezTo>
                  <a:cubicBezTo>
                    <a:pt x="54" y="202"/>
                    <a:pt x="87" y="202"/>
                    <a:pt x="120" y="202"/>
                  </a:cubicBezTo>
                  <a:cubicBezTo>
                    <a:pt x="141" y="202"/>
                    <a:pt x="141" y="186"/>
                    <a:pt x="157" y="186"/>
                  </a:cubicBezTo>
                  <a:cubicBezTo>
                    <a:pt x="174" y="186"/>
                    <a:pt x="190" y="169"/>
                    <a:pt x="207" y="153"/>
                  </a:cubicBezTo>
                  <a:cubicBezTo>
                    <a:pt x="223" y="132"/>
                    <a:pt x="244" y="99"/>
                    <a:pt x="244" y="83"/>
                  </a:cubicBezTo>
                  <a:cubicBezTo>
                    <a:pt x="244" y="50"/>
                    <a:pt x="244" y="29"/>
                    <a:pt x="207" y="13"/>
                  </a:cubicBezTo>
                  <a:cubicBezTo>
                    <a:pt x="199" y="4"/>
                    <a:pt x="186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0" name="Google Shape;7420;p17"/>
            <p:cNvSpPr/>
            <p:nvPr/>
          </p:nvSpPr>
          <p:spPr>
            <a:xfrm rot="10800000">
              <a:off x="2883485" y="271257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0"/>
                  </a:moveTo>
                  <a:cubicBezTo>
                    <a:pt x="103" y="0"/>
                    <a:pt x="33" y="50"/>
                    <a:pt x="17" y="103"/>
                  </a:cubicBezTo>
                  <a:cubicBezTo>
                    <a:pt x="0" y="153"/>
                    <a:pt x="33" y="206"/>
                    <a:pt x="87" y="206"/>
                  </a:cubicBezTo>
                  <a:cubicBezTo>
                    <a:pt x="120" y="206"/>
                    <a:pt x="136" y="206"/>
                    <a:pt x="153" y="186"/>
                  </a:cubicBezTo>
                  <a:cubicBezTo>
                    <a:pt x="173" y="186"/>
                    <a:pt x="173" y="169"/>
                    <a:pt x="190" y="169"/>
                  </a:cubicBezTo>
                  <a:cubicBezTo>
                    <a:pt x="206" y="153"/>
                    <a:pt x="239" y="136"/>
                    <a:pt x="239" y="103"/>
                  </a:cubicBezTo>
                  <a:cubicBezTo>
                    <a:pt x="256" y="66"/>
                    <a:pt x="256" y="50"/>
                    <a:pt x="239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1" name="Google Shape;7421;p17"/>
            <p:cNvSpPr/>
            <p:nvPr/>
          </p:nvSpPr>
          <p:spPr>
            <a:xfrm rot="10800000">
              <a:off x="2879560" y="269869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51" y="1"/>
                    <a:pt x="128" y="6"/>
                    <a:pt x="104" y="18"/>
                  </a:cubicBezTo>
                  <a:cubicBezTo>
                    <a:pt x="38" y="34"/>
                    <a:pt x="1" y="104"/>
                    <a:pt x="21" y="158"/>
                  </a:cubicBezTo>
                  <a:cubicBezTo>
                    <a:pt x="21" y="182"/>
                    <a:pt x="57" y="197"/>
                    <a:pt x="103" y="197"/>
                  </a:cubicBezTo>
                  <a:cubicBezTo>
                    <a:pt x="120" y="197"/>
                    <a:pt x="139" y="195"/>
                    <a:pt x="158" y="191"/>
                  </a:cubicBezTo>
                  <a:cubicBezTo>
                    <a:pt x="228" y="158"/>
                    <a:pt x="261" y="88"/>
                    <a:pt x="244" y="55"/>
                  </a:cubicBezTo>
                  <a:cubicBezTo>
                    <a:pt x="233" y="20"/>
                    <a:pt x="20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2" name="Google Shape;7422;p17"/>
            <p:cNvSpPr/>
            <p:nvPr/>
          </p:nvSpPr>
          <p:spPr>
            <a:xfrm rot="10800000">
              <a:off x="2853785" y="273709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61" y="0"/>
                  </a:moveTo>
                  <a:cubicBezTo>
                    <a:pt x="117" y="0"/>
                    <a:pt x="70" y="16"/>
                    <a:pt x="33" y="44"/>
                  </a:cubicBezTo>
                  <a:cubicBezTo>
                    <a:pt x="17" y="77"/>
                    <a:pt x="0" y="93"/>
                    <a:pt x="0" y="126"/>
                  </a:cubicBezTo>
                  <a:cubicBezTo>
                    <a:pt x="0" y="147"/>
                    <a:pt x="0" y="180"/>
                    <a:pt x="33" y="180"/>
                  </a:cubicBezTo>
                  <a:cubicBezTo>
                    <a:pt x="50" y="196"/>
                    <a:pt x="83" y="196"/>
                    <a:pt x="103" y="196"/>
                  </a:cubicBezTo>
                  <a:cubicBezTo>
                    <a:pt x="120" y="196"/>
                    <a:pt x="136" y="180"/>
                    <a:pt x="136" y="180"/>
                  </a:cubicBezTo>
                  <a:cubicBezTo>
                    <a:pt x="153" y="180"/>
                    <a:pt x="169" y="163"/>
                    <a:pt x="186" y="147"/>
                  </a:cubicBezTo>
                  <a:cubicBezTo>
                    <a:pt x="239" y="93"/>
                    <a:pt x="239" y="44"/>
                    <a:pt x="206" y="7"/>
                  </a:cubicBezTo>
                  <a:cubicBezTo>
                    <a:pt x="192" y="2"/>
                    <a:pt x="177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3" name="Google Shape;7423;p17"/>
            <p:cNvSpPr/>
            <p:nvPr/>
          </p:nvSpPr>
          <p:spPr>
            <a:xfrm rot="10800000">
              <a:off x="2854610" y="271089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7" y="0"/>
                  </a:moveTo>
                  <a:cubicBezTo>
                    <a:pt x="140" y="0"/>
                    <a:pt x="122" y="2"/>
                    <a:pt x="104" y="7"/>
                  </a:cubicBezTo>
                  <a:cubicBezTo>
                    <a:pt x="54" y="44"/>
                    <a:pt x="1" y="93"/>
                    <a:pt x="17" y="147"/>
                  </a:cubicBezTo>
                  <a:cubicBezTo>
                    <a:pt x="28" y="179"/>
                    <a:pt x="61" y="197"/>
                    <a:pt x="97" y="197"/>
                  </a:cubicBezTo>
                  <a:cubicBezTo>
                    <a:pt x="117" y="197"/>
                    <a:pt x="138" y="192"/>
                    <a:pt x="157" y="180"/>
                  </a:cubicBezTo>
                  <a:cubicBezTo>
                    <a:pt x="223" y="163"/>
                    <a:pt x="260" y="93"/>
                    <a:pt x="260" y="44"/>
                  </a:cubicBezTo>
                  <a:cubicBezTo>
                    <a:pt x="245" y="17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4" name="Google Shape;7424;p17"/>
            <p:cNvSpPr/>
            <p:nvPr/>
          </p:nvSpPr>
          <p:spPr>
            <a:xfrm rot="10800000">
              <a:off x="2848235" y="2757820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36" y="0"/>
                  </a:moveTo>
                  <a:cubicBezTo>
                    <a:pt x="103" y="17"/>
                    <a:pt x="83" y="33"/>
                    <a:pt x="50" y="54"/>
                  </a:cubicBezTo>
                  <a:cubicBezTo>
                    <a:pt x="0" y="104"/>
                    <a:pt x="0" y="157"/>
                    <a:pt x="50" y="190"/>
                  </a:cubicBezTo>
                  <a:cubicBezTo>
                    <a:pt x="58" y="198"/>
                    <a:pt x="71" y="202"/>
                    <a:pt x="87" y="202"/>
                  </a:cubicBezTo>
                  <a:cubicBezTo>
                    <a:pt x="102" y="202"/>
                    <a:pt x="120" y="198"/>
                    <a:pt x="136" y="190"/>
                  </a:cubicBezTo>
                  <a:lnTo>
                    <a:pt x="153" y="190"/>
                  </a:lnTo>
                  <a:cubicBezTo>
                    <a:pt x="186" y="174"/>
                    <a:pt x="206" y="174"/>
                    <a:pt x="223" y="157"/>
                  </a:cubicBezTo>
                  <a:cubicBezTo>
                    <a:pt x="239" y="120"/>
                    <a:pt x="256" y="104"/>
                    <a:pt x="256" y="71"/>
                  </a:cubicBezTo>
                  <a:cubicBezTo>
                    <a:pt x="256" y="54"/>
                    <a:pt x="239" y="33"/>
                    <a:pt x="223" y="17"/>
                  </a:cubicBezTo>
                  <a:cubicBezTo>
                    <a:pt x="206" y="0"/>
                    <a:pt x="169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5" name="Google Shape;7425;p17"/>
            <p:cNvSpPr/>
            <p:nvPr/>
          </p:nvSpPr>
          <p:spPr>
            <a:xfrm rot="10800000">
              <a:off x="2859760" y="268797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36" y="1"/>
                  </a:moveTo>
                  <a:cubicBezTo>
                    <a:pt x="104" y="17"/>
                    <a:pt x="71" y="38"/>
                    <a:pt x="54" y="55"/>
                  </a:cubicBezTo>
                  <a:cubicBezTo>
                    <a:pt x="0" y="104"/>
                    <a:pt x="0" y="158"/>
                    <a:pt x="54" y="191"/>
                  </a:cubicBezTo>
                  <a:cubicBezTo>
                    <a:pt x="65" y="191"/>
                    <a:pt x="76" y="198"/>
                    <a:pt x="92" y="198"/>
                  </a:cubicBezTo>
                  <a:cubicBezTo>
                    <a:pt x="100" y="198"/>
                    <a:pt x="109" y="196"/>
                    <a:pt x="120" y="191"/>
                  </a:cubicBezTo>
                  <a:lnTo>
                    <a:pt x="157" y="191"/>
                  </a:lnTo>
                  <a:cubicBezTo>
                    <a:pt x="174" y="174"/>
                    <a:pt x="190" y="158"/>
                    <a:pt x="207" y="141"/>
                  </a:cubicBezTo>
                  <a:cubicBezTo>
                    <a:pt x="260" y="104"/>
                    <a:pt x="260" y="38"/>
                    <a:pt x="223" y="17"/>
                  </a:cubicBezTo>
                  <a:cubicBezTo>
                    <a:pt x="207" y="1"/>
                    <a:pt x="174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6" name="Google Shape;7426;p17"/>
            <p:cNvSpPr/>
            <p:nvPr/>
          </p:nvSpPr>
          <p:spPr>
            <a:xfrm rot="10800000">
              <a:off x="2864085" y="269927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73" y="190"/>
                    <a:pt x="173" y="169"/>
                    <a:pt x="190" y="169"/>
                  </a:cubicBezTo>
                  <a:cubicBezTo>
                    <a:pt x="206" y="153"/>
                    <a:pt x="244" y="120"/>
                    <a:pt x="244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7" name="Google Shape;7427;p17"/>
            <p:cNvSpPr/>
            <p:nvPr/>
          </p:nvSpPr>
          <p:spPr>
            <a:xfrm rot="10800000">
              <a:off x="2861110" y="274699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4" y="0"/>
                  </a:moveTo>
                  <a:cubicBezTo>
                    <a:pt x="121" y="0"/>
                    <a:pt x="83" y="17"/>
                    <a:pt x="67" y="37"/>
                  </a:cubicBezTo>
                  <a:cubicBezTo>
                    <a:pt x="34" y="54"/>
                    <a:pt x="17" y="87"/>
                    <a:pt x="1" y="103"/>
                  </a:cubicBezTo>
                  <a:cubicBezTo>
                    <a:pt x="1" y="140"/>
                    <a:pt x="1" y="157"/>
                    <a:pt x="17" y="173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104" y="206"/>
                    <a:pt x="121" y="190"/>
                    <a:pt x="137" y="190"/>
                  </a:cubicBezTo>
                  <a:cubicBezTo>
                    <a:pt x="154" y="190"/>
                    <a:pt x="170" y="173"/>
                    <a:pt x="170" y="173"/>
                  </a:cubicBezTo>
                  <a:cubicBezTo>
                    <a:pt x="207" y="157"/>
                    <a:pt x="224" y="140"/>
                    <a:pt x="240" y="103"/>
                  </a:cubicBezTo>
                  <a:cubicBezTo>
                    <a:pt x="257" y="54"/>
                    <a:pt x="224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8" name="Google Shape;7428;p17"/>
            <p:cNvSpPr/>
            <p:nvPr/>
          </p:nvSpPr>
          <p:spPr>
            <a:xfrm rot="10800000">
              <a:off x="3106735" y="2684970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70" y="0"/>
                  </a:moveTo>
                  <a:cubicBezTo>
                    <a:pt x="132" y="0"/>
                    <a:pt x="85" y="19"/>
                    <a:pt x="54" y="53"/>
                  </a:cubicBezTo>
                  <a:cubicBezTo>
                    <a:pt x="17" y="103"/>
                    <a:pt x="0" y="156"/>
                    <a:pt x="54" y="189"/>
                  </a:cubicBezTo>
                  <a:cubicBezTo>
                    <a:pt x="65" y="189"/>
                    <a:pt x="83" y="196"/>
                    <a:pt x="104" y="196"/>
                  </a:cubicBezTo>
                  <a:cubicBezTo>
                    <a:pt x="115" y="196"/>
                    <a:pt x="126" y="195"/>
                    <a:pt x="137" y="189"/>
                  </a:cubicBezTo>
                  <a:lnTo>
                    <a:pt x="174" y="189"/>
                  </a:lnTo>
                  <a:cubicBezTo>
                    <a:pt x="190" y="173"/>
                    <a:pt x="207" y="156"/>
                    <a:pt x="223" y="156"/>
                  </a:cubicBezTo>
                  <a:cubicBezTo>
                    <a:pt x="277" y="103"/>
                    <a:pt x="277" y="37"/>
                    <a:pt x="223" y="20"/>
                  </a:cubicBezTo>
                  <a:cubicBezTo>
                    <a:pt x="211" y="6"/>
                    <a:pt x="192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9" name="Google Shape;7429;p17"/>
            <p:cNvSpPr/>
            <p:nvPr/>
          </p:nvSpPr>
          <p:spPr>
            <a:xfrm rot="10800000">
              <a:off x="3172085" y="2744845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1"/>
                  </a:moveTo>
                  <a:cubicBezTo>
                    <a:pt x="103" y="1"/>
                    <a:pt x="33" y="54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190"/>
                    <a:pt x="153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23" y="157"/>
                    <a:pt x="239" y="120"/>
                    <a:pt x="239" y="104"/>
                  </a:cubicBezTo>
                  <a:cubicBezTo>
                    <a:pt x="256" y="71"/>
                    <a:pt x="256" y="54"/>
                    <a:pt x="239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0" name="Google Shape;7430;p17"/>
            <p:cNvSpPr/>
            <p:nvPr/>
          </p:nvSpPr>
          <p:spPr>
            <a:xfrm rot="10800000">
              <a:off x="3168160" y="273107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0"/>
                  </a:moveTo>
                  <a:cubicBezTo>
                    <a:pt x="151" y="0"/>
                    <a:pt x="128" y="6"/>
                    <a:pt x="104" y="19"/>
                  </a:cubicBezTo>
                  <a:cubicBezTo>
                    <a:pt x="38" y="36"/>
                    <a:pt x="1" y="106"/>
                    <a:pt x="21" y="139"/>
                  </a:cubicBezTo>
                  <a:cubicBezTo>
                    <a:pt x="32" y="171"/>
                    <a:pt x="57" y="191"/>
                    <a:pt x="91" y="191"/>
                  </a:cubicBezTo>
                  <a:cubicBezTo>
                    <a:pt x="111" y="191"/>
                    <a:pt x="133" y="185"/>
                    <a:pt x="157" y="172"/>
                  </a:cubicBezTo>
                  <a:cubicBezTo>
                    <a:pt x="227" y="155"/>
                    <a:pt x="260" y="85"/>
                    <a:pt x="244" y="52"/>
                  </a:cubicBezTo>
                  <a:cubicBezTo>
                    <a:pt x="233" y="20"/>
                    <a:pt x="207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1" name="Google Shape;7431;p17"/>
            <p:cNvSpPr/>
            <p:nvPr/>
          </p:nvSpPr>
          <p:spPr>
            <a:xfrm rot="10800000">
              <a:off x="3162585" y="2720320"/>
              <a:ext cx="6425" cy="4900"/>
            </a:xfrm>
            <a:custGeom>
              <a:avLst/>
              <a:gdLst/>
              <a:ahLst/>
              <a:cxnLst/>
              <a:rect l="l" t="t" r="r" b="b"/>
              <a:pathLst>
                <a:path w="257" h="196" extrusionOk="0">
                  <a:moveTo>
                    <a:pt x="156" y="0"/>
                  </a:moveTo>
                  <a:cubicBezTo>
                    <a:pt x="139" y="0"/>
                    <a:pt x="121" y="2"/>
                    <a:pt x="104" y="7"/>
                  </a:cubicBezTo>
                  <a:cubicBezTo>
                    <a:pt x="33" y="40"/>
                    <a:pt x="0" y="93"/>
                    <a:pt x="17" y="143"/>
                  </a:cubicBezTo>
                  <a:cubicBezTo>
                    <a:pt x="27" y="177"/>
                    <a:pt x="51" y="196"/>
                    <a:pt x="85" y="196"/>
                  </a:cubicBezTo>
                  <a:cubicBezTo>
                    <a:pt x="104" y="196"/>
                    <a:pt x="127" y="189"/>
                    <a:pt x="153" y="176"/>
                  </a:cubicBezTo>
                  <a:cubicBezTo>
                    <a:pt x="223" y="159"/>
                    <a:pt x="256" y="93"/>
                    <a:pt x="240" y="40"/>
                  </a:cubicBezTo>
                  <a:cubicBezTo>
                    <a:pt x="240" y="15"/>
                    <a:pt x="202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2" name="Google Shape;7432;p17"/>
            <p:cNvSpPr/>
            <p:nvPr/>
          </p:nvSpPr>
          <p:spPr>
            <a:xfrm rot="10800000">
              <a:off x="3176310" y="2708345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90" y="0"/>
                  </a:moveTo>
                  <a:cubicBezTo>
                    <a:pt x="177" y="0"/>
                    <a:pt x="165" y="5"/>
                    <a:pt x="157" y="13"/>
                  </a:cubicBezTo>
                  <a:cubicBezTo>
                    <a:pt x="120" y="13"/>
                    <a:pt x="87" y="33"/>
                    <a:pt x="70" y="50"/>
                  </a:cubicBezTo>
                  <a:cubicBezTo>
                    <a:pt x="16" y="99"/>
                    <a:pt x="0" y="169"/>
                    <a:pt x="54" y="186"/>
                  </a:cubicBezTo>
                  <a:cubicBezTo>
                    <a:pt x="70" y="202"/>
                    <a:pt x="103" y="202"/>
                    <a:pt x="140" y="202"/>
                  </a:cubicBezTo>
                  <a:cubicBezTo>
                    <a:pt x="140" y="186"/>
                    <a:pt x="157" y="186"/>
                    <a:pt x="173" y="186"/>
                  </a:cubicBezTo>
                  <a:cubicBezTo>
                    <a:pt x="190" y="169"/>
                    <a:pt x="206" y="169"/>
                    <a:pt x="223" y="153"/>
                  </a:cubicBezTo>
                  <a:cubicBezTo>
                    <a:pt x="243" y="137"/>
                    <a:pt x="260" y="99"/>
                    <a:pt x="260" y="83"/>
                  </a:cubicBezTo>
                  <a:cubicBezTo>
                    <a:pt x="260" y="50"/>
                    <a:pt x="260" y="33"/>
                    <a:pt x="223" y="13"/>
                  </a:cubicBezTo>
                  <a:cubicBezTo>
                    <a:pt x="214" y="5"/>
                    <a:pt x="202" y="0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3" name="Google Shape;7433;p17"/>
            <p:cNvSpPr/>
            <p:nvPr/>
          </p:nvSpPr>
          <p:spPr>
            <a:xfrm rot="10800000">
              <a:off x="3157860" y="2743070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57" y="1"/>
                    <a:pt x="120" y="17"/>
                    <a:pt x="87" y="34"/>
                  </a:cubicBezTo>
                  <a:cubicBezTo>
                    <a:pt x="54" y="50"/>
                    <a:pt x="38" y="87"/>
                    <a:pt x="38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0" y="207"/>
                    <a:pt x="141" y="207"/>
                    <a:pt x="174" y="191"/>
                  </a:cubicBezTo>
                  <a:lnTo>
                    <a:pt x="190" y="170"/>
                  </a:lnTo>
                  <a:cubicBezTo>
                    <a:pt x="223" y="153"/>
                    <a:pt x="244" y="137"/>
                    <a:pt x="260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4" name="Google Shape;7434;p17"/>
            <p:cNvSpPr/>
            <p:nvPr/>
          </p:nvSpPr>
          <p:spPr>
            <a:xfrm rot="10800000">
              <a:off x="3180635" y="2733195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3" y="0"/>
                    <a:pt x="87" y="17"/>
                  </a:cubicBezTo>
                  <a:cubicBezTo>
                    <a:pt x="54" y="33"/>
                    <a:pt x="37" y="66"/>
                    <a:pt x="21" y="87"/>
                  </a:cubicBezTo>
                  <a:cubicBezTo>
                    <a:pt x="0" y="153"/>
                    <a:pt x="37" y="190"/>
                    <a:pt x="103" y="190"/>
                  </a:cubicBezTo>
                  <a:cubicBezTo>
                    <a:pt x="124" y="190"/>
                    <a:pt x="141" y="190"/>
                    <a:pt x="157" y="169"/>
                  </a:cubicBezTo>
                  <a:cubicBezTo>
                    <a:pt x="174" y="169"/>
                    <a:pt x="174" y="169"/>
                    <a:pt x="190" y="153"/>
                  </a:cubicBezTo>
                  <a:cubicBezTo>
                    <a:pt x="227" y="136"/>
                    <a:pt x="244" y="120"/>
                    <a:pt x="244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5" name="Google Shape;7435;p17"/>
            <p:cNvSpPr/>
            <p:nvPr/>
          </p:nvSpPr>
          <p:spPr>
            <a:xfrm rot="10800000">
              <a:off x="3178460" y="2718895"/>
              <a:ext cx="6950" cy="4950"/>
            </a:xfrm>
            <a:custGeom>
              <a:avLst/>
              <a:gdLst/>
              <a:ahLst/>
              <a:cxnLst/>
              <a:rect l="l" t="t" r="r" b="b"/>
              <a:pathLst>
                <a:path w="278" h="198" extrusionOk="0">
                  <a:moveTo>
                    <a:pt x="180" y="1"/>
                  </a:moveTo>
                  <a:cubicBezTo>
                    <a:pt x="160" y="1"/>
                    <a:pt x="139" y="6"/>
                    <a:pt x="120" y="18"/>
                  </a:cubicBezTo>
                  <a:cubicBezTo>
                    <a:pt x="55" y="38"/>
                    <a:pt x="1" y="104"/>
                    <a:pt x="17" y="158"/>
                  </a:cubicBezTo>
                  <a:cubicBezTo>
                    <a:pt x="33" y="182"/>
                    <a:pt x="72" y="197"/>
                    <a:pt x="119" y="197"/>
                  </a:cubicBezTo>
                  <a:cubicBezTo>
                    <a:pt x="137" y="197"/>
                    <a:pt x="155" y="195"/>
                    <a:pt x="174" y="191"/>
                  </a:cubicBezTo>
                  <a:cubicBezTo>
                    <a:pt x="224" y="158"/>
                    <a:pt x="277" y="104"/>
                    <a:pt x="261" y="55"/>
                  </a:cubicBezTo>
                  <a:cubicBezTo>
                    <a:pt x="250" y="20"/>
                    <a:pt x="216" y="1"/>
                    <a:pt x="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6" name="Google Shape;7436;p17"/>
            <p:cNvSpPr/>
            <p:nvPr/>
          </p:nvSpPr>
          <p:spPr>
            <a:xfrm rot="10800000">
              <a:off x="3142810" y="2743070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7" y="1"/>
                  </a:moveTo>
                  <a:cubicBezTo>
                    <a:pt x="154" y="1"/>
                    <a:pt x="129" y="4"/>
                    <a:pt x="104" y="10"/>
                  </a:cubicBezTo>
                  <a:cubicBezTo>
                    <a:pt x="54" y="43"/>
                    <a:pt x="0" y="97"/>
                    <a:pt x="17" y="146"/>
                  </a:cubicBezTo>
                  <a:cubicBezTo>
                    <a:pt x="28" y="181"/>
                    <a:pt x="61" y="201"/>
                    <a:pt x="98" y="201"/>
                  </a:cubicBezTo>
                  <a:cubicBezTo>
                    <a:pt x="118" y="201"/>
                    <a:pt x="138" y="195"/>
                    <a:pt x="157" y="184"/>
                  </a:cubicBezTo>
                  <a:cubicBezTo>
                    <a:pt x="223" y="146"/>
                    <a:pt x="277" y="97"/>
                    <a:pt x="260" y="43"/>
                  </a:cubicBezTo>
                  <a:cubicBezTo>
                    <a:pt x="247" y="12"/>
                    <a:pt x="216" y="1"/>
                    <a:pt x="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7" name="Google Shape;7437;p17"/>
            <p:cNvSpPr/>
            <p:nvPr/>
          </p:nvSpPr>
          <p:spPr>
            <a:xfrm rot="10800000">
              <a:off x="3155685" y="275514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87" y="1"/>
                  </a:moveTo>
                  <a:cubicBezTo>
                    <a:pt x="172" y="1"/>
                    <a:pt x="155" y="5"/>
                    <a:pt x="136" y="13"/>
                  </a:cubicBezTo>
                  <a:cubicBezTo>
                    <a:pt x="103" y="13"/>
                    <a:pt x="87" y="30"/>
                    <a:pt x="54" y="50"/>
                  </a:cubicBezTo>
                  <a:cubicBezTo>
                    <a:pt x="0" y="100"/>
                    <a:pt x="0" y="170"/>
                    <a:pt x="54" y="186"/>
                  </a:cubicBezTo>
                  <a:cubicBezTo>
                    <a:pt x="70" y="203"/>
                    <a:pt x="103" y="203"/>
                    <a:pt x="136" y="203"/>
                  </a:cubicBezTo>
                  <a:lnTo>
                    <a:pt x="157" y="186"/>
                  </a:lnTo>
                  <a:cubicBezTo>
                    <a:pt x="190" y="186"/>
                    <a:pt x="206" y="170"/>
                    <a:pt x="223" y="153"/>
                  </a:cubicBezTo>
                  <a:cubicBezTo>
                    <a:pt x="260" y="100"/>
                    <a:pt x="276" y="50"/>
                    <a:pt x="223" y="13"/>
                  </a:cubicBezTo>
                  <a:cubicBezTo>
                    <a:pt x="214" y="5"/>
                    <a:pt x="202" y="1"/>
                    <a:pt x="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8" name="Google Shape;7438;p17"/>
            <p:cNvSpPr/>
            <p:nvPr/>
          </p:nvSpPr>
          <p:spPr>
            <a:xfrm rot="10800000">
              <a:off x="3136410" y="2734520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56" y="0"/>
                  </a:moveTo>
                  <a:cubicBezTo>
                    <a:pt x="139" y="0"/>
                    <a:pt x="121" y="2"/>
                    <a:pt x="104" y="7"/>
                  </a:cubicBezTo>
                  <a:cubicBezTo>
                    <a:pt x="50" y="44"/>
                    <a:pt x="1" y="93"/>
                    <a:pt x="17" y="147"/>
                  </a:cubicBezTo>
                  <a:cubicBezTo>
                    <a:pt x="28" y="179"/>
                    <a:pt x="61" y="197"/>
                    <a:pt x="96" y="197"/>
                  </a:cubicBezTo>
                  <a:cubicBezTo>
                    <a:pt x="116" y="197"/>
                    <a:pt x="136" y="191"/>
                    <a:pt x="153" y="180"/>
                  </a:cubicBezTo>
                  <a:cubicBezTo>
                    <a:pt x="223" y="147"/>
                    <a:pt x="256" y="93"/>
                    <a:pt x="256" y="44"/>
                  </a:cubicBezTo>
                  <a:cubicBezTo>
                    <a:pt x="244" y="16"/>
                    <a:pt x="203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9" name="Google Shape;7439;p17"/>
            <p:cNvSpPr/>
            <p:nvPr/>
          </p:nvSpPr>
          <p:spPr>
            <a:xfrm rot="10800000">
              <a:off x="3131685" y="2722045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41" y="1"/>
                    <a:pt x="104" y="17"/>
                    <a:pt x="87" y="34"/>
                  </a:cubicBezTo>
                  <a:cubicBezTo>
                    <a:pt x="54" y="50"/>
                    <a:pt x="38" y="88"/>
                    <a:pt x="21" y="104"/>
                  </a:cubicBezTo>
                  <a:cubicBezTo>
                    <a:pt x="1" y="154"/>
                    <a:pt x="38" y="191"/>
                    <a:pt x="71" y="207"/>
                  </a:cubicBezTo>
                  <a:lnTo>
                    <a:pt x="104" y="207"/>
                  </a:lnTo>
                  <a:cubicBezTo>
                    <a:pt x="124" y="207"/>
                    <a:pt x="141" y="191"/>
                    <a:pt x="157" y="191"/>
                  </a:cubicBezTo>
                  <a:cubicBezTo>
                    <a:pt x="190" y="174"/>
                    <a:pt x="227" y="154"/>
                    <a:pt x="244" y="121"/>
                  </a:cubicBezTo>
                  <a:lnTo>
                    <a:pt x="244" y="104"/>
                  </a:ln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0" name="Google Shape;7440;p17"/>
            <p:cNvSpPr/>
            <p:nvPr/>
          </p:nvSpPr>
          <p:spPr>
            <a:xfrm rot="10800000">
              <a:off x="3140235" y="269712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86"/>
                    <a:pt x="157" y="186"/>
                  </a:cubicBezTo>
                  <a:cubicBezTo>
                    <a:pt x="173" y="186"/>
                    <a:pt x="190" y="170"/>
                    <a:pt x="190" y="170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1" name="Google Shape;7441;p17"/>
            <p:cNvSpPr/>
            <p:nvPr/>
          </p:nvSpPr>
          <p:spPr>
            <a:xfrm rot="10800000">
              <a:off x="3186210" y="2695845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3" y="0"/>
                  </a:moveTo>
                  <a:cubicBezTo>
                    <a:pt x="143" y="0"/>
                    <a:pt x="122" y="4"/>
                    <a:pt x="103" y="13"/>
                  </a:cubicBezTo>
                  <a:cubicBezTo>
                    <a:pt x="54" y="29"/>
                    <a:pt x="21" y="66"/>
                    <a:pt x="0" y="99"/>
                  </a:cubicBezTo>
                  <a:lnTo>
                    <a:pt x="0" y="153"/>
                  </a:lnTo>
                  <a:cubicBezTo>
                    <a:pt x="14" y="185"/>
                    <a:pt x="46" y="203"/>
                    <a:pt x="86" y="203"/>
                  </a:cubicBezTo>
                  <a:cubicBezTo>
                    <a:pt x="108" y="203"/>
                    <a:pt x="132" y="198"/>
                    <a:pt x="157" y="186"/>
                  </a:cubicBezTo>
                  <a:cubicBezTo>
                    <a:pt x="206" y="153"/>
                    <a:pt x="260" y="99"/>
                    <a:pt x="243" y="50"/>
                  </a:cubicBezTo>
                  <a:cubicBezTo>
                    <a:pt x="243" y="29"/>
                    <a:pt x="227" y="29"/>
                    <a:pt x="206" y="13"/>
                  </a:cubicBezTo>
                  <a:cubicBezTo>
                    <a:pt x="198" y="4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2" name="Google Shape;7442;p17"/>
            <p:cNvSpPr/>
            <p:nvPr/>
          </p:nvSpPr>
          <p:spPr>
            <a:xfrm rot="10800000">
              <a:off x="3152710" y="2731870"/>
              <a:ext cx="6450" cy="4850"/>
            </a:xfrm>
            <a:custGeom>
              <a:avLst/>
              <a:gdLst/>
              <a:ahLst/>
              <a:cxnLst/>
              <a:rect l="l" t="t" r="r" b="b"/>
              <a:pathLst>
                <a:path w="258" h="194" extrusionOk="0">
                  <a:moveTo>
                    <a:pt x="171" y="1"/>
                  </a:moveTo>
                  <a:cubicBezTo>
                    <a:pt x="138" y="1"/>
                    <a:pt x="101" y="17"/>
                    <a:pt x="68" y="38"/>
                  </a:cubicBezTo>
                  <a:cubicBezTo>
                    <a:pt x="52" y="54"/>
                    <a:pt x="35" y="71"/>
                    <a:pt x="19" y="104"/>
                  </a:cubicBezTo>
                  <a:cubicBezTo>
                    <a:pt x="1" y="150"/>
                    <a:pt x="26" y="194"/>
                    <a:pt x="66" y="194"/>
                  </a:cubicBezTo>
                  <a:cubicBezTo>
                    <a:pt x="72" y="194"/>
                    <a:pt x="78" y="193"/>
                    <a:pt x="85" y="190"/>
                  </a:cubicBezTo>
                  <a:lnTo>
                    <a:pt x="155" y="190"/>
                  </a:lnTo>
                  <a:cubicBezTo>
                    <a:pt x="171" y="174"/>
                    <a:pt x="171" y="174"/>
                    <a:pt x="188" y="174"/>
                  </a:cubicBezTo>
                  <a:cubicBezTo>
                    <a:pt x="204" y="157"/>
                    <a:pt x="241" y="120"/>
                    <a:pt x="241" y="104"/>
                  </a:cubicBezTo>
                  <a:cubicBezTo>
                    <a:pt x="258" y="54"/>
                    <a:pt x="225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3" name="Google Shape;7443;p17"/>
            <p:cNvSpPr/>
            <p:nvPr/>
          </p:nvSpPr>
          <p:spPr>
            <a:xfrm rot="10800000">
              <a:off x="3147960" y="272029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36" y="1"/>
                  </a:moveTo>
                  <a:cubicBezTo>
                    <a:pt x="103" y="1"/>
                    <a:pt x="87" y="17"/>
                    <a:pt x="54" y="50"/>
                  </a:cubicBezTo>
                  <a:cubicBezTo>
                    <a:pt x="0" y="87"/>
                    <a:pt x="0" y="153"/>
                    <a:pt x="54" y="190"/>
                  </a:cubicBezTo>
                  <a:lnTo>
                    <a:pt x="120" y="190"/>
                  </a:lnTo>
                  <a:cubicBezTo>
                    <a:pt x="136" y="190"/>
                    <a:pt x="157" y="190"/>
                    <a:pt x="157" y="170"/>
                  </a:cubicBezTo>
                  <a:cubicBezTo>
                    <a:pt x="173" y="170"/>
                    <a:pt x="206" y="153"/>
                    <a:pt x="206" y="137"/>
                  </a:cubicBezTo>
                  <a:cubicBezTo>
                    <a:pt x="260" y="104"/>
                    <a:pt x="277" y="34"/>
                    <a:pt x="223" y="17"/>
                  </a:cubicBezTo>
                  <a:cubicBezTo>
                    <a:pt x="206" y="1"/>
                    <a:pt x="17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4" name="Google Shape;7444;p17"/>
            <p:cNvSpPr/>
            <p:nvPr/>
          </p:nvSpPr>
          <p:spPr>
            <a:xfrm rot="10800000">
              <a:off x="3121785" y="274484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4"/>
                    <a:pt x="37" y="71"/>
                    <a:pt x="21" y="104"/>
                  </a:cubicBezTo>
                  <a:cubicBezTo>
                    <a:pt x="0" y="157"/>
                    <a:pt x="37" y="207"/>
                    <a:pt x="87" y="207"/>
                  </a:cubicBezTo>
                  <a:cubicBezTo>
                    <a:pt x="124" y="207"/>
                    <a:pt x="140" y="190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5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5" name="Google Shape;7445;p17"/>
            <p:cNvSpPr/>
            <p:nvPr/>
          </p:nvSpPr>
          <p:spPr>
            <a:xfrm rot="10800000">
              <a:off x="3191360" y="2707870"/>
              <a:ext cx="6500" cy="5250"/>
            </a:xfrm>
            <a:custGeom>
              <a:avLst/>
              <a:gdLst/>
              <a:ahLst/>
              <a:cxnLst/>
              <a:rect l="l" t="t" r="r" b="b"/>
              <a:pathLst>
                <a:path w="260" h="210" extrusionOk="0">
                  <a:moveTo>
                    <a:pt x="157" y="1"/>
                  </a:moveTo>
                  <a:cubicBezTo>
                    <a:pt x="140" y="1"/>
                    <a:pt x="124" y="21"/>
                    <a:pt x="103" y="21"/>
                  </a:cubicBezTo>
                  <a:cubicBezTo>
                    <a:pt x="37" y="54"/>
                    <a:pt x="0" y="104"/>
                    <a:pt x="21" y="157"/>
                  </a:cubicBezTo>
                  <a:cubicBezTo>
                    <a:pt x="21" y="190"/>
                    <a:pt x="48" y="209"/>
                    <a:pt x="87" y="209"/>
                  </a:cubicBezTo>
                  <a:cubicBezTo>
                    <a:pt x="108" y="209"/>
                    <a:pt x="132" y="204"/>
                    <a:pt x="157" y="190"/>
                  </a:cubicBezTo>
                  <a:cubicBezTo>
                    <a:pt x="173" y="190"/>
                    <a:pt x="190" y="174"/>
                    <a:pt x="206" y="157"/>
                  </a:cubicBezTo>
                  <a:cubicBezTo>
                    <a:pt x="243" y="125"/>
                    <a:pt x="260" y="87"/>
                    <a:pt x="243" y="54"/>
                  </a:cubicBezTo>
                  <a:cubicBezTo>
                    <a:pt x="243" y="21"/>
                    <a:pt x="206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6" name="Google Shape;7446;p17"/>
            <p:cNvSpPr/>
            <p:nvPr/>
          </p:nvSpPr>
          <p:spPr>
            <a:xfrm rot="10800000">
              <a:off x="2949960" y="2525395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57" y="0"/>
                  </a:moveTo>
                  <a:cubicBezTo>
                    <a:pt x="141" y="0"/>
                    <a:pt x="103" y="17"/>
                    <a:pt x="87" y="38"/>
                  </a:cubicBezTo>
                  <a:cubicBezTo>
                    <a:pt x="54" y="54"/>
                    <a:pt x="17" y="71"/>
                    <a:pt x="17" y="104"/>
                  </a:cubicBezTo>
                  <a:cubicBezTo>
                    <a:pt x="0" y="157"/>
                    <a:pt x="37" y="207"/>
                    <a:pt x="87" y="207"/>
                  </a:cubicBezTo>
                  <a:lnTo>
                    <a:pt x="141" y="207"/>
                  </a:lnTo>
                  <a:cubicBezTo>
                    <a:pt x="141" y="190"/>
                    <a:pt x="141" y="190"/>
                    <a:pt x="157" y="190"/>
                  </a:cubicBezTo>
                  <a:cubicBezTo>
                    <a:pt x="157" y="190"/>
                    <a:pt x="174" y="190"/>
                    <a:pt x="174" y="174"/>
                  </a:cubicBezTo>
                  <a:cubicBezTo>
                    <a:pt x="207" y="157"/>
                    <a:pt x="223" y="141"/>
                    <a:pt x="244" y="104"/>
                  </a:cubicBezTo>
                  <a:lnTo>
                    <a:pt x="244" y="38"/>
                  </a:lnTo>
                  <a:cubicBezTo>
                    <a:pt x="223" y="17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7" name="Google Shape;7447;p17"/>
            <p:cNvSpPr/>
            <p:nvPr/>
          </p:nvSpPr>
          <p:spPr>
            <a:xfrm rot="10800000">
              <a:off x="2955110" y="253677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0"/>
                  </a:moveTo>
                  <a:cubicBezTo>
                    <a:pt x="157" y="0"/>
                    <a:pt x="120" y="0"/>
                    <a:pt x="104" y="17"/>
                  </a:cubicBezTo>
                  <a:cubicBezTo>
                    <a:pt x="54" y="33"/>
                    <a:pt x="1" y="103"/>
                    <a:pt x="17" y="153"/>
                  </a:cubicBezTo>
                  <a:cubicBezTo>
                    <a:pt x="29" y="180"/>
                    <a:pt x="71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74" y="173"/>
                    <a:pt x="190" y="173"/>
                    <a:pt x="207" y="153"/>
                  </a:cubicBezTo>
                  <a:cubicBezTo>
                    <a:pt x="240" y="120"/>
                    <a:pt x="260" y="87"/>
                    <a:pt x="260" y="50"/>
                  </a:cubicBezTo>
                  <a:cubicBezTo>
                    <a:pt x="240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8" name="Google Shape;7448;p17"/>
            <p:cNvSpPr/>
            <p:nvPr/>
          </p:nvSpPr>
          <p:spPr>
            <a:xfrm rot="10800000">
              <a:off x="2944385" y="251417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42" y="1"/>
                  </a:moveTo>
                  <a:cubicBezTo>
                    <a:pt x="124" y="1"/>
                    <a:pt x="105" y="3"/>
                    <a:pt x="87" y="7"/>
                  </a:cubicBezTo>
                  <a:cubicBezTo>
                    <a:pt x="54" y="24"/>
                    <a:pt x="21" y="57"/>
                    <a:pt x="21" y="73"/>
                  </a:cubicBezTo>
                  <a:cubicBezTo>
                    <a:pt x="0" y="110"/>
                    <a:pt x="0" y="127"/>
                    <a:pt x="0" y="143"/>
                  </a:cubicBezTo>
                  <a:cubicBezTo>
                    <a:pt x="0" y="160"/>
                    <a:pt x="21" y="176"/>
                    <a:pt x="37" y="197"/>
                  </a:cubicBezTo>
                  <a:cubicBezTo>
                    <a:pt x="70" y="197"/>
                    <a:pt x="103" y="197"/>
                    <a:pt x="140" y="176"/>
                  </a:cubicBezTo>
                  <a:cubicBezTo>
                    <a:pt x="206" y="160"/>
                    <a:pt x="243" y="94"/>
                    <a:pt x="227" y="40"/>
                  </a:cubicBezTo>
                  <a:cubicBezTo>
                    <a:pt x="227" y="16"/>
                    <a:pt x="189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9" name="Google Shape;7449;p17"/>
            <p:cNvSpPr/>
            <p:nvPr/>
          </p:nvSpPr>
          <p:spPr>
            <a:xfrm rot="10800000">
              <a:off x="2931910" y="251234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6" y="1"/>
                  </a:moveTo>
                  <a:cubicBezTo>
                    <a:pt x="154" y="1"/>
                    <a:pt x="129" y="7"/>
                    <a:pt x="103" y="21"/>
                  </a:cubicBezTo>
                  <a:cubicBezTo>
                    <a:pt x="33" y="37"/>
                    <a:pt x="0" y="103"/>
                    <a:pt x="17" y="157"/>
                  </a:cubicBezTo>
                  <a:cubicBezTo>
                    <a:pt x="29" y="181"/>
                    <a:pt x="61" y="196"/>
                    <a:pt x="105" y="196"/>
                  </a:cubicBezTo>
                  <a:cubicBezTo>
                    <a:pt x="121" y="196"/>
                    <a:pt x="138" y="194"/>
                    <a:pt x="157" y="190"/>
                  </a:cubicBezTo>
                  <a:cubicBezTo>
                    <a:pt x="223" y="157"/>
                    <a:pt x="260" y="87"/>
                    <a:pt x="240" y="54"/>
                  </a:cubicBezTo>
                  <a:cubicBezTo>
                    <a:pt x="240" y="20"/>
                    <a:pt x="213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0" name="Google Shape;7450;p17"/>
            <p:cNvSpPr/>
            <p:nvPr/>
          </p:nvSpPr>
          <p:spPr>
            <a:xfrm rot="10800000">
              <a:off x="2940160" y="253837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0" y="0"/>
                  </a:moveTo>
                  <a:cubicBezTo>
                    <a:pt x="87" y="17"/>
                    <a:pt x="54" y="37"/>
                    <a:pt x="33" y="54"/>
                  </a:cubicBezTo>
                  <a:cubicBezTo>
                    <a:pt x="17" y="70"/>
                    <a:pt x="0" y="103"/>
                    <a:pt x="0" y="140"/>
                  </a:cubicBezTo>
                  <a:cubicBezTo>
                    <a:pt x="0" y="157"/>
                    <a:pt x="0" y="173"/>
                    <a:pt x="17" y="190"/>
                  </a:cubicBezTo>
                  <a:cubicBezTo>
                    <a:pt x="35" y="198"/>
                    <a:pt x="49" y="202"/>
                    <a:pt x="62" y="202"/>
                  </a:cubicBezTo>
                  <a:cubicBezTo>
                    <a:pt x="74" y="202"/>
                    <a:pt x="87" y="198"/>
                    <a:pt x="103" y="190"/>
                  </a:cubicBezTo>
                  <a:lnTo>
                    <a:pt x="136" y="190"/>
                  </a:lnTo>
                  <a:cubicBezTo>
                    <a:pt x="157" y="173"/>
                    <a:pt x="173" y="173"/>
                    <a:pt x="190" y="157"/>
                  </a:cubicBezTo>
                  <a:cubicBezTo>
                    <a:pt x="239" y="103"/>
                    <a:pt x="239" y="54"/>
                    <a:pt x="206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1" name="Google Shape;7451;p17"/>
            <p:cNvSpPr/>
            <p:nvPr/>
          </p:nvSpPr>
          <p:spPr>
            <a:xfrm rot="10800000">
              <a:off x="2934085" y="2526620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1"/>
                  </a:moveTo>
                  <a:cubicBezTo>
                    <a:pt x="141" y="17"/>
                    <a:pt x="104" y="17"/>
                    <a:pt x="71" y="34"/>
                  </a:cubicBezTo>
                  <a:cubicBezTo>
                    <a:pt x="54" y="50"/>
                    <a:pt x="17" y="88"/>
                    <a:pt x="17" y="104"/>
                  </a:cubicBezTo>
                  <a:cubicBezTo>
                    <a:pt x="1" y="154"/>
                    <a:pt x="38" y="207"/>
                    <a:pt x="87" y="207"/>
                  </a:cubicBezTo>
                  <a:cubicBezTo>
                    <a:pt x="104" y="207"/>
                    <a:pt x="141" y="207"/>
                    <a:pt x="157" y="191"/>
                  </a:cubicBezTo>
                  <a:cubicBezTo>
                    <a:pt x="157" y="191"/>
                    <a:pt x="174" y="191"/>
                    <a:pt x="190" y="170"/>
                  </a:cubicBezTo>
                  <a:cubicBezTo>
                    <a:pt x="207" y="154"/>
                    <a:pt x="223" y="137"/>
                    <a:pt x="244" y="104"/>
                  </a:cubicBezTo>
                  <a:cubicBezTo>
                    <a:pt x="261" y="50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2" name="Google Shape;7452;p17"/>
            <p:cNvSpPr/>
            <p:nvPr/>
          </p:nvSpPr>
          <p:spPr>
            <a:xfrm rot="10800000">
              <a:off x="2958610" y="2548970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91" y="0"/>
                  </a:moveTo>
                  <a:cubicBezTo>
                    <a:pt x="180" y="0"/>
                    <a:pt x="167" y="2"/>
                    <a:pt x="153" y="7"/>
                  </a:cubicBezTo>
                  <a:lnTo>
                    <a:pt x="104" y="7"/>
                  </a:lnTo>
                  <a:cubicBezTo>
                    <a:pt x="34" y="44"/>
                    <a:pt x="1" y="93"/>
                    <a:pt x="17" y="147"/>
                  </a:cubicBezTo>
                  <a:cubicBezTo>
                    <a:pt x="28" y="179"/>
                    <a:pt x="54" y="197"/>
                    <a:pt x="89" y="197"/>
                  </a:cubicBezTo>
                  <a:cubicBezTo>
                    <a:pt x="108" y="197"/>
                    <a:pt x="130" y="192"/>
                    <a:pt x="153" y="180"/>
                  </a:cubicBezTo>
                  <a:cubicBezTo>
                    <a:pt x="170" y="180"/>
                    <a:pt x="190" y="163"/>
                    <a:pt x="207" y="147"/>
                  </a:cubicBezTo>
                  <a:cubicBezTo>
                    <a:pt x="240" y="126"/>
                    <a:pt x="256" y="77"/>
                    <a:pt x="240" y="44"/>
                  </a:cubicBezTo>
                  <a:cubicBezTo>
                    <a:pt x="240" y="17"/>
                    <a:pt x="222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3" name="Google Shape;7453;p17"/>
            <p:cNvSpPr/>
            <p:nvPr/>
          </p:nvSpPr>
          <p:spPr>
            <a:xfrm rot="10800000">
              <a:off x="2959860" y="2558870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4" y="1"/>
                  </a:moveTo>
                  <a:cubicBezTo>
                    <a:pt x="143" y="1"/>
                    <a:pt x="122" y="5"/>
                    <a:pt x="103" y="13"/>
                  </a:cubicBezTo>
                  <a:cubicBezTo>
                    <a:pt x="54" y="34"/>
                    <a:pt x="17" y="83"/>
                    <a:pt x="0" y="116"/>
                  </a:cubicBezTo>
                  <a:lnTo>
                    <a:pt x="0" y="153"/>
                  </a:lnTo>
                  <a:cubicBezTo>
                    <a:pt x="11" y="185"/>
                    <a:pt x="44" y="203"/>
                    <a:pt x="85" y="203"/>
                  </a:cubicBezTo>
                  <a:cubicBezTo>
                    <a:pt x="107" y="203"/>
                    <a:pt x="132" y="198"/>
                    <a:pt x="157" y="186"/>
                  </a:cubicBezTo>
                  <a:cubicBezTo>
                    <a:pt x="206" y="170"/>
                    <a:pt x="260" y="100"/>
                    <a:pt x="243" y="50"/>
                  </a:cubicBezTo>
                  <a:cubicBezTo>
                    <a:pt x="243" y="50"/>
                    <a:pt x="223" y="34"/>
                    <a:pt x="223" y="13"/>
                  </a:cubicBezTo>
                  <a:cubicBezTo>
                    <a:pt x="206" y="5"/>
                    <a:pt x="186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4" name="Google Shape;7454;p17"/>
            <p:cNvSpPr/>
            <p:nvPr/>
          </p:nvSpPr>
          <p:spPr>
            <a:xfrm rot="10800000">
              <a:off x="3184960" y="2686395"/>
              <a:ext cx="6000" cy="4750"/>
            </a:xfrm>
            <a:custGeom>
              <a:avLst/>
              <a:gdLst/>
              <a:ahLst/>
              <a:cxnLst/>
              <a:rect l="l" t="t" r="r" b="b"/>
              <a:pathLst>
                <a:path w="240" h="190" extrusionOk="0">
                  <a:moveTo>
                    <a:pt x="136" y="0"/>
                  </a:moveTo>
                  <a:cubicBezTo>
                    <a:pt x="120" y="0"/>
                    <a:pt x="103" y="16"/>
                    <a:pt x="87" y="16"/>
                  </a:cubicBezTo>
                  <a:cubicBezTo>
                    <a:pt x="54" y="33"/>
                    <a:pt x="17" y="70"/>
                    <a:pt x="0" y="103"/>
                  </a:cubicBezTo>
                  <a:cubicBezTo>
                    <a:pt x="54" y="120"/>
                    <a:pt x="103" y="153"/>
                    <a:pt x="136" y="190"/>
                  </a:cubicBezTo>
                  <a:cubicBezTo>
                    <a:pt x="157" y="173"/>
                    <a:pt x="173" y="173"/>
                    <a:pt x="190" y="153"/>
                  </a:cubicBezTo>
                  <a:cubicBezTo>
                    <a:pt x="223" y="120"/>
                    <a:pt x="239" y="87"/>
                    <a:pt x="223" y="49"/>
                  </a:cubicBezTo>
                  <a:cubicBezTo>
                    <a:pt x="223" y="16"/>
                    <a:pt x="190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5" name="Google Shape;7455;p17"/>
            <p:cNvSpPr/>
            <p:nvPr/>
          </p:nvSpPr>
          <p:spPr>
            <a:xfrm rot="10800000">
              <a:off x="3190935" y="2720820"/>
              <a:ext cx="6425" cy="4875"/>
            </a:xfrm>
            <a:custGeom>
              <a:avLst/>
              <a:gdLst/>
              <a:ahLst/>
              <a:cxnLst/>
              <a:rect l="l" t="t" r="r" b="b"/>
              <a:pathLst>
                <a:path w="257" h="195" extrusionOk="0">
                  <a:moveTo>
                    <a:pt x="148" y="1"/>
                  </a:moveTo>
                  <a:cubicBezTo>
                    <a:pt x="133" y="1"/>
                    <a:pt x="117" y="3"/>
                    <a:pt x="104" y="9"/>
                  </a:cubicBezTo>
                  <a:cubicBezTo>
                    <a:pt x="50" y="26"/>
                    <a:pt x="34" y="59"/>
                    <a:pt x="17" y="92"/>
                  </a:cubicBezTo>
                  <a:cubicBezTo>
                    <a:pt x="1" y="112"/>
                    <a:pt x="1" y="129"/>
                    <a:pt x="1" y="145"/>
                  </a:cubicBezTo>
                  <a:cubicBezTo>
                    <a:pt x="17" y="162"/>
                    <a:pt x="17" y="178"/>
                    <a:pt x="50" y="195"/>
                  </a:cubicBezTo>
                  <a:cubicBezTo>
                    <a:pt x="67" y="195"/>
                    <a:pt x="104" y="195"/>
                    <a:pt x="137" y="178"/>
                  </a:cubicBezTo>
                  <a:cubicBezTo>
                    <a:pt x="207" y="162"/>
                    <a:pt x="256" y="92"/>
                    <a:pt x="240" y="42"/>
                  </a:cubicBezTo>
                  <a:cubicBezTo>
                    <a:pt x="228" y="18"/>
                    <a:pt x="188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6" name="Google Shape;7456;p17"/>
            <p:cNvSpPr/>
            <p:nvPr/>
          </p:nvSpPr>
          <p:spPr>
            <a:xfrm rot="10800000">
              <a:off x="2988185" y="2551170"/>
              <a:ext cx="2625" cy="3425"/>
            </a:xfrm>
            <a:custGeom>
              <a:avLst/>
              <a:gdLst/>
              <a:ahLst/>
              <a:cxnLst/>
              <a:rect l="l" t="t" r="r" b="b"/>
              <a:pathLst>
                <a:path w="105" h="137" extrusionOk="0">
                  <a:moveTo>
                    <a:pt x="1" y="1"/>
                  </a:moveTo>
                  <a:cubicBezTo>
                    <a:pt x="17" y="50"/>
                    <a:pt x="34" y="104"/>
                    <a:pt x="50" y="137"/>
                  </a:cubicBezTo>
                  <a:lnTo>
                    <a:pt x="67" y="137"/>
                  </a:lnTo>
                  <a:lnTo>
                    <a:pt x="67" y="120"/>
                  </a:lnTo>
                  <a:cubicBezTo>
                    <a:pt x="88" y="120"/>
                    <a:pt x="88" y="104"/>
                    <a:pt x="88" y="104"/>
                  </a:cubicBezTo>
                  <a:cubicBezTo>
                    <a:pt x="104" y="50"/>
                    <a:pt x="6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7" name="Google Shape;7457;p17"/>
            <p:cNvSpPr/>
            <p:nvPr/>
          </p:nvSpPr>
          <p:spPr>
            <a:xfrm rot="10800000">
              <a:off x="2965010" y="257087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04" y="1"/>
                  </a:moveTo>
                  <a:cubicBezTo>
                    <a:pt x="38" y="34"/>
                    <a:pt x="1" y="104"/>
                    <a:pt x="17" y="137"/>
                  </a:cubicBezTo>
                  <a:cubicBezTo>
                    <a:pt x="30" y="171"/>
                    <a:pt x="55" y="190"/>
                    <a:pt x="89" y="190"/>
                  </a:cubicBezTo>
                  <a:cubicBezTo>
                    <a:pt x="109" y="190"/>
                    <a:pt x="132" y="183"/>
                    <a:pt x="158" y="170"/>
                  </a:cubicBezTo>
                  <a:cubicBezTo>
                    <a:pt x="174" y="170"/>
                    <a:pt x="191" y="153"/>
                    <a:pt x="207" y="153"/>
                  </a:cubicBezTo>
                  <a:cubicBezTo>
                    <a:pt x="244" y="120"/>
                    <a:pt x="261" y="67"/>
                    <a:pt x="244" y="50"/>
                  </a:cubicBezTo>
                  <a:cubicBezTo>
                    <a:pt x="244" y="17"/>
                    <a:pt x="207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8" name="Google Shape;7458;p17"/>
            <p:cNvSpPr/>
            <p:nvPr/>
          </p:nvSpPr>
          <p:spPr>
            <a:xfrm rot="10800000">
              <a:off x="2967585" y="253787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58" y="1"/>
                    <a:pt x="120" y="21"/>
                    <a:pt x="87" y="38"/>
                  </a:cubicBezTo>
                  <a:cubicBezTo>
                    <a:pt x="54" y="54"/>
                    <a:pt x="38" y="87"/>
                    <a:pt x="38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74" y="190"/>
                  </a:cubicBezTo>
                  <a:cubicBezTo>
                    <a:pt x="174" y="190"/>
                    <a:pt x="191" y="190"/>
                    <a:pt x="191" y="174"/>
                  </a:cubicBezTo>
                  <a:cubicBezTo>
                    <a:pt x="224" y="157"/>
                    <a:pt x="244" y="141"/>
                    <a:pt x="261" y="104"/>
                  </a:cubicBezTo>
                  <a:cubicBezTo>
                    <a:pt x="261" y="87"/>
                    <a:pt x="261" y="54"/>
                    <a:pt x="244" y="38"/>
                  </a:cubicBezTo>
                  <a:cubicBezTo>
                    <a:pt x="244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9" name="Google Shape;7459;p17"/>
            <p:cNvSpPr/>
            <p:nvPr/>
          </p:nvSpPr>
          <p:spPr>
            <a:xfrm rot="10800000">
              <a:off x="3035910" y="2768020"/>
              <a:ext cx="6000" cy="3850"/>
            </a:xfrm>
            <a:custGeom>
              <a:avLst/>
              <a:gdLst/>
              <a:ahLst/>
              <a:cxnLst/>
              <a:rect l="l" t="t" r="r" b="b"/>
              <a:pathLst>
                <a:path w="240" h="154" extrusionOk="0">
                  <a:moveTo>
                    <a:pt x="33" y="1"/>
                  </a:moveTo>
                  <a:cubicBezTo>
                    <a:pt x="33" y="17"/>
                    <a:pt x="16" y="34"/>
                    <a:pt x="0" y="50"/>
                  </a:cubicBezTo>
                  <a:cubicBezTo>
                    <a:pt x="0" y="67"/>
                    <a:pt x="0" y="104"/>
                    <a:pt x="16" y="120"/>
                  </a:cubicBezTo>
                  <a:cubicBezTo>
                    <a:pt x="33" y="137"/>
                    <a:pt x="49" y="153"/>
                    <a:pt x="87" y="153"/>
                  </a:cubicBezTo>
                  <a:cubicBezTo>
                    <a:pt x="103" y="153"/>
                    <a:pt x="120" y="137"/>
                    <a:pt x="153" y="137"/>
                  </a:cubicBezTo>
                  <a:lnTo>
                    <a:pt x="173" y="120"/>
                  </a:lnTo>
                  <a:cubicBezTo>
                    <a:pt x="206" y="104"/>
                    <a:pt x="223" y="67"/>
                    <a:pt x="239" y="50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0" name="Google Shape;7460;p17"/>
            <p:cNvSpPr/>
            <p:nvPr/>
          </p:nvSpPr>
          <p:spPr>
            <a:xfrm rot="10800000">
              <a:off x="2868435" y="2771670"/>
              <a:ext cx="6000" cy="2350"/>
            </a:xfrm>
            <a:custGeom>
              <a:avLst/>
              <a:gdLst/>
              <a:ahLst/>
              <a:cxnLst/>
              <a:rect l="l" t="t" r="r" b="b"/>
              <a:pathLst>
                <a:path w="240" h="94" extrusionOk="0">
                  <a:moveTo>
                    <a:pt x="1" y="0"/>
                  </a:moveTo>
                  <a:lnTo>
                    <a:pt x="1" y="50"/>
                  </a:lnTo>
                  <a:cubicBezTo>
                    <a:pt x="13" y="77"/>
                    <a:pt x="54" y="93"/>
                    <a:pt x="101" y="93"/>
                  </a:cubicBezTo>
                  <a:cubicBezTo>
                    <a:pt x="118" y="93"/>
                    <a:pt x="136" y="91"/>
                    <a:pt x="153" y="87"/>
                  </a:cubicBezTo>
                  <a:cubicBezTo>
                    <a:pt x="190" y="66"/>
                    <a:pt x="223" y="33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1" name="Google Shape;7461;p17"/>
            <p:cNvSpPr/>
            <p:nvPr/>
          </p:nvSpPr>
          <p:spPr>
            <a:xfrm rot="10800000">
              <a:off x="2771335" y="2772595"/>
              <a:ext cx="6000" cy="2350"/>
            </a:xfrm>
            <a:custGeom>
              <a:avLst/>
              <a:gdLst/>
              <a:ahLst/>
              <a:cxnLst/>
              <a:rect l="l" t="t" r="r" b="b"/>
              <a:pathLst>
                <a:path w="240" h="94" extrusionOk="0">
                  <a:moveTo>
                    <a:pt x="0" y="0"/>
                  </a:moveTo>
                  <a:lnTo>
                    <a:pt x="0" y="21"/>
                  </a:lnTo>
                  <a:cubicBezTo>
                    <a:pt x="0" y="54"/>
                    <a:pt x="17" y="70"/>
                    <a:pt x="33" y="87"/>
                  </a:cubicBezTo>
                  <a:cubicBezTo>
                    <a:pt x="44" y="87"/>
                    <a:pt x="63" y="94"/>
                    <a:pt x="85" y="94"/>
                  </a:cubicBezTo>
                  <a:cubicBezTo>
                    <a:pt x="96" y="94"/>
                    <a:pt x="108" y="92"/>
                    <a:pt x="120" y="87"/>
                  </a:cubicBezTo>
                  <a:lnTo>
                    <a:pt x="137" y="87"/>
                  </a:lnTo>
                  <a:cubicBezTo>
                    <a:pt x="170" y="70"/>
                    <a:pt x="186" y="54"/>
                    <a:pt x="207" y="37"/>
                  </a:cubicBezTo>
                  <a:cubicBezTo>
                    <a:pt x="223" y="37"/>
                    <a:pt x="223" y="21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2" name="Google Shape;7462;p17"/>
            <p:cNvSpPr/>
            <p:nvPr/>
          </p:nvSpPr>
          <p:spPr>
            <a:xfrm rot="10800000">
              <a:off x="2746910" y="273577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53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33" y="50"/>
                    <a:pt x="17" y="67"/>
                    <a:pt x="0" y="104"/>
                  </a:cubicBezTo>
                  <a:cubicBezTo>
                    <a:pt x="0" y="137"/>
                    <a:pt x="0" y="153"/>
                    <a:pt x="17" y="170"/>
                  </a:cubicBezTo>
                  <a:cubicBezTo>
                    <a:pt x="33" y="186"/>
                    <a:pt x="50" y="207"/>
                    <a:pt x="87" y="207"/>
                  </a:cubicBezTo>
                  <a:cubicBezTo>
                    <a:pt x="103" y="207"/>
                    <a:pt x="120" y="186"/>
                    <a:pt x="136" y="186"/>
                  </a:cubicBezTo>
                  <a:cubicBezTo>
                    <a:pt x="153" y="186"/>
                    <a:pt x="173" y="170"/>
                    <a:pt x="173" y="170"/>
                  </a:cubicBezTo>
                  <a:cubicBezTo>
                    <a:pt x="206" y="153"/>
                    <a:pt x="223" y="120"/>
                    <a:pt x="239" y="104"/>
                  </a:cubicBezTo>
                  <a:cubicBezTo>
                    <a:pt x="256" y="50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3" name="Google Shape;7463;p17"/>
            <p:cNvSpPr/>
            <p:nvPr/>
          </p:nvSpPr>
          <p:spPr>
            <a:xfrm rot="10800000">
              <a:off x="3053035" y="2721220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37" y="1"/>
                  </a:moveTo>
                  <a:cubicBezTo>
                    <a:pt x="104" y="17"/>
                    <a:pt x="71" y="38"/>
                    <a:pt x="55" y="55"/>
                  </a:cubicBezTo>
                  <a:cubicBezTo>
                    <a:pt x="1" y="104"/>
                    <a:pt x="1" y="158"/>
                    <a:pt x="55" y="191"/>
                  </a:cubicBezTo>
                  <a:cubicBezTo>
                    <a:pt x="71" y="207"/>
                    <a:pt x="88" y="207"/>
                    <a:pt x="121" y="207"/>
                  </a:cubicBezTo>
                  <a:cubicBezTo>
                    <a:pt x="137" y="191"/>
                    <a:pt x="158" y="191"/>
                    <a:pt x="158" y="191"/>
                  </a:cubicBezTo>
                  <a:cubicBezTo>
                    <a:pt x="174" y="174"/>
                    <a:pt x="191" y="174"/>
                    <a:pt x="207" y="158"/>
                  </a:cubicBezTo>
                  <a:cubicBezTo>
                    <a:pt x="261" y="104"/>
                    <a:pt x="261" y="55"/>
                    <a:pt x="224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4" name="Google Shape;7464;p17"/>
            <p:cNvSpPr/>
            <p:nvPr/>
          </p:nvSpPr>
          <p:spPr>
            <a:xfrm rot="10800000">
              <a:off x="3049210" y="275772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34" y="38"/>
                    <a:pt x="17" y="71"/>
                    <a:pt x="17" y="88"/>
                  </a:cubicBezTo>
                  <a:cubicBezTo>
                    <a:pt x="1" y="141"/>
                    <a:pt x="17" y="174"/>
                    <a:pt x="50" y="191"/>
                  </a:cubicBezTo>
                  <a:lnTo>
                    <a:pt x="83" y="191"/>
                  </a:lnTo>
                  <a:cubicBezTo>
                    <a:pt x="104" y="191"/>
                    <a:pt x="120" y="191"/>
                    <a:pt x="153" y="174"/>
                  </a:cubicBezTo>
                  <a:cubicBezTo>
                    <a:pt x="170" y="174"/>
                    <a:pt x="207" y="141"/>
                    <a:pt x="223" y="121"/>
                  </a:cubicBezTo>
                  <a:cubicBezTo>
                    <a:pt x="223" y="104"/>
                    <a:pt x="240" y="104"/>
                    <a:pt x="240" y="88"/>
                  </a:cubicBezTo>
                  <a:cubicBezTo>
                    <a:pt x="256" y="38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5" name="Google Shape;7465;p17"/>
            <p:cNvSpPr/>
            <p:nvPr/>
          </p:nvSpPr>
          <p:spPr>
            <a:xfrm rot="10800000">
              <a:off x="2750710" y="270319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61" y="1"/>
                  </a:moveTo>
                  <a:cubicBezTo>
                    <a:pt x="117" y="1"/>
                    <a:pt x="70" y="17"/>
                    <a:pt x="33" y="44"/>
                  </a:cubicBezTo>
                  <a:cubicBezTo>
                    <a:pt x="17" y="77"/>
                    <a:pt x="0" y="94"/>
                    <a:pt x="0" y="131"/>
                  </a:cubicBezTo>
                  <a:cubicBezTo>
                    <a:pt x="0" y="147"/>
                    <a:pt x="0" y="164"/>
                    <a:pt x="17" y="180"/>
                  </a:cubicBezTo>
                  <a:cubicBezTo>
                    <a:pt x="50" y="197"/>
                    <a:pt x="66" y="197"/>
                    <a:pt x="103" y="197"/>
                  </a:cubicBezTo>
                  <a:cubicBezTo>
                    <a:pt x="120" y="197"/>
                    <a:pt x="120" y="180"/>
                    <a:pt x="136" y="180"/>
                  </a:cubicBezTo>
                  <a:cubicBezTo>
                    <a:pt x="153" y="180"/>
                    <a:pt x="169" y="164"/>
                    <a:pt x="186" y="147"/>
                  </a:cubicBezTo>
                  <a:cubicBezTo>
                    <a:pt x="239" y="94"/>
                    <a:pt x="239" y="44"/>
                    <a:pt x="206" y="7"/>
                  </a:cubicBezTo>
                  <a:cubicBezTo>
                    <a:pt x="192" y="3"/>
                    <a:pt x="177" y="1"/>
                    <a:pt x="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6" name="Google Shape;7466;p17"/>
            <p:cNvSpPr/>
            <p:nvPr/>
          </p:nvSpPr>
          <p:spPr>
            <a:xfrm rot="10800000">
              <a:off x="2884310" y="276884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57" y="1"/>
                  </a:moveTo>
                  <a:cubicBezTo>
                    <a:pt x="124" y="1"/>
                    <a:pt x="104" y="1"/>
                    <a:pt x="87" y="17"/>
                  </a:cubicBezTo>
                  <a:cubicBezTo>
                    <a:pt x="54" y="34"/>
                    <a:pt x="38" y="71"/>
                    <a:pt x="21" y="87"/>
                  </a:cubicBezTo>
                  <a:cubicBezTo>
                    <a:pt x="1" y="153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4"/>
                  </a:cubicBezTo>
                  <a:cubicBezTo>
                    <a:pt x="174" y="174"/>
                    <a:pt x="190" y="174"/>
                    <a:pt x="190" y="153"/>
                  </a:cubicBezTo>
                  <a:cubicBezTo>
                    <a:pt x="227" y="137"/>
                    <a:pt x="244" y="120"/>
                    <a:pt x="260" y="87"/>
                  </a:cubicBezTo>
                  <a:cubicBezTo>
                    <a:pt x="277" y="50"/>
                    <a:pt x="244" y="1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7" name="Google Shape;7467;p17"/>
            <p:cNvSpPr/>
            <p:nvPr/>
          </p:nvSpPr>
          <p:spPr>
            <a:xfrm rot="10800000">
              <a:off x="2929335" y="250189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1"/>
                  </a:moveTo>
                  <a:cubicBezTo>
                    <a:pt x="104" y="21"/>
                    <a:pt x="87" y="38"/>
                    <a:pt x="54" y="54"/>
                  </a:cubicBezTo>
                  <a:cubicBezTo>
                    <a:pt x="0" y="104"/>
                    <a:pt x="0" y="157"/>
                    <a:pt x="54" y="190"/>
                  </a:cubicBezTo>
                  <a:cubicBezTo>
                    <a:pt x="62" y="199"/>
                    <a:pt x="75" y="203"/>
                    <a:pt x="87" y="203"/>
                  </a:cubicBezTo>
                  <a:cubicBezTo>
                    <a:pt x="99" y="203"/>
                    <a:pt x="112" y="199"/>
                    <a:pt x="120" y="190"/>
                  </a:cubicBezTo>
                  <a:lnTo>
                    <a:pt x="157" y="190"/>
                  </a:lnTo>
                  <a:cubicBezTo>
                    <a:pt x="174" y="174"/>
                    <a:pt x="207" y="174"/>
                    <a:pt x="207" y="157"/>
                  </a:cubicBezTo>
                  <a:cubicBezTo>
                    <a:pt x="240" y="124"/>
                    <a:pt x="260" y="104"/>
                    <a:pt x="260" y="71"/>
                  </a:cubicBezTo>
                  <a:cubicBezTo>
                    <a:pt x="260" y="54"/>
                    <a:pt x="240" y="38"/>
                    <a:pt x="223" y="21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8" name="Google Shape;7468;p17"/>
            <p:cNvSpPr/>
            <p:nvPr/>
          </p:nvSpPr>
          <p:spPr>
            <a:xfrm rot="10800000">
              <a:off x="2758460" y="2769770"/>
              <a:ext cx="6500" cy="4675"/>
            </a:xfrm>
            <a:custGeom>
              <a:avLst/>
              <a:gdLst/>
              <a:ahLst/>
              <a:cxnLst/>
              <a:rect l="l" t="t" r="r" b="b"/>
              <a:pathLst>
                <a:path w="260" h="187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54" y="34"/>
                    <a:pt x="21" y="67"/>
                    <a:pt x="21" y="83"/>
                  </a:cubicBezTo>
                  <a:cubicBezTo>
                    <a:pt x="0" y="120"/>
                    <a:pt x="0" y="137"/>
                    <a:pt x="21" y="170"/>
                  </a:cubicBezTo>
                  <a:cubicBezTo>
                    <a:pt x="37" y="186"/>
                    <a:pt x="54" y="186"/>
                    <a:pt x="87" y="186"/>
                  </a:cubicBezTo>
                  <a:cubicBezTo>
                    <a:pt x="103" y="186"/>
                    <a:pt x="140" y="186"/>
                    <a:pt x="157" y="170"/>
                  </a:cubicBezTo>
                  <a:cubicBezTo>
                    <a:pt x="157" y="170"/>
                    <a:pt x="173" y="170"/>
                    <a:pt x="173" y="153"/>
                  </a:cubicBezTo>
                  <a:cubicBezTo>
                    <a:pt x="206" y="137"/>
                    <a:pt x="227" y="120"/>
                    <a:pt x="243" y="83"/>
                  </a:cubicBezTo>
                  <a:cubicBezTo>
                    <a:pt x="260" y="3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9" name="Google Shape;7469;p17"/>
            <p:cNvSpPr/>
            <p:nvPr/>
          </p:nvSpPr>
          <p:spPr>
            <a:xfrm rot="10800000">
              <a:off x="2760610" y="272544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0"/>
                  </a:moveTo>
                  <a:cubicBezTo>
                    <a:pt x="140" y="0"/>
                    <a:pt x="124" y="0"/>
                    <a:pt x="87" y="17"/>
                  </a:cubicBezTo>
                  <a:cubicBezTo>
                    <a:pt x="54" y="50"/>
                    <a:pt x="37" y="66"/>
                    <a:pt x="21" y="103"/>
                  </a:cubicBezTo>
                  <a:cubicBezTo>
                    <a:pt x="0" y="136"/>
                    <a:pt x="37" y="169"/>
                    <a:pt x="70" y="190"/>
                  </a:cubicBezTo>
                  <a:lnTo>
                    <a:pt x="103" y="190"/>
                  </a:lnTo>
                  <a:cubicBezTo>
                    <a:pt x="124" y="190"/>
                    <a:pt x="140" y="190"/>
                    <a:pt x="157" y="169"/>
                  </a:cubicBezTo>
                  <a:cubicBezTo>
                    <a:pt x="190" y="169"/>
                    <a:pt x="227" y="136"/>
                    <a:pt x="243" y="120"/>
                  </a:cubicBezTo>
                  <a:cubicBezTo>
                    <a:pt x="243" y="103"/>
                    <a:pt x="243" y="103"/>
                    <a:pt x="260" y="87"/>
                  </a:cubicBezTo>
                  <a:cubicBezTo>
                    <a:pt x="276" y="33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0" name="Google Shape;7470;p17"/>
            <p:cNvSpPr/>
            <p:nvPr/>
          </p:nvSpPr>
          <p:spPr>
            <a:xfrm rot="10800000">
              <a:off x="2764435" y="2688970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1" y="1"/>
                  </a:moveTo>
                  <a:cubicBezTo>
                    <a:pt x="168" y="1"/>
                    <a:pt x="155" y="5"/>
                    <a:pt x="136" y="13"/>
                  </a:cubicBezTo>
                  <a:cubicBezTo>
                    <a:pt x="103" y="13"/>
                    <a:pt x="70" y="29"/>
                    <a:pt x="54" y="46"/>
                  </a:cubicBezTo>
                  <a:cubicBezTo>
                    <a:pt x="0" y="100"/>
                    <a:pt x="0" y="165"/>
                    <a:pt x="33" y="186"/>
                  </a:cubicBezTo>
                  <a:cubicBezTo>
                    <a:pt x="70" y="203"/>
                    <a:pt x="87" y="203"/>
                    <a:pt x="120" y="203"/>
                  </a:cubicBezTo>
                  <a:cubicBezTo>
                    <a:pt x="136" y="203"/>
                    <a:pt x="136" y="186"/>
                    <a:pt x="157" y="186"/>
                  </a:cubicBezTo>
                  <a:cubicBezTo>
                    <a:pt x="173" y="186"/>
                    <a:pt x="190" y="165"/>
                    <a:pt x="206" y="149"/>
                  </a:cubicBezTo>
                  <a:cubicBezTo>
                    <a:pt x="260" y="100"/>
                    <a:pt x="260" y="46"/>
                    <a:pt x="223" y="13"/>
                  </a:cubicBezTo>
                  <a:cubicBezTo>
                    <a:pt x="206" y="5"/>
                    <a:pt x="194" y="1"/>
                    <a:pt x="1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1" name="Google Shape;7471;p17"/>
            <p:cNvSpPr/>
            <p:nvPr/>
          </p:nvSpPr>
          <p:spPr>
            <a:xfrm rot="10800000">
              <a:off x="2750710" y="2688545"/>
              <a:ext cx="6950" cy="5200"/>
            </a:xfrm>
            <a:custGeom>
              <a:avLst/>
              <a:gdLst/>
              <a:ahLst/>
              <a:cxnLst/>
              <a:rect l="l" t="t" r="r" b="b"/>
              <a:pathLst>
                <a:path w="278" h="208" extrusionOk="0">
                  <a:moveTo>
                    <a:pt x="174" y="1"/>
                  </a:moveTo>
                  <a:cubicBezTo>
                    <a:pt x="141" y="1"/>
                    <a:pt x="104" y="17"/>
                    <a:pt x="88" y="34"/>
                  </a:cubicBezTo>
                  <a:cubicBezTo>
                    <a:pt x="55" y="50"/>
                    <a:pt x="38" y="71"/>
                    <a:pt x="17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1" y="207"/>
                    <a:pt x="141" y="191"/>
                    <a:pt x="158" y="191"/>
                  </a:cubicBezTo>
                  <a:cubicBezTo>
                    <a:pt x="174" y="191"/>
                    <a:pt x="174" y="174"/>
                    <a:pt x="191" y="174"/>
                  </a:cubicBezTo>
                  <a:cubicBezTo>
                    <a:pt x="224" y="153"/>
                    <a:pt x="244" y="120"/>
                    <a:pt x="244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2" name="Google Shape;7472;p17"/>
            <p:cNvSpPr/>
            <p:nvPr/>
          </p:nvSpPr>
          <p:spPr>
            <a:xfrm rot="10800000">
              <a:off x="2756285" y="275754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6" y="0"/>
                  </a:moveTo>
                  <a:cubicBezTo>
                    <a:pt x="128" y="0"/>
                    <a:pt x="87" y="20"/>
                    <a:pt x="54" y="55"/>
                  </a:cubicBezTo>
                  <a:cubicBezTo>
                    <a:pt x="1" y="104"/>
                    <a:pt x="1" y="158"/>
                    <a:pt x="54" y="191"/>
                  </a:cubicBezTo>
                  <a:cubicBezTo>
                    <a:pt x="65" y="191"/>
                    <a:pt x="84" y="198"/>
                    <a:pt x="100" y="198"/>
                  </a:cubicBezTo>
                  <a:cubicBezTo>
                    <a:pt x="108" y="198"/>
                    <a:pt x="115" y="196"/>
                    <a:pt x="120" y="191"/>
                  </a:cubicBezTo>
                  <a:lnTo>
                    <a:pt x="157" y="191"/>
                  </a:lnTo>
                  <a:cubicBezTo>
                    <a:pt x="174" y="174"/>
                    <a:pt x="190" y="158"/>
                    <a:pt x="207" y="141"/>
                  </a:cubicBezTo>
                  <a:cubicBezTo>
                    <a:pt x="261" y="104"/>
                    <a:pt x="261" y="38"/>
                    <a:pt x="223" y="17"/>
                  </a:cubicBezTo>
                  <a:cubicBezTo>
                    <a:pt x="206" y="6"/>
                    <a:pt x="186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3" name="Google Shape;7473;p17"/>
            <p:cNvSpPr/>
            <p:nvPr/>
          </p:nvSpPr>
          <p:spPr>
            <a:xfrm rot="10800000">
              <a:off x="2750310" y="2748245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4" y="0"/>
                    <a:pt x="87" y="17"/>
                  </a:cubicBezTo>
                  <a:cubicBezTo>
                    <a:pt x="54" y="33"/>
                    <a:pt x="38" y="70"/>
                    <a:pt x="21" y="87"/>
                  </a:cubicBezTo>
                  <a:cubicBezTo>
                    <a:pt x="0" y="153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3"/>
                  </a:cubicBezTo>
                  <a:cubicBezTo>
                    <a:pt x="174" y="173"/>
                    <a:pt x="174" y="173"/>
                    <a:pt x="190" y="153"/>
                  </a:cubicBezTo>
                  <a:cubicBezTo>
                    <a:pt x="227" y="136"/>
                    <a:pt x="244" y="120"/>
                    <a:pt x="244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4" name="Google Shape;7474;p17"/>
            <p:cNvSpPr/>
            <p:nvPr/>
          </p:nvSpPr>
          <p:spPr>
            <a:xfrm rot="10800000">
              <a:off x="3096010" y="2754245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76" y="0"/>
                  </a:moveTo>
                  <a:cubicBezTo>
                    <a:pt x="155" y="0"/>
                    <a:pt x="131" y="5"/>
                    <a:pt x="104" y="13"/>
                  </a:cubicBezTo>
                  <a:cubicBezTo>
                    <a:pt x="38" y="46"/>
                    <a:pt x="1" y="96"/>
                    <a:pt x="21" y="149"/>
                  </a:cubicBezTo>
                  <a:cubicBezTo>
                    <a:pt x="21" y="181"/>
                    <a:pt x="49" y="201"/>
                    <a:pt x="88" y="201"/>
                  </a:cubicBezTo>
                  <a:cubicBezTo>
                    <a:pt x="109" y="201"/>
                    <a:pt x="133" y="195"/>
                    <a:pt x="157" y="182"/>
                  </a:cubicBezTo>
                  <a:cubicBezTo>
                    <a:pt x="227" y="149"/>
                    <a:pt x="260" y="96"/>
                    <a:pt x="244" y="46"/>
                  </a:cubicBezTo>
                  <a:cubicBezTo>
                    <a:pt x="234" y="13"/>
                    <a:pt x="209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5" name="Google Shape;7475;p17"/>
            <p:cNvSpPr/>
            <p:nvPr/>
          </p:nvSpPr>
          <p:spPr>
            <a:xfrm rot="10800000">
              <a:off x="3108485" y="2756070"/>
              <a:ext cx="6425" cy="5100"/>
            </a:xfrm>
            <a:custGeom>
              <a:avLst/>
              <a:gdLst/>
              <a:ahLst/>
              <a:cxnLst/>
              <a:rect l="l" t="t" r="r" b="b"/>
              <a:pathLst>
                <a:path w="257" h="204" extrusionOk="0">
                  <a:moveTo>
                    <a:pt x="168" y="1"/>
                  </a:moveTo>
                  <a:cubicBezTo>
                    <a:pt x="149" y="1"/>
                    <a:pt x="127" y="6"/>
                    <a:pt x="104" y="18"/>
                  </a:cubicBezTo>
                  <a:cubicBezTo>
                    <a:pt x="67" y="35"/>
                    <a:pt x="34" y="51"/>
                    <a:pt x="17" y="88"/>
                  </a:cubicBezTo>
                  <a:cubicBezTo>
                    <a:pt x="1" y="105"/>
                    <a:pt x="1" y="121"/>
                    <a:pt x="17" y="154"/>
                  </a:cubicBezTo>
                  <a:cubicBezTo>
                    <a:pt x="17" y="171"/>
                    <a:pt x="34" y="191"/>
                    <a:pt x="50" y="191"/>
                  </a:cubicBezTo>
                  <a:cubicBezTo>
                    <a:pt x="67" y="199"/>
                    <a:pt x="84" y="204"/>
                    <a:pt x="102" y="204"/>
                  </a:cubicBezTo>
                  <a:cubicBezTo>
                    <a:pt x="120" y="204"/>
                    <a:pt x="137" y="199"/>
                    <a:pt x="154" y="191"/>
                  </a:cubicBezTo>
                  <a:cubicBezTo>
                    <a:pt x="224" y="154"/>
                    <a:pt x="257" y="105"/>
                    <a:pt x="240" y="51"/>
                  </a:cubicBezTo>
                  <a:cubicBezTo>
                    <a:pt x="229" y="19"/>
                    <a:pt x="203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6" name="Google Shape;7476;p17"/>
            <p:cNvSpPr/>
            <p:nvPr/>
          </p:nvSpPr>
          <p:spPr>
            <a:xfrm rot="10800000">
              <a:off x="3103735" y="2731520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72" y="1"/>
                  </a:moveTo>
                  <a:cubicBezTo>
                    <a:pt x="152" y="1"/>
                    <a:pt x="130" y="5"/>
                    <a:pt x="104" y="13"/>
                  </a:cubicBezTo>
                  <a:cubicBezTo>
                    <a:pt x="54" y="50"/>
                    <a:pt x="21" y="83"/>
                    <a:pt x="21" y="116"/>
                  </a:cubicBezTo>
                  <a:cubicBezTo>
                    <a:pt x="1" y="137"/>
                    <a:pt x="1" y="137"/>
                    <a:pt x="21" y="153"/>
                  </a:cubicBezTo>
                  <a:cubicBezTo>
                    <a:pt x="21" y="185"/>
                    <a:pt x="49" y="203"/>
                    <a:pt x="87" y="203"/>
                  </a:cubicBezTo>
                  <a:cubicBezTo>
                    <a:pt x="108" y="203"/>
                    <a:pt x="132" y="198"/>
                    <a:pt x="157" y="186"/>
                  </a:cubicBezTo>
                  <a:cubicBezTo>
                    <a:pt x="227" y="170"/>
                    <a:pt x="260" y="100"/>
                    <a:pt x="244" y="50"/>
                  </a:cubicBezTo>
                  <a:cubicBezTo>
                    <a:pt x="244" y="50"/>
                    <a:pt x="227" y="34"/>
                    <a:pt x="227" y="13"/>
                  </a:cubicBezTo>
                  <a:cubicBezTo>
                    <a:pt x="209" y="5"/>
                    <a:pt x="191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7" name="Google Shape;7477;p17"/>
            <p:cNvSpPr/>
            <p:nvPr/>
          </p:nvSpPr>
          <p:spPr>
            <a:xfrm rot="10800000">
              <a:off x="3102510" y="2721620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91" y="1"/>
                  </a:moveTo>
                  <a:cubicBezTo>
                    <a:pt x="179" y="1"/>
                    <a:pt x="167" y="3"/>
                    <a:pt x="153" y="7"/>
                  </a:cubicBezTo>
                  <a:lnTo>
                    <a:pt x="103" y="7"/>
                  </a:lnTo>
                  <a:cubicBezTo>
                    <a:pt x="50" y="44"/>
                    <a:pt x="0" y="94"/>
                    <a:pt x="17" y="147"/>
                  </a:cubicBezTo>
                  <a:cubicBezTo>
                    <a:pt x="27" y="179"/>
                    <a:pt x="53" y="197"/>
                    <a:pt x="88" y="197"/>
                  </a:cubicBezTo>
                  <a:cubicBezTo>
                    <a:pt x="107" y="197"/>
                    <a:pt x="129" y="192"/>
                    <a:pt x="153" y="180"/>
                  </a:cubicBezTo>
                  <a:cubicBezTo>
                    <a:pt x="173" y="180"/>
                    <a:pt x="190" y="164"/>
                    <a:pt x="206" y="147"/>
                  </a:cubicBezTo>
                  <a:cubicBezTo>
                    <a:pt x="239" y="127"/>
                    <a:pt x="256" y="77"/>
                    <a:pt x="256" y="44"/>
                  </a:cubicBezTo>
                  <a:cubicBezTo>
                    <a:pt x="244" y="17"/>
                    <a:pt x="222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8" name="Google Shape;7478;p17"/>
            <p:cNvSpPr/>
            <p:nvPr/>
          </p:nvSpPr>
          <p:spPr>
            <a:xfrm rot="10800000">
              <a:off x="3099010" y="270942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3" y="0"/>
                  </a:moveTo>
                  <a:cubicBezTo>
                    <a:pt x="157" y="0"/>
                    <a:pt x="140" y="0"/>
                    <a:pt x="120" y="17"/>
                  </a:cubicBezTo>
                  <a:cubicBezTo>
                    <a:pt x="54" y="33"/>
                    <a:pt x="0" y="103"/>
                    <a:pt x="17" y="153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90" y="174"/>
                    <a:pt x="206" y="174"/>
                    <a:pt x="206" y="153"/>
                  </a:cubicBezTo>
                  <a:cubicBezTo>
                    <a:pt x="243" y="120"/>
                    <a:pt x="260" y="87"/>
                    <a:pt x="260" y="50"/>
                  </a:cubicBezTo>
                  <a:cubicBezTo>
                    <a:pt x="24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9" name="Google Shape;7479;p17"/>
            <p:cNvSpPr/>
            <p:nvPr/>
          </p:nvSpPr>
          <p:spPr>
            <a:xfrm rot="10800000">
              <a:off x="3108885" y="274352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1"/>
                  </a:moveTo>
                  <a:cubicBezTo>
                    <a:pt x="141" y="1"/>
                    <a:pt x="124" y="1"/>
                    <a:pt x="103" y="17"/>
                  </a:cubicBezTo>
                  <a:cubicBezTo>
                    <a:pt x="54" y="34"/>
                    <a:pt x="0" y="104"/>
                    <a:pt x="21" y="137"/>
                  </a:cubicBezTo>
                  <a:cubicBezTo>
                    <a:pt x="31" y="171"/>
                    <a:pt x="55" y="190"/>
                    <a:pt x="89" y="190"/>
                  </a:cubicBezTo>
                  <a:cubicBezTo>
                    <a:pt x="108" y="190"/>
                    <a:pt x="131" y="184"/>
                    <a:pt x="157" y="170"/>
                  </a:cubicBezTo>
                  <a:cubicBezTo>
                    <a:pt x="174" y="170"/>
                    <a:pt x="190" y="153"/>
                    <a:pt x="207" y="153"/>
                  </a:cubicBezTo>
                  <a:cubicBezTo>
                    <a:pt x="244" y="120"/>
                    <a:pt x="260" y="67"/>
                    <a:pt x="260" y="50"/>
                  </a:cubicBezTo>
                  <a:cubicBezTo>
                    <a:pt x="244" y="17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0" name="Google Shape;7480;p17"/>
            <p:cNvSpPr/>
            <p:nvPr/>
          </p:nvSpPr>
          <p:spPr>
            <a:xfrm rot="10800000">
              <a:off x="3116210" y="2720820"/>
              <a:ext cx="6425" cy="4900"/>
            </a:xfrm>
            <a:custGeom>
              <a:avLst/>
              <a:gdLst/>
              <a:ahLst/>
              <a:cxnLst/>
              <a:rect l="l" t="t" r="r" b="b"/>
              <a:pathLst>
                <a:path w="257" h="196" extrusionOk="0">
                  <a:moveTo>
                    <a:pt x="170" y="1"/>
                  </a:moveTo>
                  <a:cubicBezTo>
                    <a:pt x="159" y="1"/>
                    <a:pt x="148" y="3"/>
                    <a:pt x="137" y="10"/>
                  </a:cubicBezTo>
                  <a:cubicBezTo>
                    <a:pt x="104" y="10"/>
                    <a:pt x="67" y="27"/>
                    <a:pt x="50" y="60"/>
                  </a:cubicBezTo>
                  <a:cubicBezTo>
                    <a:pt x="1" y="93"/>
                    <a:pt x="1" y="163"/>
                    <a:pt x="34" y="179"/>
                  </a:cubicBezTo>
                  <a:cubicBezTo>
                    <a:pt x="67" y="196"/>
                    <a:pt x="83" y="196"/>
                    <a:pt x="120" y="196"/>
                  </a:cubicBezTo>
                  <a:cubicBezTo>
                    <a:pt x="137" y="196"/>
                    <a:pt x="137" y="196"/>
                    <a:pt x="153" y="179"/>
                  </a:cubicBezTo>
                  <a:cubicBezTo>
                    <a:pt x="170" y="179"/>
                    <a:pt x="186" y="163"/>
                    <a:pt x="207" y="146"/>
                  </a:cubicBezTo>
                  <a:cubicBezTo>
                    <a:pt x="240" y="130"/>
                    <a:pt x="240" y="93"/>
                    <a:pt x="256" y="76"/>
                  </a:cubicBezTo>
                  <a:cubicBezTo>
                    <a:pt x="256" y="43"/>
                    <a:pt x="240" y="27"/>
                    <a:pt x="223" y="10"/>
                  </a:cubicBezTo>
                  <a:cubicBezTo>
                    <a:pt x="212" y="10"/>
                    <a:pt x="192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1" name="Google Shape;7481;p17"/>
            <p:cNvSpPr/>
            <p:nvPr/>
          </p:nvSpPr>
          <p:spPr>
            <a:xfrm rot="10800000">
              <a:off x="3057760" y="273277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3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0"/>
                    <a:pt x="37" y="87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0" y="206"/>
                    <a:pt x="157" y="206"/>
                    <a:pt x="173" y="190"/>
                  </a:cubicBezTo>
                  <a:cubicBezTo>
                    <a:pt x="173" y="190"/>
                    <a:pt x="190" y="190"/>
                    <a:pt x="190" y="169"/>
                  </a:cubicBezTo>
                  <a:cubicBezTo>
                    <a:pt x="223" y="153"/>
                    <a:pt x="244" y="136"/>
                    <a:pt x="260" y="103"/>
                  </a:cubicBezTo>
                  <a:cubicBezTo>
                    <a:pt x="260" y="87"/>
                    <a:pt x="260" y="50"/>
                    <a:pt x="244" y="33"/>
                  </a:cubicBezTo>
                  <a:cubicBezTo>
                    <a:pt x="244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2" name="Google Shape;7482;p17"/>
            <p:cNvSpPr/>
            <p:nvPr/>
          </p:nvSpPr>
          <p:spPr>
            <a:xfrm rot="10800000">
              <a:off x="3111060" y="271052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1"/>
                  </a:moveTo>
                  <a:cubicBezTo>
                    <a:pt x="137" y="1"/>
                    <a:pt x="104" y="21"/>
                    <a:pt x="67" y="38"/>
                  </a:cubicBezTo>
                  <a:cubicBezTo>
                    <a:pt x="50" y="54"/>
                    <a:pt x="17" y="87"/>
                    <a:pt x="17" y="104"/>
                  </a:cubicBezTo>
                  <a:cubicBezTo>
                    <a:pt x="1" y="157"/>
                    <a:pt x="34" y="207"/>
                    <a:pt x="83" y="207"/>
                  </a:cubicBezTo>
                  <a:cubicBezTo>
                    <a:pt x="104" y="207"/>
                    <a:pt x="137" y="207"/>
                    <a:pt x="153" y="190"/>
                  </a:cubicBezTo>
                  <a:cubicBezTo>
                    <a:pt x="153" y="190"/>
                    <a:pt x="170" y="190"/>
                    <a:pt x="186" y="174"/>
                  </a:cubicBezTo>
                  <a:cubicBezTo>
                    <a:pt x="207" y="157"/>
                    <a:pt x="224" y="141"/>
                    <a:pt x="240" y="104"/>
                  </a:cubicBezTo>
                  <a:cubicBezTo>
                    <a:pt x="257" y="87"/>
                    <a:pt x="240" y="54"/>
                    <a:pt x="240" y="38"/>
                  </a:cubicBezTo>
                  <a:cubicBezTo>
                    <a:pt x="224" y="21"/>
                    <a:pt x="186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3" name="Google Shape;7483;p17"/>
            <p:cNvSpPr/>
            <p:nvPr/>
          </p:nvSpPr>
          <p:spPr>
            <a:xfrm rot="10800000">
              <a:off x="3065510" y="275564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7" y="0"/>
                  </a:moveTo>
                  <a:cubicBezTo>
                    <a:pt x="120" y="17"/>
                    <a:pt x="87" y="33"/>
                    <a:pt x="54" y="50"/>
                  </a:cubicBezTo>
                  <a:cubicBezTo>
                    <a:pt x="17" y="103"/>
                    <a:pt x="1" y="153"/>
                    <a:pt x="54" y="190"/>
                  </a:cubicBezTo>
                  <a:cubicBezTo>
                    <a:pt x="62" y="198"/>
                    <a:pt x="75" y="202"/>
                    <a:pt x="89" y="202"/>
                  </a:cubicBezTo>
                  <a:cubicBezTo>
                    <a:pt x="104" y="202"/>
                    <a:pt x="120" y="198"/>
                    <a:pt x="137" y="190"/>
                  </a:cubicBezTo>
                  <a:lnTo>
                    <a:pt x="174" y="190"/>
                  </a:lnTo>
                  <a:cubicBezTo>
                    <a:pt x="190" y="173"/>
                    <a:pt x="207" y="173"/>
                    <a:pt x="223" y="153"/>
                  </a:cubicBezTo>
                  <a:cubicBezTo>
                    <a:pt x="277" y="103"/>
                    <a:pt x="277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4" name="Google Shape;7484;p17"/>
            <p:cNvSpPr/>
            <p:nvPr/>
          </p:nvSpPr>
          <p:spPr>
            <a:xfrm rot="10800000">
              <a:off x="3068485" y="272247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7" y="1"/>
                    <a:pt x="104" y="1"/>
                    <a:pt x="87" y="17"/>
                  </a:cubicBezTo>
                  <a:cubicBezTo>
                    <a:pt x="54" y="50"/>
                    <a:pt x="34" y="71"/>
                    <a:pt x="17" y="104"/>
                  </a:cubicBezTo>
                  <a:cubicBezTo>
                    <a:pt x="1" y="154"/>
                    <a:pt x="34" y="191"/>
                    <a:pt x="104" y="191"/>
                  </a:cubicBezTo>
                  <a:cubicBezTo>
                    <a:pt x="120" y="191"/>
                    <a:pt x="137" y="191"/>
                    <a:pt x="157" y="174"/>
                  </a:cubicBezTo>
                  <a:lnTo>
                    <a:pt x="190" y="174"/>
                  </a:lnTo>
                  <a:cubicBezTo>
                    <a:pt x="223" y="137"/>
                    <a:pt x="240" y="121"/>
                    <a:pt x="260" y="88"/>
                  </a:cubicBezTo>
                  <a:cubicBezTo>
                    <a:pt x="260" y="71"/>
                    <a:pt x="260" y="34"/>
                    <a:pt x="240" y="17"/>
                  </a:cubicBezTo>
                  <a:cubicBezTo>
                    <a:pt x="223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5" name="Google Shape;7485;p17"/>
            <p:cNvSpPr/>
            <p:nvPr/>
          </p:nvSpPr>
          <p:spPr>
            <a:xfrm rot="10800000">
              <a:off x="3117960" y="273277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20" y="1"/>
                    <a:pt x="87" y="1"/>
                    <a:pt x="71" y="17"/>
                  </a:cubicBezTo>
                  <a:cubicBezTo>
                    <a:pt x="34" y="50"/>
                    <a:pt x="17" y="71"/>
                    <a:pt x="1" y="104"/>
                  </a:cubicBezTo>
                  <a:cubicBezTo>
                    <a:pt x="1" y="120"/>
                    <a:pt x="1" y="137"/>
                    <a:pt x="17" y="174"/>
                  </a:cubicBezTo>
                  <a:cubicBezTo>
                    <a:pt x="17" y="190"/>
                    <a:pt x="50" y="190"/>
                    <a:pt x="87" y="190"/>
                  </a:cubicBezTo>
                  <a:cubicBezTo>
                    <a:pt x="104" y="190"/>
                    <a:pt x="120" y="190"/>
                    <a:pt x="137" y="174"/>
                  </a:cubicBezTo>
                  <a:cubicBezTo>
                    <a:pt x="153" y="174"/>
                    <a:pt x="153" y="174"/>
                    <a:pt x="174" y="153"/>
                  </a:cubicBezTo>
                  <a:cubicBezTo>
                    <a:pt x="207" y="137"/>
                    <a:pt x="223" y="120"/>
                    <a:pt x="223" y="87"/>
                  </a:cubicBezTo>
                  <a:cubicBezTo>
                    <a:pt x="256" y="34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6" name="Google Shape;7486;p17"/>
            <p:cNvSpPr/>
            <p:nvPr/>
          </p:nvSpPr>
          <p:spPr>
            <a:xfrm rot="10800000">
              <a:off x="3062510" y="274484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lnTo>
                    <a:pt x="190" y="173"/>
                  </a:lnTo>
                  <a:cubicBezTo>
                    <a:pt x="207" y="140"/>
                    <a:pt x="227" y="120"/>
                    <a:pt x="244" y="87"/>
                  </a:cubicBezTo>
                  <a:cubicBezTo>
                    <a:pt x="260" y="37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7" name="Google Shape;7487;p17"/>
            <p:cNvSpPr/>
            <p:nvPr/>
          </p:nvSpPr>
          <p:spPr>
            <a:xfrm rot="10800000">
              <a:off x="3085710" y="2766445"/>
              <a:ext cx="6500" cy="5000"/>
            </a:xfrm>
            <a:custGeom>
              <a:avLst/>
              <a:gdLst/>
              <a:ahLst/>
              <a:cxnLst/>
              <a:rect l="l" t="t" r="r" b="b"/>
              <a:pathLst>
                <a:path w="260" h="200" extrusionOk="0">
                  <a:moveTo>
                    <a:pt x="157" y="0"/>
                  </a:moveTo>
                  <a:cubicBezTo>
                    <a:pt x="140" y="0"/>
                    <a:pt x="124" y="17"/>
                    <a:pt x="103" y="17"/>
                  </a:cubicBezTo>
                  <a:cubicBezTo>
                    <a:pt x="54" y="50"/>
                    <a:pt x="0" y="103"/>
                    <a:pt x="21" y="153"/>
                  </a:cubicBezTo>
                  <a:cubicBezTo>
                    <a:pt x="31" y="187"/>
                    <a:pt x="56" y="200"/>
                    <a:pt x="90" y="200"/>
                  </a:cubicBezTo>
                  <a:cubicBezTo>
                    <a:pt x="109" y="200"/>
                    <a:pt x="132" y="196"/>
                    <a:pt x="157" y="190"/>
                  </a:cubicBezTo>
                  <a:cubicBezTo>
                    <a:pt x="227" y="153"/>
                    <a:pt x="260" y="103"/>
                    <a:pt x="260" y="50"/>
                  </a:cubicBezTo>
                  <a:cubicBezTo>
                    <a:pt x="243" y="17"/>
                    <a:pt x="227" y="17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8" name="Google Shape;7488;p17"/>
            <p:cNvSpPr/>
            <p:nvPr/>
          </p:nvSpPr>
          <p:spPr>
            <a:xfrm rot="10800000">
              <a:off x="3073235" y="273277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41" y="1"/>
                  </a:moveTo>
                  <a:cubicBezTo>
                    <a:pt x="104" y="1"/>
                    <a:pt x="71" y="17"/>
                    <a:pt x="54" y="50"/>
                  </a:cubicBezTo>
                  <a:cubicBezTo>
                    <a:pt x="1" y="87"/>
                    <a:pt x="1" y="153"/>
                    <a:pt x="54" y="174"/>
                  </a:cubicBezTo>
                  <a:cubicBezTo>
                    <a:pt x="71" y="190"/>
                    <a:pt x="87" y="190"/>
                    <a:pt x="120" y="190"/>
                  </a:cubicBezTo>
                  <a:cubicBezTo>
                    <a:pt x="141" y="190"/>
                    <a:pt x="158" y="190"/>
                    <a:pt x="158" y="174"/>
                  </a:cubicBezTo>
                  <a:cubicBezTo>
                    <a:pt x="174" y="174"/>
                    <a:pt x="191" y="153"/>
                    <a:pt x="207" y="137"/>
                  </a:cubicBezTo>
                  <a:cubicBezTo>
                    <a:pt x="244" y="120"/>
                    <a:pt x="261" y="87"/>
                    <a:pt x="261" y="71"/>
                  </a:cubicBezTo>
                  <a:cubicBezTo>
                    <a:pt x="261" y="34"/>
                    <a:pt x="244" y="17"/>
                    <a:pt x="2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9" name="Google Shape;7489;p17"/>
            <p:cNvSpPr/>
            <p:nvPr/>
          </p:nvSpPr>
          <p:spPr>
            <a:xfrm rot="10800000">
              <a:off x="2702160" y="2735895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41" y="1"/>
                  </a:moveTo>
                  <a:cubicBezTo>
                    <a:pt x="103" y="17"/>
                    <a:pt x="87" y="34"/>
                    <a:pt x="54" y="50"/>
                  </a:cubicBezTo>
                  <a:cubicBezTo>
                    <a:pt x="0" y="104"/>
                    <a:pt x="0" y="153"/>
                    <a:pt x="54" y="186"/>
                  </a:cubicBezTo>
                  <a:cubicBezTo>
                    <a:pt x="62" y="196"/>
                    <a:pt x="75" y="202"/>
                    <a:pt x="87" y="202"/>
                  </a:cubicBezTo>
                  <a:cubicBezTo>
                    <a:pt x="99" y="202"/>
                    <a:pt x="112" y="196"/>
                    <a:pt x="120" y="186"/>
                  </a:cubicBezTo>
                  <a:lnTo>
                    <a:pt x="157" y="186"/>
                  </a:lnTo>
                  <a:cubicBezTo>
                    <a:pt x="174" y="170"/>
                    <a:pt x="206" y="170"/>
                    <a:pt x="206" y="153"/>
                  </a:cubicBezTo>
                  <a:cubicBezTo>
                    <a:pt x="244" y="120"/>
                    <a:pt x="260" y="104"/>
                    <a:pt x="260" y="67"/>
                  </a:cubicBezTo>
                  <a:cubicBezTo>
                    <a:pt x="260" y="50"/>
                    <a:pt x="244" y="34"/>
                    <a:pt x="223" y="17"/>
                  </a:cubicBezTo>
                  <a:cubicBezTo>
                    <a:pt x="206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0" name="Google Shape;7490;p17"/>
            <p:cNvSpPr/>
            <p:nvPr/>
          </p:nvSpPr>
          <p:spPr>
            <a:xfrm rot="10800000">
              <a:off x="3143210" y="2769270"/>
              <a:ext cx="5175" cy="1350"/>
            </a:xfrm>
            <a:custGeom>
              <a:avLst/>
              <a:gdLst/>
              <a:ahLst/>
              <a:cxnLst/>
              <a:rect l="l" t="t" r="r" b="b"/>
              <a:pathLst>
                <a:path w="207" h="54" extrusionOk="0">
                  <a:moveTo>
                    <a:pt x="0" y="0"/>
                  </a:moveTo>
                  <a:cubicBezTo>
                    <a:pt x="0" y="17"/>
                    <a:pt x="17" y="33"/>
                    <a:pt x="33" y="33"/>
                  </a:cubicBezTo>
                  <a:cubicBezTo>
                    <a:pt x="50" y="54"/>
                    <a:pt x="83" y="54"/>
                    <a:pt x="120" y="54"/>
                  </a:cubicBezTo>
                  <a:lnTo>
                    <a:pt x="136" y="33"/>
                  </a:lnTo>
                  <a:cubicBezTo>
                    <a:pt x="169" y="33"/>
                    <a:pt x="186" y="17"/>
                    <a:pt x="2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1" name="Google Shape;7491;p17"/>
            <p:cNvSpPr/>
            <p:nvPr/>
          </p:nvSpPr>
          <p:spPr>
            <a:xfrm rot="10800000">
              <a:off x="3114060" y="2767620"/>
              <a:ext cx="6500" cy="3425"/>
            </a:xfrm>
            <a:custGeom>
              <a:avLst/>
              <a:gdLst/>
              <a:ahLst/>
              <a:cxnLst/>
              <a:rect l="l" t="t" r="r" b="b"/>
              <a:pathLst>
                <a:path w="260" h="137" extrusionOk="0">
                  <a:moveTo>
                    <a:pt x="54" y="1"/>
                  </a:moveTo>
                  <a:cubicBezTo>
                    <a:pt x="37" y="17"/>
                    <a:pt x="37" y="34"/>
                    <a:pt x="21" y="50"/>
                  </a:cubicBezTo>
                  <a:cubicBezTo>
                    <a:pt x="0" y="104"/>
                    <a:pt x="37" y="137"/>
                    <a:pt x="103" y="137"/>
                  </a:cubicBezTo>
                  <a:lnTo>
                    <a:pt x="157" y="137"/>
                  </a:lnTo>
                  <a:cubicBezTo>
                    <a:pt x="173" y="120"/>
                    <a:pt x="190" y="120"/>
                    <a:pt x="190" y="120"/>
                  </a:cubicBezTo>
                  <a:cubicBezTo>
                    <a:pt x="227" y="104"/>
                    <a:pt x="243" y="71"/>
                    <a:pt x="260" y="50"/>
                  </a:cubicBezTo>
                  <a:lnTo>
                    <a:pt x="26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2" name="Google Shape;7492;p17"/>
            <p:cNvSpPr/>
            <p:nvPr/>
          </p:nvSpPr>
          <p:spPr>
            <a:xfrm rot="10800000">
              <a:off x="3098585" y="2768845"/>
              <a:ext cx="6525" cy="2200"/>
            </a:xfrm>
            <a:custGeom>
              <a:avLst/>
              <a:gdLst/>
              <a:ahLst/>
              <a:cxnLst/>
              <a:rect l="l" t="t" r="r" b="b"/>
              <a:pathLst>
                <a:path w="261" h="88" extrusionOk="0">
                  <a:moveTo>
                    <a:pt x="21" y="1"/>
                  </a:moveTo>
                  <a:cubicBezTo>
                    <a:pt x="1" y="50"/>
                    <a:pt x="38" y="87"/>
                    <a:pt x="104" y="87"/>
                  </a:cubicBezTo>
                  <a:lnTo>
                    <a:pt x="174" y="87"/>
                  </a:lnTo>
                  <a:cubicBezTo>
                    <a:pt x="174" y="71"/>
                    <a:pt x="190" y="71"/>
                    <a:pt x="190" y="71"/>
                  </a:cubicBezTo>
                  <a:cubicBezTo>
                    <a:pt x="227" y="50"/>
                    <a:pt x="244" y="17"/>
                    <a:pt x="2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3" name="Google Shape;7493;p17"/>
            <p:cNvSpPr/>
            <p:nvPr/>
          </p:nvSpPr>
          <p:spPr>
            <a:xfrm rot="10800000">
              <a:off x="3070235" y="2767195"/>
              <a:ext cx="6525" cy="4250"/>
            </a:xfrm>
            <a:custGeom>
              <a:avLst/>
              <a:gdLst/>
              <a:ahLst/>
              <a:cxnLst/>
              <a:rect l="l" t="t" r="r" b="b"/>
              <a:pathLst>
                <a:path w="261" h="170" extrusionOk="0">
                  <a:moveTo>
                    <a:pt x="87" y="0"/>
                  </a:moveTo>
                  <a:cubicBezTo>
                    <a:pt x="54" y="17"/>
                    <a:pt x="38" y="50"/>
                    <a:pt x="21" y="66"/>
                  </a:cubicBezTo>
                  <a:cubicBezTo>
                    <a:pt x="0" y="120"/>
                    <a:pt x="38" y="169"/>
                    <a:pt x="104" y="169"/>
                  </a:cubicBezTo>
                  <a:cubicBezTo>
                    <a:pt x="124" y="169"/>
                    <a:pt x="141" y="169"/>
                    <a:pt x="157" y="153"/>
                  </a:cubicBezTo>
                  <a:cubicBezTo>
                    <a:pt x="174" y="153"/>
                    <a:pt x="190" y="136"/>
                    <a:pt x="190" y="136"/>
                  </a:cubicBezTo>
                  <a:cubicBezTo>
                    <a:pt x="227" y="120"/>
                    <a:pt x="244" y="103"/>
                    <a:pt x="260" y="66"/>
                  </a:cubicBezTo>
                  <a:cubicBezTo>
                    <a:pt x="260" y="33"/>
                    <a:pt x="260" y="17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4" name="Google Shape;7494;p17"/>
            <p:cNvSpPr/>
            <p:nvPr/>
          </p:nvSpPr>
          <p:spPr>
            <a:xfrm rot="10800000">
              <a:off x="2812985" y="2583720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37" y="1"/>
                    <a:pt x="120" y="17"/>
                    <a:pt x="87" y="34"/>
                  </a:cubicBezTo>
                  <a:cubicBezTo>
                    <a:pt x="54" y="50"/>
                    <a:pt x="34" y="83"/>
                    <a:pt x="17" y="104"/>
                  </a:cubicBezTo>
                  <a:cubicBezTo>
                    <a:pt x="1" y="153"/>
                    <a:pt x="34" y="207"/>
                    <a:pt x="104" y="207"/>
                  </a:cubicBezTo>
                  <a:cubicBezTo>
                    <a:pt x="120" y="207"/>
                    <a:pt x="137" y="186"/>
                    <a:pt x="157" y="186"/>
                  </a:cubicBezTo>
                  <a:cubicBezTo>
                    <a:pt x="174" y="186"/>
                    <a:pt x="190" y="170"/>
                    <a:pt x="190" y="170"/>
                  </a:cubicBezTo>
                  <a:cubicBezTo>
                    <a:pt x="223" y="153"/>
                    <a:pt x="240" y="137"/>
                    <a:pt x="260" y="104"/>
                  </a:cubicBezTo>
                  <a:cubicBezTo>
                    <a:pt x="277" y="50"/>
                    <a:pt x="24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5" name="Google Shape;7495;p17"/>
            <p:cNvSpPr/>
            <p:nvPr/>
          </p:nvSpPr>
          <p:spPr>
            <a:xfrm rot="10800000">
              <a:off x="2915635" y="251374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66" y="1"/>
                  </a:moveTo>
                  <a:cubicBezTo>
                    <a:pt x="145" y="1"/>
                    <a:pt x="124" y="5"/>
                    <a:pt x="104" y="11"/>
                  </a:cubicBezTo>
                  <a:cubicBezTo>
                    <a:pt x="38" y="44"/>
                    <a:pt x="1" y="97"/>
                    <a:pt x="1" y="147"/>
                  </a:cubicBezTo>
                  <a:cubicBezTo>
                    <a:pt x="14" y="182"/>
                    <a:pt x="47" y="201"/>
                    <a:pt x="87" y="201"/>
                  </a:cubicBezTo>
                  <a:cubicBezTo>
                    <a:pt x="109" y="201"/>
                    <a:pt x="133" y="196"/>
                    <a:pt x="157" y="184"/>
                  </a:cubicBezTo>
                  <a:cubicBezTo>
                    <a:pt x="207" y="147"/>
                    <a:pt x="261" y="97"/>
                    <a:pt x="244" y="44"/>
                  </a:cubicBezTo>
                  <a:cubicBezTo>
                    <a:pt x="234" y="12"/>
                    <a:pt x="202" y="1"/>
                    <a:pt x="1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6" name="Google Shape;7496;p17"/>
            <p:cNvSpPr/>
            <p:nvPr/>
          </p:nvSpPr>
          <p:spPr>
            <a:xfrm rot="10800000">
              <a:off x="2916460" y="2501795"/>
              <a:ext cx="6100" cy="4650"/>
            </a:xfrm>
            <a:custGeom>
              <a:avLst/>
              <a:gdLst/>
              <a:ahLst/>
              <a:cxnLst/>
              <a:rect l="l" t="t" r="r" b="b"/>
              <a:pathLst>
                <a:path w="244" h="186" extrusionOk="0">
                  <a:moveTo>
                    <a:pt x="157" y="0"/>
                  </a:moveTo>
                  <a:cubicBezTo>
                    <a:pt x="120" y="0"/>
                    <a:pt x="87" y="17"/>
                    <a:pt x="70" y="33"/>
                  </a:cubicBezTo>
                  <a:cubicBezTo>
                    <a:pt x="37" y="50"/>
                    <a:pt x="17" y="66"/>
                    <a:pt x="0" y="103"/>
                  </a:cubicBezTo>
                  <a:cubicBezTo>
                    <a:pt x="0" y="136"/>
                    <a:pt x="0" y="153"/>
                    <a:pt x="17" y="169"/>
                  </a:cubicBezTo>
                  <a:cubicBezTo>
                    <a:pt x="37" y="186"/>
                    <a:pt x="54" y="186"/>
                    <a:pt x="87" y="186"/>
                  </a:cubicBezTo>
                  <a:lnTo>
                    <a:pt x="141" y="186"/>
                  </a:lnTo>
                  <a:cubicBezTo>
                    <a:pt x="190" y="169"/>
                    <a:pt x="223" y="136"/>
                    <a:pt x="244" y="103"/>
                  </a:cubicBezTo>
                  <a:lnTo>
                    <a:pt x="244" y="83"/>
                  </a:lnTo>
                  <a:cubicBezTo>
                    <a:pt x="244" y="33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7" name="Google Shape;7497;p17"/>
            <p:cNvSpPr/>
            <p:nvPr/>
          </p:nvSpPr>
          <p:spPr>
            <a:xfrm rot="10800000">
              <a:off x="2778235" y="2665370"/>
              <a:ext cx="4775" cy="4350"/>
            </a:xfrm>
            <a:custGeom>
              <a:avLst/>
              <a:gdLst/>
              <a:ahLst/>
              <a:cxnLst/>
              <a:rect l="l" t="t" r="r" b="b"/>
              <a:pathLst>
                <a:path w="191" h="174" extrusionOk="0">
                  <a:moveTo>
                    <a:pt x="190" y="1"/>
                  </a:moveTo>
                  <a:cubicBezTo>
                    <a:pt x="174" y="1"/>
                    <a:pt x="141" y="1"/>
                    <a:pt x="104" y="17"/>
                  </a:cubicBezTo>
                  <a:cubicBezTo>
                    <a:pt x="38" y="38"/>
                    <a:pt x="1" y="104"/>
                    <a:pt x="1" y="141"/>
                  </a:cubicBezTo>
                  <a:cubicBezTo>
                    <a:pt x="21" y="157"/>
                    <a:pt x="21" y="157"/>
                    <a:pt x="21" y="174"/>
                  </a:cubicBezTo>
                  <a:cubicBezTo>
                    <a:pt x="71" y="104"/>
                    <a:pt x="141" y="54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8" name="Google Shape;7498;p17"/>
            <p:cNvSpPr/>
            <p:nvPr/>
          </p:nvSpPr>
          <p:spPr>
            <a:xfrm rot="10800000">
              <a:off x="3054360" y="2770170"/>
              <a:ext cx="5600" cy="1700"/>
            </a:xfrm>
            <a:custGeom>
              <a:avLst/>
              <a:gdLst/>
              <a:ahLst/>
              <a:cxnLst/>
              <a:rect l="l" t="t" r="r" b="b"/>
              <a:pathLst>
                <a:path w="224" h="68" extrusionOk="0">
                  <a:moveTo>
                    <a:pt x="223" y="1"/>
                  </a:moveTo>
                  <a:cubicBezTo>
                    <a:pt x="137" y="1"/>
                    <a:pt x="71" y="1"/>
                    <a:pt x="0" y="17"/>
                  </a:cubicBezTo>
                  <a:cubicBezTo>
                    <a:pt x="11" y="49"/>
                    <a:pt x="44" y="67"/>
                    <a:pt x="84" y="67"/>
                  </a:cubicBezTo>
                  <a:cubicBezTo>
                    <a:pt x="106" y="67"/>
                    <a:pt x="130" y="62"/>
                    <a:pt x="153" y="50"/>
                  </a:cubicBezTo>
                  <a:cubicBezTo>
                    <a:pt x="174" y="50"/>
                    <a:pt x="207" y="34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9" name="Google Shape;7499;p17"/>
            <p:cNvSpPr/>
            <p:nvPr/>
          </p:nvSpPr>
          <p:spPr>
            <a:xfrm rot="10800000">
              <a:off x="2812985" y="259837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7" y="1"/>
                  </a:moveTo>
                  <a:cubicBezTo>
                    <a:pt x="124" y="1"/>
                    <a:pt x="75" y="20"/>
                    <a:pt x="38" y="61"/>
                  </a:cubicBezTo>
                  <a:cubicBezTo>
                    <a:pt x="21" y="77"/>
                    <a:pt x="1" y="94"/>
                    <a:pt x="1" y="127"/>
                  </a:cubicBezTo>
                  <a:cubicBezTo>
                    <a:pt x="1" y="143"/>
                    <a:pt x="1" y="180"/>
                    <a:pt x="38" y="180"/>
                  </a:cubicBezTo>
                  <a:cubicBezTo>
                    <a:pt x="54" y="197"/>
                    <a:pt x="87" y="197"/>
                    <a:pt x="104" y="197"/>
                  </a:cubicBezTo>
                  <a:cubicBezTo>
                    <a:pt x="124" y="197"/>
                    <a:pt x="141" y="197"/>
                    <a:pt x="141" y="180"/>
                  </a:cubicBezTo>
                  <a:cubicBezTo>
                    <a:pt x="157" y="180"/>
                    <a:pt x="190" y="164"/>
                    <a:pt x="190" y="143"/>
                  </a:cubicBezTo>
                  <a:cubicBezTo>
                    <a:pt x="244" y="94"/>
                    <a:pt x="244" y="40"/>
                    <a:pt x="207" y="7"/>
                  </a:cubicBezTo>
                  <a:cubicBezTo>
                    <a:pt x="195" y="3"/>
                    <a:pt x="181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0" name="Google Shape;7500;p17"/>
            <p:cNvSpPr/>
            <p:nvPr/>
          </p:nvSpPr>
          <p:spPr>
            <a:xfrm rot="10800000">
              <a:off x="2804835" y="266577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1"/>
                  </a:moveTo>
                  <a:cubicBezTo>
                    <a:pt x="141" y="1"/>
                    <a:pt x="104" y="1"/>
                    <a:pt x="88" y="17"/>
                  </a:cubicBezTo>
                  <a:cubicBezTo>
                    <a:pt x="55" y="34"/>
                    <a:pt x="22" y="71"/>
                    <a:pt x="22" y="87"/>
                  </a:cubicBezTo>
                  <a:cubicBezTo>
                    <a:pt x="1" y="153"/>
                    <a:pt x="38" y="190"/>
                    <a:pt x="88" y="190"/>
                  </a:cubicBezTo>
                  <a:lnTo>
                    <a:pt x="141" y="190"/>
                  </a:lnTo>
                  <a:cubicBezTo>
                    <a:pt x="141" y="190"/>
                    <a:pt x="141" y="174"/>
                    <a:pt x="158" y="174"/>
                  </a:cubicBezTo>
                  <a:cubicBezTo>
                    <a:pt x="158" y="174"/>
                    <a:pt x="174" y="174"/>
                    <a:pt x="191" y="153"/>
                  </a:cubicBezTo>
                  <a:cubicBezTo>
                    <a:pt x="207" y="137"/>
                    <a:pt x="228" y="120"/>
                    <a:pt x="244" y="87"/>
                  </a:cubicBezTo>
                  <a:cubicBezTo>
                    <a:pt x="261" y="71"/>
                    <a:pt x="244" y="34"/>
                    <a:pt x="244" y="17"/>
                  </a:cubicBezTo>
                  <a:cubicBezTo>
                    <a:pt x="228" y="1"/>
                    <a:pt x="191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1" name="Google Shape;7501;p17"/>
            <p:cNvSpPr/>
            <p:nvPr/>
          </p:nvSpPr>
          <p:spPr>
            <a:xfrm rot="10800000">
              <a:off x="2807410" y="2618970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41" y="1"/>
                  </a:moveTo>
                  <a:cubicBezTo>
                    <a:pt x="104" y="17"/>
                    <a:pt x="87" y="34"/>
                    <a:pt x="54" y="50"/>
                  </a:cubicBezTo>
                  <a:cubicBezTo>
                    <a:pt x="1" y="104"/>
                    <a:pt x="1" y="153"/>
                    <a:pt x="54" y="191"/>
                  </a:cubicBezTo>
                  <a:cubicBezTo>
                    <a:pt x="71" y="207"/>
                    <a:pt x="104" y="207"/>
                    <a:pt x="141" y="207"/>
                  </a:cubicBezTo>
                  <a:cubicBezTo>
                    <a:pt x="141" y="191"/>
                    <a:pt x="158" y="191"/>
                    <a:pt x="158" y="191"/>
                  </a:cubicBezTo>
                  <a:cubicBezTo>
                    <a:pt x="191" y="174"/>
                    <a:pt x="207" y="174"/>
                    <a:pt x="228" y="153"/>
                  </a:cubicBezTo>
                  <a:cubicBezTo>
                    <a:pt x="244" y="120"/>
                    <a:pt x="261" y="104"/>
                    <a:pt x="261" y="71"/>
                  </a:cubicBezTo>
                  <a:cubicBezTo>
                    <a:pt x="261" y="50"/>
                    <a:pt x="244" y="34"/>
                    <a:pt x="228" y="17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2" name="Google Shape;7502;p17"/>
            <p:cNvSpPr/>
            <p:nvPr/>
          </p:nvSpPr>
          <p:spPr>
            <a:xfrm rot="10800000">
              <a:off x="2882535" y="250344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37" y="33"/>
                    <a:pt x="17" y="70"/>
                    <a:pt x="17" y="87"/>
                  </a:cubicBezTo>
                  <a:cubicBezTo>
                    <a:pt x="0" y="120"/>
                    <a:pt x="0" y="136"/>
                    <a:pt x="17" y="153"/>
                  </a:cubicBezTo>
                  <a:cubicBezTo>
                    <a:pt x="37" y="173"/>
                    <a:pt x="54" y="190"/>
                    <a:pt x="87" y="190"/>
                  </a:cubicBezTo>
                  <a:cubicBezTo>
                    <a:pt x="103" y="190"/>
                    <a:pt x="120" y="190"/>
                    <a:pt x="157" y="173"/>
                  </a:cubicBezTo>
                  <a:cubicBezTo>
                    <a:pt x="157" y="173"/>
                    <a:pt x="173" y="173"/>
                    <a:pt x="173" y="153"/>
                  </a:cubicBezTo>
                  <a:cubicBezTo>
                    <a:pt x="206" y="136"/>
                    <a:pt x="223" y="120"/>
                    <a:pt x="244" y="87"/>
                  </a:cubicBezTo>
                  <a:cubicBezTo>
                    <a:pt x="260" y="33"/>
                    <a:pt x="22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3" name="Google Shape;7503;p17"/>
            <p:cNvSpPr/>
            <p:nvPr/>
          </p:nvSpPr>
          <p:spPr>
            <a:xfrm rot="10800000">
              <a:off x="2742985" y="277059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41" y="1"/>
                  </a:moveTo>
                  <a:cubicBezTo>
                    <a:pt x="124" y="1"/>
                    <a:pt x="104" y="1"/>
                    <a:pt x="104" y="17"/>
                  </a:cubicBezTo>
                  <a:cubicBezTo>
                    <a:pt x="71" y="38"/>
                    <a:pt x="38" y="54"/>
                    <a:pt x="38" y="87"/>
                  </a:cubicBezTo>
                  <a:cubicBezTo>
                    <a:pt x="1" y="141"/>
                    <a:pt x="38" y="190"/>
                    <a:pt x="104" y="190"/>
                  </a:cubicBezTo>
                  <a:cubicBezTo>
                    <a:pt x="124" y="190"/>
                    <a:pt x="141" y="190"/>
                    <a:pt x="141" y="174"/>
                  </a:cubicBezTo>
                  <a:lnTo>
                    <a:pt x="174" y="174"/>
                  </a:lnTo>
                  <a:cubicBezTo>
                    <a:pt x="174" y="174"/>
                    <a:pt x="190" y="174"/>
                    <a:pt x="190" y="157"/>
                  </a:cubicBezTo>
                  <a:cubicBezTo>
                    <a:pt x="227" y="141"/>
                    <a:pt x="244" y="120"/>
                    <a:pt x="260" y="87"/>
                  </a:cubicBezTo>
                  <a:cubicBezTo>
                    <a:pt x="260" y="71"/>
                    <a:pt x="260" y="38"/>
                    <a:pt x="244" y="17"/>
                  </a:cubicBezTo>
                  <a:lnTo>
                    <a:pt x="22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4" name="Google Shape;7504;p17"/>
            <p:cNvSpPr/>
            <p:nvPr/>
          </p:nvSpPr>
          <p:spPr>
            <a:xfrm rot="10800000">
              <a:off x="2737835" y="270019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25" y="0"/>
                    <a:pt x="87" y="21"/>
                    <a:pt x="71" y="37"/>
                  </a:cubicBezTo>
                  <a:cubicBezTo>
                    <a:pt x="38" y="54"/>
                    <a:pt x="21" y="70"/>
                    <a:pt x="1" y="103"/>
                  </a:cubicBezTo>
                  <a:cubicBezTo>
                    <a:pt x="1" y="140"/>
                    <a:pt x="1" y="157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104" y="206"/>
                    <a:pt x="125" y="190"/>
                    <a:pt x="141" y="190"/>
                  </a:cubicBezTo>
                  <a:cubicBezTo>
                    <a:pt x="157" y="190"/>
                    <a:pt x="157" y="173"/>
                    <a:pt x="174" y="173"/>
                  </a:cubicBezTo>
                  <a:cubicBezTo>
                    <a:pt x="207" y="157"/>
                    <a:pt x="228" y="124"/>
                    <a:pt x="228" y="103"/>
                  </a:cubicBezTo>
                  <a:cubicBezTo>
                    <a:pt x="261" y="54"/>
                    <a:pt x="228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5" name="Google Shape;7505;p17"/>
            <p:cNvSpPr/>
            <p:nvPr/>
          </p:nvSpPr>
          <p:spPr>
            <a:xfrm rot="10800000">
              <a:off x="2965410" y="2524470"/>
              <a:ext cx="6125" cy="4750"/>
            </a:xfrm>
            <a:custGeom>
              <a:avLst/>
              <a:gdLst/>
              <a:ahLst/>
              <a:cxnLst/>
              <a:rect l="l" t="t" r="r" b="b"/>
              <a:pathLst>
                <a:path w="245" h="190" extrusionOk="0">
                  <a:moveTo>
                    <a:pt x="158" y="0"/>
                  </a:moveTo>
                  <a:cubicBezTo>
                    <a:pt x="121" y="0"/>
                    <a:pt x="88" y="0"/>
                    <a:pt x="55" y="17"/>
                  </a:cubicBezTo>
                  <a:cubicBezTo>
                    <a:pt x="38" y="50"/>
                    <a:pt x="1" y="66"/>
                    <a:pt x="1" y="103"/>
                  </a:cubicBezTo>
                  <a:cubicBezTo>
                    <a:pt x="17" y="136"/>
                    <a:pt x="55" y="169"/>
                    <a:pt x="71" y="190"/>
                  </a:cubicBezTo>
                  <a:cubicBezTo>
                    <a:pt x="104" y="190"/>
                    <a:pt x="121" y="190"/>
                    <a:pt x="141" y="169"/>
                  </a:cubicBezTo>
                  <a:cubicBezTo>
                    <a:pt x="158" y="169"/>
                    <a:pt x="158" y="169"/>
                    <a:pt x="174" y="153"/>
                  </a:cubicBezTo>
                  <a:cubicBezTo>
                    <a:pt x="191" y="136"/>
                    <a:pt x="224" y="120"/>
                    <a:pt x="224" y="87"/>
                  </a:cubicBezTo>
                  <a:cubicBezTo>
                    <a:pt x="244" y="33"/>
                    <a:pt x="207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6" name="Google Shape;7506;p17"/>
            <p:cNvSpPr/>
            <p:nvPr/>
          </p:nvSpPr>
          <p:spPr>
            <a:xfrm rot="10800000">
              <a:off x="2820285" y="271117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7" y="0"/>
                  </a:moveTo>
                  <a:cubicBezTo>
                    <a:pt x="141" y="0"/>
                    <a:pt x="124" y="0"/>
                    <a:pt x="104" y="17"/>
                  </a:cubicBezTo>
                  <a:cubicBezTo>
                    <a:pt x="38" y="37"/>
                    <a:pt x="0" y="103"/>
                    <a:pt x="21" y="140"/>
                  </a:cubicBezTo>
                  <a:cubicBezTo>
                    <a:pt x="33" y="178"/>
                    <a:pt x="64" y="196"/>
                    <a:pt x="109" y="196"/>
                  </a:cubicBezTo>
                  <a:cubicBezTo>
                    <a:pt x="123" y="196"/>
                    <a:pt x="140" y="194"/>
                    <a:pt x="157" y="190"/>
                  </a:cubicBezTo>
                  <a:cubicBezTo>
                    <a:pt x="174" y="173"/>
                    <a:pt x="190" y="157"/>
                    <a:pt x="207" y="157"/>
                  </a:cubicBezTo>
                  <a:cubicBezTo>
                    <a:pt x="244" y="120"/>
                    <a:pt x="260" y="87"/>
                    <a:pt x="244" y="54"/>
                  </a:cubicBezTo>
                  <a:cubicBezTo>
                    <a:pt x="244" y="17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7" name="Google Shape;7507;p17"/>
            <p:cNvSpPr/>
            <p:nvPr/>
          </p:nvSpPr>
          <p:spPr>
            <a:xfrm rot="10800000">
              <a:off x="2697435" y="2725445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1"/>
                  </a:moveTo>
                  <a:cubicBezTo>
                    <a:pt x="158" y="1"/>
                    <a:pt x="121" y="17"/>
                    <a:pt x="88" y="34"/>
                  </a:cubicBezTo>
                  <a:cubicBezTo>
                    <a:pt x="55" y="50"/>
                    <a:pt x="34" y="67"/>
                    <a:pt x="34" y="104"/>
                  </a:cubicBezTo>
                  <a:cubicBezTo>
                    <a:pt x="1" y="153"/>
                    <a:pt x="34" y="207"/>
                    <a:pt x="104" y="207"/>
                  </a:cubicBezTo>
                  <a:cubicBezTo>
                    <a:pt x="121" y="207"/>
                    <a:pt x="137" y="186"/>
                    <a:pt x="174" y="186"/>
                  </a:cubicBezTo>
                  <a:lnTo>
                    <a:pt x="191" y="170"/>
                  </a:lnTo>
                  <a:cubicBezTo>
                    <a:pt x="224" y="153"/>
                    <a:pt x="240" y="120"/>
                    <a:pt x="261" y="104"/>
                  </a:cubicBezTo>
                  <a:cubicBezTo>
                    <a:pt x="261" y="67"/>
                    <a:pt x="261" y="50"/>
                    <a:pt x="240" y="34"/>
                  </a:cubicBezTo>
                  <a:cubicBezTo>
                    <a:pt x="22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8" name="Google Shape;7508;p17"/>
            <p:cNvSpPr/>
            <p:nvPr/>
          </p:nvSpPr>
          <p:spPr>
            <a:xfrm rot="10800000">
              <a:off x="2697935" y="271432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4" y="1"/>
                  </a:moveTo>
                  <a:cubicBezTo>
                    <a:pt x="104" y="1"/>
                    <a:pt x="33" y="34"/>
                    <a:pt x="17" y="87"/>
                  </a:cubicBezTo>
                  <a:cubicBezTo>
                    <a:pt x="1" y="157"/>
                    <a:pt x="33" y="190"/>
                    <a:pt x="104" y="190"/>
                  </a:cubicBezTo>
                  <a:cubicBezTo>
                    <a:pt x="120" y="190"/>
                    <a:pt x="137" y="190"/>
                    <a:pt x="153" y="174"/>
                  </a:cubicBezTo>
                  <a:cubicBezTo>
                    <a:pt x="174" y="174"/>
                    <a:pt x="174" y="174"/>
                    <a:pt x="190" y="157"/>
                  </a:cubicBezTo>
                  <a:cubicBezTo>
                    <a:pt x="207" y="137"/>
                    <a:pt x="240" y="120"/>
                    <a:pt x="240" y="87"/>
                  </a:cubicBezTo>
                  <a:cubicBezTo>
                    <a:pt x="256" y="71"/>
                    <a:pt x="256" y="34"/>
                    <a:pt x="240" y="17"/>
                  </a:cubicBezTo>
                  <a:cubicBezTo>
                    <a:pt x="223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9" name="Google Shape;7509;p17"/>
            <p:cNvSpPr/>
            <p:nvPr/>
          </p:nvSpPr>
          <p:spPr>
            <a:xfrm rot="10800000">
              <a:off x="2691460" y="274782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37" y="87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06" y="153"/>
                    <a:pt x="243" y="136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0" name="Google Shape;7510;p17"/>
            <p:cNvSpPr/>
            <p:nvPr/>
          </p:nvSpPr>
          <p:spPr>
            <a:xfrm rot="10800000">
              <a:off x="2727535" y="2771845"/>
              <a:ext cx="6500" cy="3925"/>
            </a:xfrm>
            <a:custGeom>
              <a:avLst/>
              <a:gdLst/>
              <a:ahLst/>
              <a:cxnLst/>
              <a:rect l="l" t="t" r="r" b="b"/>
              <a:pathLst>
                <a:path w="260" h="157" extrusionOk="0">
                  <a:moveTo>
                    <a:pt x="260" y="0"/>
                  </a:moveTo>
                  <a:cubicBezTo>
                    <a:pt x="190" y="17"/>
                    <a:pt x="124" y="17"/>
                    <a:pt x="54" y="17"/>
                  </a:cubicBezTo>
                  <a:cubicBezTo>
                    <a:pt x="54" y="17"/>
                    <a:pt x="37" y="33"/>
                    <a:pt x="37" y="54"/>
                  </a:cubicBezTo>
                  <a:cubicBezTo>
                    <a:pt x="0" y="103"/>
                    <a:pt x="37" y="157"/>
                    <a:pt x="103" y="157"/>
                  </a:cubicBezTo>
                  <a:cubicBezTo>
                    <a:pt x="124" y="157"/>
                    <a:pt x="140" y="157"/>
                    <a:pt x="173" y="136"/>
                  </a:cubicBezTo>
                  <a:cubicBezTo>
                    <a:pt x="173" y="136"/>
                    <a:pt x="190" y="136"/>
                    <a:pt x="190" y="120"/>
                  </a:cubicBezTo>
                  <a:cubicBezTo>
                    <a:pt x="227" y="103"/>
                    <a:pt x="243" y="87"/>
                    <a:pt x="260" y="54"/>
                  </a:cubicBezTo>
                  <a:lnTo>
                    <a:pt x="2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1" name="Google Shape;7511;p17"/>
            <p:cNvSpPr/>
            <p:nvPr/>
          </p:nvSpPr>
          <p:spPr>
            <a:xfrm rot="10800000">
              <a:off x="2686710" y="2736270"/>
              <a:ext cx="6100" cy="4675"/>
            </a:xfrm>
            <a:custGeom>
              <a:avLst/>
              <a:gdLst/>
              <a:ahLst/>
              <a:cxnLst/>
              <a:rect l="l" t="t" r="r" b="b"/>
              <a:pathLst>
                <a:path w="244" h="18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67"/>
                    <a:pt x="21" y="104"/>
                  </a:cubicBezTo>
                  <a:cubicBezTo>
                    <a:pt x="0" y="153"/>
                    <a:pt x="37" y="186"/>
                    <a:pt x="87" y="186"/>
                  </a:cubicBezTo>
                  <a:lnTo>
                    <a:pt x="157" y="186"/>
                  </a:lnTo>
                  <a:cubicBezTo>
                    <a:pt x="157" y="170"/>
                    <a:pt x="173" y="170"/>
                    <a:pt x="190" y="170"/>
                  </a:cubicBezTo>
                  <a:cubicBezTo>
                    <a:pt x="206" y="153"/>
                    <a:pt x="227" y="137"/>
                    <a:pt x="244" y="104"/>
                  </a:cubicBezTo>
                  <a:lnTo>
                    <a:pt x="244" y="34"/>
                  </a:lnTo>
                  <a:cubicBezTo>
                    <a:pt x="227" y="1"/>
                    <a:pt x="190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2" name="Google Shape;7512;p17"/>
            <p:cNvSpPr/>
            <p:nvPr/>
          </p:nvSpPr>
          <p:spPr>
            <a:xfrm rot="10800000">
              <a:off x="2766185" y="267702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41" y="1"/>
                    <a:pt x="104" y="21"/>
                    <a:pt x="87" y="38"/>
                  </a:cubicBezTo>
                  <a:cubicBezTo>
                    <a:pt x="54" y="54"/>
                    <a:pt x="38" y="87"/>
                    <a:pt x="17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23" y="157"/>
                    <a:pt x="244" y="141"/>
                    <a:pt x="244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3" name="Google Shape;7513;p17"/>
            <p:cNvSpPr/>
            <p:nvPr/>
          </p:nvSpPr>
          <p:spPr>
            <a:xfrm rot="10800000">
              <a:off x="2737410" y="2691145"/>
              <a:ext cx="4375" cy="1925"/>
            </a:xfrm>
            <a:custGeom>
              <a:avLst/>
              <a:gdLst/>
              <a:ahLst/>
              <a:cxnLst/>
              <a:rect l="l" t="t" r="r" b="b"/>
              <a:pathLst>
                <a:path w="175" h="77" extrusionOk="0">
                  <a:moveTo>
                    <a:pt x="142" y="1"/>
                  </a:moveTo>
                  <a:cubicBezTo>
                    <a:pt x="107" y="1"/>
                    <a:pt x="62" y="17"/>
                    <a:pt x="38" y="44"/>
                  </a:cubicBezTo>
                  <a:cubicBezTo>
                    <a:pt x="26" y="56"/>
                    <a:pt x="23" y="68"/>
                    <a:pt x="14" y="74"/>
                  </a:cubicBezTo>
                  <a:lnTo>
                    <a:pt x="14" y="74"/>
                  </a:lnTo>
                  <a:cubicBezTo>
                    <a:pt x="78" y="56"/>
                    <a:pt x="128" y="22"/>
                    <a:pt x="174" y="7"/>
                  </a:cubicBezTo>
                  <a:cubicBezTo>
                    <a:pt x="165" y="3"/>
                    <a:pt x="154" y="1"/>
                    <a:pt x="142" y="1"/>
                  </a:cubicBezTo>
                  <a:close/>
                  <a:moveTo>
                    <a:pt x="14" y="74"/>
                  </a:moveTo>
                  <a:lnTo>
                    <a:pt x="14" y="74"/>
                  </a:lnTo>
                  <a:cubicBezTo>
                    <a:pt x="10" y="75"/>
                    <a:pt x="5" y="76"/>
                    <a:pt x="1" y="77"/>
                  </a:cubicBezTo>
                  <a:cubicBezTo>
                    <a:pt x="7" y="77"/>
                    <a:pt x="11" y="76"/>
                    <a:pt x="14" y="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4" name="Google Shape;7514;p17"/>
            <p:cNvSpPr/>
            <p:nvPr/>
          </p:nvSpPr>
          <p:spPr>
            <a:xfrm rot="10800000">
              <a:off x="2925110" y="253827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0"/>
                  </a:moveTo>
                  <a:cubicBezTo>
                    <a:pt x="104" y="0"/>
                    <a:pt x="34" y="54"/>
                    <a:pt x="17" y="103"/>
                  </a:cubicBezTo>
                  <a:cubicBezTo>
                    <a:pt x="1" y="157"/>
                    <a:pt x="34" y="206"/>
                    <a:pt x="87" y="206"/>
                  </a:cubicBezTo>
                  <a:cubicBezTo>
                    <a:pt x="104" y="206"/>
                    <a:pt x="137" y="190"/>
                    <a:pt x="153" y="190"/>
                  </a:cubicBezTo>
                  <a:cubicBezTo>
                    <a:pt x="153" y="173"/>
                    <a:pt x="170" y="173"/>
                    <a:pt x="190" y="173"/>
                  </a:cubicBezTo>
                  <a:cubicBezTo>
                    <a:pt x="207" y="157"/>
                    <a:pt x="223" y="120"/>
                    <a:pt x="240" y="103"/>
                  </a:cubicBezTo>
                  <a:cubicBezTo>
                    <a:pt x="256" y="70"/>
                    <a:pt x="240" y="54"/>
                    <a:pt x="240" y="37"/>
                  </a:cubicBezTo>
                  <a:cubicBezTo>
                    <a:pt x="223" y="17"/>
                    <a:pt x="19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5" name="Google Shape;7515;p17"/>
            <p:cNvSpPr/>
            <p:nvPr/>
          </p:nvSpPr>
          <p:spPr>
            <a:xfrm rot="10800000">
              <a:off x="2818535" y="2538270"/>
              <a:ext cx="3950" cy="4775"/>
            </a:xfrm>
            <a:custGeom>
              <a:avLst/>
              <a:gdLst/>
              <a:ahLst/>
              <a:cxnLst/>
              <a:rect l="l" t="t" r="r" b="b"/>
              <a:pathLst>
                <a:path w="158" h="191" extrusionOk="0">
                  <a:moveTo>
                    <a:pt x="157" y="1"/>
                  </a:moveTo>
                  <a:cubicBezTo>
                    <a:pt x="137" y="1"/>
                    <a:pt x="104" y="1"/>
                    <a:pt x="87" y="21"/>
                  </a:cubicBezTo>
                  <a:cubicBezTo>
                    <a:pt x="54" y="38"/>
                    <a:pt x="34" y="71"/>
                    <a:pt x="17" y="87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0" y="124"/>
                    <a:pt x="137" y="7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6" name="Google Shape;7516;p17"/>
            <p:cNvSpPr/>
            <p:nvPr/>
          </p:nvSpPr>
          <p:spPr>
            <a:xfrm rot="10800000">
              <a:off x="2826785" y="2526220"/>
              <a:ext cx="6000" cy="4950"/>
            </a:xfrm>
            <a:custGeom>
              <a:avLst/>
              <a:gdLst/>
              <a:ahLst/>
              <a:cxnLst/>
              <a:rect l="l" t="t" r="r" b="b"/>
              <a:pathLst>
                <a:path w="240" h="198" extrusionOk="0">
                  <a:moveTo>
                    <a:pt x="167" y="1"/>
                  </a:moveTo>
                  <a:cubicBezTo>
                    <a:pt x="159" y="1"/>
                    <a:pt x="149" y="2"/>
                    <a:pt x="136" y="8"/>
                  </a:cubicBezTo>
                  <a:cubicBezTo>
                    <a:pt x="103" y="8"/>
                    <a:pt x="70" y="24"/>
                    <a:pt x="54" y="41"/>
                  </a:cubicBezTo>
                  <a:cubicBezTo>
                    <a:pt x="0" y="95"/>
                    <a:pt x="0" y="165"/>
                    <a:pt x="33" y="181"/>
                  </a:cubicBezTo>
                  <a:cubicBezTo>
                    <a:pt x="54" y="198"/>
                    <a:pt x="87" y="198"/>
                    <a:pt x="120" y="198"/>
                  </a:cubicBezTo>
                  <a:cubicBezTo>
                    <a:pt x="136" y="198"/>
                    <a:pt x="136" y="181"/>
                    <a:pt x="157" y="181"/>
                  </a:cubicBezTo>
                  <a:cubicBezTo>
                    <a:pt x="174" y="181"/>
                    <a:pt x="190" y="165"/>
                    <a:pt x="207" y="144"/>
                  </a:cubicBezTo>
                  <a:cubicBezTo>
                    <a:pt x="223" y="128"/>
                    <a:pt x="239" y="95"/>
                    <a:pt x="239" y="78"/>
                  </a:cubicBezTo>
                  <a:cubicBezTo>
                    <a:pt x="239" y="41"/>
                    <a:pt x="239" y="24"/>
                    <a:pt x="207" y="8"/>
                  </a:cubicBezTo>
                  <a:cubicBezTo>
                    <a:pt x="196" y="8"/>
                    <a:pt x="185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7" name="Google Shape;7517;p17"/>
            <p:cNvSpPr/>
            <p:nvPr/>
          </p:nvSpPr>
          <p:spPr>
            <a:xfrm rot="10800000">
              <a:off x="2838335" y="251509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8"/>
                  </a:cubicBezTo>
                  <a:cubicBezTo>
                    <a:pt x="55" y="54"/>
                    <a:pt x="22" y="71"/>
                    <a:pt x="22" y="104"/>
                  </a:cubicBezTo>
                  <a:cubicBezTo>
                    <a:pt x="1" y="157"/>
                    <a:pt x="38" y="207"/>
                    <a:pt x="88" y="207"/>
                  </a:cubicBezTo>
                  <a:cubicBezTo>
                    <a:pt x="104" y="207"/>
                    <a:pt x="141" y="190"/>
                    <a:pt x="158" y="190"/>
                  </a:cubicBezTo>
                  <a:cubicBezTo>
                    <a:pt x="191" y="174"/>
                    <a:pt x="228" y="141"/>
                    <a:pt x="244" y="104"/>
                  </a:cubicBezTo>
                  <a:cubicBezTo>
                    <a:pt x="261" y="54"/>
                    <a:pt x="228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8" name="Google Shape;7518;p17"/>
            <p:cNvSpPr/>
            <p:nvPr/>
          </p:nvSpPr>
          <p:spPr>
            <a:xfrm rot="10800000">
              <a:off x="2807410" y="2609495"/>
              <a:ext cx="1350" cy="3125"/>
            </a:xfrm>
            <a:custGeom>
              <a:avLst/>
              <a:gdLst/>
              <a:ahLst/>
              <a:cxnLst/>
              <a:rect l="l" t="t" r="r" b="b"/>
              <a:pathLst>
                <a:path w="54" h="125" extrusionOk="0">
                  <a:moveTo>
                    <a:pt x="54" y="1"/>
                  </a:moveTo>
                  <a:lnTo>
                    <a:pt x="54" y="1"/>
                  </a:lnTo>
                  <a:cubicBezTo>
                    <a:pt x="37" y="21"/>
                    <a:pt x="37" y="38"/>
                    <a:pt x="21" y="54"/>
                  </a:cubicBezTo>
                  <a:cubicBezTo>
                    <a:pt x="0" y="87"/>
                    <a:pt x="21" y="104"/>
                    <a:pt x="37" y="124"/>
                  </a:cubicBezTo>
                  <a:cubicBezTo>
                    <a:pt x="37" y="87"/>
                    <a:pt x="54" y="38"/>
                    <a:pt x="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9" name="Google Shape;7519;p17"/>
            <p:cNvSpPr/>
            <p:nvPr/>
          </p:nvSpPr>
          <p:spPr>
            <a:xfrm rot="10800000">
              <a:off x="2698760" y="2770595"/>
              <a:ext cx="6950" cy="4775"/>
            </a:xfrm>
            <a:custGeom>
              <a:avLst/>
              <a:gdLst/>
              <a:ahLst/>
              <a:cxnLst/>
              <a:rect l="l" t="t" r="r" b="b"/>
              <a:pathLst>
                <a:path w="278" h="191" extrusionOk="0">
                  <a:moveTo>
                    <a:pt x="174" y="1"/>
                  </a:moveTo>
                  <a:cubicBezTo>
                    <a:pt x="141" y="1"/>
                    <a:pt x="125" y="1"/>
                    <a:pt x="87" y="38"/>
                  </a:cubicBezTo>
                  <a:cubicBezTo>
                    <a:pt x="55" y="54"/>
                    <a:pt x="38" y="71"/>
                    <a:pt x="22" y="104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74"/>
                    <a:pt x="191" y="174"/>
                    <a:pt x="191" y="174"/>
                  </a:cubicBezTo>
                  <a:cubicBezTo>
                    <a:pt x="228" y="141"/>
                    <a:pt x="244" y="120"/>
                    <a:pt x="261" y="104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0" name="Google Shape;7520;p17"/>
            <p:cNvSpPr/>
            <p:nvPr/>
          </p:nvSpPr>
          <p:spPr>
            <a:xfrm rot="10800000">
              <a:off x="2823285" y="256054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55" y="50"/>
                    <a:pt x="38" y="67"/>
                    <a:pt x="17" y="104"/>
                  </a:cubicBezTo>
                  <a:cubicBezTo>
                    <a:pt x="1" y="153"/>
                    <a:pt x="38" y="207"/>
                    <a:pt x="88" y="207"/>
                  </a:cubicBezTo>
                  <a:cubicBezTo>
                    <a:pt x="120" y="207"/>
                    <a:pt x="141" y="186"/>
                    <a:pt x="158" y="186"/>
                  </a:cubicBezTo>
                  <a:cubicBezTo>
                    <a:pt x="174" y="186"/>
                    <a:pt x="174" y="170"/>
                    <a:pt x="191" y="170"/>
                  </a:cubicBezTo>
                  <a:cubicBezTo>
                    <a:pt x="207" y="153"/>
                    <a:pt x="244" y="120"/>
                    <a:pt x="244" y="104"/>
                  </a:cubicBezTo>
                  <a:cubicBezTo>
                    <a:pt x="261" y="50"/>
                    <a:pt x="22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1" name="Google Shape;7521;p17"/>
            <p:cNvSpPr/>
            <p:nvPr/>
          </p:nvSpPr>
          <p:spPr>
            <a:xfrm rot="10800000">
              <a:off x="2889460" y="2527945"/>
              <a:ext cx="6400" cy="5225"/>
            </a:xfrm>
            <a:custGeom>
              <a:avLst/>
              <a:gdLst/>
              <a:ahLst/>
              <a:cxnLst/>
              <a:rect l="l" t="t" r="r" b="b"/>
              <a:pathLst>
                <a:path w="256" h="209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33" y="55"/>
                    <a:pt x="0" y="104"/>
                    <a:pt x="17" y="158"/>
                  </a:cubicBezTo>
                  <a:cubicBezTo>
                    <a:pt x="27" y="190"/>
                    <a:pt x="52" y="208"/>
                    <a:pt x="87" y="208"/>
                  </a:cubicBezTo>
                  <a:cubicBezTo>
                    <a:pt x="106" y="208"/>
                    <a:pt x="128" y="203"/>
                    <a:pt x="153" y="191"/>
                  </a:cubicBezTo>
                  <a:cubicBezTo>
                    <a:pt x="223" y="158"/>
                    <a:pt x="256" y="104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2" name="Google Shape;7522;p17"/>
            <p:cNvSpPr/>
            <p:nvPr/>
          </p:nvSpPr>
          <p:spPr>
            <a:xfrm rot="10800000">
              <a:off x="2898010" y="250262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36" y="1"/>
                    <a:pt x="103" y="17"/>
                    <a:pt x="87" y="34"/>
                  </a:cubicBezTo>
                  <a:cubicBezTo>
                    <a:pt x="54" y="54"/>
                    <a:pt x="33" y="87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207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23" y="157"/>
                    <a:pt x="239" y="137"/>
                    <a:pt x="239" y="104"/>
                  </a:cubicBezTo>
                  <a:cubicBezTo>
                    <a:pt x="277" y="54"/>
                    <a:pt x="239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3" name="Google Shape;7523;p17"/>
            <p:cNvSpPr/>
            <p:nvPr/>
          </p:nvSpPr>
          <p:spPr>
            <a:xfrm rot="10800000">
              <a:off x="2885135" y="251549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0" y="157"/>
                    <a:pt x="17" y="190"/>
                    <a:pt x="70" y="190"/>
                  </a:cubicBezTo>
                  <a:cubicBezTo>
                    <a:pt x="70" y="206"/>
                    <a:pt x="87" y="206"/>
                    <a:pt x="87" y="206"/>
                  </a:cubicBezTo>
                  <a:cubicBezTo>
                    <a:pt x="120" y="206"/>
                    <a:pt x="140" y="190"/>
                    <a:pt x="157" y="190"/>
                  </a:cubicBezTo>
                  <a:cubicBezTo>
                    <a:pt x="190" y="173"/>
                    <a:pt x="206" y="157"/>
                    <a:pt x="223" y="120"/>
                  </a:cubicBezTo>
                  <a:cubicBezTo>
                    <a:pt x="243" y="120"/>
                    <a:pt x="243" y="103"/>
                    <a:pt x="243" y="103"/>
                  </a:cubicBezTo>
                  <a:cubicBezTo>
                    <a:pt x="260" y="54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4" name="Google Shape;7524;p17"/>
            <p:cNvSpPr/>
            <p:nvPr/>
          </p:nvSpPr>
          <p:spPr>
            <a:xfrm rot="10800000">
              <a:off x="2893260" y="249097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37" y="0"/>
                    <a:pt x="104" y="17"/>
                    <a:pt x="71" y="33"/>
                  </a:cubicBezTo>
                  <a:cubicBezTo>
                    <a:pt x="54" y="49"/>
                    <a:pt x="33" y="66"/>
                    <a:pt x="17" y="103"/>
                  </a:cubicBezTo>
                  <a:cubicBezTo>
                    <a:pt x="0" y="153"/>
                    <a:pt x="33" y="190"/>
                    <a:pt x="87" y="190"/>
                  </a:cubicBezTo>
                  <a:lnTo>
                    <a:pt x="157" y="190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07" y="153"/>
                    <a:pt x="240" y="120"/>
                    <a:pt x="240" y="103"/>
                  </a:cubicBezTo>
                  <a:cubicBezTo>
                    <a:pt x="260" y="66"/>
                    <a:pt x="260" y="49"/>
                    <a:pt x="240" y="33"/>
                  </a:cubicBezTo>
                  <a:cubicBezTo>
                    <a:pt x="223" y="17"/>
                    <a:pt x="19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5" name="Google Shape;7525;p17"/>
            <p:cNvSpPr/>
            <p:nvPr/>
          </p:nvSpPr>
          <p:spPr>
            <a:xfrm rot="10800000">
              <a:off x="2869660" y="251417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3" y="1"/>
                  </a:moveTo>
                  <a:cubicBezTo>
                    <a:pt x="161" y="1"/>
                    <a:pt x="149" y="5"/>
                    <a:pt x="140" y="13"/>
                  </a:cubicBezTo>
                  <a:cubicBezTo>
                    <a:pt x="103" y="13"/>
                    <a:pt x="70" y="30"/>
                    <a:pt x="54" y="46"/>
                  </a:cubicBezTo>
                  <a:cubicBezTo>
                    <a:pt x="0" y="100"/>
                    <a:pt x="0" y="166"/>
                    <a:pt x="37" y="182"/>
                  </a:cubicBezTo>
                  <a:cubicBezTo>
                    <a:pt x="54" y="203"/>
                    <a:pt x="87" y="203"/>
                    <a:pt x="124" y="203"/>
                  </a:cubicBezTo>
                  <a:cubicBezTo>
                    <a:pt x="124" y="203"/>
                    <a:pt x="140" y="182"/>
                    <a:pt x="157" y="182"/>
                  </a:cubicBezTo>
                  <a:cubicBezTo>
                    <a:pt x="173" y="182"/>
                    <a:pt x="190" y="166"/>
                    <a:pt x="206" y="149"/>
                  </a:cubicBezTo>
                  <a:cubicBezTo>
                    <a:pt x="227" y="133"/>
                    <a:pt x="243" y="100"/>
                    <a:pt x="243" y="79"/>
                  </a:cubicBezTo>
                  <a:cubicBezTo>
                    <a:pt x="243" y="46"/>
                    <a:pt x="243" y="30"/>
                    <a:pt x="206" y="13"/>
                  </a:cubicBezTo>
                  <a:cubicBezTo>
                    <a:pt x="198" y="5"/>
                    <a:pt x="18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6" name="Google Shape;7526;p17"/>
            <p:cNvSpPr/>
            <p:nvPr/>
          </p:nvSpPr>
          <p:spPr>
            <a:xfrm rot="10800000">
              <a:off x="2874810" y="249354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5" y="0"/>
                  </a:moveTo>
                  <a:cubicBezTo>
                    <a:pt x="117" y="0"/>
                    <a:pt x="70" y="18"/>
                    <a:pt x="38" y="50"/>
                  </a:cubicBezTo>
                  <a:cubicBezTo>
                    <a:pt x="17" y="67"/>
                    <a:pt x="0" y="104"/>
                    <a:pt x="0" y="121"/>
                  </a:cubicBezTo>
                  <a:cubicBezTo>
                    <a:pt x="0" y="153"/>
                    <a:pt x="17" y="170"/>
                    <a:pt x="38" y="191"/>
                  </a:cubicBezTo>
                  <a:lnTo>
                    <a:pt x="120" y="191"/>
                  </a:lnTo>
                  <a:cubicBezTo>
                    <a:pt x="120" y="191"/>
                    <a:pt x="141" y="191"/>
                    <a:pt x="141" y="170"/>
                  </a:cubicBezTo>
                  <a:cubicBezTo>
                    <a:pt x="174" y="170"/>
                    <a:pt x="190" y="153"/>
                    <a:pt x="207" y="137"/>
                  </a:cubicBezTo>
                  <a:cubicBezTo>
                    <a:pt x="260" y="104"/>
                    <a:pt x="260" y="34"/>
                    <a:pt x="207" y="17"/>
                  </a:cubicBezTo>
                  <a:cubicBezTo>
                    <a:pt x="195" y="6"/>
                    <a:pt x="177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7" name="Google Shape;7527;p17"/>
            <p:cNvSpPr/>
            <p:nvPr/>
          </p:nvSpPr>
          <p:spPr>
            <a:xfrm rot="10800000">
              <a:off x="2880385" y="2547645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0" y="1"/>
                  </a:moveTo>
                  <a:cubicBezTo>
                    <a:pt x="134" y="1"/>
                    <a:pt x="91" y="12"/>
                    <a:pt x="70" y="43"/>
                  </a:cubicBezTo>
                  <a:cubicBezTo>
                    <a:pt x="17" y="97"/>
                    <a:pt x="0" y="146"/>
                    <a:pt x="50" y="179"/>
                  </a:cubicBezTo>
                  <a:cubicBezTo>
                    <a:pt x="70" y="200"/>
                    <a:pt x="103" y="200"/>
                    <a:pt x="136" y="200"/>
                  </a:cubicBezTo>
                  <a:cubicBezTo>
                    <a:pt x="136" y="179"/>
                    <a:pt x="153" y="179"/>
                    <a:pt x="174" y="179"/>
                  </a:cubicBezTo>
                  <a:cubicBezTo>
                    <a:pt x="190" y="163"/>
                    <a:pt x="207" y="163"/>
                    <a:pt x="223" y="146"/>
                  </a:cubicBezTo>
                  <a:cubicBezTo>
                    <a:pt x="277" y="97"/>
                    <a:pt x="277" y="43"/>
                    <a:pt x="223" y="10"/>
                  </a:cubicBezTo>
                  <a:cubicBezTo>
                    <a:pt x="211" y="4"/>
                    <a:pt x="192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8" name="Google Shape;7528;p17"/>
            <p:cNvSpPr/>
            <p:nvPr/>
          </p:nvSpPr>
          <p:spPr>
            <a:xfrm rot="10800000">
              <a:off x="2921210" y="252447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48" y="1"/>
                  </a:moveTo>
                  <a:cubicBezTo>
                    <a:pt x="133" y="1"/>
                    <a:pt x="118" y="3"/>
                    <a:pt x="103" y="7"/>
                  </a:cubicBezTo>
                  <a:cubicBezTo>
                    <a:pt x="37" y="40"/>
                    <a:pt x="0" y="110"/>
                    <a:pt x="0" y="143"/>
                  </a:cubicBezTo>
                  <a:cubicBezTo>
                    <a:pt x="11" y="177"/>
                    <a:pt x="43" y="196"/>
                    <a:pt x="82" y="196"/>
                  </a:cubicBezTo>
                  <a:cubicBezTo>
                    <a:pt x="105" y="196"/>
                    <a:pt x="131" y="190"/>
                    <a:pt x="157" y="176"/>
                  </a:cubicBezTo>
                  <a:cubicBezTo>
                    <a:pt x="206" y="160"/>
                    <a:pt x="260" y="94"/>
                    <a:pt x="243" y="40"/>
                  </a:cubicBezTo>
                  <a:cubicBezTo>
                    <a:pt x="228" y="16"/>
                    <a:pt x="189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9" name="Google Shape;7529;p17"/>
            <p:cNvSpPr/>
            <p:nvPr/>
          </p:nvSpPr>
          <p:spPr>
            <a:xfrm rot="10800000">
              <a:off x="2918635" y="2572195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57" y="0"/>
                    <a:pt x="120" y="0"/>
                    <a:pt x="87" y="37"/>
                  </a:cubicBezTo>
                  <a:cubicBezTo>
                    <a:pt x="54" y="54"/>
                    <a:pt x="34" y="70"/>
                    <a:pt x="34" y="103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0" y="190"/>
                    <a:pt x="157" y="190"/>
                    <a:pt x="174" y="173"/>
                  </a:cubicBezTo>
                  <a:lnTo>
                    <a:pt x="190" y="173"/>
                  </a:lnTo>
                  <a:cubicBezTo>
                    <a:pt x="223" y="140"/>
                    <a:pt x="240" y="120"/>
                    <a:pt x="261" y="87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0" name="Google Shape;7530;p17"/>
            <p:cNvSpPr/>
            <p:nvPr/>
          </p:nvSpPr>
          <p:spPr>
            <a:xfrm rot="10800000">
              <a:off x="2913885" y="256012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37" y="0"/>
                    <a:pt x="120" y="17"/>
                    <a:pt x="87" y="33"/>
                  </a:cubicBezTo>
                  <a:cubicBezTo>
                    <a:pt x="55" y="50"/>
                    <a:pt x="34" y="87"/>
                    <a:pt x="17" y="103"/>
                  </a:cubicBezTo>
                  <a:cubicBezTo>
                    <a:pt x="1" y="153"/>
                    <a:pt x="34" y="206"/>
                    <a:pt x="104" y="206"/>
                  </a:cubicBezTo>
                  <a:cubicBezTo>
                    <a:pt x="120" y="206"/>
                    <a:pt x="137" y="206"/>
                    <a:pt x="174" y="190"/>
                  </a:cubicBezTo>
                  <a:cubicBezTo>
                    <a:pt x="174" y="190"/>
                    <a:pt x="191" y="190"/>
                    <a:pt x="191" y="169"/>
                  </a:cubicBezTo>
                  <a:cubicBezTo>
                    <a:pt x="224" y="153"/>
                    <a:pt x="240" y="136"/>
                    <a:pt x="261" y="103"/>
                  </a:cubicBezTo>
                  <a:cubicBezTo>
                    <a:pt x="261" y="87"/>
                    <a:pt x="261" y="50"/>
                    <a:pt x="240" y="33"/>
                  </a:cubicBezTo>
                  <a:cubicBezTo>
                    <a:pt x="22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1" name="Google Shape;7531;p17"/>
            <p:cNvSpPr/>
            <p:nvPr/>
          </p:nvSpPr>
          <p:spPr>
            <a:xfrm rot="10800000">
              <a:off x="2813910" y="2572170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57" y="1"/>
                  </a:moveTo>
                  <a:cubicBezTo>
                    <a:pt x="140" y="1"/>
                    <a:pt x="122" y="3"/>
                    <a:pt x="103" y="7"/>
                  </a:cubicBezTo>
                  <a:cubicBezTo>
                    <a:pt x="50" y="44"/>
                    <a:pt x="0" y="94"/>
                    <a:pt x="17" y="147"/>
                  </a:cubicBezTo>
                  <a:cubicBezTo>
                    <a:pt x="27" y="179"/>
                    <a:pt x="60" y="197"/>
                    <a:pt x="96" y="197"/>
                  </a:cubicBezTo>
                  <a:cubicBezTo>
                    <a:pt x="115" y="197"/>
                    <a:pt x="135" y="192"/>
                    <a:pt x="153" y="180"/>
                  </a:cubicBezTo>
                  <a:cubicBezTo>
                    <a:pt x="223" y="164"/>
                    <a:pt x="256" y="94"/>
                    <a:pt x="256" y="44"/>
                  </a:cubicBezTo>
                  <a:cubicBezTo>
                    <a:pt x="244" y="17"/>
                    <a:pt x="205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2" name="Google Shape;7532;p17"/>
            <p:cNvSpPr/>
            <p:nvPr/>
          </p:nvSpPr>
          <p:spPr>
            <a:xfrm rot="10800000">
              <a:off x="2864510" y="250384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4" y="50"/>
                    <a:pt x="38" y="83"/>
                    <a:pt x="17" y="103"/>
                  </a:cubicBezTo>
                  <a:cubicBezTo>
                    <a:pt x="1" y="153"/>
                    <a:pt x="38" y="206"/>
                    <a:pt x="104" y="206"/>
                  </a:cubicBezTo>
                  <a:cubicBezTo>
                    <a:pt x="120" y="206"/>
                    <a:pt x="141" y="186"/>
                    <a:pt x="157" y="186"/>
                  </a:cubicBezTo>
                  <a:cubicBezTo>
                    <a:pt x="174" y="186"/>
                    <a:pt x="190" y="169"/>
                    <a:pt x="190" y="169"/>
                  </a:cubicBezTo>
                  <a:cubicBezTo>
                    <a:pt x="223" y="153"/>
                    <a:pt x="244" y="120"/>
                    <a:pt x="261" y="103"/>
                  </a:cubicBezTo>
                  <a:cubicBezTo>
                    <a:pt x="261" y="66"/>
                    <a:pt x="261" y="50"/>
                    <a:pt x="244" y="33"/>
                  </a:cubicBezTo>
                  <a:cubicBezTo>
                    <a:pt x="223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3" name="Google Shape;7533;p17"/>
            <p:cNvSpPr/>
            <p:nvPr/>
          </p:nvSpPr>
          <p:spPr>
            <a:xfrm rot="10800000">
              <a:off x="2910885" y="253652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37" y="0"/>
                    <a:pt x="104" y="17"/>
                    <a:pt x="88" y="33"/>
                  </a:cubicBezTo>
                  <a:cubicBezTo>
                    <a:pt x="55" y="50"/>
                    <a:pt x="34" y="70"/>
                    <a:pt x="17" y="103"/>
                  </a:cubicBezTo>
                  <a:cubicBezTo>
                    <a:pt x="1" y="153"/>
                    <a:pt x="34" y="206"/>
                    <a:pt x="104" y="206"/>
                  </a:cubicBezTo>
                  <a:cubicBezTo>
                    <a:pt x="121" y="206"/>
                    <a:pt x="137" y="190"/>
                    <a:pt x="158" y="190"/>
                  </a:cubicBezTo>
                  <a:cubicBezTo>
                    <a:pt x="174" y="190"/>
                    <a:pt x="174" y="173"/>
                    <a:pt x="191" y="173"/>
                  </a:cubicBezTo>
                  <a:cubicBezTo>
                    <a:pt x="224" y="153"/>
                    <a:pt x="240" y="120"/>
                    <a:pt x="240" y="103"/>
                  </a:cubicBezTo>
                  <a:cubicBezTo>
                    <a:pt x="277" y="50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4" name="Google Shape;7534;p17"/>
            <p:cNvSpPr/>
            <p:nvPr/>
          </p:nvSpPr>
          <p:spPr>
            <a:xfrm rot="10800000">
              <a:off x="2905735" y="252539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38"/>
                  </a:cubicBezTo>
                  <a:cubicBezTo>
                    <a:pt x="54" y="55"/>
                    <a:pt x="33" y="71"/>
                    <a:pt x="33" y="104"/>
                  </a:cubicBezTo>
                  <a:cubicBezTo>
                    <a:pt x="0" y="158"/>
                    <a:pt x="33" y="191"/>
                    <a:pt x="103" y="191"/>
                  </a:cubicBezTo>
                  <a:lnTo>
                    <a:pt x="173" y="191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8"/>
                    <a:pt x="239" y="125"/>
                    <a:pt x="260" y="104"/>
                  </a:cubicBezTo>
                  <a:cubicBezTo>
                    <a:pt x="276" y="38"/>
                    <a:pt x="239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5" name="Google Shape;7535;p17"/>
            <p:cNvSpPr/>
            <p:nvPr/>
          </p:nvSpPr>
          <p:spPr>
            <a:xfrm rot="10800000">
              <a:off x="2901510" y="2513745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68" y="1"/>
                  </a:moveTo>
                  <a:cubicBezTo>
                    <a:pt x="159" y="1"/>
                    <a:pt x="149" y="2"/>
                    <a:pt x="137" y="8"/>
                  </a:cubicBezTo>
                  <a:cubicBezTo>
                    <a:pt x="104" y="8"/>
                    <a:pt x="71" y="24"/>
                    <a:pt x="50" y="57"/>
                  </a:cubicBezTo>
                  <a:cubicBezTo>
                    <a:pt x="1" y="94"/>
                    <a:pt x="1" y="160"/>
                    <a:pt x="34" y="181"/>
                  </a:cubicBezTo>
                  <a:cubicBezTo>
                    <a:pt x="71" y="198"/>
                    <a:pt x="87" y="198"/>
                    <a:pt x="120" y="198"/>
                  </a:cubicBezTo>
                  <a:cubicBezTo>
                    <a:pt x="137" y="198"/>
                    <a:pt x="137" y="198"/>
                    <a:pt x="153" y="181"/>
                  </a:cubicBezTo>
                  <a:cubicBezTo>
                    <a:pt x="174" y="181"/>
                    <a:pt x="190" y="160"/>
                    <a:pt x="207" y="144"/>
                  </a:cubicBezTo>
                  <a:cubicBezTo>
                    <a:pt x="256" y="94"/>
                    <a:pt x="256" y="41"/>
                    <a:pt x="223" y="8"/>
                  </a:cubicBezTo>
                  <a:cubicBezTo>
                    <a:pt x="201" y="8"/>
                    <a:pt x="187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6" name="Google Shape;7536;p17"/>
            <p:cNvSpPr/>
            <p:nvPr/>
          </p:nvSpPr>
          <p:spPr>
            <a:xfrm rot="10800000">
              <a:off x="2828435" y="2572195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3" y="0"/>
                  </a:moveTo>
                  <a:cubicBezTo>
                    <a:pt x="136" y="0"/>
                    <a:pt x="120" y="0"/>
                    <a:pt x="87" y="17"/>
                  </a:cubicBezTo>
                  <a:cubicBezTo>
                    <a:pt x="54" y="37"/>
                    <a:pt x="33" y="70"/>
                    <a:pt x="17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36" y="190"/>
                    <a:pt x="157" y="173"/>
                  </a:cubicBezTo>
                  <a:cubicBezTo>
                    <a:pt x="173" y="173"/>
                    <a:pt x="190" y="173"/>
                    <a:pt x="190" y="157"/>
                  </a:cubicBezTo>
                  <a:cubicBezTo>
                    <a:pt x="223" y="140"/>
                    <a:pt x="239" y="120"/>
                    <a:pt x="260" y="87"/>
                  </a:cubicBezTo>
                  <a:cubicBezTo>
                    <a:pt x="277" y="37"/>
                    <a:pt x="239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7" name="Google Shape;7537;p17"/>
            <p:cNvSpPr/>
            <p:nvPr/>
          </p:nvSpPr>
          <p:spPr>
            <a:xfrm rot="10800000">
              <a:off x="2861935" y="253692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94" y="1"/>
                  </a:moveTo>
                  <a:cubicBezTo>
                    <a:pt x="183" y="1"/>
                    <a:pt x="171" y="3"/>
                    <a:pt x="158" y="7"/>
                  </a:cubicBezTo>
                  <a:lnTo>
                    <a:pt x="104" y="7"/>
                  </a:lnTo>
                  <a:cubicBezTo>
                    <a:pt x="38" y="40"/>
                    <a:pt x="1" y="110"/>
                    <a:pt x="17" y="143"/>
                  </a:cubicBezTo>
                  <a:cubicBezTo>
                    <a:pt x="17" y="178"/>
                    <a:pt x="47" y="197"/>
                    <a:pt x="87" y="197"/>
                  </a:cubicBezTo>
                  <a:cubicBezTo>
                    <a:pt x="109" y="197"/>
                    <a:pt x="133" y="192"/>
                    <a:pt x="158" y="180"/>
                  </a:cubicBezTo>
                  <a:cubicBezTo>
                    <a:pt x="174" y="180"/>
                    <a:pt x="191" y="160"/>
                    <a:pt x="207" y="143"/>
                  </a:cubicBezTo>
                  <a:cubicBezTo>
                    <a:pt x="244" y="127"/>
                    <a:pt x="261" y="77"/>
                    <a:pt x="244" y="40"/>
                  </a:cubicBezTo>
                  <a:cubicBezTo>
                    <a:pt x="244" y="16"/>
                    <a:pt x="224" y="1"/>
                    <a:pt x="1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8" name="Google Shape;7538;p17"/>
            <p:cNvSpPr/>
            <p:nvPr/>
          </p:nvSpPr>
          <p:spPr>
            <a:xfrm rot="10800000">
              <a:off x="2833185" y="2549395"/>
              <a:ext cx="6500" cy="4800"/>
            </a:xfrm>
            <a:custGeom>
              <a:avLst/>
              <a:gdLst/>
              <a:ahLst/>
              <a:cxnLst/>
              <a:rect l="l" t="t" r="r" b="b"/>
              <a:pathLst>
                <a:path w="260" h="192" extrusionOk="0">
                  <a:moveTo>
                    <a:pt x="170" y="1"/>
                  </a:moveTo>
                  <a:cubicBezTo>
                    <a:pt x="150" y="1"/>
                    <a:pt x="128" y="6"/>
                    <a:pt x="103" y="18"/>
                  </a:cubicBezTo>
                  <a:cubicBezTo>
                    <a:pt x="37" y="34"/>
                    <a:pt x="0" y="104"/>
                    <a:pt x="21" y="137"/>
                  </a:cubicBezTo>
                  <a:cubicBezTo>
                    <a:pt x="21" y="172"/>
                    <a:pt x="49" y="191"/>
                    <a:pt x="88" y="191"/>
                  </a:cubicBezTo>
                  <a:cubicBezTo>
                    <a:pt x="108" y="191"/>
                    <a:pt x="132" y="186"/>
                    <a:pt x="157" y="174"/>
                  </a:cubicBezTo>
                  <a:cubicBezTo>
                    <a:pt x="227" y="158"/>
                    <a:pt x="260" y="88"/>
                    <a:pt x="243" y="55"/>
                  </a:cubicBezTo>
                  <a:cubicBezTo>
                    <a:pt x="233" y="20"/>
                    <a:pt x="206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9" name="Google Shape;7539;p17"/>
            <p:cNvSpPr/>
            <p:nvPr/>
          </p:nvSpPr>
          <p:spPr>
            <a:xfrm rot="10800000">
              <a:off x="2822860" y="262074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1" y="0"/>
                    <a:pt x="103" y="21"/>
                    <a:pt x="71" y="37"/>
                  </a:cubicBezTo>
                  <a:cubicBezTo>
                    <a:pt x="38" y="54"/>
                    <a:pt x="21" y="70"/>
                    <a:pt x="21" y="103"/>
                  </a:cubicBezTo>
                  <a:cubicBezTo>
                    <a:pt x="0" y="140"/>
                    <a:pt x="21" y="190"/>
                    <a:pt x="71" y="190"/>
                  </a:cubicBezTo>
                  <a:lnTo>
                    <a:pt x="157" y="190"/>
                  </a:lnTo>
                  <a:cubicBezTo>
                    <a:pt x="174" y="173"/>
                    <a:pt x="207" y="157"/>
                    <a:pt x="227" y="124"/>
                  </a:cubicBezTo>
                  <a:lnTo>
                    <a:pt x="244" y="103"/>
                  </a:lnTo>
                  <a:cubicBezTo>
                    <a:pt x="260" y="37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0" name="Google Shape;7540;p17"/>
            <p:cNvSpPr/>
            <p:nvPr/>
          </p:nvSpPr>
          <p:spPr>
            <a:xfrm rot="10800000">
              <a:off x="2833585" y="253694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38" y="50"/>
                    <a:pt x="17" y="87"/>
                    <a:pt x="17" y="104"/>
                  </a:cubicBezTo>
                  <a:cubicBezTo>
                    <a:pt x="1" y="137"/>
                    <a:pt x="1" y="170"/>
                    <a:pt x="38" y="190"/>
                  </a:cubicBezTo>
                  <a:cubicBezTo>
                    <a:pt x="38" y="190"/>
                    <a:pt x="71" y="207"/>
                    <a:pt x="87" y="207"/>
                  </a:cubicBezTo>
                  <a:cubicBezTo>
                    <a:pt x="104" y="207"/>
                    <a:pt x="141" y="190"/>
                    <a:pt x="157" y="190"/>
                  </a:cubicBezTo>
                  <a:cubicBezTo>
                    <a:pt x="190" y="170"/>
                    <a:pt x="223" y="137"/>
                    <a:pt x="244" y="104"/>
                  </a:cubicBezTo>
                  <a:lnTo>
                    <a:pt x="244" y="87"/>
                  </a:lnTo>
                  <a:cubicBezTo>
                    <a:pt x="260" y="50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1" name="Google Shape;7541;p17"/>
            <p:cNvSpPr/>
            <p:nvPr/>
          </p:nvSpPr>
          <p:spPr>
            <a:xfrm rot="10800000">
              <a:off x="2819060" y="2549220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36" y="0"/>
                  </a:moveTo>
                  <a:cubicBezTo>
                    <a:pt x="103" y="17"/>
                    <a:pt x="70" y="33"/>
                    <a:pt x="50" y="54"/>
                  </a:cubicBezTo>
                  <a:cubicBezTo>
                    <a:pt x="0" y="103"/>
                    <a:pt x="0" y="157"/>
                    <a:pt x="50" y="190"/>
                  </a:cubicBezTo>
                  <a:cubicBezTo>
                    <a:pt x="63" y="190"/>
                    <a:pt x="83" y="197"/>
                    <a:pt x="99" y="197"/>
                  </a:cubicBezTo>
                  <a:cubicBezTo>
                    <a:pt x="107" y="197"/>
                    <a:pt x="114" y="195"/>
                    <a:pt x="120" y="190"/>
                  </a:cubicBezTo>
                  <a:lnTo>
                    <a:pt x="153" y="190"/>
                  </a:lnTo>
                  <a:cubicBezTo>
                    <a:pt x="173" y="173"/>
                    <a:pt x="190" y="157"/>
                    <a:pt x="206" y="157"/>
                  </a:cubicBezTo>
                  <a:cubicBezTo>
                    <a:pt x="256" y="103"/>
                    <a:pt x="256" y="33"/>
                    <a:pt x="223" y="17"/>
                  </a:cubicBezTo>
                  <a:cubicBezTo>
                    <a:pt x="206" y="0"/>
                    <a:pt x="17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2" name="Google Shape;7542;p17"/>
            <p:cNvSpPr/>
            <p:nvPr/>
          </p:nvSpPr>
          <p:spPr>
            <a:xfrm rot="10800000">
              <a:off x="2820285" y="260827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4"/>
                    <a:pt x="21" y="87"/>
                    <a:pt x="0" y="104"/>
                  </a:cubicBezTo>
                  <a:cubicBezTo>
                    <a:pt x="0" y="137"/>
                    <a:pt x="0" y="157"/>
                    <a:pt x="21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04" y="207"/>
                    <a:pt x="124" y="207"/>
                    <a:pt x="141" y="190"/>
                  </a:cubicBezTo>
                  <a:cubicBezTo>
                    <a:pt x="157" y="190"/>
                    <a:pt x="174" y="174"/>
                    <a:pt x="174" y="174"/>
                  </a:cubicBezTo>
                  <a:cubicBezTo>
                    <a:pt x="207" y="157"/>
                    <a:pt x="227" y="137"/>
                    <a:pt x="244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3" name="Google Shape;7543;p17"/>
            <p:cNvSpPr/>
            <p:nvPr/>
          </p:nvSpPr>
          <p:spPr>
            <a:xfrm rot="10800000">
              <a:off x="2826260" y="2584245"/>
              <a:ext cx="6950" cy="4900"/>
            </a:xfrm>
            <a:custGeom>
              <a:avLst/>
              <a:gdLst/>
              <a:ahLst/>
              <a:cxnLst/>
              <a:rect l="l" t="t" r="r" b="b"/>
              <a:pathLst>
                <a:path w="278" h="196" extrusionOk="0">
                  <a:moveTo>
                    <a:pt x="172" y="1"/>
                  </a:moveTo>
                  <a:cubicBezTo>
                    <a:pt x="161" y="1"/>
                    <a:pt x="149" y="3"/>
                    <a:pt x="137" y="10"/>
                  </a:cubicBezTo>
                  <a:cubicBezTo>
                    <a:pt x="104" y="10"/>
                    <a:pt x="87" y="26"/>
                    <a:pt x="50" y="59"/>
                  </a:cubicBezTo>
                  <a:cubicBezTo>
                    <a:pt x="1" y="92"/>
                    <a:pt x="1" y="162"/>
                    <a:pt x="50" y="179"/>
                  </a:cubicBezTo>
                  <a:cubicBezTo>
                    <a:pt x="71" y="195"/>
                    <a:pt x="104" y="195"/>
                    <a:pt x="120" y="195"/>
                  </a:cubicBezTo>
                  <a:cubicBezTo>
                    <a:pt x="137" y="195"/>
                    <a:pt x="153" y="195"/>
                    <a:pt x="153" y="179"/>
                  </a:cubicBezTo>
                  <a:cubicBezTo>
                    <a:pt x="174" y="179"/>
                    <a:pt x="207" y="162"/>
                    <a:pt x="207" y="146"/>
                  </a:cubicBezTo>
                  <a:cubicBezTo>
                    <a:pt x="256" y="92"/>
                    <a:pt x="277" y="43"/>
                    <a:pt x="224" y="10"/>
                  </a:cubicBezTo>
                  <a:cubicBezTo>
                    <a:pt x="213" y="10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4" name="Google Shape;7544;p17"/>
            <p:cNvSpPr/>
            <p:nvPr/>
          </p:nvSpPr>
          <p:spPr>
            <a:xfrm rot="10800000">
              <a:off x="2852035" y="250287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7" y="1"/>
                  </a:moveTo>
                  <a:cubicBezTo>
                    <a:pt x="137" y="1"/>
                    <a:pt x="120" y="1"/>
                    <a:pt x="104" y="17"/>
                  </a:cubicBezTo>
                  <a:cubicBezTo>
                    <a:pt x="34" y="34"/>
                    <a:pt x="1" y="104"/>
                    <a:pt x="17" y="157"/>
                  </a:cubicBezTo>
                  <a:cubicBezTo>
                    <a:pt x="29" y="181"/>
                    <a:pt x="61" y="197"/>
                    <a:pt x="105" y="197"/>
                  </a:cubicBezTo>
                  <a:cubicBezTo>
                    <a:pt x="121" y="197"/>
                    <a:pt x="139" y="195"/>
                    <a:pt x="157" y="190"/>
                  </a:cubicBezTo>
                  <a:cubicBezTo>
                    <a:pt x="174" y="174"/>
                    <a:pt x="190" y="157"/>
                    <a:pt x="207" y="157"/>
                  </a:cubicBezTo>
                  <a:cubicBezTo>
                    <a:pt x="240" y="120"/>
                    <a:pt x="260" y="87"/>
                    <a:pt x="240" y="54"/>
                  </a:cubicBezTo>
                  <a:cubicBezTo>
                    <a:pt x="240" y="17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5" name="Google Shape;7545;p17"/>
            <p:cNvSpPr/>
            <p:nvPr/>
          </p:nvSpPr>
          <p:spPr>
            <a:xfrm rot="10800000">
              <a:off x="2838735" y="255997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51" y="1"/>
                    <a:pt x="128" y="6"/>
                    <a:pt x="104" y="18"/>
                  </a:cubicBezTo>
                  <a:cubicBezTo>
                    <a:pt x="38" y="35"/>
                    <a:pt x="1" y="105"/>
                    <a:pt x="17" y="154"/>
                  </a:cubicBezTo>
                  <a:cubicBezTo>
                    <a:pt x="17" y="181"/>
                    <a:pt x="55" y="198"/>
                    <a:pt x="103" y="198"/>
                  </a:cubicBezTo>
                  <a:cubicBezTo>
                    <a:pt x="120" y="198"/>
                    <a:pt x="139" y="196"/>
                    <a:pt x="157" y="191"/>
                  </a:cubicBezTo>
                  <a:cubicBezTo>
                    <a:pt x="223" y="154"/>
                    <a:pt x="260" y="105"/>
                    <a:pt x="244" y="51"/>
                  </a:cubicBezTo>
                  <a:cubicBezTo>
                    <a:pt x="230" y="19"/>
                    <a:pt x="205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6" name="Google Shape;7546;p17"/>
            <p:cNvSpPr/>
            <p:nvPr/>
          </p:nvSpPr>
          <p:spPr>
            <a:xfrm rot="10800000">
              <a:off x="2856785" y="2524920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3" y="0"/>
                  </a:moveTo>
                  <a:cubicBezTo>
                    <a:pt x="144" y="0"/>
                    <a:pt x="123" y="5"/>
                    <a:pt x="104" y="16"/>
                  </a:cubicBezTo>
                  <a:cubicBezTo>
                    <a:pt x="55" y="32"/>
                    <a:pt x="17" y="65"/>
                    <a:pt x="1" y="119"/>
                  </a:cubicBezTo>
                  <a:lnTo>
                    <a:pt x="1" y="152"/>
                  </a:lnTo>
                  <a:cubicBezTo>
                    <a:pt x="12" y="184"/>
                    <a:pt x="45" y="204"/>
                    <a:pt x="81" y="204"/>
                  </a:cubicBezTo>
                  <a:cubicBezTo>
                    <a:pt x="101" y="204"/>
                    <a:pt x="122" y="198"/>
                    <a:pt x="141" y="185"/>
                  </a:cubicBezTo>
                  <a:cubicBezTo>
                    <a:pt x="207" y="168"/>
                    <a:pt x="261" y="98"/>
                    <a:pt x="244" y="49"/>
                  </a:cubicBezTo>
                  <a:cubicBezTo>
                    <a:pt x="244" y="32"/>
                    <a:pt x="224" y="32"/>
                    <a:pt x="207" y="16"/>
                  </a:cubicBezTo>
                  <a:cubicBezTo>
                    <a:pt x="199" y="5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7" name="Google Shape;7547;p17"/>
            <p:cNvSpPr/>
            <p:nvPr/>
          </p:nvSpPr>
          <p:spPr>
            <a:xfrm rot="10800000">
              <a:off x="2855535" y="2515070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53" y="1"/>
                  </a:moveTo>
                  <a:cubicBezTo>
                    <a:pt x="137" y="17"/>
                    <a:pt x="120" y="17"/>
                    <a:pt x="104" y="17"/>
                  </a:cubicBezTo>
                  <a:cubicBezTo>
                    <a:pt x="34" y="54"/>
                    <a:pt x="1" y="104"/>
                    <a:pt x="17" y="157"/>
                  </a:cubicBezTo>
                  <a:cubicBezTo>
                    <a:pt x="17" y="189"/>
                    <a:pt x="46" y="208"/>
                    <a:pt x="85" y="208"/>
                  </a:cubicBezTo>
                  <a:cubicBezTo>
                    <a:pt x="106" y="208"/>
                    <a:pt x="130" y="202"/>
                    <a:pt x="153" y="190"/>
                  </a:cubicBezTo>
                  <a:cubicBezTo>
                    <a:pt x="170" y="190"/>
                    <a:pt x="190" y="174"/>
                    <a:pt x="207" y="157"/>
                  </a:cubicBezTo>
                  <a:cubicBezTo>
                    <a:pt x="240" y="141"/>
                    <a:pt x="256" y="87"/>
                    <a:pt x="240" y="54"/>
                  </a:cubicBezTo>
                  <a:cubicBezTo>
                    <a:pt x="240" y="17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8" name="Google Shape;7548;p17"/>
            <p:cNvSpPr/>
            <p:nvPr/>
          </p:nvSpPr>
          <p:spPr>
            <a:xfrm rot="10800000">
              <a:off x="2846885" y="253734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2" y="0"/>
                  </a:moveTo>
                  <a:cubicBezTo>
                    <a:pt x="161" y="0"/>
                    <a:pt x="149" y="2"/>
                    <a:pt x="137" y="8"/>
                  </a:cubicBezTo>
                  <a:cubicBezTo>
                    <a:pt x="120" y="8"/>
                    <a:pt x="87" y="24"/>
                    <a:pt x="54" y="41"/>
                  </a:cubicBezTo>
                  <a:cubicBezTo>
                    <a:pt x="17" y="94"/>
                    <a:pt x="1" y="160"/>
                    <a:pt x="54" y="177"/>
                  </a:cubicBezTo>
                  <a:cubicBezTo>
                    <a:pt x="71" y="197"/>
                    <a:pt x="104" y="197"/>
                    <a:pt x="137" y="197"/>
                  </a:cubicBezTo>
                  <a:cubicBezTo>
                    <a:pt x="137" y="197"/>
                    <a:pt x="157" y="177"/>
                    <a:pt x="174" y="177"/>
                  </a:cubicBezTo>
                  <a:cubicBezTo>
                    <a:pt x="190" y="177"/>
                    <a:pt x="207" y="160"/>
                    <a:pt x="223" y="144"/>
                  </a:cubicBezTo>
                  <a:cubicBezTo>
                    <a:pt x="240" y="127"/>
                    <a:pt x="261" y="94"/>
                    <a:pt x="261" y="74"/>
                  </a:cubicBezTo>
                  <a:cubicBezTo>
                    <a:pt x="261" y="41"/>
                    <a:pt x="240" y="24"/>
                    <a:pt x="223" y="8"/>
                  </a:cubicBezTo>
                  <a:cubicBezTo>
                    <a:pt x="212" y="8"/>
                    <a:pt x="194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9" name="Google Shape;7549;p17"/>
            <p:cNvSpPr/>
            <p:nvPr/>
          </p:nvSpPr>
          <p:spPr>
            <a:xfrm rot="10800000">
              <a:off x="2841735" y="252622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1"/>
                  </a:moveTo>
                  <a:cubicBezTo>
                    <a:pt x="137" y="1"/>
                    <a:pt x="104" y="17"/>
                    <a:pt x="71" y="34"/>
                  </a:cubicBezTo>
                  <a:cubicBezTo>
                    <a:pt x="55" y="55"/>
                    <a:pt x="17" y="71"/>
                    <a:pt x="17" y="104"/>
                  </a:cubicBezTo>
                  <a:cubicBezTo>
                    <a:pt x="1" y="121"/>
                    <a:pt x="1" y="158"/>
                    <a:pt x="17" y="174"/>
                  </a:cubicBezTo>
                  <a:cubicBezTo>
                    <a:pt x="34" y="191"/>
                    <a:pt x="55" y="191"/>
                    <a:pt x="88" y="191"/>
                  </a:cubicBezTo>
                  <a:lnTo>
                    <a:pt x="158" y="191"/>
                  </a:lnTo>
                  <a:cubicBezTo>
                    <a:pt x="158" y="174"/>
                    <a:pt x="174" y="174"/>
                    <a:pt x="174" y="174"/>
                  </a:cubicBezTo>
                  <a:cubicBezTo>
                    <a:pt x="207" y="158"/>
                    <a:pt x="224" y="121"/>
                    <a:pt x="240" y="104"/>
                  </a:cubicBezTo>
                  <a:cubicBezTo>
                    <a:pt x="261" y="34"/>
                    <a:pt x="22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0" name="Google Shape;7550;p17"/>
            <p:cNvSpPr/>
            <p:nvPr/>
          </p:nvSpPr>
          <p:spPr>
            <a:xfrm rot="10800000">
              <a:off x="2694435" y="275894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2" y="0"/>
                  </a:moveTo>
                  <a:cubicBezTo>
                    <a:pt x="154" y="0"/>
                    <a:pt x="146" y="2"/>
                    <a:pt x="141" y="7"/>
                  </a:cubicBezTo>
                  <a:cubicBezTo>
                    <a:pt x="104" y="7"/>
                    <a:pt x="71" y="24"/>
                    <a:pt x="54" y="57"/>
                  </a:cubicBezTo>
                  <a:cubicBezTo>
                    <a:pt x="1" y="94"/>
                    <a:pt x="1" y="160"/>
                    <a:pt x="38" y="177"/>
                  </a:cubicBezTo>
                  <a:cubicBezTo>
                    <a:pt x="54" y="197"/>
                    <a:pt x="87" y="197"/>
                    <a:pt x="120" y="197"/>
                  </a:cubicBezTo>
                  <a:cubicBezTo>
                    <a:pt x="141" y="197"/>
                    <a:pt x="141" y="197"/>
                    <a:pt x="157" y="177"/>
                  </a:cubicBezTo>
                  <a:cubicBezTo>
                    <a:pt x="174" y="177"/>
                    <a:pt x="190" y="160"/>
                    <a:pt x="207" y="144"/>
                  </a:cubicBezTo>
                  <a:cubicBezTo>
                    <a:pt x="260" y="94"/>
                    <a:pt x="260" y="40"/>
                    <a:pt x="207" y="7"/>
                  </a:cubicBezTo>
                  <a:cubicBezTo>
                    <a:pt x="196" y="7"/>
                    <a:pt x="177" y="0"/>
                    <a:pt x="1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1" name="Google Shape;7551;p17"/>
            <p:cNvSpPr/>
            <p:nvPr/>
          </p:nvSpPr>
          <p:spPr>
            <a:xfrm rot="10800000">
              <a:off x="3075810" y="2684995"/>
              <a:ext cx="6525" cy="4900"/>
            </a:xfrm>
            <a:custGeom>
              <a:avLst/>
              <a:gdLst/>
              <a:ahLst/>
              <a:cxnLst/>
              <a:rect l="l" t="t" r="r" b="b"/>
              <a:pathLst>
                <a:path w="261" h="196" extrusionOk="0">
                  <a:moveTo>
                    <a:pt x="178" y="0"/>
                  </a:moveTo>
                  <a:cubicBezTo>
                    <a:pt x="155" y="0"/>
                    <a:pt x="130" y="6"/>
                    <a:pt x="104" y="20"/>
                  </a:cubicBezTo>
                  <a:cubicBezTo>
                    <a:pt x="54" y="37"/>
                    <a:pt x="1" y="103"/>
                    <a:pt x="17" y="156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89"/>
                  </a:cubicBezTo>
                  <a:cubicBezTo>
                    <a:pt x="223" y="156"/>
                    <a:pt x="261" y="86"/>
                    <a:pt x="261" y="53"/>
                  </a:cubicBezTo>
                  <a:cubicBezTo>
                    <a:pt x="250" y="19"/>
                    <a:pt x="218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2" name="Google Shape;7552;p17"/>
            <p:cNvSpPr/>
            <p:nvPr/>
          </p:nvSpPr>
          <p:spPr>
            <a:xfrm rot="10800000">
              <a:off x="3073235" y="267454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41" y="1"/>
                  </a:moveTo>
                  <a:cubicBezTo>
                    <a:pt x="104" y="21"/>
                    <a:pt x="87" y="38"/>
                    <a:pt x="54" y="54"/>
                  </a:cubicBezTo>
                  <a:cubicBezTo>
                    <a:pt x="1" y="104"/>
                    <a:pt x="1" y="157"/>
                    <a:pt x="54" y="190"/>
                  </a:cubicBezTo>
                  <a:cubicBezTo>
                    <a:pt x="63" y="199"/>
                    <a:pt x="75" y="203"/>
                    <a:pt x="90" y="203"/>
                  </a:cubicBezTo>
                  <a:cubicBezTo>
                    <a:pt x="105" y="203"/>
                    <a:pt x="123" y="199"/>
                    <a:pt x="141" y="190"/>
                  </a:cubicBezTo>
                  <a:lnTo>
                    <a:pt x="158" y="190"/>
                  </a:lnTo>
                  <a:cubicBezTo>
                    <a:pt x="191" y="174"/>
                    <a:pt x="207" y="174"/>
                    <a:pt x="224" y="157"/>
                  </a:cubicBezTo>
                  <a:cubicBezTo>
                    <a:pt x="244" y="124"/>
                    <a:pt x="261" y="104"/>
                    <a:pt x="261" y="71"/>
                  </a:cubicBezTo>
                  <a:cubicBezTo>
                    <a:pt x="261" y="54"/>
                    <a:pt x="244" y="38"/>
                    <a:pt x="224" y="21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3" name="Google Shape;7553;p17"/>
            <p:cNvSpPr/>
            <p:nvPr/>
          </p:nvSpPr>
          <p:spPr>
            <a:xfrm rot="10800000">
              <a:off x="3078035" y="2699270"/>
              <a:ext cx="6450" cy="4850"/>
            </a:xfrm>
            <a:custGeom>
              <a:avLst/>
              <a:gdLst/>
              <a:ahLst/>
              <a:cxnLst/>
              <a:rect l="l" t="t" r="r" b="b"/>
              <a:pathLst>
                <a:path w="258" h="194" extrusionOk="0">
                  <a:moveTo>
                    <a:pt x="194" y="0"/>
                  </a:moveTo>
                  <a:cubicBezTo>
                    <a:pt x="187" y="0"/>
                    <a:pt x="181" y="1"/>
                    <a:pt x="173" y="4"/>
                  </a:cubicBezTo>
                  <a:cubicBezTo>
                    <a:pt x="140" y="4"/>
                    <a:pt x="103" y="4"/>
                    <a:pt x="70" y="20"/>
                  </a:cubicBezTo>
                  <a:cubicBezTo>
                    <a:pt x="54" y="37"/>
                    <a:pt x="37" y="74"/>
                    <a:pt x="21" y="90"/>
                  </a:cubicBezTo>
                  <a:cubicBezTo>
                    <a:pt x="0" y="140"/>
                    <a:pt x="37" y="193"/>
                    <a:pt x="87" y="193"/>
                  </a:cubicBezTo>
                  <a:cubicBezTo>
                    <a:pt x="124" y="193"/>
                    <a:pt x="140" y="193"/>
                    <a:pt x="157" y="177"/>
                  </a:cubicBezTo>
                  <a:cubicBezTo>
                    <a:pt x="173" y="177"/>
                    <a:pt x="173" y="177"/>
                    <a:pt x="190" y="156"/>
                  </a:cubicBezTo>
                  <a:cubicBezTo>
                    <a:pt x="206" y="140"/>
                    <a:pt x="243" y="123"/>
                    <a:pt x="243" y="90"/>
                  </a:cubicBezTo>
                  <a:cubicBezTo>
                    <a:pt x="258" y="44"/>
                    <a:pt x="235" y="0"/>
                    <a:pt x="1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4" name="Google Shape;7554;p17"/>
            <p:cNvSpPr/>
            <p:nvPr/>
          </p:nvSpPr>
          <p:spPr>
            <a:xfrm rot="10800000">
              <a:off x="3088285" y="2673945"/>
              <a:ext cx="6525" cy="5150"/>
            </a:xfrm>
            <a:custGeom>
              <a:avLst/>
              <a:gdLst/>
              <a:ahLst/>
              <a:cxnLst/>
              <a:rect l="l" t="t" r="r" b="b"/>
              <a:pathLst>
                <a:path w="261" h="206" extrusionOk="0">
                  <a:moveTo>
                    <a:pt x="158" y="0"/>
                  </a:moveTo>
                  <a:cubicBezTo>
                    <a:pt x="141" y="0"/>
                    <a:pt x="125" y="17"/>
                    <a:pt x="104" y="17"/>
                  </a:cubicBezTo>
                  <a:cubicBezTo>
                    <a:pt x="38" y="50"/>
                    <a:pt x="1" y="103"/>
                    <a:pt x="1" y="153"/>
                  </a:cubicBezTo>
                  <a:cubicBezTo>
                    <a:pt x="14" y="187"/>
                    <a:pt x="45" y="206"/>
                    <a:pt x="84" y="206"/>
                  </a:cubicBezTo>
                  <a:cubicBezTo>
                    <a:pt x="107" y="206"/>
                    <a:pt x="132" y="200"/>
                    <a:pt x="158" y="186"/>
                  </a:cubicBezTo>
                  <a:cubicBezTo>
                    <a:pt x="174" y="169"/>
                    <a:pt x="191" y="169"/>
                    <a:pt x="207" y="153"/>
                  </a:cubicBezTo>
                  <a:cubicBezTo>
                    <a:pt x="244" y="120"/>
                    <a:pt x="261" y="83"/>
                    <a:pt x="244" y="50"/>
                  </a:cubicBezTo>
                  <a:cubicBezTo>
                    <a:pt x="228" y="17"/>
                    <a:pt x="191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5" name="Google Shape;7555;p17"/>
            <p:cNvSpPr/>
            <p:nvPr/>
          </p:nvSpPr>
          <p:spPr>
            <a:xfrm rot="10800000">
              <a:off x="3088285" y="268679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38" y="0"/>
                  </a:moveTo>
                  <a:cubicBezTo>
                    <a:pt x="121" y="0"/>
                    <a:pt x="102" y="2"/>
                    <a:pt x="83" y="7"/>
                  </a:cubicBezTo>
                  <a:cubicBezTo>
                    <a:pt x="50" y="23"/>
                    <a:pt x="34" y="56"/>
                    <a:pt x="17" y="72"/>
                  </a:cubicBezTo>
                  <a:cubicBezTo>
                    <a:pt x="1" y="110"/>
                    <a:pt x="1" y="126"/>
                    <a:pt x="1" y="143"/>
                  </a:cubicBezTo>
                  <a:cubicBezTo>
                    <a:pt x="1" y="159"/>
                    <a:pt x="17" y="176"/>
                    <a:pt x="34" y="196"/>
                  </a:cubicBezTo>
                  <a:cubicBezTo>
                    <a:pt x="67" y="196"/>
                    <a:pt x="104" y="196"/>
                    <a:pt x="137" y="176"/>
                  </a:cubicBezTo>
                  <a:cubicBezTo>
                    <a:pt x="207" y="159"/>
                    <a:pt x="240" y="93"/>
                    <a:pt x="240" y="39"/>
                  </a:cubicBezTo>
                  <a:cubicBezTo>
                    <a:pt x="228" y="15"/>
                    <a:pt x="187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6" name="Google Shape;7556;p17"/>
            <p:cNvSpPr/>
            <p:nvPr/>
          </p:nvSpPr>
          <p:spPr>
            <a:xfrm rot="10800000">
              <a:off x="3069010" y="271092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0"/>
                  </a:moveTo>
                  <a:cubicBezTo>
                    <a:pt x="103" y="0"/>
                    <a:pt x="33" y="54"/>
                    <a:pt x="17" y="103"/>
                  </a:cubicBezTo>
                  <a:cubicBezTo>
                    <a:pt x="0" y="157"/>
                    <a:pt x="33" y="206"/>
                    <a:pt x="87" y="206"/>
                  </a:cubicBezTo>
                  <a:cubicBezTo>
                    <a:pt x="120" y="206"/>
                    <a:pt x="136" y="190"/>
                    <a:pt x="153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06" y="157"/>
                    <a:pt x="239" y="120"/>
                    <a:pt x="239" y="103"/>
                  </a:cubicBezTo>
                  <a:cubicBezTo>
                    <a:pt x="256" y="70"/>
                    <a:pt x="256" y="54"/>
                    <a:pt x="239" y="37"/>
                  </a:cubicBezTo>
                  <a:cubicBezTo>
                    <a:pt x="223" y="17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7" name="Google Shape;7557;p17"/>
            <p:cNvSpPr/>
            <p:nvPr/>
          </p:nvSpPr>
          <p:spPr>
            <a:xfrm rot="10800000">
              <a:off x="3083960" y="2710920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20" y="0"/>
                  </a:moveTo>
                  <a:cubicBezTo>
                    <a:pt x="87" y="17"/>
                    <a:pt x="71" y="37"/>
                    <a:pt x="38" y="54"/>
                  </a:cubicBezTo>
                  <a:cubicBezTo>
                    <a:pt x="17" y="87"/>
                    <a:pt x="1" y="103"/>
                    <a:pt x="1" y="140"/>
                  </a:cubicBezTo>
                  <a:cubicBezTo>
                    <a:pt x="1" y="157"/>
                    <a:pt x="1" y="173"/>
                    <a:pt x="38" y="190"/>
                  </a:cubicBezTo>
                  <a:cubicBezTo>
                    <a:pt x="54" y="206"/>
                    <a:pt x="87" y="206"/>
                    <a:pt x="104" y="206"/>
                  </a:cubicBezTo>
                  <a:cubicBezTo>
                    <a:pt x="120" y="190"/>
                    <a:pt x="141" y="190"/>
                    <a:pt x="141" y="190"/>
                  </a:cubicBezTo>
                  <a:cubicBezTo>
                    <a:pt x="157" y="173"/>
                    <a:pt x="190" y="173"/>
                    <a:pt x="190" y="157"/>
                  </a:cubicBezTo>
                  <a:cubicBezTo>
                    <a:pt x="244" y="103"/>
                    <a:pt x="244" y="54"/>
                    <a:pt x="207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8" name="Google Shape;7558;p17"/>
            <p:cNvSpPr/>
            <p:nvPr/>
          </p:nvSpPr>
          <p:spPr>
            <a:xfrm rot="10800000">
              <a:off x="3045310" y="268639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72" y="1"/>
                  </a:moveTo>
                  <a:cubicBezTo>
                    <a:pt x="161" y="1"/>
                    <a:pt x="149" y="3"/>
                    <a:pt x="136" y="8"/>
                  </a:cubicBezTo>
                  <a:cubicBezTo>
                    <a:pt x="103" y="8"/>
                    <a:pt x="70" y="24"/>
                    <a:pt x="54" y="57"/>
                  </a:cubicBezTo>
                  <a:cubicBezTo>
                    <a:pt x="0" y="95"/>
                    <a:pt x="0" y="161"/>
                    <a:pt x="33" y="181"/>
                  </a:cubicBezTo>
                  <a:cubicBezTo>
                    <a:pt x="70" y="198"/>
                    <a:pt x="87" y="198"/>
                    <a:pt x="120" y="198"/>
                  </a:cubicBezTo>
                  <a:cubicBezTo>
                    <a:pt x="136" y="198"/>
                    <a:pt x="136" y="198"/>
                    <a:pt x="157" y="181"/>
                  </a:cubicBezTo>
                  <a:cubicBezTo>
                    <a:pt x="173" y="181"/>
                    <a:pt x="190" y="161"/>
                    <a:pt x="206" y="144"/>
                  </a:cubicBezTo>
                  <a:cubicBezTo>
                    <a:pt x="260" y="95"/>
                    <a:pt x="260" y="41"/>
                    <a:pt x="223" y="8"/>
                  </a:cubicBezTo>
                  <a:cubicBezTo>
                    <a:pt x="212" y="8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9" name="Google Shape;7559;p17"/>
            <p:cNvSpPr/>
            <p:nvPr/>
          </p:nvSpPr>
          <p:spPr>
            <a:xfrm rot="10800000">
              <a:off x="2983460" y="2581670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79" y="1"/>
                  </a:moveTo>
                  <a:cubicBezTo>
                    <a:pt x="137" y="1"/>
                    <a:pt x="90" y="18"/>
                    <a:pt x="55" y="42"/>
                  </a:cubicBezTo>
                  <a:cubicBezTo>
                    <a:pt x="1" y="91"/>
                    <a:pt x="1" y="162"/>
                    <a:pt x="34" y="178"/>
                  </a:cubicBezTo>
                  <a:cubicBezTo>
                    <a:pt x="55" y="195"/>
                    <a:pt x="88" y="195"/>
                    <a:pt x="121" y="195"/>
                  </a:cubicBezTo>
                  <a:cubicBezTo>
                    <a:pt x="137" y="195"/>
                    <a:pt x="137" y="178"/>
                    <a:pt x="158" y="178"/>
                  </a:cubicBezTo>
                  <a:cubicBezTo>
                    <a:pt x="174" y="178"/>
                    <a:pt x="191" y="162"/>
                    <a:pt x="207" y="145"/>
                  </a:cubicBezTo>
                  <a:cubicBezTo>
                    <a:pt x="261" y="91"/>
                    <a:pt x="261" y="42"/>
                    <a:pt x="224" y="9"/>
                  </a:cubicBezTo>
                  <a:cubicBezTo>
                    <a:pt x="210" y="3"/>
                    <a:pt x="195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0" name="Google Shape;7560;p17"/>
            <p:cNvSpPr/>
            <p:nvPr/>
          </p:nvSpPr>
          <p:spPr>
            <a:xfrm rot="10800000">
              <a:off x="3039310" y="2721220"/>
              <a:ext cx="6950" cy="4775"/>
            </a:xfrm>
            <a:custGeom>
              <a:avLst/>
              <a:gdLst/>
              <a:ahLst/>
              <a:cxnLst/>
              <a:rect l="l" t="t" r="r" b="b"/>
              <a:pathLst>
                <a:path w="278" h="191" extrusionOk="0">
                  <a:moveTo>
                    <a:pt x="174" y="0"/>
                  </a:moveTo>
                  <a:cubicBezTo>
                    <a:pt x="141" y="0"/>
                    <a:pt x="104" y="21"/>
                    <a:pt x="87" y="38"/>
                  </a:cubicBezTo>
                  <a:cubicBezTo>
                    <a:pt x="54" y="54"/>
                    <a:pt x="38" y="71"/>
                    <a:pt x="17" y="104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74"/>
                    <a:pt x="190" y="174"/>
                    <a:pt x="190" y="174"/>
                  </a:cubicBezTo>
                  <a:cubicBezTo>
                    <a:pt x="223" y="157"/>
                    <a:pt x="244" y="124"/>
                    <a:pt x="261" y="104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1" name="Google Shape;7561;p17"/>
            <p:cNvSpPr/>
            <p:nvPr/>
          </p:nvSpPr>
          <p:spPr>
            <a:xfrm rot="10800000">
              <a:off x="3065085" y="269712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1"/>
                  </a:moveTo>
                  <a:cubicBezTo>
                    <a:pt x="151" y="1"/>
                    <a:pt x="129" y="6"/>
                    <a:pt x="104" y="18"/>
                  </a:cubicBezTo>
                  <a:cubicBezTo>
                    <a:pt x="38" y="34"/>
                    <a:pt x="1" y="104"/>
                    <a:pt x="21" y="137"/>
                  </a:cubicBezTo>
                  <a:cubicBezTo>
                    <a:pt x="21" y="171"/>
                    <a:pt x="48" y="190"/>
                    <a:pt x="85" y="190"/>
                  </a:cubicBezTo>
                  <a:cubicBezTo>
                    <a:pt x="106" y="190"/>
                    <a:pt x="132" y="184"/>
                    <a:pt x="157" y="170"/>
                  </a:cubicBezTo>
                  <a:cubicBezTo>
                    <a:pt x="227" y="154"/>
                    <a:pt x="260" y="88"/>
                    <a:pt x="244" y="51"/>
                  </a:cubicBezTo>
                  <a:cubicBezTo>
                    <a:pt x="233" y="19"/>
                    <a:pt x="207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2" name="Google Shape;7562;p17"/>
            <p:cNvSpPr/>
            <p:nvPr/>
          </p:nvSpPr>
          <p:spPr>
            <a:xfrm rot="10800000">
              <a:off x="3040135" y="270934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5" y="1"/>
                  </a:moveTo>
                  <a:cubicBezTo>
                    <a:pt x="153" y="1"/>
                    <a:pt x="128" y="6"/>
                    <a:pt x="103" y="18"/>
                  </a:cubicBezTo>
                  <a:cubicBezTo>
                    <a:pt x="54" y="51"/>
                    <a:pt x="0" y="104"/>
                    <a:pt x="17" y="154"/>
                  </a:cubicBezTo>
                  <a:cubicBezTo>
                    <a:pt x="27" y="188"/>
                    <a:pt x="53" y="201"/>
                    <a:pt x="89" y="201"/>
                  </a:cubicBezTo>
                  <a:cubicBezTo>
                    <a:pt x="109" y="201"/>
                    <a:pt x="132" y="197"/>
                    <a:pt x="157" y="191"/>
                  </a:cubicBezTo>
                  <a:cubicBezTo>
                    <a:pt x="223" y="154"/>
                    <a:pt x="260" y="104"/>
                    <a:pt x="260" y="51"/>
                  </a:cubicBezTo>
                  <a:cubicBezTo>
                    <a:pt x="247" y="19"/>
                    <a:pt x="215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3" name="Google Shape;7563;p17"/>
            <p:cNvSpPr/>
            <p:nvPr/>
          </p:nvSpPr>
          <p:spPr>
            <a:xfrm rot="10800000">
              <a:off x="3059535" y="2686370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53" y="1"/>
                  </a:moveTo>
                  <a:cubicBezTo>
                    <a:pt x="138" y="1"/>
                    <a:pt x="121" y="3"/>
                    <a:pt x="103" y="7"/>
                  </a:cubicBezTo>
                  <a:cubicBezTo>
                    <a:pt x="33" y="40"/>
                    <a:pt x="0" y="94"/>
                    <a:pt x="17" y="143"/>
                  </a:cubicBezTo>
                  <a:cubicBezTo>
                    <a:pt x="17" y="178"/>
                    <a:pt x="45" y="197"/>
                    <a:pt x="84" y="197"/>
                  </a:cubicBezTo>
                  <a:cubicBezTo>
                    <a:pt x="105" y="197"/>
                    <a:pt x="128" y="192"/>
                    <a:pt x="153" y="180"/>
                  </a:cubicBezTo>
                  <a:cubicBezTo>
                    <a:pt x="223" y="143"/>
                    <a:pt x="256" y="94"/>
                    <a:pt x="239" y="40"/>
                  </a:cubicBezTo>
                  <a:cubicBezTo>
                    <a:pt x="227" y="16"/>
                    <a:pt x="195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4" name="Google Shape;7564;p17"/>
            <p:cNvSpPr/>
            <p:nvPr/>
          </p:nvSpPr>
          <p:spPr>
            <a:xfrm rot="10800000">
              <a:off x="3054785" y="270917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0"/>
                    <a:pt x="103" y="17"/>
                    <a:pt x="87" y="33"/>
                  </a:cubicBezTo>
                  <a:cubicBezTo>
                    <a:pt x="54" y="50"/>
                    <a:pt x="38" y="87"/>
                    <a:pt x="17" y="103"/>
                  </a:cubicBezTo>
                  <a:cubicBezTo>
                    <a:pt x="0" y="153"/>
                    <a:pt x="38" y="206"/>
                    <a:pt x="103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90" y="174"/>
                    <a:pt x="190" y="174"/>
                  </a:cubicBezTo>
                  <a:cubicBezTo>
                    <a:pt x="223" y="153"/>
                    <a:pt x="244" y="120"/>
                    <a:pt x="260" y="103"/>
                  </a:cubicBezTo>
                  <a:cubicBezTo>
                    <a:pt x="277" y="50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5" name="Google Shape;7565;p17"/>
            <p:cNvSpPr/>
            <p:nvPr/>
          </p:nvSpPr>
          <p:spPr>
            <a:xfrm rot="10800000">
              <a:off x="3049635" y="2698045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21"/>
                    <a:pt x="70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0" y="157"/>
                    <a:pt x="37" y="190"/>
                    <a:pt x="87" y="190"/>
                  </a:cubicBezTo>
                  <a:lnTo>
                    <a:pt x="157" y="190"/>
                  </a:lnTo>
                  <a:cubicBezTo>
                    <a:pt x="157" y="173"/>
                    <a:pt x="173" y="173"/>
                    <a:pt x="190" y="173"/>
                  </a:cubicBezTo>
                  <a:cubicBezTo>
                    <a:pt x="206" y="157"/>
                    <a:pt x="227" y="124"/>
                    <a:pt x="243" y="103"/>
                  </a:cubicBezTo>
                  <a:cubicBezTo>
                    <a:pt x="260" y="37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6" name="Google Shape;7566;p17"/>
            <p:cNvSpPr/>
            <p:nvPr/>
          </p:nvSpPr>
          <p:spPr>
            <a:xfrm rot="10800000">
              <a:off x="3046635" y="274524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20" y="0"/>
                    <a:pt x="83" y="17"/>
                    <a:pt x="67" y="33"/>
                  </a:cubicBezTo>
                  <a:cubicBezTo>
                    <a:pt x="34" y="50"/>
                    <a:pt x="17" y="70"/>
                    <a:pt x="1" y="103"/>
                  </a:cubicBezTo>
                  <a:cubicBezTo>
                    <a:pt x="1" y="120"/>
                    <a:pt x="1" y="153"/>
                    <a:pt x="17" y="173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104" y="206"/>
                    <a:pt x="120" y="190"/>
                    <a:pt x="137" y="190"/>
                  </a:cubicBezTo>
                  <a:cubicBezTo>
                    <a:pt x="153" y="173"/>
                    <a:pt x="153" y="173"/>
                    <a:pt x="170" y="173"/>
                  </a:cubicBezTo>
                  <a:cubicBezTo>
                    <a:pt x="207" y="153"/>
                    <a:pt x="223" y="120"/>
                    <a:pt x="223" y="103"/>
                  </a:cubicBezTo>
                  <a:cubicBezTo>
                    <a:pt x="256" y="50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7" name="Google Shape;7567;p17"/>
            <p:cNvSpPr/>
            <p:nvPr/>
          </p:nvSpPr>
          <p:spPr>
            <a:xfrm rot="10800000">
              <a:off x="3167760" y="268639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33"/>
                  </a:cubicBezTo>
                  <a:cubicBezTo>
                    <a:pt x="50" y="49"/>
                    <a:pt x="17" y="70"/>
                    <a:pt x="17" y="103"/>
                  </a:cubicBezTo>
                  <a:cubicBezTo>
                    <a:pt x="0" y="153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86" y="173"/>
                    <a:pt x="223" y="136"/>
                    <a:pt x="239" y="103"/>
                  </a:cubicBezTo>
                  <a:cubicBezTo>
                    <a:pt x="256" y="33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8" name="Google Shape;7568;p17"/>
            <p:cNvSpPr/>
            <p:nvPr/>
          </p:nvSpPr>
          <p:spPr>
            <a:xfrm rot="10800000">
              <a:off x="3171160" y="2697120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54" y="33"/>
                    <a:pt x="17" y="66"/>
                    <a:pt x="17" y="87"/>
                  </a:cubicBezTo>
                  <a:cubicBezTo>
                    <a:pt x="0" y="120"/>
                    <a:pt x="0" y="136"/>
                    <a:pt x="17" y="169"/>
                  </a:cubicBezTo>
                  <a:cubicBezTo>
                    <a:pt x="37" y="190"/>
                    <a:pt x="70" y="190"/>
                    <a:pt x="87" y="190"/>
                  </a:cubicBezTo>
                  <a:cubicBezTo>
                    <a:pt x="103" y="190"/>
                    <a:pt x="140" y="190"/>
                    <a:pt x="157" y="169"/>
                  </a:cubicBezTo>
                  <a:cubicBezTo>
                    <a:pt x="157" y="169"/>
                    <a:pt x="173" y="169"/>
                    <a:pt x="190" y="153"/>
                  </a:cubicBezTo>
                  <a:cubicBezTo>
                    <a:pt x="206" y="136"/>
                    <a:pt x="223" y="120"/>
                    <a:pt x="243" y="87"/>
                  </a:cubicBezTo>
                  <a:cubicBezTo>
                    <a:pt x="260" y="33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9" name="Google Shape;7569;p17"/>
            <p:cNvSpPr/>
            <p:nvPr/>
          </p:nvSpPr>
          <p:spPr>
            <a:xfrm rot="10800000">
              <a:off x="3132910" y="2666695"/>
              <a:ext cx="2200" cy="450"/>
            </a:xfrm>
            <a:custGeom>
              <a:avLst/>
              <a:gdLst/>
              <a:ahLst/>
              <a:cxnLst/>
              <a:rect l="l" t="t" r="r" b="b"/>
              <a:pathLst>
                <a:path w="88" h="18" extrusionOk="0">
                  <a:moveTo>
                    <a:pt x="1" y="1"/>
                  </a:moveTo>
                  <a:cubicBezTo>
                    <a:pt x="34" y="1"/>
                    <a:pt x="50" y="17"/>
                    <a:pt x="87" y="17"/>
                  </a:cubicBezTo>
                  <a:cubicBezTo>
                    <a:pt x="87" y="1"/>
                    <a:pt x="50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0" name="Google Shape;7570;p17"/>
            <p:cNvSpPr/>
            <p:nvPr/>
          </p:nvSpPr>
          <p:spPr>
            <a:xfrm rot="10800000">
              <a:off x="2985610" y="259362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20" y="0"/>
                    <a:pt x="87" y="17"/>
                    <a:pt x="70" y="33"/>
                  </a:cubicBezTo>
                  <a:cubicBezTo>
                    <a:pt x="37" y="50"/>
                    <a:pt x="17" y="66"/>
                    <a:pt x="0" y="103"/>
                  </a:cubicBezTo>
                  <a:cubicBezTo>
                    <a:pt x="0" y="120"/>
                    <a:pt x="0" y="153"/>
                    <a:pt x="17" y="169"/>
                  </a:cubicBezTo>
                  <a:cubicBezTo>
                    <a:pt x="37" y="190"/>
                    <a:pt x="54" y="206"/>
                    <a:pt x="87" y="206"/>
                  </a:cubicBezTo>
                  <a:cubicBezTo>
                    <a:pt x="103" y="206"/>
                    <a:pt x="120" y="190"/>
                    <a:pt x="141" y="190"/>
                  </a:cubicBezTo>
                  <a:cubicBezTo>
                    <a:pt x="157" y="190"/>
                    <a:pt x="174" y="169"/>
                    <a:pt x="174" y="169"/>
                  </a:cubicBezTo>
                  <a:cubicBezTo>
                    <a:pt x="207" y="153"/>
                    <a:pt x="223" y="120"/>
                    <a:pt x="244" y="103"/>
                  </a:cubicBezTo>
                  <a:cubicBezTo>
                    <a:pt x="260" y="50"/>
                    <a:pt x="22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1" name="Google Shape;7571;p17"/>
            <p:cNvSpPr/>
            <p:nvPr/>
          </p:nvSpPr>
          <p:spPr>
            <a:xfrm rot="10800000">
              <a:off x="3129510" y="270999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50"/>
                    <a:pt x="38" y="67"/>
                    <a:pt x="21" y="104"/>
                  </a:cubicBezTo>
                  <a:cubicBezTo>
                    <a:pt x="1" y="120"/>
                    <a:pt x="21" y="137"/>
                    <a:pt x="21" y="170"/>
                  </a:cubicBezTo>
                  <a:cubicBezTo>
                    <a:pt x="38" y="191"/>
                    <a:pt x="71" y="191"/>
                    <a:pt x="87" y="191"/>
                  </a:cubicBezTo>
                  <a:cubicBezTo>
                    <a:pt x="124" y="191"/>
                    <a:pt x="141" y="191"/>
                    <a:pt x="157" y="170"/>
                  </a:cubicBezTo>
                  <a:cubicBezTo>
                    <a:pt x="174" y="170"/>
                    <a:pt x="174" y="170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1" y="34"/>
                    <a:pt x="228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2" name="Google Shape;7572;p17"/>
            <p:cNvSpPr/>
            <p:nvPr/>
          </p:nvSpPr>
          <p:spPr>
            <a:xfrm rot="10800000">
              <a:off x="3166410" y="2677420"/>
              <a:ext cx="5175" cy="3025"/>
            </a:xfrm>
            <a:custGeom>
              <a:avLst/>
              <a:gdLst/>
              <a:ahLst/>
              <a:cxnLst/>
              <a:rect l="l" t="t" r="r" b="b"/>
              <a:pathLst>
                <a:path w="207" h="121" extrusionOk="0">
                  <a:moveTo>
                    <a:pt x="83" y="1"/>
                  </a:moveTo>
                  <a:cubicBezTo>
                    <a:pt x="50" y="17"/>
                    <a:pt x="17" y="34"/>
                    <a:pt x="0" y="54"/>
                  </a:cubicBezTo>
                  <a:cubicBezTo>
                    <a:pt x="50" y="71"/>
                    <a:pt x="120" y="104"/>
                    <a:pt x="169" y="120"/>
                  </a:cubicBezTo>
                  <a:cubicBezTo>
                    <a:pt x="207" y="87"/>
                    <a:pt x="207" y="34"/>
                    <a:pt x="169" y="17"/>
                  </a:cubicBezTo>
                  <a:cubicBezTo>
                    <a:pt x="136" y="1"/>
                    <a:pt x="120" y="1"/>
                    <a:pt x="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3" name="Google Shape;7573;p17"/>
            <p:cNvSpPr/>
            <p:nvPr/>
          </p:nvSpPr>
          <p:spPr>
            <a:xfrm rot="10800000">
              <a:off x="2992535" y="2562295"/>
              <a:ext cx="3425" cy="4500"/>
            </a:xfrm>
            <a:custGeom>
              <a:avLst/>
              <a:gdLst/>
              <a:ahLst/>
              <a:cxnLst/>
              <a:rect l="l" t="t" r="r" b="b"/>
              <a:pathLst>
                <a:path w="137" h="180" extrusionOk="0">
                  <a:moveTo>
                    <a:pt x="42" y="0"/>
                  </a:moveTo>
                  <a:cubicBezTo>
                    <a:pt x="28" y="0"/>
                    <a:pt x="14" y="2"/>
                    <a:pt x="1" y="6"/>
                  </a:cubicBezTo>
                  <a:cubicBezTo>
                    <a:pt x="17" y="60"/>
                    <a:pt x="34" y="110"/>
                    <a:pt x="50" y="180"/>
                  </a:cubicBezTo>
                  <a:cubicBezTo>
                    <a:pt x="104" y="147"/>
                    <a:pt x="137" y="93"/>
                    <a:pt x="120" y="44"/>
                  </a:cubicBezTo>
                  <a:cubicBezTo>
                    <a:pt x="120" y="16"/>
                    <a:pt x="82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4" name="Google Shape;7574;p17"/>
            <p:cNvSpPr/>
            <p:nvPr/>
          </p:nvSpPr>
          <p:spPr>
            <a:xfrm rot="10800000">
              <a:off x="3109310" y="2697120"/>
              <a:ext cx="6100" cy="4750"/>
            </a:xfrm>
            <a:custGeom>
              <a:avLst/>
              <a:gdLst/>
              <a:ahLst/>
              <a:cxnLst/>
              <a:rect l="l" t="t" r="r" b="b"/>
              <a:pathLst>
                <a:path w="244" h="190" extrusionOk="0">
                  <a:moveTo>
                    <a:pt x="157" y="0"/>
                  </a:moveTo>
                  <a:cubicBezTo>
                    <a:pt x="124" y="0"/>
                    <a:pt x="87" y="0"/>
                    <a:pt x="70" y="17"/>
                  </a:cubicBezTo>
                  <a:cubicBezTo>
                    <a:pt x="37" y="50"/>
                    <a:pt x="21" y="66"/>
                    <a:pt x="0" y="103"/>
                  </a:cubicBezTo>
                  <a:cubicBezTo>
                    <a:pt x="0" y="120"/>
                    <a:pt x="0" y="153"/>
                    <a:pt x="21" y="169"/>
                  </a:cubicBezTo>
                  <a:cubicBezTo>
                    <a:pt x="21" y="190"/>
                    <a:pt x="54" y="190"/>
                    <a:pt x="87" y="190"/>
                  </a:cubicBezTo>
                  <a:cubicBezTo>
                    <a:pt x="103" y="190"/>
                    <a:pt x="124" y="190"/>
                    <a:pt x="141" y="169"/>
                  </a:cubicBezTo>
                  <a:cubicBezTo>
                    <a:pt x="157" y="169"/>
                    <a:pt x="157" y="169"/>
                    <a:pt x="174" y="153"/>
                  </a:cubicBezTo>
                  <a:cubicBezTo>
                    <a:pt x="190" y="136"/>
                    <a:pt x="227" y="120"/>
                    <a:pt x="227" y="87"/>
                  </a:cubicBezTo>
                  <a:cubicBezTo>
                    <a:pt x="244" y="33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5" name="Google Shape;7575;p17"/>
            <p:cNvSpPr/>
            <p:nvPr/>
          </p:nvSpPr>
          <p:spPr>
            <a:xfrm rot="10800000">
              <a:off x="3088685" y="273259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58" y="1"/>
                  </a:moveTo>
                  <a:cubicBezTo>
                    <a:pt x="125" y="1"/>
                    <a:pt x="88" y="17"/>
                    <a:pt x="71" y="34"/>
                  </a:cubicBezTo>
                  <a:cubicBezTo>
                    <a:pt x="38" y="50"/>
                    <a:pt x="22" y="71"/>
                    <a:pt x="1" y="104"/>
                  </a:cubicBezTo>
                  <a:cubicBezTo>
                    <a:pt x="1" y="120"/>
                    <a:pt x="1" y="153"/>
                    <a:pt x="22" y="174"/>
                  </a:cubicBezTo>
                  <a:cubicBezTo>
                    <a:pt x="22" y="186"/>
                    <a:pt x="38" y="197"/>
                    <a:pt x="59" y="197"/>
                  </a:cubicBezTo>
                  <a:cubicBezTo>
                    <a:pt x="68" y="197"/>
                    <a:pt x="78" y="195"/>
                    <a:pt x="88" y="190"/>
                  </a:cubicBezTo>
                  <a:lnTo>
                    <a:pt x="141" y="190"/>
                  </a:lnTo>
                  <a:cubicBezTo>
                    <a:pt x="158" y="174"/>
                    <a:pt x="158" y="174"/>
                    <a:pt x="174" y="174"/>
                  </a:cubicBezTo>
                  <a:cubicBezTo>
                    <a:pt x="191" y="153"/>
                    <a:pt x="228" y="120"/>
                    <a:pt x="228" y="104"/>
                  </a:cubicBezTo>
                  <a:cubicBezTo>
                    <a:pt x="244" y="50"/>
                    <a:pt x="207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6" name="Google Shape;7576;p17"/>
            <p:cNvSpPr/>
            <p:nvPr/>
          </p:nvSpPr>
          <p:spPr>
            <a:xfrm rot="10800000">
              <a:off x="3084885" y="2721645"/>
              <a:ext cx="6825" cy="5175"/>
            </a:xfrm>
            <a:custGeom>
              <a:avLst/>
              <a:gdLst/>
              <a:ahLst/>
              <a:cxnLst/>
              <a:rect l="l" t="t" r="r" b="b"/>
              <a:pathLst>
                <a:path w="273" h="207" extrusionOk="0">
                  <a:moveTo>
                    <a:pt x="170" y="0"/>
                  </a:moveTo>
                  <a:cubicBezTo>
                    <a:pt x="137" y="0"/>
                    <a:pt x="104" y="17"/>
                    <a:pt x="83" y="33"/>
                  </a:cubicBezTo>
                  <a:cubicBezTo>
                    <a:pt x="50" y="54"/>
                    <a:pt x="34" y="71"/>
                    <a:pt x="17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37" y="190"/>
                    <a:pt x="153" y="190"/>
                  </a:cubicBezTo>
                  <a:cubicBezTo>
                    <a:pt x="207" y="174"/>
                    <a:pt x="240" y="137"/>
                    <a:pt x="240" y="104"/>
                  </a:cubicBezTo>
                  <a:cubicBezTo>
                    <a:pt x="273" y="54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7" name="Google Shape;7577;p17"/>
            <p:cNvSpPr/>
            <p:nvPr/>
          </p:nvSpPr>
          <p:spPr>
            <a:xfrm rot="10800000">
              <a:off x="3097760" y="266319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37" y="0"/>
                    <a:pt x="104" y="17"/>
                    <a:pt x="67" y="33"/>
                  </a:cubicBezTo>
                  <a:cubicBezTo>
                    <a:pt x="34" y="50"/>
                    <a:pt x="17" y="87"/>
                    <a:pt x="17" y="103"/>
                  </a:cubicBezTo>
                  <a:cubicBezTo>
                    <a:pt x="1" y="136"/>
                    <a:pt x="1" y="153"/>
                    <a:pt x="17" y="169"/>
                  </a:cubicBezTo>
                  <a:cubicBezTo>
                    <a:pt x="34" y="190"/>
                    <a:pt x="50" y="206"/>
                    <a:pt x="87" y="206"/>
                  </a:cubicBezTo>
                  <a:cubicBezTo>
                    <a:pt x="104" y="206"/>
                    <a:pt x="137" y="190"/>
                    <a:pt x="153" y="190"/>
                  </a:cubicBezTo>
                  <a:lnTo>
                    <a:pt x="170" y="169"/>
                  </a:lnTo>
                  <a:cubicBezTo>
                    <a:pt x="207" y="153"/>
                    <a:pt x="223" y="120"/>
                    <a:pt x="240" y="103"/>
                  </a:cubicBezTo>
                  <a:cubicBezTo>
                    <a:pt x="256" y="50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8" name="Google Shape;7578;p17"/>
            <p:cNvSpPr/>
            <p:nvPr/>
          </p:nvSpPr>
          <p:spPr>
            <a:xfrm rot="10800000">
              <a:off x="3101160" y="267567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40" y="1"/>
                    <a:pt x="120" y="1"/>
                    <a:pt x="87" y="17"/>
                  </a:cubicBezTo>
                  <a:cubicBezTo>
                    <a:pt x="54" y="34"/>
                    <a:pt x="37" y="71"/>
                    <a:pt x="17" y="87"/>
                  </a:cubicBezTo>
                  <a:cubicBezTo>
                    <a:pt x="0" y="157"/>
                    <a:pt x="37" y="190"/>
                    <a:pt x="103" y="190"/>
                  </a:cubicBezTo>
                  <a:cubicBezTo>
                    <a:pt x="120" y="190"/>
                    <a:pt x="140" y="190"/>
                    <a:pt x="173" y="174"/>
                  </a:cubicBezTo>
                  <a:cubicBezTo>
                    <a:pt x="173" y="174"/>
                    <a:pt x="190" y="174"/>
                    <a:pt x="190" y="157"/>
                  </a:cubicBezTo>
                  <a:cubicBezTo>
                    <a:pt x="223" y="137"/>
                    <a:pt x="243" y="120"/>
                    <a:pt x="260" y="87"/>
                  </a:cubicBezTo>
                  <a:cubicBezTo>
                    <a:pt x="276" y="34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9" name="Google Shape;7579;p17"/>
            <p:cNvSpPr/>
            <p:nvPr/>
          </p:nvSpPr>
          <p:spPr>
            <a:xfrm rot="10800000">
              <a:off x="3080135" y="2755795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73" y="0"/>
                  </a:moveTo>
                  <a:cubicBezTo>
                    <a:pt x="151" y="0"/>
                    <a:pt x="127" y="6"/>
                    <a:pt x="104" y="18"/>
                  </a:cubicBezTo>
                  <a:cubicBezTo>
                    <a:pt x="50" y="34"/>
                    <a:pt x="1" y="104"/>
                    <a:pt x="17" y="154"/>
                  </a:cubicBezTo>
                  <a:cubicBezTo>
                    <a:pt x="29" y="181"/>
                    <a:pt x="71" y="197"/>
                    <a:pt x="111" y="197"/>
                  </a:cubicBezTo>
                  <a:cubicBezTo>
                    <a:pt x="126" y="197"/>
                    <a:pt x="140" y="195"/>
                    <a:pt x="153" y="191"/>
                  </a:cubicBezTo>
                  <a:cubicBezTo>
                    <a:pt x="223" y="154"/>
                    <a:pt x="256" y="88"/>
                    <a:pt x="256" y="51"/>
                  </a:cubicBezTo>
                  <a:cubicBezTo>
                    <a:pt x="246" y="19"/>
                    <a:pt x="21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0" name="Google Shape;7580;p17"/>
            <p:cNvSpPr/>
            <p:nvPr/>
          </p:nvSpPr>
          <p:spPr>
            <a:xfrm rot="10800000">
              <a:off x="3081885" y="2652895"/>
              <a:ext cx="6000" cy="4350"/>
            </a:xfrm>
            <a:custGeom>
              <a:avLst/>
              <a:gdLst/>
              <a:ahLst/>
              <a:cxnLst/>
              <a:rect l="l" t="t" r="r" b="b"/>
              <a:pathLst>
                <a:path w="240" h="174" extrusionOk="0">
                  <a:moveTo>
                    <a:pt x="136" y="0"/>
                  </a:moveTo>
                  <a:cubicBezTo>
                    <a:pt x="120" y="0"/>
                    <a:pt x="103" y="0"/>
                    <a:pt x="87" y="17"/>
                  </a:cubicBezTo>
                  <a:cubicBezTo>
                    <a:pt x="33" y="33"/>
                    <a:pt x="0" y="71"/>
                    <a:pt x="0" y="104"/>
                  </a:cubicBezTo>
                  <a:cubicBezTo>
                    <a:pt x="33" y="120"/>
                    <a:pt x="87" y="136"/>
                    <a:pt x="136" y="157"/>
                  </a:cubicBezTo>
                  <a:cubicBezTo>
                    <a:pt x="157" y="157"/>
                    <a:pt x="157" y="157"/>
                    <a:pt x="173" y="174"/>
                  </a:cubicBezTo>
                  <a:cubicBezTo>
                    <a:pt x="173" y="157"/>
                    <a:pt x="173" y="157"/>
                    <a:pt x="190" y="157"/>
                  </a:cubicBezTo>
                  <a:cubicBezTo>
                    <a:pt x="223" y="120"/>
                    <a:pt x="239" y="87"/>
                    <a:pt x="223" y="54"/>
                  </a:cubicBezTo>
                  <a:cubicBezTo>
                    <a:pt x="206" y="17"/>
                    <a:pt x="17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1" name="Google Shape;7581;p17"/>
            <p:cNvSpPr/>
            <p:nvPr/>
          </p:nvSpPr>
          <p:spPr>
            <a:xfrm rot="10800000">
              <a:off x="3083535" y="266212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0" y="1"/>
                  </a:moveTo>
                  <a:cubicBezTo>
                    <a:pt x="139" y="1"/>
                    <a:pt x="113" y="5"/>
                    <a:pt x="87" y="13"/>
                  </a:cubicBezTo>
                  <a:cubicBezTo>
                    <a:pt x="54" y="34"/>
                    <a:pt x="21" y="67"/>
                    <a:pt x="0" y="100"/>
                  </a:cubicBezTo>
                  <a:lnTo>
                    <a:pt x="0" y="153"/>
                  </a:lnTo>
                  <a:cubicBezTo>
                    <a:pt x="13" y="185"/>
                    <a:pt x="44" y="196"/>
                    <a:pt x="79" y="196"/>
                  </a:cubicBezTo>
                  <a:cubicBezTo>
                    <a:pt x="99" y="196"/>
                    <a:pt x="121" y="192"/>
                    <a:pt x="140" y="186"/>
                  </a:cubicBezTo>
                  <a:cubicBezTo>
                    <a:pt x="206" y="153"/>
                    <a:pt x="243" y="100"/>
                    <a:pt x="243" y="50"/>
                  </a:cubicBezTo>
                  <a:lnTo>
                    <a:pt x="206" y="13"/>
                  </a:lnTo>
                  <a:cubicBezTo>
                    <a:pt x="198" y="5"/>
                    <a:pt x="182" y="1"/>
                    <a:pt x="1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2" name="Google Shape;7582;p17"/>
            <p:cNvSpPr/>
            <p:nvPr/>
          </p:nvSpPr>
          <p:spPr>
            <a:xfrm rot="10800000">
              <a:off x="2791935" y="271134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3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54" y="37"/>
                    <a:pt x="21" y="70"/>
                    <a:pt x="21" y="87"/>
                  </a:cubicBezTo>
                  <a:cubicBezTo>
                    <a:pt x="0" y="120"/>
                    <a:pt x="21" y="157"/>
                    <a:pt x="37" y="173"/>
                  </a:cubicBezTo>
                  <a:cubicBezTo>
                    <a:pt x="54" y="190"/>
                    <a:pt x="70" y="190"/>
                    <a:pt x="87" y="190"/>
                  </a:cubicBezTo>
                  <a:cubicBezTo>
                    <a:pt x="124" y="190"/>
                    <a:pt x="140" y="190"/>
                    <a:pt x="157" y="173"/>
                  </a:cubicBezTo>
                  <a:cubicBezTo>
                    <a:pt x="190" y="157"/>
                    <a:pt x="227" y="120"/>
                    <a:pt x="244" y="87"/>
                  </a:cubicBezTo>
                  <a:cubicBezTo>
                    <a:pt x="260" y="37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3" name="Google Shape;7583;p17"/>
            <p:cNvSpPr/>
            <p:nvPr/>
          </p:nvSpPr>
          <p:spPr>
            <a:xfrm rot="10800000">
              <a:off x="2791535" y="272364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5" y="1"/>
                  </a:moveTo>
                  <a:cubicBezTo>
                    <a:pt x="153" y="1"/>
                    <a:pt x="128" y="7"/>
                    <a:pt x="104" y="21"/>
                  </a:cubicBezTo>
                  <a:cubicBezTo>
                    <a:pt x="50" y="37"/>
                    <a:pt x="1" y="103"/>
                    <a:pt x="17" y="157"/>
                  </a:cubicBezTo>
                  <a:cubicBezTo>
                    <a:pt x="29" y="181"/>
                    <a:pt x="59" y="197"/>
                    <a:pt x="102" y="197"/>
                  </a:cubicBezTo>
                  <a:cubicBezTo>
                    <a:pt x="117" y="197"/>
                    <a:pt x="135" y="194"/>
                    <a:pt x="153" y="190"/>
                  </a:cubicBezTo>
                  <a:cubicBezTo>
                    <a:pt x="224" y="157"/>
                    <a:pt x="257" y="103"/>
                    <a:pt x="257" y="54"/>
                  </a:cubicBezTo>
                  <a:cubicBezTo>
                    <a:pt x="246" y="20"/>
                    <a:pt x="214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4" name="Google Shape;7584;p17"/>
            <p:cNvSpPr/>
            <p:nvPr/>
          </p:nvSpPr>
          <p:spPr>
            <a:xfrm rot="10800000">
              <a:off x="2796685" y="2689370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70" y="1"/>
                  </a:moveTo>
                  <a:cubicBezTo>
                    <a:pt x="137" y="1"/>
                    <a:pt x="104" y="17"/>
                    <a:pt x="67" y="34"/>
                  </a:cubicBezTo>
                  <a:cubicBezTo>
                    <a:pt x="50" y="50"/>
                    <a:pt x="34" y="83"/>
                    <a:pt x="17" y="104"/>
                  </a:cubicBezTo>
                  <a:cubicBezTo>
                    <a:pt x="1" y="153"/>
                    <a:pt x="34" y="207"/>
                    <a:pt x="83" y="207"/>
                  </a:cubicBezTo>
                  <a:cubicBezTo>
                    <a:pt x="120" y="207"/>
                    <a:pt x="137" y="186"/>
                    <a:pt x="153" y="186"/>
                  </a:cubicBezTo>
                  <a:cubicBezTo>
                    <a:pt x="186" y="170"/>
                    <a:pt x="223" y="137"/>
                    <a:pt x="240" y="104"/>
                  </a:cubicBezTo>
                  <a:cubicBezTo>
                    <a:pt x="256" y="50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5" name="Google Shape;7585;p17"/>
            <p:cNvSpPr/>
            <p:nvPr/>
          </p:nvSpPr>
          <p:spPr>
            <a:xfrm rot="10800000">
              <a:off x="2784635" y="2758370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37" y="1"/>
                  </a:moveTo>
                  <a:cubicBezTo>
                    <a:pt x="120" y="1"/>
                    <a:pt x="87" y="17"/>
                    <a:pt x="54" y="50"/>
                  </a:cubicBezTo>
                  <a:cubicBezTo>
                    <a:pt x="17" y="104"/>
                    <a:pt x="1" y="154"/>
                    <a:pt x="54" y="191"/>
                  </a:cubicBezTo>
                  <a:cubicBezTo>
                    <a:pt x="65" y="191"/>
                    <a:pt x="83" y="198"/>
                    <a:pt x="104" y="198"/>
                  </a:cubicBezTo>
                  <a:cubicBezTo>
                    <a:pt x="115" y="198"/>
                    <a:pt x="126" y="196"/>
                    <a:pt x="137" y="191"/>
                  </a:cubicBezTo>
                  <a:lnTo>
                    <a:pt x="174" y="191"/>
                  </a:lnTo>
                  <a:cubicBezTo>
                    <a:pt x="190" y="174"/>
                    <a:pt x="207" y="154"/>
                    <a:pt x="223" y="137"/>
                  </a:cubicBezTo>
                  <a:cubicBezTo>
                    <a:pt x="277" y="104"/>
                    <a:pt x="277" y="34"/>
                    <a:pt x="223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6" name="Google Shape;7586;p17"/>
            <p:cNvSpPr/>
            <p:nvPr/>
          </p:nvSpPr>
          <p:spPr>
            <a:xfrm rot="10800000">
              <a:off x="2786785" y="2746595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57" y="0"/>
                  </a:moveTo>
                  <a:cubicBezTo>
                    <a:pt x="141" y="0"/>
                    <a:pt x="104" y="0"/>
                    <a:pt x="71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8" y="186"/>
                    <a:pt x="87" y="186"/>
                  </a:cubicBezTo>
                  <a:lnTo>
                    <a:pt x="157" y="186"/>
                  </a:lnTo>
                  <a:cubicBezTo>
                    <a:pt x="157" y="169"/>
                    <a:pt x="174" y="169"/>
                    <a:pt x="174" y="169"/>
                  </a:cubicBezTo>
                  <a:cubicBezTo>
                    <a:pt x="207" y="136"/>
                    <a:pt x="227" y="120"/>
                    <a:pt x="244" y="103"/>
                  </a:cubicBezTo>
                  <a:cubicBezTo>
                    <a:pt x="260" y="33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7" name="Google Shape;7587;p17"/>
            <p:cNvSpPr/>
            <p:nvPr/>
          </p:nvSpPr>
          <p:spPr>
            <a:xfrm rot="10800000">
              <a:off x="2781235" y="273494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41" y="17"/>
                    <a:pt x="104" y="17"/>
                    <a:pt x="87" y="34"/>
                  </a:cubicBezTo>
                  <a:cubicBezTo>
                    <a:pt x="54" y="50"/>
                    <a:pt x="38" y="87"/>
                    <a:pt x="21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4" y="207"/>
                    <a:pt x="141" y="207"/>
                    <a:pt x="157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27" y="153"/>
                    <a:pt x="244" y="137"/>
                    <a:pt x="244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8" name="Google Shape;7588;p17"/>
            <p:cNvSpPr/>
            <p:nvPr/>
          </p:nvSpPr>
          <p:spPr>
            <a:xfrm rot="10800000">
              <a:off x="2797110" y="2734095"/>
              <a:ext cx="6500" cy="5200"/>
            </a:xfrm>
            <a:custGeom>
              <a:avLst/>
              <a:gdLst/>
              <a:ahLst/>
              <a:cxnLst/>
              <a:rect l="l" t="t" r="r" b="b"/>
              <a:pathLst>
                <a:path w="260" h="208" extrusionOk="0">
                  <a:moveTo>
                    <a:pt x="174" y="0"/>
                  </a:moveTo>
                  <a:cubicBezTo>
                    <a:pt x="152" y="0"/>
                    <a:pt x="128" y="6"/>
                    <a:pt x="103" y="17"/>
                  </a:cubicBezTo>
                  <a:cubicBezTo>
                    <a:pt x="37" y="54"/>
                    <a:pt x="0" y="104"/>
                    <a:pt x="21" y="157"/>
                  </a:cubicBezTo>
                  <a:cubicBezTo>
                    <a:pt x="31" y="189"/>
                    <a:pt x="56" y="207"/>
                    <a:pt x="91" y="207"/>
                  </a:cubicBezTo>
                  <a:cubicBezTo>
                    <a:pt x="110" y="207"/>
                    <a:pt x="132" y="202"/>
                    <a:pt x="157" y="190"/>
                  </a:cubicBezTo>
                  <a:cubicBezTo>
                    <a:pt x="227" y="157"/>
                    <a:pt x="260" y="104"/>
                    <a:pt x="243" y="54"/>
                  </a:cubicBezTo>
                  <a:cubicBezTo>
                    <a:pt x="243" y="19"/>
                    <a:pt x="21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9" name="Google Shape;7589;p17"/>
            <p:cNvSpPr/>
            <p:nvPr/>
          </p:nvSpPr>
          <p:spPr>
            <a:xfrm rot="10800000">
              <a:off x="2813910" y="268939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03" y="0"/>
                  </a:moveTo>
                  <a:cubicBezTo>
                    <a:pt x="33" y="33"/>
                    <a:pt x="0" y="104"/>
                    <a:pt x="17" y="136"/>
                  </a:cubicBezTo>
                  <a:cubicBezTo>
                    <a:pt x="27" y="170"/>
                    <a:pt x="52" y="189"/>
                    <a:pt x="86" y="189"/>
                  </a:cubicBezTo>
                  <a:cubicBezTo>
                    <a:pt x="106" y="189"/>
                    <a:pt x="129" y="183"/>
                    <a:pt x="153" y="169"/>
                  </a:cubicBezTo>
                  <a:cubicBezTo>
                    <a:pt x="173" y="169"/>
                    <a:pt x="190" y="153"/>
                    <a:pt x="206" y="153"/>
                  </a:cubicBezTo>
                  <a:cubicBezTo>
                    <a:pt x="239" y="120"/>
                    <a:pt x="256" y="66"/>
                    <a:pt x="239" y="33"/>
                  </a:cubicBezTo>
                  <a:cubicBezTo>
                    <a:pt x="239" y="17"/>
                    <a:pt x="206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0" name="Google Shape;7590;p17"/>
            <p:cNvSpPr/>
            <p:nvPr/>
          </p:nvSpPr>
          <p:spPr>
            <a:xfrm rot="10800000">
              <a:off x="2776910" y="272339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37" y="0"/>
                  </a:moveTo>
                  <a:cubicBezTo>
                    <a:pt x="104" y="21"/>
                    <a:pt x="87" y="37"/>
                    <a:pt x="54" y="54"/>
                  </a:cubicBezTo>
                  <a:cubicBezTo>
                    <a:pt x="1" y="103"/>
                    <a:pt x="1" y="157"/>
                    <a:pt x="54" y="190"/>
                  </a:cubicBezTo>
                  <a:cubicBezTo>
                    <a:pt x="71" y="207"/>
                    <a:pt x="104" y="207"/>
                    <a:pt x="137" y="207"/>
                  </a:cubicBezTo>
                  <a:cubicBezTo>
                    <a:pt x="137" y="190"/>
                    <a:pt x="157" y="190"/>
                    <a:pt x="157" y="190"/>
                  </a:cubicBezTo>
                  <a:cubicBezTo>
                    <a:pt x="190" y="174"/>
                    <a:pt x="207" y="174"/>
                    <a:pt x="223" y="157"/>
                  </a:cubicBezTo>
                  <a:cubicBezTo>
                    <a:pt x="260" y="103"/>
                    <a:pt x="277" y="54"/>
                    <a:pt x="223" y="21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1" name="Google Shape;7591;p17"/>
            <p:cNvSpPr/>
            <p:nvPr/>
          </p:nvSpPr>
          <p:spPr>
            <a:xfrm rot="10800000">
              <a:off x="2815135" y="2699270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56" y="0"/>
                  </a:moveTo>
                  <a:cubicBezTo>
                    <a:pt x="137" y="0"/>
                    <a:pt x="119" y="5"/>
                    <a:pt x="104" y="19"/>
                  </a:cubicBezTo>
                  <a:cubicBezTo>
                    <a:pt x="54" y="36"/>
                    <a:pt x="21" y="73"/>
                    <a:pt x="21" y="106"/>
                  </a:cubicBezTo>
                  <a:cubicBezTo>
                    <a:pt x="1" y="122"/>
                    <a:pt x="1" y="139"/>
                    <a:pt x="1" y="139"/>
                  </a:cubicBezTo>
                  <a:cubicBezTo>
                    <a:pt x="14" y="174"/>
                    <a:pt x="47" y="193"/>
                    <a:pt x="87" y="193"/>
                  </a:cubicBezTo>
                  <a:cubicBezTo>
                    <a:pt x="109" y="193"/>
                    <a:pt x="133" y="187"/>
                    <a:pt x="157" y="176"/>
                  </a:cubicBezTo>
                  <a:cubicBezTo>
                    <a:pt x="207" y="155"/>
                    <a:pt x="260" y="89"/>
                    <a:pt x="244" y="52"/>
                  </a:cubicBezTo>
                  <a:cubicBezTo>
                    <a:pt x="244" y="36"/>
                    <a:pt x="227" y="19"/>
                    <a:pt x="227" y="19"/>
                  </a:cubicBezTo>
                  <a:cubicBezTo>
                    <a:pt x="206" y="10"/>
                    <a:pt x="180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2" name="Google Shape;7592;p17"/>
            <p:cNvSpPr/>
            <p:nvPr/>
          </p:nvSpPr>
          <p:spPr>
            <a:xfrm rot="10800000">
              <a:off x="2809560" y="273627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38" y="70"/>
                    <a:pt x="21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4" y="206"/>
                    <a:pt x="141" y="190"/>
                    <a:pt x="157" y="190"/>
                  </a:cubicBezTo>
                  <a:cubicBezTo>
                    <a:pt x="174" y="190"/>
                    <a:pt x="190" y="173"/>
                    <a:pt x="190" y="173"/>
                  </a:cubicBezTo>
                  <a:cubicBezTo>
                    <a:pt x="228" y="157"/>
                    <a:pt x="244" y="124"/>
                    <a:pt x="261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3" name="Google Shape;7593;p17"/>
            <p:cNvSpPr/>
            <p:nvPr/>
          </p:nvSpPr>
          <p:spPr>
            <a:xfrm rot="10800000">
              <a:off x="2807410" y="272204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49" y="0"/>
                  </a:moveTo>
                  <a:cubicBezTo>
                    <a:pt x="134" y="0"/>
                    <a:pt x="118" y="2"/>
                    <a:pt x="104" y="6"/>
                  </a:cubicBezTo>
                  <a:cubicBezTo>
                    <a:pt x="38" y="39"/>
                    <a:pt x="1" y="93"/>
                    <a:pt x="1" y="143"/>
                  </a:cubicBezTo>
                  <a:cubicBezTo>
                    <a:pt x="14" y="177"/>
                    <a:pt x="47" y="197"/>
                    <a:pt x="87" y="197"/>
                  </a:cubicBezTo>
                  <a:cubicBezTo>
                    <a:pt x="109" y="197"/>
                    <a:pt x="133" y="191"/>
                    <a:pt x="158" y="180"/>
                  </a:cubicBezTo>
                  <a:cubicBezTo>
                    <a:pt x="207" y="163"/>
                    <a:pt x="261" y="93"/>
                    <a:pt x="244" y="39"/>
                  </a:cubicBezTo>
                  <a:cubicBezTo>
                    <a:pt x="232" y="15"/>
                    <a:pt x="191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4" name="Google Shape;7594;p17"/>
            <p:cNvSpPr/>
            <p:nvPr/>
          </p:nvSpPr>
          <p:spPr>
            <a:xfrm rot="10800000">
              <a:off x="2805235" y="2769770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41" y="1"/>
                  </a:moveTo>
                  <a:cubicBezTo>
                    <a:pt x="104" y="1"/>
                    <a:pt x="87" y="17"/>
                    <a:pt x="54" y="34"/>
                  </a:cubicBezTo>
                  <a:cubicBezTo>
                    <a:pt x="17" y="83"/>
                    <a:pt x="0" y="137"/>
                    <a:pt x="54" y="170"/>
                  </a:cubicBezTo>
                  <a:cubicBezTo>
                    <a:pt x="71" y="186"/>
                    <a:pt x="104" y="186"/>
                    <a:pt x="141" y="186"/>
                  </a:cubicBezTo>
                  <a:cubicBezTo>
                    <a:pt x="141" y="170"/>
                    <a:pt x="157" y="170"/>
                    <a:pt x="174" y="170"/>
                  </a:cubicBezTo>
                  <a:cubicBezTo>
                    <a:pt x="190" y="153"/>
                    <a:pt x="207" y="153"/>
                    <a:pt x="223" y="137"/>
                  </a:cubicBezTo>
                  <a:cubicBezTo>
                    <a:pt x="244" y="120"/>
                    <a:pt x="260" y="83"/>
                    <a:pt x="260" y="67"/>
                  </a:cubicBezTo>
                  <a:cubicBezTo>
                    <a:pt x="260" y="34"/>
                    <a:pt x="244" y="17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5" name="Google Shape;7595;p17"/>
            <p:cNvSpPr/>
            <p:nvPr/>
          </p:nvSpPr>
          <p:spPr>
            <a:xfrm rot="10800000">
              <a:off x="2801010" y="2748245"/>
              <a:ext cx="6425" cy="4750"/>
            </a:xfrm>
            <a:custGeom>
              <a:avLst/>
              <a:gdLst/>
              <a:ahLst/>
              <a:cxnLst/>
              <a:rect l="l" t="t" r="r" b="b"/>
              <a:pathLst>
                <a:path w="257" h="190" extrusionOk="0">
                  <a:moveTo>
                    <a:pt x="174" y="0"/>
                  </a:moveTo>
                  <a:cubicBezTo>
                    <a:pt x="104" y="0"/>
                    <a:pt x="34" y="33"/>
                    <a:pt x="17" y="87"/>
                  </a:cubicBezTo>
                  <a:cubicBezTo>
                    <a:pt x="1" y="153"/>
                    <a:pt x="34" y="190"/>
                    <a:pt x="104" y="190"/>
                  </a:cubicBezTo>
                  <a:cubicBezTo>
                    <a:pt x="120" y="190"/>
                    <a:pt x="137" y="190"/>
                    <a:pt x="153" y="173"/>
                  </a:cubicBezTo>
                  <a:cubicBezTo>
                    <a:pt x="174" y="173"/>
                    <a:pt x="174" y="173"/>
                    <a:pt x="190" y="153"/>
                  </a:cubicBezTo>
                  <a:cubicBezTo>
                    <a:pt x="223" y="136"/>
                    <a:pt x="240" y="120"/>
                    <a:pt x="240" y="87"/>
                  </a:cubicBezTo>
                  <a:cubicBezTo>
                    <a:pt x="256" y="70"/>
                    <a:pt x="256" y="33"/>
                    <a:pt x="240" y="1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6" name="Google Shape;7596;p17"/>
            <p:cNvSpPr/>
            <p:nvPr/>
          </p:nvSpPr>
          <p:spPr>
            <a:xfrm rot="10800000">
              <a:off x="2872235" y="2734520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54" y="38"/>
                    <a:pt x="21" y="71"/>
                    <a:pt x="21" y="87"/>
                  </a:cubicBezTo>
                  <a:cubicBezTo>
                    <a:pt x="0" y="157"/>
                    <a:pt x="37" y="190"/>
                    <a:pt x="87" y="190"/>
                  </a:cubicBezTo>
                  <a:cubicBezTo>
                    <a:pt x="103" y="190"/>
                    <a:pt x="140" y="190"/>
                    <a:pt x="157" y="174"/>
                  </a:cubicBezTo>
                  <a:cubicBezTo>
                    <a:pt x="157" y="174"/>
                    <a:pt x="173" y="174"/>
                    <a:pt x="173" y="157"/>
                  </a:cubicBezTo>
                  <a:cubicBezTo>
                    <a:pt x="206" y="141"/>
                    <a:pt x="227" y="120"/>
                    <a:pt x="243" y="87"/>
                  </a:cubicBezTo>
                  <a:cubicBezTo>
                    <a:pt x="243" y="71"/>
                    <a:pt x="243" y="38"/>
                    <a:pt x="227" y="17"/>
                  </a:cubicBezTo>
                  <a:cubicBezTo>
                    <a:pt x="227" y="1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7" name="Google Shape;7597;p17"/>
            <p:cNvSpPr/>
            <p:nvPr/>
          </p:nvSpPr>
          <p:spPr>
            <a:xfrm rot="10800000">
              <a:off x="2887710" y="273434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1"/>
                  </a:moveTo>
                  <a:cubicBezTo>
                    <a:pt x="103" y="17"/>
                    <a:pt x="70" y="38"/>
                    <a:pt x="54" y="54"/>
                  </a:cubicBezTo>
                  <a:cubicBezTo>
                    <a:pt x="0" y="104"/>
                    <a:pt x="0" y="157"/>
                    <a:pt x="54" y="190"/>
                  </a:cubicBezTo>
                  <a:cubicBezTo>
                    <a:pt x="65" y="190"/>
                    <a:pt x="83" y="198"/>
                    <a:pt x="99" y="198"/>
                  </a:cubicBezTo>
                  <a:cubicBezTo>
                    <a:pt x="107" y="198"/>
                    <a:pt x="114" y="196"/>
                    <a:pt x="120" y="190"/>
                  </a:cubicBezTo>
                  <a:lnTo>
                    <a:pt x="157" y="190"/>
                  </a:lnTo>
                  <a:cubicBezTo>
                    <a:pt x="173" y="174"/>
                    <a:pt x="190" y="157"/>
                    <a:pt x="206" y="157"/>
                  </a:cubicBezTo>
                  <a:cubicBezTo>
                    <a:pt x="243" y="120"/>
                    <a:pt x="260" y="104"/>
                    <a:pt x="260" y="71"/>
                  </a:cubicBezTo>
                  <a:cubicBezTo>
                    <a:pt x="260" y="54"/>
                    <a:pt x="243" y="17"/>
                    <a:pt x="223" y="17"/>
                  </a:cubicBezTo>
                  <a:cubicBezTo>
                    <a:pt x="206" y="1"/>
                    <a:pt x="173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8" name="Google Shape;7598;p17"/>
            <p:cNvSpPr/>
            <p:nvPr/>
          </p:nvSpPr>
          <p:spPr>
            <a:xfrm rot="10800000">
              <a:off x="2771735" y="2746520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62" y="1"/>
                  </a:moveTo>
                  <a:cubicBezTo>
                    <a:pt x="143" y="1"/>
                    <a:pt x="122" y="7"/>
                    <a:pt x="103" y="20"/>
                  </a:cubicBezTo>
                  <a:cubicBezTo>
                    <a:pt x="37" y="36"/>
                    <a:pt x="0" y="106"/>
                    <a:pt x="0" y="139"/>
                  </a:cubicBezTo>
                  <a:cubicBezTo>
                    <a:pt x="11" y="171"/>
                    <a:pt x="44" y="191"/>
                    <a:pt x="85" y="191"/>
                  </a:cubicBezTo>
                  <a:cubicBezTo>
                    <a:pt x="108" y="191"/>
                    <a:pt x="132" y="185"/>
                    <a:pt x="157" y="172"/>
                  </a:cubicBezTo>
                  <a:cubicBezTo>
                    <a:pt x="207" y="156"/>
                    <a:pt x="260" y="86"/>
                    <a:pt x="244" y="53"/>
                  </a:cubicBezTo>
                  <a:cubicBezTo>
                    <a:pt x="230" y="21"/>
                    <a:pt x="198" y="1"/>
                    <a:pt x="1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9" name="Google Shape;7599;p17"/>
            <p:cNvSpPr/>
            <p:nvPr/>
          </p:nvSpPr>
          <p:spPr>
            <a:xfrm rot="10800000">
              <a:off x="2879960" y="2757295"/>
              <a:ext cx="6950" cy="5075"/>
            </a:xfrm>
            <a:custGeom>
              <a:avLst/>
              <a:gdLst/>
              <a:ahLst/>
              <a:cxnLst/>
              <a:rect l="l" t="t" r="r" b="b"/>
              <a:pathLst>
                <a:path w="278" h="203" extrusionOk="0">
                  <a:moveTo>
                    <a:pt x="191" y="0"/>
                  </a:moveTo>
                  <a:cubicBezTo>
                    <a:pt x="178" y="0"/>
                    <a:pt x="166" y="4"/>
                    <a:pt x="158" y="12"/>
                  </a:cubicBezTo>
                  <a:cubicBezTo>
                    <a:pt x="120" y="12"/>
                    <a:pt x="87" y="33"/>
                    <a:pt x="71" y="50"/>
                  </a:cubicBezTo>
                  <a:cubicBezTo>
                    <a:pt x="17" y="99"/>
                    <a:pt x="1" y="169"/>
                    <a:pt x="54" y="186"/>
                  </a:cubicBezTo>
                  <a:cubicBezTo>
                    <a:pt x="71" y="202"/>
                    <a:pt x="104" y="202"/>
                    <a:pt x="137" y="202"/>
                  </a:cubicBezTo>
                  <a:cubicBezTo>
                    <a:pt x="137" y="202"/>
                    <a:pt x="158" y="186"/>
                    <a:pt x="174" y="186"/>
                  </a:cubicBezTo>
                  <a:cubicBezTo>
                    <a:pt x="191" y="186"/>
                    <a:pt x="207" y="169"/>
                    <a:pt x="223" y="153"/>
                  </a:cubicBezTo>
                  <a:cubicBezTo>
                    <a:pt x="277" y="99"/>
                    <a:pt x="277" y="50"/>
                    <a:pt x="223" y="12"/>
                  </a:cubicBezTo>
                  <a:cubicBezTo>
                    <a:pt x="215" y="4"/>
                    <a:pt x="203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0" name="Google Shape;7600;p17"/>
            <p:cNvSpPr/>
            <p:nvPr/>
          </p:nvSpPr>
          <p:spPr>
            <a:xfrm rot="10800000">
              <a:off x="2882960" y="272422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7" y="1"/>
                    <a:pt x="120" y="17"/>
                    <a:pt x="87" y="38"/>
                  </a:cubicBezTo>
                  <a:cubicBezTo>
                    <a:pt x="54" y="54"/>
                    <a:pt x="34" y="71"/>
                    <a:pt x="17" y="104"/>
                  </a:cubicBezTo>
                  <a:cubicBezTo>
                    <a:pt x="1" y="158"/>
                    <a:pt x="34" y="191"/>
                    <a:pt x="104" y="191"/>
                  </a:cubicBezTo>
                  <a:lnTo>
                    <a:pt x="157" y="191"/>
                  </a:lnTo>
                  <a:cubicBezTo>
                    <a:pt x="174" y="174"/>
                    <a:pt x="190" y="174"/>
                    <a:pt x="190" y="174"/>
                  </a:cubicBezTo>
                  <a:cubicBezTo>
                    <a:pt x="223" y="158"/>
                    <a:pt x="240" y="120"/>
                    <a:pt x="261" y="104"/>
                  </a:cubicBezTo>
                  <a:cubicBezTo>
                    <a:pt x="261" y="71"/>
                    <a:pt x="261" y="54"/>
                    <a:pt x="240" y="38"/>
                  </a:cubicBezTo>
                  <a:cubicBezTo>
                    <a:pt x="223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1" name="Google Shape;7601;p17"/>
            <p:cNvSpPr/>
            <p:nvPr/>
          </p:nvSpPr>
          <p:spPr>
            <a:xfrm rot="10800000">
              <a:off x="3006235" y="2768020"/>
              <a:ext cx="6100" cy="4350"/>
            </a:xfrm>
            <a:custGeom>
              <a:avLst/>
              <a:gdLst/>
              <a:ahLst/>
              <a:cxnLst/>
              <a:rect l="l" t="t" r="r" b="b"/>
              <a:pathLst>
                <a:path w="244" h="174" extrusionOk="0">
                  <a:moveTo>
                    <a:pt x="70" y="0"/>
                  </a:moveTo>
                  <a:cubicBezTo>
                    <a:pt x="37" y="21"/>
                    <a:pt x="21" y="54"/>
                    <a:pt x="0" y="70"/>
                  </a:cubicBezTo>
                  <a:cubicBezTo>
                    <a:pt x="0" y="103"/>
                    <a:pt x="0" y="124"/>
                    <a:pt x="21" y="140"/>
                  </a:cubicBezTo>
                  <a:cubicBezTo>
                    <a:pt x="37" y="157"/>
                    <a:pt x="54" y="173"/>
                    <a:pt x="87" y="173"/>
                  </a:cubicBezTo>
                  <a:cubicBezTo>
                    <a:pt x="103" y="173"/>
                    <a:pt x="124" y="173"/>
                    <a:pt x="140" y="157"/>
                  </a:cubicBezTo>
                  <a:cubicBezTo>
                    <a:pt x="157" y="157"/>
                    <a:pt x="173" y="140"/>
                    <a:pt x="173" y="140"/>
                  </a:cubicBezTo>
                  <a:cubicBezTo>
                    <a:pt x="206" y="124"/>
                    <a:pt x="227" y="103"/>
                    <a:pt x="244" y="70"/>
                  </a:cubicBezTo>
                  <a:cubicBezTo>
                    <a:pt x="244" y="37"/>
                    <a:pt x="244" y="21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2" name="Google Shape;7602;p17"/>
            <p:cNvSpPr/>
            <p:nvPr/>
          </p:nvSpPr>
          <p:spPr>
            <a:xfrm rot="10800000">
              <a:off x="2913060" y="2770195"/>
              <a:ext cx="6525" cy="3000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38" y="0"/>
                  </a:moveTo>
                  <a:lnTo>
                    <a:pt x="38" y="17"/>
                  </a:lnTo>
                  <a:cubicBezTo>
                    <a:pt x="1" y="70"/>
                    <a:pt x="38" y="120"/>
                    <a:pt x="104" y="120"/>
                  </a:cubicBezTo>
                  <a:cubicBezTo>
                    <a:pt x="125" y="120"/>
                    <a:pt x="141" y="103"/>
                    <a:pt x="174" y="103"/>
                  </a:cubicBezTo>
                  <a:lnTo>
                    <a:pt x="191" y="87"/>
                  </a:lnTo>
                  <a:cubicBezTo>
                    <a:pt x="228" y="70"/>
                    <a:pt x="244" y="33"/>
                    <a:pt x="261" y="17"/>
                  </a:cubicBezTo>
                  <a:lnTo>
                    <a:pt x="2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3" name="Google Shape;7603;p17"/>
            <p:cNvSpPr/>
            <p:nvPr/>
          </p:nvSpPr>
          <p:spPr>
            <a:xfrm rot="10800000">
              <a:off x="2974910" y="2768445"/>
              <a:ext cx="6500" cy="4350"/>
            </a:xfrm>
            <a:custGeom>
              <a:avLst/>
              <a:gdLst/>
              <a:ahLst/>
              <a:cxnLst/>
              <a:rect l="l" t="t" r="r" b="b"/>
              <a:pathLst>
                <a:path w="260" h="174" extrusionOk="0">
                  <a:moveTo>
                    <a:pt x="70" y="1"/>
                  </a:moveTo>
                  <a:cubicBezTo>
                    <a:pt x="54" y="38"/>
                    <a:pt x="21" y="54"/>
                    <a:pt x="21" y="87"/>
                  </a:cubicBezTo>
                  <a:cubicBezTo>
                    <a:pt x="0" y="141"/>
                    <a:pt x="37" y="174"/>
                    <a:pt x="87" y="174"/>
                  </a:cubicBezTo>
                  <a:cubicBezTo>
                    <a:pt x="124" y="174"/>
                    <a:pt x="140" y="174"/>
                    <a:pt x="157" y="157"/>
                  </a:cubicBezTo>
                  <a:lnTo>
                    <a:pt x="190" y="157"/>
                  </a:lnTo>
                  <a:cubicBezTo>
                    <a:pt x="206" y="120"/>
                    <a:pt x="243" y="104"/>
                    <a:pt x="243" y="71"/>
                  </a:cubicBezTo>
                  <a:cubicBezTo>
                    <a:pt x="260" y="54"/>
                    <a:pt x="260" y="17"/>
                    <a:pt x="2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4" name="Google Shape;7604;p17"/>
            <p:cNvSpPr/>
            <p:nvPr/>
          </p:nvSpPr>
          <p:spPr>
            <a:xfrm rot="10800000">
              <a:off x="2876985" y="274607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5" y="50"/>
                    <a:pt x="22" y="66"/>
                    <a:pt x="22" y="103"/>
                  </a:cubicBezTo>
                  <a:cubicBezTo>
                    <a:pt x="1" y="153"/>
                    <a:pt x="38" y="206"/>
                    <a:pt x="87" y="206"/>
                  </a:cubicBezTo>
                  <a:cubicBezTo>
                    <a:pt x="125" y="206"/>
                    <a:pt x="141" y="186"/>
                    <a:pt x="158" y="186"/>
                  </a:cubicBezTo>
                  <a:cubicBezTo>
                    <a:pt x="174" y="169"/>
                    <a:pt x="174" y="169"/>
                    <a:pt x="191" y="169"/>
                  </a:cubicBezTo>
                  <a:cubicBezTo>
                    <a:pt x="207" y="153"/>
                    <a:pt x="244" y="120"/>
                    <a:pt x="244" y="103"/>
                  </a:cubicBezTo>
                  <a:cubicBezTo>
                    <a:pt x="261" y="50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5" name="Google Shape;7605;p17"/>
            <p:cNvSpPr/>
            <p:nvPr/>
          </p:nvSpPr>
          <p:spPr>
            <a:xfrm rot="10800000">
              <a:off x="2789360" y="2770120"/>
              <a:ext cx="6450" cy="4825"/>
            </a:xfrm>
            <a:custGeom>
              <a:avLst/>
              <a:gdLst/>
              <a:ahLst/>
              <a:cxnLst/>
              <a:rect l="l" t="t" r="r" b="b"/>
              <a:pathLst>
                <a:path w="258" h="193" extrusionOk="0">
                  <a:moveTo>
                    <a:pt x="154" y="0"/>
                  </a:moveTo>
                  <a:cubicBezTo>
                    <a:pt x="121" y="0"/>
                    <a:pt x="100" y="21"/>
                    <a:pt x="67" y="37"/>
                  </a:cubicBezTo>
                  <a:cubicBezTo>
                    <a:pt x="51" y="54"/>
                    <a:pt x="34" y="70"/>
                    <a:pt x="18" y="103"/>
                  </a:cubicBezTo>
                  <a:cubicBezTo>
                    <a:pt x="0" y="150"/>
                    <a:pt x="26" y="193"/>
                    <a:pt x="65" y="193"/>
                  </a:cubicBezTo>
                  <a:cubicBezTo>
                    <a:pt x="71" y="193"/>
                    <a:pt x="77" y="192"/>
                    <a:pt x="84" y="190"/>
                  </a:cubicBezTo>
                  <a:lnTo>
                    <a:pt x="154" y="190"/>
                  </a:lnTo>
                  <a:cubicBezTo>
                    <a:pt x="171" y="173"/>
                    <a:pt x="171" y="173"/>
                    <a:pt x="187" y="173"/>
                  </a:cubicBezTo>
                  <a:cubicBezTo>
                    <a:pt x="204" y="157"/>
                    <a:pt x="241" y="124"/>
                    <a:pt x="241" y="103"/>
                  </a:cubicBezTo>
                  <a:cubicBezTo>
                    <a:pt x="257" y="70"/>
                    <a:pt x="257" y="54"/>
                    <a:pt x="241" y="37"/>
                  </a:cubicBezTo>
                  <a:cubicBezTo>
                    <a:pt x="224" y="21"/>
                    <a:pt x="204" y="0"/>
                    <a:pt x="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6" name="Google Shape;7606;p17"/>
            <p:cNvSpPr/>
            <p:nvPr/>
          </p:nvSpPr>
          <p:spPr>
            <a:xfrm rot="10800000">
              <a:off x="2850385" y="2769770"/>
              <a:ext cx="6000" cy="4250"/>
            </a:xfrm>
            <a:custGeom>
              <a:avLst/>
              <a:gdLst/>
              <a:ahLst/>
              <a:cxnLst/>
              <a:rect l="l" t="t" r="r" b="b"/>
              <a:pathLst>
                <a:path w="240" h="170" extrusionOk="0">
                  <a:moveTo>
                    <a:pt x="70" y="0"/>
                  </a:moveTo>
                  <a:cubicBezTo>
                    <a:pt x="33" y="17"/>
                    <a:pt x="17" y="50"/>
                    <a:pt x="17" y="66"/>
                  </a:cubicBezTo>
                  <a:cubicBezTo>
                    <a:pt x="0" y="103"/>
                    <a:pt x="0" y="120"/>
                    <a:pt x="17" y="136"/>
                  </a:cubicBezTo>
                  <a:cubicBezTo>
                    <a:pt x="33" y="153"/>
                    <a:pt x="50" y="169"/>
                    <a:pt x="87" y="169"/>
                  </a:cubicBezTo>
                  <a:cubicBezTo>
                    <a:pt x="103" y="169"/>
                    <a:pt x="120" y="169"/>
                    <a:pt x="153" y="153"/>
                  </a:cubicBezTo>
                  <a:lnTo>
                    <a:pt x="173" y="136"/>
                  </a:lnTo>
                  <a:cubicBezTo>
                    <a:pt x="206" y="120"/>
                    <a:pt x="223" y="103"/>
                    <a:pt x="239" y="66"/>
                  </a:cubicBezTo>
                  <a:cubicBezTo>
                    <a:pt x="239" y="33"/>
                    <a:pt x="239" y="17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7" name="Google Shape;7607;p17"/>
            <p:cNvSpPr/>
            <p:nvPr/>
          </p:nvSpPr>
          <p:spPr>
            <a:xfrm rot="10800000">
              <a:off x="3033760" y="2756195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36" y="1"/>
                  </a:moveTo>
                  <a:cubicBezTo>
                    <a:pt x="103" y="17"/>
                    <a:pt x="83" y="34"/>
                    <a:pt x="50" y="50"/>
                  </a:cubicBezTo>
                  <a:cubicBezTo>
                    <a:pt x="0" y="104"/>
                    <a:pt x="0" y="153"/>
                    <a:pt x="50" y="190"/>
                  </a:cubicBezTo>
                  <a:cubicBezTo>
                    <a:pt x="61" y="190"/>
                    <a:pt x="81" y="198"/>
                    <a:pt x="103" y="198"/>
                  </a:cubicBezTo>
                  <a:cubicBezTo>
                    <a:pt x="114" y="198"/>
                    <a:pt x="125" y="196"/>
                    <a:pt x="136" y="190"/>
                  </a:cubicBezTo>
                  <a:lnTo>
                    <a:pt x="153" y="190"/>
                  </a:lnTo>
                  <a:cubicBezTo>
                    <a:pt x="186" y="170"/>
                    <a:pt x="206" y="153"/>
                    <a:pt x="223" y="137"/>
                  </a:cubicBezTo>
                  <a:cubicBezTo>
                    <a:pt x="239" y="120"/>
                    <a:pt x="256" y="104"/>
                    <a:pt x="256" y="67"/>
                  </a:cubicBezTo>
                  <a:cubicBezTo>
                    <a:pt x="256" y="50"/>
                    <a:pt x="239" y="17"/>
                    <a:pt x="223" y="17"/>
                  </a:cubicBezTo>
                  <a:cubicBezTo>
                    <a:pt x="206" y="1"/>
                    <a:pt x="169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8" name="Google Shape;7608;p17"/>
            <p:cNvSpPr/>
            <p:nvPr/>
          </p:nvSpPr>
          <p:spPr>
            <a:xfrm rot="10800000">
              <a:off x="2771335" y="275812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38" y="33"/>
                    <a:pt x="21" y="71"/>
                    <a:pt x="21" y="87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8" y="174"/>
                  </a:cubicBezTo>
                  <a:cubicBezTo>
                    <a:pt x="158" y="174"/>
                    <a:pt x="174" y="174"/>
                    <a:pt x="174" y="157"/>
                  </a:cubicBezTo>
                  <a:cubicBezTo>
                    <a:pt x="207" y="137"/>
                    <a:pt x="228" y="120"/>
                    <a:pt x="244" y="87"/>
                  </a:cubicBezTo>
                  <a:cubicBezTo>
                    <a:pt x="261" y="33"/>
                    <a:pt x="228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9" name="Google Shape;7609;p17"/>
            <p:cNvSpPr/>
            <p:nvPr/>
          </p:nvSpPr>
          <p:spPr>
            <a:xfrm rot="10800000">
              <a:off x="2863685" y="2759470"/>
              <a:ext cx="6425" cy="4675"/>
            </a:xfrm>
            <a:custGeom>
              <a:avLst/>
              <a:gdLst/>
              <a:ahLst/>
              <a:cxnLst/>
              <a:rect l="l" t="t" r="r" b="b"/>
              <a:pathLst>
                <a:path w="257" h="187" extrusionOk="0">
                  <a:moveTo>
                    <a:pt x="153" y="1"/>
                  </a:moveTo>
                  <a:cubicBezTo>
                    <a:pt x="137" y="1"/>
                    <a:pt x="104" y="1"/>
                    <a:pt x="67" y="34"/>
                  </a:cubicBezTo>
                  <a:cubicBezTo>
                    <a:pt x="34" y="50"/>
                    <a:pt x="17" y="67"/>
                    <a:pt x="17" y="104"/>
                  </a:cubicBezTo>
                  <a:cubicBezTo>
                    <a:pt x="1" y="137"/>
                    <a:pt x="17" y="187"/>
                    <a:pt x="67" y="187"/>
                  </a:cubicBezTo>
                  <a:lnTo>
                    <a:pt x="153" y="187"/>
                  </a:lnTo>
                  <a:cubicBezTo>
                    <a:pt x="170" y="170"/>
                    <a:pt x="207" y="154"/>
                    <a:pt x="224" y="121"/>
                  </a:cubicBezTo>
                  <a:lnTo>
                    <a:pt x="240" y="104"/>
                  </a:lnTo>
                  <a:cubicBezTo>
                    <a:pt x="257" y="34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0" name="Google Shape;7610;p17"/>
            <p:cNvSpPr/>
            <p:nvPr/>
          </p:nvSpPr>
          <p:spPr>
            <a:xfrm rot="10800000">
              <a:off x="2867510" y="2722870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7" y="0"/>
                  </a:moveTo>
                  <a:cubicBezTo>
                    <a:pt x="172" y="0"/>
                    <a:pt x="155" y="4"/>
                    <a:pt x="136" y="12"/>
                  </a:cubicBezTo>
                  <a:cubicBezTo>
                    <a:pt x="103" y="12"/>
                    <a:pt x="70" y="29"/>
                    <a:pt x="54" y="45"/>
                  </a:cubicBezTo>
                  <a:cubicBezTo>
                    <a:pt x="0" y="99"/>
                    <a:pt x="0" y="165"/>
                    <a:pt x="54" y="182"/>
                  </a:cubicBezTo>
                  <a:cubicBezTo>
                    <a:pt x="70" y="202"/>
                    <a:pt x="103" y="202"/>
                    <a:pt x="120" y="202"/>
                  </a:cubicBezTo>
                  <a:cubicBezTo>
                    <a:pt x="136" y="202"/>
                    <a:pt x="157" y="182"/>
                    <a:pt x="157" y="182"/>
                  </a:cubicBezTo>
                  <a:cubicBezTo>
                    <a:pt x="173" y="182"/>
                    <a:pt x="190" y="165"/>
                    <a:pt x="206" y="149"/>
                  </a:cubicBezTo>
                  <a:cubicBezTo>
                    <a:pt x="260" y="99"/>
                    <a:pt x="260" y="45"/>
                    <a:pt x="223" y="12"/>
                  </a:cubicBezTo>
                  <a:cubicBezTo>
                    <a:pt x="215" y="4"/>
                    <a:pt x="202" y="0"/>
                    <a:pt x="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1" name="Google Shape;7611;p17"/>
            <p:cNvSpPr/>
            <p:nvPr/>
          </p:nvSpPr>
          <p:spPr>
            <a:xfrm rot="10800000">
              <a:off x="2805235" y="271174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41" y="1"/>
                  </a:moveTo>
                  <a:cubicBezTo>
                    <a:pt x="104" y="1"/>
                    <a:pt x="71" y="17"/>
                    <a:pt x="55" y="54"/>
                  </a:cubicBezTo>
                  <a:cubicBezTo>
                    <a:pt x="1" y="87"/>
                    <a:pt x="1" y="157"/>
                    <a:pt x="38" y="190"/>
                  </a:cubicBezTo>
                  <a:lnTo>
                    <a:pt x="125" y="190"/>
                  </a:lnTo>
                  <a:cubicBezTo>
                    <a:pt x="141" y="190"/>
                    <a:pt x="141" y="190"/>
                    <a:pt x="158" y="174"/>
                  </a:cubicBezTo>
                  <a:cubicBezTo>
                    <a:pt x="174" y="174"/>
                    <a:pt x="191" y="157"/>
                    <a:pt x="207" y="137"/>
                  </a:cubicBezTo>
                  <a:cubicBezTo>
                    <a:pt x="228" y="120"/>
                    <a:pt x="244" y="87"/>
                    <a:pt x="244" y="71"/>
                  </a:cubicBezTo>
                  <a:cubicBezTo>
                    <a:pt x="244" y="54"/>
                    <a:pt x="244" y="17"/>
                    <a:pt x="207" y="17"/>
                  </a:cubicBezTo>
                  <a:cubicBezTo>
                    <a:pt x="191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2" name="Google Shape;7612;p17"/>
            <p:cNvSpPr/>
            <p:nvPr/>
          </p:nvSpPr>
          <p:spPr>
            <a:xfrm rot="10800000">
              <a:off x="2842660" y="257394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1"/>
                  </a:moveTo>
                  <a:cubicBezTo>
                    <a:pt x="104" y="1"/>
                    <a:pt x="34" y="54"/>
                    <a:pt x="17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1" y="207"/>
                    <a:pt x="137" y="207"/>
                    <a:pt x="154" y="190"/>
                  </a:cubicBezTo>
                  <a:cubicBezTo>
                    <a:pt x="170" y="190"/>
                    <a:pt x="170" y="190"/>
                    <a:pt x="191" y="174"/>
                  </a:cubicBezTo>
                  <a:cubicBezTo>
                    <a:pt x="207" y="157"/>
                    <a:pt x="240" y="141"/>
                    <a:pt x="240" y="104"/>
                  </a:cubicBezTo>
                  <a:cubicBezTo>
                    <a:pt x="257" y="87"/>
                    <a:pt x="257" y="54"/>
                    <a:pt x="240" y="38"/>
                  </a:cubicBezTo>
                  <a:cubicBezTo>
                    <a:pt x="224" y="21"/>
                    <a:pt x="20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3" name="Google Shape;7613;p17"/>
            <p:cNvSpPr/>
            <p:nvPr/>
          </p:nvSpPr>
          <p:spPr>
            <a:xfrm rot="10800000">
              <a:off x="2842235" y="258507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4" y="0"/>
                  </a:moveTo>
                  <a:cubicBezTo>
                    <a:pt x="137" y="0"/>
                    <a:pt x="120" y="17"/>
                    <a:pt x="87" y="33"/>
                  </a:cubicBezTo>
                  <a:cubicBezTo>
                    <a:pt x="50" y="54"/>
                    <a:pt x="33" y="70"/>
                    <a:pt x="17" y="103"/>
                  </a:cubicBezTo>
                  <a:cubicBezTo>
                    <a:pt x="0" y="157"/>
                    <a:pt x="33" y="206"/>
                    <a:pt x="104" y="206"/>
                  </a:cubicBezTo>
                  <a:cubicBezTo>
                    <a:pt x="120" y="206"/>
                    <a:pt x="137" y="190"/>
                    <a:pt x="174" y="190"/>
                  </a:cubicBezTo>
                  <a:lnTo>
                    <a:pt x="190" y="173"/>
                  </a:lnTo>
                  <a:cubicBezTo>
                    <a:pt x="223" y="157"/>
                    <a:pt x="240" y="120"/>
                    <a:pt x="256" y="103"/>
                  </a:cubicBezTo>
                  <a:cubicBezTo>
                    <a:pt x="256" y="70"/>
                    <a:pt x="256" y="54"/>
                    <a:pt x="240" y="33"/>
                  </a:cubicBezTo>
                  <a:cubicBezTo>
                    <a:pt x="223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4" name="Google Shape;7614;p17"/>
            <p:cNvSpPr/>
            <p:nvPr/>
          </p:nvSpPr>
          <p:spPr>
            <a:xfrm rot="10800000">
              <a:off x="2977885" y="257219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54" y="54"/>
                    <a:pt x="17" y="71"/>
                    <a:pt x="17" y="104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04" y="207"/>
                    <a:pt x="141" y="190"/>
                    <a:pt x="157" y="190"/>
                  </a:cubicBezTo>
                  <a:cubicBezTo>
                    <a:pt x="157" y="174"/>
                    <a:pt x="174" y="174"/>
                    <a:pt x="190" y="174"/>
                  </a:cubicBezTo>
                  <a:cubicBezTo>
                    <a:pt x="207" y="157"/>
                    <a:pt x="223" y="120"/>
                    <a:pt x="244" y="104"/>
                  </a:cubicBezTo>
                  <a:cubicBezTo>
                    <a:pt x="260" y="5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5" name="Google Shape;7615;p17"/>
            <p:cNvSpPr/>
            <p:nvPr/>
          </p:nvSpPr>
          <p:spPr>
            <a:xfrm rot="10800000">
              <a:off x="2836160" y="260744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21"/>
                    <a:pt x="71" y="38"/>
                  </a:cubicBezTo>
                  <a:cubicBezTo>
                    <a:pt x="54" y="54"/>
                    <a:pt x="38" y="71"/>
                    <a:pt x="17" y="104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20" y="207"/>
                    <a:pt x="141" y="190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07" y="157"/>
                    <a:pt x="244" y="124"/>
                    <a:pt x="244" y="104"/>
                  </a:cubicBezTo>
                  <a:cubicBezTo>
                    <a:pt x="260" y="5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6" name="Google Shape;7616;p17"/>
            <p:cNvSpPr/>
            <p:nvPr/>
          </p:nvSpPr>
          <p:spPr>
            <a:xfrm rot="10800000">
              <a:off x="2849060" y="2547845"/>
              <a:ext cx="6925" cy="5050"/>
            </a:xfrm>
            <a:custGeom>
              <a:avLst/>
              <a:gdLst/>
              <a:ahLst/>
              <a:cxnLst/>
              <a:rect l="l" t="t" r="r" b="b"/>
              <a:pathLst>
                <a:path w="277" h="202" extrusionOk="0">
                  <a:moveTo>
                    <a:pt x="179" y="0"/>
                  </a:moveTo>
                  <a:cubicBezTo>
                    <a:pt x="160" y="0"/>
                    <a:pt x="139" y="6"/>
                    <a:pt x="120" y="19"/>
                  </a:cubicBezTo>
                  <a:cubicBezTo>
                    <a:pt x="54" y="52"/>
                    <a:pt x="1" y="106"/>
                    <a:pt x="17" y="155"/>
                  </a:cubicBezTo>
                  <a:cubicBezTo>
                    <a:pt x="27" y="189"/>
                    <a:pt x="58" y="201"/>
                    <a:pt x="93" y="201"/>
                  </a:cubicBezTo>
                  <a:cubicBezTo>
                    <a:pt x="114" y="201"/>
                    <a:pt x="137" y="196"/>
                    <a:pt x="157" y="188"/>
                  </a:cubicBezTo>
                  <a:cubicBezTo>
                    <a:pt x="223" y="155"/>
                    <a:pt x="277" y="106"/>
                    <a:pt x="260" y="52"/>
                  </a:cubicBezTo>
                  <a:cubicBezTo>
                    <a:pt x="247" y="20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7" name="Google Shape;7617;p17"/>
            <p:cNvSpPr/>
            <p:nvPr/>
          </p:nvSpPr>
          <p:spPr>
            <a:xfrm rot="10800000">
              <a:off x="2827185" y="263299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68" y="0"/>
                  </a:moveTo>
                  <a:cubicBezTo>
                    <a:pt x="148" y="0"/>
                    <a:pt x="127" y="6"/>
                    <a:pt x="103" y="19"/>
                  </a:cubicBezTo>
                  <a:cubicBezTo>
                    <a:pt x="33" y="52"/>
                    <a:pt x="0" y="106"/>
                    <a:pt x="0" y="155"/>
                  </a:cubicBezTo>
                  <a:cubicBezTo>
                    <a:pt x="12" y="179"/>
                    <a:pt x="52" y="196"/>
                    <a:pt x="98" y="196"/>
                  </a:cubicBezTo>
                  <a:cubicBezTo>
                    <a:pt x="116" y="196"/>
                    <a:pt x="135" y="194"/>
                    <a:pt x="153" y="188"/>
                  </a:cubicBezTo>
                  <a:cubicBezTo>
                    <a:pt x="207" y="155"/>
                    <a:pt x="256" y="106"/>
                    <a:pt x="240" y="52"/>
                  </a:cubicBezTo>
                  <a:cubicBezTo>
                    <a:pt x="229" y="20"/>
                    <a:pt x="203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8" name="Google Shape;7618;p17"/>
            <p:cNvSpPr/>
            <p:nvPr/>
          </p:nvSpPr>
          <p:spPr>
            <a:xfrm rot="10800000">
              <a:off x="2831010" y="259579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cubicBezTo>
                    <a:pt x="157" y="173"/>
                    <a:pt x="174" y="173"/>
                    <a:pt x="190" y="157"/>
                  </a:cubicBezTo>
                  <a:cubicBezTo>
                    <a:pt x="207" y="136"/>
                    <a:pt x="223" y="120"/>
                    <a:pt x="244" y="87"/>
                  </a:cubicBezTo>
                  <a:cubicBezTo>
                    <a:pt x="260" y="70"/>
                    <a:pt x="244" y="33"/>
                    <a:pt x="244" y="17"/>
                  </a:cubicBezTo>
                  <a:cubicBezTo>
                    <a:pt x="223" y="0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9" name="Google Shape;7619;p17"/>
            <p:cNvSpPr/>
            <p:nvPr/>
          </p:nvSpPr>
          <p:spPr>
            <a:xfrm rot="10800000">
              <a:off x="2871410" y="252622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0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50" y="34"/>
                    <a:pt x="17" y="71"/>
                    <a:pt x="17" y="88"/>
                  </a:cubicBezTo>
                  <a:cubicBezTo>
                    <a:pt x="1" y="121"/>
                    <a:pt x="1" y="137"/>
                    <a:pt x="17" y="158"/>
                  </a:cubicBezTo>
                  <a:cubicBezTo>
                    <a:pt x="34" y="174"/>
                    <a:pt x="67" y="191"/>
                    <a:pt x="83" y="191"/>
                  </a:cubicBezTo>
                  <a:cubicBezTo>
                    <a:pt x="104" y="191"/>
                    <a:pt x="137" y="191"/>
                    <a:pt x="153" y="174"/>
                  </a:cubicBezTo>
                  <a:cubicBezTo>
                    <a:pt x="153" y="174"/>
                    <a:pt x="170" y="174"/>
                    <a:pt x="186" y="158"/>
                  </a:cubicBezTo>
                  <a:cubicBezTo>
                    <a:pt x="207" y="137"/>
                    <a:pt x="223" y="121"/>
                    <a:pt x="240" y="88"/>
                  </a:cubicBezTo>
                  <a:cubicBezTo>
                    <a:pt x="256" y="34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0" name="Google Shape;7620;p17"/>
            <p:cNvSpPr/>
            <p:nvPr/>
          </p:nvSpPr>
          <p:spPr>
            <a:xfrm rot="10800000">
              <a:off x="2876160" y="2584495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69" y="0"/>
                  </a:moveTo>
                  <a:cubicBezTo>
                    <a:pt x="153" y="0"/>
                    <a:pt x="120" y="0"/>
                    <a:pt x="103" y="21"/>
                  </a:cubicBezTo>
                  <a:cubicBezTo>
                    <a:pt x="49" y="37"/>
                    <a:pt x="0" y="103"/>
                    <a:pt x="17" y="157"/>
                  </a:cubicBezTo>
                  <a:cubicBezTo>
                    <a:pt x="29" y="181"/>
                    <a:pt x="69" y="196"/>
                    <a:pt x="110" y="196"/>
                  </a:cubicBezTo>
                  <a:cubicBezTo>
                    <a:pt x="125" y="196"/>
                    <a:pt x="139" y="194"/>
                    <a:pt x="153" y="190"/>
                  </a:cubicBezTo>
                  <a:cubicBezTo>
                    <a:pt x="169" y="173"/>
                    <a:pt x="190" y="157"/>
                    <a:pt x="206" y="157"/>
                  </a:cubicBezTo>
                  <a:cubicBezTo>
                    <a:pt x="239" y="124"/>
                    <a:pt x="256" y="87"/>
                    <a:pt x="256" y="54"/>
                  </a:cubicBezTo>
                  <a:cubicBezTo>
                    <a:pt x="239" y="21"/>
                    <a:pt x="20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1" name="Google Shape;7621;p17"/>
            <p:cNvSpPr/>
            <p:nvPr/>
          </p:nvSpPr>
          <p:spPr>
            <a:xfrm rot="10800000">
              <a:off x="2877385" y="259434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1"/>
                  </a:moveTo>
                  <a:cubicBezTo>
                    <a:pt x="152" y="1"/>
                    <a:pt x="130" y="5"/>
                    <a:pt x="103" y="13"/>
                  </a:cubicBezTo>
                  <a:cubicBezTo>
                    <a:pt x="54" y="30"/>
                    <a:pt x="17" y="63"/>
                    <a:pt x="17" y="100"/>
                  </a:cubicBezTo>
                  <a:cubicBezTo>
                    <a:pt x="0" y="116"/>
                    <a:pt x="0" y="133"/>
                    <a:pt x="17" y="149"/>
                  </a:cubicBezTo>
                  <a:cubicBezTo>
                    <a:pt x="17" y="173"/>
                    <a:pt x="54" y="190"/>
                    <a:pt x="100" y="190"/>
                  </a:cubicBezTo>
                  <a:cubicBezTo>
                    <a:pt x="118" y="190"/>
                    <a:pt x="138" y="188"/>
                    <a:pt x="157" y="182"/>
                  </a:cubicBezTo>
                  <a:cubicBezTo>
                    <a:pt x="223" y="149"/>
                    <a:pt x="260" y="79"/>
                    <a:pt x="244" y="46"/>
                  </a:cubicBezTo>
                  <a:cubicBezTo>
                    <a:pt x="244" y="30"/>
                    <a:pt x="223" y="13"/>
                    <a:pt x="223" y="13"/>
                  </a:cubicBezTo>
                  <a:cubicBezTo>
                    <a:pt x="207" y="5"/>
                    <a:pt x="19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2" name="Google Shape;7622;p17"/>
            <p:cNvSpPr/>
            <p:nvPr/>
          </p:nvSpPr>
          <p:spPr>
            <a:xfrm rot="10800000">
              <a:off x="2851635" y="256229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"/>
                    <a:pt x="87" y="34"/>
                  </a:cubicBezTo>
                  <a:cubicBezTo>
                    <a:pt x="54" y="55"/>
                    <a:pt x="37" y="71"/>
                    <a:pt x="17" y="104"/>
                  </a:cubicBezTo>
                  <a:cubicBezTo>
                    <a:pt x="0" y="158"/>
                    <a:pt x="37" y="191"/>
                    <a:pt x="103" y="191"/>
                  </a:cubicBezTo>
                  <a:lnTo>
                    <a:pt x="157" y="191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23" y="137"/>
                    <a:pt x="243" y="121"/>
                    <a:pt x="243" y="104"/>
                  </a:cubicBezTo>
                  <a:cubicBezTo>
                    <a:pt x="260" y="34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3" name="Google Shape;7623;p17"/>
            <p:cNvSpPr/>
            <p:nvPr/>
          </p:nvSpPr>
          <p:spPr>
            <a:xfrm rot="10800000">
              <a:off x="2822860" y="267824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57" y="1"/>
                    <a:pt x="124" y="1"/>
                    <a:pt x="87" y="17"/>
                  </a:cubicBezTo>
                  <a:cubicBezTo>
                    <a:pt x="54" y="34"/>
                    <a:pt x="38" y="71"/>
                    <a:pt x="38" y="87"/>
                  </a:cubicBezTo>
                  <a:cubicBezTo>
                    <a:pt x="0" y="137"/>
                    <a:pt x="38" y="190"/>
                    <a:pt x="103" y="190"/>
                  </a:cubicBezTo>
                  <a:cubicBezTo>
                    <a:pt x="124" y="190"/>
                    <a:pt x="157" y="190"/>
                    <a:pt x="174" y="174"/>
                  </a:cubicBezTo>
                  <a:cubicBezTo>
                    <a:pt x="174" y="174"/>
                    <a:pt x="190" y="174"/>
                    <a:pt x="190" y="157"/>
                  </a:cubicBezTo>
                  <a:cubicBezTo>
                    <a:pt x="227" y="137"/>
                    <a:pt x="244" y="120"/>
                    <a:pt x="260" y="87"/>
                  </a:cubicBezTo>
                  <a:cubicBezTo>
                    <a:pt x="260" y="71"/>
                    <a:pt x="260" y="34"/>
                    <a:pt x="244" y="17"/>
                  </a:cubicBezTo>
                  <a:cubicBezTo>
                    <a:pt x="244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4" name="Google Shape;7624;p17"/>
            <p:cNvSpPr/>
            <p:nvPr/>
          </p:nvSpPr>
          <p:spPr>
            <a:xfrm rot="10800000">
              <a:off x="2857185" y="2573945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55" y="0"/>
                  </a:moveTo>
                  <a:cubicBezTo>
                    <a:pt x="144" y="0"/>
                    <a:pt x="132" y="2"/>
                    <a:pt x="120" y="9"/>
                  </a:cubicBezTo>
                  <a:cubicBezTo>
                    <a:pt x="87" y="9"/>
                    <a:pt x="71" y="26"/>
                    <a:pt x="33" y="59"/>
                  </a:cubicBezTo>
                  <a:cubicBezTo>
                    <a:pt x="17" y="75"/>
                    <a:pt x="1" y="92"/>
                    <a:pt x="1" y="129"/>
                  </a:cubicBezTo>
                  <a:cubicBezTo>
                    <a:pt x="1" y="145"/>
                    <a:pt x="17" y="178"/>
                    <a:pt x="33" y="178"/>
                  </a:cubicBezTo>
                  <a:cubicBezTo>
                    <a:pt x="54" y="195"/>
                    <a:pt x="87" y="195"/>
                    <a:pt x="120" y="195"/>
                  </a:cubicBezTo>
                  <a:cubicBezTo>
                    <a:pt x="120" y="195"/>
                    <a:pt x="137" y="195"/>
                    <a:pt x="13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40" y="92"/>
                    <a:pt x="260" y="42"/>
                    <a:pt x="207" y="9"/>
                  </a:cubicBezTo>
                  <a:cubicBezTo>
                    <a:pt x="196" y="9"/>
                    <a:pt x="177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5" name="Google Shape;7625;p17"/>
            <p:cNvSpPr/>
            <p:nvPr/>
          </p:nvSpPr>
          <p:spPr>
            <a:xfrm rot="10800000">
              <a:off x="2861510" y="254964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3" y="0"/>
                  </a:moveTo>
                  <a:cubicBezTo>
                    <a:pt x="143" y="0"/>
                    <a:pt x="122" y="6"/>
                    <a:pt x="103" y="17"/>
                  </a:cubicBezTo>
                  <a:cubicBezTo>
                    <a:pt x="54" y="34"/>
                    <a:pt x="37" y="50"/>
                    <a:pt x="21" y="87"/>
                  </a:cubicBezTo>
                  <a:cubicBezTo>
                    <a:pt x="0" y="104"/>
                    <a:pt x="0" y="120"/>
                    <a:pt x="0" y="137"/>
                  </a:cubicBezTo>
                  <a:cubicBezTo>
                    <a:pt x="21" y="174"/>
                    <a:pt x="21" y="174"/>
                    <a:pt x="54" y="190"/>
                  </a:cubicBezTo>
                  <a:cubicBezTo>
                    <a:pt x="59" y="196"/>
                    <a:pt x="67" y="198"/>
                    <a:pt x="75" y="198"/>
                  </a:cubicBezTo>
                  <a:cubicBezTo>
                    <a:pt x="93" y="198"/>
                    <a:pt x="116" y="190"/>
                    <a:pt x="141" y="190"/>
                  </a:cubicBezTo>
                  <a:cubicBezTo>
                    <a:pt x="206" y="153"/>
                    <a:pt x="260" y="87"/>
                    <a:pt x="244" y="50"/>
                  </a:cubicBezTo>
                  <a:cubicBezTo>
                    <a:pt x="233" y="18"/>
                    <a:pt x="200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6" name="Google Shape;7626;p17"/>
            <p:cNvSpPr/>
            <p:nvPr/>
          </p:nvSpPr>
          <p:spPr>
            <a:xfrm rot="10800000">
              <a:off x="2867085" y="2561045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74" y="1"/>
                  </a:moveTo>
                  <a:cubicBezTo>
                    <a:pt x="141" y="1"/>
                    <a:pt x="120" y="1"/>
                    <a:pt x="87" y="17"/>
                  </a:cubicBezTo>
                  <a:cubicBezTo>
                    <a:pt x="54" y="34"/>
                    <a:pt x="38" y="67"/>
                    <a:pt x="17" y="104"/>
                  </a:cubicBezTo>
                  <a:cubicBezTo>
                    <a:pt x="1" y="153"/>
                    <a:pt x="38" y="186"/>
                    <a:pt x="87" y="186"/>
                  </a:cubicBezTo>
                  <a:lnTo>
                    <a:pt x="141" y="186"/>
                  </a:lnTo>
                  <a:cubicBezTo>
                    <a:pt x="141" y="186"/>
                    <a:pt x="157" y="186"/>
                    <a:pt x="157" y="170"/>
                  </a:cubicBezTo>
                  <a:lnTo>
                    <a:pt x="190" y="170"/>
                  </a:lnTo>
                  <a:cubicBezTo>
                    <a:pt x="207" y="137"/>
                    <a:pt x="244" y="120"/>
                    <a:pt x="244" y="83"/>
                  </a:cubicBezTo>
                  <a:cubicBezTo>
                    <a:pt x="260" y="67"/>
                    <a:pt x="260" y="50"/>
                    <a:pt x="244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7" name="Google Shape;7627;p17"/>
            <p:cNvSpPr/>
            <p:nvPr/>
          </p:nvSpPr>
          <p:spPr>
            <a:xfrm rot="10800000">
              <a:off x="2810385" y="2677170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3" y="1"/>
                  </a:moveTo>
                  <a:cubicBezTo>
                    <a:pt x="157" y="1"/>
                    <a:pt x="140" y="1"/>
                    <a:pt x="103" y="21"/>
                  </a:cubicBezTo>
                  <a:cubicBezTo>
                    <a:pt x="54" y="54"/>
                    <a:pt x="0" y="104"/>
                    <a:pt x="17" y="157"/>
                  </a:cubicBezTo>
                  <a:cubicBezTo>
                    <a:pt x="30" y="189"/>
                    <a:pt x="61" y="200"/>
                    <a:pt x="96" y="200"/>
                  </a:cubicBezTo>
                  <a:cubicBezTo>
                    <a:pt x="116" y="200"/>
                    <a:pt x="137" y="196"/>
                    <a:pt x="157" y="190"/>
                  </a:cubicBezTo>
                  <a:cubicBezTo>
                    <a:pt x="173" y="174"/>
                    <a:pt x="190" y="174"/>
                    <a:pt x="206" y="157"/>
                  </a:cubicBezTo>
                  <a:cubicBezTo>
                    <a:pt x="244" y="124"/>
                    <a:pt x="260" y="87"/>
                    <a:pt x="260" y="54"/>
                  </a:cubicBezTo>
                  <a:cubicBezTo>
                    <a:pt x="244" y="2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8" name="Google Shape;7628;p17"/>
            <p:cNvSpPr/>
            <p:nvPr/>
          </p:nvSpPr>
          <p:spPr>
            <a:xfrm rot="10800000">
              <a:off x="2795360" y="267867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1" y="1"/>
                  </a:moveTo>
                  <a:cubicBezTo>
                    <a:pt x="156" y="1"/>
                    <a:pt x="139" y="5"/>
                    <a:pt x="120" y="13"/>
                  </a:cubicBezTo>
                  <a:cubicBezTo>
                    <a:pt x="87" y="13"/>
                    <a:pt x="54" y="30"/>
                    <a:pt x="38" y="46"/>
                  </a:cubicBezTo>
                  <a:cubicBezTo>
                    <a:pt x="17" y="83"/>
                    <a:pt x="1" y="100"/>
                    <a:pt x="1" y="133"/>
                  </a:cubicBezTo>
                  <a:cubicBezTo>
                    <a:pt x="1" y="149"/>
                    <a:pt x="1" y="166"/>
                    <a:pt x="38" y="186"/>
                  </a:cubicBezTo>
                  <a:cubicBezTo>
                    <a:pt x="54" y="203"/>
                    <a:pt x="71" y="203"/>
                    <a:pt x="104" y="203"/>
                  </a:cubicBezTo>
                  <a:cubicBezTo>
                    <a:pt x="120" y="203"/>
                    <a:pt x="141" y="186"/>
                    <a:pt x="141" y="186"/>
                  </a:cubicBezTo>
                  <a:cubicBezTo>
                    <a:pt x="157" y="186"/>
                    <a:pt x="174" y="166"/>
                    <a:pt x="190" y="149"/>
                  </a:cubicBezTo>
                  <a:cubicBezTo>
                    <a:pt x="244" y="100"/>
                    <a:pt x="244" y="46"/>
                    <a:pt x="207" y="13"/>
                  </a:cubicBezTo>
                  <a:cubicBezTo>
                    <a:pt x="199" y="5"/>
                    <a:pt x="186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9" name="Google Shape;7629;p17"/>
            <p:cNvSpPr/>
            <p:nvPr/>
          </p:nvSpPr>
          <p:spPr>
            <a:xfrm rot="10800000">
              <a:off x="2789360" y="266712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3" y="1"/>
                    <a:pt x="70" y="22"/>
                  </a:cubicBezTo>
                  <a:cubicBezTo>
                    <a:pt x="54" y="38"/>
                    <a:pt x="21" y="71"/>
                    <a:pt x="21" y="88"/>
                  </a:cubicBezTo>
                  <a:cubicBezTo>
                    <a:pt x="0" y="158"/>
                    <a:pt x="37" y="191"/>
                    <a:pt x="87" y="191"/>
                  </a:cubicBezTo>
                  <a:cubicBezTo>
                    <a:pt x="103" y="191"/>
                    <a:pt x="141" y="191"/>
                    <a:pt x="157" y="174"/>
                  </a:cubicBezTo>
                  <a:cubicBezTo>
                    <a:pt x="157" y="174"/>
                    <a:pt x="174" y="174"/>
                    <a:pt x="190" y="158"/>
                  </a:cubicBezTo>
                  <a:cubicBezTo>
                    <a:pt x="207" y="141"/>
                    <a:pt x="227" y="125"/>
                    <a:pt x="244" y="88"/>
                  </a:cubicBez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0" name="Google Shape;7630;p17"/>
            <p:cNvSpPr/>
            <p:nvPr/>
          </p:nvSpPr>
          <p:spPr>
            <a:xfrm rot="10800000">
              <a:off x="2780410" y="267867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1"/>
                  </a:moveTo>
                  <a:cubicBezTo>
                    <a:pt x="103" y="1"/>
                    <a:pt x="33" y="50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03" y="207"/>
                    <a:pt x="136" y="190"/>
                    <a:pt x="153" y="190"/>
                  </a:cubicBezTo>
                  <a:cubicBezTo>
                    <a:pt x="153" y="190"/>
                    <a:pt x="173" y="170"/>
                    <a:pt x="190" y="170"/>
                  </a:cubicBezTo>
                  <a:cubicBezTo>
                    <a:pt x="206" y="153"/>
                    <a:pt x="223" y="120"/>
                    <a:pt x="239" y="104"/>
                  </a:cubicBezTo>
                  <a:cubicBezTo>
                    <a:pt x="256" y="67"/>
                    <a:pt x="239" y="50"/>
                    <a:pt x="239" y="34"/>
                  </a:cubicBezTo>
                  <a:cubicBezTo>
                    <a:pt x="223" y="17"/>
                    <a:pt x="190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1" name="Google Shape;7631;p17"/>
            <p:cNvSpPr/>
            <p:nvPr/>
          </p:nvSpPr>
          <p:spPr>
            <a:xfrm rot="10800000">
              <a:off x="2789360" y="2652895"/>
              <a:ext cx="4375" cy="4775"/>
            </a:xfrm>
            <a:custGeom>
              <a:avLst/>
              <a:gdLst/>
              <a:ahLst/>
              <a:cxnLst/>
              <a:rect l="l" t="t" r="r" b="b"/>
              <a:pathLst>
                <a:path w="175" h="191" extrusionOk="0">
                  <a:moveTo>
                    <a:pt x="174" y="1"/>
                  </a:moveTo>
                  <a:cubicBezTo>
                    <a:pt x="158" y="1"/>
                    <a:pt x="121" y="1"/>
                    <a:pt x="104" y="17"/>
                  </a:cubicBezTo>
                  <a:cubicBezTo>
                    <a:pt x="55" y="34"/>
                    <a:pt x="1" y="104"/>
                    <a:pt x="17" y="153"/>
                  </a:cubicBezTo>
                  <a:cubicBezTo>
                    <a:pt x="17" y="153"/>
                    <a:pt x="38" y="174"/>
                    <a:pt x="38" y="191"/>
                  </a:cubicBezTo>
                  <a:cubicBezTo>
                    <a:pt x="88" y="121"/>
                    <a:pt x="121" y="50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2" name="Google Shape;7632;p17"/>
            <p:cNvSpPr/>
            <p:nvPr/>
          </p:nvSpPr>
          <p:spPr>
            <a:xfrm rot="10800000">
              <a:off x="2769160" y="270062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21"/>
                  </a:cubicBezTo>
                  <a:cubicBezTo>
                    <a:pt x="54" y="37"/>
                    <a:pt x="38" y="70"/>
                    <a:pt x="38" y="87"/>
                  </a:cubicBezTo>
                  <a:cubicBezTo>
                    <a:pt x="0" y="140"/>
                    <a:pt x="38" y="190"/>
                    <a:pt x="104" y="190"/>
                  </a:cubicBezTo>
                  <a:cubicBezTo>
                    <a:pt x="120" y="190"/>
                    <a:pt x="141" y="190"/>
                    <a:pt x="174" y="173"/>
                  </a:cubicBezTo>
                  <a:cubicBezTo>
                    <a:pt x="174" y="173"/>
                    <a:pt x="190" y="173"/>
                    <a:pt x="190" y="157"/>
                  </a:cubicBezTo>
                  <a:cubicBezTo>
                    <a:pt x="223" y="140"/>
                    <a:pt x="244" y="124"/>
                    <a:pt x="260" y="87"/>
                  </a:cubicBezTo>
                  <a:cubicBezTo>
                    <a:pt x="260" y="70"/>
                    <a:pt x="260" y="37"/>
                    <a:pt x="244" y="21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3" name="Google Shape;7633;p17"/>
            <p:cNvSpPr/>
            <p:nvPr/>
          </p:nvSpPr>
          <p:spPr>
            <a:xfrm rot="10800000">
              <a:off x="2773910" y="271257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7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38" y="50"/>
                    <a:pt x="21" y="67"/>
                    <a:pt x="21" y="104"/>
                  </a:cubicBezTo>
                  <a:cubicBezTo>
                    <a:pt x="1" y="153"/>
                    <a:pt x="38" y="190"/>
                    <a:pt x="87" y="190"/>
                  </a:cubicBezTo>
                  <a:lnTo>
                    <a:pt x="157" y="190"/>
                  </a:lnTo>
                  <a:cubicBezTo>
                    <a:pt x="157" y="170"/>
                    <a:pt x="174" y="170"/>
                    <a:pt x="174" y="170"/>
                  </a:cubicBezTo>
                  <a:cubicBezTo>
                    <a:pt x="207" y="153"/>
                    <a:pt x="228" y="120"/>
                    <a:pt x="244" y="104"/>
                  </a:cubicBezTo>
                  <a:cubicBezTo>
                    <a:pt x="261" y="34"/>
                    <a:pt x="228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4" name="Google Shape;7634;p17"/>
            <p:cNvSpPr/>
            <p:nvPr/>
          </p:nvSpPr>
          <p:spPr>
            <a:xfrm rot="10800000">
              <a:off x="2779885" y="269032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37" y="0"/>
                    <a:pt x="104" y="21"/>
                    <a:pt x="87" y="37"/>
                  </a:cubicBezTo>
                  <a:cubicBezTo>
                    <a:pt x="54" y="54"/>
                    <a:pt x="34" y="70"/>
                    <a:pt x="17" y="103"/>
                  </a:cubicBezTo>
                  <a:cubicBezTo>
                    <a:pt x="1" y="157"/>
                    <a:pt x="34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0" y="124"/>
                    <a:pt x="240" y="103"/>
                  </a:cubicBezTo>
                  <a:cubicBezTo>
                    <a:pt x="260" y="70"/>
                    <a:pt x="260" y="54"/>
                    <a:pt x="240" y="3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5" name="Google Shape;7635;p17"/>
            <p:cNvSpPr/>
            <p:nvPr/>
          </p:nvSpPr>
          <p:spPr>
            <a:xfrm rot="10800000">
              <a:off x="2764935" y="2737770"/>
              <a:ext cx="6825" cy="4950"/>
            </a:xfrm>
            <a:custGeom>
              <a:avLst/>
              <a:gdLst/>
              <a:ahLst/>
              <a:cxnLst/>
              <a:rect l="l" t="t" r="r" b="b"/>
              <a:pathLst>
                <a:path w="273" h="198" extrusionOk="0">
                  <a:moveTo>
                    <a:pt x="177" y="1"/>
                  </a:moveTo>
                  <a:cubicBezTo>
                    <a:pt x="157" y="1"/>
                    <a:pt x="137" y="6"/>
                    <a:pt x="120" y="18"/>
                  </a:cubicBezTo>
                  <a:cubicBezTo>
                    <a:pt x="50" y="35"/>
                    <a:pt x="0" y="105"/>
                    <a:pt x="17" y="154"/>
                  </a:cubicBezTo>
                  <a:cubicBezTo>
                    <a:pt x="29" y="181"/>
                    <a:pt x="70" y="198"/>
                    <a:pt x="111" y="198"/>
                  </a:cubicBezTo>
                  <a:cubicBezTo>
                    <a:pt x="125" y="198"/>
                    <a:pt x="140" y="196"/>
                    <a:pt x="153" y="191"/>
                  </a:cubicBezTo>
                  <a:cubicBezTo>
                    <a:pt x="223" y="154"/>
                    <a:pt x="272" y="88"/>
                    <a:pt x="256" y="51"/>
                  </a:cubicBezTo>
                  <a:cubicBezTo>
                    <a:pt x="245" y="19"/>
                    <a:pt x="212" y="1"/>
                    <a:pt x="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6" name="Google Shape;7636;p17"/>
            <p:cNvSpPr/>
            <p:nvPr/>
          </p:nvSpPr>
          <p:spPr>
            <a:xfrm rot="10800000">
              <a:off x="2809160" y="263104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1"/>
                  </a:moveTo>
                  <a:cubicBezTo>
                    <a:pt x="137" y="1"/>
                    <a:pt x="104" y="17"/>
                    <a:pt x="67" y="38"/>
                  </a:cubicBezTo>
                  <a:cubicBezTo>
                    <a:pt x="34" y="54"/>
                    <a:pt x="17" y="87"/>
                    <a:pt x="17" y="104"/>
                  </a:cubicBezTo>
                  <a:cubicBezTo>
                    <a:pt x="1" y="141"/>
                    <a:pt x="1" y="157"/>
                    <a:pt x="17" y="174"/>
                  </a:cubicBezTo>
                  <a:cubicBezTo>
                    <a:pt x="34" y="190"/>
                    <a:pt x="50" y="207"/>
                    <a:pt x="87" y="207"/>
                  </a:cubicBezTo>
                  <a:cubicBezTo>
                    <a:pt x="104" y="207"/>
                    <a:pt x="120" y="207"/>
                    <a:pt x="153" y="190"/>
                  </a:cubicBezTo>
                  <a:cubicBezTo>
                    <a:pt x="153" y="190"/>
                    <a:pt x="170" y="190"/>
                    <a:pt x="170" y="174"/>
                  </a:cubicBezTo>
                  <a:cubicBezTo>
                    <a:pt x="207" y="157"/>
                    <a:pt x="224" y="141"/>
                    <a:pt x="240" y="104"/>
                  </a:cubicBezTo>
                  <a:cubicBezTo>
                    <a:pt x="257" y="54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7" name="Google Shape;7637;p17"/>
            <p:cNvSpPr/>
            <p:nvPr/>
          </p:nvSpPr>
          <p:spPr>
            <a:xfrm rot="10800000">
              <a:off x="2812560" y="2643520"/>
              <a:ext cx="6925" cy="4650"/>
            </a:xfrm>
            <a:custGeom>
              <a:avLst/>
              <a:gdLst/>
              <a:ahLst/>
              <a:cxnLst/>
              <a:rect l="l" t="t" r="r" b="b"/>
              <a:pathLst>
                <a:path w="277" h="186" extrusionOk="0">
                  <a:moveTo>
                    <a:pt x="173" y="0"/>
                  </a:moveTo>
                  <a:cubicBezTo>
                    <a:pt x="140" y="0"/>
                    <a:pt x="103" y="0"/>
                    <a:pt x="87" y="17"/>
                  </a:cubicBezTo>
                  <a:cubicBezTo>
                    <a:pt x="54" y="50"/>
                    <a:pt x="37" y="66"/>
                    <a:pt x="17" y="103"/>
                  </a:cubicBezTo>
                  <a:cubicBezTo>
                    <a:pt x="0" y="153"/>
                    <a:pt x="37" y="186"/>
                    <a:pt x="103" y="186"/>
                  </a:cubicBezTo>
                  <a:cubicBezTo>
                    <a:pt x="120" y="186"/>
                    <a:pt x="140" y="186"/>
                    <a:pt x="157" y="169"/>
                  </a:cubicBezTo>
                  <a:lnTo>
                    <a:pt x="190" y="169"/>
                  </a:lnTo>
                  <a:cubicBezTo>
                    <a:pt x="223" y="136"/>
                    <a:pt x="243" y="120"/>
                    <a:pt x="260" y="83"/>
                  </a:cubicBezTo>
                  <a:cubicBezTo>
                    <a:pt x="276" y="33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8" name="Google Shape;7638;p17"/>
            <p:cNvSpPr/>
            <p:nvPr/>
          </p:nvSpPr>
          <p:spPr>
            <a:xfrm rot="10800000">
              <a:off x="2818135" y="265259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72" y="0"/>
                  </a:moveTo>
                  <a:cubicBezTo>
                    <a:pt x="134" y="0"/>
                    <a:pt x="86" y="18"/>
                    <a:pt x="54" y="50"/>
                  </a:cubicBezTo>
                  <a:cubicBezTo>
                    <a:pt x="1" y="104"/>
                    <a:pt x="1" y="153"/>
                    <a:pt x="54" y="191"/>
                  </a:cubicBezTo>
                  <a:cubicBezTo>
                    <a:pt x="62" y="199"/>
                    <a:pt x="75" y="203"/>
                    <a:pt x="89" y="203"/>
                  </a:cubicBezTo>
                  <a:cubicBezTo>
                    <a:pt x="104" y="203"/>
                    <a:pt x="120" y="199"/>
                    <a:pt x="137" y="191"/>
                  </a:cubicBezTo>
                  <a:lnTo>
                    <a:pt x="157" y="191"/>
                  </a:lnTo>
                  <a:cubicBezTo>
                    <a:pt x="190" y="174"/>
                    <a:pt x="207" y="174"/>
                    <a:pt x="223" y="153"/>
                  </a:cubicBezTo>
                  <a:cubicBezTo>
                    <a:pt x="260" y="104"/>
                    <a:pt x="277" y="34"/>
                    <a:pt x="223" y="17"/>
                  </a:cubicBezTo>
                  <a:cubicBezTo>
                    <a:pt x="212" y="6"/>
                    <a:pt x="193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9" name="Google Shape;7639;p17"/>
            <p:cNvSpPr/>
            <p:nvPr/>
          </p:nvSpPr>
          <p:spPr>
            <a:xfrm rot="10800000">
              <a:off x="2800085" y="270019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21"/>
                    <a:pt x="71" y="37"/>
                  </a:cubicBezTo>
                  <a:cubicBezTo>
                    <a:pt x="54" y="54"/>
                    <a:pt x="38" y="70"/>
                    <a:pt x="17" y="103"/>
                  </a:cubicBezTo>
                  <a:cubicBezTo>
                    <a:pt x="1" y="124"/>
                    <a:pt x="17" y="157"/>
                    <a:pt x="17" y="173"/>
                  </a:cubicBezTo>
                  <a:cubicBezTo>
                    <a:pt x="38" y="190"/>
                    <a:pt x="71" y="206"/>
                    <a:pt x="87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74" y="173"/>
                    <a:pt x="190" y="173"/>
                  </a:cubicBezTo>
                  <a:cubicBezTo>
                    <a:pt x="207" y="157"/>
                    <a:pt x="244" y="124"/>
                    <a:pt x="244" y="103"/>
                  </a:cubicBezTo>
                  <a:cubicBezTo>
                    <a:pt x="260" y="54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0" name="Google Shape;7640;p17"/>
            <p:cNvSpPr/>
            <p:nvPr/>
          </p:nvSpPr>
          <p:spPr>
            <a:xfrm rot="10800000">
              <a:off x="2882535" y="255972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37" y="50"/>
                    <a:pt x="17" y="71"/>
                    <a:pt x="0" y="104"/>
                  </a:cubicBezTo>
                  <a:cubicBezTo>
                    <a:pt x="0" y="120"/>
                    <a:pt x="0" y="153"/>
                    <a:pt x="17" y="174"/>
                  </a:cubicBezTo>
                  <a:cubicBezTo>
                    <a:pt x="17" y="190"/>
                    <a:pt x="54" y="207"/>
                    <a:pt x="87" y="207"/>
                  </a:cubicBezTo>
                  <a:cubicBezTo>
                    <a:pt x="103" y="207"/>
                    <a:pt x="120" y="190"/>
                    <a:pt x="140" y="190"/>
                  </a:cubicBezTo>
                  <a:cubicBezTo>
                    <a:pt x="157" y="174"/>
                    <a:pt x="157" y="174"/>
                    <a:pt x="173" y="174"/>
                  </a:cubicBezTo>
                  <a:cubicBezTo>
                    <a:pt x="206" y="153"/>
                    <a:pt x="223" y="120"/>
                    <a:pt x="223" y="104"/>
                  </a:cubicBezTo>
                  <a:cubicBezTo>
                    <a:pt x="260" y="50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1" name="Google Shape;7641;p17"/>
            <p:cNvSpPr/>
            <p:nvPr/>
          </p:nvSpPr>
          <p:spPr>
            <a:xfrm rot="10800000">
              <a:off x="2820710" y="266494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"/>
                    <a:pt x="70" y="38"/>
                  </a:cubicBezTo>
                  <a:cubicBezTo>
                    <a:pt x="54" y="54"/>
                    <a:pt x="37" y="71"/>
                    <a:pt x="16" y="104"/>
                  </a:cubicBezTo>
                  <a:cubicBezTo>
                    <a:pt x="0" y="120"/>
                    <a:pt x="16" y="157"/>
                    <a:pt x="16" y="174"/>
                  </a:cubicBezTo>
                  <a:cubicBezTo>
                    <a:pt x="37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38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2" name="Google Shape;7642;p17"/>
            <p:cNvSpPr/>
            <p:nvPr/>
          </p:nvSpPr>
          <p:spPr>
            <a:xfrm rot="10800000">
              <a:off x="2846885" y="2595470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0"/>
                  </a:moveTo>
                  <a:cubicBezTo>
                    <a:pt x="104" y="17"/>
                    <a:pt x="87" y="33"/>
                    <a:pt x="54" y="54"/>
                  </a:cubicBezTo>
                  <a:cubicBezTo>
                    <a:pt x="1" y="103"/>
                    <a:pt x="1" y="157"/>
                    <a:pt x="54" y="190"/>
                  </a:cubicBezTo>
                  <a:cubicBezTo>
                    <a:pt x="63" y="198"/>
                    <a:pt x="75" y="202"/>
                    <a:pt x="87" y="202"/>
                  </a:cubicBezTo>
                  <a:cubicBezTo>
                    <a:pt x="100" y="202"/>
                    <a:pt x="112" y="198"/>
                    <a:pt x="120" y="190"/>
                  </a:cubicBezTo>
                  <a:lnTo>
                    <a:pt x="157" y="190"/>
                  </a:lnTo>
                  <a:cubicBezTo>
                    <a:pt x="174" y="173"/>
                    <a:pt x="207" y="157"/>
                    <a:pt x="207" y="157"/>
                  </a:cubicBezTo>
                  <a:cubicBezTo>
                    <a:pt x="240" y="120"/>
                    <a:pt x="261" y="103"/>
                    <a:pt x="261" y="70"/>
                  </a:cubicBezTo>
                  <a:cubicBezTo>
                    <a:pt x="261" y="54"/>
                    <a:pt x="240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3" name="Google Shape;7643;p17"/>
            <p:cNvSpPr/>
            <p:nvPr/>
          </p:nvSpPr>
          <p:spPr>
            <a:xfrm rot="10800000">
              <a:off x="2941410" y="254899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4"/>
                    <a:pt x="37" y="70"/>
                    <a:pt x="21" y="103"/>
                  </a:cubicBezTo>
                  <a:cubicBezTo>
                    <a:pt x="0" y="157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90" y="173"/>
                    <a:pt x="227" y="136"/>
                    <a:pt x="243" y="103"/>
                  </a:cubicBezTo>
                  <a:cubicBezTo>
                    <a:pt x="260" y="54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4" name="Google Shape;7644;p17"/>
            <p:cNvSpPr/>
            <p:nvPr/>
          </p:nvSpPr>
          <p:spPr>
            <a:xfrm rot="10800000">
              <a:off x="2944810" y="256012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36" y="1"/>
                    <a:pt x="103" y="17"/>
                    <a:pt x="70" y="34"/>
                  </a:cubicBezTo>
                  <a:cubicBezTo>
                    <a:pt x="54" y="50"/>
                    <a:pt x="17" y="71"/>
                    <a:pt x="17" y="104"/>
                  </a:cubicBezTo>
                  <a:cubicBezTo>
                    <a:pt x="0" y="120"/>
                    <a:pt x="17" y="153"/>
                    <a:pt x="17" y="174"/>
                  </a:cubicBezTo>
                  <a:cubicBezTo>
                    <a:pt x="33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3"/>
                    <a:pt x="239" y="120"/>
                    <a:pt x="239" y="104"/>
                  </a:cubicBezTo>
                  <a:cubicBezTo>
                    <a:pt x="260" y="50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5" name="Google Shape;7645;p17"/>
            <p:cNvSpPr/>
            <p:nvPr/>
          </p:nvSpPr>
          <p:spPr>
            <a:xfrm rot="10800000">
              <a:off x="2949960" y="2571370"/>
              <a:ext cx="6100" cy="4875"/>
            </a:xfrm>
            <a:custGeom>
              <a:avLst/>
              <a:gdLst/>
              <a:ahLst/>
              <a:cxnLst/>
              <a:rect l="l" t="t" r="r" b="b"/>
              <a:pathLst>
                <a:path w="244" h="195" extrusionOk="0">
                  <a:moveTo>
                    <a:pt x="161" y="0"/>
                  </a:moveTo>
                  <a:cubicBezTo>
                    <a:pt x="153" y="0"/>
                    <a:pt x="146" y="2"/>
                    <a:pt x="141" y="9"/>
                  </a:cubicBezTo>
                  <a:cubicBezTo>
                    <a:pt x="103" y="9"/>
                    <a:pt x="70" y="26"/>
                    <a:pt x="54" y="59"/>
                  </a:cubicBezTo>
                  <a:cubicBezTo>
                    <a:pt x="0" y="92"/>
                    <a:pt x="0" y="162"/>
                    <a:pt x="37" y="178"/>
                  </a:cubicBezTo>
                  <a:cubicBezTo>
                    <a:pt x="54" y="195"/>
                    <a:pt x="87" y="195"/>
                    <a:pt x="120" y="195"/>
                  </a:cubicBezTo>
                  <a:cubicBezTo>
                    <a:pt x="141" y="195"/>
                    <a:pt x="141" y="195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23" y="129"/>
                    <a:pt x="244" y="92"/>
                    <a:pt x="244" y="75"/>
                  </a:cubicBezTo>
                  <a:cubicBezTo>
                    <a:pt x="244" y="42"/>
                    <a:pt x="244" y="26"/>
                    <a:pt x="207" y="9"/>
                  </a:cubicBezTo>
                  <a:cubicBezTo>
                    <a:pt x="196" y="9"/>
                    <a:pt x="177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6" name="Google Shape;7646;p17"/>
            <p:cNvSpPr/>
            <p:nvPr/>
          </p:nvSpPr>
          <p:spPr>
            <a:xfrm rot="10800000">
              <a:off x="2952110" y="2581620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67" y="0"/>
                  </a:moveTo>
                  <a:cubicBezTo>
                    <a:pt x="146" y="0"/>
                    <a:pt x="124" y="5"/>
                    <a:pt x="103" y="13"/>
                  </a:cubicBezTo>
                  <a:cubicBezTo>
                    <a:pt x="37" y="46"/>
                    <a:pt x="0" y="95"/>
                    <a:pt x="0" y="149"/>
                  </a:cubicBezTo>
                  <a:cubicBezTo>
                    <a:pt x="11" y="181"/>
                    <a:pt x="44" y="201"/>
                    <a:pt x="85" y="201"/>
                  </a:cubicBezTo>
                  <a:cubicBezTo>
                    <a:pt x="108" y="201"/>
                    <a:pt x="132" y="195"/>
                    <a:pt x="157" y="182"/>
                  </a:cubicBezTo>
                  <a:cubicBezTo>
                    <a:pt x="206" y="149"/>
                    <a:pt x="260" y="95"/>
                    <a:pt x="244" y="46"/>
                  </a:cubicBezTo>
                  <a:cubicBezTo>
                    <a:pt x="231" y="13"/>
                    <a:pt x="201" y="0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7" name="Google Shape;7647;p17"/>
            <p:cNvSpPr/>
            <p:nvPr/>
          </p:nvSpPr>
          <p:spPr>
            <a:xfrm rot="10800000">
              <a:off x="2931510" y="260609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57" y="1"/>
                    <a:pt x="120" y="1"/>
                    <a:pt x="87" y="17"/>
                  </a:cubicBezTo>
                  <a:cubicBezTo>
                    <a:pt x="54" y="34"/>
                    <a:pt x="33" y="71"/>
                    <a:pt x="33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57" y="190"/>
                    <a:pt x="174" y="174"/>
                  </a:cubicBezTo>
                  <a:cubicBezTo>
                    <a:pt x="174" y="174"/>
                    <a:pt x="190" y="174"/>
                    <a:pt x="190" y="157"/>
                  </a:cubicBezTo>
                  <a:cubicBezTo>
                    <a:pt x="223" y="137"/>
                    <a:pt x="240" y="120"/>
                    <a:pt x="260" y="87"/>
                  </a:cubicBezTo>
                  <a:cubicBezTo>
                    <a:pt x="277" y="34"/>
                    <a:pt x="24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8" name="Google Shape;7648;p17"/>
            <p:cNvSpPr/>
            <p:nvPr/>
          </p:nvSpPr>
          <p:spPr>
            <a:xfrm rot="10800000">
              <a:off x="2884710" y="257342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50"/>
                    <a:pt x="21" y="67"/>
                    <a:pt x="21" y="104"/>
                  </a:cubicBezTo>
                  <a:cubicBezTo>
                    <a:pt x="1" y="153"/>
                    <a:pt x="38" y="190"/>
                    <a:pt x="87" y="190"/>
                  </a:cubicBezTo>
                  <a:cubicBezTo>
                    <a:pt x="124" y="190"/>
                    <a:pt x="141" y="190"/>
                    <a:pt x="157" y="170"/>
                  </a:cubicBezTo>
                  <a:cubicBezTo>
                    <a:pt x="174" y="170"/>
                    <a:pt x="174" y="170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0" y="67"/>
                    <a:pt x="244" y="34"/>
                    <a:pt x="244" y="17"/>
                  </a:cubicBezTo>
                  <a:cubicBezTo>
                    <a:pt x="227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9" name="Google Shape;7649;p17"/>
            <p:cNvSpPr/>
            <p:nvPr/>
          </p:nvSpPr>
          <p:spPr>
            <a:xfrm rot="10800000">
              <a:off x="2936660" y="257084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4" y="50"/>
                    <a:pt x="17" y="83"/>
                    <a:pt x="17" y="103"/>
                  </a:cubicBezTo>
                  <a:cubicBezTo>
                    <a:pt x="1" y="136"/>
                    <a:pt x="17" y="169"/>
                    <a:pt x="38" y="186"/>
                  </a:cubicBezTo>
                  <a:cubicBezTo>
                    <a:pt x="54" y="206"/>
                    <a:pt x="71" y="206"/>
                    <a:pt x="87" y="206"/>
                  </a:cubicBezTo>
                  <a:cubicBezTo>
                    <a:pt x="104" y="206"/>
                    <a:pt x="141" y="206"/>
                    <a:pt x="157" y="186"/>
                  </a:cubicBezTo>
                  <a:cubicBezTo>
                    <a:pt x="190" y="169"/>
                    <a:pt x="223" y="136"/>
                    <a:pt x="244" y="103"/>
                  </a:cubicBezTo>
                  <a:cubicBezTo>
                    <a:pt x="260" y="50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0" name="Google Shape;7650;p17"/>
            <p:cNvSpPr/>
            <p:nvPr/>
          </p:nvSpPr>
          <p:spPr>
            <a:xfrm rot="10800000">
              <a:off x="2954285" y="259619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71"/>
                    <a:pt x="17" y="104"/>
                  </a:cubicBezTo>
                  <a:cubicBezTo>
                    <a:pt x="0" y="153"/>
                    <a:pt x="37" y="190"/>
                    <a:pt x="103" y="190"/>
                  </a:cubicBezTo>
                  <a:lnTo>
                    <a:pt x="157" y="190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76" y="34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1" name="Google Shape;7651;p17"/>
            <p:cNvSpPr/>
            <p:nvPr/>
          </p:nvSpPr>
          <p:spPr>
            <a:xfrm rot="10800000">
              <a:off x="2929335" y="256012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8" y="0"/>
                  </a:moveTo>
                  <a:cubicBezTo>
                    <a:pt x="159" y="0"/>
                    <a:pt x="149" y="2"/>
                    <a:pt x="137" y="8"/>
                  </a:cubicBezTo>
                  <a:cubicBezTo>
                    <a:pt x="104" y="8"/>
                    <a:pt x="71" y="24"/>
                    <a:pt x="54" y="57"/>
                  </a:cubicBezTo>
                  <a:cubicBezTo>
                    <a:pt x="0" y="94"/>
                    <a:pt x="0" y="160"/>
                    <a:pt x="33" y="181"/>
                  </a:cubicBezTo>
                  <a:cubicBezTo>
                    <a:pt x="71" y="197"/>
                    <a:pt x="87" y="197"/>
                    <a:pt x="120" y="197"/>
                  </a:cubicBezTo>
                  <a:cubicBezTo>
                    <a:pt x="137" y="197"/>
                    <a:pt x="137" y="197"/>
                    <a:pt x="157" y="181"/>
                  </a:cubicBezTo>
                  <a:cubicBezTo>
                    <a:pt x="174" y="181"/>
                    <a:pt x="190" y="160"/>
                    <a:pt x="207" y="144"/>
                  </a:cubicBezTo>
                  <a:cubicBezTo>
                    <a:pt x="240" y="127"/>
                    <a:pt x="240" y="94"/>
                    <a:pt x="240" y="78"/>
                  </a:cubicBezTo>
                  <a:cubicBezTo>
                    <a:pt x="260" y="41"/>
                    <a:pt x="240" y="24"/>
                    <a:pt x="223" y="8"/>
                  </a:cubicBezTo>
                  <a:cubicBezTo>
                    <a:pt x="201" y="8"/>
                    <a:pt x="186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2" name="Google Shape;7652;p17"/>
            <p:cNvSpPr/>
            <p:nvPr/>
          </p:nvSpPr>
          <p:spPr>
            <a:xfrm rot="10800000">
              <a:off x="2972735" y="2548170"/>
              <a:ext cx="6100" cy="4900"/>
            </a:xfrm>
            <a:custGeom>
              <a:avLst/>
              <a:gdLst/>
              <a:ahLst/>
              <a:cxnLst/>
              <a:rect l="l" t="t" r="r" b="b"/>
              <a:pathLst>
                <a:path w="244" h="196" extrusionOk="0">
                  <a:moveTo>
                    <a:pt x="169" y="1"/>
                  </a:moveTo>
                  <a:cubicBezTo>
                    <a:pt x="161" y="1"/>
                    <a:pt x="151" y="3"/>
                    <a:pt x="140" y="10"/>
                  </a:cubicBezTo>
                  <a:cubicBezTo>
                    <a:pt x="103" y="10"/>
                    <a:pt x="70" y="26"/>
                    <a:pt x="54" y="43"/>
                  </a:cubicBezTo>
                  <a:cubicBezTo>
                    <a:pt x="0" y="92"/>
                    <a:pt x="0" y="162"/>
                    <a:pt x="37" y="179"/>
                  </a:cubicBezTo>
                  <a:cubicBezTo>
                    <a:pt x="70" y="195"/>
                    <a:pt x="87" y="195"/>
                    <a:pt x="124" y="195"/>
                  </a:cubicBezTo>
                  <a:cubicBezTo>
                    <a:pt x="140" y="195"/>
                    <a:pt x="140" y="179"/>
                    <a:pt x="157" y="179"/>
                  </a:cubicBezTo>
                  <a:cubicBezTo>
                    <a:pt x="173" y="179"/>
                    <a:pt x="190" y="162"/>
                    <a:pt x="206" y="146"/>
                  </a:cubicBezTo>
                  <a:cubicBezTo>
                    <a:pt x="227" y="129"/>
                    <a:pt x="243" y="92"/>
                    <a:pt x="243" y="76"/>
                  </a:cubicBezTo>
                  <a:cubicBezTo>
                    <a:pt x="243" y="43"/>
                    <a:pt x="243" y="26"/>
                    <a:pt x="227" y="10"/>
                  </a:cubicBezTo>
                  <a:cubicBezTo>
                    <a:pt x="202" y="10"/>
                    <a:pt x="187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3" name="Google Shape;7653;p17"/>
            <p:cNvSpPr/>
            <p:nvPr/>
          </p:nvSpPr>
          <p:spPr>
            <a:xfrm rot="10800000">
              <a:off x="2974485" y="256012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0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50" y="50"/>
                    <a:pt x="34" y="71"/>
                    <a:pt x="17" y="104"/>
                  </a:cubicBezTo>
                  <a:cubicBezTo>
                    <a:pt x="1" y="120"/>
                    <a:pt x="17" y="137"/>
                    <a:pt x="17" y="174"/>
                  </a:cubicBezTo>
                  <a:cubicBezTo>
                    <a:pt x="34" y="190"/>
                    <a:pt x="67" y="190"/>
                    <a:pt x="83" y="190"/>
                  </a:cubicBezTo>
                  <a:cubicBezTo>
                    <a:pt x="120" y="190"/>
                    <a:pt x="137" y="190"/>
                    <a:pt x="153" y="174"/>
                  </a:cubicBezTo>
                  <a:cubicBezTo>
                    <a:pt x="170" y="174"/>
                    <a:pt x="170" y="174"/>
                    <a:pt x="186" y="153"/>
                  </a:cubicBezTo>
                  <a:cubicBezTo>
                    <a:pt x="207" y="137"/>
                    <a:pt x="240" y="120"/>
                    <a:pt x="240" y="87"/>
                  </a:cubicBezTo>
                  <a:cubicBezTo>
                    <a:pt x="256" y="34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4" name="Google Shape;7654;p17"/>
            <p:cNvSpPr/>
            <p:nvPr/>
          </p:nvSpPr>
          <p:spPr>
            <a:xfrm rot="10800000">
              <a:off x="2970160" y="259497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21"/>
                  </a:cubicBezTo>
                  <a:cubicBezTo>
                    <a:pt x="54" y="37"/>
                    <a:pt x="38" y="70"/>
                    <a:pt x="17" y="103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4" y="124"/>
                    <a:pt x="244" y="103"/>
                  </a:cubicBezTo>
                  <a:cubicBezTo>
                    <a:pt x="261" y="70"/>
                    <a:pt x="261" y="54"/>
                    <a:pt x="244" y="3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5" name="Google Shape;7655;p17"/>
            <p:cNvSpPr/>
            <p:nvPr/>
          </p:nvSpPr>
          <p:spPr>
            <a:xfrm rot="10800000">
              <a:off x="2964585" y="2583420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4" y="1"/>
                  </a:moveTo>
                  <a:cubicBezTo>
                    <a:pt x="144" y="1"/>
                    <a:pt x="122" y="6"/>
                    <a:pt x="104" y="18"/>
                  </a:cubicBezTo>
                  <a:cubicBezTo>
                    <a:pt x="71" y="34"/>
                    <a:pt x="38" y="51"/>
                    <a:pt x="21" y="88"/>
                  </a:cubicBezTo>
                  <a:cubicBezTo>
                    <a:pt x="0" y="104"/>
                    <a:pt x="0" y="121"/>
                    <a:pt x="0" y="154"/>
                  </a:cubicBezTo>
                  <a:cubicBezTo>
                    <a:pt x="21" y="170"/>
                    <a:pt x="38" y="191"/>
                    <a:pt x="54" y="191"/>
                  </a:cubicBezTo>
                  <a:cubicBezTo>
                    <a:pt x="62" y="199"/>
                    <a:pt x="75" y="203"/>
                    <a:pt x="92" y="203"/>
                  </a:cubicBezTo>
                  <a:cubicBezTo>
                    <a:pt x="109" y="203"/>
                    <a:pt x="130" y="199"/>
                    <a:pt x="157" y="191"/>
                  </a:cubicBezTo>
                  <a:cubicBezTo>
                    <a:pt x="207" y="154"/>
                    <a:pt x="260" y="88"/>
                    <a:pt x="244" y="51"/>
                  </a:cubicBezTo>
                  <a:cubicBezTo>
                    <a:pt x="233" y="19"/>
                    <a:pt x="200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6" name="Google Shape;7656;p17"/>
            <p:cNvSpPr/>
            <p:nvPr/>
          </p:nvSpPr>
          <p:spPr>
            <a:xfrm rot="10800000">
              <a:off x="2960260" y="260784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20" y="1"/>
                  </a:moveTo>
                  <a:cubicBezTo>
                    <a:pt x="104" y="1"/>
                    <a:pt x="71" y="21"/>
                    <a:pt x="34" y="54"/>
                  </a:cubicBezTo>
                  <a:cubicBezTo>
                    <a:pt x="17" y="71"/>
                    <a:pt x="1" y="104"/>
                    <a:pt x="1" y="124"/>
                  </a:cubicBezTo>
                  <a:cubicBezTo>
                    <a:pt x="1" y="141"/>
                    <a:pt x="17" y="174"/>
                    <a:pt x="34" y="174"/>
                  </a:cubicBezTo>
                  <a:cubicBezTo>
                    <a:pt x="54" y="190"/>
                    <a:pt x="87" y="190"/>
                    <a:pt x="120" y="190"/>
                  </a:cubicBezTo>
                  <a:cubicBezTo>
                    <a:pt x="120" y="190"/>
                    <a:pt x="137" y="190"/>
                    <a:pt x="157" y="174"/>
                  </a:cubicBezTo>
                  <a:cubicBezTo>
                    <a:pt x="174" y="174"/>
                    <a:pt x="190" y="157"/>
                    <a:pt x="207" y="141"/>
                  </a:cubicBezTo>
                  <a:cubicBezTo>
                    <a:pt x="260" y="87"/>
                    <a:pt x="260" y="38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7" name="Google Shape;7657;p17"/>
            <p:cNvSpPr/>
            <p:nvPr/>
          </p:nvSpPr>
          <p:spPr>
            <a:xfrm rot="10800000">
              <a:off x="2936260" y="258317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5" y="0"/>
                  </a:moveTo>
                  <a:cubicBezTo>
                    <a:pt x="153" y="0"/>
                    <a:pt x="128" y="6"/>
                    <a:pt x="103" y="17"/>
                  </a:cubicBezTo>
                  <a:cubicBezTo>
                    <a:pt x="37" y="34"/>
                    <a:pt x="0" y="104"/>
                    <a:pt x="21" y="137"/>
                  </a:cubicBezTo>
                  <a:cubicBezTo>
                    <a:pt x="33" y="177"/>
                    <a:pt x="64" y="197"/>
                    <a:pt x="109" y="197"/>
                  </a:cubicBezTo>
                  <a:cubicBezTo>
                    <a:pt x="124" y="197"/>
                    <a:pt x="140" y="195"/>
                    <a:pt x="157" y="191"/>
                  </a:cubicBezTo>
                  <a:cubicBezTo>
                    <a:pt x="227" y="153"/>
                    <a:pt x="260" y="87"/>
                    <a:pt x="243" y="50"/>
                  </a:cubicBezTo>
                  <a:cubicBezTo>
                    <a:pt x="243" y="18"/>
                    <a:pt x="214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8" name="Google Shape;7658;p17"/>
            <p:cNvSpPr/>
            <p:nvPr/>
          </p:nvSpPr>
          <p:spPr>
            <a:xfrm rot="10800000">
              <a:off x="2900985" y="2617220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64" y="1"/>
                  </a:moveTo>
                  <a:cubicBezTo>
                    <a:pt x="126" y="1"/>
                    <a:pt x="86" y="19"/>
                    <a:pt x="54" y="51"/>
                  </a:cubicBezTo>
                  <a:cubicBezTo>
                    <a:pt x="0" y="88"/>
                    <a:pt x="0" y="154"/>
                    <a:pt x="54" y="191"/>
                  </a:cubicBezTo>
                  <a:lnTo>
                    <a:pt x="120" y="191"/>
                  </a:lnTo>
                  <a:cubicBezTo>
                    <a:pt x="136" y="191"/>
                    <a:pt x="157" y="191"/>
                    <a:pt x="157" y="171"/>
                  </a:cubicBezTo>
                  <a:cubicBezTo>
                    <a:pt x="173" y="171"/>
                    <a:pt x="190" y="154"/>
                    <a:pt x="206" y="138"/>
                  </a:cubicBezTo>
                  <a:cubicBezTo>
                    <a:pt x="260" y="105"/>
                    <a:pt x="260" y="34"/>
                    <a:pt x="223" y="18"/>
                  </a:cubicBezTo>
                  <a:cubicBezTo>
                    <a:pt x="205" y="6"/>
                    <a:pt x="185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9" name="Google Shape;7659;p17"/>
            <p:cNvSpPr/>
            <p:nvPr/>
          </p:nvSpPr>
          <p:spPr>
            <a:xfrm rot="10800000">
              <a:off x="2896360" y="2536695"/>
              <a:ext cx="6425" cy="5025"/>
            </a:xfrm>
            <a:custGeom>
              <a:avLst/>
              <a:gdLst/>
              <a:ahLst/>
              <a:cxnLst/>
              <a:rect l="l" t="t" r="r" b="b"/>
              <a:pathLst>
                <a:path w="257" h="201" extrusionOk="0">
                  <a:moveTo>
                    <a:pt x="174" y="1"/>
                  </a:moveTo>
                  <a:cubicBezTo>
                    <a:pt x="153" y="1"/>
                    <a:pt x="129" y="6"/>
                    <a:pt x="104" y="18"/>
                  </a:cubicBezTo>
                  <a:cubicBezTo>
                    <a:pt x="34" y="51"/>
                    <a:pt x="1" y="104"/>
                    <a:pt x="17" y="154"/>
                  </a:cubicBezTo>
                  <a:cubicBezTo>
                    <a:pt x="28" y="188"/>
                    <a:pt x="54" y="201"/>
                    <a:pt x="89" y="201"/>
                  </a:cubicBezTo>
                  <a:cubicBezTo>
                    <a:pt x="108" y="201"/>
                    <a:pt x="130" y="197"/>
                    <a:pt x="153" y="191"/>
                  </a:cubicBezTo>
                  <a:cubicBezTo>
                    <a:pt x="224" y="154"/>
                    <a:pt x="257" y="104"/>
                    <a:pt x="240" y="51"/>
                  </a:cubicBezTo>
                  <a:cubicBezTo>
                    <a:pt x="240" y="19"/>
                    <a:pt x="21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0" name="Google Shape;7660;p17"/>
            <p:cNvSpPr/>
            <p:nvPr/>
          </p:nvSpPr>
          <p:spPr>
            <a:xfrm rot="10800000">
              <a:off x="2903160" y="2572845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57" y="0"/>
                  </a:moveTo>
                  <a:cubicBezTo>
                    <a:pt x="124" y="0"/>
                    <a:pt x="87" y="17"/>
                    <a:pt x="70" y="33"/>
                  </a:cubicBezTo>
                  <a:cubicBezTo>
                    <a:pt x="37" y="50"/>
                    <a:pt x="21" y="70"/>
                    <a:pt x="0" y="103"/>
                  </a:cubicBezTo>
                  <a:cubicBezTo>
                    <a:pt x="0" y="120"/>
                    <a:pt x="0" y="153"/>
                    <a:pt x="21" y="173"/>
                  </a:cubicBezTo>
                  <a:cubicBezTo>
                    <a:pt x="21" y="185"/>
                    <a:pt x="37" y="197"/>
                    <a:pt x="59" y="197"/>
                  </a:cubicBezTo>
                  <a:cubicBezTo>
                    <a:pt x="67" y="197"/>
                    <a:pt x="77" y="195"/>
                    <a:pt x="87" y="190"/>
                  </a:cubicBezTo>
                  <a:lnTo>
                    <a:pt x="140" y="190"/>
                  </a:lnTo>
                  <a:cubicBezTo>
                    <a:pt x="157" y="173"/>
                    <a:pt x="157" y="173"/>
                    <a:pt x="173" y="173"/>
                  </a:cubicBezTo>
                  <a:cubicBezTo>
                    <a:pt x="190" y="153"/>
                    <a:pt x="227" y="120"/>
                    <a:pt x="227" y="103"/>
                  </a:cubicBezTo>
                  <a:cubicBezTo>
                    <a:pt x="243" y="50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1" name="Google Shape;7661;p17"/>
            <p:cNvSpPr/>
            <p:nvPr/>
          </p:nvSpPr>
          <p:spPr>
            <a:xfrm rot="10800000">
              <a:off x="2905335" y="258507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38"/>
                    <a:pt x="38" y="71"/>
                    <a:pt x="17" y="87"/>
                  </a:cubicBezTo>
                  <a:cubicBezTo>
                    <a:pt x="1" y="141"/>
                    <a:pt x="38" y="174"/>
                    <a:pt x="71" y="190"/>
                  </a:cubicBezTo>
                  <a:lnTo>
                    <a:pt x="104" y="190"/>
                  </a:lnTo>
                  <a:cubicBezTo>
                    <a:pt x="120" y="190"/>
                    <a:pt x="141" y="190"/>
                    <a:pt x="157" y="174"/>
                  </a:cubicBezTo>
                  <a:cubicBezTo>
                    <a:pt x="190" y="157"/>
                    <a:pt x="223" y="141"/>
                    <a:pt x="244" y="120"/>
                  </a:cubicBezTo>
                  <a:cubicBezTo>
                    <a:pt x="244" y="104"/>
                    <a:pt x="244" y="104"/>
                    <a:pt x="260" y="87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2" name="Google Shape;7662;p17"/>
            <p:cNvSpPr/>
            <p:nvPr/>
          </p:nvSpPr>
          <p:spPr>
            <a:xfrm rot="10800000">
              <a:off x="2895435" y="2548595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36" y="0"/>
                    <a:pt x="103" y="21"/>
                    <a:pt x="87" y="37"/>
                  </a:cubicBezTo>
                  <a:cubicBezTo>
                    <a:pt x="54" y="54"/>
                    <a:pt x="33" y="70"/>
                    <a:pt x="17" y="103"/>
                  </a:cubicBezTo>
                  <a:cubicBezTo>
                    <a:pt x="0" y="157"/>
                    <a:pt x="33" y="190"/>
                    <a:pt x="103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0" y="124"/>
                    <a:pt x="240" y="103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3" name="Google Shape;7663;p17"/>
            <p:cNvSpPr/>
            <p:nvPr/>
          </p:nvSpPr>
          <p:spPr>
            <a:xfrm rot="10800000">
              <a:off x="2889860" y="258354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41" y="0"/>
                  </a:moveTo>
                  <a:cubicBezTo>
                    <a:pt x="104" y="17"/>
                    <a:pt x="71" y="17"/>
                    <a:pt x="54" y="50"/>
                  </a:cubicBezTo>
                  <a:cubicBezTo>
                    <a:pt x="1" y="103"/>
                    <a:pt x="1" y="153"/>
                    <a:pt x="54" y="190"/>
                  </a:cubicBezTo>
                  <a:cubicBezTo>
                    <a:pt x="65" y="190"/>
                    <a:pt x="76" y="197"/>
                    <a:pt x="93" y="197"/>
                  </a:cubicBezTo>
                  <a:cubicBezTo>
                    <a:pt x="102" y="197"/>
                    <a:pt x="112" y="196"/>
                    <a:pt x="124" y="190"/>
                  </a:cubicBezTo>
                  <a:lnTo>
                    <a:pt x="157" y="190"/>
                  </a:lnTo>
                  <a:cubicBezTo>
                    <a:pt x="174" y="169"/>
                    <a:pt x="190" y="153"/>
                    <a:pt x="207" y="136"/>
                  </a:cubicBezTo>
                  <a:cubicBezTo>
                    <a:pt x="244" y="120"/>
                    <a:pt x="260" y="103"/>
                    <a:pt x="260" y="66"/>
                  </a:cubicBezTo>
                  <a:cubicBezTo>
                    <a:pt x="260" y="50"/>
                    <a:pt x="244" y="17"/>
                    <a:pt x="227" y="17"/>
                  </a:cubicBezTo>
                  <a:cubicBezTo>
                    <a:pt x="207" y="0"/>
                    <a:pt x="174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4" name="Google Shape;7664;p17"/>
            <p:cNvSpPr/>
            <p:nvPr/>
          </p:nvSpPr>
          <p:spPr>
            <a:xfrm rot="10800000">
              <a:off x="2895435" y="2562695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65" y="0"/>
                  </a:moveTo>
                  <a:cubicBezTo>
                    <a:pt x="127" y="0"/>
                    <a:pt x="86" y="19"/>
                    <a:pt x="55" y="50"/>
                  </a:cubicBezTo>
                  <a:cubicBezTo>
                    <a:pt x="17" y="88"/>
                    <a:pt x="17" y="104"/>
                    <a:pt x="17" y="137"/>
                  </a:cubicBezTo>
                  <a:cubicBezTo>
                    <a:pt x="1" y="154"/>
                    <a:pt x="17" y="170"/>
                    <a:pt x="38" y="191"/>
                  </a:cubicBezTo>
                  <a:cubicBezTo>
                    <a:pt x="71" y="207"/>
                    <a:pt x="87" y="207"/>
                    <a:pt x="120" y="207"/>
                  </a:cubicBezTo>
                  <a:cubicBezTo>
                    <a:pt x="141" y="191"/>
                    <a:pt x="141" y="191"/>
                    <a:pt x="158" y="191"/>
                  </a:cubicBezTo>
                  <a:cubicBezTo>
                    <a:pt x="174" y="170"/>
                    <a:pt x="191" y="170"/>
                    <a:pt x="207" y="154"/>
                  </a:cubicBezTo>
                  <a:cubicBezTo>
                    <a:pt x="261" y="104"/>
                    <a:pt x="261" y="50"/>
                    <a:pt x="224" y="17"/>
                  </a:cubicBezTo>
                  <a:cubicBezTo>
                    <a:pt x="206" y="6"/>
                    <a:pt x="186" y="0"/>
                    <a:pt x="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5" name="Google Shape;7665;p17"/>
            <p:cNvSpPr/>
            <p:nvPr/>
          </p:nvSpPr>
          <p:spPr>
            <a:xfrm rot="10800000">
              <a:off x="2915635" y="263227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0"/>
                  </a:moveTo>
                  <a:cubicBezTo>
                    <a:pt x="133" y="0"/>
                    <a:pt x="75" y="19"/>
                    <a:pt x="38" y="56"/>
                  </a:cubicBezTo>
                  <a:cubicBezTo>
                    <a:pt x="21" y="77"/>
                    <a:pt x="1" y="110"/>
                    <a:pt x="1" y="126"/>
                  </a:cubicBezTo>
                  <a:cubicBezTo>
                    <a:pt x="1" y="143"/>
                    <a:pt x="21" y="180"/>
                    <a:pt x="38" y="180"/>
                  </a:cubicBezTo>
                  <a:cubicBezTo>
                    <a:pt x="54" y="196"/>
                    <a:pt x="87" y="196"/>
                    <a:pt x="125" y="196"/>
                  </a:cubicBezTo>
                  <a:cubicBezTo>
                    <a:pt x="125" y="196"/>
                    <a:pt x="141" y="196"/>
                    <a:pt x="141" y="180"/>
                  </a:cubicBezTo>
                  <a:cubicBezTo>
                    <a:pt x="174" y="180"/>
                    <a:pt x="190" y="159"/>
                    <a:pt x="207" y="143"/>
                  </a:cubicBezTo>
                  <a:cubicBezTo>
                    <a:pt x="244" y="110"/>
                    <a:pt x="261" y="40"/>
                    <a:pt x="207" y="7"/>
                  </a:cubicBezTo>
                  <a:cubicBezTo>
                    <a:pt x="199" y="2"/>
                    <a:pt x="18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6" name="Google Shape;7666;p17"/>
            <p:cNvSpPr/>
            <p:nvPr/>
          </p:nvSpPr>
          <p:spPr>
            <a:xfrm rot="10800000">
              <a:off x="2916035" y="2617745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0" y="21"/>
                    <a:pt x="87" y="37"/>
                  </a:cubicBezTo>
                  <a:cubicBezTo>
                    <a:pt x="54" y="54"/>
                    <a:pt x="34" y="87"/>
                    <a:pt x="34" y="103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58" y="207"/>
                    <a:pt x="174" y="190"/>
                  </a:cubicBezTo>
                  <a:cubicBezTo>
                    <a:pt x="174" y="190"/>
                    <a:pt x="190" y="190"/>
                    <a:pt x="190" y="174"/>
                  </a:cubicBezTo>
                  <a:cubicBezTo>
                    <a:pt x="223" y="157"/>
                    <a:pt x="240" y="141"/>
                    <a:pt x="261" y="103"/>
                  </a:cubicBezTo>
                  <a:cubicBezTo>
                    <a:pt x="277" y="54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7" name="Google Shape;7667;p17"/>
            <p:cNvSpPr/>
            <p:nvPr/>
          </p:nvSpPr>
          <p:spPr>
            <a:xfrm rot="10800000">
              <a:off x="2916460" y="2606095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64" y="0"/>
                  </a:moveTo>
                  <a:cubicBezTo>
                    <a:pt x="150" y="0"/>
                    <a:pt x="134" y="2"/>
                    <a:pt x="120" y="7"/>
                  </a:cubicBezTo>
                  <a:cubicBezTo>
                    <a:pt x="50" y="40"/>
                    <a:pt x="0" y="110"/>
                    <a:pt x="17" y="143"/>
                  </a:cubicBezTo>
                  <a:cubicBezTo>
                    <a:pt x="28" y="178"/>
                    <a:pt x="61" y="197"/>
                    <a:pt x="102" y="197"/>
                  </a:cubicBezTo>
                  <a:cubicBezTo>
                    <a:pt x="125" y="197"/>
                    <a:pt x="149" y="191"/>
                    <a:pt x="174" y="180"/>
                  </a:cubicBezTo>
                  <a:cubicBezTo>
                    <a:pt x="223" y="163"/>
                    <a:pt x="277" y="93"/>
                    <a:pt x="256" y="40"/>
                  </a:cubicBezTo>
                  <a:cubicBezTo>
                    <a:pt x="244" y="16"/>
                    <a:pt x="205" y="0"/>
                    <a:pt x="1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8" name="Google Shape;7668;p17"/>
            <p:cNvSpPr/>
            <p:nvPr/>
          </p:nvSpPr>
          <p:spPr>
            <a:xfrm rot="10800000">
              <a:off x="2921610" y="2583020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6" y="1"/>
                  </a:moveTo>
                  <a:cubicBezTo>
                    <a:pt x="103" y="17"/>
                    <a:pt x="87" y="34"/>
                    <a:pt x="50" y="50"/>
                  </a:cubicBezTo>
                  <a:cubicBezTo>
                    <a:pt x="0" y="104"/>
                    <a:pt x="0" y="153"/>
                    <a:pt x="50" y="191"/>
                  </a:cubicBezTo>
                  <a:cubicBezTo>
                    <a:pt x="60" y="199"/>
                    <a:pt x="73" y="203"/>
                    <a:pt x="88" y="203"/>
                  </a:cubicBezTo>
                  <a:cubicBezTo>
                    <a:pt x="103" y="203"/>
                    <a:pt x="120" y="199"/>
                    <a:pt x="136" y="191"/>
                  </a:cubicBezTo>
                  <a:lnTo>
                    <a:pt x="153" y="191"/>
                  </a:lnTo>
                  <a:cubicBezTo>
                    <a:pt x="190" y="174"/>
                    <a:pt x="206" y="174"/>
                    <a:pt x="223" y="153"/>
                  </a:cubicBezTo>
                  <a:cubicBezTo>
                    <a:pt x="256" y="104"/>
                    <a:pt x="276" y="34"/>
                    <a:pt x="223" y="17"/>
                  </a:cubicBezTo>
                  <a:cubicBezTo>
                    <a:pt x="206" y="1"/>
                    <a:pt x="17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9" name="Google Shape;7669;p17"/>
            <p:cNvSpPr/>
            <p:nvPr/>
          </p:nvSpPr>
          <p:spPr>
            <a:xfrm rot="10800000">
              <a:off x="2924710" y="254982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73" y="1"/>
                  </a:moveTo>
                  <a:cubicBezTo>
                    <a:pt x="136" y="1"/>
                    <a:pt x="103" y="1"/>
                    <a:pt x="87" y="17"/>
                  </a:cubicBezTo>
                  <a:cubicBezTo>
                    <a:pt x="50" y="50"/>
                    <a:pt x="33" y="71"/>
                    <a:pt x="17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4"/>
                  </a:cubicBezTo>
                  <a:cubicBezTo>
                    <a:pt x="173" y="174"/>
                    <a:pt x="173" y="174"/>
                    <a:pt x="190" y="153"/>
                  </a:cubicBezTo>
                  <a:cubicBezTo>
                    <a:pt x="223" y="137"/>
                    <a:pt x="239" y="120"/>
                    <a:pt x="239" y="87"/>
                  </a:cubicBezTo>
                  <a:cubicBezTo>
                    <a:pt x="256" y="71"/>
                    <a:pt x="256" y="34"/>
                    <a:pt x="239" y="17"/>
                  </a:cubicBezTo>
                  <a:cubicBezTo>
                    <a:pt x="223" y="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0" name="Google Shape;7670;p17"/>
            <p:cNvSpPr/>
            <p:nvPr/>
          </p:nvSpPr>
          <p:spPr>
            <a:xfrm rot="10800000">
              <a:off x="2910485" y="265289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91" y="1"/>
                  </a:moveTo>
                  <a:cubicBezTo>
                    <a:pt x="178" y="1"/>
                    <a:pt x="166" y="5"/>
                    <a:pt x="158" y="13"/>
                  </a:cubicBezTo>
                  <a:cubicBezTo>
                    <a:pt x="125" y="13"/>
                    <a:pt x="88" y="29"/>
                    <a:pt x="71" y="46"/>
                  </a:cubicBezTo>
                  <a:cubicBezTo>
                    <a:pt x="22" y="100"/>
                    <a:pt x="1" y="165"/>
                    <a:pt x="55" y="186"/>
                  </a:cubicBezTo>
                  <a:cubicBezTo>
                    <a:pt x="71" y="203"/>
                    <a:pt x="104" y="203"/>
                    <a:pt x="141" y="203"/>
                  </a:cubicBezTo>
                  <a:cubicBezTo>
                    <a:pt x="141" y="186"/>
                    <a:pt x="158" y="186"/>
                    <a:pt x="174" y="186"/>
                  </a:cubicBezTo>
                  <a:cubicBezTo>
                    <a:pt x="191" y="186"/>
                    <a:pt x="207" y="165"/>
                    <a:pt x="228" y="149"/>
                  </a:cubicBezTo>
                  <a:cubicBezTo>
                    <a:pt x="244" y="133"/>
                    <a:pt x="261" y="100"/>
                    <a:pt x="261" y="83"/>
                  </a:cubicBezTo>
                  <a:cubicBezTo>
                    <a:pt x="261" y="46"/>
                    <a:pt x="261" y="29"/>
                    <a:pt x="228" y="13"/>
                  </a:cubicBezTo>
                  <a:cubicBezTo>
                    <a:pt x="217" y="5"/>
                    <a:pt x="204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1" name="Google Shape;7671;p17"/>
            <p:cNvSpPr/>
            <p:nvPr/>
          </p:nvSpPr>
          <p:spPr>
            <a:xfrm rot="10800000">
              <a:off x="2909660" y="2597520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79" y="1"/>
                  </a:moveTo>
                  <a:cubicBezTo>
                    <a:pt x="159" y="1"/>
                    <a:pt x="138" y="7"/>
                    <a:pt x="120" y="21"/>
                  </a:cubicBezTo>
                  <a:cubicBezTo>
                    <a:pt x="50" y="37"/>
                    <a:pt x="1" y="103"/>
                    <a:pt x="17" y="140"/>
                  </a:cubicBezTo>
                  <a:cubicBezTo>
                    <a:pt x="28" y="172"/>
                    <a:pt x="61" y="190"/>
                    <a:pt x="96" y="190"/>
                  </a:cubicBezTo>
                  <a:cubicBezTo>
                    <a:pt x="115" y="190"/>
                    <a:pt x="136" y="185"/>
                    <a:pt x="153" y="173"/>
                  </a:cubicBezTo>
                  <a:cubicBezTo>
                    <a:pt x="223" y="157"/>
                    <a:pt x="273" y="87"/>
                    <a:pt x="256" y="54"/>
                  </a:cubicBezTo>
                  <a:cubicBezTo>
                    <a:pt x="246" y="20"/>
                    <a:pt x="214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3">
  <p:cSld name="ONE_COLUMN_TEXT_1_1">
    <p:spTree>
      <p:nvGrpSpPr>
        <p:cNvPr id="1" name="Shape 7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3" name="Google Shape;7673;p18"/>
          <p:cNvSpPr txBox="1">
            <a:spLocks noGrp="1"/>
          </p:cNvSpPr>
          <p:nvPr>
            <p:ph type="body" idx="1"/>
          </p:nvPr>
        </p:nvSpPr>
        <p:spPr>
          <a:xfrm flipH="1">
            <a:off x="2945700" y="2391325"/>
            <a:ext cx="3252600" cy="14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674" name="Google Shape;7674;p18"/>
          <p:cNvSpPr txBox="1">
            <a:spLocks noGrp="1"/>
          </p:cNvSpPr>
          <p:nvPr>
            <p:ph type="title"/>
          </p:nvPr>
        </p:nvSpPr>
        <p:spPr>
          <a:xfrm flipH="1">
            <a:off x="2310450" y="1092938"/>
            <a:ext cx="45231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75" name="Google Shape;7675;p18"/>
          <p:cNvSpPr/>
          <p:nvPr/>
        </p:nvSpPr>
        <p:spPr>
          <a:xfrm flipH="1">
            <a:off x="-160325" y="3652850"/>
            <a:ext cx="9380528" cy="1935450"/>
          </a:xfrm>
          <a:custGeom>
            <a:avLst/>
            <a:gdLst/>
            <a:ahLst/>
            <a:cxnLst/>
            <a:rect l="l" t="t" r="r" b="b"/>
            <a:pathLst>
              <a:path w="17647" h="6391" extrusionOk="0">
                <a:moveTo>
                  <a:pt x="1" y="0"/>
                </a:moveTo>
                <a:lnTo>
                  <a:pt x="1" y="6391"/>
                </a:lnTo>
                <a:lnTo>
                  <a:pt x="17647" y="6391"/>
                </a:lnTo>
                <a:lnTo>
                  <a:pt x="17647" y="1736"/>
                </a:lnTo>
                <a:cubicBezTo>
                  <a:pt x="17647" y="1630"/>
                  <a:pt x="17502" y="1590"/>
                  <a:pt x="17283" y="1590"/>
                </a:cubicBezTo>
                <a:cubicBezTo>
                  <a:pt x="16649" y="1590"/>
                  <a:pt x="15392" y="1927"/>
                  <a:pt x="15239" y="1979"/>
                </a:cubicBezTo>
                <a:cubicBezTo>
                  <a:pt x="14192" y="2408"/>
                  <a:pt x="13367" y="3093"/>
                  <a:pt x="12473" y="3678"/>
                </a:cubicBezTo>
                <a:cubicBezTo>
                  <a:pt x="11402" y="4369"/>
                  <a:pt x="10189" y="4829"/>
                  <a:pt x="8848" y="4829"/>
                </a:cubicBezTo>
                <a:cubicBezTo>
                  <a:pt x="8557" y="4829"/>
                  <a:pt x="8261" y="4808"/>
                  <a:pt x="7958" y="4762"/>
                </a:cubicBezTo>
                <a:cubicBezTo>
                  <a:pt x="6515" y="4556"/>
                  <a:pt x="5414" y="3798"/>
                  <a:pt x="4433" y="2973"/>
                </a:cubicBezTo>
                <a:cubicBezTo>
                  <a:pt x="3266" y="2012"/>
                  <a:pt x="2203" y="965"/>
                  <a:pt x="743" y="277"/>
                </a:cubicBezTo>
                <a:cubicBezTo>
                  <a:pt x="673" y="244"/>
                  <a:pt x="22" y="54"/>
                  <a:pt x="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6" name="Google Shape;7676;p18"/>
          <p:cNvSpPr/>
          <p:nvPr/>
        </p:nvSpPr>
        <p:spPr>
          <a:xfrm rot="5400000" flipH="1">
            <a:off x="239289" y="3632404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7" name="Google Shape;7677;p18"/>
          <p:cNvSpPr/>
          <p:nvPr/>
        </p:nvSpPr>
        <p:spPr>
          <a:xfrm rot="5400000" flipH="1">
            <a:off x="8334414" y="401941"/>
            <a:ext cx="496898" cy="406573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8" name="Google Shape;7678;p18"/>
          <p:cNvSpPr/>
          <p:nvPr/>
        </p:nvSpPr>
        <p:spPr>
          <a:xfrm rot="-3532039" flipH="1">
            <a:off x="7958559" y="3017647"/>
            <a:ext cx="342801" cy="376148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_AND_TWO_COLUMNS_1">
    <p:spTree>
      <p:nvGrpSpPr>
        <p:cNvPr id="1" name="Shape 8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1" name="Google Shape;8151;p20"/>
          <p:cNvSpPr txBox="1">
            <a:spLocks noGrp="1"/>
          </p:cNvSpPr>
          <p:nvPr>
            <p:ph type="body" idx="1"/>
          </p:nvPr>
        </p:nvSpPr>
        <p:spPr>
          <a:xfrm>
            <a:off x="1460525" y="3023450"/>
            <a:ext cx="2885400" cy="8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Clr>
                <a:srgbClr val="756458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04800" algn="ctr" rtl="0">
              <a:spcBef>
                <a:spcPts val="0"/>
              </a:spcBef>
              <a:spcAft>
                <a:spcPts val="0"/>
              </a:spcAft>
              <a:buClr>
                <a:srgbClr val="756458"/>
              </a:buClr>
              <a:buSzPts val="1200"/>
              <a:buChar char="○"/>
              <a:defRPr sz="1200">
                <a:solidFill>
                  <a:srgbClr val="756458"/>
                </a:solidFill>
              </a:defRPr>
            </a:lvl2pPr>
            <a:lvl3pPr marL="1371600" lvl="2" indent="-304800" algn="ctr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■"/>
              <a:defRPr sz="1200">
                <a:solidFill>
                  <a:srgbClr val="756458"/>
                </a:solidFill>
              </a:defRPr>
            </a:lvl3pPr>
            <a:lvl4pPr marL="1828800" lvl="3" indent="-304800" algn="ctr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●"/>
              <a:defRPr sz="1200">
                <a:solidFill>
                  <a:srgbClr val="756458"/>
                </a:solidFill>
              </a:defRPr>
            </a:lvl4pPr>
            <a:lvl5pPr marL="2286000" lvl="4" indent="-304800" algn="ctr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○"/>
              <a:defRPr sz="1200">
                <a:solidFill>
                  <a:srgbClr val="756458"/>
                </a:solidFill>
              </a:defRPr>
            </a:lvl5pPr>
            <a:lvl6pPr marL="2743200" lvl="5" indent="-304800" algn="ctr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■"/>
              <a:defRPr sz="1200">
                <a:solidFill>
                  <a:srgbClr val="756458"/>
                </a:solidFill>
              </a:defRPr>
            </a:lvl6pPr>
            <a:lvl7pPr marL="3200400" lvl="6" indent="-304800" algn="ctr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●"/>
              <a:defRPr sz="1200">
                <a:solidFill>
                  <a:srgbClr val="756458"/>
                </a:solidFill>
              </a:defRPr>
            </a:lvl7pPr>
            <a:lvl8pPr marL="3657600" lvl="7" indent="-304800" algn="ctr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○"/>
              <a:defRPr sz="1200">
                <a:solidFill>
                  <a:srgbClr val="756458"/>
                </a:solidFill>
              </a:defRPr>
            </a:lvl8pPr>
            <a:lvl9pPr marL="4114800" lvl="8" indent="-304800" algn="ctr" rtl="0">
              <a:spcBef>
                <a:spcPts val="1600"/>
              </a:spcBef>
              <a:spcAft>
                <a:spcPts val="1600"/>
              </a:spcAft>
              <a:buClr>
                <a:srgbClr val="756458"/>
              </a:buClr>
              <a:buSzPts val="1200"/>
              <a:buChar char="■"/>
              <a:defRPr sz="1200">
                <a:solidFill>
                  <a:srgbClr val="756458"/>
                </a:solidFill>
              </a:defRPr>
            </a:lvl9pPr>
          </a:lstStyle>
          <a:p>
            <a:endParaRPr/>
          </a:p>
        </p:txBody>
      </p:sp>
      <p:sp>
        <p:nvSpPr>
          <p:cNvPr id="8152" name="Google Shape;8152;p20"/>
          <p:cNvSpPr txBox="1">
            <a:spLocks noGrp="1"/>
          </p:cNvSpPr>
          <p:nvPr>
            <p:ph type="subTitle" idx="2"/>
          </p:nvPr>
        </p:nvSpPr>
        <p:spPr>
          <a:xfrm>
            <a:off x="1460513" y="2652425"/>
            <a:ext cx="2885400" cy="3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153" name="Google Shape;8153;p20"/>
          <p:cNvSpPr txBox="1">
            <a:spLocks noGrp="1"/>
          </p:cNvSpPr>
          <p:nvPr>
            <p:ph type="body" idx="3"/>
          </p:nvPr>
        </p:nvSpPr>
        <p:spPr>
          <a:xfrm>
            <a:off x="4798100" y="3023450"/>
            <a:ext cx="2885400" cy="8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Clr>
                <a:srgbClr val="756458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04800" algn="ctr" rtl="0">
              <a:spcBef>
                <a:spcPts val="0"/>
              </a:spcBef>
              <a:spcAft>
                <a:spcPts val="0"/>
              </a:spcAft>
              <a:buClr>
                <a:srgbClr val="756458"/>
              </a:buClr>
              <a:buSzPts val="1200"/>
              <a:buChar char="○"/>
              <a:defRPr sz="1200">
                <a:solidFill>
                  <a:srgbClr val="756458"/>
                </a:solidFill>
              </a:defRPr>
            </a:lvl2pPr>
            <a:lvl3pPr marL="1371600" lvl="2" indent="-304800" algn="ctr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■"/>
              <a:defRPr sz="1200">
                <a:solidFill>
                  <a:srgbClr val="756458"/>
                </a:solidFill>
              </a:defRPr>
            </a:lvl3pPr>
            <a:lvl4pPr marL="1828800" lvl="3" indent="-304800" algn="ctr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●"/>
              <a:defRPr sz="1200">
                <a:solidFill>
                  <a:srgbClr val="756458"/>
                </a:solidFill>
              </a:defRPr>
            </a:lvl4pPr>
            <a:lvl5pPr marL="2286000" lvl="4" indent="-304800" algn="ctr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○"/>
              <a:defRPr sz="1200">
                <a:solidFill>
                  <a:srgbClr val="756458"/>
                </a:solidFill>
              </a:defRPr>
            </a:lvl5pPr>
            <a:lvl6pPr marL="2743200" lvl="5" indent="-304800" algn="ctr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■"/>
              <a:defRPr sz="1200">
                <a:solidFill>
                  <a:srgbClr val="756458"/>
                </a:solidFill>
              </a:defRPr>
            </a:lvl6pPr>
            <a:lvl7pPr marL="3200400" lvl="6" indent="-304800" algn="ctr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●"/>
              <a:defRPr sz="1200">
                <a:solidFill>
                  <a:srgbClr val="756458"/>
                </a:solidFill>
              </a:defRPr>
            </a:lvl7pPr>
            <a:lvl8pPr marL="3657600" lvl="7" indent="-304800" algn="ctr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○"/>
              <a:defRPr sz="1200">
                <a:solidFill>
                  <a:srgbClr val="756458"/>
                </a:solidFill>
              </a:defRPr>
            </a:lvl8pPr>
            <a:lvl9pPr marL="4114800" lvl="8" indent="-304800" algn="ctr" rtl="0">
              <a:spcBef>
                <a:spcPts val="1600"/>
              </a:spcBef>
              <a:spcAft>
                <a:spcPts val="1600"/>
              </a:spcAft>
              <a:buClr>
                <a:srgbClr val="756458"/>
              </a:buClr>
              <a:buSzPts val="1200"/>
              <a:buChar char="■"/>
              <a:defRPr sz="1200">
                <a:solidFill>
                  <a:srgbClr val="756458"/>
                </a:solidFill>
              </a:defRPr>
            </a:lvl9pPr>
          </a:lstStyle>
          <a:p>
            <a:endParaRPr/>
          </a:p>
        </p:txBody>
      </p:sp>
      <p:sp>
        <p:nvSpPr>
          <p:cNvPr id="8154" name="Google Shape;8154;p20"/>
          <p:cNvSpPr txBox="1">
            <a:spLocks noGrp="1"/>
          </p:cNvSpPr>
          <p:nvPr>
            <p:ph type="subTitle" idx="4"/>
          </p:nvPr>
        </p:nvSpPr>
        <p:spPr>
          <a:xfrm>
            <a:off x="4798088" y="2652425"/>
            <a:ext cx="2885400" cy="3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8155" name="Google Shape;8155;p20"/>
          <p:cNvGrpSpPr/>
          <p:nvPr/>
        </p:nvGrpSpPr>
        <p:grpSpPr>
          <a:xfrm rot="-5400000">
            <a:off x="8269384" y="3845331"/>
            <a:ext cx="1685528" cy="1419220"/>
            <a:chOff x="3037561" y="2932600"/>
            <a:chExt cx="399850" cy="336675"/>
          </a:xfrm>
        </p:grpSpPr>
        <p:sp>
          <p:nvSpPr>
            <p:cNvPr id="8156" name="Google Shape;8156;p20"/>
            <p:cNvSpPr/>
            <p:nvPr/>
          </p:nvSpPr>
          <p:spPr>
            <a:xfrm flipH="1">
              <a:off x="3239386" y="29956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1" y="1"/>
                  </a:moveTo>
                  <a:cubicBezTo>
                    <a:pt x="57" y="1"/>
                    <a:pt x="15" y="47"/>
                    <a:pt x="0" y="91"/>
                  </a:cubicBezTo>
                  <a:lnTo>
                    <a:pt x="0" y="144"/>
                  </a:lnTo>
                  <a:cubicBezTo>
                    <a:pt x="17" y="144"/>
                    <a:pt x="17" y="161"/>
                    <a:pt x="17" y="161"/>
                  </a:cubicBezTo>
                  <a:cubicBezTo>
                    <a:pt x="33" y="194"/>
                    <a:pt x="70" y="194"/>
                    <a:pt x="87" y="210"/>
                  </a:cubicBezTo>
                  <a:cubicBezTo>
                    <a:pt x="120" y="210"/>
                    <a:pt x="136" y="210"/>
                    <a:pt x="173" y="194"/>
                  </a:cubicBezTo>
                  <a:cubicBezTo>
                    <a:pt x="190" y="177"/>
                    <a:pt x="206" y="144"/>
                    <a:pt x="206" y="124"/>
                  </a:cubicBezTo>
                  <a:cubicBezTo>
                    <a:pt x="206" y="91"/>
                    <a:pt x="206" y="58"/>
                    <a:pt x="190" y="41"/>
                  </a:cubicBezTo>
                  <a:cubicBezTo>
                    <a:pt x="173" y="20"/>
                    <a:pt x="153" y="4"/>
                    <a:pt x="120" y="4"/>
                  </a:cubicBezTo>
                  <a:cubicBezTo>
                    <a:pt x="114" y="2"/>
                    <a:pt x="107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7" name="Google Shape;8157;p20"/>
            <p:cNvSpPr/>
            <p:nvPr/>
          </p:nvSpPr>
          <p:spPr>
            <a:xfrm flipH="1">
              <a:off x="3245886" y="2959125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0" y="0"/>
                  </a:moveTo>
                  <a:cubicBezTo>
                    <a:pt x="57" y="0"/>
                    <a:pt x="17" y="44"/>
                    <a:pt x="17" y="90"/>
                  </a:cubicBezTo>
                  <a:cubicBezTo>
                    <a:pt x="0" y="107"/>
                    <a:pt x="0" y="123"/>
                    <a:pt x="17" y="140"/>
                  </a:cubicBezTo>
                  <a:cubicBezTo>
                    <a:pt x="17" y="140"/>
                    <a:pt x="17" y="160"/>
                    <a:pt x="37" y="160"/>
                  </a:cubicBezTo>
                  <a:cubicBezTo>
                    <a:pt x="54" y="193"/>
                    <a:pt x="70" y="193"/>
                    <a:pt x="103" y="210"/>
                  </a:cubicBezTo>
                  <a:cubicBezTo>
                    <a:pt x="120" y="210"/>
                    <a:pt x="157" y="210"/>
                    <a:pt x="173" y="193"/>
                  </a:cubicBezTo>
                  <a:cubicBezTo>
                    <a:pt x="190" y="177"/>
                    <a:pt x="206" y="140"/>
                    <a:pt x="223" y="123"/>
                  </a:cubicBezTo>
                  <a:cubicBezTo>
                    <a:pt x="223" y="90"/>
                    <a:pt x="206" y="74"/>
                    <a:pt x="190" y="36"/>
                  </a:cubicBezTo>
                  <a:cubicBezTo>
                    <a:pt x="190" y="20"/>
                    <a:pt x="157" y="3"/>
                    <a:pt x="120" y="3"/>
                  </a:cubicBezTo>
                  <a:cubicBezTo>
                    <a:pt x="113" y="1"/>
                    <a:pt x="106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8" name="Google Shape;8158;p20"/>
            <p:cNvSpPr/>
            <p:nvPr/>
          </p:nvSpPr>
          <p:spPr>
            <a:xfrm flipH="1">
              <a:off x="3242786" y="300975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5" y="0"/>
                  </a:moveTo>
                  <a:cubicBezTo>
                    <a:pt x="64" y="0"/>
                    <a:pt x="35" y="13"/>
                    <a:pt x="17" y="40"/>
                  </a:cubicBezTo>
                  <a:cubicBezTo>
                    <a:pt x="0" y="56"/>
                    <a:pt x="0" y="73"/>
                    <a:pt x="0" y="110"/>
                  </a:cubicBezTo>
                  <a:lnTo>
                    <a:pt x="0" y="143"/>
                  </a:lnTo>
                  <a:cubicBezTo>
                    <a:pt x="17" y="160"/>
                    <a:pt x="17" y="160"/>
                    <a:pt x="33" y="176"/>
                  </a:cubicBezTo>
                  <a:cubicBezTo>
                    <a:pt x="56" y="193"/>
                    <a:pt x="82" y="202"/>
                    <a:pt x="108" y="202"/>
                  </a:cubicBezTo>
                  <a:cubicBezTo>
                    <a:pt x="139" y="202"/>
                    <a:pt x="168" y="189"/>
                    <a:pt x="186" y="160"/>
                  </a:cubicBezTo>
                  <a:cubicBezTo>
                    <a:pt x="206" y="143"/>
                    <a:pt x="206" y="110"/>
                    <a:pt x="206" y="94"/>
                  </a:cubicBezTo>
                  <a:cubicBezTo>
                    <a:pt x="206" y="56"/>
                    <a:pt x="186" y="40"/>
                    <a:pt x="169" y="23"/>
                  </a:cubicBezTo>
                  <a:cubicBezTo>
                    <a:pt x="147" y="9"/>
                    <a:pt x="121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9" name="Google Shape;8159;p20"/>
            <p:cNvSpPr/>
            <p:nvPr/>
          </p:nvSpPr>
          <p:spPr>
            <a:xfrm flipH="1">
              <a:off x="3237211" y="29805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5" y="0"/>
                  </a:moveTo>
                  <a:cubicBezTo>
                    <a:pt x="51" y="0"/>
                    <a:pt x="14" y="35"/>
                    <a:pt x="0" y="91"/>
                  </a:cubicBezTo>
                  <a:cubicBezTo>
                    <a:pt x="0" y="107"/>
                    <a:pt x="0" y="128"/>
                    <a:pt x="17" y="144"/>
                  </a:cubicBezTo>
                  <a:cubicBezTo>
                    <a:pt x="33" y="177"/>
                    <a:pt x="50" y="194"/>
                    <a:pt x="103" y="210"/>
                  </a:cubicBezTo>
                  <a:cubicBezTo>
                    <a:pt x="153" y="210"/>
                    <a:pt x="207" y="177"/>
                    <a:pt x="223" y="128"/>
                  </a:cubicBezTo>
                  <a:cubicBezTo>
                    <a:pt x="223" y="91"/>
                    <a:pt x="207" y="58"/>
                    <a:pt x="186" y="41"/>
                  </a:cubicBezTo>
                  <a:cubicBezTo>
                    <a:pt x="169" y="25"/>
                    <a:pt x="153" y="4"/>
                    <a:pt x="120" y="4"/>
                  </a:cubicBezTo>
                  <a:cubicBezTo>
                    <a:pt x="111" y="1"/>
                    <a:pt x="103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0" name="Google Shape;8160;p20"/>
            <p:cNvSpPr/>
            <p:nvPr/>
          </p:nvSpPr>
          <p:spPr>
            <a:xfrm flipH="1">
              <a:off x="3249286" y="297022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12" y="1"/>
                  </a:moveTo>
                  <a:cubicBezTo>
                    <a:pt x="103" y="1"/>
                    <a:pt x="95" y="2"/>
                    <a:pt x="87" y="5"/>
                  </a:cubicBezTo>
                  <a:cubicBezTo>
                    <a:pt x="33" y="42"/>
                    <a:pt x="0" y="91"/>
                    <a:pt x="33" y="145"/>
                  </a:cubicBezTo>
                  <a:cubicBezTo>
                    <a:pt x="33" y="161"/>
                    <a:pt x="49" y="178"/>
                    <a:pt x="49" y="194"/>
                  </a:cubicBezTo>
                  <a:cubicBezTo>
                    <a:pt x="87" y="211"/>
                    <a:pt x="120" y="211"/>
                    <a:pt x="173" y="211"/>
                  </a:cubicBezTo>
                  <a:cubicBezTo>
                    <a:pt x="206" y="194"/>
                    <a:pt x="223" y="161"/>
                    <a:pt x="223" y="128"/>
                  </a:cubicBezTo>
                  <a:lnTo>
                    <a:pt x="223" y="75"/>
                  </a:lnTo>
                  <a:cubicBezTo>
                    <a:pt x="209" y="34"/>
                    <a:pt x="158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1" name="Google Shape;8161;p20"/>
            <p:cNvSpPr/>
            <p:nvPr/>
          </p:nvSpPr>
          <p:spPr>
            <a:xfrm flipH="1">
              <a:off x="3251436" y="29970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1"/>
                  </a:moveTo>
                  <a:cubicBezTo>
                    <a:pt x="71" y="1"/>
                    <a:pt x="17" y="34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3" y="190"/>
                    <a:pt x="71" y="207"/>
                    <a:pt x="87" y="207"/>
                  </a:cubicBezTo>
                  <a:cubicBezTo>
                    <a:pt x="120" y="207"/>
                    <a:pt x="136" y="207"/>
                    <a:pt x="174" y="190"/>
                  </a:cubicBezTo>
                  <a:cubicBezTo>
                    <a:pt x="190" y="170"/>
                    <a:pt x="207" y="153"/>
                    <a:pt x="207" y="120"/>
                  </a:cubicBezTo>
                  <a:cubicBezTo>
                    <a:pt x="223" y="67"/>
                    <a:pt x="174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2" name="Google Shape;8162;p20"/>
            <p:cNvSpPr/>
            <p:nvPr/>
          </p:nvSpPr>
          <p:spPr>
            <a:xfrm flipH="1">
              <a:off x="3255661" y="2951300"/>
              <a:ext cx="5700" cy="5100"/>
            </a:xfrm>
            <a:custGeom>
              <a:avLst/>
              <a:gdLst/>
              <a:ahLst/>
              <a:cxnLst/>
              <a:rect l="l" t="t" r="r" b="b"/>
              <a:pathLst>
                <a:path w="228" h="204" extrusionOk="0">
                  <a:moveTo>
                    <a:pt x="118" y="0"/>
                  </a:moveTo>
                  <a:cubicBezTo>
                    <a:pt x="108" y="0"/>
                    <a:pt x="98" y="2"/>
                    <a:pt x="87" y="7"/>
                  </a:cubicBezTo>
                  <a:cubicBezTo>
                    <a:pt x="70" y="7"/>
                    <a:pt x="37" y="24"/>
                    <a:pt x="21" y="40"/>
                  </a:cubicBezTo>
                  <a:cubicBezTo>
                    <a:pt x="0" y="61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4"/>
                    <a:pt x="21" y="180"/>
                    <a:pt x="37" y="180"/>
                  </a:cubicBezTo>
                  <a:cubicBezTo>
                    <a:pt x="60" y="195"/>
                    <a:pt x="86" y="203"/>
                    <a:pt x="111" y="203"/>
                  </a:cubicBezTo>
                  <a:cubicBezTo>
                    <a:pt x="142" y="203"/>
                    <a:pt x="172" y="191"/>
                    <a:pt x="190" y="164"/>
                  </a:cubicBezTo>
                  <a:cubicBezTo>
                    <a:pt x="227" y="127"/>
                    <a:pt x="227" y="61"/>
                    <a:pt x="173" y="24"/>
                  </a:cubicBezTo>
                  <a:cubicBezTo>
                    <a:pt x="162" y="12"/>
                    <a:pt x="142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3" name="Google Shape;8163;p20"/>
            <p:cNvSpPr/>
            <p:nvPr/>
          </p:nvSpPr>
          <p:spPr>
            <a:xfrm flipH="1">
              <a:off x="3223511" y="2962000"/>
              <a:ext cx="6000" cy="5100"/>
            </a:xfrm>
            <a:custGeom>
              <a:avLst/>
              <a:gdLst/>
              <a:ahLst/>
              <a:cxnLst/>
              <a:rect l="l" t="t" r="r" b="b"/>
              <a:pathLst>
                <a:path w="240" h="204" extrusionOk="0">
                  <a:moveTo>
                    <a:pt x="120" y="1"/>
                  </a:moveTo>
                  <a:cubicBezTo>
                    <a:pt x="109" y="1"/>
                    <a:pt x="98" y="8"/>
                    <a:pt x="87" y="8"/>
                  </a:cubicBezTo>
                  <a:cubicBezTo>
                    <a:pt x="33" y="25"/>
                    <a:pt x="0" y="95"/>
                    <a:pt x="17" y="148"/>
                  </a:cubicBezTo>
                  <a:cubicBezTo>
                    <a:pt x="41" y="185"/>
                    <a:pt x="78" y="204"/>
                    <a:pt x="115" y="204"/>
                  </a:cubicBezTo>
                  <a:cubicBezTo>
                    <a:pt x="128" y="204"/>
                    <a:pt x="140" y="202"/>
                    <a:pt x="153" y="198"/>
                  </a:cubicBezTo>
                  <a:cubicBezTo>
                    <a:pt x="169" y="198"/>
                    <a:pt x="190" y="181"/>
                    <a:pt x="206" y="165"/>
                  </a:cubicBezTo>
                  <a:cubicBezTo>
                    <a:pt x="223" y="148"/>
                    <a:pt x="239" y="111"/>
                    <a:pt x="223" y="62"/>
                  </a:cubicBezTo>
                  <a:cubicBezTo>
                    <a:pt x="206" y="25"/>
                    <a:pt x="169" y="8"/>
                    <a:pt x="136" y="8"/>
                  </a:cubicBezTo>
                  <a:cubicBezTo>
                    <a:pt x="131" y="3"/>
                    <a:pt x="125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4" name="Google Shape;8164;p20"/>
            <p:cNvSpPr/>
            <p:nvPr/>
          </p:nvSpPr>
          <p:spPr>
            <a:xfrm flipH="1">
              <a:off x="3249686" y="2983725"/>
              <a:ext cx="5175" cy="5125"/>
            </a:xfrm>
            <a:custGeom>
              <a:avLst/>
              <a:gdLst/>
              <a:ahLst/>
              <a:cxnLst/>
              <a:rect l="l" t="t" r="r" b="b"/>
              <a:pathLst>
                <a:path w="207" h="205" extrusionOk="0">
                  <a:moveTo>
                    <a:pt x="103" y="1"/>
                  </a:moveTo>
                  <a:cubicBezTo>
                    <a:pt x="70" y="1"/>
                    <a:pt x="33" y="17"/>
                    <a:pt x="17" y="34"/>
                  </a:cubicBezTo>
                  <a:cubicBezTo>
                    <a:pt x="0" y="50"/>
                    <a:pt x="0" y="83"/>
                    <a:pt x="0" y="104"/>
                  </a:cubicBezTo>
                  <a:cubicBezTo>
                    <a:pt x="0" y="120"/>
                    <a:pt x="0" y="120"/>
                    <a:pt x="17" y="137"/>
                  </a:cubicBezTo>
                  <a:cubicBezTo>
                    <a:pt x="17" y="153"/>
                    <a:pt x="33" y="170"/>
                    <a:pt x="33" y="170"/>
                  </a:cubicBezTo>
                  <a:cubicBezTo>
                    <a:pt x="57" y="194"/>
                    <a:pt x="84" y="204"/>
                    <a:pt x="110" y="204"/>
                  </a:cubicBezTo>
                  <a:cubicBezTo>
                    <a:pt x="141" y="204"/>
                    <a:pt x="169" y="190"/>
                    <a:pt x="190" y="170"/>
                  </a:cubicBezTo>
                  <a:cubicBezTo>
                    <a:pt x="206" y="137"/>
                    <a:pt x="206" y="120"/>
                    <a:pt x="206" y="83"/>
                  </a:cubicBezTo>
                  <a:cubicBezTo>
                    <a:pt x="206" y="50"/>
                    <a:pt x="190" y="34"/>
                    <a:pt x="173" y="17"/>
                  </a:cubicBezTo>
                  <a:cubicBezTo>
                    <a:pt x="153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5" name="Google Shape;8165;p20"/>
            <p:cNvSpPr/>
            <p:nvPr/>
          </p:nvSpPr>
          <p:spPr>
            <a:xfrm flipH="1">
              <a:off x="3261336" y="29631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87" y="0"/>
                    <a:pt x="70" y="0"/>
                    <a:pt x="54" y="17"/>
                  </a:cubicBezTo>
                  <a:cubicBezTo>
                    <a:pt x="21" y="33"/>
                    <a:pt x="0" y="66"/>
                    <a:pt x="0" y="83"/>
                  </a:cubicBezTo>
                  <a:lnTo>
                    <a:pt x="0" y="136"/>
                  </a:lnTo>
                  <a:cubicBezTo>
                    <a:pt x="21" y="153"/>
                    <a:pt x="21" y="153"/>
                    <a:pt x="21" y="169"/>
                  </a:cubicBezTo>
                  <a:cubicBezTo>
                    <a:pt x="37" y="186"/>
                    <a:pt x="70" y="206"/>
                    <a:pt x="87" y="206"/>
                  </a:cubicBezTo>
                  <a:cubicBezTo>
                    <a:pt x="96" y="208"/>
                    <a:pt x="104" y="209"/>
                    <a:pt x="112" y="209"/>
                  </a:cubicBezTo>
                  <a:cubicBezTo>
                    <a:pt x="168" y="209"/>
                    <a:pt x="206" y="163"/>
                    <a:pt x="206" y="120"/>
                  </a:cubicBezTo>
                  <a:cubicBezTo>
                    <a:pt x="206" y="83"/>
                    <a:pt x="206" y="66"/>
                    <a:pt x="190" y="50"/>
                  </a:cubicBezTo>
                  <a:cubicBezTo>
                    <a:pt x="173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6" name="Google Shape;8166;p20"/>
            <p:cNvSpPr/>
            <p:nvPr/>
          </p:nvSpPr>
          <p:spPr>
            <a:xfrm flipH="1">
              <a:off x="3222186" y="3038550"/>
              <a:ext cx="5675" cy="5300"/>
            </a:xfrm>
            <a:custGeom>
              <a:avLst/>
              <a:gdLst/>
              <a:ahLst/>
              <a:cxnLst/>
              <a:rect l="l" t="t" r="r" b="b"/>
              <a:pathLst>
                <a:path w="227" h="212" extrusionOk="0">
                  <a:moveTo>
                    <a:pt x="115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37" y="22"/>
                    <a:pt x="0" y="92"/>
                    <a:pt x="21" y="141"/>
                  </a:cubicBezTo>
                  <a:cubicBezTo>
                    <a:pt x="37" y="158"/>
                    <a:pt x="37" y="178"/>
                    <a:pt x="54" y="178"/>
                  </a:cubicBezTo>
                  <a:cubicBezTo>
                    <a:pt x="87" y="211"/>
                    <a:pt x="124" y="211"/>
                    <a:pt x="157" y="211"/>
                  </a:cubicBezTo>
                  <a:cubicBezTo>
                    <a:pt x="190" y="195"/>
                    <a:pt x="227" y="158"/>
                    <a:pt x="227" y="125"/>
                  </a:cubicBezTo>
                  <a:lnTo>
                    <a:pt x="227" y="75"/>
                  </a:lnTo>
                  <a:cubicBezTo>
                    <a:pt x="196" y="31"/>
                    <a:pt x="15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7" name="Google Shape;8167;p20"/>
            <p:cNvSpPr/>
            <p:nvPr/>
          </p:nvSpPr>
          <p:spPr>
            <a:xfrm flipH="1">
              <a:off x="3230836" y="3091575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32" y="1"/>
                  </a:moveTo>
                  <a:cubicBezTo>
                    <a:pt x="117" y="1"/>
                    <a:pt x="101" y="5"/>
                    <a:pt x="87" y="16"/>
                  </a:cubicBezTo>
                  <a:cubicBezTo>
                    <a:pt x="34" y="32"/>
                    <a:pt x="1" y="82"/>
                    <a:pt x="17" y="135"/>
                  </a:cubicBezTo>
                  <a:cubicBezTo>
                    <a:pt x="44" y="175"/>
                    <a:pt x="84" y="207"/>
                    <a:pt x="124" y="207"/>
                  </a:cubicBezTo>
                  <a:cubicBezTo>
                    <a:pt x="134" y="207"/>
                    <a:pt x="144" y="205"/>
                    <a:pt x="153" y="201"/>
                  </a:cubicBezTo>
                  <a:cubicBezTo>
                    <a:pt x="207" y="185"/>
                    <a:pt x="240" y="119"/>
                    <a:pt x="223" y="65"/>
                  </a:cubicBezTo>
                  <a:cubicBezTo>
                    <a:pt x="211" y="30"/>
                    <a:pt x="172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8" name="Google Shape;8168;p20"/>
            <p:cNvSpPr/>
            <p:nvPr/>
          </p:nvSpPr>
          <p:spPr>
            <a:xfrm flipH="1">
              <a:off x="3235061" y="2965025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28" y="1"/>
                  </a:moveTo>
                  <a:cubicBezTo>
                    <a:pt x="115" y="1"/>
                    <a:pt x="101" y="3"/>
                    <a:pt x="87" y="7"/>
                  </a:cubicBezTo>
                  <a:cubicBezTo>
                    <a:pt x="38" y="27"/>
                    <a:pt x="1" y="93"/>
                    <a:pt x="21" y="147"/>
                  </a:cubicBezTo>
                  <a:cubicBezTo>
                    <a:pt x="38" y="163"/>
                    <a:pt x="38" y="163"/>
                    <a:pt x="54" y="180"/>
                  </a:cubicBezTo>
                  <a:cubicBezTo>
                    <a:pt x="74" y="199"/>
                    <a:pt x="95" y="207"/>
                    <a:pt x="115" y="207"/>
                  </a:cubicBezTo>
                  <a:cubicBezTo>
                    <a:pt x="130" y="207"/>
                    <a:pt x="144" y="203"/>
                    <a:pt x="158" y="196"/>
                  </a:cubicBezTo>
                  <a:cubicBezTo>
                    <a:pt x="207" y="180"/>
                    <a:pt x="228" y="147"/>
                    <a:pt x="228" y="110"/>
                  </a:cubicBezTo>
                  <a:lnTo>
                    <a:pt x="228" y="60"/>
                  </a:lnTo>
                  <a:cubicBezTo>
                    <a:pt x="212" y="20"/>
                    <a:pt x="171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9" name="Google Shape;8169;p20"/>
            <p:cNvSpPr/>
            <p:nvPr/>
          </p:nvSpPr>
          <p:spPr>
            <a:xfrm flipH="1">
              <a:off x="3228661" y="30780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1" y="0"/>
                  </a:moveTo>
                  <a:cubicBezTo>
                    <a:pt x="58" y="0"/>
                    <a:pt x="15" y="47"/>
                    <a:pt x="1" y="90"/>
                  </a:cubicBezTo>
                  <a:cubicBezTo>
                    <a:pt x="1" y="106"/>
                    <a:pt x="1" y="123"/>
                    <a:pt x="17" y="143"/>
                  </a:cubicBezTo>
                  <a:lnTo>
                    <a:pt x="17" y="160"/>
                  </a:lnTo>
                  <a:cubicBezTo>
                    <a:pt x="34" y="193"/>
                    <a:pt x="71" y="209"/>
                    <a:pt x="87" y="209"/>
                  </a:cubicBezTo>
                  <a:cubicBezTo>
                    <a:pt x="153" y="209"/>
                    <a:pt x="207" y="176"/>
                    <a:pt x="207" y="123"/>
                  </a:cubicBezTo>
                  <a:cubicBezTo>
                    <a:pt x="223" y="90"/>
                    <a:pt x="207" y="73"/>
                    <a:pt x="190" y="40"/>
                  </a:cubicBezTo>
                  <a:cubicBezTo>
                    <a:pt x="174" y="20"/>
                    <a:pt x="153" y="3"/>
                    <a:pt x="120" y="3"/>
                  </a:cubicBezTo>
                  <a:cubicBezTo>
                    <a:pt x="114" y="1"/>
                    <a:pt x="108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0" name="Google Shape;8170;p20"/>
            <p:cNvSpPr/>
            <p:nvPr/>
          </p:nvSpPr>
          <p:spPr>
            <a:xfrm flipH="1">
              <a:off x="3234236" y="30313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50" y="1"/>
                    <a:pt x="33" y="17"/>
                  </a:cubicBezTo>
                  <a:cubicBezTo>
                    <a:pt x="17" y="34"/>
                    <a:pt x="0" y="71"/>
                    <a:pt x="0" y="87"/>
                  </a:cubicBezTo>
                  <a:lnTo>
                    <a:pt x="0" y="137"/>
                  </a:lnTo>
                  <a:cubicBezTo>
                    <a:pt x="0" y="157"/>
                    <a:pt x="17" y="157"/>
                    <a:pt x="17" y="174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137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4"/>
                  </a:cubicBezTo>
                  <a:cubicBezTo>
                    <a:pt x="174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1" name="Google Shape;8171;p20"/>
            <p:cNvSpPr/>
            <p:nvPr/>
          </p:nvSpPr>
          <p:spPr>
            <a:xfrm flipH="1">
              <a:off x="3222686" y="3051800"/>
              <a:ext cx="5175" cy="5100"/>
            </a:xfrm>
            <a:custGeom>
              <a:avLst/>
              <a:gdLst/>
              <a:ahLst/>
              <a:cxnLst/>
              <a:rect l="l" t="t" r="r" b="b"/>
              <a:pathLst>
                <a:path w="207" h="204" extrusionOk="0">
                  <a:moveTo>
                    <a:pt x="115" y="0"/>
                  </a:moveTo>
                  <a:cubicBezTo>
                    <a:pt x="107" y="0"/>
                    <a:pt x="98" y="2"/>
                    <a:pt x="87" y="7"/>
                  </a:cubicBezTo>
                  <a:cubicBezTo>
                    <a:pt x="70" y="7"/>
                    <a:pt x="37" y="24"/>
                    <a:pt x="21" y="40"/>
                  </a:cubicBezTo>
                  <a:cubicBezTo>
                    <a:pt x="0" y="61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4"/>
                    <a:pt x="21" y="180"/>
                    <a:pt x="37" y="180"/>
                  </a:cubicBezTo>
                  <a:cubicBezTo>
                    <a:pt x="60" y="195"/>
                    <a:pt x="86" y="203"/>
                    <a:pt x="111" y="203"/>
                  </a:cubicBezTo>
                  <a:cubicBezTo>
                    <a:pt x="142" y="203"/>
                    <a:pt x="172" y="191"/>
                    <a:pt x="190" y="164"/>
                  </a:cubicBezTo>
                  <a:cubicBezTo>
                    <a:pt x="206" y="143"/>
                    <a:pt x="206" y="127"/>
                    <a:pt x="206" y="94"/>
                  </a:cubicBezTo>
                  <a:cubicBezTo>
                    <a:pt x="206" y="61"/>
                    <a:pt x="190" y="40"/>
                    <a:pt x="173" y="24"/>
                  </a:cubicBezTo>
                  <a:cubicBezTo>
                    <a:pt x="150" y="12"/>
                    <a:pt x="135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2" name="Google Shape;8172;p20"/>
            <p:cNvSpPr/>
            <p:nvPr/>
          </p:nvSpPr>
          <p:spPr>
            <a:xfrm flipH="1">
              <a:off x="3224761" y="30651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5" y="1"/>
                  </a:moveTo>
                  <a:cubicBezTo>
                    <a:pt x="39" y="1"/>
                    <a:pt x="1" y="47"/>
                    <a:pt x="1" y="91"/>
                  </a:cubicBezTo>
                  <a:lnTo>
                    <a:pt x="1" y="144"/>
                  </a:lnTo>
                  <a:cubicBezTo>
                    <a:pt x="1" y="161"/>
                    <a:pt x="17" y="161"/>
                    <a:pt x="17" y="161"/>
                  </a:cubicBezTo>
                  <a:cubicBezTo>
                    <a:pt x="34" y="194"/>
                    <a:pt x="50" y="210"/>
                    <a:pt x="83" y="210"/>
                  </a:cubicBezTo>
                  <a:cubicBezTo>
                    <a:pt x="120" y="210"/>
                    <a:pt x="137" y="210"/>
                    <a:pt x="153" y="194"/>
                  </a:cubicBezTo>
                  <a:cubicBezTo>
                    <a:pt x="186" y="177"/>
                    <a:pt x="207" y="144"/>
                    <a:pt x="207" y="124"/>
                  </a:cubicBezTo>
                  <a:cubicBezTo>
                    <a:pt x="207" y="74"/>
                    <a:pt x="170" y="4"/>
                    <a:pt x="120" y="4"/>
                  </a:cubicBezTo>
                  <a:cubicBezTo>
                    <a:pt x="111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3" name="Google Shape;8173;p20"/>
            <p:cNvSpPr/>
            <p:nvPr/>
          </p:nvSpPr>
          <p:spPr>
            <a:xfrm flipH="1">
              <a:off x="3292261" y="30944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8" y="0"/>
                  </a:moveTo>
                  <a:cubicBezTo>
                    <a:pt x="56" y="0"/>
                    <a:pt x="15" y="45"/>
                    <a:pt x="1" y="87"/>
                  </a:cubicBezTo>
                  <a:cubicBezTo>
                    <a:pt x="1" y="108"/>
                    <a:pt x="1" y="124"/>
                    <a:pt x="17" y="141"/>
                  </a:cubicBezTo>
                  <a:lnTo>
                    <a:pt x="17" y="157"/>
                  </a:lnTo>
                  <a:cubicBezTo>
                    <a:pt x="38" y="190"/>
                    <a:pt x="71" y="190"/>
                    <a:pt x="87" y="211"/>
                  </a:cubicBezTo>
                  <a:cubicBezTo>
                    <a:pt x="120" y="211"/>
                    <a:pt x="157" y="211"/>
                    <a:pt x="174" y="190"/>
                  </a:cubicBezTo>
                  <a:cubicBezTo>
                    <a:pt x="190" y="174"/>
                    <a:pt x="207" y="141"/>
                    <a:pt x="207" y="124"/>
                  </a:cubicBezTo>
                  <a:cubicBezTo>
                    <a:pt x="223" y="87"/>
                    <a:pt x="207" y="71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3" y="2"/>
                    <a:pt x="105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4" name="Google Shape;8174;p20"/>
            <p:cNvSpPr/>
            <p:nvPr/>
          </p:nvSpPr>
          <p:spPr>
            <a:xfrm flipH="1">
              <a:off x="3284536" y="295520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6" y="0"/>
                  </a:moveTo>
                  <a:cubicBezTo>
                    <a:pt x="113" y="0"/>
                    <a:pt x="100" y="3"/>
                    <a:pt x="87" y="8"/>
                  </a:cubicBezTo>
                  <a:cubicBezTo>
                    <a:pt x="17" y="24"/>
                    <a:pt x="1" y="90"/>
                    <a:pt x="17" y="144"/>
                  </a:cubicBezTo>
                  <a:cubicBezTo>
                    <a:pt x="29" y="181"/>
                    <a:pt x="71" y="201"/>
                    <a:pt x="113" y="201"/>
                  </a:cubicBezTo>
                  <a:cubicBezTo>
                    <a:pt x="128" y="201"/>
                    <a:pt x="143" y="199"/>
                    <a:pt x="157" y="193"/>
                  </a:cubicBezTo>
                  <a:cubicBezTo>
                    <a:pt x="207" y="177"/>
                    <a:pt x="240" y="111"/>
                    <a:pt x="207" y="57"/>
                  </a:cubicBezTo>
                  <a:cubicBezTo>
                    <a:pt x="194" y="21"/>
                    <a:pt x="162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5" name="Google Shape;8175;p20"/>
            <p:cNvSpPr/>
            <p:nvPr/>
          </p:nvSpPr>
          <p:spPr>
            <a:xfrm flipH="1">
              <a:off x="3300411" y="29794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71" y="1"/>
                    <a:pt x="38" y="17"/>
                  </a:cubicBezTo>
                  <a:cubicBezTo>
                    <a:pt x="17" y="34"/>
                    <a:pt x="1" y="50"/>
                    <a:pt x="1" y="87"/>
                  </a:cubicBezTo>
                  <a:lnTo>
                    <a:pt x="1" y="137"/>
                  </a:lnTo>
                  <a:cubicBezTo>
                    <a:pt x="1" y="153"/>
                    <a:pt x="17" y="153"/>
                    <a:pt x="17" y="153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41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4"/>
                  </a:cubicBezTo>
                  <a:cubicBezTo>
                    <a:pt x="174" y="17"/>
                    <a:pt x="14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6" name="Google Shape;8176;p20"/>
            <p:cNvSpPr/>
            <p:nvPr/>
          </p:nvSpPr>
          <p:spPr>
            <a:xfrm flipH="1">
              <a:off x="3296086" y="29484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20" y="1"/>
                  </a:moveTo>
                  <a:cubicBezTo>
                    <a:pt x="66" y="1"/>
                    <a:pt x="17" y="34"/>
                    <a:pt x="0" y="87"/>
                  </a:cubicBezTo>
                  <a:cubicBezTo>
                    <a:pt x="0" y="104"/>
                    <a:pt x="0" y="120"/>
                    <a:pt x="17" y="137"/>
                  </a:cubicBezTo>
                  <a:cubicBezTo>
                    <a:pt x="17" y="153"/>
                    <a:pt x="17" y="153"/>
                    <a:pt x="33" y="174"/>
                  </a:cubicBezTo>
                  <a:cubicBezTo>
                    <a:pt x="50" y="190"/>
                    <a:pt x="66" y="207"/>
                    <a:pt x="103" y="207"/>
                  </a:cubicBezTo>
                  <a:cubicBezTo>
                    <a:pt x="110" y="209"/>
                    <a:pt x="117" y="210"/>
                    <a:pt x="123" y="210"/>
                  </a:cubicBezTo>
                  <a:cubicBezTo>
                    <a:pt x="166" y="210"/>
                    <a:pt x="209" y="167"/>
                    <a:pt x="223" y="120"/>
                  </a:cubicBezTo>
                  <a:cubicBezTo>
                    <a:pt x="223" y="87"/>
                    <a:pt x="206" y="71"/>
                    <a:pt x="190" y="50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7" name="Google Shape;8177;p20"/>
            <p:cNvSpPr/>
            <p:nvPr/>
          </p:nvSpPr>
          <p:spPr>
            <a:xfrm flipH="1">
              <a:off x="3294336" y="2934625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18" y="1"/>
                  </a:moveTo>
                  <a:cubicBezTo>
                    <a:pt x="108" y="1"/>
                    <a:pt x="98" y="2"/>
                    <a:pt x="87" y="6"/>
                  </a:cubicBezTo>
                  <a:cubicBezTo>
                    <a:pt x="38" y="23"/>
                    <a:pt x="1" y="89"/>
                    <a:pt x="17" y="142"/>
                  </a:cubicBezTo>
                  <a:cubicBezTo>
                    <a:pt x="44" y="178"/>
                    <a:pt x="77" y="207"/>
                    <a:pt x="113" y="207"/>
                  </a:cubicBezTo>
                  <a:cubicBezTo>
                    <a:pt x="127" y="207"/>
                    <a:pt x="142" y="202"/>
                    <a:pt x="157" y="192"/>
                  </a:cubicBezTo>
                  <a:cubicBezTo>
                    <a:pt x="207" y="175"/>
                    <a:pt x="244" y="126"/>
                    <a:pt x="223" y="72"/>
                  </a:cubicBezTo>
                  <a:cubicBezTo>
                    <a:pt x="197" y="32"/>
                    <a:pt x="159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8" name="Google Shape;8178;p20"/>
            <p:cNvSpPr/>
            <p:nvPr/>
          </p:nvSpPr>
          <p:spPr>
            <a:xfrm flipH="1">
              <a:off x="3289686" y="298610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9"/>
                  </a:cubicBezTo>
                  <a:cubicBezTo>
                    <a:pt x="33" y="25"/>
                    <a:pt x="0" y="75"/>
                    <a:pt x="33" y="145"/>
                  </a:cubicBezTo>
                  <a:cubicBezTo>
                    <a:pt x="33" y="145"/>
                    <a:pt x="54" y="161"/>
                    <a:pt x="54" y="178"/>
                  </a:cubicBezTo>
                  <a:cubicBezTo>
                    <a:pt x="77" y="189"/>
                    <a:pt x="100" y="203"/>
                    <a:pt x="130" y="203"/>
                  </a:cubicBezTo>
                  <a:cubicBezTo>
                    <a:pt x="143" y="203"/>
                    <a:pt x="157" y="201"/>
                    <a:pt x="174" y="194"/>
                  </a:cubicBezTo>
                  <a:cubicBezTo>
                    <a:pt x="207" y="178"/>
                    <a:pt x="223" y="145"/>
                    <a:pt x="223" y="112"/>
                  </a:cubicBezTo>
                  <a:cubicBezTo>
                    <a:pt x="239" y="91"/>
                    <a:pt x="223" y="75"/>
                    <a:pt x="223" y="58"/>
                  </a:cubicBezTo>
                  <a:cubicBezTo>
                    <a:pt x="211" y="22"/>
                    <a:pt x="169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9" name="Google Shape;8179;p20"/>
            <p:cNvSpPr/>
            <p:nvPr/>
          </p:nvSpPr>
          <p:spPr>
            <a:xfrm flipH="1">
              <a:off x="3286186" y="2974150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2" y="0"/>
                  </a:moveTo>
                  <a:cubicBezTo>
                    <a:pt x="46" y="0"/>
                    <a:pt x="1" y="33"/>
                    <a:pt x="1" y="91"/>
                  </a:cubicBezTo>
                  <a:lnTo>
                    <a:pt x="1" y="140"/>
                  </a:lnTo>
                  <a:lnTo>
                    <a:pt x="17" y="157"/>
                  </a:lnTo>
                  <a:cubicBezTo>
                    <a:pt x="34" y="178"/>
                    <a:pt x="50" y="194"/>
                    <a:pt x="87" y="194"/>
                  </a:cubicBezTo>
                  <a:cubicBezTo>
                    <a:pt x="96" y="197"/>
                    <a:pt x="104" y="198"/>
                    <a:pt x="113" y="198"/>
                  </a:cubicBezTo>
                  <a:cubicBezTo>
                    <a:pt x="154" y="198"/>
                    <a:pt x="193" y="166"/>
                    <a:pt x="207" y="108"/>
                  </a:cubicBezTo>
                  <a:cubicBezTo>
                    <a:pt x="207" y="91"/>
                    <a:pt x="207" y="54"/>
                    <a:pt x="190" y="37"/>
                  </a:cubicBezTo>
                  <a:cubicBezTo>
                    <a:pt x="170" y="21"/>
                    <a:pt x="153" y="4"/>
                    <a:pt x="120" y="4"/>
                  </a:cubicBezTo>
                  <a:cubicBezTo>
                    <a:pt x="111" y="2"/>
                    <a:pt x="10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0" name="Google Shape;8180;p20"/>
            <p:cNvSpPr/>
            <p:nvPr/>
          </p:nvSpPr>
          <p:spPr>
            <a:xfrm flipH="1">
              <a:off x="3303811" y="2992700"/>
              <a:ext cx="5575" cy="4925"/>
            </a:xfrm>
            <a:custGeom>
              <a:avLst/>
              <a:gdLst/>
              <a:ahLst/>
              <a:cxnLst/>
              <a:rect l="l" t="t" r="r" b="b"/>
              <a:pathLst>
                <a:path w="223" h="197" extrusionOk="0">
                  <a:moveTo>
                    <a:pt x="66" y="0"/>
                  </a:moveTo>
                  <a:cubicBezTo>
                    <a:pt x="17" y="17"/>
                    <a:pt x="0" y="87"/>
                    <a:pt x="17" y="136"/>
                  </a:cubicBezTo>
                  <a:cubicBezTo>
                    <a:pt x="29" y="177"/>
                    <a:pt x="72" y="196"/>
                    <a:pt x="113" y="196"/>
                  </a:cubicBezTo>
                  <a:cubicBezTo>
                    <a:pt x="127" y="196"/>
                    <a:pt x="140" y="194"/>
                    <a:pt x="153" y="190"/>
                  </a:cubicBezTo>
                  <a:cubicBezTo>
                    <a:pt x="169" y="190"/>
                    <a:pt x="190" y="174"/>
                    <a:pt x="190" y="174"/>
                  </a:cubicBezTo>
                  <a:cubicBezTo>
                    <a:pt x="223" y="136"/>
                    <a:pt x="223" y="104"/>
                    <a:pt x="206" y="54"/>
                  </a:cubicBezTo>
                  <a:cubicBezTo>
                    <a:pt x="206" y="17"/>
                    <a:pt x="169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1" name="Google Shape;8181;p20"/>
            <p:cNvSpPr/>
            <p:nvPr/>
          </p:nvSpPr>
          <p:spPr>
            <a:xfrm flipH="1">
              <a:off x="3313711" y="2983200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12" y="1"/>
                  </a:moveTo>
                  <a:cubicBezTo>
                    <a:pt x="83" y="1"/>
                    <a:pt x="56" y="16"/>
                    <a:pt x="33" y="38"/>
                  </a:cubicBezTo>
                  <a:cubicBezTo>
                    <a:pt x="0" y="71"/>
                    <a:pt x="0" y="88"/>
                    <a:pt x="0" y="125"/>
                  </a:cubicBezTo>
                  <a:cubicBezTo>
                    <a:pt x="0" y="125"/>
                    <a:pt x="0" y="141"/>
                    <a:pt x="17" y="141"/>
                  </a:cubicBezTo>
                  <a:cubicBezTo>
                    <a:pt x="17" y="158"/>
                    <a:pt x="33" y="174"/>
                    <a:pt x="33" y="191"/>
                  </a:cubicBezTo>
                  <a:cubicBezTo>
                    <a:pt x="70" y="207"/>
                    <a:pt x="87" y="207"/>
                    <a:pt x="120" y="207"/>
                  </a:cubicBezTo>
                  <a:cubicBezTo>
                    <a:pt x="153" y="207"/>
                    <a:pt x="173" y="191"/>
                    <a:pt x="190" y="174"/>
                  </a:cubicBezTo>
                  <a:cubicBezTo>
                    <a:pt x="206" y="158"/>
                    <a:pt x="223" y="125"/>
                    <a:pt x="206" y="88"/>
                  </a:cubicBezTo>
                  <a:cubicBezTo>
                    <a:pt x="206" y="71"/>
                    <a:pt x="190" y="38"/>
                    <a:pt x="173" y="22"/>
                  </a:cubicBezTo>
                  <a:cubicBezTo>
                    <a:pt x="152" y="7"/>
                    <a:pt x="132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2" name="Google Shape;8182;p20"/>
            <p:cNvSpPr/>
            <p:nvPr/>
          </p:nvSpPr>
          <p:spPr>
            <a:xfrm flipH="1">
              <a:off x="3306786" y="2941475"/>
              <a:ext cx="6125" cy="5375"/>
            </a:xfrm>
            <a:custGeom>
              <a:avLst/>
              <a:gdLst/>
              <a:ahLst/>
              <a:cxnLst/>
              <a:rect l="l" t="t" r="r" b="b"/>
              <a:pathLst>
                <a:path w="245" h="215" extrusionOk="0">
                  <a:moveTo>
                    <a:pt x="106" y="0"/>
                  </a:moveTo>
                  <a:cubicBezTo>
                    <a:pt x="95" y="0"/>
                    <a:pt x="83" y="2"/>
                    <a:pt x="71" y="4"/>
                  </a:cubicBezTo>
                  <a:cubicBezTo>
                    <a:pt x="21" y="42"/>
                    <a:pt x="1" y="91"/>
                    <a:pt x="21" y="145"/>
                  </a:cubicBezTo>
                  <a:cubicBezTo>
                    <a:pt x="35" y="185"/>
                    <a:pt x="82" y="215"/>
                    <a:pt x="128" y="215"/>
                  </a:cubicBezTo>
                  <a:cubicBezTo>
                    <a:pt x="138" y="215"/>
                    <a:pt x="148" y="214"/>
                    <a:pt x="158" y="211"/>
                  </a:cubicBezTo>
                  <a:cubicBezTo>
                    <a:pt x="207" y="178"/>
                    <a:pt x="244" y="124"/>
                    <a:pt x="207" y="75"/>
                  </a:cubicBezTo>
                  <a:cubicBezTo>
                    <a:pt x="193" y="30"/>
                    <a:pt x="157" y="0"/>
                    <a:pt x="1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3" name="Google Shape;8183;p20"/>
            <p:cNvSpPr/>
            <p:nvPr/>
          </p:nvSpPr>
          <p:spPr>
            <a:xfrm flipH="1">
              <a:off x="3262586" y="29771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0" y="1"/>
                  </a:moveTo>
                  <a:cubicBezTo>
                    <a:pt x="57" y="1"/>
                    <a:pt x="15" y="44"/>
                    <a:pt x="1" y="91"/>
                  </a:cubicBezTo>
                  <a:lnTo>
                    <a:pt x="1" y="124"/>
                  </a:lnTo>
                  <a:lnTo>
                    <a:pt x="1" y="140"/>
                  </a:lnTo>
                  <a:lnTo>
                    <a:pt x="17" y="161"/>
                  </a:lnTo>
                  <a:cubicBezTo>
                    <a:pt x="34" y="194"/>
                    <a:pt x="71" y="210"/>
                    <a:pt x="87" y="210"/>
                  </a:cubicBezTo>
                  <a:cubicBezTo>
                    <a:pt x="120" y="210"/>
                    <a:pt x="137" y="210"/>
                    <a:pt x="174" y="194"/>
                  </a:cubicBezTo>
                  <a:cubicBezTo>
                    <a:pt x="190" y="177"/>
                    <a:pt x="207" y="140"/>
                    <a:pt x="207" y="124"/>
                  </a:cubicBezTo>
                  <a:cubicBezTo>
                    <a:pt x="207" y="91"/>
                    <a:pt x="207" y="74"/>
                    <a:pt x="190" y="58"/>
                  </a:cubicBezTo>
                  <a:cubicBezTo>
                    <a:pt x="174" y="20"/>
                    <a:pt x="153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4" name="Google Shape;8184;p20"/>
            <p:cNvSpPr/>
            <p:nvPr/>
          </p:nvSpPr>
          <p:spPr>
            <a:xfrm flipH="1">
              <a:off x="3272061" y="29535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4" y="1"/>
                  </a:moveTo>
                  <a:cubicBezTo>
                    <a:pt x="41" y="1"/>
                    <a:pt x="0" y="44"/>
                    <a:pt x="0" y="90"/>
                  </a:cubicBezTo>
                  <a:lnTo>
                    <a:pt x="0" y="140"/>
                  </a:lnTo>
                  <a:lnTo>
                    <a:pt x="17" y="156"/>
                  </a:lnTo>
                  <a:cubicBezTo>
                    <a:pt x="37" y="194"/>
                    <a:pt x="54" y="194"/>
                    <a:pt x="87" y="210"/>
                  </a:cubicBezTo>
                  <a:cubicBezTo>
                    <a:pt x="141" y="210"/>
                    <a:pt x="190" y="177"/>
                    <a:pt x="206" y="123"/>
                  </a:cubicBezTo>
                  <a:cubicBezTo>
                    <a:pt x="206" y="90"/>
                    <a:pt x="206" y="74"/>
                    <a:pt x="190" y="37"/>
                  </a:cubicBezTo>
                  <a:cubicBezTo>
                    <a:pt x="174" y="20"/>
                    <a:pt x="141" y="4"/>
                    <a:pt x="120" y="4"/>
                  </a:cubicBezTo>
                  <a:cubicBezTo>
                    <a:pt x="111" y="2"/>
                    <a:pt x="103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5" name="Google Shape;8185;p20"/>
            <p:cNvSpPr/>
            <p:nvPr/>
          </p:nvSpPr>
          <p:spPr>
            <a:xfrm flipH="1">
              <a:off x="3267311" y="30028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14" y="1"/>
                  </a:moveTo>
                  <a:cubicBezTo>
                    <a:pt x="100" y="1"/>
                    <a:pt x="83" y="3"/>
                    <a:pt x="66" y="7"/>
                  </a:cubicBezTo>
                  <a:cubicBezTo>
                    <a:pt x="17" y="23"/>
                    <a:pt x="0" y="93"/>
                    <a:pt x="17" y="143"/>
                  </a:cubicBezTo>
                  <a:cubicBezTo>
                    <a:pt x="29" y="183"/>
                    <a:pt x="72" y="203"/>
                    <a:pt x="113" y="203"/>
                  </a:cubicBezTo>
                  <a:cubicBezTo>
                    <a:pt x="127" y="203"/>
                    <a:pt x="140" y="200"/>
                    <a:pt x="153" y="196"/>
                  </a:cubicBezTo>
                  <a:cubicBezTo>
                    <a:pt x="206" y="180"/>
                    <a:pt x="239" y="126"/>
                    <a:pt x="206" y="60"/>
                  </a:cubicBezTo>
                  <a:cubicBezTo>
                    <a:pt x="194" y="20"/>
                    <a:pt x="160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6" name="Google Shape;8186;p20"/>
            <p:cNvSpPr/>
            <p:nvPr/>
          </p:nvSpPr>
          <p:spPr>
            <a:xfrm flipH="1">
              <a:off x="3269486" y="29414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3" y="0"/>
                  </a:moveTo>
                  <a:cubicBezTo>
                    <a:pt x="85" y="0"/>
                    <a:pt x="55" y="14"/>
                    <a:pt x="34" y="44"/>
                  </a:cubicBezTo>
                  <a:cubicBezTo>
                    <a:pt x="17" y="60"/>
                    <a:pt x="1" y="93"/>
                    <a:pt x="1" y="110"/>
                  </a:cubicBezTo>
                  <a:cubicBezTo>
                    <a:pt x="1" y="126"/>
                    <a:pt x="1" y="126"/>
                    <a:pt x="17" y="147"/>
                  </a:cubicBezTo>
                  <a:cubicBezTo>
                    <a:pt x="17" y="163"/>
                    <a:pt x="34" y="180"/>
                    <a:pt x="55" y="180"/>
                  </a:cubicBezTo>
                  <a:cubicBezTo>
                    <a:pt x="69" y="194"/>
                    <a:pt x="92" y="203"/>
                    <a:pt x="115" y="203"/>
                  </a:cubicBezTo>
                  <a:cubicBezTo>
                    <a:pt x="143" y="203"/>
                    <a:pt x="172" y="190"/>
                    <a:pt x="191" y="163"/>
                  </a:cubicBezTo>
                  <a:cubicBezTo>
                    <a:pt x="207" y="147"/>
                    <a:pt x="224" y="110"/>
                    <a:pt x="207" y="93"/>
                  </a:cubicBezTo>
                  <a:cubicBezTo>
                    <a:pt x="207" y="60"/>
                    <a:pt x="191" y="44"/>
                    <a:pt x="174" y="23"/>
                  </a:cubicBezTo>
                  <a:cubicBezTo>
                    <a:pt x="158" y="8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7" name="Google Shape;8187;p20"/>
            <p:cNvSpPr/>
            <p:nvPr/>
          </p:nvSpPr>
          <p:spPr>
            <a:xfrm flipH="1">
              <a:off x="3263411" y="29909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50" y="0"/>
                    <a:pt x="1" y="37"/>
                    <a:pt x="1" y="87"/>
                  </a:cubicBezTo>
                  <a:lnTo>
                    <a:pt x="1" y="141"/>
                  </a:lnTo>
                  <a:cubicBezTo>
                    <a:pt x="1" y="157"/>
                    <a:pt x="17" y="157"/>
                    <a:pt x="17" y="174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137" y="206"/>
                    <a:pt x="186" y="174"/>
                    <a:pt x="207" y="124"/>
                  </a:cubicBezTo>
                  <a:cubicBezTo>
                    <a:pt x="207" y="87"/>
                    <a:pt x="207" y="70"/>
                    <a:pt x="186" y="37"/>
                  </a:cubicBezTo>
                  <a:cubicBezTo>
                    <a:pt x="170" y="21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8" name="Google Shape;8188;p20"/>
            <p:cNvSpPr/>
            <p:nvPr/>
          </p:nvSpPr>
          <p:spPr>
            <a:xfrm flipH="1">
              <a:off x="3274636" y="29673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1" y="1"/>
                  </a:moveTo>
                  <a:cubicBezTo>
                    <a:pt x="75" y="1"/>
                    <a:pt x="41" y="16"/>
                    <a:pt x="17" y="39"/>
                  </a:cubicBezTo>
                  <a:cubicBezTo>
                    <a:pt x="1" y="56"/>
                    <a:pt x="1" y="89"/>
                    <a:pt x="1" y="122"/>
                  </a:cubicBezTo>
                  <a:lnTo>
                    <a:pt x="1" y="142"/>
                  </a:lnTo>
                  <a:cubicBezTo>
                    <a:pt x="17" y="159"/>
                    <a:pt x="17" y="175"/>
                    <a:pt x="34" y="192"/>
                  </a:cubicBezTo>
                  <a:cubicBezTo>
                    <a:pt x="54" y="204"/>
                    <a:pt x="77" y="210"/>
                    <a:pt x="99" y="210"/>
                  </a:cubicBezTo>
                  <a:cubicBezTo>
                    <a:pt x="136" y="210"/>
                    <a:pt x="170" y="196"/>
                    <a:pt x="190" y="175"/>
                  </a:cubicBezTo>
                  <a:cubicBezTo>
                    <a:pt x="223" y="122"/>
                    <a:pt x="207" y="56"/>
                    <a:pt x="174" y="19"/>
                  </a:cubicBezTo>
                  <a:cubicBezTo>
                    <a:pt x="154" y="6"/>
                    <a:pt x="132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9" name="Google Shape;8189;p20"/>
            <p:cNvSpPr/>
            <p:nvPr/>
          </p:nvSpPr>
          <p:spPr>
            <a:xfrm flipH="1">
              <a:off x="3279386" y="29955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1"/>
                  </a:moveTo>
                  <a:cubicBezTo>
                    <a:pt x="113" y="1"/>
                    <a:pt x="99" y="3"/>
                    <a:pt x="87" y="7"/>
                  </a:cubicBezTo>
                  <a:cubicBezTo>
                    <a:pt x="34" y="23"/>
                    <a:pt x="1" y="94"/>
                    <a:pt x="17" y="147"/>
                  </a:cubicBezTo>
                  <a:cubicBezTo>
                    <a:pt x="45" y="184"/>
                    <a:pt x="80" y="203"/>
                    <a:pt x="118" y="203"/>
                  </a:cubicBezTo>
                  <a:cubicBezTo>
                    <a:pt x="131" y="203"/>
                    <a:pt x="144" y="201"/>
                    <a:pt x="157" y="197"/>
                  </a:cubicBezTo>
                  <a:cubicBezTo>
                    <a:pt x="207" y="180"/>
                    <a:pt x="240" y="110"/>
                    <a:pt x="223" y="61"/>
                  </a:cubicBezTo>
                  <a:cubicBezTo>
                    <a:pt x="211" y="20"/>
                    <a:pt x="168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0" name="Google Shape;8190;p20"/>
            <p:cNvSpPr/>
            <p:nvPr/>
          </p:nvSpPr>
          <p:spPr>
            <a:xfrm flipH="1">
              <a:off x="3275461" y="2984150"/>
              <a:ext cx="5600" cy="4900"/>
            </a:xfrm>
            <a:custGeom>
              <a:avLst/>
              <a:gdLst/>
              <a:ahLst/>
              <a:cxnLst/>
              <a:rect l="l" t="t" r="r" b="b"/>
              <a:pathLst>
                <a:path w="224" h="196" extrusionOk="0">
                  <a:moveTo>
                    <a:pt x="67" y="0"/>
                  </a:moveTo>
                  <a:cubicBezTo>
                    <a:pt x="50" y="17"/>
                    <a:pt x="34" y="33"/>
                    <a:pt x="17" y="50"/>
                  </a:cubicBezTo>
                  <a:cubicBezTo>
                    <a:pt x="1" y="66"/>
                    <a:pt x="1" y="103"/>
                    <a:pt x="17" y="136"/>
                  </a:cubicBezTo>
                  <a:cubicBezTo>
                    <a:pt x="30" y="177"/>
                    <a:pt x="63" y="196"/>
                    <a:pt x="107" y="196"/>
                  </a:cubicBezTo>
                  <a:cubicBezTo>
                    <a:pt x="122" y="196"/>
                    <a:pt x="137" y="194"/>
                    <a:pt x="153" y="190"/>
                  </a:cubicBezTo>
                  <a:cubicBezTo>
                    <a:pt x="207" y="169"/>
                    <a:pt x="223" y="120"/>
                    <a:pt x="207" y="50"/>
                  </a:cubicBezTo>
                  <a:cubicBezTo>
                    <a:pt x="190" y="33"/>
                    <a:pt x="170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1" name="Google Shape;8191;p20"/>
            <p:cNvSpPr/>
            <p:nvPr/>
          </p:nvSpPr>
          <p:spPr>
            <a:xfrm flipH="1">
              <a:off x="3282786" y="29415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71" y="0"/>
                    <a:pt x="1" y="38"/>
                    <a:pt x="1" y="87"/>
                  </a:cubicBezTo>
                  <a:lnTo>
                    <a:pt x="1" y="141"/>
                  </a:lnTo>
                  <a:cubicBezTo>
                    <a:pt x="1" y="157"/>
                    <a:pt x="17" y="157"/>
                    <a:pt x="17" y="174"/>
                  </a:cubicBezTo>
                  <a:cubicBezTo>
                    <a:pt x="34" y="190"/>
                    <a:pt x="54" y="207"/>
                    <a:pt x="87" y="207"/>
                  </a:cubicBezTo>
                  <a:cubicBezTo>
                    <a:pt x="94" y="209"/>
                    <a:pt x="101" y="210"/>
                    <a:pt x="108" y="210"/>
                  </a:cubicBezTo>
                  <a:cubicBezTo>
                    <a:pt x="154" y="210"/>
                    <a:pt x="207" y="166"/>
                    <a:pt x="207" y="120"/>
                  </a:cubicBezTo>
                  <a:cubicBezTo>
                    <a:pt x="207" y="87"/>
                    <a:pt x="207" y="71"/>
                    <a:pt x="190" y="54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2" name="Google Shape;8192;p20"/>
            <p:cNvSpPr/>
            <p:nvPr/>
          </p:nvSpPr>
          <p:spPr>
            <a:xfrm flipH="1">
              <a:off x="3242386" y="30849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3" y="0"/>
                  </a:moveTo>
                  <a:cubicBezTo>
                    <a:pt x="38" y="0"/>
                    <a:pt x="1" y="44"/>
                    <a:pt x="1" y="90"/>
                  </a:cubicBezTo>
                  <a:lnTo>
                    <a:pt x="1" y="140"/>
                  </a:lnTo>
                  <a:lnTo>
                    <a:pt x="17" y="156"/>
                  </a:lnTo>
                  <a:cubicBezTo>
                    <a:pt x="34" y="193"/>
                    <a:pt x="50" y="193"/>
                    <a:pt x="87" y="210"/>
                  </a:cubicBezTo>
                  <a:cubicBezTo>
                    <a:pt x="137" y="210"/>
                    <a:pt x="190" y="177"/>
                    <a:pt x="207" y="123"/>
                  </a:cubicBezTo>
                  <a:cubicBezTo>
                    <a:pt x="207" y="90"/>
                    <a:pt x="207" y="74"/>
                    <a:pt x="190" y="37"/>
                  </a:cubicBezTo>
                  <a:cubicBezTo>
                    <a:pt x="170" y="20"/>
                    <a:pt x="137" y="4"/>
                    <a:pt x="120" y="4"/>
                  </a:cubicBezTo>
                  <a:cubicBezTo>
                    <a:pt x="111" y="1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3" name="Google Shape;8193;p20"/>
            <p:cNvSpPr/>
            <p:nvPr/>
          </p:nvSpPr>
          <p:spPr>
            <a:xfrm flipH="1">
              <a:off x="3278036" y="30743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70" y="1"/>
                    <a:pt x="33" y="17"/>
                  </a:cubicBezTo>
                  <a:cubicBezTo>
                    <a:pt x="17" y="34"/>
                    <a:pt x="0" y="50"/>
                    <a:pt x="0" y="87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53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136" y="207"/>
                    <a:pt x="190" y="170"/>
                    <a:pt x="206" y="120"/>
                  </a:cubicBezTo>
                  <a:cubicBezTo>
                    <a:pt x="206" y="87"/>
                    <a:pt x="206" y="67"/>
                    <a:pt x="190" y="34"/>
                  </a:cubicBezTo>
                  <a:cubicBezTo>
                    <a:pt x="17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4" name="Google Shape;8194;p20"/>
            <p:cNvSpPr/>
            <p:nvPr/>
          </p:nvSpPr>
          <p:spPr>
            <a:xfrm flipH="1">
              <a:off x="3273286" y="30476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0" y="1"/>
                  </a:moveTo>
                  <a:cubicBezTo>
                    <a:pt x="103" y="1"/>
                    <a:pt x="66" y="1"/>
                    <a:pt x="50" y="22"/>
                  </a:cubicBezTo>
                  <a:cubicBezTo>
                    <a:pt x="33" y="38"/>
                    <a:pt x="17" y="55"/>
                    <a:pt x="17" y="88"/>
                  </a:cubicBezTo>
                  <a:cubicBezTo>
                    <a:pt x="0" y="104"/>
                    <a:pt x="0" y="125"/>
                    <a:pt x="17" y="141"/>
                  </a:cubicBezTo>
                  <a:cubicBezTo>
                    <a:pt x="17" y="141"/>
                    <a:pt x="17" y="158"/>
                    <a:pt x="33" y="158"/>
                  </a:cubicBezTo>
                  <a:cubicBezTo>
                    <a:pt x="50" y="191"/>
                    <a:pt x="66" y="191"/>
                    <a:pt x="103" y="207"/>
                  </a:cubicBezTo>
                  <a:cubicBezTo>
                    <a:pt x="153" y="207"/>
                    <a:pt x="207" y="174"/>
                    <a:pt x="223" y="125"/>
                  </a:cubicBezTo>
                  <a:cubicBezTo>
                    <a:pt x="223" y="88"/>
                    <a:pt x="207" y="71"/>
                    <a:pt x="207" y="38"/>
                  </a:cubicBezTo>
                  <a:cubicBezTo>
                    <a:pt x="186" y="22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5" name="Google Shape;8195;p20"/>
            <p:cNvSpPr/>
            <p:nvPr/>
          </p:nvSpPr>
          <p:spPr>
            <a:xfrm flipH="1">
              <a:off x="3276811" y="3060800"/>
              <a:ext cx="6000" cy="5100"/>
            </a:xfrm>
            <a:custGeom>
              <a:avLst/>
              <a:gdLst/>
              <a:ahLst/>
              <a:cxnLst/>
              <a:rect l="l" t="t" r="r" b="b"/>
              <a:pathLst>
                <a:path w="240" h="204" extrusionOk="0">
                  <a:moveTo>
                    <a:pt x="120" y="1"/>
                  </a:moveTo>
                  <a:cubicBezTo>
                    <a:pt x="109" y="1"/>
                    <a:pt x="98" y="10"/>
                    <a:pt x="87" y="10"/>
                  </a:cubicBezTo>
                  <a:cubicBezTo>
                    <a:pt x="34" y="26"/>
                    <a:pt x="1" y="92"/>
                    <a:pt x="34" y="146"/>
                  </a:cubicBezTo>
                  <a:cubicBezTo>
                    <a:pt x="49" y="183"/>
                    <a:pt x="80" y="203"/>
                    <a:pt x="124" y="203"/>
                  </a:cubicBezTo>
                  <a:cubicBezTo>
                    <a:pt x="139" y="203"/>
                    <a:pt x="156" y="201"/>
                    <a:pt x="174" y="195"/>
                  </a:cubicBezTo>
                  <a:cubicBezTo>
                    <a:pt x="174" y="195"/>
                    <a:pt x="190" y="179"/>
                    <a:pt x="207" y="179"/>
                  </a:cubicBezTo>
                  <a:cubicBezTo>
                    <a:pt x="223" y="146"/>
                    <a:pt x="240" y="113"/>
                    <a:pt x="223" y="59"/>
                  </a:cubicBezTo>
                  <a:cubicBezTo>
                    <a:pt x="207" y="26"/>
                    <a:pt x="174" y="10"/>
                    <a:pt x="137" y="10"/>
                  </a:cubicBezTo>
                  <a:cubicBezTo>
                    <a:pt x="131" y="3"/>
                    <a:pt x="12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6" name="Google Shape;8196;p20"/>
            <p:cNvSpPr/>
            <p:nvPr/>
          </p:nvSpPr>
          <p:spPr>
            <a:xfrm flipH="1">
              <a:off x="3228661" y="3019300"/>
              <a:ext cx="6000" cy="5400"/>
            </a:xfrm>
            <a:custGeom>
              <a:avLst/>
              <a:gdLst/>
              <a:ahLst/>
              <a:cxnLst/>
              <a:rect l="l" t="t" r="r" b="b"/>
              <a:pathLst>
                <a:path w="240" h="216" extrusionOk="0">
                  <a:moveTo>
                    <a:pt x="103" y="0"/>
                  </a:moveTo>
                  <a:cubicBezTo>
                    <a:pt x="66" y="21"/>
                    <a:pt x="50" y="21"/>
                    <a:pt x="33" y="54"/>
                  </a:cubicBezTo>
                  <a:cubicBezTo>
                    <a:pt x="17" y="70"/>
                    <a:pt x="0" y="87"/>
                    <a:pt x="17" y="124"/>
                  </a:cubicBezTo>
                  <a:lnTo>
                    <a:pt x="17" y="157"/>
                  </a:lnTo>
                  <a:cubicBezTo>
                    <a:pt x="17" y="173"/>
                    <a:pt x="33" y="173"/>
                    <a:pt x="50" y="190"/>
                  </a:cubicBezTo>
                  <a:cubicBezTo>
                    <a:pt x="74" y="207"/>
                    <a:pt x="97" y="216"/>
                    <a:pt x="121" y="216"/>
                  </a:cubicBezTo>
                  <a:cubicBezTo>
                    <a:pt x="149" y="216"/>
                    <a:pt x="177" y="203"/>
                    <a:pt x="206" y="173"/>
                  </a:cubicBezTo>
                  <a:cubicBezTo>
                    <a:pt x="239" y="140"/>
                    <a:pt x="223" y="70"/>
                    <a:pt x="190" y="37"/>
                  </a:cubicBezTo>
                  <a:cubicBezTo>
                    <a:pt x="153" y="21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7" name="Google Shape;8197;p20"/>
            <p:cNvSpPr/>
            <p:nvPr/>
          </p:nvSpPr>
          <p:spPr>
            <a:xfrm flipH="1">
              <a:off x="3269486" y="30166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1" y="0"/>
                  </a:moveTo>
                  <a:cubicBezTo>
                    <a:pt x="58" y="0"/>
                    <a:pt x="15" y="46"/>
                    <a:pt x="0" y="90"/>
                  </a:cubicBezTo>
                  <a:lnTo>
                    <a:pt x="0" y="143"/>
                  </a:lnTo>
                  <a:lnTo>
                    <a:pt x="17" y="160"/>
                  </a:lnTo>
                  <a:cubicBezTo>
                    <a:pt x="38" y="193"/>
                    <a:pt x="71" y="209"/>
                    <a:pt x="87" y="209"/>
                  </a:cubicBezTo>
                  <a:cubicBezTo>
                    <a:pt x="157" y="209"/>
                    <a:pt x="207" y="176"/>
                    <a:pt x="207" y="127"/>
                  </a:cubicBezTo>
                  <a:cubicBezTo>
                    <a:pt x="207" y="90"/>
                    <a:pt x="207" y="73"/>
                    <a:pt x="190" y="40"/>
                  </a:cubicBezTo>
                  <a:cubicBezTo>
                    <a:pt x="174" y="24"/>
                    <a:pt x="157" y="3"/>
                    <a:pt x="120" y="3"/>
                  </a:cubicBezTo>
                  <a:cubicBezTo>
                    <a:pt x="114" y="1"/>
                    <a:pt x="107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8" name="Google Shape;8198;p20"/>
            <p:cNvSpPr/>
            <p:nvPr/>
          </p:nvSpPr>
          <p:spPr>
            <a:xfrm flipH="1">
              <a:off x="3266911" y="3079725"/>
              <a:ext cx="5575" cy="5050"/>
            </a:xfrm>
            <a:custGeom>
              <a:avLst/>
              <a:gdLst/>
              <a:ahLst/>
              <a:cxnLst/>
              <a:rect l="l" t="t" r="r" b="b"/>
              <a:pathLst>
                <a:path w="223" h="202" extrusionOk="0">
                  <a:moveTo>
                    <a:pt x="91" y="1"/>
                  </a:moveTo>
                  <a:cubicBezTo>
                    <a:pt x="68" y="1"/>
                    <a:pt x="48" y="12"/>
                    <a:pt x="33" y="24"/>
                  </a:cubicBezTo>
                  <a:cubicBezTo>
                    <a:pt x="16" y="40"/>
                    <a:pt x="0" y="57"/>
                    <a:pt x="0" y="94"/>
                  </a:cubicBezTo>
                  <a:cubicBezTo>
                    <a:pt x="0" y="110"/>
                    <a:pt x="0" y="127"/>
                    <a:pt x="16" y="143"/>
                  </a:cubicBezTo>
                  <a:cubicBezTo>
                    <a:pt x="16" y="181"/>
                    <a:pt x="54" y="197"/>
                    <a:pt x="87" y="197"/>
                  </a:cubicBezTo>
                  <a:lnTo>
                    <a:pt x="103" y="197"/>
                  </a:lnTo>
                  <a:cubicBezTo>
                    <a:pt x="112" y="200"/>
                    <a:pt x="121" y="201"/>
                    <a:pt x="130" y="201"/>
                  </a:cubicBezTo>
                  <a:cubicBezTo>
                    <a:pt x="172" y="201"/>
                    <a:pt x="206" y="169"/>
                    <a:pt x="206" y="110"/>
                  </a:cubicBezTo>
                  <a:cubicBezTo>
                    <a:pt x="223" y="94"/>
                    <a:pt x="206" y="57"/>
                    <a:pt x="190" y="40"/>
                  </a:cubicBezTo>
                  <a:cubicBezTo>
                    <a:pt x="173" y="24"/>
                    <a:pt x="157" y="7"/>
                    <a:pt x="120" y="7"/>
                  </a:cubicBezTo>
                  <a:cubicBezTo>
                    <a:pt x="110" y="3"/>
                    <a:pt x="100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9" name="Google Shape;8199;p20"/>
            <p:cNvSpPr/>
            <p:nvPr/>
          </p:nvSpPr>
          <p:spPr>
            <a:xfrm flipH="1">
              <a:off x="3269886" y="31094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20" y="1"/>
                  </a:moveTo>
                  <a:cubicBezTo>
                    <a:pt x="104" y="1"/>
                    <a:pt x="71" y="1"/>
                    <a:pt x="50" y="21"/>
                  </a:cubicBezTo>
                  <a:cubicBezTo>
                    <a:pt x="17" y="38"/>
                    <a:pt x="17" y="71"/>
                    <a:pt x="0" y="87"/>
                  </a:cubicBezTo>
                  <a:cubicBezTo>
                    <a:pt x="0" y="104"/>
                    <a:pt x="0" y="124"/>
                    <a:pt x="17" y="141"/>
                  </a:cubicBezTo>
                  <a:lnTo>
                    <a:pt x="17" y="174"/>
                  </a:lnTo>
                  <a:cubicBezTo>
                    <a:pt x="33" y="190"/>
                    <a:pt x="71" y="207"/>
                    <a:pt x="87" y="207"/>
                  </a:cubicBezTo>
                  <a:cubicBezTo>
                    <a:pt x="97" y="210"/>
                    <a:pt x="107" y="211"/>
                    <a:pt x="116" y="211"/>
                  </a:cubicBezTo>
                  <a:cubicBezTo>
                    <a:pt x="168" y="211"/>
                    <a:pt x="207" y="166"/>
                    <a:pt x="207" y="124"/>
                  </a:cubicBezTo>
                  <a:cubicBezTo>
                    <a:pt x="223" y="104"/>
                    <a:pt x="207" y="71"/>
                    <a:pt x="190" y="54"/>
                  </a:cubicBezTo>
                  <a:cubicBezTo>
                    <a:pt x="174" y="21"/>
                    <a:pt x="153" y="2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0" name="Google Shape;8200;p20"/>
            <p:cNvSpPr/>
            <p:nvPr/>
          </p:nvSpPr>
          <p:spPr>
            <a:xfrm flipH="1">
              <a:off x="3264736" y="3067900"/>
              <a:ext cx="5175" cy="5125"/>
            </a:xfrm>
            <a:custGeom>
              <a:avLst/>
              <a:gdLst/>
              <a:ahLst/>
              <a:cxnLst/>
              <a:rect l="l" t="t" r="r" b="b"/>
              <a:pathLst>
                <a:path w="207" h="205" extrusionOk="0">
                  <a:moveTo>
                    <a:pt x="96" y="1"/>
                  </a:moveTo>
                  <a:cubicBezTo>
                    <a:pt x="66" y="1"/>
                    <a:pt x="37" y="15"/>
                    <a:pt x="17" y="35"/>
                  </a:cubicBezTo>
                  <a:cubicBezTo>
                    <a:pt x="0" y="68"/>
                    <a:pt x="0" y="85"/>
                    <a:pt x="0" y="118"/>
                  </a:cubicBezTo>
                  <a:lnTo>
                    <a:pt x="0" y="138"/>
                  </a:lnTo>
                  <a:cubicBezTo>
                    <a:pt x="0" y="155"/>
                    <a:pt x="17" y="171"/>
                    <a:pt x="33" y="188"/>
                  </a:cubicBezTo>
                  <a:cubicBezTo>
                    <a:pt x="54" y="204"/>
                    <a:pt x="87" y="204"/>
                    <a:pt x="103" y="204"/>
                  </a:cubicBezTo>
                  <a:cubicBezTo>
                    <a:pt x="136" y="204"/>
                    <a:pt x="157" y="188"/>
                    <a:pt x="190" y="171"/>
                  </a:cubicBezTo>
                  <a:cubicBezTo>
                    <a:pt x="206" y="155"/>
                    <a:pt x="206" y="118"/>
                    <a:pt x="206" y="101"/>
                  </a:cubicBezTo>
                  <a:cubicBezTo>
                    <a:pt x="206" y="68"/>
                    <a:pt x="190" y="52"/>
                    <a:pt x="173" y="35"/>
                  </a:cubicBezTo>
                  <a:cubicBezTo>
                    <a:pt x="149" y="11"/>
                    <a:pt x="12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1" name="Google Shape;8201;p20"/>
            <p:cNvSpPr/>
            <p:nvPr/>
          </p:nvSpPr>
          <p:spPr>
            <a:xfrm flipH="1">
              <a:off x="3268561" y="30957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8" y="0"/>
                  </a:moveTo>
                  <a:cubicBezTo>
                    <a:pt x="50" y="0"/>
                    <a:pt x="1" y="43"/>
                    <a:pt x="1" y="90"/>
                  </a:cubicBezTo>
                  <a:lnTo>
                    <a:pt x="1" y="139"/>
                  </a:lnTo>
                  <a:lnTo>
                    <a:pt x="17" y="160"/>
                  </a:lnTo>
                  <a:cubicBezTo>
                    <a:pt x="34" y="193"/>
                    <a:pt x="50" y="193"/>
                    <a:pt x="83" y="209"/>
                  </a:cubicBezTo>
                  <a:cubicBezTo>
                    <a:pt x="137" y="209"/>
                    <a:pt x="186" y="176"/>
                    <a:pt x="207" y="123"/>
                  </a:cubicBezTo>
                  <a:cubicBezTo>
                    <a:pt x="207" y="90"/>
                    <a:pt x="207" y="73"/>
                    <a:pt x="186" y="36"/>
                  </a:cubicBezTo>
                  <a:cubicBezTo>
                    <a:pt x="170" y="20"/>
                    <a:pt x="137" y="3"/>
                    <a:pt x="120" y="3"/>
                  </a:cubicBezTo>
                  <a:cubicBezTo>
                    <a:pt x="113" y="1"/>
                    <a:pt x="106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2" name="Google Shape;8202;p20"/>
            <p:cNvSpPr/>
            <p:nvPr/>
          </p:nvSpPr>
          <p:spPr>
            <a:xfrm flipH="1">
              <a:off x="3288336" y="30638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7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3" y="23"/>
                    <a:pt x="0" y="93"/>
                    <a:pt x="33" y="143"/>
                  </a:cubicBezTo>
                  <a:cubicBezTo>
                    <a:pt x="33" y="159"/>
                    <a:pt x="50" y="159"/>
                    <a:pt x="50" y="176"/>
                  </a:cubicBezTo>
                  <a:cubicBezTo>
                    <a:pt x="72" y="198"/>
                    <a:pt x="93" y="207"/>
                    <a:pt x="117" y="207"/>
                  </a:cubicBezTo>
                  <a:cubicBezTo>
                    <a:pt x="133" y="207"/>
                    <a:pt x="150" y="203"/>
                    <a:pt x="169" y="196"/>
                  </a:cubicBezTo>
                  <a:cubicBezTo>
                    <a:pt x="207" y="176"/>
                    <a:pt x="223" y="143"/>
                    <a:pt x="223" y="110"/>
                  </a:cubicBezTo>
                  <a:lnTo>
                    <a:pt x="223" y="56"/>
                  </a:ln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3" name="Google Shape;8203;p20"/>
            <p:cNvSpPr/>
            <p:nvPr/>
          </p:nvSpPr>
          <p:spPr>
            <a:xfrm flipH="1">
              <a:off x="3262986" y="30542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6" y="1"/>
                  </a:moveTo>
                  <a:cubicBezTo>
                    <a:pt x="112" y="1"/>
                    <a:pt x="98" y="5"/>
                    <a:pt x="83" y="14"/>
                  </a:cubicBezTo>
                  <a:cubicBezTo>
                    <a:pt x="34" y="31"/>
                    <a:pt x="1" y="84"/>
                    <a:pt x="17" y="134"/>
                  </a:cubicBezTo>
                  <a:cubicBezTo>
                    <a:pt x="34" y="150"/>
                    <a:pt x="34" y="171"/>
                    <a:pt x="50" y="187"/>
                  </a:cubicBezTo>
                  <a:cubicBezTo>
                    <a:pt x="73" y="199"/>
                    <a:pt x="99" y="211"/>
                    <a:pt x="123" y="211"/>
                  </a:cubicBezTo>
                  <a:cubicBezTo>
                    <a:pt x="134" y="211"/>
                    <a:pt x="144" y="209"/>
                    <a:pt x="153" y="204"/>
                  </a:cubicBezTo>
                  <a:cubicBezTo>
                    <a:pt x="186" y="187"/>
                    <a:pt x="223" y="150"/>
                    <a:pt x="223" y="117"/>
                  </a:cubicBezTo>
                  <a:lnTo>
                    <a:pt x="223" y="68"/>
                  </a:lnTo>
                  <a:cubicBezTo>
                    <a:pt x="196" y="29"/>
                    <a:pt x="16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4" name="Google Shape;8204;p20"/>
            <p:cNvSpPr/>
            <p:nvPr/>
          </p:nvSpPr>
          <p:spPr>
            <a:xfrm flipH="1">
              <a:off x="3280211" y="30883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15" y="0"/>
                  </a:moveTo>
                  <a:cubicBezTo>
                    <a:pt x="84" y="0"/>
                    <a:pt x="54" y="14"/>
                    <a:pt x="33" y="44"/>
                  </a:cubicBezTo>
                  <a:cubicBezTo>
                    <a:pt x="17" y="60"/>
                    <a:pt x="0" y="77"/>
                    <a:pt x="17" y="110"/>
                  </a:cubicBezTo>
                  <a:lnTo>
                    <a:pt x="17" y="147"/>
                  </a:lnTo>
                  <a:cubicBezTo>
                    <a:pt x="17" y="163"/>
                    <a:pt x="33" y="163"/>
                    <a:pt x="50" y="180"/>
                  </a:cubicBezTo>
                  <a:cubicBezTo>
                    <a:pt x="64" y="191"/>
                    <a:pt x="85" y="203"/>
                    <a:pt x="102" y="203"/>
                  </a:cubicBezTo>
                  <a:cubicBezTo>
                    <a:pt x="109" y="203"/>
                    <a:pt x="115" y="201"/>
                    <a:pt x="120" y="196"/>
                  </a:cubicBezTo>
                  <a:cubicBezTo>
                    <a:pt x="153" y="196"/>
                    <a:pt x="173" y="180"/>
                    <a:pt x="190" y="163"/>
                  </a:cubicBezTo>
                  <a:cubicBezTo>
                    <a:pt x="206" y="147"/>
                    <a:pt x="223" y="110"/>
                    <a:pt x="223" y="93"/>
                  </a:cubicBezTo>
                  <a:cubicBezTo>
                    <a:pt x="223" y="60"/>
                    <a:pt x="206" y="44"/>
                    <a:pt x="190" y="23"/>
                  </a:cubicBezTo>
                  <a:cubicBezTo>
                    <a:pt x="166" y="9"/>
                    <a:pt x="140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5" name="Google Shape;8205;p20"/>
            <p:cNvSpPr/>
            <p:nvPr/>
          </p:nvSpPr>
          <p:spPr>
            <a:xfrm flipH="1">
              <a:off x="3287111" y="305152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11" y="0"/>
                  </a:moveTo>
                  <a:cubicBezTo>
                    <a:pt x="76" y="0"/>
                    <a:pt x="41" y="14"/>
                    <a:pt x="21" y="35"/>
                  </a:cubicBezTo>
                  <a:cubicBezTo>
                    <a:pt x="0" y="51"/>
                    <a:pt x="0" y="88"/>
                    <a:pt x="0" y="121"/>
                  </a:cubicBezTo>
                  <a:lnTo>
                    <a:pt x="0" y="138"/>
                  </a:lnTo>
                  <a:cubicBezTo>
                    <a:pt x="21" y="154"/>
                    <a:pt x="21" y="175"/>
                    <a:pt x="38" y="191"/>
                  </a:cubicBezTo>
                  <a:cubicBezTo>
                    <a:pt x="54" y="208"/>
                    <a:pt x="87" y="208"/>
                    <a:pt x="124" y="208"/>
                  </a:cubicBezTo>
                  <a:cubicBezTo>
                    <a:pt x="141" y="208"/>
                    <a:pt x="174" y="191"/>
                    <a:pt x="190" y="175"/>
                  </a:cubicBezTo>
                  <a:cubicBezTo>
                    <a:pt x="207" y="154"/>
                    <a:pt x="207" y="121"/>
                    <a:pt x="207" y="88"/>
                  </a:cubicBezTo>
                  <a:cubicBezTo>
                    <a:pt x="207" y="72"/>
                    <a:pt x="190" y="35"/>
                    <a:pt x="174" y="18"/>
                  </a:cubicBezTo>
                  <a:cubicBezTo>
                    <a:pt x="155" y="6"/>
                    <a:pt x="133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6" name="Google Shape;8206;p20"/>
            <p:cNvSpPr/>
            <p:nvPr/>
          </p:nvSpPr>
          <p:spPr>
            <a:xfrm flipH="1">
              <a:off x="3290511" y="30793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04" y="1"/>
                  </a:moveTo>
                  <a:cubicBezTo>
                    <a:pt x="54" y="1"/>
                    <a:pt x="17" y="33"/>
                    <a:pt x="17" y="91"/>
                  </a:cubicBezTo>
                  <a:cubicBezTo>
                    <a:pt x="1" y="108"/>
                    <a:pt x="17" y="124"/>
                    <a:pt x="17" y="141"/>
                  </a:cubicBezTo>
                  <a:cubicBezTo>
                    <a:pt x="34" y="174"/>
                    <a:pt x="50" y="195"/>
                    <a:pt x="104" y="211"/>
                  </a:cubicBezTo>
                  <a:cubicBezTo>
                    <a:pt x="153" y="211"/>
                    <a:pt x="207" y="174"/>
                    <a:pt x="224" y="124"/>
                  </a:cubicBezTo>
                  <a:cubicBezTo>
                    <a:pt x="224" y="91"/>
                    <a:pt x="224" y="54"/>
                    <a:pt x="207" y="38"/>
                  </a:cubicBezTo>
                  <a:cubicBezTo>
                    <a:pt x="191" y="21"/>
                    <a:pt x="153" y="5"/>
                    <a:pt x="137" y="5"/>
                  </a:cubicBezTo>
                  <a:cubicBezTo>
                    <a:pt x="126" y="2"/>
                    <a:pt x="11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7" name="Google Shape;8207;p20"/>
            <p:cNvSpPr/>
            <p:nvPr/>
          </p:nvSpPr>
          <p:spPr>
            <a:xfrm flipH="1">
              <a:off x="3282786" y="30226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8" y="1"/>
                  </a:moveTo>
                  <a:cubicBezTo>
                    <a:pt x="67" y="1"/>
                    <a:pt x="37" y="13"/>
                    <a:pt x="17" y="40"/>
                  </a:cubicBezTo>
                  <a:cubicBezTo>
                    <a:pt x="1" y="57"/>
                    <a:pt x="1" y="94"/>
                    <a:pt x="1" y="110"/>
                  </a:cubicBezTo>
                  <a:lnTo>
                    <a:pt x="1" y="143"/>
                  </a:lnTo>
                  <a:cubicBezTo>
                    <a:pt x="17" y="160"/>
                    <a:pt x="17" y="176"/>
                    <a:pt x="34" y="176"/>
                  </a:cubicBezTo>
                  <a:cubicBezTo>
                    <a:pt x="58" y="201"/>
                    <a:pt x="86" y="211"/>
                    <a:pt x="112" y="211"/>
                  </a:cubicBezTo>
                  <a:cubicBezTo>
                    <a:pt x="143" y="211"/>
                    <a:pt x="172" y="197"/>
                    <a:pt x="190" y="176"/>
                  </a:cubicBezTo>
                  <a:cubicBezTo>
                    <a:pt x="207" y="143"/>
                    <a:pt x="207" y="127"/>
                    <a:pt x="207" y="94"/>
                  </a:cubicBezTo>
                  <a:cubicBezTo>
                    <a:pt x="207" y="73"/>
                    <a:pt x="190" y="40"/>
                    <a:pt x="174" y="24"/>
                  </a:cubicBezTo>
                  <a:cubicBezTo>
                    <a:pt x="150" y="9"/>
                    <a:pt x="123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8" name="Google Shape;8208;p20"/>
            <p:cNvSpPr/>
            <p:nvPr/>
          </p:nvSpPr>
          <p:spPr>
            <a:xfrm flipH="1">
              <a:off x="3282361" y="31022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71" y="0"/>
                    <a:pt x="17" y="33"/>
                    <a:pt x="1" y="83"/>
                  </a:cubicBezTo>
                  <a:cubicBezTo>
                    <a:pt x="1" y="103"/>
                    <a:pt x="1" y="120"/>
                    <a:pt x="17" y="136"/>
                  </a:cubicBezTo>
                  <a:cubicBezTo>
                    <a:pt x="17" y="153"/>
                    <a:pt x="17" y="153"/>
                    <a:pt x="34" y="169"/>
                  </a:cubicBezTo>
                  <a:cubicBezTo>
                    <a:pt x="54" y="186"/>
                    <a:pt x="71" y="206"/>
                    <a:pt x="104" y="206"/>
                  </a:cubicBezTo>
                  <a:cubicBezTo>
                    <a:pt x="120" y="206"/>
                    <a:pt x="157" y="206"/>
                    <a:pt x="174" y="186"/>
                  </a:cubicBezTo>
                  <a:cubicBezTo>
                    <a:pt x="190" y="169"/>
                    <a:pt x="207" y="153"/>
                    <a:pt x="223" y="120"/>
                  </a:cubicBezTo>
                  <a:cubicBezTo>
                    <a:pt x="223" y="103"/>
                    <a:pt x="207" y="66"/>
                    <a:pt x="190" y="50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9" name="Google Shape;8209;p20"/>
            <p:cNvSpPr/>
            <p:nvPr/>
          </p:nvSpPr>
          <p:spPr>
            <a:xfrm flipH="1">
              <a:off x="3280211" y="30098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4" y="21"/>
                    <a:pt x="1" y="92"/>
                    <a:pt x="34" y="141"/>
                  </a:cubicBezTo>
                  <a:cubicBezTo>
                    <a:pt x="46" y="180"/>
                    <a:pt x="77" y="208"/>
                    <a:pt x="112" y="208"/>
                  </a:cubicBezTo>
                  <a:cubicBezTo>
                    <a:pt x="126" y="208"/>
                    <a:pt x="140" y="204"/>
                    <a:pt x="153" y="195"/>
                  </a:cubicBezTo>
                  <a:cubicBezTo>
                    <a:pt x="223" y="174"/>
                    <a:pt x="240" y="125"/>
                    <a:pt x="223" y="71"/>
                  </a:cubicBezTo>
                  <a:cubicBezTo>
                    <a:pt x="210" y="30"/>
                    <a:pt x="16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0" name="Google Shape;8210;p20"/>
            <p:cNvSpPr/>
            <p:nvPr/>
          </p:nvSpPr>
          <p:spPr>
            <a:xfrm flipH="1">
              <a:off x="3283186" y="30369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70" y="0"/>
                    <a:pt x="33" y="17"/>
                    <a:pt x="17" y="70"/>
                  </a:cubicBezTo>
                  <a:cubicBezTo>
                    <a:pt x="0" y="70"/>
                    <a:pt x="0" y="87"/>
                    <a:pt x="0" y="87"/>
                  </a:cubicBezTo>
                  <a:lnTo>
                    <a:pt x="0" y="140"/>
                  </a:lnTo>
                  <a:cubicBezTo>
                    <a:pt x="17" y="173"/>
                    <a:pt x="33" y="190"/>
                    <a:pt x="70" y="206"/>
                  </a:cubicBezTo>
                  <a:lnTo>
                    <a:pt x="87" y="206"/>
                  </a:lnTo>
                  <a:cubicBezTo>
                    <a:pt x="95" y="209"/>
                    <a:pt x="104" y="210"/>
                    <a:pt x="112" y="210"/>
                  </a:cubicBezTo>
                  <a:cubicBezTo>
                    <a:pt x="166" y="210"/>
                    <a:pt x="206" y="166"/>
                    <a:pt x="206" y="120"/>
                  </a:cubicBezTo>
                  <a:cubicBezTo>
                    <a:pt x="206" y="103"/>
                    <a:pt x="206" y="70"/>
                    <a:pt x="190" y="54"/>
                  </a:cubicBezTo>
                  <a:cubicBezTo>
                    <a:pt x="173" y="1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1" name="Google Shape;8211;p20"/>
            <p:cNvSpPr/>
            <p:nvPr/>
          </p:nvSpPr>
          <p:spPr>
            <a:xfrm flipH="1">
              <a:off x="3268136" y="3031025"/>
              <a:ext cx="6125" cy="5250"/>
            </a:xfrm>
            <a:custGeom>
              <a:avLst/>
              <a:gdLst/>
              <a:ahLst/>
              <a:cxnLst/>
              <a:rect l="l" t="t" r="r" b="b"/>
              <a:pathLst>
                <a:path w="245" h="210" extrusionOk="0">
                  <a:moveTo>
                    <a:pt x="124" y="0"/>
                  </a:moveTo>
                  <a:cubicBezTo>
                    <a:pt x="108" y="0"/>
                    <a:pt x="90" y="4"/>
                    <a:pt x="71" y="14"/>
                  </a:cubicBezTo>
                  <a:cubicBezTo>
                    <a:pt x="22" y="30"/>
                    <a:pt x="1" y="84"/>
                    <a:pt x="22" y="133"/>
                  </a:cubicBezTo>
                  <a:cubicBezTo>
                    <a:pt x="34" y="187"/>
                    <a:pt x="76" y="209"/>
                    <a:pt x="119" y="209"/>
                  </a:cubicBezTo>
                  <a:cubicBezTo>
                    <a:pt x="132" y="209"/>
                    <a:pt x="145" y="207"/>
                    <a:pt x="158" y="203"/>
                  </a:cubicBezTo>
                  <a:cubicBezTo>
                    <a:pt x="207" y="187"/>
                    <a:pt x="244" y="117"/>
                    <a:pt x="207" y="67"/>
                  </a:cubicBezTo>
                  <a:cubicBezTo>
                    <a:pt x="195" y="28"/>
                    <a:pt x="166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2" name="Google Shape;8212;p20"/>
            <p:cNvSpPr/>
            <p:nvPr/>
          </p:nvSpPr>
          <p:spPr>
            <a:xfrm flipH="1">
              <a:off x="3236386" y="30592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0" y="1"/>
                  </a:moveTo>
                  <a:cubicBezTo>
                    <a:pt x="57" y="1"/>
                    <a:pt x="15" y="44"/>
                    <a:pt x="0" y="90"/>
                  </a:cubicBezTo>
                  <a:cubicBezTo>
                    <a:pt x="0" y="107"/>
                    <a:pt x="0" y="123"/>
                    <a:pt x="17" y="140"/>
                  </a:cubicBezTo>
                  <a:cubicBezTo>
                    <a:pt x="17" y="140"/>
                    <a:pt x="17" y="156"/>
                    <a:pt x="33" y="156"/>
                  </a:cubicBezTo>
                  <a:cubicBezTo>
                    <a:pt x="50" y="193"/>
                    <a:pt x="70" y="210"/>
                    <a:pt x="103" y="210"/>
                  </a:cubicBezTo>
                  <a:cubicBezTo>
                    <a:pt x="153" y="210"/>
                    <a:pt x="207" y="177"/>
                    <a:pt x="223" y="123"/>
                  </a:cubicBezTo>
                  <a:cubicBezTo>
                    <a:pt x="223" y="90"/>
                    <a:pt x="207" y="74"/>
                    <a:pt x="190" y="37"/>
                  </a:cubicBezTo>
                  <a:cubicBezTo>
                    <a:pt x="190" y="20"/>
                    <a:pt x="153" y="4"/>
                    <a:pt x="120" y="4"/>
                  </a:cubicBezTo>
                  <a:cubicBezTo>
                    <a:pt x="113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3" name="Google Shape;8213;p20"/>
            <p:cNvSpPr/>
            <p:nvPr/>
          </p:nvSpPr>
          <p:spPr>
            <a:xfrm flipH="1">
              <a:off x="3241561" y="30993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33" y="1"/>
                  </a:moveTo>
                  <a:cubicBezTo>
                    <a:pt x="117" y="1"/>
                    <a:pt x="101" y="5"/>
                    <a:pt x="87" y="16"/>
                  </a:cubicBezTo>
                  <a:cubicBezTo>
                    <a:pt x="34" y="32"/>
                    <a:pt x="1" y="82"/>
                    <a:pt x="34" y="136"/>
                  </a:cubicBezTo>
                  <a:cubicBezTo>
                    <a:pt x="47" y="175"/>
                    <a:pt x="84" y="207"/>
                    <a:pt x="133" y="207"/>
                  </a:cubicBezTo>
                  <a:cubicBezTo>
                    <a:pt x="145" y="207"/>
                    <a:pt x="157" y="206"/>
                    <a:pt x="170" y="202"/>
                  </a:cubicBezTo>
                  <a:cubicBezTo>
                    <a:pt x="223" y="185"/>
                    <a:pt x="240" y="119"/>
                    <a:pt x="223" y="65"/>
                  </a:cubicBezTo>
                  <a:cubicBezTo>
                    <a:pt x="212" y="30"/>
                    <a:pt x="172" y="1"/>
                    <a:pt x="1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4" name="Google Shape;8214;p20"/>
            <p:cNvSpPr/>
            <p:nvPr/>
          </p:nvSpPr>
          <p:spPr>
            <a:xfrm flipH="1">
              <a:off x="3240736" y="307115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9" y="0"/>
                  </a:moveTo>
                  <a:cubicBezTo>
                    <a:pt x="114" y="0"/>
                    <a:pt x="100" y="3"/>
                    <a:pt x="87" y="8"/>
                  </a:cubicBezTo>
                  <a:cubicBezTo>
                    <a:pt x="34" y="25"/>
                    <a:pt x="1" y="91"/>
                    <a:pt x="34" y="144"/>
                  </a:cubicBezTo>
                  <a:cubicBezTo>
                    <a:pt x="49" y="181"/>
                    <a:pt x="80" y="202"/>
                    <a:pt x="124" y="202"/>
                  </a:cubicBezTo>
                  <a:cubicBezTo>
                    <a:pt x="139" y="202"/>
                    <a:pt x="156" y="199"/>
                    <a:pt x="174" y="194"/>
                  </a:cubicBezTo>
                  <a:cubicBezTo>
                    <a:pt x="223" y="177"/>
                    <a:pt x="240" y="111"/>
                    <a:pt x="223" y="58"/>
                  </a:cubicBezTo>
                  <a:cubicBezTo>
                    <a:pt x="211" y="21"/>
                    <a:pt x="170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5" name="Google Shape;8215;p20"/>
            <p:cNvSpPr/>
            <p:nvPr/>
          </p:nvSpPr>
          <p:spPr>
            <a:xfrm flipH="1">
              <a:off x="3314936" y="2995575"/>
              <a:ext cx="5700" cy="5150"/>
            </a:xfrm>
            <a:custGeom>
              <a:avLst/>
              <a:gdLst/>
              <a:ahLst/>
              <a:cxnLst/>
              <a:rect l="l" t="t" r="r" b="b"/>
              <a:pathLst>
                <a:path w="228" h="206" extrusionOk="0">
                  <a:moveTo>
                    <a:pt x="106" y="1"/>
                  </a:moveTo>
                  <a:cubicBezTo>
                    <a:pt x="95" y="1"/>
                    <a:pt x="83" y="2"/>
                    <a:pt x="71" y="5"/>
                  </a:cubicBezTo>
                  <a:cubicBezTo>
                    <a:pt x="21" y="21"/>
                    <a:pt x="1" y="92"/>
                    <a:pt x="21" y="145"/>
                  </a:cubicBezTo>
                  <a:cubicBezTo>
                    <a:pt x="21" y="162"/>
                    <a:pt x="38" y="178"/>
                    <a:pt x="54" y="178"/>
                  </a:cubicBezTo>
                  <a:cubicBezTo>
                    <a:pt x="64" y="197"/>
                    <a:pt x="86" y="205"/>
                    <a:pt x="110" y="205"/>
                  </a:cubicBezTo>
                  <a:cubicBezTo>
                    <a:pt x="126" y="205"/>
                    <a:pt x="144" y="201"/>
                    <a:pt x="157" y="195"/>
                  </a:cubicBezTo>
                  <a:cubicBezTo>
                    <a:pt x="190" y="195"/>
                    <a:pt x="227" y="145"/>
                    <a:pt x="227" y="108"/>
                  </a:cubicBezTo>
                  <a:cubicBezTo>
                    <a:pt x="227" y="92"/>
                    <a:pt x="227" y="75"/>
                    <a:pt x="207" y="75"/>
                  </a:cubicBezTo>
                  <a:cubicBezTo>
                    <a:pt x="193" y="31"/>
                    <a:pt x="157" y="1"/>
                    <a:pt x="1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6" name="Google Shape;8216;p20"/>
            <p:cNvSpPr/>
            <p:nvPr/>
          </p:nvSpPr>
          <p:spPr>
            <a:xfrm flipH="1">
              <a:off x="3244961" y="30217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4" y="0"/>
                  </a:moveTo>
                  <a:cubicBezTo>
                    <a:pt x="51" y="0"/>
                    <a:pt x="14" y="35"/>
                    <a:pt x="0" y="91"/>
                  </a:cubicBezTo>
                  <a:cubicBezTo>
                    <a:pt x="0" y="107"/>
                    <a:pt x="0" y="128"/>
                    <a:pt x="17" y="144"/>
                  </a:cubicBezTo>
                  <a:cubicBezTo>
                    <a:pt x="17" y="144"/>
                    <a:pt x="17" y="161"/>
                    <a:pt x="33" y="161"/>
                  </a:cubicBezTo>
                  <a:cubicBezTo>
                    <a:pt x="33" y="194"/>
                    <a:pt x="66" y="194"/>
                    <a:pt x="103" y="210"/>
                  </a:cubicBezTo>
                  <a:cubicBezTo>
                    <a:pt x="153" y="210"/>
                    <a:pt x="206" y="177"/>
                    <a:pt x="206" y="128"/>
                  </a:cubicBezTo>
                  <a:cubicBezTo>
                    <a:pt x="223" y="91"/>
                    <a:pt x="206" y="58"/>
                    <a:pt x="186" y="41"/>
                  </a:cubicBezTo>
                  <a:cubicBezTo>
                    <a:pt x="169" y="25"/>
                    <a:pt x="153" y="4"/>
                    <a:pt x="120" y="4"/>
                  </a:cubicBezTo>
                  <a:cubicBezTo>
                    <a:pt x="111" y="2"/>
                    <a:pt x="103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7" name="Google Shape;8217;p20"/>
            <p:cNvSpPr/>
            <p:nvPr/>
          </p:nvSpPr>
          <p:spPr>
            <a:xfrm flipH="1">
              <a:off x="3235561" y="3045450"/>
              <a:ext cx="5200" cy="5300"/>
            </a:xfrm>
            <a:custGeom>
              <a:avLst/>
              <a:gdLst/>
              <a:ahLst/>
              <a:cxnLst/>
              <a:rect l="l" t="t" r="r" b="b"/>
              <a:pathLst>
                <a:path w="208" h="212" extrusionOk="0">
                  <a:moveTo>
                    <a:pt x="94" y="1"/>
                  </a:moveTo>
                  <a:cubicBezTo>
                    <a:pt x="40" y="1"/>
                    <a:pt x="1" y="46"/>
                    <a:pt x="1" y="88"/>
                  </a:cubicBezTo>
                  <a:lnTo>
                    <a:pt x="1" y="125"/>
                  </a:lnTo>
                  <a:lnTo>
                    <a:pt x="1" y="142"/>
                  </a:lnTo>
                  <a:cubicBezTo>
                    <a:pt x="1" y="142"/>
                    <a:pt x="1" y="158"/>
                    <a:pt x="21" y="158"/>
                  </a:cubicBezTo>
                  <a:cubicBezTo>
                    <a:pt x="38" y="191"/>
                    <a:pt x="54" y="212"/>
                    <a:pt x="87" y="212"/>
                  </a:cubicBezTo>
                  <a:cubicBezTo>
                    <a:pt x="104" y="212"/>
                    <a:pt x="141" y="212"/>
                    <a:pt x="158" y="191"/>
                  </a:cubicBezTo>
                  <a:cubicBezTo>
                    <a:pt x="191" y="175"/>
                    <a:pt x="191" y="142"/>
                    <a:pt x="207" y="125"/>
                  </a:cubicBezTo>
                  <a:cubicBezTo>
                    <a:pt x="207" y="88"/>
                    <a:pt x="207" y="71"/>
                    <a:pt x="191" y="55"/>
                  </a:cubicBezTo>
                  <a:cubicBezTo>
                    <a:pt x="174" y="22"/>
                    <a:pt x="158" y="5"/>
                    <a:pt x="125" y="5"/>
                  </a:cubicBezTo>
                  <a:cubicBezTo>
                    <a:pt x="114" y="2"/>
                    <a:pt x="104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8" name="Google Shape;8218;p20"/>
            <p:cNvSpPr/>
            <p:nvPr/>
          </p:nvSpPr>
          <p:spPr>
            <a:xfrm flipH="1">
              <a:off x="3224761" y="2975475"/>
              <a:ext cx="5675" cy="5200"/>
            </a:xfrm>
            <a:custGeom>
              <a:avLst/>
              <a:gdLst/>
              <a:ahLst/>
              <a:cxnLst/>
              <a:rect l="l" t="t" r="r" b="b"/>
              <a:pathLst>
                <a:path w="227" h="208" extrusionOk="0">
                  <a:moveTo>
                    <a:pt x="140" y="1"/>
                  </a:moveTo>
                  <a:cubicBezTo>
                    <a:pt x="103" y="1"/>
                    <a:pt x="70" y="1"/>
                    <a:pt x="54" y="22"/>
                  </a:cubicBezTo>
                  <a:cubicBezTo>
                    <a:pt x="37" y="38"/>
                    <a:pt x="21" y="55"/>
                    <a:pt x="21" y="87"/>
                  </a:cubicBezTo>
                  <a:cubicBezTo>
                    <a:pt x="0" y="104"/>
                    <a:pt x="21" y="125"/>
                    <a:pt x="21" y="141"/>
                  </a:cubicBezTo>
                  <a:cubicBezTo>
                    <a:pt x="21" y="158"/>
                    <a:pt x="21" y="158"/>
                    <a:pt x="37" y="158"/>
                  </a:cubicBezTo>
                  <a:cubicBezTo>
                    <a:pt x="54" y="191"/>
                    <a:pt x="70" y="207"/>
                    <a:pt x="103" y="207"/>
                  </a:cubicBezTo>
                  <a:cubicBezTo>
                    <a:pt x="157" y="207"/>
                    <a:pt x="206" y="174"/>
                    <a:pt x="227" y="125"/>
                  </a:cubicBezTo>
                  <a:cubicBezTo>
                    <a:pt x="227" y="87"/>
                    <a:pt x="227" y="71"/>
                    <a:pt x="206" y="38"/>
                  </a:cubicBezTo>
                  <a:cubicBezTo>
                    <a:pt x="190" y="22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9" name="Google Shape;8219;p20"/>
            <p:cNvSpPr/>
            <p:nvPr/>
          </p:nvSpPr>
          <p:spPr>
            <a:xfrm flipH="1">
              <a:off x="3229086" y="3003425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20"/>
                    <a:pt x="17" y="140"/>
                  </a:cubicBezTo>
                  <a:lnTo>
                    <a:pt x="17" y="173"/>
                  </a:lnTo>
                  <a:cubicBezTo>
                    <a:pt x="33" y="190"/>
                    <a:pt x="66" y="206"/>
                    <a:pt x="87" y="206"/>
                  </a:cubicBezTo>
                  <a:cubicBezTo>
                    <a:pt x="120" y="206"/>
                    <a:pt x="153" y="206"/>
                    <a:pt x="169" y="190"/>
                  </a:cubicBezTo>
                  <a:cubicBezTo>
                    <a:pt x="190" y="173"/>
                    <a:pt x="206" y="157"/>
                    <a:pt x="206" y="120"/>
                  </a:cubicBezTo>
                  <a:cubicBezTo>
                    <a:pt x="223" y="103"/>
                    <a:pt x="206" y="70"/>
                    <a:pt x="190" y="54"/>
                  </a:cubicBezTo>
                  <a:cubicBezTo>
                    <a:pt x="169" y="1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0" name="Google Shape;8220;p20"/>
            <p:cNvSpPr/>
            <p:nvPr/>
          </p:nvSpPr>
          <p:spPr>
            <a:xfrm flipH="1">
              <a:off x="3226911" y="2989550"/>
              <a:ext cx="5600" cy="4925"/>
            </a:xfrm>
            <a:custGeom>
              <a:avLst/>
              <a:gdLst/>
              <a:ahLst/>
              <a:cxnLst/>
              <a:rect l="l" t="t" r="r" b="b"/>
              <a:pathLst>
                <a:path w="224" h="197" extrusionOk="0">
                  <a:moveTo>
                    <a:pt x="110" y="0"/>
                  </a:moveTo>
                  <a:cubicBezTo>
                    <a:pt x="81" y="0"/>
                    <a:pt x="52" y="13"/>
                    <a:pt x="34" y="40"/>
                  </a:cubicBezTo>
                  <a:cubicBezTo>
                    <a:pt x="17" y="56"/>
                    <a:pt x="1" y="77"/>
                    <a:pt x="1" y="110"/>
                  </a:cubicBezTo>
                  <a:cubicBezTo>
                    <a:pt x="17" y="126"/>
                    <a:pt x="17" y="126"/>
                    <a:pt x="17" y="143"/>
                  </a:cubicBezTo>
                  <a:cubicBezTo>
                    <a:pt x="17" y="143"/>
                    <a:pt x="34" y="159"/>
                    <a:pt x="50" y="180"/>
                  </a:cubicBezTo>
                  <a:cubicBezTo>
                    <a:pt x="67" y="197"/>
                    <a:pt x="104" y="197"/>
                    <a:pt x="120" y="197"/>
                  </a:cubicBezTo>
                  <a:cubicBezTo>
                    <a:pt x="153" y="197"/>
                    <a:pt x="170" y="180"/>
                    <a:pt x="186" y="159"/>
                  </a:cubicBezTo>
                  <a:cubicBezTo>
                    <a:pt x="207" y="143"/>
                    <a:pt x="223" y="110"/>
                    <a:pt x="223" y="93"/>
                  </a:cubicBezTo>
                  <a:cubicBezTo>
                    <a:pt x="207" y="56"/>
                    <a:pt x="207" y="40"/>
                    <a:pt x="170" y="23"/>
                  </a:cubicBezTo>
                  <a:cubicBezTo>
                    <a:pt x="155" y="9"/>
                    <a:pt x="133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1" name="Google Shape;8221;p20"/>
            <p:cNvSpPr/>
            <p:nvPr/>
          </p:nvSpPr>
          <p:spPr>
            <a:xfrm flipH="1">
              <a:off x="3257836" y="302347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08" y="0"/>
                  </a:moveTo>
                  <a:cubicBezTo>
                    <a:pt x="94" y="0"/>
                    <a:pt x="80" y="2"/>
                    <a:pt x="67" y="6"/>
                  </a:cubicBezTo>
                  <a:cubicBezTo>
                    <a:pt x="17" y="23"/>
                    <a:pt x="1" y="76"/>
                    <a:pt x="17" y="142"/>
                  </a:cubicBezTo>
                  <a:cubicBezTo>
                    <a:pt x="30" y="183"/>
                    <a:pt x="61" y="202"/>
                    <a:pt x="106" y="202"/>
                  </a:cubicBezTo>
                  <a:cubicBezTo>
                    <a:pt x="120" y="202"/>
                    <a:pt x="136" y="200"/>
                    <a:pt x="153" y="196"/>
                  </a:cubicBezTo>
                  <a:cubicBezTo>
                    <a:pt x="207" y="179"/>
                    <a:pt x="223" y="109"/>
                    <a:pt x="207" y="60"/>
                  </a:cubicBezTo>
                  <a:cubicBezTo>
                    <a:pt x="191" y="20"/>
                    <a:pt x="15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2" name="Google Shape;8222;p20"/>
            <p:cNvSpPr/>
            <p:nvPr/>
          </p:nvSpPr>
          <p:spPr>
            <a:xfrm flipH="1">
              <a:off x="3255661" y="3090875"/>
              <a:ext cx="5700" cy="5075"/>
            </a:xfrm>
            <a:custGeom>
              <a:avLst/>
              <a:gdLst/>
              <a:ahLst/>
              <a:cxnLst/>
              <a:rect l="l" t="t" r="r" b="b"/>
              <a:pathLst>
                <a:path w="228" h="203" extrusionOk="0">
                  <a:moveTo>
                    <a:pt x="115" y="1"/>
                  </a:moveTo>
                  <a:cubicBezTo>
                    <a:pt x="86" y="1"/>
                    <a:pt x="56" y="14"/>
                    <a:pt x="37" y="44"/>
                  </a:cubicBezTo>
                  <a:cubicBezTo>
                    <a:pt x="21" y="60"/>
                    <a:pt x="0" y="93"/>
                    <a:pt x="0" y="110"/>
                  </a:cubicBezTo>
                  <a:cubicBezTo>
                    <a:pt x="21" y="126"/>
                    <a:pt x="21" y="126"/>
                    <a:pt x="21" y="147"/>
                  </a:cubicBezTo>
                  <a:cubicBezTo>
                    <a:pt x="21" y="163"/>
                    <a:pt x="37" y="180"/>
                    <a:pt x="54" y="180"/>
                  </a:cubicBezTo>
                  <a:cubicBezTo>
                    <a:pt x="69" y="195"/>
                    <a:pt x="91" y="203"/>
                    <a:pt x="114" y="203"/>
                  </a:cubicBezTo>
                  <a:cubicBezTo>
                    <a:pt x="142" y="203"/>
                    <a:pt x="172" y="191"/>
                    <a:pt x="190" y="163"/>
                  </a:cubicBezTo>
                  <a:cubicBezTo>
                    <a:pt x="206" y="147"/>
                    <a:pt x="227" y="126"/>
                    <a:pt x="227" y="93"/>
                  </a:cubicBezTo>
                  <a:cubicBezTo>
                    <a:pt x="206" y="60"/>
                    <a:pt x="206" y="44"/>
                    <a:pt x="173" y="23"/>
                  </a:cubicBezTo>
                  <a:cubicBezTo>
                    <a:pt x="159" y="9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3" name="Google Shape;8223;p20"/>
            <p:cNvSpPr/>
            <p:nvPr/>
          </p:nvSpPr>
          <p:spPr>
            <a:xfrm flipH="1">
              <a:off x="3256186" y="31052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1"/>
                  </a:moveTo>
                  <a:cubicBezTo>
                    <a:pt x="70" y="1"/>
                    <a:pt x="21" y="17"/>
                    <a:pt x="0" y="67"/>
                  </a:cubicBezTo>
                  <a:lnTo>
                    <a:pt x="0" y="87"/>
                  </a:lnTo>
                  <a:lnTo>
                    <a:pt x="0" y="137"/>
                  </a:lnTo>
                  <a:cubicBezTo>
                    <a:pt x="21" y="170"/>
                    <a:pt x="37" y="190"/>
                    <a:pt x="54" y="207"/>
                  </a:cubicBezTo>
                  <a:lnTo>
                    <a:pt x="87" y="207"/>
                  </a:lnTo>
                  <a:cubicBezTo>
                    <a:pt x="94" y="209"/>
                    <a:pt x="100" y="210"/>
                    <a:pt x="107" y="210"/>
                  </a:cubicBezTo>
                  <a:cubicBezTo>
                    <a:pt x="152" y="210"/>
                    <a:pt x="192" y="163"/>
                    <a:pt x="206" y="120"/>
                  </a:cubicBezTo>
                  <a:cubicBezTo>
                    <a:pt x="206" y="87"/>
                    <a:pt x="206" y="67"/>
                    <a:pt x="190" y="50"/>
                  </a:cubicBezTo>
                  <a:cubicBezTo>
                    <a:pt x="173" y="17"/>
                    <a:pt x="140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4" name="Google Shape;8224;p20"/>
            <p:cNvSpPr/>
            <p:nvPr/>
          </p:nvSpPr>
          <p:spPr>
            <a:xfrm flipH="1">
              <a:off x="3255661" y="3009900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40" y="1"/>
                  </a:moveTo>
                  <a:cubicBezTo>
                    <a:pt x="70" y="1"/>
                    <a:pt x="21" y="34"/>
                    <a:pt x="21" y="88"/>
                  </a:cubicBezTo>
                  <a:cubicBezTo>
                    <a:pt x="0" y="104"/>
                    <a:pt x="21" y="121"/>
                    <a:pt x="21" y="137"/>
                  </a:cubicBezTo>
                  <a:cubicBezTo>
                    <a:pt x="21" y="154"/>
                    <a:pt x="21" y="154"/>
                    <a:pt x="37" y="170"/>
                  </a:cubicBezTo>
                  <a:cubicBezTo>
                    <a:pt x="54" y="191"/>
                    <a:pt x="70" y="207"/>
                    <a:pt x="103" y="207"/>
                  </a:cubicBezTo>
                  <a:cubicBezTo>
                    <a:pt x="157" y="207"/>
                    <a:pt x="206" y="170"/>
                    <a:pt x="227" y="121"/>
                  </a:cubicBezTo>
                  <a:cubicBezTo>
                    <a:pt x="227" y="88"/>
                    <a:pt x="227" y="67"/>
                    <a:pt x="206" y="34"/>
                  </a:cubicBezTo>
                  <a:cubicBezTo>
                    <a:pt x="190" y="17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5" name="Google Shape;8225;p20"/>
            <p:cNvSpPr/>
            <p:nvPr/>
          </p:nvSpPr>
          <p:spPr>
            <a:xfrm flipH="1">
              <a:off x="3259186" y="30420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0"/>
                  </a:moveTo>
                  <a:cubicBezTo>
                    <a:pt x="70" y="0"/>
                    <a:pt x="17" y="37"/>
                    <a:pt x="17" y="87"/>
                  </a:cubicBezTo>
                  <a:cubicBezTo>
                    <a:pt x="0" y="103"/>
                    <a:pt x="17" y="140"/>
                    <a:pt x="17" y="157"/>
                  </a:cubicBezTo>
                  <a:lnTo>
                    <a:pt x="33" y="173"/>
                  </a:lnTo>
                  <a:cubicBezTo>
                    <a:pt x="54" y="190"/>
                    <a:pt x="70" y="206"/>
                    <a:pt x="103" y="206"/>
                  </a:cubicBezTo>
                  <a:cubicBezTo>
                    <a:pt x="112" y="209"/>
                    <a:pt x="121" y="211"/>
                    <a:pt x="130" y="211"/>
                  </a:cubicBezTo>
                  <a:cubicBezTo>
                    <a:pt x="173" y="211"/>
                    <a:pt x="209" y="178"/>
                    <a:pt x="223" y="120"/>
                  </a:cubicBezTo>
                  <a:cubicBezTo>
                    <a:pt x="223" y="103"/>
                    <a:pt x="223" y="70"/>
                    <a:pt x="206" y="54"/>
                  </a:cubicBezTo>
                  <a:cubicBezTo>
                    <a:pt x="190" y="37"/>
                    <a:pt x="157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6" name="Google Shape;8226;p20"/>
            <p:cNvSpPr/>
            <p:nvPr/>
          </p:nvSpPr>
          <p:spPr>
            <a:xfrm flipH="1">
              <a:off x="3252261" y="3063875"/>
              <a:ext cx="6025" cy="5075"/>
            </a:xfrm>
            <a:custGeom>
              <a:avLst/>
              <a:gdLst/>
              <a:ahLst/>
              <a:cxnLst/>
              <a:rect l="l" t="t" r="r" b="b"/>
              <a:pathLst>
                <a:path w="241" h="203" extrusionOk="0">
                  <a:moveTo>
                    <a:pt x="116" y="0"/>
                  </a:moveTo>
                  <a:cubicBezTo>
                    <a:pt x="101" y="0"/>
                    <a:pt x="84" y="2"/>
                    <a:pt x="67" y="6"/>
                  </a:cubicBezTo>
                  <a:cubicBezTo>
                    <a:pt x="17" y="23"/>
                    <a:pt x="1" y="93"/>
                    <a:pt x="17" y="143"/>
                  </a:cubicBezTo>
                  <a:cubicBezTo>
                    <a:pt x="30" y="183"/>
                    <a:pt x="73" y="202"/>
                    <a:pt x="114" y="202"/>
                  </a:cubicBezTo>
                  <a:cubicBezTo>
                    <a:pt x="128" y="202"/>
                    <a:pt x="141" y="200"/>
                    <a:pt x="154" y="196"/>
                  </a:cubicBezTo>
                  <a:cubicBezTo>
                    <a:pt x="207" y="176"/>
                    <a:pt x="240" y="110"/>
                    <a:pt x="207" y="56"/>
                  </a:cubicBezTo>
                  <a:cubicBezTo>
                    <a:pt x="192" y="19"/>
                    <a:pt x="160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7" name="Google Shape;8227;p20"/>
            <p:cNvSpPr/>
            <p:nvPr/>
          </p:nvSpPr>
          <p:spPr>
            <a:xfrm flipH="1">
              <a:off x="3248461" y="3052075"/>
              <a:ext cx="5575" cy="5225"/>
            </a:xfrm>
            <a:custGeom>
              <a:avLst/>
              <a:gdLst/>
              <a:ahLst/>
              <a:cxnLst/>
              <a:rect l="l" t="t" r="r" b="b"/>
              <a:pathLst>
                <a:path w="223" h="209" extrusionOk="0">
                  <a:moveTo>
                    <a:pt x="97" y="0"/>
                  </a:moveTo>
                  <a:cubicBezTo>
                    <a:pt x="87" y="0"/>
                    <a:pt x="78" y="4"/>
                    <a:pt x="70" y="13"/>
                  </a:cubicBezTo>
                  <a:cubicBezTo>
                    <a:pt x="37" y="13"/>
                    <a:pt x="16" y="29"/>
                    <a:pt x="16" y="66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12" y="190"/>
                    <a:pt x="55" y="208"/>
                    <a:pt x="98" y="208"/>
                  </a:cubicBezTo>
                  <a:cubicBezTo>
                    <a:pt x="112" y="208"/>
                    <a:pt x="127" y="206"/>
                    <a:pt x="140" y="202"/>
                  </a:cubicBezTo>
                  <a:cubicBezTo>
                    <a:pt x="190" y="186"/>
                    <a:pt x="223" y="116"/>
                    <a:pt x="206" y="66"/>
                  </a:cubicBezTo>
                  <a:cubicBezTo>
                    <a:pt x="190" y="50"/>
                    <a:pt x="157" y="13"/>
                    <a:pt x="140" y="13"/>
                  </a:cubicBezTo>
                  <a:cubicBezTo>
                    <a:pt x="122" y="4"/>
                    <a:pt x="108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8" name="Google Shape;8228;p20"/>
            <p:cNvSpPr/>
            <p:nvPr/>
          </p:nvSpPr>
          <p:spPr>
            <a:xfrm flipH="1">
              <a:off x="3253086" y="3078000"/>
              <a:ext cx="6125" cy="5075"/>
            </a:xfrm>
            <a:custGeom>
              <a:avLst/>
              <a:gdLst/>
              <a:ahLst/>
              <a:cxnLst/>
              <a:rect l="l" t="t" r="r" b="b"/>
              <a:pathLst>
                <a:path w="245" h="203" extrusionOk="0">
                  <a:moveTo>
                    <a:pt x="126" y="0"/>
                  </a:moveTo>
                  <a:cubicBezTo>
                    <a:pt x="114" y="0"/>
                    <a:pt x="101" y="2"/>
                    <a:pt x="87" y="6"/>
                  </a:cubicBezTo>
                  <a:cubicBezTo>
                    <a:pt x="38" y="23"/>
                    <a:pt x="1" y="93"/>
                    <a:pt x="17" y="146"/>
                  </a:cubicBezTo>
                  <a:cubicBezTo>
                    <a:pt x="33" y="184"/>
                    <a:pt x="74" y="202"/>
                    <a:pt x="116" y="202"/>
                  </a:cubicBezTo>
                  <a:cubicBezTo>
                    <a:pt x="130" y="202"/>
                    <a:pt x="144" y="200"/>
                    <a:pt x="158" y="196"/>
                  </a:cubicBezTo>
                  <a:cubicBezTo>
                    <a:pt x="207" y="179"/>
                    <a:pt x="244" y="126"/>
                    <a:pt x="223" y="60"/>
                  </a:cubicBezTo>
                  <a:cubicBezTo>
                    <a:pt x="199" y="20"/>
                    <a:pt x="164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9" name="Google Shape;8229;p20"/>
            <p:cNvSpPr/>
            <p:nvPr/>
          </p:nvSpPr>
          <p:spPr>
            <a:xfrm flipH="1">
              <a:off x="3247936" y="3035650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24" y="0"/>
                  </a:moveTo>
                  <a:cubicBezTo>
                    <a:pt x="93" y="0"/>
                    <a:pt x="58" y="14"/>
                    <a:pt x="38" y="35"/>
                  </a:cubicBezTo>
                  <a:cubicBezTo>
                    <a:pt x="21" y="51"/>
                    <a:pt x="0" y="88"/>
                    <a:pt x="21" y="105"/>
                  </a:cubicBezTo>
                  <a:lnTo>
                    <a:pt x="21" y="138"/>
                  </a:lnTo>
                  <a:cubicBezTo>
                    <a:pt x="21" y="154"/>
                    <a:pt x="38" y="171"/>
                    <a:pt x="54" y="191"/>
                  </a:cubicBezTo>
                  <a:cubicBezTo>
                    <a:pt x="66" y="204"/>
                    <a:pt x="84" y="209"/>
                    <a:pt x="103" y="209"/>
                  </a:cubicBezTo>
                  <a:cubicBezTo>
                    <a:pt x="134" y="209"/>
                    <a:pt x="170" y="194"/>
                    <a:pt x="190" y="171"/>
                  </a:cubicBezTo>
                  <a:cubicBezTo>
                    <a:pt x="227" y="121"/>
                    <a:pt x="227" y="51"/>
                    <a:pt x="174" y="18"/>
                  </a:cubicBezTo>
                  <a:cubicBezTo>
                    <a:pt x="161" y="6"/>
                    <a:pt x="143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0" name="Google Shape;8230;p20"/>
            <p:cNvSpPr/>
            <p:nvPr/>
          </p:nvSpPr>
          <p:spPr>
            <a:xfrm flipH="1">
              <a:off x="3233811" y="2952725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10" y="1"/>
                  </a:moveTo>
                  <a:cubicBezTo>
                    <a:pt x="75" y="1"/>
                    <a:pt x="41" y="16"/>
                    <a:pt x="17" y="37"/>
                  </a:cubicBezTo>
                  <a:cubicBezTo>
                    <a:pt x="1" y="53"/>
                    <a:pt x="1" y="86"/>
                    <a:pt x="1" y="123"/>
                  </a:cubicBezTo>
                  <a:lnTo>
                    <a:pt x="1" y="140"/>
                  </a:lnTo>
                  <a:cubicBezTo>
                    <a:pt x="1" y="156"/>
                    <a:pt x="17" y="173"/>
                    <a:pt x="34" y="189"/>
                  </a:cubicBezTo>
                  <a:cubicBezTo>
                    <a:pt x="55" y="210"/>
                    <a:pt x="88" y="210"/>
                    <a:pt x="104" y="210"/>
                  </a:cubicBezTo>
                  <a:cubicBezTo>
                    <a:pt x="137" y="210"/>
                    <a:pt x="174" y="189"/>
                    <a:pt x="191" y="173"/>
                  </a:cubicBezTo>
                  <a:cubicBezTo>
                    <a:pt x="207" y="156"/>
                    <a:pt x="207" y="123"/>
                    <a:pt x="207" y="86"/>
                  </a:cubicBezTo>
                  <a:cubicBezTo>
                    <a:pt x="207" y="70"/>
                    <a:pt x="191" y="37"/>
                    <a:pt x="174" y="20"/>
                  </a:cubicBezTo>
                  <a:cubicBezTo>
                    <a:pt x="154" y="6"/>
                    <a:pt x="132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1" name="Google Shape;8231;p20"/>
            <p:cNvSpPr/>
            <p:nvPr/>
          </p:nvSpPr>
          <p:spPr>
            <a:xfrm flipH="1">
              <a:off x="3331736" y="30275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37" y="1"/>
                  </a:moveTo>
                  <a:cubicBezTo>
                    <a:pt x="71" y="1"/>
                    <a:pt x="17" y="34"/>
                    <a:pt x="17" y="83"/>
                  </a:cubicBezTo>
                  <a:cubicBezTo>
                    <a:pt x="1" y="104"/>
                    <a:pt x="17" y="121"/>
                    <a:pt x="17" y="137"/>
                  </a:cubicBezTo>
                  <a:cubicBezTo>
                    <a:pt x="17" y="154"/>
                    <a:pt x="17" y="154"/>
                    <a:pt x="34" y="170"/>
                  </a:cubicBezTo>
                  <a:cubicBezTo>
                    <a:pt x="50" y="187"/>
                    <a:pt x="71" y="207"/>
                    <a:pt x="104" y="207"/>
                  </a:cubicBezTo>
                  <a:cubicBezTo>
                    <a:pt x="120" y="207"/>
                    <a:pt x="153" y="207"/>
                    <a:pt x="174" y="187"/>
                  </a:cubicBezTo>
                  <a:cubicBezTo>
                    <a:pt x="207" y="170"/>
                    <a:pt x="207" y="154"/>
                    <a:pt x="223" y="121"/>
                  </a:cubicBezTo>
                  <a:cubicBezTo>
                    <a:pt x="223" y="67"/>
                    <a:pt x="190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2" name="Google Shape;8232;p20"/>
            <p:cNvSpPr/>
            <p:nvPr/>
          </p:nvSpPr>
          <p:spPr>
            <a:xfrm flipH="1">
              <a:off x="3336061" y="2981975"/>
              <a:ext cx="5600" cy="4925"/>
            </a:xfrm>
            <a:custGeom>
              <a:avLst/>
              <a:gdLst/>
              <a:ahLst/>
              <a:cxnLst/>
              <a:rect l="l" t="t" r="r" b="b"/>
              <a:pathLst>
                <a:path w="224" h="197" extrusionOk="0">
                  <a:moveTo>
                    <a:pt x="104" y="1"/>
                  </a:moveTo>
                  <a:cubicBezTo>
                    <a:pt x="71" y="1"/>
                    <a:pt x="54" y="17"/>
                    <a:pt x="38" y="34"/>
                  </a:cubicBezTo>
                  <a:cubicBezTo>
                    <a:pt x="17" y="50"/>
                    <a:pt x="1" y="87"/>
                    <a:pt x="1" y="104"/>
                  </a:cubicBezTo>
                  <a:cubicBezTo>
                    <a:pt x="17" y="120"/>
                    <a:pt x="17" y="120"/>
                    <a:pt x="17" y="137"/>
                  </a:cubicBezTo>
                  <a:cubicBezTo>
                    <a:pt x="17" y="153"/>
                    <a:pt x="38" y="174"/>
                    <a:pt x="54" y="174"/>
                  </a:cubicBezTo>
                  <a:cubicBezTo>
                    <a:pt x="69" y="188"/>
                    <a:pt x="90" y="196"/>
                    <a:pt x="113" y="196"/>
                  </a:cubicBezTo>
                  <a:cubicBezTo>
                    <a:pt x="142" y="196"/>
                    <a:pt x="172" y="183"/>
                    <a:pt x="190" y="153"/>
                  </a:cubicBezTo>
                  <a:cubicBezTo>
                    <a:pt x="223" y="120"/>
                    <a:pt x="223" y="50"/>
                    <a:pt x="174" y="17"/>
                  </a:cubicBezTo>
                  <a:cubicBezTo>
                    <a:pt x="157" y="1"/>
                    <a:pt x="14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3" name="Google Shape;8233;p20"/>
            <p:cNvSpPr/>
            <p:nvPr/>
          </p:nvSpPr>
          <p:spPr>
            <a:xfrm flipH="1">
              <a:off x="3336061" y="30404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70" y="0"/>
                    <a:pt x="21" y="33"/>
                    <a:pt x="0" y="83"/>
                  </a:cubicBezTo>
                  <a:lnTo>
                    <a:pt x="0" y="136"/>
                  </a:lnTo>
                  <a:cubicBezTo>
                    <a:pt x="21" y="153"/>
                    <a:pt x="21" y="153"/>
                    <a:pt x="21" y="169"/>
                  </a:cubicBezTo>
                  <a:cubicBezTo>
                    <a:pt x="37" y="186"/>
                    <a:pt x="70" y="206"/>
                    <a:pt x="87" y="206"/>
                  </a:cubicBezTo>
                  <a:cubicBezTo>
                    <a:pt x="95" y="209"/>
                    <a:pt x="104" y="210"/>
                    <a:pt x="112" y="210"/>
                  </a:cubicBezTo>
                  <a:cubicBezTo>
                    <a:pt x="168" y="210"/>
                    <a:pt x="206" y="163"/>
                    <a:pt x="206" y="120"/>
                  </a:cubicBezTo>
                  <a:cubicBezTo>
                    <a:pt x="206" y="83"/>
                    <a:pt x="206" y="66"/>
                    <a:pt x="190" y="50"/>
                  </a:cubicBezTo>
                  <a:cubicBezTo>
                    <a:pt x="173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4" name="Google Shape;8234;p20"/>
            <p:cNvSpPr/>
            <p:nvPr/>
          </p:nvSpPr>
          <p:spPr>
            <a:xfrm flipH="1">
              <a:off x="3329586" y="30141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3" y="0"/>
                  </a:moveTo>
                  <a:cubicBezTo>
                    <a:pt x="66" y="0"/>
                    <a:pt x="50" y="21"/>
                    <a:pt x="33" y="37"/>
                  </a:cubicBezTo>
                  <a:cubicBezTo>
                    <a:pt x="17" y="54"/>
                    <a:pt x="0" y="87"/>
                    <a:pt x="17" y="124"/>
                  </a:cubicBezTo>
                  <a:lnTo>
                    <a:pt x="17" y="140"/>
                  </a:lnTo>
                  <a:cubicBezTo>
                    <a:pt x="17" y="157"/>
                    <a:pt x="33" y="173"/>
                    <a:pt x="50" y="190"/>
                  </a:cubicBezTo>
                  <a:cubicBezTo>
                    <a:pt x="70" y="204"/>
                    <a:pt x="90" y="209"/>
                    <a:pt x="108" y="209"/>
                  </a:cubicBezTo>
                  <a:cubicBezTo>
                    <a:pt x="139" y="209"/>
                    <a:pt x="167" y="194"/>
                    <a:pt x="190" y="173"/>
                  </a:cubicBezTo>
                  <a:cubicBezTo>
                    <a:pt x="223" y="140"/>
                    <a:pt x="223" y="124"/>
                    <a:pt x="223" y="87"/>
                  </a:cubicBezTo>
                  <a:cubicBezTo>
                    <a:pt x="223" y="70"/>
                    <a:pt x="206" y="37"/>
                    <a:pt x="190" y="21"/>
                  </a:cubicBezTo>
                  <a:cubicBezTo>
                    <a:pt x="153" y="0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5" name="Google Shape;8235;p20"/>
            <p:cNvSpPr/>
            <p:nvPr/>
          </p:nvSpPr>
          <p:spPr>
            <a:xfrm flipH="1">
              <a:off x="3331736" y="29377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104" y="1"/>
                    <a:pt x="71" y="1"/>
                    <a:pt x="50" y="17"/>
                  </a:cubicBezTo>
                  <a:cubicBezTo>
                    <a:pt x="34" y="34"/>
                    <a:pt x="17" y="67"/>
                    <a:pt x="1" y="88"/>
                  </a:cubicBezTo>
                  <a:cubicBezTo>
                    <a:pt x="1" y="104"/>
                    <a:pt x="1" y="121"/>
                    <a:pt x="17" y="137"/>
                  </a:cubicBezTo>
                  <a:cubicBezTo>
                    <a:pt x="17" y="153"/>
                    <a:pt x="17" y="153"/>
                    <a:pt x="34" y="170"/>
                  </a:cubicBezTo>
                  <a:cubicBezTo>
                    <a:pt x="50" y="191"/>
                    <a:pt x="71" y="207"/>
                    <a:pt x="104" y="207"/>
                  </a:cubicBezTo>
                  <a:cubicBezTo>
                    <a:pt x="110" y="209"/>
                    <a:pt x="116" y="210"/>
                    <a:pt x="123" y="210"/>
                  </a:cubicBezTo>
                  <a:cubicBezTo>
                    <a:pt x="166" y="210"/>
                    <a:pt x="209" y="164"/>
                    <a:pt x="223" y="121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6" name="Google Shape;8236;p20"/>
            <p:cNvSpPr/>
            <p:nvPr/>
          </p:nvSpPr>
          <p:spPr>
            <a:xfrm flipH="1">
              <a:off x="3341211" y="299352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41" y="0"/>
                  </a:moveTo>
                  <a:cubicBezTo>
                    <a:pt x="103" y="0"/>
                    <a:pt x="70" y="21"/>
                    <a:pt x="54" y="21"/>
                  </a:cubicBezTo>
                  <a:cubicBezTo>
                    <a:pt x="38" y="38"/>
                    <a:pt x="17" y="71"/>
                    <a:pt x="17" y="87"/>
                  </a:cubicBezTo>
                  <a:cubicBezTo>
                    <a:pt x="0" y="103"/>
                    <a:pt x="17" y="141"/>
                    <a:pt x="17" y="141"/>
                  </a:cubicBezTo>
                  <a:cubicBezTo>
                    <a:pt x="17" y="157"/>
                    <a:pt x="17" y="157"/>
                    <a:pt x="38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4" y="210"/>
                    <a:pt x="123" y="212"/>
                    <a:pt x="133" y="212"/>
                  </a:cubicBezTo>
                  <a:cubicBezTo>
                    <a:pt x="174" y="212"/>
                    <a:pt x="210" y="178"/>
                    <a:pt x="223" y="124"/>
                  </a:cubicBezTo>
                  <a:cubicBezTo>
                    <a:pt x="223" y="103"/>
                    <a:pt x="223" y="71"/>
                    <a:pt x="207" y="54"/>
                  </a:cubicBezTo>
                  <a:cubicBezTo>
                    <a:pt x="190" y="21"/>
                    <a:pt x="157" y="21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7" name="Google Shape;8237;p20"/>
            <p:cNvSpPr/>
            <p:nvPr/>
          </p:nvSpPr>
          <p:spPr>
            <a:xfrm flipH="1">
              <a:off x="3336061" y="2966000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95" y="1"/>
                  </a:moveTo>
                  <a:cubicBezTo>
                    <a:pt x="53" y="1"/>
                    <a:pt x="14" y="33"/>
                    <a:pt x="1" y="91"/>
                  </a:cubicBezTo>
                  <a:cubicBezTo>
                    <a:pt x="1" y="108"/>
                    <a:pt x="1" y="124"/>
                    <a:pt x="17" y="141"/>
                  </a:cubicBezTo>
                  <a:lnTo>
                    <a:pt x="17" y="157"/>
                  </a:lnTo>
                  <a:cubicBezTo>
                    <a:pt x="38" y="174"/>
                    <a:pt x="71" y="194"/>
                    <a:pt x="87" y="194"/>
                  </a:cubicBezTo>
                  <a:cubicBezTo>
                    <a:pt x="97" y="199"/>
                    <a:pt x="106" y="201"/>
                    <a:pt x="116" y="201"/>
                  </a:cubicBezTo>
                  <a:cubicBezTo>
                    <a:pt x="140" y="201"/>
                    <a:pt x="162" y="188"/>
                    <a:pt x="174" y="174"/>
                  </a:cubicBezTo>
                  <a:cubicBezTo>
                    <a:pt x="190" y="157"/>
                    <a:pt x="207" y="141"/>
                    <a:pt x="207" y="108"/>
                  </a:cubicBezTo>
                  <a:cubicBezTo>
                    <a:pt x="223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8" name="Google Shape;8238;p20"/>
            <p:cNvSpPr/>
            <p:nvPr/>
          </p:nvSpPr>
          <p:spPr>
            <a:xfrm flipH="1">
              <a:off x="3333911" y="2951725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113" y="1"/>
                  </a:moveTo>
                  <a:cubicBezTo>
                    <a:pt x="84" y="1"/>
                    <a:pt x="54" y="14"/>
                    <a:pt x="33" y="44"/>
                  </a:cubicBezTo>
                  <a:cubicBezTo>
                    <a:pt x="17" y="60"/>
                    <a:pt x="0" y="93"/>
                    <a:pt x="0" y="110"/>
                  </a:cubicBezTo>
                  <a:cubicBezTo>
                    <a:pt x="0" y="126"/>
                    <a:pt x="17" y="126"/>
                    <a:pt x="17" y="147"/>
                  </a:cubicBezTo>
                  <a:cubicBezTo>
                    <a:pt x="17" y="163"/>
                    <a:pt x="33" y="180"/>
                    <a:pt x="54" y="180"/>
                  </a:cubicBezTo>
                  <a:cubicBezTo>
                    <a:pt x="70" y="196"/>
                    <a:pt x="87" y="213"/>
                    <a:pt x="120" y="213"/>
                  </a:cubicBezTo>
                  <a:cubicBezTo>
                    <a:pt x="157" y="196"/>
                    <a:pt x="173" y="196"/>
                    <a:pt x="190" y="163"/>
                  </a:cubicBezTo>
                  <a:cubicBezTo>
                    <a:pt x="206" y="147"/>
                    <a:pt x="223" y="126"/>
                    <a:pt x="206" y="93"/>
                  </a:cubicBezTo>
                  <a:cubicBezTo>
                    <a:pt x="206" y="60"/>
                    <a:pt x="206" y="44"/>
                    <a:pt x="173" y="23"/>
                  </a:cubicBezTo>
                  <a:cubicBezTo>
                    <a:pt x="157" y="9"/>
                    <a:pt x="135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9" name="Google Shape;8239;p20"/>
            <p:cNvSpPr/>
            <p:nvPr/>
          </p:nvSpPr>
          <p:spPr>
            <a:xfrm flipH="1">
              <a:off x="3344211" y="29428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00" y="1"/>
                  </a:moveTo>
                  <a:cubicBezTo>
                    <a:pt x="57" y="1"/>
                    <a:pt x="15" y="44"/>
                    <a:pt x="1" y="91"/>
                  </a:cubicBezTo>
                  <a:cubicBezTo>
                    <a:pt x="1" y="107"/>
                    <a:pt x="1" y="124"/>
                    <a:pt x="17" y="140"/>
                  </a:cubicBezTo>
                  <a:cubicBezTo>
                    <a:pt x="17" y="173"/>
                    <a:pt x="54" y="210"/>
                    <a:pt x="87" y="210"/>
                  </a:cubicBezTo>
                  <a:cubicBezTo>
                    <a:pt x="158" y="210"/>
                    <a:pt x="207" y="173"/>
                    <a:pt x="207" y="124"/>
                  </a:cubicBezTo>
                  <a:cubicBezTo>
                    <a:pt x="223" y="91"/>
                    <a:pt x="207" y="70"/>
                    <a:pt x="190" y="37"/>
                  </a:cubicBezTo>
                  <a:cubicBezTo>
                    <a:pt x="174" y="21"/>
                    <a:pt x="158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0" name="Google Shape;8240;p20"/>
            <p:cNvSpPr/>
            <p:nvPr/>
          </p:nvSpPr>
          <p:spPr>
            <a:xfrm flipH="1">
              <a:off x="3337711" y="3053975"/>
              <a:ext cx="6125" cy="5075"/>
            </a:xfrm>
            <a:custGeom>
              <a:avLst/>
              <a:gdLst/>
              <a:ahLst/>
              <a:cxnLst/>
              <a:rect l="l" t="t" r="r" b="b"/>
              <a:pathLst>
                <a:path w="245" h="203" extrusionOk="0">
                  <a:moveTo>
                    <a:pt x="127" y="1"/>
                  </a:moveTo>
                  <a:cubicBezTo>
                    <a:pt x="114" y="1"/>
                    <a:pt x="101" y="3"/>
                    <a:pt x="88" y="7"/>
                  </a:cubicBezTo>
                  <a:cubicBezTo>
                    <a:pt x="38" y="23"/>
                    <a:pt x="1" y="93"/>
                    <a:pt x="22" y="143"/>
                  </a:cubicBezTo>
                  <a:cubicBezTo>
                    <a:pt x="34" y="183"/>
                    <a:pt x="75" y="202"/>
                    <a:pt x="117" y="202"/>
                  </a:cubicBezTo>
                  <a:cubicBezTo>
                    <a:pt x="130" y="202"/>
                    <a:pt x="144" y="200"/>
                    <a:pt x="158" y="196"/>
                  </a:cubicBezTo>
                  <a:cubicBezTo>
                    <a:pt x="207" y="180"/>
                    <a:pt x="244" y="110"/>
                    <a:pt x="228" y="56"/>
                  </a:cubicBezTo>
                  <a:cubicBezTo>
                    <a:pt x="200" y="19"/>
                    <a:pt x="165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1" name="Google Shape;8241;p20"/>
            <p:cNvSpPr/>
            <p:nvPr/>
          </p:nvSpPr>
          <p:spPr>
            <a:xfrm flipH="1">
              <a:off x="3348436" y="306170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3"/>
                    <a:pt x="0" y="77"/>
                    <a:pt x="17" y="143"/>
                  </a:cubicBezTo>
                  <a:cubicBezTo>
                    <a:pt x="45" y="183"/>
                    <a:pt x="80" y="203"/>
                    <a:pt x="118" y="203"/>
                  </a:cubicBezTo>
                  <a:cubicBezTo>
                    <a:pt x="131" y="203"/>
                    <a:pt x="144" y="201"/>
                    <a:pt x="157" y="197"/>
                  </a:cubicBezTo>
                  <a:cubicBezTo>
                    <a:pt x="223" y="180"/>
                    <a:pt x="243" y="110"/>
                    <a:pt x="223" y="56"/>
                  </a:cubicBezTo>
                  <a:cubicBezTo>
                    <a:pt x="210" y="19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2" name="Google Shape;8242;p20"/>
            <p:cNvSpPr/>
            <p:nvPr/>
          </p:nvSpPr>
          <p:spPr>
            <a:xfrm flipH="1">
              <a:off x="3349361" y="30472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37" y="0"/>
                  </a:moveTo>
                  <a:cubicBezTo>
                    <a:pt x="71" y="0"/>
                    <a:pt x="17" y="38"/>
                    <a:pt x="17" y="87"/>
                  </a:cubicBezTo>
                  <a:cubicBezTo>
                    <a:pt x="1" y="104"/>
                    <a:pt x="17" y="120"/>
                    <a:pt x="17" y="141"/>
                  </a:cubicBezTo>
                  <a:cubicBezTo>
                    <a:pt x="17" y="157"/>
                    <a:pt x="17" y="157"/>
                    <a:pt x="34" y="174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11" y="209"/>
                    <a:pt x="118" y="210"/>
                    <a:pt x="125" y="210"/>
                  </a:cubicBezTo>
                  <a:cubicBezTo>
                    <a:pt x="170" y="210"/>
                    <a:pt x="209" y="166"/>
                    <a:pt x="223" y="120"/>
                  </a:cubicBezTo>
                  <a:cubicBezTo>
                    <a:pt x="223" y="87"/>
                    <a:pt x="223" y="71"/>
                    <a:pt x="207" y="54"/>
                  </a:cubicBezTo>
                  <a:cubicBezTo>
                    <a:pt x="190" y="17"/>
                    <a:pt x="15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3" name="Google Shape;8243;p20"/>
            <p:cNvSpPr/>
            <p:nvPr/>
          </p:nvSpPr>
          <p:spPr>
            <a:xfrm flipH="1">
              <a:off x="3348436" y="3126200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03" y="0"/>
                  </a:moveTo>
                  <a:cubicBezTo>
                    <a:pt x="58" y="0"/>
                    <a:pt x="19" y="44"/>
                    <a:pt x="1" y="90"/>
                  </a:cubicBezTo>
                  <a:cubicBezTo>
                    <a:pt x="1" y="107"/>
                    <a:pt x="1" y="123"/>
                    <a:pt x="21" y="140"/>
                  </a:cubicBezTo>
                  <a:lnTo>
                    <a:pt x="21" y="156"/>
                  </a:lnTo>
                  <a:cubicBezTo>
                    <a:pt x="38" y="193"/>
                    <a:pt x="71" y="210"/>
                    <a:pt x="87" y="210"/>
                  </a:cubicBezTo>
                  <a:cubicBezTo>
                    <a:pt x="157" y="210"/>
                    <a:pt x="207" y="177"/>
                    <a:pt x="207" y="123"/>
                  </a:cubicBezTo>
                  <a:cubicBezTo>
                    <a:pt x="227" y="90"/>
                    <a:pt x="207" y="74"/>
                    <a:pt x="190" y="37"/>
                  </a:cubicBezTo>
                  <a:cubicBezTo>
                    <a:pt x="174" y="20"/>
                    <a:pt x="157" y="4"/>
                    <a:pt x="124" y="4"/>
                  </a:cubicBezTo>
                  <a:cubicBezTo>
                    <a:pt x="117" y="2"/>
                    <a:pt x="11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4" name="Google Shape;8244;p20"/>
            <p:cNvSpPr/>
            <p:nvPr/>
          </p:nvSpPr>
          <p:spPr>
            <a:xfrm flipH="1">
              <a:off x="3347611" y="30334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2" y="1"/>
                  </a:moveTo>
                  <a:cubicBezTo>
                    <a:pt x="102" y="1"/>
                    <a:pt x="92" y="2"/>
                    <a:pt x="83" y="5"/>
                  </a:cubicBezTo>
                  <a:cubicBezTo>
                    <a:pt x="33" y="22"/>
                    <a:pt x="0" y="92"/>
                    <a:pt x="17" y="141"/>
                  </a:cubicBezTo>
                  <a:cubicBezTo>
                    <a:pt x="41" y="180"/>
                    <a:pt x="75" y="208"/>
                    <a:pt x="111" y="208"/>
                  </a:cubicBezTo>
                  <a:cubicBezTo>
                    <a:pt x="125" y="208"/>
                    <a:pt x="139" y="204"/>
                    <a:pt x="153" y="195"/>
                  </a:cubicBezTo>
                  <a:cubicBezTo>
                    <a:pt x="206" y="178"/>
                    <a:pt x="239" y="125"/>
                    <a:pt x="223" y="75"/>
                  </a:cubicBezTo>
                  <a:cubicBezTo>
                    <a:pt x="209" y="31"/>
                    <a:pt x="159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5" name="Google Shape;8245;p20"/>
            <p:cNvSpPr/>
            <p:nvPr/>
          </p:nvSpPr>
          <p:spPr>
            <a:xfrm flipH="1">
              <a:off x="3344636" y="30986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05" y="1"/>
                  </a:moveTo>
                  <a:cubicBezTo>
                    <a:pt x="76" y="1"/>
                    <a:pt x="47" y="14"/>
                    <a:pt x="17" y="44"/>
                  </a:cubicBezTo>
                  <a:cubicBezTo>
                    <a:pt x="0" y="60"/>
                    <a:pt x="0" y="77"/>
                    <a:pt x="0" y="110"/>
                  </a:cubicBezTo>
                  <a:cubicBezTo>
                    <a:pt x="0" y="126"/>
                    <a:pt x="0" y="126"/>
                    <a:pt x="17" y="147"/>
                  </a:cubicBezTo>
                  <a:cubicBezTo>
                    <a:pt x="17" y="164"/>
                    <a:pt x="33" y="164"/>
                    <a:pt x="33" y="180"/>
                  </a:cubicBezTo>
                  <a:cubicBezTo>
                    <a:pt x="60" y="192"/>
                    <a:pt x="75" y="203"/>
                    <a:pt x="94" y="203"/>
                  </a:cubicBezTo>
                  <a:cubicBezTo>
                    <a:pt x="102" y="203"/>
                    <a:pt x="110" y="201"/>
                    <a:pt x="120" y="197"/>
                  </a:cubicBezTo>
                  <a:cubicBezTo>
                    <a:pt x="153" y="197"/>
                    <a:pt x="174" y="180"/>
                    <a:pt x="190" y="164"/>
                  </a:cubicBezTo>
                  <a:cubicBezTo>
                    <a:pt x="206" y="147"/>
                    <a:pt x="223" y="110"/>
                    <a:pt x="206" y="93"/>
                  </a:cubicBezTo>
                  <a:cubicBezTo>
                    <a:pt x="206" y="60"/>
                    <a:pt x="190" y="44"/>
                    <a:pt x="174" y="23"/>
                  </a:cubicBezTo>
                  <a:cubicBezTo>
                    <a:pt x="150" y="9"/>
                    <a:pt x="127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6" name="Google Shape;8246;p20"/>
            <p:cNvSpPr/>
            <p:nvPr/>
          </p:nvSpPr>
          <p:spPr>
            <a:xfrm flipH="1">
              <a:off x="3342861" y="308490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08" y="0"/>
                  </a:moveTo>
                  <a:cubicBezTo>
                    <a:pt x="94" y="0"/>
                    <a:pt x="80" y="2"/>
                    <a:pt x="66" y="7"/>
                  </a:cubicBezTo>
                  <a:cubicBezTo>
                    <a:pt x="17" y="23"/>
                    <a:pt x="0" y="77"/>
                    <a:pt x="17" y="143"/>
                  </a:cubicBezTo>
                  <a:cubicBezTo>
                    <a:pt x="17" y="143"/>
                    <a:pt x="33" y="159"/>
                    <a:pt x="33" y="180"/>
                  </a:cubicBezTo>
                  <a:cubicBezTo>
                    <a:pt x="57" y="191"/>
                    <a:pt x="82" y="203"/>
                    <a:pt x="112" y="203"/>
                  </a:cubicBezTo>
                  <a:cubicBezTo>
                    <a:pt x="125" y="203"/>
                    <a:pt x="138" y="201"/>
                    <a:pt x="153" y="196"/>
                  </a:cubicBezTo>
                  <a:cubicBezTo>
                    <a:pt x="186" y="180"/>
                    <a:pt x="207" y="143"/>
                    <a:pt x="223" y="110"/>
                  </a:cubicBezTo>
                  <a:cubicBezTo>
                    <a:pt x="223" y="93"/>
                    <a:pt x="223" y="77"/>
                    <a:pt x="207" y="56"/>
                  </a:cubicBezTo>
                  <a:cubicBezTo>
                    <a:pt x="191" y="19"/>
                    <a:pt x="15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7" name="Google Shape;8247;p20"/>
            <p:cNvSpPr/>
            <p:nvPr/>
          </p:nvSpPr>
          <p:spPr>
            <a:xfrm flipH="1">
              <a:off x="3339461" y="3072875"/>
              <a:ext cx="5200" cy="4975"/>
            </a:xfrm>
            <a:custGeom>
              <a:avLst/>
              <a:gdLst/>
              <a:ahLst/>
              <a:cxnLst/>
              <a:rect l="l" t="t" r="r" b="b"/>
              <a:pathLst>
                <a:path w="208" h="199" extrusionOk="0">
                  <a:moveTo>
                    <a:pt x="95" y="1"/>
                  </a:moveTo>
                  <a:cubicBezTo>
                    <a:pt x="54" y="1"/>
                    <a:pt x="15" y="34"/>
                    <a:pt x="1" y="92"/>
                  </a:cubicBezTo>
                  <a:lnTo>
                    <a:pt x="1" y="145"/>
                  </a:lnTo>
                  <a:cubicBezTo>
                    <a:pt x="17" y="145"/>
                    <a:pt x="17" y="162"/>
                    <a:pt x="17" y="162"/>
                  </a:cubicBezTo>
                  <a:cubicBezTo>
                    <a:pt x="34" y="178"/>
                    <a:pt x="71" y="195"/>
                    <a:pt x="88" y="195"/>
                  </a:cubicBezTo>
                  <a:cubicBezTo>
                    <a:pt x="96" y="198"/>
                    <a:pt x="105" y="199"/>
                    <a:pt x="114" y="199"/>
                  </a:cubicBezTo>
                  <a:cubicBezTo>
                    <a:pt x="159" y="199"/>
                    <a:pt x="207" y="166"/>
                    <a:pt x="207" y="108"/>
                  </a:cubicBezTo>
                  <a:cubicBezTo>
                    <a:pt x="207" y="92"/>
                    <a:pt x="207" y="59"/>
                    <a:pt x="191" y="42"/>
                  </a:cubicBezTo>
                  <a:cubicBezTo>
                    <a:pt x="174" y="22"/>
                    <a:pt x="158" y="5"/>
                    <a:pt x="121" y="5"/>
                  </a:cubicBezTo>
                  <a:cubicBezTo>
                    <a:pt x="112" y="2"/>
                    <a:pt x="104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8" name="Google Shape;8248;p20"/>
            <p:cNvSpPr/>
            <p:nvPr/>
          </p:nvSpPr>
          <p:spPr>
            <a:xfrm flipH="1">
              <a:off x="3347211" y="31102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91" y="1"/>
                  </a:moveTo>
                  <a:cubicBezTo>
                    <a:pt x="68" y="1"/>
                    <a:pt x="43" y="13"/>
                    <a:pt x="17" y="24"/>
                  </a:cubicBezTo>
                  <a:cubicBezTo>
                    <a:pt x="17" y="41"/>
                    <a:pt x="1" y="57"/>
                    <a:pt x="1" y="94"/>
                  </a:cubicBezTo>
                  <a:lnTo>
                    <a:pt x="1" y="144"/>
                  </a:lnTo>
                  <a:cubicBezTo>
                    <a:pt x="17" y="177"/>
                    <a:pt x="54" y="197"/>
                    <a:pt x="87" y="214"/>
                  </a:cubicBezTo>
                  <a:cubicBezTo>
                    <a:pt x="157" y="214"/>
                    <a:pt x="190" y="177"/>
                    <a:pt x="207" y="127"/>
                  </a:cubicBezTo>
                  <a:cubicBezTo>
                    <a:pt x="207" y="94"/>
                    <a:pt x="207" y="57"/>
                    <a:pt x="190" y="41"/>
                  </a:cubicBezTo>
                  <a:cubicBezTo>
                    <a:pt x="174" y="24"/>
                    <a:pt x="137" y="8"/>
                    <a:pt x="120" y="8"/>
                  </a:cubicBezTo>
                  <a:cubicBezTo>
                    <a:pt x="111" y="3"/>
                    <a:pt x="101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9" name="Google Shape;8249;p20"/>
            <p:cNvSpPr/>
            <p:nvPr/>
          </p:nvSpPr>
          <p:spPr>
            <a:xfrm flipH="1">
              <a:off x="3366061" y="30046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3" y="1"/>
                  </a:moveTo>
                  <a:cubicBezTo>
                    <a:pt x="51" y="1"/>
                    <a:pt x="14" y="33"/>
                    <a:pt x="1" y="91"/>
                  </a:cubicBezTo>
                  <a:cubicBezTo>
                    <a:pt x="1" y="108"/>
                    <a:pt x="1" y="124"/>
                    <a:pt x="17" y="141"/>
                  </a:cubicBezTo>
                  <a:cubicBezTo>
                    <a:pt x="17" y="141"/>
                    <a:pt x="17" y="157"/>
                    <a:pt x="34" y="157"/>
                  </a:cubicBezTo>
                  <a:cubicBezTo>
                    <a:pt x="34" y="174"/>
                    <a:pt x="67" y="194"/>
                    <a:pt x="104" y="211"/>
                  </a:cubicBezTo>
                  <a:cubicBezTo>
                    <a:pt x="153" y="211"/>
                    <a:pt x="207" y="174"/>
                    <a:pt x="207" y="124"/>
                  </a:cubicBezTo>
                  <a:cubicBezTo>
                    <a:pt x="223" y="91"/>
                    <a:pt x="207" y="54"/>
                    <a:pt x="186" y="38"/>
                  </a:cubicBezTo>
                  <a:cubicBezTo>
                    <a:pt x="170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0" name="Google Shape;8250;p20"/>
            <p:cNvSpPr/>
            <p:nvPr/>
          </p:nvSpPr>
          <p:spPr>
            <a:xfrm flipH="1">
              <a:off x="3380286" y="30099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17" y="34"/>
                    <a:pt x="17" y="67"/>
                    <a:pt x="1" y="88"/>
                  </a:cubicBezTo>
                  <a:cubicBezTo>
                    <a:pt x="1" y="104"/>
                    <a:pt x="1" y="121"/>
                    <a:pt x="17" y="137"/>
                  </a:cubicBezTo>
                  <a:lnTo>
                    <a:pt x="17" y="170"/>
                  </a:lnTo>
                  <a:cubicBezTo>
                    <a:pt x="34" y="191"/>
                    <a:pt x="71" y="207"/>
                    <a:pt x="87" y="207"/>
                  </a:cubicBezTo>
                  <a:cubicBezTo>
                    <a:pt x="96" y="209"/>
                    <a:pt x="105" y="210"/>
                    <a:pt x="113" y="210"/>
                  </a:cubicBezTo>
                  <a:cubicBezTo>
                    <a:pt x="169" y="210"/>
                    <a:pt x="207" y="164"/>
                    <a:pt x="207" y="121"/>
                  </a:cubicBezTo>
                  <a:cubicBezTo>
                    <a:pt x="223" y="88"/>
                    <a:pt x="207" y="67"/>
                    <a:pt x="190" y="50"/>
                  </a:cubicBezTo>
                  <a:cubicBezTo>
                    <a:pt x="174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1" name="Google Shape;8251;p20"/>
            <p:cNvSpPr/>
            <p:nvPr/>
          </p:nvSpPr>
          <p:spPr>
            <a:xfrm flipH="1">
              <a:off x="3387086" y="2971975"/>
              <a:ext cx="6100" cy="5400"/>
            </a:xfrm>
            <a:custGeom>
              <a:avLst/>
              <a:gdLst/>
              <a:ahLst/>
              <a:cxnLst/>
              <a:rect l="l" t="t" r="r" b="b"/>
              <a:pathLst>
                <a:path w="244" h="216" extrusionOk="0">
                  <a:moveTo>
                    <a:pt x="116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37" y="38"/>
                    <a:pt x="0" y="91"/>
                    <a:pt x="17" y="141"/>
                  </a:cubicBezTo>
                  <a:cubicBezTo>
                    <a:pt x="47" y="185"/>
                    <a:pt x="86" y="215"/>
                    <a:pt x="129" y="215"/>
                  </a:cubicBezTo>
                  <a:cubicBezTo>
                    <a:pt x="138" y="215"/>
                    <a:pt x="147" y="214"/>
                    <a:pt x="157" y="211"/>
                  </a:cubicBezTo>
                  <a:cubicBezTo>
                    <a:pt x="206" y="178"/>
                    <a:pt x="243" y="124"/>
                    <a:pt x="223" y="75"/>
                  </a:cubicBezTo>
                  <a:cubicBezTo>
                    <a:pt x="209" y="31"/>
                    <a:pt x="162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2" name="Google Shape;8252;p20"/>
            <p:cNvSpPr/>
            <p:nvPr/>
          </p:nvSpPr>
          <p:spPr>
            <a:xfrm flipH="1">
              <a:off x="3383686" y="3023200"/>
              <a:ext cx="6000" cy="5100"/>
            </a:xfrm>
            <a:custGeom>
              <a:avLst/>
              <a:gdLst/>
              <a:ahLst/>
              <a:cxnLst/>
              <a:rect l="l" t="t" r="r" b="b"/>
              <a:pathLst>
                <a:path w="240" h="204" extrusionOk="0">
                  <a:moveTo>
                    <a:pt x="83" y="1"/>
                  </a:moveTo>
                  <a:cubicBezTo>
                    <a:pt x="33" y="17"/>
                    <a:pt x="0" y="87"/>
                    <a:pt x="17" y="137"/>
                  </a:cubicBezTo>
                  <a:cubicBezTo>
                    <a:pt x="41" y="176"/>
                    <a:pt x="75" y="204"/>
                    <a:pt x="111" y="204"/>
                  </a:cubicBezTo>
                  <a:cubicBezTo>
                    <a:pt x="125" y="204"/>
                    <a:pt x="139" y="200"/>
                    <a:pt x="153" y="190"/>
                  </a:cubicBezTo>
                  <a:cubicBezTo>
                    <a:pt x="169" y="190"/>
                    <a:pt x="186" y="174"/>
                    <a:pt x="206" y="174"/>
                  </a:cubicBezTo>
                  <a:cubicBezTo>
                    <a:pt x="223" y="137"/>
                    <a:pt x="239" y="104"/>
                    <a:pt x="223" y="71"/>
                  </a:cubicBezTo>
                  <a:cubicBezTo>
                    <a:pt x="206" y="17"/>
                    <a:pt x="169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3" name="Google Shape;8253;p20"/>
            <p:cNvSpPr/>
            <p:nvPr/>
          </p:nvSpPr>
          <p:spPr>
            <a:xfrm flipH="1">
              <a:off x="3376361" y="29790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1" y="0"/>
                  </a:moveTo>
                  <a:cubicBezTo>
                    <a:pt x="67" y="0"/>
                    <a:pt x="1" y="33"/>
                    <a:pt x="1" y="87"/>
                  </a:cubicBezTo>
                  <a:lnTo>
                    <a:pt x="1" y="136"/>
                  </a:lnTo>
                  <a:cubicBezTo>
                    <a:pt x="1" y="153"/>
                    <a:pt x="17" y="153"/>
                    <a:pt x="17" y="169"/>
                  </a:cubicBezTo>
                  <a:cubicBezTo>
                    <a:pt x="34" y="190"/>
                    <a:pt x="50" y="206"/>
                    <a:pt x="88" y="206"/>
                  </a:cubicBezTo>
                  <a:cubicBezTo>
                    <a:pt x="94" y="208"/>
                    <a:pt x="100" y="209"/>
                    <a:pt x="107" y="209"/>
                  </a:cubicBezTo>
                  <a:cubicBezTo>
                    <a:pt x="154" y="209"/>
                    <a:pt x="207" y="163"/>
                    <a:pt x="207" y="120"/>
                  </a:cubicBezTo>
                  <a:cubicBezTo>
                    <a:pt x="207" y="103"/>
                    <a:pt x="207" y="66"/>
                    <a:pt x="191" y="50"/>
                  </a:cubicBezTo>
                  <a:cubicBezTo>
                    <a:pt x="170" y="17"/>
                    <a:pt x="154" y="17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4" name="Google Shape;8254;p20"/>
            <p:cNvSpPr/>
            <p:nvPr/>
          </p:nvSpPr>
          <p:spPr>
            <a:xfrm flipH="1">
              <a:off x="3386261" y="2957825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113" y="0"/>
                  </a:moveTo>
                  <a:cubicBezTo>
                    <a:pt x="103" y="0"/>
                    <a:pt x="93" y="2"/>
                    <a:pt x="83" y="6"/>
                  </a:cubicBezTo>
                  <a:cubicBezTo>
                    <a:pt x="33" y="23"/>
                    <a:pt x="0" y="88"/>
                    <a:pt x="17" y="142"/>
                  </a:cubicBezTo>
                  <a:cubicBezTo>
                    <a:pt x="29" y="178"/>
                    <a:pt x="68" y="207"/>
                    <a:pt x="107" y="207"/>
                  </a:cubicBezTo>
                  <a:cubicBezTo>
                    <a:pt x="123" y="207"/>
                    <a:pt x="139" y="202"/>
                    <a:pt x="153" y="192"/>
                  </a:cubicBezTo>
                  <a:cubicBezTo>
                    <a:pt x="206" y="175"/>
                    <a:pt x="239" y="126"/>
                    <a:pt x="223" y="72"/>
                  </a:cubicBezTo>
                  <a:cubicBezTo>
                    <a:pt x="193" y="32"/>
                    <a:pt x="155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5" name="Google Shape;8255;p20"/>
            <p:cNvSpPr/>
            <p:nvPr/>
          </p:nvSpPr>
          <p:spPr>
            <a:xfrm flipH="1">
              <a:off x="3317511" y="30110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9" y="0"/>
                  </a:moveTo>
                  <a:cubicBezTo>
                    <a:pt x="51" y="0"/>
                    <a:pt x="0" y="47"/>
                    <a:pt x="0" y="90"/>
                  </a:cubicBezTo>
                  <a:lnTo>
                    <a:pt x="0" y="144"/>
                  </a:lnTo>
                  <a:cubicBezTo>
                    <a:pt x="17" y="177"/>
                    <a:pt x="50" y="193"/>
                    <a:pt x="83" y="210"/>
                  </a:cubicBezTo>
                  <a:cubicBezTo>
                    <a:pt x="136" y="210"/>
                    <a:pt x="206" y="177"/>
                    <a:pt x="206" y="123"/>
                  </a:cubicBezTo>
                  <a:cubicBezTo>
                    <a:pt x="206" y="90"/>
                    <a:pt x="206" y="74"/>
                    <a:pt x="186" y="41"/>
                  </a:cubicBezTo>
                  <a:cubicBezTo>
                    <a:pt x="169" y="20"/>
                    <a:pt x="153" y="3"/>
                    <a:pt x="120" y="3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6" name="Google Shape;8256;p20"/>
            <p:cNvSpPr/>
            <p:nvPr/>
          </p:nvSpPr>
          <p:spPr>
            <a:xfrm flipH="1">
              <a:off x="3393986" y="3014000"/>
              <a:ext cx="5200" cy="4900"/>
            </a:xfrm>
            <a:custGeom>
              <a:avLst/>
              <a:gdLst/>
              <a:ahLst/>
              <a:cxnLst/>
              <a:rect l="l" t="t" r="r" b="b"/>
              <a:pathLst>
                <a:path w="208" h="196" extrusionOk="0">
                  <a:moveTo>
                    <a:pt x="96" y="1"/>
                  </a:moveTo>
                  <a:cubicBezTo>
                    <a:pt x="65" y="1"/>
                    <a:pt x="35" y="14"/>
                    <a:pt x="17" y="43"/>
                  </a:cubicBezTo>
                  <a:cubicBezTo>
                    <a:pt x="1" y="60"/>
                    <a:pt x="1" y="76"/>
                    <a:pt x="1" y="109"/>
                  </a:cubicBezTo>
                  <a:lnTo>
                    <a:pt x="1" y="130"/>
                  </a:lnTo>
                  <a:cubicBezTo>
                    <a:pt x="1" y="146"/>
                    <a:pt x="17" y="163"/>
                    <a:pt x="34" y="179"/>
                  </a:cubicBezTo>
                  <a:cubicBezTo>
                    <a:pt x="50" y="196"/>
                    <a:pt x="88" y="196"/>
                    <a:pt x="104" y="196"/>
                  </a:cubicBezTo>
                  <a:cubicBezTo>
                    <a:pt x="137" y="196"/>
                    <a:pt x="174" y="179"/>
                    <a:pt x="191" y="163"/>
                  </a:cubicBezTo>
                  <a:cubicBezTo>
                    <a:pt x="207" y="146"/>
                    <a:pt x="207" y="109"/>
                    <a:pt x="207" y="93"/>
                  </a:cubicBezTo>
                  <a:cubicBezTo>
                    <a:pt x="207" y="60"/>
                    <a:pt x="191" y="43"/>
                    <a:pt x="174" y="27"/>
                  </a:cubicBezTo>
                  <a:cubicBezTo>
                    <a:pt x="150" y="10"/>
                    <a:pt x="12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7" name="Google Shape;8257;p20"/>
            <p:cNvSpPr/>
            <p:nvPr/>
          </p:nvSpPr>
          <p:spPr>
            <a:xfrm flipH="1">
              <a:off x="3390186" y="29995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7" y="0"/>
                  </a:moveTo>
                  <a:cubicBezTo>
                    <a:pt x="58" y="0"/>
                    <a:pt x="31" y="27"/>
                    <a:pt x="1" y="54"/>
                  </a:cubicBezTo>
                  <a:lnTo>
                    <a:pt x="1" y="91"/>
                  </a:lnTo>
                  <a:lnTo>
                    <a:pt x="1" y="141"/>
                  </a:lnTo>
                  <a:cubicBezTo>
                    <a:pt x="21" y="157"/>
                    <a:pt x="38" y="174"/>
                    <a:pt x="71" y="194"/>
                  </a:cubicBezTo>
                  <a:cubicBezTo>
                    <a:pt x="71" y="194"/>
                    <a:pt x="87" y="194"/>
                    <a:pt x="87" y="211"/>
                  </a:cubicBezTo>
                  <a:cubicBezTo>
                    <a:pt x="141" y="211"/>
                    <a:pt x="207" y="174"/>
                    <a:pt x="207" y="108"/>
                  </a:cubicBezTo>
                  <a:cubicBezTo>
                    <a:pt x="207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4" y="5"/>
                  </a:cubicBezTo>
                  <a:cubicBezTo>
                    <a:pt x="114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8" name="Google Shape;8258;p20"/>
            <p:cNvSpPr/>
            <p:nvPr/>
          </p:nvSpPr>
          <p:spPr>
            <a:xfrm flipH="1">
              <a:off x="3389661" y="2984925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28" y="1"/>
                  </a:moveTo>
                  <a:cubicBezTo>
                    <a:pt x="93" y="1"/>
                    <a:pt x="58" y="15"/>
                    <a:pt x="38" y="35"/>
                  </a:cubicBezTo>
                  <a:cubicBezTo>
                    <a:pt x="21" y="72"/>
                    <a:pt x="1" y="89"/>
                    <a:pt x="21" y="122"/>
                  </a:cubicBezTo>
                  <a:lnTo>
                    <a:pt x="21" y="138"/>
                  </a:lnTo>
                  <a:cubicBezTo>
                    <a:pt x="21" y="159"/>
                    <a:pt x="38" y="175"/>
                    <a:pt x="54" y="192"/>
                  </a:cubicBezTo>
                  <a:cubicBezTo>
                    <a:pt x="73" y="204"/>
                    <a:pt x="93" y="210"/>
                    <a:pt x="111" y="210"/>
                  </a:cubicBezTo>
                  <a:cubicBezTo>
                    <a:pt x="142" y="210"/>
                    <a:pt x="170" y="196"/>
                    <a:pt x="190" y="175"/>
                  </a:cubicBezTo>
                  <a:cubicBezTo>
                    <a:pt x="227" y="159"/>
                    <a:pt x="227" y="122"/>
                    <a:pt x="227" y="89"/>
                  </a:cubicBezTo>
                  <a:cubicBezTo>
                    <a:pt x="227" y="72"/>
                    <a:pt x="207" y="35"/>
                    <a:pt x="190" y="19"/>
                  </a:cubicBezTo>
                  <a:cubicBezTo>
                    <a:pt x="171" y="6"/>
                    <a:pt x="149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9" name="Google Shape;8259;p20"/>
            <p:cNvSpPr/>
            <p:nvPr/>
          </p:nvSpPr>
          <p:spPr>
            <a:xfrm flipH="1">
              <a:off x="3351936" y="29841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71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36"/>
                  </a:cubicBezTo>
                  <a:lnTo>
                    <a:pt x="17" y="153"/>
                  </a:lnTo>
                  <a:cubicBezTo>
                    <a:pt x="34" y="190"/>
                    <a:pt x="71" y="206"/>
                    <a:pt x="87" y="206"/>
                  </a:cubicBezTo>
                  <a:cubicBezTo>
                    <a:pt x="157" y="206"/>
                    <a:pt x="207" y="169"/>
                    <a:pt x="207" y="120"/>
                  </a:cubicBezTo>
                  <a:cubicBezTo>
                    <a:pt x="223" y="87"/>
                    <a:pt x="207" y="66"/>
                    <a:pt x="190" y="33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0" name="Google Shape;8260;p20"/>
            <p:cNvSpPr/>
            <p:nvPr/>
          </p:nvSpPr>
          <p:spPr>
            <a:xfrm flipH="1">
              <a:off x="3370386" y="29532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54" y="0"/>
                    <a:pt x="0" y="33"/>
                    <a:pt x="0" y="87"/>
                  </a:cubicBezTo>
                  <a:lnTo>
                    <a:pt x="0" y="136"/>
                  </a:lnTo>
                  <a:cubicBezTo>
                    <a:pt x="0" y="153"/>
                    <a:pt x="0" y="153"/>
                    <a:pt x="17" y="169"/>
                  </a:cubicBezTo>
                  <a:cubicBezTo>
                    <a:pt x="33" y="190"/>
                    <a:pt x="54" y="207"/>
                    <a:pt x="87" y="207"/>
                  </a:cubicBezTo>
                  <a:cubicBezTo>
                    <a:pt x="93" y="209"/>
                    <a:pt x="99" y="210"/>
                    <a:pt x="106" y="210"/>
                  </a:cubicBezTo>
                  <a:cubicBezTo>
                    <a:pt x="149" y="210"/>
                    <a:pt x="192" y="163"/>
                    <a:pt x="206" y="120"/>
                  </a:cubicBezTo>
                  <a:cubicBezTo>
                    <a:pt x="206" y="103"/>
                    <a:pt x="206" y="66"/>
                    <a:pt x="190" y="50"/>
                  </a:cubicBezTo>
                  <a:cubicBezTo>
                    <a:pt x="173" y="17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1" name="Google Shape;8261;p20"/>
            <p:cNvSpPr/>
            <p:nvPr/>
          </p:nvSpPr>
          <p:spPr>
            <a:xfrm flipH="1">
              <a:off x="3346386" y="29579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4" y="0"/>
                  </a:moveTo>
                  <a:cubicBezTo>
                    <a:pt x="71" y="0"/>
                    <a:pt x="1" y="33"/>
                    <a:pt x="1" y="82"/>
                  </a:cubicBezTo>
                  <a:lnTo>
                    <a:pt x="1" y="136"/>
                  </a:lnTo>
                  <a:cubicBezTo>
                    <a:pt x="21" y="153"/>
                    <a:pt x="21" y="153"/>
                    <a:pt x="21" y="169"/>
                  </a:cubicBezTo>
                  <a:cubicBezTo>
                    <a:pt x="38" y="186"/>
                    <a:pt x="54" y="206"/>
                    <a:pt x="87" y="206"/>
                  </a:cubicBezTo>
                  <a:cubicBezTo>
                    <a:pt x="124" y="206"/>
                    <a:pt x="141" y="206"/>
                    <a:pt x="174" y="186"/>
                  </a:cubicBezTo>
                  <a:cubicBezTo>
                    <a:pt x="190" y="169"/>
                    <a:pt x="207" y="153"/>
                    <a:pt x="207" y="120"/>
                  </a:cubicBezTo>
                  <a:cubicBezTo>
                    <a:pt x="207" y="82"/>
                    <a:pt x="207" y="66"/>
                    <a:pt x="190" y="33"/>
                  </a:cubicBezTo>
                  <a:cubicBezTo>
                    <a:pt x="174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2" name="Google Shape;8262;p20"/>
            <p:cNvSpPr/>
            <p:nvPr/>
          </p:nvSpPr>
          <p:spPr>
            <a:xfrm flipH="1">
              <a:off x="3356686" y="2945900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87" y="1"/>
                  </a:moveTo>
                  <a:cubicBezTo>
                    <a:pt x="71" y="1"/>
                    <a:pt x="38" y="17"/>
                    <a:pt x="21" y="34"/>
                  </a:cubicBezTo>
                  <a:cubicBezTo>
                    <a:pt x="0" y="71"/>
                    <a:pt x="0" y="87"/>
                    <a:pt x="0" y="120"/>
                  </a:cubicBezTo>
                  <a:lnTo>
                    <a:pt x="0" y="137"/>
                  </a:lnTo>
                  <a:cubicBezTo>
                    <a:pt x="21" y="153"/>
                    <a:pt x="21" y="174"/>
                    <a:pt x="38" y="190"/>
                  </a:cubicBezTo>
                  <a:cubicBezTo>
                    <a:pt x="56" y="203"/>
                    <a:pt x="78" y="208"/>
                    <a:pt x="100" y="208"/>
                  </a:cubicBezTo>
                  <a:cubicBezTo>
                    <a:pt x="135" y="208"/>
                    <a:pt x="170" y="194"/>
                    <a:pt x="190" y="174"/>
                  </a:cubicBezTo>
                  <a:cubicBezTo>
                    <a:pt x="207" y="153"/>
                    <a:pt x="207" y="120"/>
                    <a:pt x="207" y="87"/>
                  </a:cubicBezTo>
                  <a:cubicBezTo>
                    <a:pt x="207" y="71"/>
                    <a:pt x="190" y="34"/>
                    <a:pt x="174" y="17"/>
                  </a:cubicBezTo>
                  <a:cubicBezTo>
                    <a:pt x="157" y="1"/>
                    <a:pt x="12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3" name="Google Shape;8263;p20"/>
            <p:cNvSpPr/>
            <p:nvPr/>
          </p:nvSpPr>
          <p:spPr>
            <a:xfrm flipH="1">
              <a:off x="3349786" y="2971925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8" y="0"/>
                  </a:moveTo>
                  <a:cubicBezTo>
                    <a:pt x="67" y="0"/>
                    <a:pt x="38" y="13"/>
                    <a:pt x="17" y="40"/>
                  </a:cubicBezTo>
                  <a:cubicBezTo>
                    <a:pt x="1" y="60"/>
                    <a:pt x="1" y="93"/>
                    <a:pt x="1" y="110"/>
                  </a:cubicBezTo>
                  <a:lnTo>
                    <a:pt x="1" y="143"/>
                  </a:lnTo>
                  <a:cubicBezTo>
                    <a:pt x="17" y="164"/>
                    <a:pt x="17" y="180"/>
                    <a:pt x="34" y="180"/>
                  </a:cubicBezTo>
                  <a:cubicBezTo>
                    <a:pt x="58" y="195"/>
                    <a:pt x="81" y="203"/>
                    <a:pt x="104" y="203"/>
                  </a:cubicBezTo>
                  <a:cubicBezTo>
                    <a:pt x="133" y="203"/>
                    <a:pt x="161" y="191"/>
                    <a:pt x="190" y="164"/>
                  </a:cubicBezTo>
                  <a:cubicBezTo>
                    <a:pt x="207" y="143"/>
                    <a:pt x="207" y="126"/>
                    <a:pt x="207" y="93"/>
                  </a:cubicBezTo>
                  <a:cubicBezTo>
                    <a:pt x="207" y="60"/>
                    <a:pt x="190" y="40"/>
                    <a:pt x="174" y="23"/>
                  </a:cubicBezTo>
                  <a:cubicBezTo>
                    <a:pt x="150" y="9"/>
                    <a:pt x="123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4" name="Google Shape;8264;p20"/>
            <p:cNvSpPr/>
            <p:nvPr/>
          </p:nvSpPr>
          <p:spPr>
            <a:xfrm flipH="1">
              <a:off x="3358336" y="295920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21" y="0"/>
                  </a:moveTo>
                  <a:cubicBezTo>
                    <a:pt x="67" y="0"/>
                    <a:pt x="1" y="33"/>
                    <a:pt x="1" y="87"/>
                  </a:cubicBezTo>
                  <a:lnTo>
                    <a:pt x="1" y="137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4" y="190"/>
                    <a:pt x="50" y="207"/>
                    <a:pt x="83" y="207"/>
                  </a:cubicBezTo>
                  <a:cubicBezTo>
                    <a:pt x="94" y="211"/>
                    <a:pt x="103" y="213"/>
                    <a:pt x="112" y="213"/>
                  </a:cubicBezTo>
                  <a:cubicBezTo>
                    <a:pt x="132" y="213"/>
                    <a:pt x="147" y="202"/>
                    <a:pt x="170" y="190"/>
                  </a:cubicBezTo>
                  <a:cubicBezTo>
                    <a:pt x="187" y="174"/>
                    <a:pt x="207" y="157"/>
                    <a:pt x="207" y="120"/>
                  </a:cubicBezTo>
                  <a:cubicBezTo>
                    <a:pt x="224" y="71"/>
                    <a:pt x="170" y="17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5" name="Google Shape;8265;p20"/>
            <p:cNvSpPr/>
            <p:nvPr/>
          </p:nvSpPr>
          <p:spPr>
            <a:xfrm flipH="1">
              <a:off x="3342461" y="30077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67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20"/>
                  </a:cubicBezTo>
                  <a:lnTo>
                    <a:pt x="17" y="136"/>
                  </a:lnTo>
                  <a:cubicBezTo>
                    <a:pt x="17" y="153"/>
                    <a:pt x="17" y="153"/>
                    <a:pt x="34" y="174"/>
                  </a:cubicBezTo>
                  <a:cubicBezTo>
                    <a:pt x="50" y="190"/>
                    <a:pt x="67" y="207"/>
                    <a:pt x="104" y="207"/>
                  </a:cubicBezTo>
                  <a:cubicBezTo>
                    <a:pt x="120" y="207"/>
                    <a:pt x="153" y="207"/>
                    <a:pt x="170" y="190"/>
                  </a:cubicBezTo>
                  <a:cubicBezTo>
                    <a:pt x="191" y="174"/>
                    <a:pt x="207" y="153"/>
                    <a:pt x="224" y="120"/>
                  </a:cubicBezTo>
                  <a:cubicBezTo>
                    <a:pt x="224" y="103"/>
                    <a:pt x="207" y="70"/>
                    <a:pt x="207" y="50"/>
                  </a:cubicBezTo>
                  <a:cubicBezTo>
                    <a:pt x="191" y="33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6" name="Google Shape;8266;p20"/>
            <p:cNvSpPr/>
            <p:nvPr/>
          </p:nvSpPr>
          <p:spPr>
            <a:xfrm flipH="1">
              <a:off x="3364836" y="29856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7" y="0"/>
                  </a:moveTo>
                  <a:cubicBezTo>
                    <a:pt x="113" y="0"/>
                    <a:pt x="100" y="2"/>
                    <a:pt x="87" y="6"/>
                  </a:cubicBezTo>
                  <a:cubicBezTo>
                    <a:pt x="34" y="27"/>
                    <a:pt x="1" y="93"/>
                    <a:pt x="34" y="146"/>
                  </a:cubicBezTo>
                  <a:cubicBezTo>
                    <a:pt x="46" y="183"/>
                    <a:pt x="79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23" y="179"/>
                    <a:pt x="240" y="130"/>
                    <a:pt x="223" y="60"/>
                  </a:cubicBez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7" name="Google Shape;8267;p20"/>
            <p:cNvSpPr/>
            <p:nvPr/>
          </p:nvSpPr>
          <p:spPr>
            <a:xfrm flipH="1">
              <a:off x="3362661" y="29720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4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cubicBezTo>
                    <a:pt x="17" y="158"/>
                    <a:pt x="17" y="158"/>
                    <a:pt x="34" y="174"/>
                  </a:cubicBezTo>
                  <a:cubicBezTo>
                    <a:pt x="50" y="191"/>
                    <a:pt x="71" y="207"/>
                    <a:pt x="104" y="207"/>
                  </a:cubicBezTo>
                  <a:cubicBezTo>
                    <a:pt x="111" y="209"/>
                    <a:pt x="117" y="210"/>
                    <a:pt x="124" y="210"/>
                  </a:cubicBezTo>
                  <a:cubicBezTo>
                    <a:pt x="167" y="210"/>
                    <a:pt x="209" y="167"/>
                    <a:pt x="223" y="120"/>
                  </a:cubicBezTo>
                  <a:cubicBezTo>
                    <a:pt x="223" y="104"/>
                    <a:pt x="207" y="71"/>
                    <a:pt x="190" y="54"/>
                  </a:cubicBezTo>
                  <a:cubicBezTo>
                    <a:pt x="174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8" name="Google Shape;8268;p20"/>
            <p:cNvSpPr/>
            <p:nvPr/>
          </p:nvSpPr>
          <p:spPr>
            <a:xfrm flipH="1">
              <a:off x="3374711" y="2965075"/>
              <a:ext cx="5600" cy="5425"/>
            </a:xfrm>
            <a:custGeom>
              <a:avLst/>
              <a:gdLst/>
              <a:ahLst/>
              <a:cxnLst/>
              <a:rect l="l" t="t" r="r" b="b"/>
              <a:pathLst>
                <a:path w="224" h="217" extrusionOk="0">
                  <a:moveTo>
                    <a:pt x="96" y="1"/>
                  </a:moveTo>
                  <a:cubicBezTo>
                    <a:pt x="87" y="1"/>
                    <a:pt x="79" y="2"/>
                    <a:pt x="71" y="5"/>
                  </a:cubicBezTo>
                  <a:cubicBezTo>
                    <a:pt x="17" y="42"/>
                    <a:pt x="0" y="91"/>
                    <a:pt x="17" y="145"/>
                  </a:cubicBezTo>
                  <a:cubicBezTo>
                    <a:pt x="34" y="185"/>
                    <a:pt x="80" y="217"/>
                    <a:pt x="125" y="217"/>
                  </a:cubicBezTo>
                  <a:cubicBezTo>
                    <a:pt x="136" y="217"/>
                    <a:pt x="147" y="215"/>
                    <a:pt x="157" y="211"/>
                  </a:cubicBezTo>
                  <a:cubicBezTo>
                    <a:pt x="207" y="178"/>
                    <a:pt x="223" y="128"/>
                    <a:pt x="207" y="75"/>
                  </a:cubicBezTo>
                  <a:cubicBezTo>
                    <a:pt x="193" y="33"/>
                    <a:pt x="14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9" name="Google Shape;8269;p20"/>
            <p:cNvSpPr/>
            <p:nvPr/>
          </p:nvSpPr>
          <p:spPr>
            <a:xfrm flipH="1">
              <a:off x="3388836" y="308072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03" y="0"/>
                  </a:moveTo>
                  <a:cubicBezTo>
                    <a:pt x="66" y="0"/>
                    <a:pt x="50" y="17"/>
                    <a:pt x="33" y="37"/>
                  </a:cubicBezTo>
                  <a:cubicBezTo>
                    <a:pt x="17" y="54"/>
                    <a:pt x="0" y="87"/>
                    <a:pt x="17" y="103"/>
                  </a:cubicBezTo>
                  <a:lnTo>
                    <a:pt x="17" y="141"/>
                  </a:lnTo>
                  <a:cubicBezTo>
                    <a:pt x="17" y="157"/>
                    <a:pt x="33" y="174"/>
                    <a:pt x="50" y="174"/>
                  </a:cubicBezTo>
                  <a:cubicBezTo>
                    <a:pt x="74" y="188"/>
                    <a:pt x="97" y="197"/>
                    <a:pt x="118" y="197"/>
                  </a:cubicBezTo>
                  <a:cubicBezTo>
                    <a:pt x="144" y="197"/>
                    <a:pt x="167" y="184"/>
                    <a:pt x="186" y="157"/>
                  </a:cubicBezTo>
                  <a:cubicBezTo>
                    <a:pt x="239" y="120"/>
                    <a:pt x="223" y="54"/>
                    <a:pt x="186" y="17"/>
                  </a:cubicBezTo>
                  <a:cubicBezTo>
                    <a:pt x="153" y="0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0" name="Google Shape;8270;p20"/>
            <p:cNvSpPr/>
            <p:nvPr/>
          </p:nvSpPr>
          <p:spPr>
            <a:xfrm flipH="1">
              <a:off x="3387086" y="3050500"/>
              <a:ext cx="5700" cy="5400"/>
            </a:xfrm>
            <a:custGeom>
              <a:avLst/>
              <a:gdLst/>
              <a:ahLst/>
              <a:cxnLst/>
              <a:rect l="l" t="t" r="r" b="b"/>
              <a:pathLst>
                <a:path w="228" h="216" extrusionOk="0">
                  <a:moveTo>
                    <a:pt x="113" y="0"/>
                  </a:moveTo>
                  <a:cubicBezTo>
                    <a:pt x="85" y="0"/>
                    <a:pt x="56" y="13"/>
                    <a:pt x="38" y="43"/>
                  </a:cubicBezTo>
                  <a:cubicBezTo>
                    <a:pt x="21" y="59"/>
                    <a:pt x="1" y="92"/>
                    <a:pt x="1" y="113"/>
                  </a:cubicBezTo>
                  <a:cubicBezTo>
                    <a:pt x="21" y="129"/>
                    <a:pt x="21" y="129"/>
                    <a:pt x="21" y="146"/>
                  </a:cubicBezTo>
                  <a:cubicBezTo>
                    <a:pt x="21" y="162"/>
                    <a:pt x="38" y="179"/>
                    <a:pt x="54" y="179"/>
                  </a:cubicBezTo>
                  <a:cubicBezTo>
                    <a:pt x="71" y="195"/>
                    <a:pt x="104" y="216"/>
                    <a:pt x="124" y="216"/>
                  </a:cubicBezTo>
                  <a:cubicBezTo>
                    <a:pt x="157" y="195"/>
                    <a:pt x="174" y="195"/>
                    <a:pt x="190" y="162"/>
                  </a:cubicBezTo>
                  <a:cubicBezTo>
                    <a:pt x="207" y="146"/>
                    <a:pt x="227" y="129"/>
                    <a:pt x="227" y="92"/>
                  </a:cubicBezTo>
                  <a:cubicBezTo>
                    <a:pt x="207" y="59"/>
                    <a:pt x="207" y="43"/>
                    <a:pt x="174" y="26"/>
                  </a:cubicBezTo>
                  <a:cubicBezTo>
                    <a:pt x="159" y="9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1" name="Google Shape;8271;p20"/>
            <p:cNvSpPr/>
            <p:nvPr/>
          </p:nvSpPr>
          <p:spPr>
            <a:xfrm flipH="1">
              <a:off x="3382861" y="311297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87" y="1"/>
                  </a:moveTo>
                  <a:cubicBezTo>
                    <a:pt x="70" y="1"/>
                    <a:pt x="37" y="17"/>
                    <a:pt x="17" y="34"/>
                  </a:cubicBezTo>
                  <a:cubicBezTo>
                    <a:pt x="0" y="50"/>
                    <a:pt x="0" y="87"/>
                    <a:pt x="0" y="120"/>
                  </a:cubicBezTo>
                  <a:lnTo>
                    <a:pt x="0" y="137"/>
                  </a:lnTo>
                  <a:cubicBezTo>
                    <a:pt x="17" y="153"/>
                    <a:pt x="17" y="170"/>
                    <a:pt x="37" y="191"/>
                  </a:cubicBezTo>
                  <a:cubicBezTo>
                    <a:pt x="56" y="203"/>
                    <a:pt x="77" y="208"/>
                    <a:pt x="99" y="208"/>
                  </a:cubicBezTo>
                  <a:cubicBezTo>
                    <a:pt x="134" y="208"/>
                    <a:pt x="169" y="193"/>
                    <a:pt x="190" y="170"/>
                  </a:cubicBezTo>
                  <a:cubicBezTo>
                    <a:pt x="206" y="137"/>
                    <a:pt x="206" y="120"/>
                    <a:pt x="206" y="87"/>
                  </a:cubicBezTo>
                  <a:cubicBezTo>
                    <a:pt x="206" y="67"/>
                    <a:pt x="190" y="34"/>
                    <a:pt x="173" y="17"/>
                  </a:cubicBezTo>
                  <a:cubicBezTo>
                    <a:pt x="140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2" name="Google Shape;8272;p20"/>
            <p:cNvSpPr/>
            <p:nvPr/>
          </p:nvSpPr>
          <p:spPr>
            <a:xfrm flipH="1">
              <a:off x="3389261" y="3064750"/>
              <a:ext cx="5575" cy="5025"/>
            </a:xfrm>
            <a:custGeom>
              <a:avLst/>
              <a:gdLst/>
              <a:ahLst/>
              <a:cxnLst/>
              <a:rect l="l" t="t" r="r" b="b"/>
              <a:pathLst>
                <a:path w="223" h="201" extrusionOk="0">
                  <a:moveTo>
                    <a:pt x="93" y="0"/>
                  </a:moveTo>
                  <a:cubicBezTo>
                    <a:pt x="50" y="0"/>
                    <a:pt x="14" y="33"/>
                    <a:pt x="0" y="91"/>
                  </a:cubicBezTo>
                  <a:cubicBezTo>
                    <a:pt x="0" y="108"/>
                    <a:pt x="0" y="124"/>
                    <a:pt x="17" y="141"/>
                  </a:cubicBezTo>
                  <a:lnTo>
                    <a:pt x="17" y="161"/>
                  </a:lnTo>
                  <a:cubicBezTo>
                    <a:pt x="33" y="178"/>
                    <a:pt x="66" y="194"/>
                    <a:pt x="83" y="194"/>
                  </a:cubicBezTo>
                  <a:cubicBezTo>
                    <a:pt x="93" y="199"/>
                    <a:pt x="104" y="201"/>
                    <a:pt x="114" y="201"/>
                  </a:cubicBezTo>
                  <a:cubicBezTo>
                    <a:pt x="138" y="201"/>
                    <a:pt x="158" y="189"/>
                    <a:pt x="169" y="178"/>
                  </a:cubicBezTo>
                  <a:cubicBezTo>
                    <a:pt x="186" y="161"/>
                    <a:pt x="206" y="141"/>
                    <a:pt x="206" y="108"/>
                  </a:cubicBezTo>
                  <a:cubicBezTo>
                    <a:pt x="223" y="91"/>
                    <a:pt x="206" y="58"/>
                    <a:pt x="186" y="37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1" y="2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3" name="Google Shape;8273;p20"/>
            <p:cNvSpPr/>
            <p:nvPr/>
          </p:nvSpPr>
          <p:spPr>
            <a:xfrm flipH="1">
              <a:off x="3385036" y="30365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40" y="1"/>
                  </a:moveTo>
                  <a:cubicBezTo>
                    <a:pt x="103" y="1"/>
                    <a:pt x="70" y="1"/>
                    <a:pt x="54" y="17"/>
                  </a:cubicBezTo>
                  <a:cubicBezTo>
                    <a:pt x="37" y="34"/>
                    <a:pt x="17" y="71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17" y="157"/>
                    <a:pt x="17" y="157"/>
                    <a:pt x="37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0" y="209"/>
                    <a:pt x="117" y="210"/>
                    <a:pt x="124" y="210"/>
                  </a:cubicBezTo>
                  <a:cubicBezTo>
                    <a:pt x="169" y="210"/>
                    <a:pt x="209" y="167"/>
                    <a:pt x="223" y="120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90" y="17"/>
                    <a:pt x="157" y="17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4" name="Google Shape;8274;p20"/>
            <p:cNvSpPr/>
            <p:nvPr/>
          </p:nvSpPr>
          <p:spPr>
            <a:xfrm flipH="1">
              <a:off x="3375536" y="305795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1" y="0"/>
                  </a:moveTo>
                  <a:cubicBezTo>
                    <a:pt x="55" y="0"/>
                    <a:pt x="1" y="37"/>
                    <a:pt x="1" y="87"/>
                  </a:cubicBezTo>
                  <a:lnTo>
                    <a:pt x="1" y="140"/>
                  </a:lnTo>
                  <a:cubicBezTo>
                    <a:pt x="1" y="157"/>
                    <a:pt x="17" y="157"/>
                    <a:pt x="17" y="173"/>
                  </a:cubicBezTo>
                  <a:cubicBezTo>
                    <a:pt x="34" y="190"/>
                    <a:pt x="55" y="206"/>
                    <a:pt x="88" y="206"/>
                  </a:cubicBezTo>
                  <a:cubicBezTo>
                    <a:pt x="137" y="206"/>
                    <a:pt x="191" y="173"/>
                    <a:pt x="207" y="124"/>
                  </a:cubicBezTo>
                  <a:cubicBezTo>
                    <a:pt x="207" y="87"/>
                    <a:pt x="207" y="70"/>
                    <a:pt x="191" y="54"/>
                  </a:cubicBezTo>
                  <a:cubicBezTo>
                    <a:pt x="174" y="21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5" name="Google Shape;8275;p20"/>
            <p:cNvSpPr/>
            <p:nvPr/>
          </p:nvSpPr>
          <p:spPr>
            <a:xfrm flipH="1">
              <a:off x="3376786" y="3072000"/>
              <a:ext cx="5700" cy="5350"/>
            </a:xfrm>
            <a:custGeom>
              <a:avLst/>
              <a:gdLst/>
              <a:ahLst/>
              <a:cxnLst/>
              <a:rect l="l" t="t" r="r" b="b"/>
              <a:pathLst>
                <a:path w="228" h="214" extrusionOk="0">
                  <a:moveTo>
                    <a:pt x="104" y="0"/>
                  </a:moveTo>
                  <a:cubicBezTo>
                    <a:pt x="86" y="0"/>
                    <a:pt x="66" y="12"/>
                    <a:pt x="54" y="24"/>
                  </a:cubicBezTo>
                  <a:cubicBezTo>
                    <a:pt x="21" y="40"/>
                    <a:pt x="1" y="57"/>
                    <a:pt x="1" y="94"/>
                  </a:cubicBezTo>
                  <a:cubicBezTo>
                    <a:pt x="1" y="110"/>
                    <a:pt x="1" y="127"/>
                    <a:pt x="21" y="143"/>
                  </a:cubicBezTo>
                  <a:lnTo>
                    <a:pt x="21" y="160"/>
                  </a:lnTo>
                  <a:cubicBezTo>
                    <a:pt x="38" y="180"/>
                    <a:pt x="71" y="197"/>
                    <a:pt x="87" y="213"/>
                  </a:cubicBezTo>
                  <a:cubicBezTo>
                    <a:pt x="158" y="213"/>
                    <a:pt x="207" y="180"/>
                    <a:pt x="207" y="127"/>
                  </a:cubicBezTo>
                  <a:cubicBezTo>
                    <a:pt x="228" y="94"/>
                    <a:pt x="207" y="57"/>
                    <a:pt x="191" y="40"/>
                  </a:cubicBezTo>
                  <a:cubicBezTo>
                    <a:pt x="174" y="24"/>
                    <a:pt x="158" y="7"/>
                    <a:pt x="125" y="7"/>
                  </a:cubicBezTo>
                  <a:cubicBezTo>
                    <a:pt x="119" y="2"/>
                    <a:pt x="11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6" name="Google Shape;8276;p20"/>
            <p:cNvSpPr/>
            <p:nvPr/>
          </p:nvSpPr>
          <p:spPr>
            <a:xfrm flipH="1">
              <a:off x="3379361" y="30883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0" y="1"/>
                  </a:moveTo>
                  <a:cubicBezTo>
                    <a:pt x="54" y="1"/>
                    <a:pt x="15" y="47"/>
                    <a:pt x="0" y="90"/>
                  </a:cubicBezTo>
                  <a:lnTo>
                    <a:pt x="0" y="144"/>
                  </a:lnTo>
                  <a:lnTo>
                    <a:pt x="17" y="160"/>
                  </a:lnTo>
                  <a:cubicBezTo>
                    <a:pt x="33" y="193"/>
                    <a:pt x="66" y="210"/>
                    <a:pt x="83" y="210"/>
                  </a:cubicBezTo>
                  <a:cubicBezTo>
                    <a:pt x="120" y="210"/>
                    <a:pt x="136" y="210"/>
                    <a:pt x="169" y="193"/>
                  </a:cubicBezTo>
                  <a:cubicBezTo>
                    <a:pt x="186" y="177"/>
                    <a:pt x="207" y="144"/>
                    <a:pt x="207" y="123"/>
                  </a:cubicBezTo>
                  <a:cubicBezTo>
                    <a:pt x="207" y="90"/>
                    <a:pt x="207" y="74"/>
                    <a:pt x="186" y="41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3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7" name="Google Shape;8277;p20"/>
            <p:cNvSpPr/>
            <p:nvPr/>
          </p:nvSpPr>
          <p:spPr>
            <a:xfrm flipH="1">
              <a:off x="3382461" y="30997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31" y="0"/>
                  </a:moveTo>
                  <a:cubicBezTo>
                    <a:pt x="117" y="0"/>
                    <a:pt x="102" y="5"/>
                    <a:pt x="87" y="15"/>
                  </a:cubicBezTo>
                  <a:cubicBezTo>
                    <a:pt x="37" y="32"/>
                    <a:pt x="0" y="81"/>
                    <a:pt x="17" y="135"/>
                  </a:cubicBezTo>
                  <a:cubicBezTo>
                    <a:pt x="37" y="152"/>
                    <a:pt x="37" y="168"/>
                    <a:pt x="54" y="185"/>
                  </a:cubicBezTo>
                  <a:cubicBezTo>
                    <a:pt x="77" y="199"/>
                    <a:pt x="101" y="212"/>
                    <a:pt x="126" y="212"/>
                  </a:cubicBezTo>
                  <a:cubicBezTo>
                    <a:pt x="136" y="212"/>
                    <a:pt x="146" y="210"/>
                    <a:pt x="157" y="205"/>
                  </a:cubicBezTo>
                  <a:cubicBezTo>
                    <a:pt x="190" y="185"/>
                    <a:pt x="223" y="152"/>
                    <a:pt x="223" y="119"/>
                  </a:cubicBezTo>
                  <a:lnTo>
                    <a:pt x="223" y="65"/>
                  </a:lnTo>
                  <a:cubicBezTo>
                    <a:pt x="199" y="30"/>
                    <a:pt x="167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8" name="Google Shape;8278;p20"/>
            <p:cNvSpPr/>
            <p:nvPr/>
          </p:nvSpPr>
          <p:spPr>
            <a:xfrm flipH="1">
              <a:off x="3329161" y="30009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9" y="0"/>
                  </a:moveTo>
                  <a:cubicBezTo>
                    <a:pt x="115" y="0"/>
                    <a:pt x="101" y="5"/>
                    <a:pt x="87" y="14"/>
                  </a:cubicBezTo>
                  <a:cubicBezTo>
                    <a:pt x="17" y="34"/>
                    <a:pt x="1" y="84"/>
                    <a:pt x="17" y="137"/>
                  </a:cubicBezTo>
                  <a:cubicBezTo>
                    <a:pt x="17" y="154"/>
                    <a:pt x="34" y="170"/>
                    <a:pt x="50" y="187"/>
                  </a:cubicBezTo>
                  <a:cubicBezTo>
                    <a:pt x="65" y="198"/>
                    <a:pt x="94" y="210"/>
                    <a:pt x="121" y="210"/>
                  </a:cubicBezTo>
                  <a:cubicBezTo>
                    <a:pt x="133" y="210"/>
                    <a:pt x="144" y="208"/>
                    <a:pt x="153" y="203"/>
                  </a:cubicBezTo>
                  <a:cubicBezTo>
                    <a:pt x="190" y="187"/>
                    <a:pt x="223" y="154"/>
                    <a:pt x="223" y="117"/>
                  </a:cubicBezTo>
                  <a:lnTo>
                    <a:pt x="223" y="67"/>
                  </a:lnTo>
                  <a:cubicBezTo>
                    <a:pt x="200" y="28"/>
                    <a:pt x="165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9" name="Google Shape;8279;p20"/>
            <p:cNvSpPr/>
            <p:nvPr/>
          </p:nvSpPr>
          <p:spPr>
            <a:xfrm flipH="1">
              <a:off x="3322261" y="295920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36" y="0"/>
                  </a:moveTo>
                  <a:cubicBezTo>
                    <a:pt x="66" y="0"/>
                    <a:pt x="17" y="33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17" y="157"/>
                    <a:pt x="17" y="157"/>
                    <a:pt x="33" y="174"/>
                  </a:cubicBezTo>
                  <a:cubicBezTo>
                    <a:pt x="49" y="190"/>
                    <a:pt x="66" y="207"/>
                    <a:pt x="103" y="207"/>
                  </a:cubicBezTo>
                  <a:cubicBezTo>
                    <a:pt x="153" y="207"/>
                    <a:pt x="206" y="174"/>
                    <a:pt x="223" y="120"/>
                  </a:cubicBezTo>
                  <a:cubicBezTo>
                    <a:pt x="223" y="87"/>
                    <a:pt x="223" y="71"/>
                    <a:pt x="206" y="33"/>
                  </a:cubicBezTo>
                  <a:cubicBezTo>
                    <a:pt x="186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0" name="Google Shape;8280;p20"/>
            <p:cNvSpPr/>
            <p:nvPr/>
          </p:nvSpPr>
          <p:spPr>
            <a:xfrm flipH="1">
              <a:off x="3324011" y="2973200"/>
              <a:ext cx="5175" cy="5400"/>
            </a:xfrm>
            <a:custGeom>
              <a:avLst/>
              <a:gdLst/>
              <a:ahLst/>
              <a:cxnLst/>
              <a:rect l="l" t="t" r="r" b="b"/>
              <a:pathLst>
                <a:path w="207" h="216" extrusionOk="0">
                  <a:moveTo>
                    <a:pt x="94" y="1"/>
                  </a:moveTo>
                  <a:cubicBezTo>
                    <a:pt x="75" y="1"/>
                    <a:pt x="59" y="14"/>
                    <a:pt x="33" y="26"/>
                  </a:cubicBezTo>
                  <a:cubicBezTo>
                    <a:pt x="17" y="42"/>
                    <a:pt x="0" y="59"/>
                    <a:pt x="0" y="92"/>
                  </a:cubicBezTo>
                  <a:lnTo>
                    <a:pt x="0" y="146"/>
                  </a:lnTo>
                  <a:cubicBezTo>
                    <a:pt x="17" y="146"/>
                    <a:pt x="17" y="162"/>
                    <a:pt x="17" y="162"/>
                  </a:cubicBezTo>
                  <a:cubicBezTo>
                    <a:pt x="33" y="178"/>
                    <a:pt x="71" y="195"/>
                    <a:pt x="87" y="216"/>
                  </a:cubicBezTo>
                  <a:cubicBezTo>
                    <a:pt x="136" y="216"/>
                    <a:pt x="207" y="178"/>
                    <a:pt x="207" y="113"/>
                  </a:cubicBezTo>
                  <a:cubicBezTo>
                    <a:pt x="207" y="92"/>
                    <a:pt x="207" y="59"/>
                    <a:pt x="190" y="42"/>
                  </a:cubicBezTo>
                  <a:cubicBezTo>
                    <a:pt x="174" y="26"/>
                    <a:pt x="157" y="9"/>
                    <a:pt x="120" y="9"/>
                  </a:cubicBezTo>
                  <a:cubicBezTo>
                    <a:pt x="110" y="3"/>
                    <a:pt x="102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1" name="Google Shape;8281;p20"/>
            <p:cNvSpPr/>
            <p:nvPr/>
          </p:nvSpPr>
          <p:spPr>
            <a:xfrm flipH="1">
              <a:off x="3321011" y="2943325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1" y="1"/>
                  </a:moveTo>
                  <a:cubicBezTo>
                    <a:pt x="88" y="1"/>
                    <a:pt x="55" y="1"/>
                    <a:pt x="38" y="34"/>
                  </a:cubicBezTo>
                  <a:cubicBezTo>
                    <a:pt x="17" y="34"/>
                    <a:pt x="1" y="71"/>
                    <a:pt x="1" y="87"/>
                  </a:cubicBezTo>
                  <a:lnTo>
                    <a:pt x="1" y="137"/>
                  </a:lnTo>
                  <a:cubicBezTo>
                    <a:pt x="17" y="174"/>
                    <a:pt x="55" y="190"/>
                    <a:pt x="88" y="207"/>
                  </a:cubicBezTo>
                  <a:lnTo>
                    <a:pt x="104" y="207"/>
                  </a:lnTo>
                  <a:cubicBezTo>
                    <a:pt x="158" y="207"/>
                    <a:pt x="207" y="174"/>
                    <a:pt x="207" y="120"/>
                  </a:cubicBezTo>
                  <a:cubicBezTo>
                    <a:pt x="207" y="87"/>
                    <a:pt x="207" y="71"/>
                    <a:pt x="191" y="34"/>
                  </a:cubicBezTo>
                  <a:cubicBezTo>
                    <a:pt x="174" y="17"/>
                    <a:pt x="158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2" name="Google Shape;8282;p20"/>
            <p:cNvSpPr/>
            <p:nvPr/>
          </p:nvSpPr>
          <p:spPr>
            <a:xfrm flipH="1">
              <a:off x="3343286" y="3021450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25" y="1"/>
                  </a:moveTo>
                  <a:cubicBezTo>
                    <a:pt x="71" y="1"/>
                    <a:pt x="21" y="38"/>
                    <a:pt x="1" y="87"/>
                  </a:cubicBezTo>
                  <a:cubicBezTo>
                    <a:pt x="1" y="104"/>
                    <a:pt x="1" y="120"/>
                    <a:pt x="21" y="141"/>
                  </a:cubicBezTo>
                  <a:lnTo>
                    <a:pt x="21" y="174"/>
                  </a:lnTo>
                  <a:cubicBezTo>
                    <a:pt x="38" y="190"/>
                    <a:pt x="71" y="207"/>
                    <a:pt x="87" y="207"/>
                  </a:cubicBezTo>
                  <a:cubicBezTo>
                    <a:pt x="97" y="209"/>
                    <a:pt x="106" y="210"/>
                    <a:pt x="114" y="210"/>
                  </a:cubicBezTo>
                  <a:cubicBezTo>
                    <a:pt x="170" y="210"/>
                    <a:pt x="207" y="167"/>
                    <a:pt x="207" y="120"/>
                  </a:cubicBezTo>
                  <a:cubicBezTo>
                    <a:pt x="228" y="87"/>
                    <a:pt x="207" y="71"/>
                    <a:pt x="190" y="54"/>
                  </a:cubicBezTo>
                  <a:cubicBezTo>
                    <a:pt x="174" y="17"/>
                    <a:pt x="157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3" name="Google Shape;8283;p20"/>
            <p:cNvSpPr/>
            <p:nvPr/>
          </p:nvSpPr>
          <p:spPr>
            <a:xfrm flipH="1">
              <a:off x="3326186" y="29896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0" y="1"/>
                  </a:moveTo>
                  <a:cubicBezTo>
                    <a:pt x="57" y="1"/>
                    <a:pt x="15" y="44"/>
                    <a:pt x="1" y="90"/>
                  </a:cubicBezTo>
                  <a:lnTo>
                    <a:pt x="1" y="140"/>
                  </a:lnTo>
                  <a:lnTo>
                    <a:pt x="17" y="156"/>
                  </a:lnTo>
                  <a:cubicBezTo>
                    <a:pt x="38" y="194"/>
                    <a:pt x="54" y="210"/>
                    <a:pt x="87" y="210"/>
                  </a:cubicBezTo>
                  <a:cubicBezTo>
                    <a:pt x="120" y="210"/>
                    <a:pt x="141" y="210"/>
                    <a:pt x="174" y="194"/>
                  </a:cubicBezTo>
                  <a:cubicBezTo>
                    <a:pt x="190" y="177"/>
                    <a:pt x="207" y="140"/>
                    <a:pt x="207" y="123"/>
                  </a:cubicBezTo>
                  <a:cubicBezTo>
                    <a:pt x="207" y="90"/>
                    <a:pt x="207" y="74"/>
                    <a:pt x="190" y="37"/>
                  </a:cubicBezTo>
                  <a:cubicBezTo>
                    <a:pt x="174" y="20"/>
                    <a:pt x="158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4" name="Google Shape;8284;p20"/>
            <p:cNvSpPr/>
            <p:nvPr/>
          </p:nvSpPr>
          <p:spPr>
            <a:xfrm flipH="1">
              <a:off x="3403061" y="3070700"/>
              <a:ext cx="5175" cy="5050"/>
            </a:xfrm>
            <a:custGeom>
              <a:avLst/>
              <a:gdLst/>
              <a:ahLst/>
              <a:cxnLst/>
              <a:rect l="l" t="t" r="r" b="b"/>
              <a:pathLst>
                <a:path w="207" h="202" extrusionOk="0">
                  <a:moveTo>
                    <a:pt x="99" y="0"/>
                  </a:moveTo>
                  <a:cubicBezTo>
                    <a:pt x="68" y="0"/>
                    <a:pt x="39" y="13"/>
                    <a:pt x="21" y="43"/>
                  </a:cubicBezTo>
                  <a:cubicBezTo>
                    <a:pt x="0" y="59"/>
                    <a:pt x="0" y="92"/>
                    <a:pt x="0" y="109"/>
                  </a:cubicBezTo>
                  <a:lnTo>
                    <a:pt x="0" y="146"/>
                  </a:lnTo>
                  <a:cubicBezTo>
                    <a:pt x="21" y="162"/>
                    <a:pt x="21" y="179"/>
                    <a:pt x="37" y="179"/>
                  </a:cubicBezTo>
                  <a:cubicBezTo>
                    <a:pt x="59" y="194"/>
                    <a:pt x="86" y="202"/>
                    <a:pt x="111" y="202"/>
                  </a:cubicBezTo>
                  <a:cubicBezTo>
                    <a:pt x="142" y="202"/>
                    <a:pt x="172" y="190"/>
                    <a:pt x="190" y="162"/>
                  </a:cubicBezTo>
                  <a:cubicBezTo>
                    <a:pt x="206" y="146"/>
                    <a:pt x="206" y="129"/>
                    <a:pt x="206" y="92"/>
                  </a:cubicBezTo>
                  <a:cubicBezTo>
                    <a:pt x="206" y="59"/>
                    <a:pt x="190" y="43"/>
                    <a:pt x="173" y="26"/>
                  </a:cubicBezTo>
                  <a:cubicBezTo>
                    <a:pt x="151" y="9"/>
                    <a:pt x="124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5" name="Google Shape;8285;p20"/>
            <p:cNvSpPr/>
            <p:nvPr/>
          </p:nvSpPr>
          <p:spPr>
            <a:xfrm flipH="1">
              <a:off x="3399561" y="30567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66" y="1"/>
                    <a:pt x="17" y="34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3" y="190"/>
                    <a:pt x="66" y="207"/>
                    <a:pt x="87" y="207"/>
                  </a:cubicBezTo>
                  <a:cubicBezTo>
                    <a:pt x="120" y="207"/>
                    <a:pt x="136" y="207"/>
                    <a:pt x="169" y="190"/>
                  </a:cubicBezTo>
                  <a:cubicBezTo>
                    <a:pt x="190" y="174"/>
                    <a:pt x="206" y="153"/>
                    <a:pt x="206" y="120"/>
                  </a:cubicBezTo>
                  <a:cubicBezTo>
                    <a:pt x="206" y="87"/>
                    <a:pt x="206" y="71"/>
                    <a:pt x="190" y="34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6" name="Google Shape;8286;p20"/>
            <p:cNvSpPr/>
            <p:nvPr/>
          </p:nvSpPr>
          <p:spPr>
            <a:xfrm flipH="1">
              <a:off x="3371636" y="3030375"/>
              <a:ext cx="5675" cy="5075"/>
            </a:xfrm>
            <a:custGeom>
              <a:avLst/>
              <a:gdLst/>
              <a:ahLst/>
              <a:cxnLst/>
              <a:rect l="l" t="t" r="r" b="b"/>
              <a:pathLst>
                <a:path w="227" h="203" extrusionOk="0">
                  <a:moveTo>
                    <a:pt x="113" y="0"/>
                  </a:moveTo>
                  <a:cubicBezTo>
                    <a:pt x="85" y="0"/>
                    <a:pt x="55" y="12"/>
                    <a:pt x="37" y="40"/>
                  </a:cubicBezTo>
                  <a:cubicBezTo>
                    <a:pt x="21" y="56"/>
                    <a:pt x="0" y="93"/>
                    <a:pt x="21" y="110"/>
                  </a:cubicBezTo>
                  <a:lnTo>
                    <a:pt x="21" y="143"/>
                  </a:lnTo>
                  <a:cubicBezTo>
                    <a:pt x="21" y="159"/>
                    <a:pt x="37" y="176"/>
                    <a:pt x="54" y="176"/>
                  </a:cubicBezTo>
                  <a:cubicBezTo>
                    <a:pt x="65" y="190"/>
                    <a:pt x="86" y="203"/>
                    <a:pt x="104" y="203"/>
                  </a:cubicBezTo>
                  <a:cubicBezTo>
                    <a:pt x="111" y="203"/>
                    <a:pt x="118" y="201"/>
                    <a:pt x="124" y="196"/>
                  </a:cubicBezTo>
                  <a:cubicBezTo>
                    <a:pt x="157" y="196"/>
                    <a:pt x="173" y="196"/>
                    <a:pt x="190" y="159"/>
                  </a:cubicBezTo>
                  <a:cubicBezTo>
                    <a:pt x="206" y="143"/>
                    <a:pt x="227" y="110"/>
                    <a:pt x="227" y="93"/>
                  </a:cubicBezTo>
                  <a:cubicBezTo>
                    <a:pt x="227" y="56"/>
                    <a:pt x="206" y="40"/>
                    <a:pt x="173" y="23"/>
                  </a:cubicBezTo>
                  <a:cubicBezTo>
                    <a:pt x="158" y="8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7" name="Google Shape;8287;p20"/>
            <p:cNvSpPr/>
            <p:nvPr/>
          </p:nvSpPr>
          <p:spPr>
            <a:xfrm flipH="1">
              <a:off x="3394411" y="30923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87" y="0"/>
                    <a:pt x="50" y="17"/>
                    <a:pt x="33" y="17"/>
                  </a:cubicBezTo>
                  <a:cubicBezTo>
                    <a:pt x="17" y="33"/>
                    <a:pt x="0" y="66"/>
                    <a:pt x="0" y="87"/>
                  </a:cubicBezTo>
                  <a:lnTo>
                    <a:pt x="0" y="136"/>
                  </a:lnTo>
                  <a:cubicBezTo>
                    <a:pt x="0" y="153"/>
                    <a:pt x="0" y="153"/>
                    <a:pt x="17" y="169"/>
                  </a:cubicBezTo>
                  <a:cubicBezTo>
                    <a:pt x="33" y="190"/>
                    <a:pt x="50" y="206"/>
                    <a:pt x="87" y="206"/>
                  </a:cubicBezTo>
                  <a:cubicBezTo>
                    <a:pt x="95" y="209"/>
                    <a:pt x="104" y="211"/>
                    <a:pt x="112" y="211"/>
                  </a:cubicBezTo>
                  <a:cubicBezTo>
                    <a:pt x="154" y="211"/>
                    <a:pt x="193" y="178"/>
                    <a:pt x="207" y="120"/>
                  </a:cubicBezTo>
                  <a:cubicBezTo>
                    <a:pt x="207" y="103"/>
                    <a:pt x="207" y="66"/>
                    <a:pt x="190" y="50"/>
                  </a:cubicBezTo>
                  <a:cubicBezTo>
                    <a:pt x="170" y="17"/>
                    <a:pt x="13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8" name="Google Shape;8288;p20"/>
            <p:cNvSpPr/>
            <p:nvPr/>
          </p:nvSpPr>
          <p:spPr>
            <a:xfrm flipH="1">
              <a:off x="3363086" y="306742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1"/>
                  </a:moveTo>
                  <a:cubicBezTo>
                    <a:pt x="87" y="1"/>
                    <a:pt x="33" y="34"/>
                    <a:pt x="17" y="71"/>
                  </a:cubicBezTo>
                  <a:lnTo>
                    <a:pt x="17" y="104"/>
                  </a:lnTo>
                  <a:cubicBezTo>
                    <a:pt x="0" y="120"/>
                    <a:pt x="17" y="137"/>
                    <a:pt x="17" y="157"/>
                  </a:cubicBezTo>
                  <a:cubicBezTo>
                    <a:pt x="33" y="174"/>
                    <a:pt x="50" y="190"/>
                    <a:pt x="66" y="207"/>
                  </a:cubicBezTo>
                  <a:lnTo>
                    <a:pt x="103" y="207"/>
                  </a:lnTo>
                  <a:cubicBezTo>
                    <a:pt x="112" y="209"/>
                    <a:pt x="120" y="211"/>
                    <a:pt x="129" y="211"/>
                  </a:cubicBezTo>
                  <a:cubicBezTo>
                    <a:pt x="170" y="211"/>
                    <a:pt x="209" y="178"/>
                    <a:pt x="223" y="120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90" y="34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9" name="Google Shape;8289;p20"/>
            <p:cNvSpPr/>
            <p:nvPr/>
          </p:nvSpPr>
          <p:spPr>
            <a:xfrm flipH="1">
              <a:off x="3362661" y="3132675"/>
              <a:ext cx="5175" cy="5400"/>
            </a:xfrm>
            <a:custGeom>
              <a:avLst/>
              <a:gdLst/>
              <a:ahLst/>
              <a:cxnLst/>
              <a:rect l="l" t="t" r="r" b="b"/>
              <a:pathLst>
                <a:path w="207" h="216" extrusionOk="0">
                  <a:moveTo>
                    <a:pt x="120" y="0"/>
                  </a:moveTo>
                  <a:cubicBezTo>
                    <a:pt x="70" y="0"/>
                    <a:pt x="0" y="37"/>
                    <a:pt x="0" y="87"/>
                  </a:cubicBezTo>
                  <a:lnTo>
                    <a:pt x="0" y="157"/>
                  </a:lnTo>
                  <a:lnTo>
                    <a:pt x="17" y="173"/>
                  </a:lnTo>
                  <a:cubicBezTo>
                    <a:pt x="33" y="190"/>
                    <a:pt x="54" y="206"/>
                    <a:pt x="87" y="206"/>
                  </a:cubicBezTo>
                  <a:cubicBezTo>
                    <a:pt x="97" y="213"/>
                    <a:pt x="105" y="215"/>
                    <a:pt x="113" y="215"/>
                  </a:cubicBezTo>
                  <a:cubicBezTo>
                    <a:pt x="132" y="215"/>
                    <a:pt x="147" y="202"/>
                    <a:pt x="173" y="190"/>
                  </a:cubicBezTo>
                  <a:cubicBezTo>
                    <a:pt x="190" y="173"/>
                    <a:pt x="206" y="157"/>
                    <a:pt x="206" y="124"/>
                  </a:cubicBezTo>
                  <a:cubicBezTo>
                    <a:pt x="206" y="103"/>
                    <a:pt x="206" y="70"/>
                    <a:pt x="190" y="54"/>
                  </a:cubicBezTo>
                  <a:cubicBezTo>
                    <a:pt x="173" y="37"/>
                    <a:pt x="157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0" name="Google Shape;8290;p20"/>
            <p:cNvSpPr/>
            <p:nvPr/>
          </p:nvSpPr>
          <p:spPr>
            <a:xfrm flipH="1">
              <a:off x="3362661" y="30532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3" y="0"/>
                  </a:moveTo>
                  <a:cubicBezTo>
                    <a:pt x="91" y="0"/>
                    <a:pt x="57" y="16"/>
                    <a:pt x="34" y="37"/>
                  </a:cubicBezTo>
                  <a:cubicBezTo>
                    <a:pt x="17" y="53"/>
                    <a:pt x="1" y="86"/>
                    <a:pt x="1" y="123"/>
                  </a:cubicBezTo>
                  <a:cubicBezTo>
                    <a:pt x="1" y="123"/>
                    <a:pt x="1" y="140"/>
                    <a:pt x="17" y="140"/>
                  </a:cubicBezTo>
                  <a:cubicBezTo>
                    <a:pt x="17" y="156"/>
                    <a:pt x="34" y="173"/>
                    <a:pt x="50" y="189"/>
                  </a:cubicBezTo>
                  <a:cubicBezTo>
                    <a:pt x="65" y="204"/>
                    <a:pt x="84" y="210"/>
                    <a:pt x="104" y="210"/>
                  </a:cubicBezTo>
                  <a:cubicBezTo>
                    <a:pt x="135" y="210"/>
                    <a:pt x="168" y="195"/>
                    <a:pt x="190" y="173"/>
                  </a:cubicBezTo>
                  <a:cubicBezTo>
                    <a:pt x="207" y="140"/>
                    <a:pt x="223" y="123"/>
                    <a:pt x="207" y="86"/>
                  </a:cubicBezTo>
                  <a:cubicBezTo>
                    <a:pt x="207" y="70"/>
                    <a:pt x="190" y="37"/>
                    <a:pt x="174" y="20"/>
                  </a:cubicBezTo>
                  <a:cubicBezTo>
                    <a:pt x="160" y="6"/>
                    <a:pt x="142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1" name="Google Shape;8291;p20"/>
            <p:cNvSpPr/>
            <p:nvPr/>
          </p:nvSpPr>
          <p:spPr>
            <a:xfrm flipH="1">
              <a:off x="3360086" y="3040275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6" y="1"/>
                  </a:moveTo>
                  <a:cubicBezTo>
                    <a:pt x="106" y="1"/>
                    <a:pt x="97" y="2"/>
                    <a:pt x="87" y="6"/>
                  </a:cubicBezTo>
                  <a:cubicBezTo>
                    <a:pt x="17" y="39"/>
                    <a:pt x="0" y="89"/>
                    <a:pt x="17" y="142"/>
                  </a:cubicBezTo>
                  <a:cubicBezTo>
                    <a:pt x="31" y="184"/>
                    <a:pt x="82" y="216"/>
                    <a:pt x="127" y="216"/>
                  </a:cubicBezTo>
                  <a:cubicBezTo>
                    <a:pt x="136" y="216"/>
                    <a:pt x="145" y="215"/>
                    <a:pt x="153" y="212"/>
                  </a:cubicBezTo>
                  <a:cubicBezTo>
                    <a:pt x="207" y="175"/>
                    <a:pt x="240" y="126"/>
                    <a:pt x="207" y="72"/>
                  </a:cubicBezTo>
                  <a:cubicBezTo>
                    <a:pt x="193" y="32"/>
                    <a:pt x="156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2" name="Google Shape;8292;p20"/>
            <p:cNvSpPr/>
            <p:nvPr/>
          </p:nvSpPr>
          <p:spPr>
            <a:xfrm flipH="1">
              <a:off x="3360486" y="3118800"/>
              <a:ext cx="5200" cy="5100"/>
            </a:xfrm>
            <a:custGeom>
              <a:avLst/>
              <a:gdLst/>
              <a:ahLst/>
              <a:cxnLst/>
              <a:rect l="l" t="t" r="r" b="b"/>
              <a:pathLst>
                <a:path w="208" h="204" extrusionOk="0">
                  <a:moveTo>
                    <a:pt x="104" y="0"/>
                  </a:moveTo>
                  <a:cubicBezTo>
                    <a:pt x="75" y="0"/>
                    <a:pt x="47" y="13"/>
                    <a:pt x="17" y="40"/>
                  </a:cubicBezTo>
                  <a:cubicBezTo>
                    <a:pt x="1" y="61"/>
                    <a:pt x="1" y="94"/>
                    <a:pt x="1" y="110"/>
                  </a:cubicBezTo>
                  <a:cubicBezTo>
                    <a:pt x="1" y="127"/>
                    <a:pt x="1" y="127"/>
                    <a:pt x="17" y="143"/>
                  </a:cubicBezTo>
                  <a:cubicBezTo>
                    <a:pt x="17" y="164"/>
                    <a:pt x="34" y="180"/>
                    <a:pt x="34" y="180"/>
                  </a:cubicBezTo>
                  <a:cubicBezTo>
                    <a:pt x="60" y="192"/>
                    <a:pt x="76" y="203"/>
                    <a:pt x="95" y="203"/>
                  </a:cubicBezTo>
                  <a:cubicBezTo>
                    <a:pt x="103" y="203"/>
                    <a:pt x="111" y="201"/>
                    <a:pt x="120" y="197"/>
                  </a:cubicBezTo>
                  <a:cubicBezTo>
                    <a:pt x="137" y="197"/>
                    <a:pt x="174" y="197"/>
                    <a:pt x="191" y="164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61"/>
                    <a:pt x="191" y="40"/>
                    <a:pt x="174" y="23"/>
                  </a:cubicBezTo>
                  <a:cubicBezTo>
                    <a:pt x="150" y="9"/>
                    <a:pt x="12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3" name="Google Shape;8293;p20"/>
            <p:cNvSpPr/>
            <p:nvPr/>
          </p:nvSpPr>
          <p:spPr>
            <a:xfrm flipH="1">
              <a:off x="3353586" y="30781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3" y="0"/>
                    <a:pt x="66" y="0"/>
                    <a:pt x="33" y="17"/>
                  </a:cubicBezTo>
                  <a:cubicBezTo>
                    <a:pt x="17" y="37"/>
                    <a:pt x="0" y="54"/>
                    <a:pt x="0" y="87"/>
                  </a:cubicBezTo>
                  <a:lnTo>
                    <a:pt x="0" y="140"/>
                  </a:lnTo>
                  <a:lnTo>
                    <a:pt x="17" y="157"/>
                  </a:lnTo>
                  <a:cubicBezTo>
                    <a:pt x="33" y="190"/>
                    <a:pt x="66" y="206"/>
                    <a:pt x="83" y="206"/>
                  </a:cubicBezTo>
                  <a:cubicBezTo>
                    <a:pt x="136" y="206"/>
                    <a:pt x="206" y="173"/>
                    <a:pt x="206" y="120"/>
                  </a:cubicBezTo>
                  <a:cubicBezTo>
                    <a:pt x="206" y="87"/>
                    <a:pt x="206" y="70"/>
                    <a:pt x="186" y="37"/>
                  </a:cubicBezTo>
                  <a:cubicBezTo>
                    <a:pt x="169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4" name="Google Shape;8294;p20"/>
            <p:cNvSpPr/>
            <p:nvPr/>
          </p:nvSpPr>
          <p:spPr>
            <a:xfrm flipH="1">
              <a:off x="3369986" y="301655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24" y="1"/>
                  </a:moveTo>
                  <a:cubicBezTo>
                    <a:pt x="111" y="1"/>
                    <a:pt x="99" y="3"/>
                    <a:pt x="87" y="7"/>
                  </a:cubicBezTo>
                  <a:cubicBezTo>
                    <a:pt x="33" y="28"/>
                    <a:pt x="0" y="94"/>
                    <a:pt x="17" y="147"/>
                  </a:cubicBezTo>
                  <a:cubicBezTo>
                    <a:pt x="33" y="164"/>
                    <a:pt x="33" y="164"/>
                    <a:pt x="54" y="180"/>
                  </a:cubicBezTo>
                  <a:cubicBezTo>
                    <a:pt x="65" y="192"/>
                    <a:pt x="94" y="204"/>
                    <a:pt x="122" y="204"/>
                  </a:cubicBezTo>
                  <a:cubicBezTo>
                    <a:pt x="134" y="204"/>
                    <a:pt x="146" y="202"/>
                    <a:pt x="157" y="197"/>
                  </a:cubicBezTo>
                  <a:cubicBezTo>
                    <a:pt x="190" y="180"/>
                    <a:pt x="223" y="147"/>
                    <a:pt x="223" y="110"/>
                  </a:cubicBezTo>
                  <a:lnTo>
                    <a:pt x="223" y="61"/>
                  </a:lnTo>
                  <a:cubicBezTo>
                    <a:pt x="198" y="20"/>
                    <a:pt x="16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5" name="Google Shape;8295;p20"/>
            <p:cNvSpPr/>
            <p:nvPr/>
          </p:nvSpPr>
          <p:spPr>
            <a:xfrm flipH="1">
              <a:off x="3357086" y="3091450"/>
              <a:ext cx="5600" cy="4900"/>
            </a:xfrm>
            <a:custGeom>
              <a:avLst/>
              <a:gdLst/>
              <a:ahLst/>
              <a:cxnLst/>
              <a:rect l="l" t="t" r="r" b="b"/>
              <a:pathLst>
                <a:path w="224" h="196" extrusionOk="0">
                  <a:moveTo>
                    <a:pt x="87" y="0"/>
                  </a:moveTo>
                  <a:cubicBezTo>
                    <a:pt x="17" y="21"/>
                    <a:pt x="0" y="87"/>
                    <a:pt x="17" y="140"/>
                  </a:cubicBezTo>
                  <a:cubicBezTo>
                    <a:pt x="29" y="177"/>
                    <a:pt x="72" y="196"/>
                    <a:pt x="115" y="196"/>
                  </a:cubicBezTo>
                  <a:cubicBezTo>
                    <a:pt x="129" y="196"/>
                    <a:pt x="144" y="194"/>
                    <a:pt x="157" y="190"/>
                  </a:cubicBezTo>
                  <a:cubicBezTo>
                    <a:pt x="174" y="190"/>
                    <a:pt x="190" y="173"/>
                    <a:pt x="190" y="173"/>
                  </a:cubicBezTo>
                  <a:cubicBezTo>
                    <a:pt x="223" y="140"/>
                    <a:pt x="223" y="103"/>
                    <a:pt x="223" y="70"/>
                  </a:cubicBezTo>
                  <a:cubicBezTo>
                    <a:pt x="207" y="21"/>
                    <a:pt x="174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6" name="Google Shape;8296;p20"/>
            <p:cNvSpPr/>
            <p:nvPr/>
          </p:nvSpPr>
          <p:spPr>
            <a:xfrm flipH="1">
              <a:off x="3357911" y="31048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104" y="0"/>
                    <a:pt x="66" y="0"/>
                    <a:pt x="50" y="17"/>
                  </a:cubicBezTo>
                  <a:cubicBezTo>
                    <a:pt x="17" y="33"/>
                    <a:pt x="17" y="66"/>
                    <a:pt x="0" y="83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69"/>
                  </a:lnTo>
                  <a:cubicBezTo>
                    <a:pt x="33" y="186"/>
                    <a:pt x="66" y="206"/>
                    <a:pt x="87" y="206"/>
                  </a:cubicBezTo>
                  <a:cubicBezTo>
                    <a:pt x="95" y="208"/>
                    <a:pt x="104" y="209"/>
                    <a:pt x="111" y="209"/>
                  </a:cubicBezTo>
                  <a:cubicBezTo>
                    <a:pt x="166" y="209"/>
                    <a:pt x="207" y="163"/>
                    <a:pt x="207" y="120"/>
                  </a:cubicBezTo>
                  <a:cubicBezTo>
                    <a:pt x="223" y="83"/>
                    <a:pt x="207" y="66"/>
                    <a:pt x="190" y="50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7" name="Google Shape;8297;p20"/>
            <p:cNvSpPr/>
            <p:nvPr/>
          </p:nvSpPr>
          <p:spPr>
            <a:xfrm flipH="1">
              <a:off x="3370811" y="310987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8" y="1"/>
                  </a:moveTo>
                  <a:cubicBezTo>
                    <a:pt x="55" y="1"/>
                    <a:pt x="15" y="46"/>
                    <a:pt x="1" y="88"/>
                  </a:cubicBezTo>
                  <a:lnTo>
                    <a:pt x="1" y="141"/>
                  </a:lnTo>
                  <a:cubicBezTo>
                    <a:pt x="17" y="174"/>
                    <a:pt x="50" y="191"/>
                    <a:pt x="87" y="211"/>
                  </a:cubicBezTo>
                  <a:cubicBezTo>
                    <a:pt x="153" y="211"/>
                    <a:pt x="207" y="174"/>
                    <a:pt x="207" y="125"/>
                  </a:cubicBezTo>
                  <a:cubicBezTo>
                    <a:pt x="207" y="88"/>
                    <a:pt x="207" y="71"/>
                    <a:pt x="190" y="38"/>
                  </a:cubicBezTo>
                  <a:cubicBezTo>
                    <a:pt x="174" y="22"/>
                    <a:pt x="153" y="5"/>
                    <a:pt x="120" y="5"/>
                  </a:cubicBezTo>
                  <a:cubicBezTo>
                    <a:pt x="113" y="2"/>
                    <a:pt x="105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8" name="Google Shape;8298;p20"/>
            <p:cNvSpPr/>
            <p:nvPr/>
          </p:nvSpPr>
          <p:spPr>
            <a:xfrm flipH="1">
              <a:off x="3375536" y="299337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0" y="0"/>
                  </a:moveTo>
                  <a:cubicBezTo>
                    <a:pt x="96" y="0"/>
                    <a:pt x="83" y="2"/>
                    <a:pt x="71" y="6"/>
                  </a:cubicBezTo>
                  <a:cubicBezTo>
                    <a:pt x="17" y="27"/>
                    <a:pt x="0" y="93"/>
                    <a:pt x="17" y="147"/>
                  </a:cubicBezTo>
                  <a:cubicBezTo>
                    <a:pt x="29" y="184"/>
                    <a:pt x="72" y="202"/>
                    <a:pt x="113" y="202"/>
                  </a:cubicBezTo>
                  <a:cubicBezTo>
                    <a:pt x="127" y="202"/>
                    <a:pt x="141" y="200"/>
                    <a:pt x="153" y="196"/>
                  </a:cubicBezTo>
                  <a:cubicBezTo>
                    <a:pt x="207" y="180"/>
                    <a:pt x="223" y="109"/>
                    <a:pt x="207" y="60"/>
                  </a:cubicBezTo>
                  <a:cubicBezTo>
                    <a:pt x="194" y="20"/>
                    <a:pt x="151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9" name="Google Shape;8299;p20"/>
            <p:cNvSpPr/>
            <p:nvPr/>
          </p:nvSpPr>
          <p:spPr>
            <a:xfrm flipH="1">
              <a:off x="3374211" y="30420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3" y="0"/>
                    <a:pt x="50" y="0"/>
                    <a:pt x="34" y="37"/>
                  </a:cubicBezTo>
                  <a:cubicBezTo>
                    <a:pt x="17" y="37"/>
                    <a:pt x="1" y="70"/>
                    <a:pt x="1" y="87"/>
                  </a:cubicBezTo>
                  <a:lnTo>
                    <a:pt x="1" y="140"/>
                  </a:lnTo>
                  <a:cubicBezTo>
                    <a:pt x="17" y="173"/>
                    <a:pt x="50" y="190"/>
                    <a:pt x="83" y="206"/>
                  </a:cubicBezTo>
                  <a:lnTo>
                    <a:pt x="104" y="206"/>
                  </a:lnTo>
                  <a:cubicBezTo>
                    <a:pt x="153" y="206"/>
                    <a:pt x="207" y="173"/>
                    <a:pt x="207" y="120"/>
                  </a:cubicBezTo>
                  <a:cubicBezTo>
                    <a:pt x="207" y="87"/>
                    <a:pt x="207" y="70"/>
                    <a:pt x="186" y="37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0" name="Google Shape;8300;p20"/>
            <p:cNvSpPr/>
            <p:nvPr/>
          </p:nvSpPr>
          <p:spPr>
            <a:xfrm flipH="1">
              <a:off x="3359661" y="30260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7" y="0"/>
                  </a:moveTo>
                  <a:cubicBezTo>
                    <a:pt x="95" y="0"/>
                    <a:pt x="82" y="3"/>
                    <a:pt x="70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29" y="181"/>
                    <a:pt x="69" y="209"/>
                    <a:pt x="110" y="209"/>
                  </a:cubicBezTo>
                  <a:cubicBezTo>
                    <a:pt x="126" y="209"/>
                    <a:pt x="142" y="205"/>
                    <a:pt x="157" y="196"/>
                  </a:cubicBezTo>
                  <a:cubicBezTo>
                    <a:pt x="207" y="180"/>
                    <a:pt x="223" y="126"/>
                    <a:pt x="207" y="76"/>
                  </a:cubicBezTo>
                  <a:cubicBezTo>
                    <a:pt x="194" y="23"/>
                    <a:pt x="150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1" name="Google Shape;8301;p20"/>
            <p:cNvSpPr/>
            <p:nvPr/>
          </p:nvSpPr>
          <p:spPr>
            <a:xfrm flipH="1">
              <a:off x="3368236" y="3094400"/>
              <a:ext cx="5575" cy="5150"/>
            </a:xfrm>
            <a:custGeom>
              <a:avLst/>
              <a:gdLst/>
              <a:ahLst/>
              <a:cxnLst/>
              <a:rect l="l" t="t" r="r" b="b"/>
              <a:pathLst>
                <a:path w="223" h="206" extrusionOk="0">
                  <a:moveTo>
                    <a:pt x="116" y="0"/>
                  </a:moveTo>
                  <a:cubicBezTo>
                    <a:pt x="106" y="0"/>
                    <a:pt x="96" y="2"/>
                    <a:pt x="87" y="6"/>
                  </a:cubicBezTo>
                  <a:cubicBezTo>
                    <a:pt x="17" y="22"/>
                    <a:pt x="0" y="88"/>
                    <a:pt x="17" y="142"/>
                  </a:cubicBezTo>
                  <a:cubicBezTo>
                    <a:pt x="17" y="158"/>
                    <a:pt x="33" y="175"/>
                    <a:pt x="50" y="175"/>
                  </a:cubicBezTo>
                  <a:cubicBezTo>
                    <a:pt x="59" y="196"/>
                    <a:pt x="81" y="205"/>
                    <a:pt x="104" y="205"/>
                  </a:cubicBezTo>
                  <a:cubicBezTo>
                    <a:pt x="121" y="205"/>
                    <a:pt x="139" y="200"/>
                    <a:pt x="153" y="191"/>
                  </a:cubicBezTo>
                  <a:cubicBezTo>
                    <a:pt x="190" y="191"/>
                    <a:pt x="223" y="158"/>
                    <a:pt x="223" y="109"/>
                  </a:cubicBezTo>
                  <a:lnTo>
                    <a:pt x="223" y="72"/>
                  </a:lnTo>
                  <a:cubicBezTo>
                    <a:pt x="196" y="32"/>
                    <a:pt x="156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2" name="Google Shape;8302;p20"/>
            <p:cNvSpPr/>
            <p:nvPr/>
          </p:nvSpPr>
          <p:spPr>
            <a:xfrm flipH="1">
              <a:off x="3354936" y="2997825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21" y="0"/>
                  </a:moveTo>
                  <a:cubicBezTo>
                    <a:pt x="90" y="0"/>
                    <a:pt x="56" y="14"/>
                    <a:pt x="33" y="35"/>
                  </a:cubicBezTo>
                  <a:cubicBezTo>
                    <a:pt x="17" y="72"/>
                    <a:pt x="0" y="88"/>
                    <a:pt x="0" y="121"/>
                  </a:cubicBezTo>
                  <a:lnTo>
                    <a:pt x="17" y="138"/>
                  </a:lnTo>
                  <a:cubicBezTo>
                    <a:pt x="17" y="158"/>
                    <a:pt x="33" y="175"/>
                    <a:pt x="50" y="191"/>
                  </a:cubicBezTo>
                  <a:cubicBezTo>
                    <a:pt x="64" y="204"/>
                    <a:pt x="82" y="209"/>
                    <a:pt x="101" y="209"/>
                  </a:cubicBezTo>
                  <a:cubicBezTo>
                    <a:pt x="133" y="209"/>
                    <a:pt x="167" y="195"/>
                    <a:pt x="190" y="175"/>
                  </a:cubicBezTo>
                  <a:cubicBezTo>
                    <a:pt x="223" y="121"/>
                    <a:pt x="223" y="72"/>
                    <a:pt x="173" y="18"/>
                  </a:cubicBezTo>
                  <a:cubicBezTo>
                    <a:pt x="159" y="5"/>
                    <a:pt x="141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3" name="Google Shape;8303;p20"/>
            <p:cNvSpPr/>
            <p:nvPr/>
          </p:nvSpPr>
          <p:spPr>
            <a:xfrm flipH="1">
              <a:off x="3366986" y="3082025"/>
              <a:ext cx="5600" cy="5225"/>
            </a:xfrm>
            <a:custGeom>
              <a:avLst/>
              <a:gdLst/>
              <a:ahLst/>
              <a:cxnLst/>
              <a:rect l="l" t="t" r="r" b="b"/>
              <a:pathLst>
                <a:path w="224" h="209" extrusionOk="0">
                  <a:moveTo>
                    <a:pt x="124" y="1"/>
                  </a:moveTo>
                  <a:cubicBezTo>
                    <a:pt x="93" y="1"/>
                    <a:pt x="58" y="15"/>
                    <a:pt x="38" y="35"/>
                  </a:cubicBezTo>
                  <a:cubicBezTo>
                    <a:pt x="17" y="68"/>
                    <a:pt x="1" y="89"/>
                    <a:pt x="1" y="122"/>
                  </a:cubicBezTo>
                  <a:lnTo>
                    <a:pt x="17" y="138"/>
                  </a:lnTo>
                  <a:cubicBezTo>
                    <a:pt x="17" y="155"/>
                    <a:pt x="38" y="171"/>
                    <a:pt x="54" y="192"/>
                  </a:cubicBezTo>
                  <a:cubicBezTo>
                    <a:pt x="71" y="208"/>
                    <a:pt x="87" y="208"/>
                    <a:pt x="120" y="208"/>
                  </a:cubicBezTo>
                  <a:cubicBezTo>
                    <a:pt x="157" y="208"/>
                    <a:pt x="174" y="192"/>
                    <a:pt x="190" y="171"/>
                  </a:cubicBezTo>
                  <a:cubicBezTo>
                    <a:pt x="207" y="155"/>
                    <a:pt x="223" y="122"/>
                    <a:pt x="207" y="89"/>
                  </a:cubicBezTo>
                  <a:cubicBezTo>
                    <a:pt x="207" y="68"/>
                    <a:pt x="207" y="35"/>
                    <a:pt x="174" y="18"/>
                  </a:cubicBezTo>
                  <a:cubicBezTo>
                    <a:pt x="161" y="6"/>
                    <a:pt x="143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4" name="Google Shape;8304;p20"/>
            <p:cNvSpPr/>
            <p:nvPr/>
          </p:nvSpPr>
          <p:spPr>
            <a:xfrm flipH="1">
              <a:off x="3355336" y="301465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83" y="1"/>
                  </a:moveTo>
                  <a:cubicBezTo>
                    <a:pt x="50" y="17"/>
                    <a:pt x="33" y="34"/>
                    <a:pt x="33" y="50"/>
                  </a:cubicBezTo>
                  <a:cubicBezTo>
                    <a:pt x="17" y="67"/>
                    <a:pt x="0" y="104"/>
                    <a:pt x="17" y="137"/>
                  </a:cubicBezTo>
                  <a:cubicBezTo>
                    <a:pt x="28" y="172"/>
                    <a:pt x="68" y="201"/>
                    <a:pt x="107" y="201"/>
                  </a:cubicBezTo>
                  <a:cubicBezTo>
                    <a:pt x="123" y="201"/>
                    <a:pt x="139" y="197"/>
                    <a:pt x="153" y="186"/>
                  </a:cubicBezTo>
                  <a:cubicBezTo>
                    <a:pt x="206" y="170"/>
                    <a:pt x="239" y="120"/>
                    <a:pt x="206" y="67"/>
                  </a:cubicBezTo>
                  <a:cubicBezTo>
                    <a:pt x="206" y="34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5" name="Google Shape;8305;p20"/>
            <p:cNvSpPr/>
            <p:nvPr/>
          </p:nvSpPr>
          <p:spPr>
            <a:xfrm flipH="1">
              <a:off x="3066336" y="308512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14" y="1"/>
                  </a:moveTo>
                  <a:cubicBezTo>
                    <a:pt x="99" y="1"/>
                    <a:pt x="84" y="5"/>
                    <a:pt x="70" y="14"/>
                  </a:cubicBezTo>
                  <a:cubicBezTo>
                    <a:pt x="17" y="31"/>
                    <a:pt x="0" y="84"/>
                    <a:pt x="17" y="134"/>
                  </a:cubicBezTo>
                  <a:cubicBezTo>
                    <a:pt x="30" y="178"/>
                    <a:pt x="80" y="208"/>
                    <a:pt x="125" y="208"/>
                  </a:cubicBezTo>
                  <a:cubicBezTo>
                    <a:pt x="135" y="208"/>
                    <a:pt x="144" y="207"/>
                    <a:pt x="153" y="204"/>
                  </a:cubicBezTo>
                  <a:cubicBezTo>
                    <a:pt x="206" y="187"/>
                    <a:pt x="223" y="117"/>
                    <a:pt x="206" y="68"/>
                  </a:cubicBezTo>
                  <a:cubicBezTo>
                    <a:pt x="194" y="29"/>
                    <a:pt x="154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6" name="Google Shape;8306;p20"/>
            <p:cNvSpPr/>
            <p:nvPr/>
          </p:nvSpPr>
          <p:spPr>
            <a:xfrm flipH="1">
              <a:off x="3187036" y="30489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54" y="17"/>
                    <a:pt x="38" y="34"/>
                  </a:cubicBezTo>
                  <a:cubicBezTo>
                    <a:pt x="17" y="50"/>
                    <a:pt x="1" y="71"/>
                    <a:pt x="1" y="87"/>
                  </a:cubicBezTo>
                  <a:lnTo>
                    <a:pt x="1" y="153"/>
                  </a:lnTo>
                  <a:cubicBezTo>
                    <a:pt x="17" y="174"/>
                    <a:pt x="54" y="207"/>
                    <a:pt x="87" y="207"/>
                  </a:cubicBezTo>
                  <a:lnTo>
                    <a:pt x="104" y="207"/>
                  </a:lnTo>
                  <a:cubicBezTo>
                    <a:pt x="157" y="207"/>
                    <a:pt x="190" y="174"/>
                    <a:pt x="207" y="120"/>
                  </a:cubicBezTo>
                  <a:cubicBezTo>
                    <a:pt x="207" y="104"/>
                    <a:pt x="207" y="71"/>
                    <a:pt x="190" y="50"/>
                  </a:cubicBezTo>
                  <a:cubicBezTo>
                    <a:pt x="174" y="34"/>
                    <a:pt x="141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7" name="Google Shape;8307;p20"/>
            <p:cNvSpPr/>
            <p:nvPr/>
          </p:nvSpPr>
          <p:spPr>
            <a:xfrm flipH="1">
              <a:off x="3175786" y="3060375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4" y="1"/>
                  </a:moveTo>
                  <a:cubicBezTo>
                    <a:pt x="64" y="1"/>
                    <a:pt x="35" y="14"/>
                    <a:pt x="17" y="43"/>
                  </a:cubicBezTo>
                  <a:cubicBezTo>
                    <a:pt x="0" y="60"/>
                    <a:pt x="0" y="93"/>
                    <a:pt x="0" y="109"/>
                  </a:cubicBezTo>
                  <a:lnTo>
                    <a:pt x="0" y="146"/>
                  </a:lnTo>
                  <a:cubicBezTo>
                    <a:pt x="17" y="163"/>
                    <a:pt x="17" y="179"/>
                    <a:pt x="33" y="179"/>
                  </a:cubicBezTo>
                  <a:cubicBezTo>
                    <a:pt x="55" y="194"/>
                    <a:pt x="82" y="202"/>
                    <a:pt x="107" y="202"/>
                  </a:cubicBezTo>
                  <a:cubicBezTo>
                    <a:pt x="138" y="202"/>
                    <a:pt x="168" y="190"/>
                    <a:pt x="186" y="163"/>
                  </a:cubicBezTo>
                  <a:cubicBezTo>
                    <a:pt x="206" y="146"/>
                    <a:pt x="206" y="109"/>
                    <a:pt x="206" y="93"/>
                  </a:cubicBezTo>
                  <a:cubicBezTo>
                    <a:pt x="206" y="60"/>
                    <a:pt x="186" y="43"/>
                    <a:pt x="169" y="27"/>
                  </a:cubicBezTo>
                  <a:cubicBezTo>
                    <a:pt x="147" y="10"/>
                    <a:pt x="120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8" name="Google Shape;8308;p20"/>
            <p:cNvSpPr/>
            <p:nvPr/>
          </p:nvSpPr>
          <p:spPr>
            <a:xfrm flipH="1">
              <a:off x="3182686" y="30235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6" y="0"/>
                  </a:moveTo>
                  <a:cubicBezTo>
                    <a:pt x="86" y="0"/>
                    <a:pt x="76" y="1"/>
                    <a:pt x="66" y="4"/>
                  </a:cubicBezTo>
                  <a:cubicBezTo>
                    <a:pt x="17" y="37"/>
                    <a:pt x="0" y="91"/>
                    <a:pt x="17" y="140"/>
                  </a:cubicBezTo>
                  <a:cubicBezTo>
                    <a:pt x="17" y="161"/>
                    <a:pt x="33" y="177"/>
                    <a:pt x="33" y="177"/>
                  </a:cubicBezTo>
                  <a:cubicBezTo>
                    <a:pt x="66" y="210"/>
                    <a:pt x="120" y="210"/>
                    <a:pt x="153" y="210"/>
                  </a:cubicBezTo>
                  <a:cubicBezTo>
                    <a:pt x="190" y="194"/>
                    <a:pt x="207" y="161"/>
                    <a:pt x="223" y="124"/>
                  </a:cubicBezTo>
                  <a:cubicBezTo>
                    <a:pt x="223" y="107"/>
                    <a:pt x="223" y="91"/>
                    <a:pt x="207" y="74"/>
                  </a:cubicBezTo>
                  <a:cubicBezTo>
                    <a:pt x="193" y="30"/>
                    <a:pt x="143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9" name="Google Shape;8309;p20"/>
            <p:cNvSpPr/>
            <p:nvPr/>
          </p:nvSpPr>
          <p:spPr>
            <a:xfrm flipH="1">
              <a:off x="3177536" y="2992775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26" y="1"/>
                  </a:moveTo>
                  <a:cubicBezTo>
                    <a:pt x="112" y="1"/>
                    <a:pt x="97" y="5"/>
                    <a:pt x="83" y="14"/>
                  </a:cubicBezTo>
                  <a:cubicBezTo>
                    <a:pt x="33" y="30"/>
                    <a:pt x="0" y="84"/>
                    <a:pt x="17" y="133"/>
                  </a:cubicBezTo>
                  <a:cubicBezTo>
                    <a:pt x="30" y="178"/>
                    <a:pt x="80" y="208"/>
                    <a:pt x="125" y="208"/>
                  </a:cubicBezTo>
                  <a:cubicBezTo>
                    <a:pt x="135" y="208"/>
                    <a:pt x="144" y="206"/>
                    <a:pt x="153" y="204"/>
                  </a:cubicBezTo>
                  <a:cubicBezTo>
                    <a:pt x="206" y="187"/>
                    <a:pt x="239" y="117"/>
                    <a:pt x="223" y="68"/>
                  </a:cubicBezTo>
                  <a:cubicBezTo>
                    <a:pt x="196" y="29"/>
                    <a:pt x="16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0" name="Google Shape;8310;p20"/>
            <p:cNvSpPr/>
            <p:nvPr/>
          </p:nvSpPr>
          <p:spPr>
            <a:xfrm flipH="1">
              <a:off x="3179286" y="3011550"/>
              <a:ext cx="5200" cy="5300"/>
            </a:xfrm>
            <a:custGeom>
              <a:avLst/>
              <a:gdLst/>
              <a:ahLst/>
              <a:cxnLst/>
              <a:rect l="l" t="t" r="r" b="b"/>
              <a:pathLst>
                <a:path w="208" h="212" extrusionOk="0">
                  <a:moveTo>
                    <a:pt x="121" y="1"/>
                  </a:moveTo>
                  <a:cubicBezTo>
                    <a:pt x="71" y="1"/>
                    <a:pt x="17" y="38"/>
                    <a:pt x="1" y="88"/>
                  </a:cubicBezTo>
                  <a:lnTo>
                    <a:pt x="1" y="141"/>
                  </a:lnTo>
                  <a:cubicBezTo>
                    <a:pt x="17" y="158"/>
                    <a:pt x="17" y="158"/>
                    <a:pt x="17" y="174"/>
                  </a:cubicBezTo>
                  <a:cubicBezTo>
                    <a:pt x="38" y="191"/>
                    <a:pt x="71" y="207"/>
                    <a:pt x="88" y="207"/>
                  </a:cubicBezTo>
                  <a:cubicBezTo>
                    <a:pt x="98" y="210"/>
                    <a:pt x="108" y="212"/>
                    <a:pt x="118" y="212"/>
                  </a:cubicBezTo>
                  <a:cubicBezTo>
                    <a:pt x="171" y="212"/>
                    <a:pt x="207" y="167"/>
                    <a:pt x="207" y="125"/>
                  </a:cubicBezTo>
                  <a:cubicBezTo>
                    <a:pt x="207" y="104"/>
                    <a:pt x="207" y="71"/>
                    <a:pt x="191" y="55"/>
                  </a:cubicBezTo>
                  <a:cubicBezTo>
                    <a:pt x="174" y="22"/>
                    <a:pt x="158" y="22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1" name="Google Shape;8311;p20"/>
            <p:cNvSpPr/>
            <p:nvPr/>
          </p:nvSpPr>
          <p:spPr>
            <a:xfrm flipH="1">
              <a:off x="3189186" y="29862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0" y="0"/>
                  </a:moveTo>
                  <a:cubicBezTo>
                    <a:pt x="56" y="0"/>
                    <a:pt x="17" y="45"/>
                    <a:pt x="17" y="87"/>
                  </a:cubicBezTo>
                  <a:cubicBezTo>
                    <a:pt x="1" y="108"/>
                    <a:pt x="17" y="124"/>
                    <a:pt x="17" y="141"/>
                  </a:cubicBezTo>
                  <a:cubicBezTo>
                    <a:pt x="17" y="141"/>
                    <a:pt x="17" y="157"/>
                    <a:pt x="38" y="157"/>
                  </a:cubicBezTo>
                  <a:cubicBezTo>
                    <a:pt x="54" y="190"/>
                    <a:pt x="71" y="190"/>
                    <a:pt x="104" y="211"/>
                  </a:cubicBezTo>
                  <a:cubicBezTo>
                    <a:pt x="157" y="211"/>
                    <a:pt x="207" y="174"/>
                    <a:pt x="223" y="124"/>
                  </a:cubicBezTo>
                  <a:cubicBezTo>
                    <a:pt x="223" y="87"/>
                    <a:pt x="223" y="71"/>
                    <a:pt x="207" y="38"/>
                  </a:cubicBezTo>
                  <a:cubicBezTo>
                    <a:pt x="190" y="21"/>
                    <a:pt x="157" y="5"/>
                    <a:pt x="141" y="5"/>
                  </a:cubicBez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2" name="Google Shape;8312;p20"/>
            <p:cNvSpPr/>
            <p:nvPr/>
          </p:nvSpPr>
          <p:spPr>
            <a:xfrm flipH="1">
              <a:off x="3187436" y="29723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0"/>
                  </a:moveTo>
                  <a:cubicBezTo>
                    <a:pt x="112" y="0"/>
                    <a:pt x="99" y="2"/>
                    <a:pt x="87" y="6"/>
                  </a:cubicBezTo>
                  <a:cubicBezTo>
                    <a:pt x="33" y="23"/>
                    <a:pt x="0" y="93"/>
                    <a:pt x="17" y="147"/>
                  </a:cubicBezTo>
                  <a:cubicBezTo>
                    <a:pt x="42" y="184"/>
                    <a:pt x="78" y="202"/>
                    <a:pt x="115" y="202"/>
                  </a:cubicBezTo>
                  <a:cubicBezTo>
                    <a:pt x="128" y="202"/>
                    <a:pt x="140" y="200"/>
                    <a:pt x="153" y="196"/>
                  </a:cubicBezTo>
                  <a:cubicBezTo>
                    <a:pt x="223" y="180"/>
                    <a:pt x="239" y="109"/>
                    <a:pt x="223" y="60"/>
                  </a:cubicBezTo>
                  <a:cubicBezTo>
                    <a:pt x="210" y="20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3" name="Google Shape;8313;p20"/>
            <p:cNvSpPr/>
            <p:nvPr/>
          </p:nvSpPr>
          <p:spPr>
            <a:xfrm flipH="1">
              <a:off x="3188261" y="3000325"/>
              <a:ext cx="6100" cy="5400"/>
            </a:xfrm>
            <a:custGeom>
              <a:avLst/>
              <a:gdLst/>
              <a:ahLst/>
              <a:cxnLst/>
              <a:rect l="l" t="t" r="r" b="b"/>
              <a:pathLst>
                <a:path w="244" h="216" extrusionOk="0">
                  <a:moveTo>
                    <a:pt x="116" y="0"/>
                  </a:moveTo>
                  <a:cubicBezTo>
                    <a:pt x="106" y="0"/>
                    <a:pt x="96" y="2"/>
                    <a:pt x="87" y="5"/>
                  </a:cubicBezTo>
                  <a:cubicBezTo>
                    <a:pt x="37" y="38"/>
                    <a:pt x="0" y="91"/>
                    <a:pt x="37" y="141"/>
                  </a:cubicBezTo>
                  <a:cubicBezTo>
                    <a:pt x="51" y="185"/>
                    <a:pt x="87" y="215"/>
                    <a:pt x="129" y="215"/>
                  </a:cubicBezTo>
                  <a:cubicBezTo>
                    <a:pt x="138" y="215"/>
                    <a:pt x="147" y="214"/>
                    <a:pt x="157" y="211"/>
                  </a:cubicBezTo>
                  <a:cubicBezTo>
                    <a:pt x="227" y="194"/>
                    <a:pt x="243" y="124"/>
                    <a:pt x="227" y="75"/>
                  </a:cubicBezTo>
                  <a:cubicBezTo>
                    <a:pt x="210" y="31"/>
                    <a:pt x="16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4" name="Google Shape;8314;p20"/>
            <p:cNvSpPr/>
            <p:nvPr/>
          </p:nvSpPr>
          <p:spPr>
            <a:xfrm flipH="1">
              <a:off x="3148786" y="30475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6" y="1"/>
                  </a:moveTo>
                  <a:cubicBezTo>
                    <a:pt x="41" y="1"/>
                    <a:pt x="0" y="47"/>
                    <a:pt x="0" y="91"/>
                  </a:cubicBezTo>
                  <a:lnTo>
                    <a:pt x="0" y="144"/>
                  </a:lnTo>
                  <a:lnTo>
                    <a:pt x="17" y="161"/>
                  </a:lnTo>
                  <a:cubicBezTo>
                    <a:pt x="33" y="194"/>
                    <a:pt x="54" y="194"/>
                    <a:pt x="87" y="210"/>
                  </a:cubicBezTo>
                  <a:cubicBezTo>
                    <a:pt x="136" y="210"/>
                    <a:pt x="190" y="177"/>
                    <a:pt x="206" y="128"/>
                  </a:cubicBezTo>
                  <a:cubicBezTo>
                    <a:pt x="206" y="91"/>
                    <a:pt x="206" y="58"/>
                    <a:pt x="190" y="41"/>
                  </a:cubicBezTo>
                  <a:cubicBezTo>
                    <a:pt x="174" y="25"/>
                    <a:pt x="136" y="4"/>
                    <a:pt x="120" y="4"/>
                  </a:cubicBezTo>
                  <a:cubicBezTo>
                    <a:pt x="112" y="2"/>
                    <a:pt x="103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5" name="Google Shape;8315;p20"/>
            <p:cNvSpPr/>
            <p:nvPr/>
          </p:nvSpPr>
          <p:spPr>
            <a:xfrm flipH="1">
              <a:off x="3173211" y="304747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8"/>
                    <a:pt x="0" y="94"/>
                    <a:pt x="37" y="147"/>
                  </a:cubicBezTo>
                  <a:cubicBezTo>
                    <a:pt x="50" y="184"/>
                    <a:pt x="81" y="203"/>
                    <a:pt x="125" y="203"/>
                  </a:cubicBezTo>
                  <a:cubicBezTo>
                    <a:pt x="140" y="203"/>
                    <a:pt x="156" y="201"/>
                    <a:pt x="173" y="197"/>
                  </a:cubicBezTo>
                  <a:cubicBezTo>
                    <a:pt x="223" y="180"/>
                    <a:pt x="243" y="110"/>
                    <a:pt x="223" y="61"/>
                  </a:cubicBezTo>
                  <a:cubicBezTo>
                    <a:pt x="210" y="20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6" name="Google Shape;8316;p20"/>
            <p:cNvSpPr/>
            <p:nvPr/>
          </p:nvSpPr>
          <p:spPr>
            <a:xfrm flipH="1">
              <a:off x="3142286" y="3021050"/>
              <a:ext cx="5700" cy="5325"/>
            </a:xfrm>
            <a:custGeom>
              <a:avLst/>
              <a:gdLst/>
              <a:ahLst/>
              <a:cxnLst/>
              <a:rect l="l" t="t" r="r" b="b"/>
              <a:pathLst>
                <a:path w="228" h="213" extrusionOk="0">
                  <a:moveTo>
                    <a:pt x="104" y="0"/>
                  </a:moveTo>
                  <a:cubicBezTo>
                    <a:pt x="71" y="17"/>
                    <a:pt x="54" y="17"/>
                    <a:pt x="38" y="54"/>
                  </a:cubicBezTo>
                  <a:cubicBezTo>
                    <a:pt x="21" y="70"/>
                    <a:pt x="0" y="103"/>
                    <a:pt x="0" y="120"/>
                  </a:cubicBezTo>
                  <a:cubicBezTo>
                    <a:pt x="0" y="136"/>
                    <a:pt x="0" y="136"/>
                    <a:pt x="21" y="157"/>
                  </a:cubicBezTo>
                  <a:cubicBezTo>
                    <a:pt x="21" y="173"/>
                    <a:pt x="38" y="173"/>
                    <a:pt x="54" y="190"/>
                  </a:cubicBezTo>
                  <a:cubicBezTo>
                    <a:pt x="69" y="205"/>
                    <a:pt x="91" y="213"/>
                    <a:pt x="114" y="213"/>
                  </a:cubicBezTo>
                  <a:cubicBezTo>
                    <a:pt x="143" y="213"/>
                    <a:pt x="172" y="201"/>
                    <a:pt x="190" y="173"/>
                  </a:cubicBezTo>
                  <a:cubicBezTo>
                    <a:pt x="207" y="157"/>
                    <a:pt x="227" y="120"/>
                    <a:pt x="207" y="103"/>
                  </a:cubicBezTo>
                  <a:cubicBezTo>
                    <a:pt x="207" y="70"/>
                    <a:pt x="190" y="54"/>
                    <a:pt x="174" y="33"/>
                  </a:cubicBezTo>
                  <a:cubicBezTo>
                    <a:pt x="157" y="17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7" name="Google Shape;8317;p20"/>
            <p:cNvSpPr/>
            <p:nvPr/>
          </p:nvSpPr>
          <p:spPr>
            <a:xfrm flipH="1">
              <a:off x="3155686" y="3001775"/>
              <a:ext cx="3850" cy="4250"/>
            </a:xfrm>
            <a:custGeom>
              <a:avLst/>
              <a:gdLst/>
              <a:ahLst/>
              <a:cxnLst/>
              <a:rect l="l" t="t" r="r" b="b"/>
              <a:pathLst>
                <a:path w="154" h="170" extrusionOk="0">
                  <a:moveTo>
                    <a:pt x="17" y="0"/>
                  </a:moveTo>
                  <a:cubicBezTo>
                    <a:pt x="17" y="17"/>
                    <a:pt x="1" y="33"/>
                    <a:pt x="1" y="50"/>
                  </a:cubicBezTo>
                  <a:cubicBezTo>
                    <a:pt x="1" y="66"/>
                    <a:pt x="1" y="83"/>
                    <a:pt x="17" y="103"/>
                  </a:cubicBezTo>
                  <a:lnTo>
                    <a:pt x="17" y="120"/>
                  </a:lnTo>
                  <a:cubicBezTo>
                    <a:pt x="34" y="153"/>
                    <a:pt x="71" y="169"/>
                    <a:pt x="87" y="169"/>
                  </a:cubicBezTo>
                  <a:cubicBezTo>
                    <a:pt x="120" y="169"/>
                    <a:pt x="137" y="169"/>
                    <a:pt x="153" y="153"/>
                  </a:cubicBezTo>
                  <a:cubicBezTo>
                    <a:pt x="104" y="103"/>
                    <a:pt x="71" y="50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8" name="Google Shape;8318;p20"/>
            <p:cNvSpPr/>
            <p:nvPr/>
          </p:nvSpPr>
          <p:spPr>
            <a:xfrm flipH="1">
              <a:off x="3144461" y="3034675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0" y="1"/>
                  </a:moveTo>
                  <a:cubicBezTo>
                    <a:pt x="54" y="1"/>
                    <a:pt x="14" y="47"/>
                    <a:pt x="0" y="90"/>
                  </a:cubicBezTo>
                  <a:cubicBezTo>
                    <a:pt x="0" y="107"/>
                    <a:pt x="0" y="127"/>
                    <a:pt x="17" y="144"/>
                  </a:cubicBezTo>
                  <a:lnTo>
                    <a:pt x="17" y="160"/>
                  </a:lnTo>
                  <a:cubicBezTo>
                    <a:pt x="33" y="193"/>
                    <a:pt x="66" y="193"/>
                    <a:pt x="82" y="210"/>
                  </a:cubicBezTo>
                  <a:cubicBezTo>
                    <a:pt x="120" y="210"/>
                    <a:pt x="153" y="210"/>
                    <a:pt x="169" y="193"/>
                  </a:cubicBezTo>
                  <a:cubicBezTo>
                    <a:pt x="186" y="177"/>
                    <a:pt x="206" y="144"/>
                    <a:pt x="206" y="127"/>
                  </a:cubicBezTo>
                  <a:cubicBezTo>
                    <a:pt x="223" y="57"/>
                    <a:pt x="186" y="4"/>
                    <a:pt x="120" y="4"/>
                  </a:cubicBezTo>
                  <a:cubicBezTo>
                    <a:pt x="113" y="2"/>
                    <a:pt x="106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9" name="Google Shape;8319;p20"/>
            <p:cNvSpPr/>
            <p:nvPr/>
          </p:nvSpPr>
          <p:spPr>
            <a:xfrm flipH="1">
              <a:off x="3165061" y="2991450"/>
              <a:ext cx="5200" cy="4825"/>
            </a:xfrm>
            <a:custGeom>
              <a:avLst/>
              <a:gdLst/>
              <a:ahLst/>
              <a:cxnLst/>
              <a:rect l="l" t="t" r="r" b="b"/>
              <a:pathLst>
                <a:path w="208" h="193" extrusionOk="0">
                  <a:moveTo>
                    <a:pt x="88" y="1"/>
                  </a:moveTo>
                  <a:cubicBezTo>
                    <a:pt x="34" y="1"/>
                    <a:pt x="1" y="34"/>
                    <a:pt x="1" y="83"/>
                  </a:cubicBezTo>
                  <a:lnTo>
                    <a:pt x="1" y="137"/>
                  </a:lnTo>
                  <a:lnTo>
                    <a:pt x="17" y="154"/>
                  </a:lnTo>
                  <a:cubicBezTo>
                    <a:pt x="34" y="170"/>
                    <a:pt x="50" y="186"/>
                    <a:pt x="88" y="186"/>
                  </a:cubicBezTo>
                  <a:cubicBezTo>
                    <a:pt x="97" y="190"/>
                    <a:pt x="107" y="192"/>
                    <a:pt x="116" y="192"/>
                  </a:cubicBezTo>
                  <a:cubicBezTo>
                    <a:pt x="156" y="192"/>
                    <a:pt x="194" y="160"/>
                    <a:pt x="207" y="121"/>
                  </a:cubicBezTo>
                  <a:cubicBezTo>
                    <a:pt x="153" y="83"/>
                    <a:pt x="120" y="34"/>
                    <a:pt x="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0" name="Google Shape;8320;p20"/>
            <p:cNvSpPr/>
            <p:nvPr/>
          </p:nvSpPr>
          <p:spPr>
            <a:xfrm flipH="1">
              <a:off x="3193411" y="3017025"/>
              <a:ext cx="5175" cy="5375"/>
            </a:xfrm>
            <a:custGeom>
              <a:avLst/>
              <a:gdLst/>
              <a:ahLst/>
              <a:cxnLst/>
              <a:rect l="l" t="t" r="r" b="b"/>
              <a:pathLst>
                <a:path w="207" h="215" extrusionOk="0">
                  <a:moveTo>
                    <a:pt x="93" y="0"/>
                  </a:moveTo>
                  <a:cubicBezTo>
                    <a:pt x="73" y="0"/>
                    <a:pt x="56" y="14"/>
                    <a:pt x="33" y="25"/>
                  </a:cubicBezTo>
                  <a:cubicBezTo>
                    <a:pt x="17" y="42"/>
                    <a:pt x="0" y="58"/>
                    <a:pt x="0" y="91"/>
                  </a:cubicBezTo>
                  <a:lnTo>
                    <a:pt x="0" y="145"/>
                  </a:lnTo>
                  <a:cubicBezTo>
                    <a:pt x="17" y="145"/>
                    <a:pt x="17" y="161"/>
                    <a:pt x="17" y="161"/>
                  </a:cubicBezTo>
                  <a:cubicBezTo>
                    <a:pt x="33" y="178"/>
                    <a:pt x="66" y="194"/>
                    <a:pt x="87" y="215"/>
                  </a:cubicBezTo>
                  <a:cubicBezTo>
                    <a:pt x="136" y="215"/>
                    <a:pt x="206" y="178"/>
                    <a:pt x="206" y="128"/>
                  </a:cubicBezTo>
                  <a:cubicBezTo>
                    <a:pt x="206" y="91"/>
                    <a:pt x="206" y="58"/>
                    <a:pt x="190" y="42"/>
                  </a:cubicBezTo>
                  <a:cubicBezTo>
                    <a:pt x="169" y="25"/>
                    <a:pt x="153" y="9"/>
                    <a:pt x="120" y="9"/>
                  </a:cubicBezTo>
                  <a:cubicBezTo>
                    <a:pt x="110" y="3"/>
                    <a:pt x="101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1" name="Google Shape;8321;p20"/>
            <p:cNvSpPr/>
            <p:nvPr/>
          </p:nvSpPr>
          <p:spPr>
            <a:xfrm flipH="1">
              <a:off x="3172386" y="3033175"/>
              <a:ext cx="6000" cy="5250"/>
            </a:xfrm>
            <a:custGeom>
              <a:avLst/>
              <a:gdLst/>
              <a:ahLst/>
              <a:cxnLst/>
              <a:rect l="l" t="t" r="r" b="b"/>
              <a:pathLst>
                <a:path w="240" h="210" extrusionOk="0">
                  <a:moveTo>
                    <a:pt x="130" y="1"/>
                  </a:moveTo>
                  <a:cubicBezTo>
                    <a:pt x="114" y="1"/>
                    <a:pt x="98" y="5"/>
                    <a:pt x="83" y="14"/>
                  </a:cubicBezTo>
                  <a:cubicBezTo>
                    <a:pt x="33" y="31"/>
                    <a:pt x="0" y="84"/>
                    <a:pt x="17" y="134"/>
                  </a:cubicBezTo>
                  <a:cubicBezTo>
                    <a:pt x="42" y="187"/>
                    <a:pt x="79" y="210"/>
                    <a:pt x="118" y="210"/>
                  </a:cubicBezTo>
                  <a:cubicBezTo>
                    <a:pt x="129" y="210"/>
                    <a:pt x="141" y="208"/>
                    <a:pt x="153" y="204"/>
                  </a:cubicBezTo>
                  <a:cubicBezTo>
                    <a:pt x="223" y="187"/>
                    <a:pt x="239" y="117"/>
                    <a:pt x="223" y="64"/>
                  </a:cubicBezTo>
                  <a:cubicBezTo>
                    <a:pt x="211" y="28"/>
                    <a:pt x="171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2" name="Google Shape;8322;p20"/>
            <p:cNvSpPr/>
            <p:nvPr/>
          </p:nvSpPr>
          <p:spPr>
            <a:xfrm flipH="1">
              <a:off x="3167661" y="30050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95" y="1"/>
                  </a:moveTo>
                  <a:cubicBezTo>
                    <a:pt x="64" y="1"/>
                    <a:pt x="35" y="13"/>
                    <a:pt x="17" y="40"/>
                  </a:cubicBezTo>
                  <a:cubicBezTo>
                    <a:pt x="0" y="57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17" y="160"/>
                    <a:pt x="17" y="180"/>
                    <a:pt x="33" y="180"/>
                  </a:cubicBezTo>
                  <a:cubicBezTo>
                    <a:pt x="55" y="195"/>
                    <a:pt x="81" y="203"/>
                    <a:pt x="106" y="203"/>
                  </a:cubicBezTo>
                  <a:cubicBezTo>
                    <a:pt x="137" y="203"/>
                    <a:pt x="167" y="190"/>
                    <a:pt x="186" y="160"/>
                  </a:cubicBezTo>
                  <a:cubicBezTo>
                    <a:pt x="223" y="127"/>
                    <a:pt x="223" y="57"/>
                    <a:pt x="169" y="24"/>
                  </a:cubicBezTo>
                  <a:cubicBezTo>
                    <a:pt x="147" y="9"/>
                    <a:pt x="121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3" name="Google Shape;8323;p20"/>
            <p:cNvSpPr/>
            <p:nvPr/>
          </p:nvSpPr>
          <p:spPr>
            <a:xfrm flipH="1">
              <a:off x="3168586" y="30215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10" y="1"/>
                  </a:moveTo>
                  <a:cubicBezTo>
                    <a:pt x="99" y="1"/>
                    <a:pt x="87" y="5"/>
                    <a:pt x="70" y="13"/>
                  </a:cubicBezTo>
                  <a:cubicBezTo>
                    <a:pt x="54" y="13"/>
                    <a:pt x="37" y="34"/>
                    <a:pt x="17" y="50"/>
                  </a:cubicBezTo>
                  <a:cubicBezTo>
                    <a:pt x="0" y="83"/>
                    <a:pt x="0" y="116"/>
                    <a:pt x="17" y="153"/>
                  </a:cubicBezTo>
                  <a:cubicBezTo>
                    <a:pt x="32" y="191"/>
                    <a:pt x="73" y="209"/>
                    <a:pt x="115" y="209"/>
                  </a:cubicBezTo>
                  <a:cubicBezTo>
                    <a:pt x="129" y="209"/>
                    <a:pt x="144" y="207"/>
                    <a:pt x="157" y="203"/>
                  </a:cubicBezTo>
                  <a:cubicBezTo>
                    <a:pt x="206" y="186"/>
                    <a:pt x="223" y="116"/>
                    <a:pt x="206" y="67"/>
                  </a:cubicBezTo>
                  <a:cubicBezTo>
                    <a:pt x="190" y="34"/>
                    <a:pt x="173" y="13"/>
                    <a:pt x="140" y="13"/>
                  </a:cubicBezTo>
                  <a:cubicBezTo>
                    <a:pt x="130" y="5"/>
                    <a:pt x="121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4" name="Google Shape;8324;p20"/>
            <p:cNvSpPr/>
            <p:nvPr/>
          </p:nvSpPr>
          <p:spPr>
            <a:xfrm flipH="1">
              <a:off x="3184461" y="3037325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13" y="0"/>
                  </a:moveTo>
                  <a:cubicBezTo>
                    <a:pt x="83" y="0"/>
                    <a:pt x="56" y="15"/>
                    <a:pt x="33" y="38"/>
                  </a:cubicBezTo>
                  <a:cubicBezTo>
                    <a:pt x="0" y="71"/>
                    <a:pt x="0" y="87"/>
                    <a:pt x="0" y="124"/>
                  </a:cubicBezTo>
                  <a:cubicBezTo>
                    <a:pt x="0" y="124"/>
                    <a:pt x="0" y="141"/>
                    <a:pt x="17" y="141"/>
                  </a:cubicBezTo>
                  <a:cubicBezTo>
                    <a:pt x="17" y="157"/>
                    <a:pt x="33" y="174"/>
                    <a:pt x="33" y="190"/>
                  </a:cubicBezTo>
                  <a:cubicBezTo>
                    <a:pt x="70" y="207"/>
                    <a:pt x="87" y="207"/>
                    <a:pt x="120" y="207"/>
                  </a:cubicBezTo>
                  <a:cubicBezTo>
                    <a:pt x="157" y="207"/>
                    <a:pt x="173" y="190"/>
                    <a:pt x="190" y="174"/>
                  </a:cubicBezTo>
                  <a:cubicBezTo>
                    <a:pt x="206" y="157"/>
                    <a:pt x="223" y="124"/>
                    <a:pt x="206" y="87"/>
                  </a:cubicBezTo>
                  <a:cubicBezTo>
                    <a:pt x="206" y="71"/>
                    <a:pt x="190" y="38"/>
                    <a:pt x="173" y="21"/>
                  </a:cubicBezTo>
                  <a:cubicBezTo>
                    <a:pt x="152" y="7"/>
                    <a:pt x="132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5" name="Google Shape;8325;p20"/>
            <p:cNvSpPr/>
            <p:nvPr/>
          </p:nvSpPr>
          <p:spPr>
            <a:xfrm flipH="1">
              <a:off x="3192186" y="3095675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88" y="0"/>
                  </a:moveTo>
                  <a:cubicBezTo>
                    <a:pt x="38" y="0"/>
                    <a:pt x="1" y="33"/>
                    <a:pt x="1" y="91"/>
                  </a:cubicBezTo>
                  <a:lnTo>
                    <a:pt x="1" y="140"/>
                  </a:lnTo>
                  <a:lnTo>
                    <a:pt x="17" y="161"/>
                  </a:lnTo>
                  <a:cubicBezTo>
                    <a:pt x="38" y="177"/>
                    <a:pt x="54" y="194"/>
                    <a:pt x="87" y="194"/>
                  </a:cubicBezTo>
                  <a:cubicBezTo>
                    <a:pt x="97" y="199"/>
                    <a:pt x="105" y="201"/>
                    <a:pt x="113" y="201"/>
                  </a:cubicBezTo>
                  <a:cubicBezTo>
                    <a:pt x="132" y="201"/>
                    <a:pt x="146" y="189"/>
                    <a:pt x="157" y="177"/>
                  </a:cubicBezTo>
                  <a:cubicBezTo>
                    <a:pt x="190" y="161"/>
                    <a:pt x="207" y="140"/>
                    <a:pt x="207" y="107"/>
                  </a:cubicBezTo>
                  <a:cubicBezTo>
                    <a:pt x="207" y="91"/>
                    <a:pt x="207" y="58"/>
                    <a:pt x="190" y="37"/>
                  </a:cubicBezTo>
                  <a:cubicBezTo>
                    <a:pt x="174" y="21"/>
                    <a:pt x="141" y="4"/>
                    <a:pt x="120" y="4"/>
                  </a:cubicBezTo>
                  <a:cubicBezTo>
                    <a:pt x="109" y="2"/>
                    <a:pt x="98" y="0"/>
                    <a:pt x="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6" name="Google Shape;8326;p20"/>
            <p:cNvSpPr/>
            <p:nvPr/>
          </p:nvSpPr>
          <p:spPr>
            <a:xfrm flipH="1">
              <a:off x="3190011" y="30790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87" y="0"/>
                    <a:pt x="70" y="0"/>
                    <a:pt x="33" y="17"/>
                  </a:cubicBezTo>
                  <a:cubicBezTo>
                    <a:pt x="17" y="33"/>
                    <a:pt x="0" y="66"/>
                    <a:pt x="0" y="83"/>
                  </a:cubicBezTo>
                  <a:lnTo>
                    <a:pt x="0" y="136"/>
                  </a:lnTo>
                  <a:cubicBezTo>
                    <a:pt x="0" y="153"/>
                    <a:pt x="17" y="153"/>
                    <a:pt x="17" y="169"/>
                  </a:cubicBezTo>
                  <a:cubicBezTo>
                    <a:pt x="33" y="186"/>
                    <a:pt x="54" y="207"/>
                    <a:pt x="87" y="207"/>
                  </a:cubicBezTo>
                  <a:cubicBezTo>
                    <a:pt x="93" y="209"/>
                    <a:pt x="99" y="210"/>
                    <a:pt x="106" y="210"/>
                  </a:cubicBezTo>
                  <a:cubicBezTo>
                    <a:pt x="149" y="210"/>
                    <a:pt x="192" y="163"/>
                    <a:pt x="206" y="120"/>
                  </a:cubicBezTo>
                  <a:cubicBezTo>
                    <a:pt x="206" y="83"/>
                    <a:pt x="206" y="66"/>
                    <a:pt x="190" y="50"/>
                  </a:cubicBezTo>
                  <a:cubicBezTo>
                    <a:pt x="173" y="17"/>
                    <a:pt x="136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7" name="Google Shape;8327;p20"/>
            <p:cNvSpPr/>
            <p:nvPr/>
          </p:nvSpPr>
          <p:spPr>
            <a:xfrm flipH="1">
              <a:off x="3188261" y="306515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93" y="1"/>
                  </a:moveTo>
                  <a:cubicBezTo>
                    <a:pt x="51" y="1"/>
                    <a:pt x="14" y="33"/>
                    <a:pt x="1" y="92"/>
                  </a:cubicBezTo>
                  <a:cubicBezTo>
                    <a:pt x="1" y="108"/>
                    <a:pt x="1" y="125"/>
                    <a:pt x="17" y="145"/>
                  </a:cubicBezTo>
                  <a:cubicBezTo>
                    <a:pt x="17" y="145"/>
                    <a:pt x="17" y="162"/>
                    <a:pt x="34" y="162"/>
                  </a:cubicBezTo>
                  <a:cubicBezTo>
                    <a:pt x="34" y="178"/>
                    <a:pt x="67" y="195"/>
                    <a:pt x="104" y="211"/>
                  </a:cubicBezTo>
                  <a:cubicBezTo>
                    <a:pt x="153" y="211"/>
                    <a:pt x="207" y="178"/>
                    <a:pt x="207" y="125"/>
                  </a:cubicBezTo>
                  <a:cubicBezTo>
                    <a:pt x="223" y="92"/>
                    <a:pt x="207" y="59"/>
                    <a:pt x="186" y="42"/>
                  </a:cubicBezTo>
                  <a:cubicBezTo>
                    <a:pt x="170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8" name="Google Shape;8328;p20"/>
            <p:cNvSpPr/>
            <p:nvPr/>
          </p:nvSpPr>
          <p:spPr>
            <a:xfrm flipH="1">
              <a:off x="3195161" y="310675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14" y="1"/>
                  </a:moveTo>
                  <a:cubicBezTo>
                    <a:pt x="101" y="1"/>
                    <a:pt x="86" y="3"/>
                    <a:pt x="71" y="7"/>
                  </a:cubicBezTo>
                  <a:cubicBezTo>
                    <a:pt x="17" y="27"/>
                    <a:pt x="1" y="93"/>
                    <a:pt x="17" y="147"/>
                  </a:cubicBezTo>
                  <a:cubicBezTo>
                    <a:pt x="17" y="163"/>
                    <a:pt x="34" y="180"/>
                    <a:pt x="50" y="180"/>
                  </a:cubicBezTo>
                  <a:cubicBezTo>
                    <a:pt x="62" y="199"/>
                    <a:pt x="84" y="207"/>
                    <a:pt x="107" y="207"/>
                  </a:cubicBezTo>
                  <a:cubicBezTo>
                    <a:pt x="123" y="207"/>
                    <a:pt x="139" y="203"/>
                    <a:pt x="153" y="196"/>
                  </a:cubicBezTo>
                  <a:cubicBezTo>
                    <a:pt x="190" y="196"/>
                    <a:pt x="207" y="163"/>
                    <a:pt x="223" y="110"/>
                  </a:cubicBezTo>
                  <a:cubicBezTo>
                    <a:pt x="223" y="93"/>
                    <a:pt x="223" y="93"/>
                    <a:pt x="207" y="77"/>
                  </a:cubicBezTo>
                  <a:cubicBezTo>
                    <a:pt x="194" y="23"/>
                    <a:pt x="160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9" name="Google Shape;8329;p20"/>
            <p:cNvSpPr/>
            <p:nvPr/>
          </p:nvSpPr>
          <p:spPr>
            <a:xfrm flipH="1">
              <a:off x="3180936" y="3101600"/>
              <a:ext cx="5700" cy="5075"/>
            </a:xfrm>
            <a:custGeom>
              <a:avLst/>
              <a:gdLst/>
              <a:ahLst/>
              <a:cxnLst/>
              <a:rect l="l" t="t" r="r" b="b"/>
              <a:pathLst>
                <a:path w="228" h="203" extrusionOk="0">
                  <a:moveTo>
                    <a:pt x="111" y="0"/>
                  </a:moveTo>
                  <a:cubicBezTo>
                    <a:pt x="98" y="0"/>
                    <a:pt x="84" y="2"/>
                    <a:pt x="70" y="6"/>
                  </a:cubicBezTo>
                  <a:cubicBezTo>
                    <a:pt x="21" y="27"/>
                    <a:pt x="0" y="77"/>
                    <a:pt x="21" y="147"/>
                  </a:cubicBezTo>
                  <a:cubicBezTo>
                    <a:pt x="21" y="147"/>
                    <a:pt x="37" y="163"/>
                    <a:pt x="37" y="180"/>
                  </a:cubicBezTo>
                  <a:cubicBezTo>
                    <a:pt x="61" y="191"/>
                    <a:pt x="84" y="203"/>
                    <a:pt x="115" y="203"/>
                  </a:cubicBezTo>
                  <a:cubicBezTo>
                    <a:pt x="127" y="203"/>
                    <a:pt x="141" y="201"/>
                    <a:pt x="157" y="196"/>
                  </a:cubicBezTo>
                  <a:cubicBezTo>
                    <a:pt x="190" y="180"/>
                    <a:pt x="207" y="147"/>
                    <a:pt x="227" y="110"/>
                  </a:cubicBezTo>
                  <a:cubicBezTo>
                    <a:pt x="227" y="93"/>
                    <a:pt x="227" y="77"/>
                    <a:pt x="207" y="60"/>
                  </a:cubicBezTo>
                  <a:cubicBezTo>
                    <a:pt x="194" y="20"/>
                    <a:pt x="154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0" name="Google Shape;8330;p20"/>
            <p:cNvSpPr/>
            <p:nvPr/>
          </p:nvSpPr>
          <p:spPr>
            <a:xfrm flipH="1">
              <a:off x="3175386" y="314000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36" y="0"/>
                  </a:moveTo>
                  <a:cubicBezTo>
                    <a:pt x="66" y="0"/>
                    <a:pt x="17" y="37"/>
                    <a:pt x="17" y="87"/>
                  </a:cubicBezTo>
                  <a:cubicBezTo>
                    <a:pt x="0" y="103"/>
                    <a:pt x="17" y="120"/>
                    <a:pt x="17" y="140"/>
                  </a:cubicBezTo>
                  <a:cubicBezTo>
                    <a:pt x="17" y="157"/>
                    <a:pt x="17" y="157"/>
                    <a:pt x="33" y="173"/>
                  </a:cubicBezTo>
                  <a:cubicBezTo>
                    <a:pt x="50" y="190"/>
                    <a:pt x="66" y="206"/>
                    <a:pt x="103" y="206"/>
                  </a:cubicBezTo>
                  <a:cubicBezTo>
                    <a:pt x="120" y="206"/>
                    <a:pt x="153" y="206"/>
                    <a:pt x="169" y="190"/>
                  </a:cubicBezTo>
                  <a:cubicBezTo>
                    <a:pt x="206" y="173"/>
                    <a:pt x="206" y="140"/>
                    <a:pt x="223" y="120"/>
                  </a:cubicBezTo>
                  <a:cubicBezTo>
                    <a:pt x="223" y="87"/>
                    <a:pt x="223" y="70"/>
                    <a:pt x="206" y="37"/>
                  </a:cubicBezTo>
                  <a:cubicBezTo>
                    <a:pt x="186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1" name="Google Shape;8331;p20"/>
            <p:cNvSpPr/>
            <p:nvPr/>
          </p:nvSpPr>
          <p:spPr>
            <a:xfrm flipH="1">
              <a:off x="3180111" y="3089150"/>
              <a:ext cx="5200" cy="5400"/>
            </a:xfrm>
            <a:custGeom>
              <a:avLst/>
              <a:gdLst/>
              <a:ahLst/>
              <a:cxnLst/>
              <a:rect l="l" t="t" r="r" b="b"/>
              <a:pathLst>
                <a:path w="208" h="216" extrusionOk="0">
                  <a:moveTo>
                    <a:pt x="96" y="0"/>
                  </a:moveTo>
                  <a:cubicBezTo>
                    <a:pt x="65" y="0"/>
                    <a:pt x="35" y="13"/>
                    <a:pt x="17" y="43"/>
                  </a:cubicBezTo>
                  <a:cubicBezTo>
                    <a:pt x="1" y="59"/>
                    <a:pt x="1" y="92"/>
                    <a:pt x="1" y="113"/>
                  </a:cubicBezTo>
                  <a:lnTo>
                    <a:pt x="1" y="146"/>
                  </a:lnTo>
                  <a:cubicBezTo>
                    <a:pt x="17" y="162"/>
                    <a:pt x="17" y="179"/>
                    <a:pt x="34" y="179"/>
                  </a:cubicBezTo>
                  <a:cubicBezTo>
                    <a:pt x="71" y="195"/>
                    <a:pt x="88" y="216"/>
                    <a:pt x="121" y="216"/>
                  </a:cubicBezTo>
                  <a:cubicBezTo>
                    <a:pt x="137" y="216"/>
                    <a:pt x="174" y="195"/>
                    <a:pt x="191" y="162"/>
                  </a:cubicBezTo>
                  <a:cubicBezTo>
                    <a:pt x="207" y="146"/>
                    <a:pt x="207" y="129"/>
                    <a:pt x="207" y="92"/>
                  </a:cubicBezTo>
                  <a:cubicBezTo>
                    <a:pt x="207" y="59"/>
                    <a:pt x="191" y="43"/>
                    <a:pt x="174" y="26"/>
                  </a:cubicBezTo>
                  <a:cubicBezTo>
                    <a:pt x="150" y="9"/>
                    <a:pt x="12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2" name="Google Shape;8332;p20"/>
            <p:cNvSpPr/>
            <p:nvPr/>
          </p:nvSpPr>
          <p:spPr>
            <a:xfrm flipH="1">
              <a:off x="3183511" y="3116800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20" y="0"/>
                  </a:moveTo>
                  <a:cubicBezTo>
                    <a:pt x="50" y="0"/>
                    <a:pt x="1" y="38"/>
                    <a:pt x="1" y="87"/>
                  </a:cubicBezTo>
                  <a:lnTo>
                    <a:pt x="1" y="157"/>
                  </a:lnTo>
                  <a:cubicBezTo>
                    <a:pt x="17" y="174"/>
                    <a:pt x="50" y="207"/>
                    <a:pt x="83" y="207"/>
                  </a:cubicBezTo>
                  <a:cubicBezTo>
                    <a:pt x="93" y="209"/>
                    <a:pt x="102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3"/>
                    <a:pt x="207" y="70"/>
                    <a:pt x="186" y="54"/>
                  </a:cubicBezTo>
                  <a:cubicBezTo>
                    <a:pt x="170" y="38"/>
                    <a:pt x="13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3" name="Google Shape;8333;p20"/>
            <p:cNvSpPr/>
            <p:nvPr/>
          </p:nvSpPr>
          <p:spPr>
            <a:xfrm flipH="1">
              <a:off x="3195586" y="3119775"/>
              <a:ext cx="5575" cy="5425"/>
            </a:xfrm>
            <a:custGeom>
              <a:avLst/>
              <a:gdLst/>
              <a:ahLst/>
              <a:cxnLst/>
              <a:rect l="l" t="t" r="r" b="b"/>
              <a:pathLst>
                <a:path w="223" h="217" extrusionOk="0">
                  <a:moveTo>
                    <a:pt x="103" y="1"/>
                  </a:moveTo>
                  <a:cubicBezTo>
                    <a:pt x="66" y="22"/>
                    <a:pt x="50" y="22"/>
                    <a:pt x="33" y="55"/>
                  </a:cubicBezTo>
                  <a:cubicBezTo>
                    <a:pt x="17" y="71"/>
                    <a:pt x="0" y="104"/>
                    <a:pt x="0" y="125"/>
                  </a:cubicBezTo>
                  <a:cubicBezTo>
                    <a:pt x="17" y="141"/>
                    <a:pt x="17" y="141"/>
                    <a:pt x="17" y="158"/>
                  </a:cubicBezTo>
                  <a:cubicBezTo>
                    <a:pt x="17" y="174"/>
                    <a:pt x="33" y="174"/>
                    <a:pt x="50" y="191"/>
                  </a:cubicBezTo>
                  <a:cubicBezTo>
                    <a:pt x="66" y="207"/>
                    <a:pt x="89" y="217"/>
                    <a:pt x="113" y="217"/>
                  </a:cubicBezTo>
                  <a:cubicBezTo>
                    <a:pt x="141" y="217"/>
                    <a:pt x="169" y="203"/>
                    <a:pt x="190" y="174"/>
                  </a:cubicBezTo>
                  <a:cubicBezTo>
                    <a:pt x="206" y="158"/>
                    <a:pt x="223" y="125"/>
                    <a:pt x="223" y="104"/>
                  </a:cubicBezTo>
                  <a:cubicBezTo>
                    <a:pt x="206" y="71"/>
                    <a:pt x="206" y="55"/>
                    <a:pt x="169" y="38"/>
                  </a:cubicBezTo>
                  <a:cubicBezTo>
                    <a:pt x="153" y="22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4" name="Google Shape;8334;p20"/>
            <p:cNvSpPr/>
            <p:nvPr/>
          </p:nvSpPr>
          <p:spPr>
            <a:xfrm flipH="1">
              <a:off x="3202486" y="30717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70" y="1"/>
                    <a:pt x="0" y="34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7" y="190"/>
                    <a:pt x="54" y="207"/>
                    <a:pt x="87" y="207"/>
                  </a:cubicBezTo>
                  <a:cubicBezTo>
                    <a:pt x="120" y="207"/>
                    <a:pt x="140" y="207"/>
                    <a:pt x="173" y="190"/>
                  </a:cubicBezTo>
                  <a:cubicBezTo>
                    <a:pt x="190" y="170"/>
                    <a:pt x="206" y="153"/>
                    <a:pt x="206" y="120"/>
                  </a:cubicBezTo>
                  <a:cubicBezTo>
                    <a:pt x="206" y="87"/>
                    <a:pt x="206" y="67"/>
                    <a:pt x="190" y="50"/>
                  </a:cubicBezTo>
                  <a:cubicBezTo>
                    <a:pt x="173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5" name="Google Shape;8335;p20"/>
            <p:cNvSpPr/>
            <p:nvPr/>
          </p:nvSpPr>
          <p:spPr>
            <a:xfrm flipH="1">
              <a:off x="3199911" y="29792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4" y="0"/>
                  </a:moveTo>
                  <a:cubicBezTo>
                    <a:pt x="112" y="0"/>
                    <a:pt x="99" y="2"/>
                    <a:pt x="87" y="7"/>
                  </a:cubicBezTo>
                  <a:cubicBezTo>
                    <a:pt x="17" y="23"/>
                    <a:pt x="0" y="93"/>
                    <a:pt x="17" y="143"/>
                  </a:cubicBezTo>
                  <a:cubicBezTo>
                    <a:pt x="29" y="183"/>
                    <a:pt x="72" y="202"/>
                    <a:pt x="114" y="202"/>
                  </a:cubicBezTo>
                  <a:cubicBezTo>
                    <a:pt x="127" y="202"/>
                    <a:pt x="141" y="200"/>
                    <a:pt x="153" y="196"/>
                  </a:cubicBezTo>
                  <a:cubicBezTo>
                    <a:pt x="207" y="180"/>
                    <a:pt x="240" y="126"/>
                    <a:pt x="207" y="56"/>
                  </a:cubicBezTo>
                  <a:cubicBezTo>
                    <a:pt x="194" y="19"/>
                    <a:pt x="16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6" name="Google Shape;8336;p20"/>
            <p:cNvSpPr/>
            <p:nvPr/>
          </p:nvSpPr>
          <p:spPr>
            <a:xfrm flipH="1">
              <a:off x="3202486" y="29921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2" y="0"/>
                  </a:moveTo>
                  <a:cubicBezTo>
                    <a:pt x="83" y="0"/>
                    <a:pt x="54" y="13"/>
                    <a:pt x="34" y="40"/>
                  </a:cubicBezTo>
                  <a:cubicBezTo>
                    <a:pt x="17" y="56"/>
                    <a:pt x="1" y="94"/>
                    <a:pt x="1" y="110"/>
                  </a:cubicBezTo>
                  <a:cubicBezTo>
                    <a:pt x="1" y="127"/>
                    <a:pt x="17" y="127"/>
                    <a:pt x="17" y="143"/>
                  </a:cubicBezTo>
                  <a:cubicBezTo>
                    <a:pt x="17" y="159"/>
                    <a:pt x="34" y="180"/>
                    <a:pt x="54" y="180"/>
                  </a:cubicBezTo>
                  <a:cubicBezTo>
                    <a:pt x="69" y="195"/>
                    <a:pt x="91" y="203"/>
                    <a:pt x="113" y="203"/>
                  </a:cubicBezTo>
                  <a:cubicBezTo>
                    <a:pt x="142" y="203"/>
                    <a:pt x="172" y="190"/>
                    <a:pt x="190" y="159"/>
                  </a:cubicBezTo>
                  <a:cubicBezTo>
                    <a:pt x="207" y="143"/>
                    <a:pt x="223" y="127"/>
                    <a:pt x="207" y="94"/>
                  </a:cubicBezTo>
                  <a:cubicBezTo>
                    <a:pt x="207" y="56"/>
                    <a:pt x="207" y="40"/>
                    <a:pt x="174" y="23"/>
                  </a:cubicBezTo>
                  <a:cubicBezTo>
                    <a:pt x="157" y="9"/>
                    <a:pt x="135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7" name="Google Shape;8337;p20"/>
            <p:cNvSpPr/>
            <p:nvPr/>
          </p:nvSpPr>
          <p:spPr>
            <a:xfrm flipH="1">
              <a:off x="3199486" y="29650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0" y="1"/>
                  </a:moveTo>
                  <a:cubicBezTo>
                    <a:pt x="96" y="1"/>
                    <a:pt x="83" y="3"/>
                    <a:pt x="70" y="7"/>
                  </a:cubicBezTo>
                  <a:cubicBezTo>
                    <a:pt x="17" y="27"/>
                    <a:pt x="0" y="77"/>
                    <a:pt x="17" y="147"/>
                  </a:cubicBezTo>
                  <a:cubicBezTo>
                    <a:pt x="32" y="184"/>
                    <a:pt x="73" y="202"/>
                    <a:pt x="115" y="202"/>
                  </a:cubicBezTo>
                  <a:cubicBezTo>
                    <a:pt x="129" y="202"/>
                    <a:pt x="144" y="200"/>
                    <a:pt x="157" y="196"/>
                  </a:cubicBezTo>
                  <a:cubicBezTo>
                    <a:pt x="207" y="180"/>
                    <a:pt x="223" y="110"/>
                    <a:pt x="207" y="60"/>
                  </a:cubicBezTo>
                  <a:cubicBezTo>
                    <a:pt x="194" y="20"/>
                    <a:pt x="151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8" name="Google Shape;8338;p20"/>
            <p:cNvSpPr/>
            <p:nvPr/>
          </p:nvSpPr>
          <p:spPr>
            <a:xfrm flipH="1">
              <a:off x="3197736" y="30438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4" y="0"/>
                    <a:pt x="71" y="0"/>
                    <a:pt x="50" y="17"/>
                  </a:cubicBezTo>
                  <a:cubicBezTo>
                    <a:pt x="17" y="33"/>
                    <a:pt x="17" y="50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53"/>
                  </a:lnTo>
                  <a:cubicBezTo>
                    <a:pt x="33" y="190"/>
                    <a:pt x="71" y="190"/>
                    <a:pt x="87" y="207"/>
                  </a:cubicBezTo>
                  <a:cubicBezTo>
                    <a:pt x="153" y="207"/>
                    <a:pt x="207" y="174"/>
                    <a:pt x="207" y="120"/>
                  </a:cubicBezTo>
                  <a:cubicBezTo>
                    <a:pt x="223" y="87"/>
                    <a:pt x="207" y="70"/>
                    <a:pt x="190" y="33"/>
                  </a:cubicBezTo>
                  <a:cubicBezTo>
                    <a:pt x="174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9" name="Google Shape;8339;p20"/>
            <p:cNvSpPr/>
            <p:nvPr/>
          </p:nvSpPr>
          <p:spPr>
            <a:xfrm flipH="1">
              <a:off x="3196911" y="303012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20" y="0"/>
                  </a:moveTo>
                  <a:cubicBezTo>
                    <a:pt x="120" y="0"/>
                    <a:pt x="104" y="0"/>
                    <a:pt x="87" y="17"/>
                  </a:cubicBezTo>
                  <a:cubicBezTo>
                    <a:pt x="17" y="33"/>
                    <a:pt x="0" y="83"/>
                    <a:pt x="17" y="153"/>
                  </a:cubicBezTo>
                  <a:cubicBezTo>
                    <a:pt x="32" y="193"/>
                    <a:pt x="74" y="212"/>
                    <a:pt x="116" y="212"/>
                  </a:cubicBezTo>
                  <a:cubicBezTo>
                    <a:pt x="130" y="212"/>
                    <a:pt x="144" y="210"/>
                    <a:pt x="157" y="206"/>
                  </a:cubicBezTo>
                  <a:cubicBezTo>
                    <a:pt x="174" y="206"/>
                    <a:pt x="190" y="186"/>
                    <a:pt x="190" y="169"/>
                  </a:cubicBezTo>
                  <a:cubicBezTo>
                    <a:pt x="223" y="153"/>
                    <a:pt x="223" y="103"/>
                    <a:pt x="223" y="66"/>
                  </a:cubicBezTo>
                  <a:cubicBezTo>
                    <a:pt x="207" y="33"/>
                    <a:pt x="174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0" name="Google Shape;8340;p20"/>
            <p:cNvSpPr/>
            <p:nvPr/>
          </p:nvSpPr>
          <p:spPr>
            <a:xfrm flipH="1">
              <a:off x="3202911" y="3006400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36" y="1"/>
                  </a:moveTo>
                  <a:cubicBezTo>
                    <a:pt x="87" y="1"/>
                    <a:pt x="33" y="21"/>
                    <a:pt x="17" y="71"/>
                  </a:cubicBezTo>
                  <a:lnTo>
                    <a:pt x="17" y="87"/>
                  </a:lnTo>
                  <a:cubicBezTo>
                    <a:pt x="0" y="104"/>
                    <a:pt x="17" y="124"/>
                    <a:pt x="17" y="141"/>
                  </a:cubicBezTo>
                  <a:cubicBezTo>
                    <a:pt x="33" y="174"/>
                    <a:pt x="50" y="190"/>
                    <a:pt x="70" y="207"/>
                  </a:cubicBezTo>
                  <a:lnTo>
                    <a:pt x="103" y="207"/>
                  </a:lnTo>
                  <a:cubicBezTo>
                    <a:pt x="111" y="210"/>
                    <a:pt x="118" y="211"/>
                    <a:pt x="126" y="211"/>
                  </a:cubicBezTo>
                  <a:cubicBezTo>
                    <a:pt x="168" y="211"/>
                    <a:pt x="209" y="166"/>
                    <a:pt x="223" y="124"/>
                  </a:cubicBezTo>
                  <a:cubicBezTo>
                    <a:pt x="223" y="87"/>
                    <a:pt x="223" y="71"/>
                    <a:pt x="206" y="54"/>
                  </a:cubicBezTo>
                  <a:cubicBezTo>
                    <a:pt x="190" y="2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1" name="Google Shape;8341;p20"/>
            <p:cNvSpPr/>
            <p:nvPr/>
          </p:nvSpPr>
          <p:spPr>
            <a:xfrm flipH="1">
              <a:off x="3202086" y="3087625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03" y="1"/>
                  </a:moveTo>
                  <a:cubicBezTo>
                    <a:pt x="70" y="1"/>
                    <a:pt x="54" y="17"/>
                    <a:pt x="37" y="50"/>
                  </a:cubicBezTo>
                  <a:cubicBezTo>
                    <a:pt x="17" y="71"/>
                    <a:pt x="0" y="87"/>
                    <a:pt x="0" y="120"/>
                  </a:cubicBezTo>
                  <a:cubicBezTo>
                    <a:pt x="0" y="120"/>
                    <a:pt x="0" y="137"/>
                    <a:pt x="17" y="137"/>
                  </a:cubicBezTo>
                  <a:cubicBezTo>
                    <a:pt x="17" y="153"/>
                    <a:pt x="37" y="174"/>
                    <a:pt x="54" y="190"/>
                  </a:cubicBezTo>
                  <a:cubicBezTo>
                    <a:pt x="69" y="205"/>
                    <a:pt x="91" y="213"/>
                    <a:pt x="114" y="213"/>
                  </a:cubicBezTo>
                  <a:cubicBezTo>
                    <a:pt x="142" y="213"/>
                    <a:pt x="172" y="201"/>
                    <a:pt x="190" y="174"/>
                  </a:cubicBezTo>
                  <a:cubicBezTo>
                    <a:pt x="223" y="120"/>
                    <a:pt x="223" y="71"/>
                    <a:pt x="173" y="34"/>
                  </a:cubicBezTo>
                  <a:cubicBezTo>
                    <a:pt x="157" y="17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2" name="Google Shape;8342;p20"/>
            <p:cNvSpPr/>
            <p:nvPr/>
          </p:nvSpPr>
          <p:spPr>
            <a:xfrm flipH="1">
              <a:off x="3200311" y="3057600"/>
              <a:ext cx="5200" cy="5100"/>
            </a:xfrm>
            <a:custGeom>
              <a:avLst/>
              <a:gdLst/>
              <a:ahLst/>
              <a:cxnLst/>
              <a:rect l="l" t="t" r="r" b="b"/>
              <a:pathLst>
                <a:path w="208" h="204" extrusionOk="0">
                  <a:moveTo>
                    <a:pt x="103" y="1"/>
                  </a:moveTo>
                  <a:cubicBezTo>
                    <a:pt x="75" y="1"/>
                    <a:pt x="47" y="15"/>
                    <a:pt x="17" y="35"/>
                  </a:cubicBezTo>
                  <a:cubicBezTo>
                    <a:pt x="1" y="68"/>
                    <a:pt x="1" y="84"/>
                    <a:pt x="1" y="117"/>
                  </a:cubicBezTo>
                  <a:cubicBezTo>
                    <a:pt x="1" y="117"/>
                    <a:pt x="1" y="138"/>
                    <a:pt x="17" y="138"/>
                  </a:cubicBezTo>
                  <a:cubicBezTo>
                    <a:pt x="17" y="154"/>
                    <a:pt x="34" y="171"/>
                    <a:pt x="34" y="187"/>
                  </a:cubicBezTo>
                  <a:cubicBezTo>
                    <a:pt x="71" y="204"/>
                    <a:pt x="87" y="204"/>
                    <a:pt x="120" y="204"/>
                  </a:cubicBezTo>
                  <a:cubicBezTo>
                    <a:pt x="158" y="204"/>
                    <a:pt x="174" y="187"/>
                    <a:pt x="191" y="171"/>
                  </a:cubicBezTo>
                  <a:cubicBezTo>
                    <a:pt x="207" y="154"/>
                    <a:pt x="207" y="117"/>
                    <a:pt x="207" y="101"/>
                  </a:cubicBezTo>
                  <a:cubicBezTo>
                    <a:pt x="207" y="68"/>
                    <a:pt x="191" y="51"/>
                    <a:pt x="174" y="35"/>
                  </a:cubicBezTo>
                  <a:cubicBezTo>
                    <a:pt x="150" y="10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3" name="Google Shape;8343;p20"/>
            <p:cNvSpPr/>
            <p:nvPr/>
          </p:nvSpPr>
          <p:spPr>
            <a:xfrm flipH="1">
              <a:off x="3121686" y="3057125"/>
              <a:ext cx="5675" cy="5200"/>
            </a:xfrm>
            <a:custGeom>
              <a:avLst/>
              <a:gdLst/>
              <a:ahLst/>
              <a:cxnLst/>
              <a:rect l="l" t="t" r="r" b="b"/>
              <a:pathLst>
                <a:path w="227" h="208" extrusionOk="0">
                  <a:moveTo>
                    <a:pt x="87" y="0"/>
                  </a:moveTo>
                  <a:cubicBezTo>
                    <a:pt x="70" y="0"/>
                    <a:pt x="37" y="17"/>
                    <a:pt x="21" y="33"/>
                  </a:cubicBezTo>
                  <a:cubicBezTo>
                    <a:pt x="0" y="70"/>
                    <a:pt x="0" y="87"/>
                    <a:pt x="0" y="120"/>
                  </a:cubicBezTo>
                  <a:lnTo>
                    <a:pt x="0" y="136"/>
                  </a:lnTo>
                  <a:cubicBezTo>
                    <a:pt x="21" y="157"/>
                    <a:pt x="21" y="173"/>
                    <a:pt x="37" y="190"/>
                  </a:cubicBezTo>
                  <a:cubicBezTo>
                    <a:pt x="56" y="203"/>
                    <a:pt x="78" y="208"/>
                    <a:pt x="100" y="208"/>
                  </a:cubicBezTo>
                  <a:cubicBezTo>
                    <a:pt x="135" y="208"/>
                    <a:pt x="169" y="194"/>
                    <a:pt x="190" y="173"/>
                  </a:cubicBezTo>
                  <a:cubicBezTo>
                    <a:pt x="227" y="120"/>
                    <a:pt x="206" y="70"/>
                    <a:pt x="173" y="17"/>
                  </a:cubicBezTo>
                  <a:cubicBezTo>
                    <a:pt x="140" y="0"/>
                    <a:pt x="12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4" name="Google Shape;8344;p20"/>
            <p:cNvSpPr/>
            <p:nvPr/>
          </p:nvSpPr>
          <p:spPr>
            <a:xfrm flipH="1">
              <a:off x="3055186" y="30919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4"/>
                    <a:pt x="0" y="83"/>
                  </a:cubicBezTo>
                  <a:cubicBezTo>
                    <a:pt x="0" y="104"/>
                    <a:pt x="0" y="137"/>
                    <a:pt x="17" y="153"/>
                  </a:cubicBezTo>
                  <a:lnTo>
                    <a:pt x="38" y="170"/>
                  </a:lnTo>
                  <a:cubicBezTo>
                    <a:pt x="54" y="186"/>
                    <a:pt x="71" y="207"/>
                    <a:pt x="104" y="207"/>
                  </a:cubicBezTo>
                  <a:cubicBezTo>
                    <a:pt x="112" y="210"/>
                    <a:pt x="121" y="211"/>
                    <a:pt x="129" y="211"/>
                  </a:cubicBezTo>
                  <a:cubicBezTo>
                    <a:pt x="172" y="211"/>
                    <a:pt x="209" y="176"/>
                    <a:pt x="223" y="120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5" name="Google Shape;8345;p20"/>
            <p:cNvSpPr/>
            <p:nvPr/>
          </p:nvSpPr>
          <p:spPr>
            <a:xfrm flipH="1">
              <a:off x="3037561" y="3045575"/>
              <a:ext cx="3025" cy="5175"/>
            </a:xfrm>
            <a:custGeom>
              <a:avLst/>
              <a:gdLst/>
              <a:ahLst/>
              <a:cxnLst/>
              <a:rect l="l" t="t" r="r" b="b"/>
              <a:pathLst>
                <a:path w="121" h="207" extrusionOk="0">
                  <a:moveTo>
                    <a:pt x="120" y="0"/>
                  </a:moveTo>
                  <a:cubicBezTo>
                    <a:pt x="104" y="0"/>
                    <a:pt x="87" y="17"/>
                    <a:pt x="71" y="17"/>
                  </a:cubicBezTo>
                  <a:cubicBezTo>
                    <a:pt x="17" y="33"/>
                    <a:pt x="1" y="104"/>
                    <a:pt x="17" y="153"/>
                  </a:cubicBezTo>
                  <a:cubicBezTo>
                    <a:pt x="17" y="170"/>
                    <a:pt x="34" y="170"/>
                    <a:pt x="54" y="186"/>
                  </a:cubicBezTo>
                  <a:cubicBezTo>
                    <a:pt x="71" y="207"/>
                    <a:pt x="87" y="207"/>
                    <a:pt x="120" y="207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6" name="Google Shape;8346;p20"/>
            <p:cNvSpPr/>
            <p:nvPr/>
          </p:nvSpPr>
          <p:spPr>
            <a:xfrm flipH="1">
              <a:off x="3296086" y="310850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6" y="0"/>
                  </a:moveTo>
                  <a:cubicBezTo>
                    <a:pt x="65" y="0"/>
                    <a:pt x="35" y="12"/>
                    <a:pt x="17" y="40"/>
                  </a:cubicBezTo>
                  <a:cubicBezTo>
                    <a:pt x="1" y="60"/>
                    <a:pt x="1" y="77"/>
                    <a:pt x="1" y="110"/>
                  </a:cubicBezTo>
                  <a:lnTo>
                    <a:pt x="1" y="143"/>
                  </a:lnTo>
                  <a:lnTo>
                    <a:pt x="34" y="180"/>
                  </a:lnTo>
                  <a:cubicBezTo>
                    <a:pt x="58" y="195"/>
                    <a:pt x="84" y="203"/>
                    <a:pt x="110" y="203"/>
                  </a:cubicBezTo>
                  <a:cubicBezTo>
                    <a:pt x="141" y="203"/>
                    <a:pt x="170" y="191"/>
                    <a:pt x="190" y="163"/>
                  </a:cubicBezTo>
                  <a:cubicBezTo>
                    <a:pt x="207" y="143"/>
                    <a:pt x="207" y="110"/>
                    <a:pt x="207" y="93"/>
                  </a:cubicBezTo>
                  <a:cubicBezTo>
                    <a:pt x="207" y="60"/>
                    <a:pt x="190" y="40"/>
                    <a:pt x="174" y="23"/>
                  </a:cubicBezTo>
                  <a:cubicBezTo>
                    <a:pt x="150" y="8"/>
                    <a:pt x="12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7" name="Google Shape;8347;p20"/>
            <p:cNvSpPr/>
            <p:nvPr/>
          </p:nvSpPr>
          <p:spPr>
            <a:xfrm flipH="1">
              <a:off x="3040136" y="2999200"/>
              <a:ext cx="850" cy="2075"/>
            </a:xfrm>
            <a:custGeom>
              <a:avLst/>
              <a:gdLst/>
              <a:ahLst/>
              <a:cxnLst/>
              <a:rect l="l" t="t" r="r" b="b"/>
              <a:pathLst>
                <a:path w="34" h="83" extrusionOk="0">
                  <a:moveTo>
                    <a:pt x="33" y="0"/>
                  </a:moveTo>
                  <a:lnTo>
                    <a:pt x="33" y="0"/>
                  </a:lnTo>
                  <a:cubicBezTo>
                    <a:pt x="33" y="17"/>
                    <a:pt x="17" y="50"/>
                    <a:pt x="0" y="83"/>
                  </a:cubicBezTo>
                  <a:lnTo>
                    <a:pt x="17" y="66"/>
                  </a:lnTo>
                  <a:cubicBezTo>
                    <a:pt x="33" y="50"/>
                    <a:pt x="33" y="17"/>
                    <a:pt x="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8" name="Google Shape;8348;p20"/>
            <p:cNvSpPr/>
            <p:nvPr/>
          </p:nvSpPr>
          <p:spPr>
            <a:xfrm flipH="1">
              <a:off x="3049536" y="30662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67" y="0"/>
                    <a:pt x="17" y="33"/>
                    <a:pt x="1" y="83"/>
                  </a:cubicBezTo>
                  <a:lnTo>
                    <a:pt x="1" y="153"/>
                  </a:lnTo>
                  <a:cubicBezTo>
                    <a:pt x="17" y="153"/>
                    <a:pt x="17" y="169"/>
                    <a:pt x="17" y="169"/>
                  </a:cubicBezTo>
                  <a:cubicBezTo>
                    <a:pt x="34" y="186"/>
                    <a:pt x="67" y="206"/>
                    <a:pt x="83" y="206"/>
                  </a:cubicBezTo>
                  <a:cubicBezTo>
                    <a:pt x="94" y="209"/>
                    <a:pt x="105" y="210"/>
                    <a:pt x="115" y="210"/>
                  </a:cubicBezTo>
                  <a:cubicBezTo>
                    <a:pt x="169" y="210"/>
                    <a:pt x="207" y="175"/>
                    <a:pt x="207" y="120"/>
                  </a:cubicBezTo>
                  <a:cubicBezTo>
                    <a:pt x="207" y="103"/>
                    <a:pt x="207" y="66"/>
                    <a:pt x="186" y="50"/>
                  </a:cubicBezTo>
                  <a:cubicBezTo>
                    <a:pt x="170" y="33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9" name="Google Shape;8349;p20"/>
            <p:cNvSpPr/>
            <p:nvPr/>
          </p:nvSpPr>
          <p:spPr>
            <a:xfrm flipH="1">
              <a:off x="3042311" y="30106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3" y="1"/>
                  </a:moveTo>
                  <a:cubicBezTo>
                    <a:pt x="58" y="1"/>
                    <a:pt x="18" y="44"/>
                    <a:pt x="0" y="91"/>
                  </a:cubicBezTo>
                  <a:lnTo>
                    <a:pt x="0" y="140"/>
                  </a:lnTo>
                  <a:cubicBezTo>
                    <a:pt x="21" y="140"/>
                    <a:pt x="21" y="161"/>
                    <a:pt x="21" y="161"/>
                  </a:cubicBezTo>
                  <a:cubicBezTo>
                    <a:pt x="37" y="194"/>
                    <a:pt x="54" y="210"/>
                    <a:pt x="87" y="210"/>
                  </a:cubicBezTo>
                  <a:cubicBezTo>
                    <a:pt x="124" y="210"/>
                    <a:pt x="140" y="210"/>
                    <a:pt x="173" y="194"/>
                  </a:cubicBezTo>
                  <a:cubicBezTo>
                    <a:pt x="190" y="177"/>
                    <a:pt x="206" y="140"/>
                    <a:pt x="206" y="124"/>
                  </a:cubicBezTo>
                  <a:cubicBezTo>
                    <a:pt x="206" y="91"/>
                    <a:pt x="206" y="74"/>
                    <a:pt x="190" y="37"/>
                  </a:cubicBezTo>
                  <a:cubicBezTo>
                    <a:pt x="173" y="20"/>
                    <a:pt x="157" y="4"/>
                    <a:pt x="124" y="4"/>
                  </a:cubicBezTo>
                  <a:cubicBezTo>
                    <a:pt x="117" y="2"/>
                    <a:pt x="11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0" name="Google Shape;8350;p20"/>
            <p:cNvSpPr/>
            <p:nvPr/>
          </p:nvSpPr>
          <p:spPr>
            <a:xfrm flipH="1">
              <a:off x="3041786" y="3026600"/>
              <a:ext cx="5700" cy="5225"/>
            </a:xfrm>
            <a:custGeom>
              <a:avLst/>
              <a:gdLst/>
              <a:ahLst/>
              <a:cxnLst/>
              <a:rect l="l" t="t" r="r" b="b"/>
              <a:pathLst>
                <a:path w="228" h="209" extrusionOk="0">
                  <a:moveTo>
                    <a:pt x="103" y="1"/>
                  </a:moveTo>
                  <a:cubicBezTo>
                    <a:pt x="70" y="1"/>
                    <a:pt x="54" y="17"/>
                    <a:pt x="37" y="38"/>
                  </a:cubicBezTo>
                  <a:cubicBezTo>
                    <a:pt x="21" y="54"/>
                    <a:pt x="0" y="87"/>
                    <a:pt x="0" y="120"/>
                  </a:cubicBezTo>
                  <a:lnTo>
                    <a:pt x="21" y="141"/>
                  </a:lnTo>
                  <a:cubicBezTo>
                    <a:pt x="21" y="158"/>
                    <a:pt x="37" y="174"/>
                    <a:pt x="54" y="191"/>
                  </a:cubicBezTo>
                  <a:cubicBezTo>
                    <a:pt x="66" y="203"/>
                    <a:pt x="85" y="209"/>
                    <a:pt x="104" y="209"/>
                  </a:cubicBezTo>
                  <a:cubicBezTo>
                    <a:pt x="135" y="209"/>
                    <a:pt x="170" y="194"/>
                    <a:pt x="190" y="174"/>
                  </a:cubicBezTo>
                  <a:cubicBezTo>
                    <a:pt x="227" y="120"/>
                    <a:pt x="227" y="54"/>
                    <a:pt x="173" y="17"/>
                  </a:cubicBez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1" name="Google Shape;8351;p20"/>
            <p:cNvSpPr/>
            <p:nvPr/>
          </p:nvSpPr>
          <p:spPr>
            <a:xfrm flipH="1">
              <a:off x="3048286" y="3052375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20" y="1"/>
                  </a:moveTo>
                  <a:cubicBezTo>
                    <a:pt x="71" y="1"/>
                    <a:pt x="17" y="38"/>
                    <a:pt x="1" y="87"/>
                  </a:cubicBezTo>
                  <a:lnTo>
                    <a:pt x="1" y="141"/>
                  </a:lnTo>
                  <a:cubicBezTo>
                    <a:pt x="1" y="141"/>
                    <a:pt x="17" y="141"/>
                    <a:pt x="17" y="157"/>
                  </a:cubicBezTo>
                  <a:lnTo>
                    <a:pt x="17" y="174"/>
                  </a:lnTo>
                  <a:cubicBezTo>
                    <a:pt x="34" y="190"/>
                    <a:pt x="71" y="207"/>
                    <a:pt x="87" y="207"/>
                  </a:cubicBezTo>
                  <a:cubicBezTo>
                    <a:pt x="97" y="212"/>
                    <a:pt x="107" y="214"/>
                    <a:pt x="116" y="214"/>
                  </a:cubicBezTo>
                  <a:cubicBezTo>
                    <a:pt x="139" y="214"/>
                    <a:pt x="159" y="202"/>
                    <a:pt x="174" y="190"/>
                  </a:cubicBezTo>
                  <a:cubicBezTo>
                    <a:pt x="190" y="174"/>
                    <a:pt x="207" y="157"/>
                    <a:pt x="207" y="120"/>
                  </a:cubicBezTo>
                  <a:cubicBezTo>
                    <a:pt x="223" y="104"/>
                    <a:pt x="207" y="71"/>
                    <a:pt x="207" y="54"/>
                  </a:cubicBezTo>
                  <a:cubicBezTo>
                    <a:pt x="190" y="38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2" name="Google Shape;8352;p20"/>
            <p:cNvSpPr/>
            <p:nvPr/>
          </p:nvSpPr>
          <p:spPr>
            <a:xfrm flipH="1">
              <a:off x="3046961" y="3038500"/>
              <a:ext cx="5675" cy="5350"/>
            </a:xfrm>
            <a:custGeom>
              <a:avLst/>
              <a:gdLst/>
              <a:ahLst/>
              <a:cxnLst/>
              <a:rect l="l" t="t" r="r" b="b"/>
              <a:pathLst>
                <a:path w="227" h="214" extrusionOk="0">
                  <a:moveTo>
                    <a:pt x="103" y="0"/>
                  </a:moveTo>
                  <a:cubicBezTo>
                    <a:pt x="85" y="0"/>
                    <a:pt x="65" y="12"/>
                    <a:pt x="54" y="24"/>
                  </a:cubicBezTo>
                  <a:cubicBezTo>
                    <a:pt x="37" y="40"/>
                    <a:pt x="21" y="57"/>
                    <a:pt x="0" y="94"/>
                  </a:cubicBezTo>
                  <a:cubicBezTo>
                    <a:pt x="0" y="110"/>
                    <a:pt x="0" y="127"/>
                    <a:pt x="21" y="143"/>
                  </a:cubicBezTo>
                  <a:cubicBezTo>
                    <a:pt x="21" y="143"/>
                    <a:pt x="21" y="160"/>
                    <a:pt x="37" y="160"/>
                  </a:cubicBezTo>
                  <a:cubicBezTo>
                    <a:pt x="37" y="180"/>
                    <a:pt x="70" y="197"/>
                    <a:pt x="103" y="213"/>
                  </a:cubicBezTo>
                  <a:cubicBezTo>
                    <a:pt x="157" y="213"/>
                    <a:pt x="206" y="180"/>
                    <a:pt x="206" y="127"/>
                  </a:cubicBezTo>
                  <a:cubicBezTo>
                    <a:pt x="227" y="94"/>
                    <a:pt x="206" y="57"/>
                    <a:pt x="190" y="40"/>
                  </a:cubicBezTo>
                  <a:cubicBezTo>
                    <a:pt x="173" y="24"/>
                    <a:pt x="157" y="7"/>
                    <a:pt x="124" y="7"/>
                  </a:cubicBezTo>
                  <a:cubicBezTo>
                    <a:pt x="118" y="2"/>
                    <a:pt x="11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3" name="Google Shape;8353;p20"/>
            <p:cNvSpPr/>
            <p:nvPr/>
          </p:nvSpPr>
          <p:spPr>
            <a:xfrm flipH="1">
              <a:off x="3191261" y="31580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50" y="1"/>
                    <a:pt x="1" y="38"/>
                    <a:pt x="1" y="87"/>
                  </a:cubicBezTo>
                  <a:lnTo>
                    <a:pt x="1" y="157"/>
                  </a:lnTo>
                  <a:cubicBezTo>
                    <a:pt x="1" y="157"/>
                    <a:pt x="1" y="174"/>
                    <a:pt x="17" y="174"/>
                  </a:cubicBezTo>
                  <a:cubicBezTo>
                    <a:pt x="34" y="190"/>
                    <a:pt x="50" y="207"/>
                    <a:pt x="83" y="207"/>
                  </a:cubicBezTo>
                  <a:cubicBezTo>
                    <a:pt x="92" y="210"/>
                    <a:pt x="101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4"/>
                    <a:pt x="207" y="71"/>
                    <a:pt x="186" y="54"/>
                  </a:cubicBezTo>
                  <a:cubicBezTo>
                    <a:pt x="170" y="38"/>
                    <a:pt x="13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4" name="Google Shape;8354;p20"/>
            <p:cNvSpPr/>
            <p:nvPr/>
          </p:nvSpPr>
          <p:spPr>
            <a:xfrm flipH="1">
              <a:off x="3037561" y="3192875"/>
              <a:ext cx="450" cy="1675"/>
            </a:xfrm>
            <a:custGeom>
              <a:avLst/>
              <a:gdLst/>
              <a:ahLst/>
              <a:cxnLst/>
              <a:rect l="l" t="t" r="r" b="b"/>
              <a:pathLst>
                <a:path w="18" h="67" extrusionOk="0">
                  <a:moveTo>
                    <a:pt x="17" y="0"/>
                  </a:moveTo>
                  <a:cubicBezTo>
                    <a:pt x="17" y="0"/>
                    <a:pt x="17" y="17"/>
                    <a:pt x="1" y="17"/>
                  </a:cubicBezTo>
                  <a:cubicBezTo>
                    <a:pt x="1" y="33"/>
                    <a:pt x="1" y="50"/>
                    <a:pt x="17" y="66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5" name="Google Shape;8355;p20"/>
            <p:cNvSpPr/>
            <p:nvPr/>
          </p:nvSpPr>
          <p:spPr>
            <a:xfrm flipH="1">
              <a:off x="3302986" y="3227600"/>
              <a:ext cx="6000" cy="5325"/>
            </a:xfrm>
            <a:custGeom>
              <a:avLst/>
              <a:gdLst/>
              <a:ahLst/>
              <a:cxnLst/>
              <a:rect l="l" t="t" r="r" b="b"/>
              <a:pathLst>
                <a:path w="240" h="213" extrusionOk="0">
                  <a:moveTo>
                    <a:pt x="137" y="1"/>
                  </a:moveTo>
                  <a:cubicBezTo>
                    <a:pt x="120" y="1"/>
                    <a:pt x="104" y="1"/>
                    <a:pt x="87" y="17"/>
                  </a:cubicBezTo>
                  <a:cubicBezTo>
                    <a:pt x="33" y="38"/>
                    <a:pt x="1" y="87"/>
                    <a:pt x="17" y="157"/>
                  </a:cubicBezTo>
                  <a:cubicBezTo>
                    <a:pt x="42" y="194"/>
                    <a:pt x="78" y="213"/>
                    <a:pt x="116" y="213"/>
                  </a:cubicBezTo>
                  <a:cubicBezTo>
                    <a:pt x="128" y="213"/>
                    <a:pt x="141" y="211"/>
                    <a:pt x="153" y="207"/>
                  </a:cubicBezTo>
                  <a:cubicBezTo>
                    <a:pt x="174" y="207"/>
                    <a:pt x="190" y="190"/>
                    <a:pt x="207" y="174"/>
                  </a:cubicBezTo>
                  <a:cubicBezTo>
                    <a:pt x="223" y="157"/>
                    <a:pt x="240" y="104"/>
                    <a:pt x="223" y="71"/>
                  </a:cubicBezTo>
                  <a:cubicBezTo>
                    <a:pt x="207" y="38"/>
                    <a:pt x="174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6" name="Google Shape;8356;p20"/>
            <p:cNvSpPr/>
            <p:nvPr/>
          </p:nvSpPr>
          <p:spPr>
            <a:xfrm flipH="1">
              <a:off x="3244536" y="3256875"/>
              <a:ext cx="4775" cy="2075"/>
            </a:xfrm>
            <a:custGeom>
              <a:avLst/>
              <a:gdLst/>
              <a:ahLst/>
              <a:cxnLst/>
              <a:rect l="l" t="t" r="r" b="b"/>
              <a:pathLst>
                <a:path w="191" h="83" extrusionOk="0">
                  <a:moveTo>
                    <a:pt x="104" y="0"/>
                  </a:moveTo>
                  <a:cubicBezTo>
                    <a:pt x="71" y="0"/>
                    <a:pt x="34" y="17"/>
                    <a:pt x="1" y="33"/>
                  </a:cubicBezTo>
                  <a:cubicBezTo>
                    <a:pt x="71" y="50"/>
                    <a:pt x="120" y="66"/>
                    <a:pt x="190" y="83"/>
                  </a:cubicBezTo>
                  <a:cubicBezTo>
                    <a:pt x="190" y="66"/>
                    <a:pt x="174" y="66"/>
                    <a:pt x="174" y="50"/>
                  </a:cubicBezTo>
                  <a:cubicBezTo>
                    <a:pt x="157" y="33"/>
                    <a:pt x="120" y="17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7" name="Google Shape;8357;p20"/>
            <p:cNvSpPr/>
            <p:nvPr/>
          </p:nvSpPr>
          <p:spPr>
            <a:xfrm flipH="1">
              <a:off x="3414186" y="2982800"/>
              <a:ext cx="3450" cy="4775"/>
            </a:xfrm>
            <a:custGeom>
              <a:avLst/>
              <a:gdLst/>
              <a:ahLst/>
              <a:cxnLst/>
              <a:rect l="l" t="t" r="r" b="b"/>
              <a:pathLst>
                <a:path w="138" h="191" extrusionOk="0">
                  <a:moveTo>
                    <a:pt x="104" y="1"/>
                  </a:moveTo>
                  <a:cubicBezTo>
                    <a:pt x="67" y="71"/>
                    <a:pt x="34" y="120"/>
                    <a:pt x="1" y="174"/>
                  </a:cubicBezTo>
                  <a:cubicBezTo>
                    <a:pt x="17" y="190"/>
                    <a:pt x="34" y="190"/>
                    <a:pt x="50" y="190"/>
                  </a:cubicBezTo>
                  <a:cubicBezTo>
                    <a:pt x="67" y="190"/>
                    <a:pt x="104" y="174"/>
                    <a:pt x="121" y="157"/>
                  </a:cubicBezTo>
                  <a:cubicBezTo>
                    <a:pt x="137" y="120"/>
                    <a:pt x="137" y="104"/>
                    <a:pt x="137" y="71"/>
                  </a:cubicBezTo>
                  <a:cubicBezTo>
                    <a:pt x="137" y="54"/>
                    <a:pt x="121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8" name="Google Shape;8358;p20"/>
            <p:cNvSpPr/>
            <p:nvPr/>
          </p:nvSpPr>
          <p:spPr>
            <a:xfrm flipH="1">
              <a:off x="3058186" y="3029600"/>
              <a:ext cx="4250" cy="4425"/>
            </a:xfrm>
            <a:custGeom>
              <a:avLst/>
              <a:gdLst/>
              <a:ahLst/>
              <a:cxnLst/>
              <a:rect l="l" t="t" r="r" b="b"/>
              <a:pathLst>
                <a:path w="170" h="177" extrusionOk="0">
                  <a:moveTo>
                    <a:pt x="137" y="0"/>
                  </a:moveTo>
                  <a:cubicBezTo>
                    <a:pt x="83" y="54"/>
                    <a:pt x="50" y="104"/>
                    <a:pt x="0" y="157"/>
                  </a:cubicBezTo>
                  <a:cubicBezTo>
                    <a:pt x="17" y="174"/>
                    <a:pt x="33" y="174"/>
                    <a:pt x="50" y="174"/>
                  </a:cubicBezTo>
                  <a:cubicBezTo>
                    <a:pt x="59" y="176"/>
                    <a:pt x="68" y="177"/>
                    <a:pt x="77" y="177"/>
                  </a:cubicBezTo>
                  <a:cubicBezTo>
                    <a:pt x="132" y="177"/>
                    <a:pt x="170" y="133"/>
                    <a:pt x="170" y="87"/>
                  </a:cubicBezTo>
                  <a:cubicBezTo>
                    <a:pt x="170" y="71"/>
                    <a:pt x="170" y="38"/>
                    <a:pt x="153" y="21"/>
                  </a:cubicBezTo>
                  <a:cubicBezTo>
                    <a:pt x="153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9" name="Google Shape;8359;p20"/>
            <p:cNvSpPr/>
            <p:nvPr/>
          </p:nvSpPr>
          <p:spPr>
            <a:xfrm flipH="1">
              <a:off x="3188686" y="3221525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3" y="0"/>
                  </a:moveTo>
                  <a:cubicBezTo>
                    <a:pt x="51" y="0"/>
                    <a:pt x="14" y="33"/>
                    <a:pt x="1" y="91"/>
                  </a:cubicBezTo>
                  <a:lnTo>
                    <a:pt x="1" y="140"/>
                  </a:lnTo>
                  <a:cubicBezTo>
                    <a:pt x="17" y="140"/>
                    <a:pt x="17" y="157"/>
                    <a:pt x="17" y="157"/>
                  </a:cubicBezTo>
                  <a:cubicBezTo>
                    <a:pt x="34" y="178"/>
                    <a:pt x="67" y="194"/>
                    <a:pt x="83" y="194"/>
                  </a:cubicBezTo>
                  <a:cubicBezTo>
                    <a:pt x="95" y="197"/>
                    <a:pt x="107" y="198"/>
                    <a:pt x="117" y="198"/>
                  </a:cubicBezTo>
                  <a:cubicBezTo>
                    <a:pt x="170" y="198"/>
                    <a:pt x="207" y="166"/>
                    <a:pt x="207" y="107"/>
                  </a:cubicBezTo>
                  <a:cubicBezTo>
                    <a:pt x="207" y="91"/>
                    <a:pt x="207" y="54"/>
                    <a:pt x="186" y="37"/>
                  </a:cubicBezTo>
                  <a:cubicBezTo>
                    <a:pt x="170" y="21"/>
                    <a:pt x="153" y="4"/>
                    <a:pt x="120" y="4"/>
                  </a:cubicBezTo>
                  <a:cubicBezTo>
                    <a:pt x="111" y="2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0" name="Google Shape;8360;p20"/>
            <p:cNvSpPr/>
            <p:nvPr/>
          </p:nvSpPr>
          <p:spPr>
            <a:xfrm flipH="1">
              <a:off x="3398736" y="2963950"/>
              <a:ext cx="3425" cy="3425"/>
            </a:xfrm>
            <a:custGeom>
              <a:avLst/>
              <a:gdLst/>
              <a:ahLst/>
              <a:cxnLst/>
              <a:rect l="l" t="t" r="r" b="b"/>
              <a:pathLst>
                <a:path w="137" h="137" extrusionOk="0">
                  <a:moveTo>
                    <a:pt x="136" y="0"/>
                  </a:moveTo>
                  <a:cubicBezTo>
                    <a:pt x="87" y="50"/>
                    <a:pt x="50" y="87"/>
                    <a:pt x="0" y="120"/>
                  </a:cubicBezTo>
                  <a:cubicBezTo>
                    <a:pt x="17" y="136"/>
                    <a:pt x="33" y="136"/>
                    <a:pt x="50" y="136"/>
                  </a:cubicBezTo>
                  <a:cubicBezTo>
                    <a:pt x="66" y="120"/>
                    <a:pt x="103" y="120"/>
                    <a:pt x="120" y="87"/>
                  </a:cubicBezTo>
                  <a:cubicBezTo>
                    <a:pt x="136" y="70"/>
                    <a:pt x="136" y="50"/>
                    <a:pt x="136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1" name="Google Shape;8361;p20"/>
            <p:cNvSpPr/>
            <p:nvPr/>
          </p:nvSpPr>
          <p:spPr>
            <a:xfrm flipH="1">
              <a:off x="3037561" y="3058875"/>
              <a:ext cx="3425" cy="5175"/>
            </a:xfrm>
            <a:custGeom>
              <a:avLst/>
              <a:gdLst/>
              <a:ahLst/>
              <a:cxnLst/>
              <a:rect l="l" t="t" r="r" b="b"/>
              <a:pathLst>
                <a:path w="137" h="207" extrusionOk="0">
                  <a:moveTo>
                    <a:pt x="103" y="0"/>
                  </a:moveTo>
                  <a:cubicBezTo>
                    <a:pt x="70" y="0"/>
                    <a:pt x="50" y="17"/>
                    <a:pt x="33" y="33"/>
                  </a:cubicBezTo>
                  <a:cubicBezTo>
                    <a:pt x="17" y="66"/>
                    <a:pt x="0" y="87"/>
                    <a:pt x="0" y="120"/>
                  </a:cubicBezTo>
                  <a:cubicBezTo>
                    <a:pt x="17" y="120"/>
                    <a:pt x="17" y="136"/>
                    <a:pt x="17" y="136"/>
                  </a:cubicBezTo>
                  <a:cubicBezTo>
                    <a:pt x="17" y="153"/>
                    <a:pt x="33" y="169"/>
                    <a:pt x="50" y="190"/>
                  </a:cubicBezTo>
                  <a:cubicBezTo>
                    <a:pt x="70" y="206"/>
                    <a:pt x="103" y="206"/>
                    <a:pt x="136" y="206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2" name="Google Shape;8362;p20"/>
            <p:cNvSpPr/>
            <p:nvPr/>
          </p:nvSpPr>
          <p:spPr>
            <a:xfrm flipH="1">
              <a:off x="3109711" y="30485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4" y="0"/>
                    <a:pt x="71" y="0"/>
                    <a:pt x="54" y="17"/>
                  </a:cubicBezTo>
                  <a:cubicBezTo>
                    <a:pt x="17" y="33"/>
                    <a:pt x="17" y="50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69"/>
                  </a:lnTo>
                  <a:cubicBezTo>
                    <a:pt x="33" y="190"/>
                    <a:pt x="71" y="206"/>
                    <a:pt x="87" y="206"/>
                  </a:cubicBezTo>
                  <a:cubicBezTo>
                    <a:pt x="157" y="206"/>
                    <a:pt x="207" y="169"/>
                    <a:pt x="207" y="120"/>
                  </a:cubicBezTo>
                  <a:cubicBezTo>
                    <a:pt x="223" y="87"/>
                    <a:pt x="207" y="66"/>
                    <a:pt x="190" y="33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3" name="Google Shape;8363;p20"/>
            <p:cNvSpPr/>
            <p:nvPr/>
          </p:nvSpPr>
          <p:spPr>
            <a:xfrm flipH="1">
              <a:off x="3122186" y="30412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71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36"/>
                  </a:cubicBezTo>
                  <a:cubicBezTo>
                    <a:pt x="17" y="153"/>
                    <a:pt x="17" y="153"/>
                    <a:pt x="38" y="173"/>
                  </a:cubicBezTo>
                  <a:cubicBezTo>
                    <a:pt x="54" y="190"/>
                    <a:pt x="71" y="206"/>
                    <a:pt x="104" y="206"/>
                  </a:cubicBezTo>
                  <a:cubicBezTo>
                    <a:pt x="120" y="206"/>
                    <a:pt x="157" y="206"/>
                    <a:pt x="174" y="190"/>
                  </a:cubicBezTo>
                  <a:cubicBezTo>
                    <a:pt x="190" y="173"/>
                    <a:pt x="207" y="136"/>
                    <a:pt x="223" y="120"/>
                  </a:cubicBezTo>
                  <a:cubicBezTo>
                    <a:pt x="223" y="87"/>
                    <a:pt x="207" y="70"/>
                    <a:pt x="190" y="33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4" name="Google Shape;8364;p20"/>
            <p:cNvSpPr/>
            <p:nvPr/>
          </p:nvSpPr>
          <p:spPr>
            <a:xfrm flipH="1">
              <a:off x="3160336" y="304067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6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17" y="23"/>
                    <a:pt x="0" y="73"/>
                    <a:pt x="17" y="143"/>
                  </a:cubicBezTo>
                  <a:cubicBezTo>
                    <a:pt x="33" y="183"/>
                    <a:pt x="74" y="203"/>
                    <a:pt x="116" y="203"/>
                  </a:cubicBezTo>
                  <a:cubicBezTo>
                    <a:pt x="130" y="203"/>
                    <a:pt x="144" y="201"/>
                    <a:pt x="157" y="196"/>
                  </a:cubicBezTo>
                  <a:cubicBezTo>
                    <a:pt x="207" y="176"/>
                    <a:pt x="244" y="110"/>
                    <a:pt x="223" y="56"/>
                  </a:cubicBezTo>
                  <a:cubicBezTo>
                    <a:pt x="198" y="19"/>
                    <a:pt x="164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5" name="Google Shape;8365;p20"/>
            <p:cNvSpPr/>
            <p:nvPr/>
          </p:nvSpPr>
          <p:spPr>
            <a:xfrm flipH="1">
              <a:off x="3175786" y="3074750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4" y="0"/>
                  </a:moveTo>
                  <a:cubicBezTo>
                    <a:pt x="71" y="0"/>
                    <a:pt x="38" y="17"/>
                    <a:pt x="21" y="70"/>
                  </a:cubicBezTo>
                  <a:lnTo>
                    <a:pt x="1" y="87"/>
                  </a:lnTo>
                  <a:cubicBezTo>
                    <a:pt x="1" y="103"/>
                    <a:pt x="1" y="120"/>
                    <a:pt x="21" y="136"/>
                  </a:cubicBezTo>
                  <a:cubicBezTo>
                    <a:pt x="21" y="173"/>
                    <a:pt x="38" y="190"/>
                    <a:pt x="71" y="190"/>
                  </a:cubicBezTo>
                  <a:cubicBezTo>
                    <a:pt x="71" y="206"/>
                    <a:pt x="87" y="206"/>
                    <a:pt x="87" y="206"/>
                  </a:cubicBezTo>
                  <a:cubicBezTo>
                    <a:pt x="157" y="206"/>
                    <a:pt x="207" y="173"/>
                    <a:pt x="207" y="120"/>
                  </a:cubicBezTo>
                  <a:cubicBezTo>
                    <a:pt x="227" y="87"/>
                    <a:pt x="207" y="70"/>
                    <a:pt x="190" y="33"/>
                  </a:cubicBezTo>
                  <a:cubicBezTo>
                    <a:pt x="174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6" name="Google Shape;8366;p20"/>
            <p:cNvSpPr/>
            <p:nvPr/>
          </p:nvSpPr>
          <p:spPr>
            <a:xfrm flipH="1">
              <a:off x="3135911" y="30472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11" y="0"/>
                  </a:moveTo>
                  <a:cubicBezTo>
                    <a:pt x="75" y="0"/>
                    <a:pt x="40" y="15"/>
                    <a:pt x="17" y="39"/>
                  </a:cubicBezTo>
                  <a:cubicBezTo>
                    <a:pt x="1" y="72"/>
                    <a:pt x="1" y="88"/>
                    <a:pt x="1" y="121"/>
                  </a:cubicBezTo>
                  <a:lnTo>
                    <a:pt x="1" y="142"/>
                  </a:lnTo>
                  <a:cubicBezTo>
                    <a:pt x="17" y="158"/>
                    <a:pt x="17" y="175"/>
                    <a:pt x="34" y="191"/>
                  </a:cubicBezTo>
                  <a:cubicBezTo>
                    <a:pt x="54" y="204"/>
                    <a:pt x="77" y="209"/>
                    <a:pt x="99" y="209"/>
                  </a:cubicBezTo>
                  <a:cubicBezTo>
                    <a:pt x="135" y="209"/>
                    <a:pt x="170" y="195"/>
                    <a:pt x="190" y="175"/>
                  </a:cubicBezTo>
                  <a:cubicBezTo>
                    <a:pt x="207" y="158"/>
                    <a:pt x="207" y="121"/>
                    <a:pt x="207" y="88"/>
                  </a:cubicBezTo>
                  <a:cubicBezTo>
                    <a:pt x="207" y="72"/>
                    <a:pt x="190" y="39"/>
                    <a:pt x="174" y="18"/>
                  </a:cubicBezTo>
                  <a:cubicBezTo>
                    <a:pt x="154" y="6"/>
                    <a:pt x="132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7" name="Google Shape;8367;p20"/>
            <p:cNvSpPr/>
            <p:nvPr/>
          </p:nvSpPr>
          <p:spPr>
            <a:xfrm flipH="1">
              <a:off x="3127336" y="3069175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5" y="1"/>
                  </a:moveTo>
                  <a:cubicBezTo>
                    <a:pt x="87" y="1"/>
                    <a:pt x="71" y="1"/>
                    <a:pt x="38" y="17"/>
                  </a:cubicBezTo>
                  <a:cubicBezTo>
                    <a:pt x="22" y="34"/>
                    <a:pt x="1" y="50"/>
                    <a:pt x="1" y="87"/>
                  </a:cubicBezTo>
                  <a:lnTo>
                    <a:pt x="1" y="137"/>
                  </a:lnTo>
                  <a:lnTo>
                    <a:pt x="22" y="153"/>
                  </a:lnTo>
                  <a:cubicBezTo>
                    <a:pt x="38" y="190"/>
                    <a:pt x="55" y="190"/>
                    <a:pt x="87" y="207"/>
                  </a:cubicBezTo>
                  <a:cubicBezTo>
                    <a:pt x="141" y="207"/>
                    <a:pt x="191" y="170"/>
                    <a:pt x="207" y="120"/>
                  </a:cubicBezTo>
                  <a:cubicBezTo>
                    <a:pt x="207" y="87"/>
                    <a:pt x="207" y="50"/>
                    <a:pt x="191" y="34"/>
                  </a:cubicBezTo>
                  <a:cubicBezTo>
                    <a:pt x="174" y="17"/>
                    <a:pt x="141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8" name="Google Shape;8368;p20"/>
            <p:cNvSpPr/>
            <p:nvPr/>
          </p:nvSpPr>
          <p:spPr>
            <a:xfrm flipH="1">
              <a:off x="3162086" y="305442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94" y="1"/>
                  </a:moveTo>
                  <a:cubicBezTo>
                    <a:pt x="51" y="1"/>
                    <a:pt x="15" y="34"/>
                    <a:pt x="1" y="92"/>
                  </a:cubicBezTo>
                  <a:cubicBezTo>
                    <a:pt x="1" y="108"/>
                    <a:pt x="1" y="125"/>
                    <a:pt x="17" y="141"/>
                  </a:cubicBezTo>
                  <a:lnTo>
                    <a:pt x="17" y="162"/>
                  </a:lnTo>
                  <a:cubicBezTo>
                    <a:pt x="34" y="178"/>
                    <a:pt x="67" y="195"/>
                    <a:pt x="88" y="211"/>
                  </a:cubicBezTo>
                  <a:cubicBezTo>
                    <a:pt x="154" y="211"/>
                    <a:pt x="207" y="178"/>
                    <a:pt x="207" y="125"/>
                  </a:cubicBezTo>
                  <a:cubicBezTo>
                    <a:pt x="224" y="92"/>
                    <a:pt x="207" y="59"/>
                    <a:pt x="191" y="38"/>
                  </a:cubicBezTo>
                  <a:cubicBezTo>
                    <a:pt x="170" y="22"/>
                    <a:pt x="154" y="5"/>
                    <a:pt x="121" y="5"/>
                  </a:cubicBezTo>
                  <a:cubicBezTo>
                    <a:pt x="111" y="2"/>
                    <a:pt x="102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9" name="Google Shape;8369;p20"/>
            <p:cNvSpPr/>
            <p:nvPr/>
          </p:nvSpPr>
          <p:spPr>
            <a:xfrm flipH="1">
              <a:off x="3155686" y="301495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7" y="1"/>
                  </a:moveTo>
                  <a:cubicBezTo>
                    <a:pt x="54" y="1"/>
                    <a:pt x="17" y="34"/>
                    <a:pt x="0" y="92"/>
                  </a:cubicBezTo>
                  <a:lnTo>
                    <a:pt x="0" y="125"/>
                  </a:lnTo>
                  <a:cubicBezTo>
                    <a:pt x="0" y="125"/>
                    <a:pt x="0" y="141"/>
                    <a:pt x="21" y="141"/>
                  </a:cubicBezTo>
                  <a:lnTo>
                    <a:pt x="21" y="158"/>
                  </a:lnTo>
                  <a:cubicBezTo>
                    <a:pt x="37" y="195"/>
                    <a:pt x="70" y="195"/>
                    <a:pt x="87" y="211"/>
                  </a:cubicBezTo>
                  <a:cubicBezTo>
                    <a:pt x="124" y="211"/>
                    <a:pt x="157" y="195"/>
                    <a:pt x="173" y="195"/>
                  </a:cubicBezTo>
                  <a:cubicBezTo>
                    <a:pt x="190" y="174"/>
                    <a:pt x="206" y="141"/>
                    <a:pt x="206" y="125"/>
                  </a:cubicBezTo>
                  <a:cubicBezTo>
                    <a:pt x="206" y="92"/>
                    <a:pt x="206" y="71"/>
                    <a:pt x="190" y="55"/>
                  </a:cubicBezTo>
                  <a:cubicBezTo>
                    <a:pt x="190" y="22"/>
                    <a:pt x="157" y="5"/>
                    <a:pt x="124" y="5"/>
                  </a:cubicBezTo>
                  <a:cubicBezTo>
                    <a:pt x="115" y="2"/>
                    <a:pt x="106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0" name="Google Shape;8370;p20"/>
            <p:cNvSpPr/>
            <p:nvPr/>
          </p:nvSpPr>
          <p:spPr>
            <a:xfrm flipH="1">
              <a:off x="3156511" y="30286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4" y="0"/>
                  </a:moveTo>
                  <a:cubicBezTo>
                    <a:pt x="53" y="0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17" y="141"/>
                    <a:pt x="17" y="161"/>
                    <a:pt x="17" y="161"/>
                  </a:cubicBezTo>
                  <a:cubicBezTo>
                    <a:pt x="33" y="194"/>
                    <a:pt x="54" y="194"/>
                    <a:pt x="87" y="211"/>
                  </a:cubicBezTo>
                  <a:cubicBezTo>
                    <a:pt x="136" y="211"/>
                    <a:pt x="206" y="178"/>
                    <a:pt x="206" y="124"/>
                  </a:cubicBezTo>
                  <a:cubicBezTo>
                    <a:pt x="206" y="91"/>
                    <a:pt x="206" y="58"/>
                    <a:pt x="190" y="37"/>
                  </a:cubicBezTo>
                  <a:cubicBezTo>
                    <a:pt x="173" y="21"/>
                    <a:pt x="157" y="4"/>
                    <a:pt x="120" y="4"/>
                  </a:cubicBezTo>
                  <a:cubicBezTo>
                    <a:pt x="111" y="2"/>
                    <a:pt x="103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1" name="Google Shape;8371;p20"/>
            <p:cNvSpPr/>
            <p:nvPr/>
          </p:nvSpPr>
          <p:spPr>
            <a:xfrm flipH="1">
              <a:off x="3210636" y="3048875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5" y="0"/>
                  </a:moveTo>
                  <a:cubicBezTo>
                    <a:pt x="54" y="0"/>
                    <a:pt x="14" y="33"/>
                    <a:pt x="1" y="91"/>
                  </a:cubicBezTo>
                  <a:lnTo>
                    <a:pt x="1" y="141"/>
                  </a:lnTo>
                  <a:cubicBezTo>
                    <a:pt x="17" y="178"/>
                    <a:pt x="54" y="194"/>
                    <a:pt x="87" y="194"/>
                  </a:cubicBezTo>
                  <a:cubicBezTo>
                    <a:pt x="99" y="197"/>
                    <a:pt x="110" y="198"/>
                    <a:pt x="121" y="198"/>
                  </a:cubicBezTo>
                  <a:cubicBezTo>
                    <a:pt x="173" y="198"/>
                    <a:pt x="207" y="166"/>
                    <a:pt x="207" y="108"/>
                  </a:cubicBezTo>
                  <a:cubicBezTo>
                    <a:pt x="207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2" y="2"/>
                    <a:pt x="103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2" name="Google Shape;8372;p20"/>
            <p:cNvSpPr/>
            <p:nvPr/>
          </p:nvSpPr>
          <p:spPr>
            <a:xfrm flipH="1">
              <a:off x="3208061" y="303335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24" y="1"/>
                  </a:moveTo>
                  <a:cubicBezTo>
                    <a:pt x="112" y="1"/>
                    <a:pt x="99" y="3"/>
                    <a:pt x="87" y="7"/>
                  </a:cubicBezTo>
                  <a:cubicBezTo>
                    <a:pt x="17" y="24"/>
                    <a:pt x="0" y="94"/>
                    <a:pt x="17" y="143"/>
                  </a:cubicBezTo>
                  <a:cubicBezTo>
                    <a:pt x="17" y="160"/>
                    <a:pt x="33" y="160"/>
                    <a:pt x="50" y="180"/>
                  </a:cubicBezTo>
                  <a:cubicBezTo>
                    <a:pt x="64" y="192"/>
                    <a:pt x="93" y="204"/>
                    <a:pt x="121" y="204"/>
                  </a:cubicBezTo>
                  <a:cubicBezTo>
                    <a:pt x="132" y="204"/>
                    <a:pt x="143" y="202"/>
                    <a:pt x="153" y="197"/>
                  </a:cubicBezTo>
                  <a:cubicBezTo>
                    <a:pt x="190" y="180"/>
                    <a:pt x="223" y="143"/>
                    <a:pt x="223" y="110"/>
                  </a:cubicBezTo>
                  <a:lnTo>
                    <a:pt x="223" y="57"/>
                  </a:lnTo>
                  <a:cubicBezTo>
                    <a:pt x="198" y="19"/>
                    <a:pt x="162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3" name="Google Shape;8373;p20"/>
            <p:cNvSpPr/>
            <p:nvPr/>
          </p:nvSpPr>
          <p:spPr>
            <a:xfrm flipH="1">
              <a:off x="3212386" y="30639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0" y="0"/>
                  </a:moveTo>
                  <a:cubicBezTo>
                    <a:pt x="37" y="0"/>
                    <a:pt x="1" y="33"/>
                    <a:pt x="1" y="91"/>
                  </a:cubicBezTo>
                  <a:lnTo>
                    <a:pt x="1" y="141"/>
                  </a:lnTo>
                  <a:lnTo>
                    <a:pt x="21" y="157"/>
                  </a:lnTo>
                  <a:cubicBezTo>
                    <a:pt x="38" y="174"/>
                    <a:pt x="54" y="194"/>
                    <a:pt x="87" y="211"/>
                  </a:cubicBezTo>
                  <a:cubicBezTo>
                    <a:pt x="124" y="211"/>
                    <a:pt x="141" y="194"/>
                    <a:pt x="157" y="174"/>
                  </a:cubicBezTo>
                  <a:cubicBezTo>
                    <a:pt x="190" y="174"/>
                    <a:pt x="207" y="141"/>
                    <a:pt x="207" y="124"/>
                  </a:cubicBezTo>
                  <a:cubicBezTo>
                    <a:pt x="207" y="91"/>
                    <a:pt x="207" y="54"/>
                    <a:pt x="190" y="37"/>
                  </a:cubicBezTo>
                  <a:cubicBezTo>
                    <a:pt x="174" y="21"/>
                    <a:pt x="141" y="4"/>
                    <a:pt x="124" y="4"/>
                  </a:cubicBezTo>
                  <a:cubicBezTo>
                    <a:pt x="112" y="2"/>
                    <a:pt x="101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4" name="Google Shape;8374;p20"/>
            <p:cNvSpPr/>
            <p:nvPr/>
          </p:nvSpPr>
          <p:spPr>
            <a:xfrm flipH="1">
              <a:off x="3215786" y="30777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12" y="1"/>
                  </a:moveTo>
                  <a:cubicBezTo>
                    <a:pt x="83" y="1"/>
                    <a:pt x="54" y="14"/>
                    <a:pt x="34" y="32"/>
                  </a:cubicBezTo>
                  <a:cubicBezTo>
                    <a:pt x="17" y="69"/>
                    <a:pt x="1" y="85"/>
                    <a:pt x="17" y="118"/>
                  </a:cubicBezTo>
                  <a:lnTo>
                    <a:pt x="17" y="135"/>
                  </a:lnTo>
                  <a:cubicBezTo>
                    <a:pt x="17" y="155"/>
                    <a:pt x="34" y="172"/>
                    <a:pt x="50" y="188"/>
                  </a:cubicBezTo>
                  <a:cubicBezTo>
                    <a:pt x="67" y="203"/>
                    <a:pt x="90" y="211"/>
                    <a:pt x="113" y="211"/>
                  </a:cubicBezTo>
                  <a:cubicBezTo>
                    <a:pt x="141" y="211"/>
                    <a:pt x="170" y="199"/>
                    <a:pt x="191" y="172"/>
                  </a:cubicBezTo>
                  <a:cubicBezTo>
                    <a:pt x="207" y="155"/>
                    <a:pt x="224" y="118"/>
                    <a:pt x="224" y="102"/>
                  </a:cubicBezTo>
                  <a:cubicBezTo>
                    <a:pt x="224" y="69"/>
                    <a:pt x="207" y="52"/>
                    <a:pt x="174" y="32"/>
                  </a:cubicBezTo>
                  <a:cubicBezTo>
                    <a:pt x="157" y="9"/>
                    <a:pt x="135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5" name="Google Shape;8375;p20"/>
            <p:cNvSpPr/>
            <p:nvPr/>
          </p:nvSpPr>
          <p:spPr>
            <a:xfrm flipH="1">
              <a:off x="3209811" y="31274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4" y="0"/>
                  </a:moveTo>
                  <a:cubicBezTo>
                    <a:pt x="59" y="0"/>
                    <a:pt x="19" y="47"/>
                    <a:pt x="1" y="90"/>
                  </a:cubicBezTo>
                  <a:lnTo>
                    <a:pt x="1" y="143"/>
                  </a:lnTo>
                  <a:cubicBezTo>
                    <a:pt x="21" y="143"/>
                    <a:pt x="21" y="160"/>
                    <a:pt x="21" y="160"/>
                  </a:cubicBezTo>
                  <a:cubicBezTo>
                    <a:pt x="38" y="193"/>
                    <a:pt x="71" y="193"/>
                    <a:pt x="87" y="209"/>
                  </a:cubicBezTo>
                  <a:cubicBezTo>
                    <a:pt x="157" y="209"/>
                    <a:pt x="207" y="176"/>
                    <a:pt x="207" y="127"/>
                  </a:cubicBezTo>
                  <a:cubicBezTo>
                    <a:pt x="207" y="90"/>
                    <a:pt x="207" y="57"/>
                    <a:pt x="190" y="40"/>
                  </a:cubicBezTo>
                  <a:cubicBezTo>
                    <a:pt x="174" y="24"/>
                    <a:pt x="157" y="3"/>
                    <a:pt x="124" y="3"/>
                  </a:cubicBezTo>
                  <a:cubicBezTo>
                    <a:pt x="118" y="1"/>
                    <a:pt x="11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6" name="Google Shape;8376;p20"/>
            <p:cNvSpPr/>
            <p:nvPr/>
          </p:nvSpPr>
          <p:spPr>
            <a:xfrm flipH="1">
              <a:off x="3150536" y="3060900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07" y="0"/>
                  </a:moveTo>
                  <a:cubicBezTo>
                    <a:pt x="95" y="0"/>
                    <a:pt x="83" y="2"/>
                    <a:pt x="70" y="6"/>
                  </a:cubicBezTo>
                  <a:cubicBezTo>
                    <a:pt x="17" y="39"/>
                    <a:pt x="0" y="88"/>
                    <a:pt x="17" y="142"/>
                  </a:cubicBezTo>
                  <a:cubicBezTo>
                    <a:pt x="31" y="183"/>
                    <a:pt x="82" y="216"/>
                    <a:pt x="130" y="216"/>
                  </a:cubicBezTo>
                  <a:cubicBezTo>
                    <a:pt x="139" y="216"/>
                    <a:pt x="148" y="215"/>
                    <a:pt x="157" y="212"/>
                  </a:cubicBezTo>
                  <a:cubicBezTo>
                    <a:pt x="206" y="175"/>
                    <a:pt x="239" y="125"/>
                    <a:pt x="206" y="72"/>
                  </a:cubicBezTo>
                  <a:cubicBezTo>
                    <a:pt x="193" y="32"/>
                    <a:pt x="156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7" name="Google Shape;8377;p20"/>
            <p:cNvSpPr/>
            <p:nvPr/>
          </p:nvSpPr>
          <p:spPr>
            <a:xfrm flipH="1">
              <a:off x="3131986" y="3033400"/>
              <a:ext cx="5700" cy="5050"/>
            </a:xfrm>
            <a:custGeom>
              <a:avLst/>
              <a:gdLst/>
              <a:ahLst/>
              <a:cxnLst/>
              <a:rect l="l" t="t" r="r" b="b"/>
              <a:pathLst>
                <a:path w="228" h="202" extrusionOk="0">
                  <a:moveTo>
                    <a:pt x="98" y="1"/>
                  </a:moveTo>
                  <a:cubicBezTo>
                    <a:pt x="55" y="1"/>
                    <a:pt x="18" y="34"/>
                    <a:pt x="1" y="92"/>
                  </a:cubicBezTo>
                  <a:cubicBezTo>
                    <a:pt x="1" y="108"/>
                    <a:pt x="1" y="125"/>
                    <a:pt x="21" y="141"/>
                  </a:cubicBezTo>
                  <a:lnTo>
                    <a:pt x="21" y="158"/>
                  </a:lnTo>
                  <a:cubicBezTo>
                    <a:pt x="38" y="178"/>
                    <a:pt x="71" y="195"/>
                    <a:pt x="87" y="195"/>
                  </a:cubicBezTo>
                  <a:cubicBezTo>
                    <a:pt x="98" y="200"/>
                    <a:pt x="109" y="202"/>
                    <a:pt x="119" y="202"/>
                  </a:cubicBezTo>
                  <a:cubicBezTo>
                    <a:pt x="142" y="202"/>
                    <a:pt x="162" y="190"/>
                    <a:pt x="174" y="178"/>
                  </a:cubicBezTo>
                  <a:cubicBezTo>
                    <a:pt x="190" y="158"/>
                    <a:pt x="207" y="141"/>
                    <a:pt x="207" y="108"/>
                  </a:cubicBezTo>
                  <a:cubicBezTo>
                    <a:pt x="228" y="92"/>
                    <a:pt x="207" y="55"/>
                    <a:pt x="190" y="38"/>
                  </a:cubicBezTo>
                  <a:cubicBezTo>
                    <a:pt x="174" y="22"/>
                    <a:pt x="157" y="5"/>
                    <a:pt x="124" y="5"/>
                  </a:cubicBezTo>
                  <a:cubicBezTo>
                    <a:pt x="115" y="2"/>
                    <a:pt x="106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8" name="Google Shape;8378;p20"/>
            <p:cNvSpPr/>
            <p:nvPr/>
          </p:nvSpPr>
          <p:spPr>
            <a:xfrm flipH="1">
              <a:off x="3207236" y="309970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103" y="0"/>
                    <a:pt x="70" y="0"/>
                    <a:pt x="54" y="16"/>
                  </a:cubicBezTo>
                  <a:cubicBezTo>
                    <a:pt x="17" y="33"/>
                    <a:pt x="17" y="49"/>
                    <a:pt x="0" y="82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53"/>
                  </a:lnTo>
                  <a:cubicBezTo>
                    <a:pt x="37" y="186"/>
                    <a:pt x="70" y="206"/>
                    <a:pt x="87" y="206"/>
                  </a:cubicBezTo>
                  <a:cubicBezTo>
                    <a:pt x="157" y="206"/>
                    <a:pt x="206" y="169"/>
                    <a:pt x="206" y="120"/>
                  </a:cubicBezTo>
                  <a:cubicBezTo>
                    <a:pt x="223" y="82"/>
                    <a:pt x="206" y="66"/>
                    <a:pt x="190" y="33"/>
                  </a:cubicBezTo>
                  <a:cubicBezTo>
                    <a:pt x="173" y="16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9" name="Google Shape;8379;p20"/>
            <p:cNvSpPr/>
            <p:nvPr/>
          </p:nvSpPr>
          <p:spPr>
            <a:xfrm flipH="1">
              <a:off x="3208461" y="31137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3" y="1"/>
                  </a:moveTo>
                  <a:cubicBezTo>
                    <a:pt x="51" y="1"/>
                    <a:pt x="14" y="33"/>
                    <a:pt x="1" y="91"/>
                  </a:cubicBezTo>
                  <a:lnTo>
                    <a:pt x="1" y="124"/>
                  </a:lnTo>
                  <a:lnTo>
                    <a:pt x="17" y="141"/>
                  </a:lnTo>
                  <a:lnTo>
                    <a:pt x="17" y="162"/>
                  </a:lnTo>
                  <a:cubicBezTo>
                    <a:pt x="34" y="194"/>
                    <a:pt x="67" y="194"/>
                    <a:pt x="87" y="211"/>
                  </a:cubicBezTo>
                  <a:cubicBezTo>
                    <a:pt x="120" y="211"/>
                    <a:pt x="153" y="194"/>
                    <a:pt x="170" y="194"/>
                  </a:cubicBezTo>
                  <a:cubicBezTo>
                    <a:pt x="190" y="178"/>
                    <a:pt x="207" y="141"/>
                    <a:pt x="207" y="124"/>
                  </a:cubicBezTo>
                  <a:cubicBezTo>
                    <a:pt x="223" y="91"/>
                    <a:pt x="207" y="75"/>
                    <a:pt x="207" y="58"/>
                  </a:cubicBezTo>
                  <a:cubicBezTo>
                    <a:pt x="190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0" name="Google Shape;8380;p20"/>
            <p:cNvSpPr/>
            <p:nvPr/>
          </p:nvSpPr>
          <p:spPr>
            <a:xfrm flipH="1">
              <a:off x="3053436" y="3078050"/>
              <a:ext cx="6000" cy="5375"/>
            </a:xfrm>
            <a:custGeom>
              <a:avLst/>
              <a:gdLst/>
              <a:ahLst/>
              <a:cxnLst/>
              <a:rect l="l" t="t" r="r" b="b"/>
              <a:pathLst>
                <a:path w="240" h="215" extrusionOk="0">
                  <a:moveTo>
                    <a:pt x="113" y="0"/>
                  </a:moveTo>
                  <a:cubicBezTo>
                    <a:pt x="104" y="0"/>
                    <a:pt x="95" y="1"/>
                    <a:pt x="87" y="4"/>
                  </a:cubicBezTo>
                  <a:cubicBezTo>
                    <a:pt x="33" y="41"/>
                    <a:pt x="0" y="91"/>
                    <a:pt x="17" y="144"/>
                  </a:cubicBezTo>
                  <a:cubicBezTo>
                    <a:pt x="30" y="185"/>
                    <a:pt x="80" y="215"/>
                    <a:pt x="125" y="215"/>
                  </a:cubicBezTo>
                  <a:cubicBezTo>
                    <a:pt x="134" y="215"/>
                    <a:pt x="144" y="213"/>
                    <a:pt x="153" y="210"/>
                  </a:cubicBezTo>
                  <a:cubicBezTo>
                    <a:pt x="206" y="194"/>
                    <a:pt x="239" y="124"/>
                    <a:pt x="223" y="74"/>
                  </a:cubicBezTo>
                  <a:cubicBezTo>
                    <a:pt x="195" y="30"/>
                    <a:pt x="154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1" name="Google Shape;8381;p20"/>
            <p:cNvSpPr/>
            <p:nvPr/>
          </p:nvSpPr>
          <p:spPr>
            <a:xfrm flipH="1">
              <a:off x="3214036" y="2980950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0" y="0"/>
                  </a:moveTo>
                  <a:cubicBezTo>
                    <a:pt x="67" y="0"/>
                    <a:pt x="45" y="14"/>
                    <a:pt x="34" y="25"/>
                  </a:cubicBezTo>
                  <a:cubicBezTo>
                    <a:pt x="17" y="42"/>
                    <a:pt x="1" y="58"/>
                    <a:pt x="1" y="91"/>
                  </a:cubicBezTo>
                  <a:lnTo>
                    <a:pt x="1" y="145"/>
                  </a:lnTo>
                  <a:cubicBezTo>
                    <a:pt x="17" y="178"/>
                    <a:pt x="50" y="194"/>
                    <a:pt x="87" y="194"/>
                  </a:cubicBezTo>
                  <a:lnTo>
                    <a:pt x="104" y="194"/>
                  </a:lnTo>
                  <a:cubicBezTo>
                    <a:pt x="111" y="197"/>
                    <a:pt x="119" y="199"/>
                    <a:pt x="126" y="199"/>
                  </a:cubicBezTo>
                  <a:cubicBezTo>
                    <a:pt x="168" y="199"/>
                    <a:pt x="207" y="154"/>
                    <a:pt x="207" y="112"/>
                  </a:cubicBezTo>
                  <a:cubicBezTo>
                    <a:pt x="207" y="91"/>
                    <a:pt x="207" y="58"/>
                    <a:pt x="190" y="42"/>
                  </a:cubicBezTo>
                  <a:cubicBezTo>
                    <a:pt x="170" y="25"/>
                    <a:pt x="153" y="9"/>
                    <a:pt x="120" y="9"/>
                  </a:cubicBezTo>
                  <a:cubicBezTo>
                    <a:pt x="110" y="3"/>
                    <a:pt x="100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2" name="Google Shape;8382;p20"/>
            <p:cNvSpPr/>
            <p:nvPr/>
          </p:nvSpPr>
          <p:spPr>
            <a:xfrm flipH="1">
              <a:off x="3215361" y="299695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95" y="0"/>
                  </a:moveTo>
                  <a:cubicBezTo>
                    <a:pt x="41" y="0"/>
                    <a:pt x="1" y="44"/>
                    <a:pt x="1" y="90"/>
                  </a:cubicBezTo>
                  <a:lnTo>
                    <a:pt x="1" y="140"/>
                  </a:lnTo>
                  <a:lnTo>
                    <a:pt x="17" y="156"/>
                  </a:lnTo>
                  <a:cubicBezTo>
                    <a:pt x="38" y="193"/>
                    <a:pt x="55" y="193"/>
                    <a:pt x="88" y="210"/>
                  </a:cubicBezTo>
                  <a:cubicBezTo>
                    <a:pt x="141" y="210"/>
                    <a:pt x="191" y="173"/>
                    <a:pt x="207" y="123"/>
                  </a:cubicBezTo>
                  <a:cubicBezTo>
                    <a:pt x="207" y="90"/>
                    <a:pt x="207" y="53"/>
                    <a:pt x="191" y="37"/>
                  </a:cubicBezTo>
                  <a:cubicBezTo>
                    <a:pt x="174" y="20"/>
                    <a:pt x="141" y="4"/>
                    <a:pt x="121" y="4"/>
                  </a:cubicBezTo>
                  <a:cubicBezTo>
                    <a:pt x="112" y="1"/>
                    <a:pt x="103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3" name="Google Shape;8383;p20"/>
            <p:cNvSpPr/>
            <p:nvPr/>
          </p:nvSpPr>
          <p:spPr>
            <a:xfrm flipH="1">
              <a:off x="3211461" y="2969150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09" y="0"/>
                  </a:moveTo>
                  <a:cubicBezTo>
                    <a:pt x="80" y="0"/>
                    <a:pt x="51" y="13"/>
                    <a:pt x="33" y="31"/>
                  </a:cubicBezTo>
                  <a:cubicBezTo>
                    <a:pt x="17" y="68"/>
                    <a:pt x="0" y="85"/>
                    <a:pt x="17" y="118"/>
                  </a:cubicBezTo>
                  <a:lnTo>
                    <a:pt x="17" y="134"/>
                  </a:lnTo>
                  <a:cubicBezTo>
                    <a:pt x="17" y="151"/>
                    <a:pt x="33" y="171"/>
                    <a:pt x="50" y="188"/>
                  </a:cubicBezTo>
                  <a:cubicBezTo>
                    <a:pt x="66" y="204"/>
                    <a:pt x="103" y="204"/>
                    <a:pt x="120" y="204"/>
                  </a:cubicBezTo>
                  <a:cubicBezTo>
                    <a:pt x="153" y="204"/>
                    <a:pt x="169" y="188"/>
                    <a:pt x="186" y="171"/>
                  </a:cubicBezTo>
                  <a:cubicBezTo>
                    <a:pt x="206" y="151"/>
                    <a:pt x="223" y="118"/>
                    <a:pt x="223" y="101"/>
                  </a:cubicBezTo>
                  <a:cubicBezTo>
                    <a:pt x="223" y="68"/>
                    <a:pt x="206" y="48"/>
                    <a:pt x="169" y="31"/>
                  </a:cubicBezTo>
                  <a:cubicBezTo>
                    <a:pt x="154" y="9"/>
                    <a:pt x="132" y="0"/>
                    <a:pt x="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4" name="Google Shape;8384;p20"/>
            <p:cNvSpPr/>
            <p:nvPr/>
          </p:nvSpPr>
          <p:spPr>
            <a:xfrm flipH="1">
              <a:off x="3206711" y="3020875"/>
              <a:ext cx="5700" cy="5350"/>
            </a:xfrm>
            <a:custGeom>
              <a:avLst/>
              <a:gdLst/>
              <a:ahLst/>
              <a:cxnLst/>
              <a:rect l="l" t="t" r="r" b="b"/>
              <a:pathLst>
                <a:path w="228" h="214" extrusionOk="0">
                  <a:moveTo>
                    <a:pt x="114" y="1"/>
                  </a:moveTo>
                  <a:cubicBezTo>
                    <a:pt x="85" y="1"/>
                    <a:pt x="56" y="13"/>
                    <a:pt x="38" y="40"/>
                  </a:cubicBezTo>
                  <a:cubicBezTo>
                    <a:pt x="21" y="61"/>
                    <a:pt x="1" y="94"/>
                    <a:pt x="1" y="110"/>
                  </a:cubicBezTo>
                  <a:cubicBezTo>
                    <a:pt x="1" y="127"/>
                    <a:pt x="21" y="143"/>
                    <a:pt x="21" y="143"/>
                  </a:cubicBezTo>
                  <a:cubicBezTo>
                    <a:pt x="21" y="164"/>
                    <a:pt x="38" y="180"/>
                    <a:pt x="54" y="197"/>
                  </a:cubicBezTo>
                  <a:cubicBezTo>
                    <a:pt x="71" y="213"/>
                    <a:pt x="87" y="213"/>
                    <a:pt x="124" y="213"/>
                  </a:cubicBezTo>
                  <a:cubicBezTo>
                    <a:pt x="157" y="213"/>
                    <a:pt x="174" y="197"/>
                    <a:pt x="190" y="180"/>
                  </a:cubicBezTo>
                  <a:cubicBezTo>
                    <a:pt x="207" y="143"/>
                    <a:pt x="227" y="127"/>
                    <a:pt x="227" y="94"/>
                  </a:cubicBezTo>
                  <a:cubicBezTo>
                    <a:pt x="207" y="77"/>
                    <a:pt x="207" y="40"/>
                    <a:pt x="174" y="24"/>
                  </a:cubicBezTo>
                  <a:cubicBezTo>
                    <a:pt x="159" y="9"/>
                    <a:pt x="137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5" name="Google Shape;8385;p20"/>
            <p:cNvSpPr/>
            <p:nvPr/>
          </p:nvSpPr>
          <p:spPr>
            <a:xfrm flipH="1">
              <a:off x="3176311" y="2979825"/>
              <a:ext cx="4650" cy="4750"/>
            </a:xfrm>
            <a:custGeom>
              <a:avLst/>
              <a:gdLst/>
              <a:ahLst/>
              <a:cxnLst/>
              <a:rect l="l" t="t" r="r" b="b"/>
              <a:pathLst>
                <a:path w="186" h="190" extrusionOk="0">
                  <a:moveTo>
                    <a:pt x="33" y="0"/>
                  </a:moveTo>
                  <a:cubicBezTo>
                    <a:pt x="17" y="17"/>
                    <a:pt x="0" y="33"/>
                    <a:pt x="0" y="70"/>
                  </a:cubicBezTo>
                  <a:lnTo>
                    <a:pt x="0" y="120"/>
                  </a:lnTo>
                  <a:lnTo>
                    <a:pt x="17" y="136"/>
                  </a:lnTo>
                  <a:cubicBezTo>
                    <a:pt x="33" y="173"/>
                    <a:pt x="66" y="190"/>
                    <a:pt x="83" y="190"/>
                  </a:cubicBezTo>
                  <a:cubicBezTo>
                    <a:pt x="136" y="190"/>
                    <a:pt x="169" y="173"/>
                    <a:pt x="186" y="136"/>
                  </a:cubicBezTo>
                  <a:cubicBezTo>
                    <a:pt x="136" y="87"/>
                    <a:pt x="83" y="54"/>
                    <a:pt x="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6" name="Google Shape;8386;p20"/>
            <p:cNvSpPr/>
            <p:nvPr/>
          </p:nvSpPr>
          <p:spPr>
            <a:xfrm flipH="1">
              <a:off x="3319261" y="30261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0" y="0"/>
                  </a:moveTo>
                  <a:cubicBezTo>
                    <a:pt x="54" y="0"/>
                    <a:pt x="17" y="44"/>
                    <a:pt x="17" y="90"/>
                  </a:cubicBezTo>
                  <a:cubicBezTo>
                    <a:pt x="1" y="106"/>
                    <a:pt x="17" y="123"/>
                    <a:pt x="17" y="139"/>
                  </a:cubicBezTo>
                  <a:cubicBezTo>
                    <a:pt x="17" y="160"/>
                    <a:pt x="17" y="160"/>
                    <a:pt x="34" y="160"/>
                  </a:cubicBezTo>
                  <a:cubicBezTo>
                    <a:pt x="50" y="193"/>
                    <a:pt x="67" y="210"/>
                    <a:pt x="104" y="210"/>
                  </a:cubicBezTo>
                  <a:cubicBezTo>
                    <a:pt x="120" y="210"/>
                    <a:pt x="153" y="210"/>
                    <a:pt x="170" y="193"/>
                  </a:cubicBezTo>
                  <a:cubicBezTo>
                    <a:pt x="207" y="177"/>
                    <a:pt x="207" y="139"/>
                    <a:pt x="223" y="123"/>
                  </a:cubicBezTo>
                  <a:cubicBezTo>
                    <a:pt x="223" y="90"/>
                    <a:pt x="223" y="73"/>
                    <a:pt x="207" y="36"/>
                  </a:cubicBezTo>
                  <a:cubicBezTo>
                    <a:pt x="190" y="20"/>
                    <a:pt x="153" y="3"/>
                    <a:pt x="137" y="3"/>
                  </a:cubicBezTo>
                  <a:cubicBezTo>
                    <a:pt x="127" y="1"/>
                    <a:pt x="118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7" name="Google Shape;8387;p20"/>
            <p:cNvSpPr/>
            <p:nvPr/>
          </p:nvSpPr>
          <p:spPr>
            <a:xfrm flipH="1">
              <a:off x="3216611" y="30107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1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17" y="34"/>
                    <a:pt x="1" y="71"/>
                    <a:pt x="1" y="88"/>
                  </a:cubicBezTo>
                  <a:cubicBezTo>
                    <a:pt x="1" y="104"/>
                    <a:pt x="1" y="121"/>
                    <a:pt x="17" y="137"/>
                  </a:cubicBezTo>
                  <a:lnTo>
                    <a:pt x="17" y="174"/>
                  </a:lnTo>
                  <a:cubicBezTo>
                    <a:pt x="34" y="191"/>
                    <a:pt x="67" y="207"/>
                    <a:pt x="83" y="207"/>
                  </a:cubicBezTo>
                  <a:cubicBezTo>
                    <a:pt x="93" y="209"/>
                    <a:pt x="102" y="210"/>
                    <a:pt x="111" y="210"/>
                  </a:cubicBezTo>
                  <a:cubicBezTo>
                    <a:pt x="167" y="210"/>
                    <a:pt x="207" y="167"/>
                    <a:pt x="207" y="121"/>
                  </a:cubicBezTo>
                  <a:cubicBezTo>
                    <a:pt x="224" y="104"/>
                    <a:pt x="207" y="71"/>
                    <a:pt x="187" y="55"/>
                  </a:cubicBezTo>
                  <a:cubicBezTo>
                    <a:pt x="170" y="17"/>
                    <a:pt x="154" y="17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8" name="Google Shape;8388;p20"/>
            <p:cNvSpPr/>
            <p:nvPr/>
          </p:nvSpPr>
          <p:spPr>
            <a:xfrm flipH="1">
              <a:off x="3316686" y="30898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70" y="0"/>
                    <a:pt x="0" y="33"/>
                    <a:pt x="0" y="87"/>
                  </a:cubicBezTo>
                  <a:lnTo>
                    <a:pt x="0" y="136"/>
                  </a:lnTo>
                  <a:cubicBezTo>
                    <a:pt x="17" y="153"/>
                    <a:pt x="17" y="153"/>
                    <a:pt x="17" y="169"/>
                  </a:cubicBezTo>
                  <a:cubicBezTo>
                    <a:pt x="33" y="190"/>
                    <a:pt x="50" y="206"/>
                    <a:pt x="87" y="206"/>
                  </a:cubicBezTo>
                  <a:cubicBezTo>
                    <a:pt x="136" y="206"/>
                    <a:pt x="206" y="169"/>
                    <a:pt x="206" y="120"/>
                  </a:cubicBezTo>
                  <a:cubicBezTo>
                    <a:pt x="206" y="87"/>
                    <a:pt x="206" y="66"/>
                    <a:pt x="190" y="33"/>
                  </a:cubicBezTo>
                  <a:cubicBezTo>
                    <a:pt x="173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9" name="Google Shape;8389;p20"/>
            <p:cNvSpPr/>
            <p:nvPr/>
          </p:nvSpPr>
          <p:spPr>
            <a:xfrm flipH="1">
              <a:off x="3219186" y="3027400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90" y="0"/>
                  </a:moveTo>
                  <a:cubicBezTo>
                    <a:pt x="49" y="0"/>
                    <a:pt x="14" y="35"/>
                    <a:pt x="0" y="88"/>
                  </a:cubicBezTo>
                  <a:lnTo>
                    <a:pt x="0" y="142"/>
                  </a:lnTo>
                  <a:cubicBezTo>
                    <a:pt x="17" y="142"/>
                    <a:pt x="17" y="159"/>
                    <a:pt x="17" y="159"/>
                  </a:cubicBezTo>
                  <a:cubicBezTo>
                    <a:pt x="33" y="175"/>
                    <a:pt x="66" y="192"/>
                    <a:pt x="87" y="212"/>
                  </a:cubicBezTo>
                  <a:cubicBezTo>
                    <a:pt x="120" y="212"/>
                    <a:pt x="136" y="192"/>
                    <a:pt x="169" y="175"/>
                  </a:cubicBezTo>
                  <a:cubicBezTo>
                    <a:pt x="190" y="175"/>
                    <a:pt x="207" y="142"/>
                    <a:pt x="207" y="126"/>
                  </a:cubicBezTo>
                  <a:cubicBezTo>
                    <a:pt x="207" y="88"/>
                    <a:pt x="207" y="55"/>
                    <a:pt x="190" y="39"/>
                  </a:cubicBezTo>
                  <a:cubicBezTo>
                    <a:pt x="169" y="22"/>
                    <a:pt x="153" y="6"/>
                    <a:pt x="120" y="6"/>
                  </a:cubicBezTo>
                  <a:cubicBezTo>
                    <a:pt x="110" y="2"/>
                    <a:pt x="100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0" name="Google Shape;8390;p20"/>
            <p:cNvSpPr/>
            <p:nvPr/>
          </p:nvSpPr>
          <p:spPr>
            <a:xfrm flipH="1">
              <a:off x="3322661" y="3040175"/>
              <a:ext cx="5700" cy="5150"/>
            </a:xfrm>
            <a:custGeom>
              <a:avLst/>
              <a:gdLst/>
              <a:ahLst/>
              <a:cxnLst/>
              <a:rect l="l" t="t" r="r" b="b"/>
              <a:pathLst>
                <a:path w="228" h="206" extrusionOk="0">
                  <a:moveTo>
                    <a:pt x="113" y="1"/>
                  </a:moveTo>
                  <a:cubicBezTo>
                    <a:pt x="85" y="1"/>
                    <a:pt x="56" y="14"/>
                    <a:pt x="38" y="43"/>
                  </a:cubicBezTo>
                  <a:cubicBezTo>
                    <a:pt x="21" y="60"/>
                    <a:pt x="0" y="93"/>
                    <a:pt x="0" y="113"/>
                  </a:cubicBezTo>
                  <a:cubicBezTo>
                    <a:pt x="0" y="130"/>
                    <a:pt x="21" y="130"/>
                    <a:pt x="21" y="146"/>
                  </a:cubicBezTo>
                  <a:cubicBezTo>
                    <a:pt x="21" y="163"/>
                    <a:pt x="38" y="179"/>
                    <a:pt x="54" y="179"/>
                  </a:cubicBezTo>
                  <a:cubicBezTo>
                    <a:pt x="69" y="196"/>
                    <a:pt x="92" y="205"/>
                    <a:pt x="115" y="205"/>
                  </a:cubicBezTo>
                  <a:cubicBezTo>
                    <a:pt x="143" y="205"/>
                    <a:pt x="172" y="192"/>
                    <a:pt x="190" y="163"/>
                  </a:cubicBezTo>
                  <a:cubicBezTo>
                    <a:pt x="207" y="146"/>
                    <a:pt x="227" y="113"/>
                    <a:pt x="227" y="93"/>
                  </a:cubicBezTo>
                  <a:cubicBezTo>
                    <a:pt x="207" y="60"/>
                    <a:pt x="207" y="43"/>
                    <a:pt x="174" y="27"/>
                  </a:cubicBezTo>
                  <a:cubicBezTo>
                    <a:pt x="159" y="10"/>
                    <a:pt x="136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1" name="Google Shape;8391;p20"/>
            <p:cNvSpPr/>
            <p:nvPr/>
          </p:nvSpPr>
          <p:spPr>
            <a:xfrm flipH="1">
              <a:off x="3071886" y="30493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9" y="1"/>
                  </a:moveTo>
                  <a:cubicBezTo>
                    <a:pt x="54" y="1"/>
                    <a:pt x="15" y="44"/>
                    <a:pt x="1" y="91"/>
                  </a:cubicBezTo>
                  <a:cubicBezTo>
                    <a:pt x="1" y="107"/>
                    <a:pt x="1" y="124"/>
                    <a:pt x="17" y="140"/>
                  </a:cubicBezTo>
                  <a:lnTo>
                    <a:pt x="17" y="161"/>
                  </a:lnTo>
                  <a:cubicBezTo>
                    <a:pt x="34" y="194"/>
                    <a:pt x="67" y="210"/>
                    <a:pt x="87" y="210"/>
                  </a:cubicBezTo>
                  <a:cubicBezTo>
                    <a:pt x="153" y="210"/>
                    <a:pt x="207" y="177"/>
                    <a:pt x="207" y="124"/>
                  </a:cubicBezTo>
                  <a:cubicBezTo>
                    <a:pt x="223" y="91"/>
                    <a:pt x="207" y="74"/>
                    <a:pt x="190" y="37"/>
                  </a:cubicBezTo>
                  <a:cubicBezTo>
                    <a:pt x="170" y="21"/>
                    <a:pt x="153" y="4"/>
                    <a:pt x="120" y="4"/>
                  </a:cubicBezTo>
                  <a:cubicBezTo>
                    <a:pt x="113" y="2"/>
                    <a:pt x="106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2" name="Google Shape;8392;p20"/>
            <p:cNvSpPr/>
            <p:nvPr/>
          </p:nvSpPr>
          <p:spPr>
            <a:xfrm flipH="1">
              <a:off x="3068911" y="309797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103" y="1"/>
                  </a:moveTo>
                  <a:cubicBezTo>
                    <a:pt x="75" y="1"/>
                    <a:pt x="46" y="14"/>
                    <a:pt x="17" y="32"/>
                  </a:cubicBezTo>
                  <a:cubicBezTo>
                    <a:pt x="1" y="69"/>
                    <a:pt x="1" y="85"/>
                    <a:pt x="1" y="118"/>
                  </a:cubicBezTo>
                  <a:cubicBezTo>
                    <a:pt x="1" y="118"/>
                    <a:pt x="1" y="135"/>
                    <a:pt x="17" y="135"/>
                  </a:cubicBezTo>
                  <a:cubicBezTo>
                    <a:pt x="17" y="151"/>
                    <a:pt x="34" y="172"/>
                    <a:pt x="34" y="189"/>
                  </a:cubicBezTo>
                  <a:cubicBezTo>
                    <a:pt x="58" y="203"/>
                    <a:pt x="85" y="212"/>
                    <a:pt x="111" y="212"/>
                  </a:cubicBezTo>
                  <a:cubicBezTo>
                    <a:pt x="143" y="212"/>
                    <a:pt x="172" y="199"/>
                    <a:pt x="190" y="172"/>
                  </a:cubicBezTo>
                  <a:cubicBezTo>
                    <a:pt x="207" y="151"/>
                    <a:pt x="207" y="118"/>
                    <a:pt x="207" y="102"/>
                  </a:cubicBezTo>
                  <a:cubicBezTo>
                    <a:pt x="207" y="69"/>
                    <a:pt x="190" y="48"/>
                    <a:pt x="174" y="32"/>
                  </a:cubicBezTo>
                  <a:cubicBezTo>
                    <a:pt x="150" y="10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3" name="Google Shape;8393;p20"/>
            <p:cNvSpPr/>
            <p:nvPr/>
          </p:nvSpPr>
          <p:spPr>
            <a:xfrm flipH="1">
              <a:off x="3068911" y="3112425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98" y="0"/>
                  </a:moveTo>
                  <a:cubicBezTo>
                    <a:pt x="67" y="0"/>
                    <a:pt x="30" y="29"/>
                    <a:pt x="17" y="56"/>
                  </a:cubicBezTo>
                  <a:cubicBezTo>
                    <a:pt x="17" y="72"/>
                    <a:pt x="17" y="72"/>
                    <a:pt x="0" y="89"/>
                  </a:cubicBezTo>
                  <a:cubicBezTo>
                    <a:pt x="0" y="109"/>
                    <a:pt x="0" y="126"/>
                    <a:pt x="17" y="142"/>
                  </a:cubicBezTo>
                  <a:cubicBezTo>
                    <a:pt x="17" y="159"/>
                    <a:pt x="50" y="192"/>
                    <a:pt x="70" y="192"/>
                  </a:cubicBezTo>
                  <a:cubicBezTo>
                    <a:pt x="70" y="192"/>
                    <a:pt x="87" y="213"/>
                    <a:pt x="103" y="213"/>
                  </a:cubicBezTo>
                  <a:cubicBezTo>
                    <a:pt x="153" y="213"/>
                    <a:pt x="206" y="175"/>
                    <a:pt x="223" y="126"/>
                  </a:cubicBezTo>
                  <a:cubicBezTo>
                    <a:pt x="223" y="89"/>
                    <a:pt x="206" y="56"/>
                    <a:pt x="190" y="39"/>
                  </a:cubicBezTo>
                  <a:cubicBezTo>
                    <a:pt x="173" y="23"/>
                    <a:pt x="153" y="6"/>
                    <a:pt x="120" y="6"/>
                  </a:cubicBezTo>
                  <a:cubicBezTo>
                    <a:pt x="113" y="2"/>
                    <a:pt x="106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4" name="Google Shape;8394;p20"/>
            <p:cNvSpPr/>
            <p:nvPr/>
          </p:nvSpPr>
          <p:spPr>
            <a:xfrm flipH="1">
              <a:off x="3075811" y="306130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17" y="0"/>
                  </a:moveTo>
                  <a:cubicBezTo>
                    <a:pt x="103" y="0"/>
                    <a:pt x="88" y="3"/>
                    <a:pt x="71" y="6"/>
                  </a:cubicBezTo>
                  <a:cubicBezTo>
                    <a:pt x="17" y="23"/>
                    <a:pt x="1" y="93"/>
                    <a:pt x="17" y="142"/>
                  </a:cubicBezTo>
                  <a:cubicBezTo>
                    <a:pt x="17" y="159"/>
                    <a:pt x="38" y="175"/>
                    <a:pt x="54" y="175"/>
                  </a:cubicBezTo>
                  <a:cubicBezTo>
                    <a:pt x="64" y="198"/>
                    <a:pt x="86" y="207"/>
                    <a:pt x="110" y="207"/>
                  </a:cubicBezTo>
                  <a:cubicBezTo>
                    <a:pt x="126" y="207"/>
                    <a:pt x="143" y="203"/>
                    <a:pt x="158" y="196"/>
                  </a:cubicBezTo>
                  <a:cubicBezTo>
                    <a:pt x="191" y="196"/>
                    <a:pt x="224" y="159"/>
                    <a:pt x="224" y="109"/>
                  </a:cubicBezTo>
                  <a:cubicBezTo>
                    <a:pt x="224" y="93"/>
                    <a:pt x="224" y="72"/>
                    <a:pt x="207" y="72"/>
                  </a:cubicBezTo>
                  <a:cubicBezTo>
                    <a:pt x="194" y="22"/>
                    <a:pt x="16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5" name="Google Shape;8395;p20"/>
            <p:cNvSpPr/>
            <p:nvPr/>
          </p:nvSpPr>
          <p:spPr>
            <a:xfrm flipH="1">
              <a:off x="3061186" y="3059275"/>
              <a:ext cx="6000" cy="5300"/>
            </a:xfrm>
            <a:custGeom>
              <a:avLst/>
              <a:gdLst/>
              <a:ahLst/>
              <a:cxnLst/>
              <a:rect l="l" t="t" r="r" b="b"/>
              <a:pathLst>
                <a:path w="240" h="212" extrusionOk="0">
                  <a:moveTo>
                    <a:pt x="67" y="1"/>
                  </a:moveTo>
                  <a:cubicBezTo>
                    <a:pt x="50" y="17"/>
                    <a:pt x="34" y="34"/>
                    <a:pt x="17" y="50"/>
                  </a:cubicBezTo>
                  <a:cubicBezTo>
                    <a:pt x="1" y="87"/>
                    <a:pt x="1" y="104"/>
                    <a:pt x="17" y="137"/>
                  </a:cubicBezTo>
                  <a:cubicBezTo>
                    <a:pt x="31" y="181"/>
                    <a:pt x="81" y="211"/>
                    <a:pt x="126" y="211"/>
                  </a:cubicBezTo>
                  <a:cubicBezTo>
                    <a:pt x="135" y="211"/>
                    <a:pt x="145" y="210"/>
                    <a:pt x="153" y="207"/>
                  </a:cubicBezTo>
                  <a:cubicBezTo>
                    <a:pt x="207" y="174"/>
                    <a:pt x="240" y="120"/>
                    <a:pt x="207" y="71"/>
                  </a:cubicBezTo>
                  <a:cubicBezTo>
                    <a:pt x="207" y="34"/>
                    <a:pt x="170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6" name="Google Shape;8396;p20"/>
            <p:cNvSpPr/>
            <p:nvPr/>
          </p:nvSpPr>
          <p:spPr>
            <a:xfrm flipH="1">
              <a:off x="3060761" y="3042750"/>
              <a:ext cx="5600" cy="5150"/>
            </a:xfrm>
            <a:custGeom>
              <a:avLst/>
              <a:gdLst/>
              <a:ahLst/>
              <a:cxnLst/>
              <a:rect l="l" t="t" r="r" b="b"/>
              <a:pathLst>
                <a:path w="224" h="206" extrusionOk="0">
                  <a:moveTo>
                    <a:pt x="103" y="1"/>
                  </a:moveTo>
                  <a:cubicBezTo>
                    <a:pt x="75" y="1"/>
                    <a:pt x="47" y="14"/>
                    <a:pt x="17" y="43"/>
                  </a:cubicBezTo>
                  <a:cubicBezTo>
                    <a:pt x="1" y="60"/>
                    <a:pt x="1" y="76"/>
                    <a:pt x="1" y="113"/>
                  </a:cubicBezTo>
                  <a:cubicBezTo>
                    <a:pt x="1" y="130"/>
                    <a:pt x="1" y="130"/>
                    <a:pt x="17" y="146"/>
                  </a:cubicBezTo>
                  <a:cubicBezTo>
                    <a:pt x="17" y="163"/>
                    <a:pt x="34" y="163"/>
                    <a:pt x="34" y="179"/>
                  </a:cubicBezTo>
                  <a:cubicBezTo>
                    <a:pt x="58" y="196"/>
                    <a:pt x="86" y="206"/>
                    <a:pt x="112" y="206"/>
                  </a:cubicBezTo>
                  <a:cubicBezTo>
                    <a:pt x="143" y="206"/>
                    <a:pt x="172" y="192"/>
                    <a:pt x="190" y="163"/>
                  </a:cubicBezTo>
                  <a:cubicBezTo>
                    <a:pt x="223" y="130"/>
                    <a:pt x="223" y="60"/>
                    <a:pt x="174" y="27"/>
                  </a:cubicBezTo>
                  <a:cubicBezTo>
                    <a:pt x="150" y="10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7" name="Google Shape;8397;p20"/>
            <p:cNvSpPr/>
            <p:nvPr/>
          </p:nvSpPr>
          <p:spPr>
            <a:xfrm flipH="1">
              <a:off x="3065511" y="3070725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3" y="1"/>
                  </a:moveTo>
                  <a:cubicBezTo>
                    <a:pt x="104" y="1"/>
                    <a:pt x="95" y="2"/>
                    <a:pt x="87" y="5"/>
                  </a:cubicBezTo>
                  <a:cubicBezTo>
                    <a:pt x="34" y="42"/>
                    <a:pt x="1" y="91"/>
                    <a:pt x="34" y="145"/>
                  </a:cubicBezTo>
                  <a:cubicBezTo>
                    <a:pt x="50" y="185"/>
                    <a:pt x="86" y="217"/>
                    <a:pt x="136" y="217"/>
                  </a:cubicBezTo>
                  <a:cubicBezTo>
                    <a:pt x="148" y="217"/>
                    <a:pt x="160" y="215"/>
                    <a:pt x="174" y="211"/>
                  </a:cubicBezTo>
                  <a:cubicBezTo>
                    <a:pt x="223" y="178"/>
                    <a:pt x="240" y="128"/>
                    <a:pt x="223" y="75"/>
                  </a:cubicBezTo>
                  <a:cubicBezTo>
                    <a:pt x="210" y="33"/>
                    <a:pt x="15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8" name="Google Shape;8398;p20"/>
            <p:cNvSpPr/>
            <p:nvPr/>
          </p:nvSpPr>
          <p:spPr>
            <a:xfrm flipH="1">
              <a:off x="3395336" y="30261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7" y="0"/>
                  </a:moveTo>
                  <a:cubicBezTo>
                    <a:pt x="107" y="0"/>
                    <a:pt x="97" y="1"/>
                    <a:pt x="87" y="4"/>
                  </a:cubicBezTo>
                  <a:cubicBezTo>
                    <a:pt x="38" y="37"/>
                    <a:pt x="1" y="91"/>
                    <a:pt x="17" y="140"/>
                  </a:cubicBezTo>
                  <a:cubicBezTo>
                    <a:pt x="38" y="161"/>
                    <a:pt x="38" y="178"/>
                    <a:pt x="54" y="178"/>
                  </a:cubicBezTo>
                  <a:cubicBezTo>
                    <a:pt x="87" y="211"/>
                    <a:pt x="120" y="211"/>
                    <a:pt x="158" y="211"/>
                  </a:cubicBezTo>
                  <a:cubicBezTo>
                    <a:pt x="207" y="194"/>
                    <a:pt x="224" y="161"/>
                    <a:pt x="224" y="107"/>
                  </a:cubicBezTo>
                  <a:lnTo>
                    <a:pt x="224" y="74"/>
                  </a:lnTo>
                  <a:cubicBezTo>
                    <a:pt x="210" y="30"/>
                    <a:pt x="16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9" name="Google Shape;8399;p20"/>
            <p:cNvSpPr/>
            <p:nvPr/>
          </p:nvSpPr>
          <p:spPr>
            <a:xfrm flipH="1">
              <a:off x="3293911" y="301140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08" y="0"/>
                  </a:moveTo>
                  <a:cubicBezTo>
                    <a:pt x="83" y="0"/>
                    <a:pt x="57" y="13"/>
                    <a:pt x="34" y="28"/>
                  </a:cubicBezTo>
                  <a:cubicBezTo>
                    <a:pt x="17" y="44"/>
                    <a:pt x="17" y="61"/>
                    <a:pt x="17" y="94"/>
                  </a:cubicBezTo>
                  <a:cubicBezTo>
                    <a:pt x="1" y="110"/>
                    <a:pt x="17" y="131"/>
                    <a:pt x="17" y="147"/>
                  </a:cubicBezTo>
                  <a:cubicBezTo>
                    <a:pt x="34" y="180"/>
                    <a:pt x="67" y="197"/>
                    <a:pt x="104" y="213"/>
                  </a:cubicBezTo>
                  <a:cubicBezTo>
                    <a:pt x="153" y="213"/>
                    <a:pt x="207" y="180"/>
                    <a:pt x="223" y="131"/>
                  </a:cubicBezTo>
                  <a:cubicBezTo>
                    <a:pt x="223" y="94"/>
                    <a:pt x="223" y="61"/>
                    <a:pt x="207" y="44"/>
                  </a:cubicBezTo>
                  <a:cubicBezTo>
                    <a:pt x="186" y="28"/>
                    <a:pt x="153" y="7"/>
                    <a:pt x="137" y="7"/>
                  </a:cubicBezTo>
                  <a:cubicBezTo>
                    <a:pt x="127" y="2"/>
                    <a:pt x="118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0" name="Google Shape;8400;p20"/>
            <p:cNvSpPr/>
            <p:nvPr/>
          </p:nvSpPr>
          <p:spPr>
            <a:xfrm flipH="1">
              <a:off x="3299061" y="30578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1" y="0"/>
                  </a:moveTo>
                  <a:cubicBezTo>
                    <a:pt x="55" y="0"/>
                    <a:pt x="17" y="47"/>
                    <a:pt x="17" y="90"/>
                  </a:cubicBezTo>
                  <a:cubicBezTo>
                    <a:pt x="1" y="106"/>
                    <a:pt x="17" y="127"/>
                    <a:pt x="17" y="143"/>
                  </a:cubicBezTo>
                  <a:cubicBezTo>
                    <a:pt x="17" y="143"/>
                    <a:pt x="17" y="160"/>
                    <a:pt x="34" y="160"/>
                  </a:cubicBezTo>
                  <a:cubicBezTo>
                    <a:pt x="50" y="193"/>
                    <a:pt x="67" y="193"/>
                    <a:pt x="104" y="209"/>
                  </a:cubicBezTo>
                  <a:cubicBezTo>
                    <a:pt x="120" y="209"/>
                    <a:pt x="153" y="209"/>
                    <a:pt x="170" y="193"/>
                  </a:cubicBezTo>
                  <a:cubicBezTo>
                    <a:pt x="207" y="176"/>
                    <a:pt x="207" y="143"/>
                    <a:pt x="223" y="127"/>
                  </a:cubicBezTo>
                  <a:cubicBezTo>
                    <a:pt x="223" y="90"/>
                    <a:pt x="223" y="73"/>
                    <a:pt x="207" y="40"/>
                  </a:cubicBezTo>
                  <a:cubicBezTo>
                    <a:pt x="186" y="24"/>
                    <a:pt x="153" y="3"/>
                    <a:pt x="137" y="3"/>
                  </a:cubicBezTo>
                  <a:cubicBezTo>
                    <a:pt x="128" y="1"/>
                    <a:pt x="119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1" name="Google Shape;8401;p20"/>
            <p:cNvSpPr/>
            <p:nvPr/>
          </p:nvSpPr>
          <p:spPr>
            <a:xfrm flipH="1">
              <a:off x="3291736" y="2999850"/>
              <a:ext cx="5200" cy="5100"/>
            </a:xfrm>
            <a:custGeom>
              <a:avLst/>
              <a:gdLst/>
              <a:ahLst/>
              <a:cxnLst/>
              <a:rect l="l" t="t" r="r" b="b"/>
              <a:pathLst>
                <a:path w="208" h="204" extrusionOk="0">
                  <a:moveTo>
                    <a:pt x="96" y="1"/>
                  </a:moveTo>
                  <a:cubicBezTo>
                    <a:pt x="65" y="1"/>
                    <a:pt x="36" y="13"/>
                    <a:pt x="17" y="40"/>
                  </a:cubicBezTo>
                  <a:cubicBezTo>
                    <a:pt x="1" y="57"/>
                    <a:pt x="1" y="77"/>
                    <a:pt x="1" y="110"/>
                  </a:cubicBezTo>
                  <a:lnTo>
                    <a:pt x="1" y="143"/>
                  </a:lnTo>
                  <a:cubicBezTo>
                    <a:pt x="17" y="160"/>
                    <a:pt x="17" y="160"/>
                    <a:pt x="34" y="180"/>
                  </a:cubicBezTo>
                  <a:cubicBezTo>
                    <a:pt x="57" y="192"/>
                    <a:pt x="72" y="204"/>
                    <a:pt x="92" y="204"/>
                  </a:cubicBezTo>
                  <a:cubicBezTo>
                    <a:pt x="100" y="204"/>
                    <a:pt x="110" y="202"/>
                    <a:pt x="120" y="197"/>
                  </a:cubicBezTo>
                  <a:cubicBezTo>
                    <a:pt x="137" y="197"/>
                    <a:pt x="170" y="180"/>
                    <a:pt x="186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86" y="40"/>
                    <a:pt x="170" y="24"/>
                  </a:cubicBezTo>
                  <a:cubicBezTo>
                    <a:pt x="148" y="9"/>
                    <a:pt x="12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2" name="Google Shape;8402;p20"/>
            <p:cNvSpPr/>
            <p:nvPr/>
          </p:nvSpPr>
          <p:spPr>
            <a:xfrm flipH="1">
              <a:off x="3077461" y="3075000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10" y="0"/>
                  </a:moveTo>
                  <a:cubicBezTo>
                    <a:pt x="81" y="0"/>
                    <a:pt x="52" y="13"/>
                    <a:pt x="34" y="40"/>
                  </a:cubicBezTo>
                  <a:cubicBezTo>
                    <a:pt x="17" y="60"/>
                    <a:pt x="1" y="93"/>
                    <a:pt x="1" y="110"/>
                  </a:cubicBezTo>
                  <a:cubicBezTo>
                    <a:pt x="1" y="126"/>
                    <a:pt x="17" y="126"/>
                    <a:pt x="17" y="143"/>
                  </a:cubicBezTo>
                  <a:cubicBezTo>
                    <a:pt x="17" y="163"/>
                    <a:pt x="34" y="180"/>
                    <a:pt x="50" y="180"/>
                  </a:cubicBezTo>
                  <a:cubicBezTo>
                    <a:pt x="67" y="196"/>
                    <a:pt x="83" y="213"/>
                    <a:pt x="120" y="213"/>
                  </a:cubicBezTo>
                  <a:cubicBezTo>
                    <a:pt x="153" y="213"/>
                    <a:pt x="170" y="196"/>
                    <a:pt x="186" y="180"/>
                  </a:cubicBezTo>
                  <a:cubicBezTo>
                    <a:pt x="207" y="143"/>
                    <a:pt x="224" y="126"/>
                    <a:pt x="224" y="93"/>
                  </a:cubicBezTo>
                  <a:cubicBezTo>
                    <a:pt x="207" y="77"/>
                    <a:pt x="207" y="40"/>
                    <a:pt x="170" y="23"/>
                  </a:cubicBezTo>
                  <a:cubicBezTo>
                    <a:pt x="155" y="8"/>
                    <a:pt x="133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3" name="Google Shape;8403;p20"/>
            <p:cNvSpPr/>
            <p:nvPr/>
          </p:nvSpPr>
          <p:spPr>
            <a:xfrm flipH="1">
              <a:off x="3315861" y="30759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70" y="1"/>
                    <a:pt x="17" y="38"/>
                    <a:pt x="0" y="87"/>
                  </a:cubicBezTo>
                  <a:lnTo>
                    <a:pt x="0" y="124"/>
                  </a:lnTo>
                  <a:lnTo>
                    <a:pt x="0" y="141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7" y="190"/>
                    <a:pt x="70" y="207"/>
                    <a:pt x="87" y="207"/>
                  </a:cubicBezTo>
                  <a:cubicBezTo>
                    <a:pt x="120" y="207"/>
                    <a:pt x="140" y="207"/>
                    <a:pt x="173" y="190"/>
                  </a:cubicBezTo>
                  <a:cubicBezTo>
                    <a:pt x="190" y="174"/>
                    <a:pt x="206" y="141"/>
                    <a:pt x="206" y="124"/>
                  </a:cubicBezTo>
                  <a:cubicBezTo>
                    <a:pt x="206" y="87"/>
                    <a:pt x="206" y="71"/>
                    <a:pt x="190" y="54"/>
                  </a:cubicBezTo>
                  <a:cubicBezTo>
                    <a:pt x="190" y="21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4" name="Google Shape;8404;p20"/>
            <p:cNvSpPr/>
            <p:nvPr/>
          </p:nvSpPr>
          <p:spPr>
            <a:xfrm flipH="1">
              <a:off x="3295261" y="30274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97" y="0"/>
                  </a:moveTo>
                  <a:cubicBezTo>
                    <a:pt x="55" y="0"/>
                    <a:pt x="14" y="45"/>
                    <a:pt x="0" y="87"/>
                  </a:cubicBezTo>
                  <a:cubicBezTo>
                    <a:pt x="0" y="108"/>
                    <a:pt x="0" y="125"/>
                    <a:pt x="17" y="141"/>
                  </a:cubicBezTo>
                  <a:lnTo>
                    <a:pt x="17" y="158"/>
                  </a:lnTo>
                  <a:cubicBezTo>
                    <a:pt x="33" y="191"/>
                    <a:pt x="70" y="211"/>
                    <a:pt x="87" y="211"/>
                  </a:cubicBezTo>
                  <a:cubicBezTo>
                    <a:pt x="157" y="211"/>
                    <a:pt x="206" y="174"/>
                    <a:pt x="206" y="125"/>
                  </a:cubicBezTo>
                  <a:cubicBezTo>
                    <a:pt x="223" y="87"/>
                    <a:pt x="206" y="71"/>
                    <a:pt x="190" y="38"/>
                  </a:cubicBezTo>
                  <a:cubicBezTo>
                    <a:pt x="173" y="21"/>
                    <a:pt x="157" y="5"/>
                    <a:pt x="120" y="5"/>
                  </a:cubicBezTo>
                  <a:cubicBezTo>
                    <a:pt x="112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5" name="Google Shape;8405;p20"/>
            <p:cNvSpPr/>
            <p:nvPr/>
          </p:nvSpPr>
          <p:spPr>
            <a:xfrm flipH="1">
              <a:off x="3296911" y="30412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83" y="0"/>
                    <a:pt x="50" y="17"/>
                    <a:pt x="34" y="33"/>
                  </a:cubicBezTo>
                  <a:cubicBezTo>
                    <a:pt x="17" y="50"/>
                    <a:pt x="1" y="70"/>
                    <a:pt x="1" y="103"/>
                  </a:cubicBezTo>
                  <a:lnTo>
                    <a:pt x="1" y="153"/>
                  </a:lnTo>
                  <a:cubicBezTo>
                    <a:pt x="1" y="153"/>
                    <a:pt x="1" y="173"/>
                    <a:pt x="17" y="173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92" y="209"/>
                    <a:pt x="101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3"/>
                    <a:pt x="207" y="70"/>
                    <a:pt x="186" y="50"/>
                  </a:cubicBezTo>
                  <a:cubicBezTo>
                    <a:pt x="170" y="33"/>
                    <a:pt x="13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6" name="Google Shape;8406;p20"/>
            <p:cNvSpPr/>
            <p:nvPr/>
          </p:nvSpPr>
          <p:spPr>
            <a:xfrm flipH="1">
              <a:off x="3302561" y="3082475"/>
              <a:ext cx="5600" cy="5125"/>
            </a:xfrm>
            <a:custGeom>
              <a:avLst/>
              <a:gdLst/>
              <a:ahLst/>
              <a:cxnLst/>
              <a:rect l="l" t="t" r="r" b="b"/>
              <a:pathLst>
                <a:path w="224" h="205" extrusionOk="0">
                  <a:moveTo>
                    <a:pt x="104" y="0"/>
                  </a:moveTo>
                  <a:cubicBezTo>
                    <a:pt x="71" y="0"/>
                    <a:pt x="54" y="17"/>
                    <a:pt x="38" y="33"/>
                  </a:cubicBezTo>
                  <a:cubicBezTo>
                    <a:pt x="17" y="50"/>
                    <a:pt x="0" y="87"/>
                    <a:pt x="0" y="104"/>
                  </a:cubicBezTo>
                  <a:cubicBezTo>
                    <a:pt x="0" y="120"/>
                    <a:pt x="0" y="120"/>
                    <a:pt x="17" y="137"/>
                  </a:cubicBezTo>
                  <a:cubicBezTo>
                    <a:pt x="17" y="153"/>
                    <a:pt x="38" y="174"/>
                    <a:pt x="54" y="174"/>
                  </a:cubicBezTo>
                  <a:cubicBezTo>
                    <a:pt x="69" y="196"/>
                    <a:pt x="91" y="205"/>
                    <a:pt x="115" y="205"/>
                  </a:cubicBezTo>
                  <a:cubicBezTo>
                    <a:pt x="143" y="205"/>
                    <a:pt x="172" y="192"/>
                    <a:pt x="190" y="174"/>
                  </a:cubicBezTo>
                  <a:cubicBezTo>
                    <a:pt x="207" y="137"/>
                    <a:pt x="223" y="120"/>
                    <a:pt x="207" y="87"/>
                  </a:cubicBezTo>
                  <a:cubicBezTo>
                    <a:pt x="207" y="71"/>
                    <a:pt x="190" y="33"/>
                    <a:pt x="174" y="17"/>
                  </a:cubicBezTo>
                  <a:cubicBezTo>
                    <a:pt x="15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7" name="Google Shape;8407;p20"/>
            <p:cNvSpPr/>
            <p:nvPr/>
          </p:nvSpPr>
          <p:spPr>
            <a:xfrm flipH="1">
              <a:off x="3295261" y="2962925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9" y="0"/>
                  </a:moveTo>
                  <a:cubicBezTo>
                    <a:pt x="114" y="0"/>
                    <a:pt x="100" y="3"/>
                    <a:pt x="87" y="8"/>
                  </a:cubicBezTo>
                  <a:cubicBezTo>
                    <a:pt x="34" y="25"/>
                    <a:pt x="1" y="74"/>
                    <a:pt x="17" y="144"/>
                  </a:cubicBezTo>
                  <a:cubicBezTo>
                    <a:pt x="42" y="181"/>
                    <a:pt x="77" y="202"/>
                    <a:pt x="114" y="202"/>
                  </a:cubicBezTo>
                  <a:cubicBezTo>
                    <a:pt x="127" y="202"/>
                    <a:pt x="140" y="199"/>
                    <a:pt x="153" y="194"/>
                  </a:cubicBezTo>
                  <a:cubicBezTo>
                    <a:pt x="207" y="177"/>
                    <a:pt x="240" y="111"/>
                    <a:pt x="223" y="58"/>
                  </a:cubicBezTo>
                  <a:cubicBezTo>
                    <a:pt x="211" y="21"/>
                    <a:pt x="170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8" name="Google Shape;8408;p20"/>
            <p:cNvSpPr/>
            <p:nvPr/>
          </p:nvSpPr>
          <p:spPr>
            <a:xfrm flipH="1">
              <a:off x="3302061" y="3069075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00" y="0"/>
                  </a:moveTo>
                  <a:cubicBezTo>
                    <a:pt x="90" y="0"/>
                    <a:pt x="81" y="2"/>
                    <a:pt x="71" y="5"/>
                  </a:cubicBezTo>
                  <a:cubicBezTo>
                    <a:pt x="22" y="38"/>
                    <a:pt x="1" y="91"/>
                    <a:pt x="22" y="141"/>
                  </a:cubicBezTo>
                  <a:cubicBezTo>
                    <a:pt x="22" y="157"/>
                    <a:pt x="38" y="174"/>
                    <a:pt x="38" y="194"/>
                  </a:cubicBezTo>
                  <a:cubicBezTo>
                    <a:pt x="71" y="211"/>
                    <a:pt x="104" y="211"/>
                    <a:pt x="158" y="211"/>
                  </a:cubicBezTo>
                  <a:cubicBezTo>
                    <a:pt x="191" y="194"/>
                    <a:pt x="207" y="157"/>
                    <a:pt x="228" y="124"/>
                  </a:cubicBezTo>
                  <a:cubicBezTo>
                    <a:pt x="228" y="108"/>
                    <a:pt x="228" y="91"/>
                    <a:pt x="207" y="71"/>
                  </a:cubicBezTo>
                  <a:cubicBezTo>
                    <a:pt x="194" y="30"/>
                    <a:pt x="146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9" name="Google Shape;8409;p20"/>
            <p:cNvSpPr/>
            <p:nvPr/>
          </p:nvSpPr>
          <p:spPr>
            <a:xfrm flipH="1">
              <a:off x="3309786" y="2968675"/>
              <a:ext cx="5700" cy="5300"/>
            </a:xfrm>
            <a:custGeom>
              <a:avLst/>
              <a:gdLst/>
              <a:ahLst/>
              <a:cxnLst/>
              <a:rect l="l" t="t" r="r" b="b"/>
              <a:pathLst>
                <a:path w="228" h="212" extrusionOk="0">
                  <a:moveTo>
                    <a:pt x="124" y="1"/>
                  </a:moveTo>
                  <a:cubicBezTo>
                    <a:pt x="87" y="1"/>
                    <a:pt x="38" y="34"/>
                    <a:pt x="21" y="67"/>
                  </a:cubicBezTo>
                  <a:cubicBezTo>
                    <a:pt x="21" y="87"/>
                    <a:pt x="21" y="87"/>
                    <a:pt x="1" y="104"/>
                  </a:cubicBezTo>
                  <a:cubicBezTo>
                    <a:pt x="1" y="120"/>
                    <a:pt x="1" y="137"/>
                    <a:pt x="21" y="153"/>
                  </a:cubicBezTo>
                  <a:cubicBezTo>
                    <a:pt x="21" y="170"/>
                    <a:pt x="54" y="190"/>
                    <a:pt x="71" y="207"/>
                  </a:cubicBezTo>
                  <a:lnTo>
                    <a:pt x="104" y="207"/>
                  </a:lnTo>
                  <a:cubicBezTo>
                    <a:pt x="113" y="210"/>
                    <a:pt x="122" y="211"/>
                    <a:pt x="131" y="211"/>
                  </a:cubicBezTo>
                  <a:cubicBezTo>
                    <a:pt x="173" y="211"/>
                    <a:pt x="210" y="179"/>
                    <a:pt x="228" y="120"/>
                  </a:cubicBezTo>
                  <a:cubicBezTo>
                    <a:pt x="228" y="104"/>
                    <a:pt x="207" y="67"/>
                    <a:pt x="190" y="50"/>
                  </a:cubicBezTo>
                  <a:cubicBezTo>
                    <a:pt x="190" y="34"/>
                    <a:pt x="157" y="17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0" name="Google Shape;8410;p20"/>
            <p:cNvSpPr/>
            <p:nvPr/>
          </p:nvSpPr>
          <p:spPr>
            <a:xfrm flipH="1">
              <a:off x="3307211" y="3020050"/>
              <a:ext cx="5175" cy="5100"/>
            </a:xfrm>
            <a:custGeom>
              <a:avLst/>
              <a:gdLst/>
              <a:ahLst/>
              <a:cxnLst/>
              <a:rect l="l" t="t" r="r" b="b"/>
              <a:pathLst>
                <a:path w="207" h="204" extrusionOk="0">
                  <a:moveTo>
                    <a:pt x="96" y="1"/>
                  </a:moveTo>
                  <a:cubicBezTo>
                    <a:pt x="64" y="1"/>
                    <a:pt x="35" y="13"/>
                    <a:pt x="17" y="40"/>
                  </a:cubicBezTo>
                  <a:cubicBezTo>
                    <a:pt x="0" y="57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17" y="160"/>
                    <a:pt x="17" y="176"/>
                    <a:pt x="33" y="176"/>
                  </a:cubicBezTo>
                  <a:cubicBezTo>
                    <a:pt x="57" y="191"/>
                    <a:pt x="72" y="204"/>
                    <a:pt x="92" y="204"/>
                  </a:cubicBezTo>
                  <a:cubicBezTo>
                    <a:pt x="100" y="204"/>
                    <a:pt x="109" y="202"/>
                    <a:pt x="120" y="197"/>
                  </a:cubicBezTo>
                  <a:cubicBezTo>
                    <a:pt x="137" y="197"/>
                    <a:pt x="169" y="197"/>
                    <a:pt x="186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86" y="40"/>
                    <a:pt x="169" y="24"/>
                  </a:cubicBezTo>
                  <a:cubicBezTo>
                    <a:pt x="147" y="9"/>
                    <a:pt x="12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1" name="Google Shape;8411;p20"/>
            <p:cNvSpPr/>
            <p:nvPr/>
          </p:nvSpPr>
          <p:spPr>
            <a:xfrm flipH="1">
              <a:off x="3305136" y="30060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5" y="0"/>
                  </a:moveTo>
                  <a:cubicBezTo>
                    <a:pt x="87" y="0"/>
                    <a:pt x="71" y="0"/>
                    <a:pt x="55" y="17"/>
                  </a:cubicBezTo>
                  <a:cubicBezTo>
                    <a:pt x="22" y="37"/>
                    <a:pt x="1" y="70"/>
                    <a:pt x="1" y="87"/>
                  </a:cubicBezTo>
                  <a:lnTo>
                    <a:pt x="1" y="140"/>
                  </a:lnTo>
                  <a:cubicBezTo>
                    <a:pt x="22" y="157"/>
                    <a:pt x="22" y="157"/>
                    <a:pt x="22" y="173"/>
                  </a:cubicBezTo>
                  <a:cubicBezTo>
                    <a:pt x="38" y="190"/>
                    <a:pt x="71" y="206"/>
                    <a:pt x="87" y="206"/>
                  </a:cubicBezTo>
                  <a:cubicBezTo>
                    <a:pt x="97" y="209"/>
                    <a:pt x="106" y="210"/>
                    <a:pt x="114" y="210"/>
                  </a:cubicBezTo>
                  <a:cubicBezTo>
                    <a:pt x="170" y="210"/>
                    <a:pt x="207" y="166"/>
                    <a:pt x="207" y="120"/>
                  </a:cubicBezTo>
                  <a:cubicBezTo>
                    <a:pt x="207" y="87"/>
                    <a:pt x="207" y="70"/>
                    <a:pt x="191" y="54"/>
                  </a:cubicBezTo>
                  <a:cubicBezTo>
                    <a:pt x="174" y="17"/>
                    <a:pt x="158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2" name="Google Shape;8412;p20"/>
            <p:cNvSpPr/>
            <p:nvPr/>
          </p:nvSpPr>
          <p:spPr>
            <a:xfrm flipH="1">
              <a:off x="3314111" y="30618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17" y="34"/>
                    <a:pt x="1" y="71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lnTo>
                    <a:pt x="17" y="174"/>
                  </a:lnTo>
                  <a:cubicBezTo>
                    <a:pt x="34" y="191"/>
                    <a:pt x="67" y="207"/>
                    <a:pt x="87" y="207"/>
                  </a:cubicBezTo>
                  <a:cubicBezTo>
                    <a:pt x="96" y="209"/>
                    <a:pt x="105" y="210"/>
                    <a:pt x="113" y="210"/>
                  </a:cubicBezTo>
                  <a:cubicBezTo>
                    <a:pt x="167" y="210"/>
                    <a:pt x="207" y="167"/>
                    <a:pt x="207" y="120"/>
                  </a:cubicBezTo>
                  <a:cubicBezTo>
                    <a:pt x="223" y="104"/>
                    <a:pt x="207" y="71"/>
                    <a:pt x="190" y="50"/>
                  </a:cubicBezTo>
                  <a:cubicBezTo>
                    <a:pt x="170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3" name="Google Shape;8413;p20"/>
            <p:cNvSpPr/>
            <p:nvPr/>
          </p:nvSpPr>
          <p:spPr>
            <a:xfrm flipH="1">
              <a:off x="3304636" y="3095775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5" y="0"/>
                  </a:moveTo>
                  <a:cubicBezTo>
                    <a:pt x="71" y="0"/>
                    <a:pt x="22" y="33"/>
                    <a:pt x="1" y="87"/>
                  </a:cubicBezTo>
                  <a:cubicBezTo>
                    <a:pt x="1" y="103"/>
                    <a:pt x="1" y="120"/>
                    <a:pt x="22" y="136"/>
                  </a:cubicBezTo>
                  <a:lnTo>
                    <a:pt x="22" y="173"/>
                  </a:lnTo>
                  <a:cubicBezTo>
                    <a:pt x="38" y="190"/>
                    <a:pt x="71" y="206"/>
                    <a:pt x="87" y="206"/>
                  </a:cubicBezTo>
                  <a:cubicBezTo>
                    <a:pt x="125" y="206"/>
                    <a:pt x="158" y="206"/>
                    <a:pt x="174" y="190"/>
                  </a:cubicBezTo>
                  <a:cubicBezTo>
                    <a:pt x="191" y="173"/>
                    <a:pt x="207" y="157"/>
                    <a:pt x="207" y="120"/>
                  </a:cubicBezTo>
                  <a:cubicBezTo>
                    <a:pt x="228" y="70"/>
                    <a:pt x="191" y="17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4" name="Google Shape;8414;p20"/>
            <p:cNvSpPr/>
            <p:nvPr/>
          </p:nvSpPr>
          <p:spPr>
            <a:xfrm flipH="1">
              <a:off x="3308961" y="305005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21" y="0"/>
                  </a:moveTo>
                  <a:cubicBezTo>
                    <a:pt x="115" y="0"/>
                    <a:pt x="109" y="2"/>
                    <a:pt x="104" y="7"/>
                  </a:cubicBezTo>
                  <a:cubicBezTo>
                    <a:pt x="67" y="7"/>
                    <a:pt x="34" y="28"/>
                    <a:pt x="17" y="44"/>
                  </a:cubicBezTo>
                  <a:cubicBezTo>
                    <a:pt x="1" y="61"/>
                    <a:pt x="1" y="94"/>
                    <a:pt x="1" y="110"/>
                  </a:cubicBezTo>
                  <a:cubicBezTo>
                    <a:pt x="1" y="131"/>
                    <a:pt x="1" y="131"/>
                    <a:pt x="17" y="147"/>
                  </a:cubicBezTo>
                  <a:cubicBezTo>
                    <a:pt x="17" y="164"/>
                    <a:pt x="34" y="180"/>
                    <a:pt x="34" y="180"/>
                  </a:cubicBezTo>
                  <a:cubicBezTo>
                    <a:pt x="58" y="195"/>
                    <a:pt x="85" y="203"/>
                    <a:pt x="110" y="203"/>
                  </a:cubicBezTo>
                  <a:cubicBezTo>
                    <a:pt x="141" y="203"/>
                    <a:pt x="170" y="191"/>
                    <a:pt x="191" y="164"/>
                  </a:cubicBezTo>
                  <a:cubicBezTo>
                    <a:pt x="224" y="131"/>
                    <a:pt x="224" y="61"/>
                    <a:pt x="170" y="28"/>
                  </a:cubicBezTo>
                  <a:cubicBezTo>
                    <a:pt x="158" y="13"/>
                    <a:pt x="138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5" name="Google Shape;8415;p20"/>
            <p:cNvSpPr/>
            <p:nvPr/>
          </p:nvSpPr>
          <p:spPr>
            <a:xfrm flipH="1">
              <a:off x="3309786" y="29544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13" y="1"/>
                  </a:moveTo>
                  <a:cubicBezTo>
                    <a:pt x="80" y="1"/>
                    <a:pt x="48" y="16"/>
                    <a:pt x="17" y="39"/>
                  </a:cubicBezTo>
                  <a:cubicBezTo>
                    <a:pt x="0" y="55"/>
                    <a:pt x="0" y="88"/>
                    <a:pt x="0" y="121"/>
                  </a:cubicBezTo>
                  <a:cubicBezTo>
                    <a:pt x="0" y="121"/>
                    <a:pt x="0" y="142"/>
                    <a:pt x="17" y="142"/>
                  </a:cubicBezTo>
                  <a:cubicBezTo>
                    <a:pt x="17" y="159"/>
                    <a:pt x="33" y="175"/>
                    <a:pt x="33" y="191"/>
                  </a:cubicBezTo>
                  <a:cubicBezTo>
                    <a:pt x="52" y="204"/>
                    <a:pt x="74" y="209"/>
                    <a:pt x="96" y="209"/>
                  </a:cubicBezTo>
                  <a:cubicBezTo>
                    <a:pt x="131" y="209"/>
                    <a:pt x="166" y="195"/>
                    <a:pt x="186" y="175"/>
                  </a:cubicBezTo>
                  <a:cubicBezTo>
                    <a:pt x="207" y="142"/>
                    <a:pt x="207" y="121"/>
                    <a:pt x="207" y="88"/>
                  </a:cubicBezTo>
                  <a:cubicBezTo>
                    <a:pt x="207" y="72"/>
                    <a:pt x="186" y="39"/>
                    <a:pt x="169" y="18"/>
                  </a:cubicBezTo>
                  <a:cubicBezTo>
                    <a:pt x="151" y="6"/>
                    <a:pt x="132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6" name="Google Shape;8416;p20"/>
            <p:cNvSpPr/>
            <p:nvPr/>
          </p:nvSpPr>
          <p:spPr>
            <a:xfrm flipH="1">
              <a:off x="3309361" y="3033925"/>
              <a:ext cx="5200" cy="5350"/>
            </a:xfrm>
            <a:custGeom>
              <a:avLst/>
              <a:gdLst/>
              <a:ahLst/>
              <a:cxnLst/>
              <a:rect l="l" t="t" r="r" b="b"/>
              <a:pathLst>
                <a:path w="208" h="214" extrusionOk="0">
                  <a:moveTo>
                    <a:pt x="120" y="1"/>
                  </a:moveTo>
                  <a:cubicBezTo>
                    <a:pt x="50" y="1"/>
                    <a:pt x="1" y="34"/>
                    <a:pt x="1" y="87"/>
                  </a:cubicBezTo>
                  <a:lnTo>
                    <a:pt x="1" y="157"/>
                  </a:lnTo>
                  <a:lnTo>
                    <a:pt x="17" y="174"/>
                  </a:lnTo>
                  <a:cubicBezTo>
                    <a:pt x="34" y="190"/>
                    <a:pt x="50" y="207"/>
                    <a:pt x="87" y="207"/>
                  </a:cubicBezTo>
                  <a:cubicBezTo>
                    <a:pt x="97" y="212"/>
                    <a:pt x="105" y="214"/>
                    <a:pt x="113" y="214"/>
                  </a:cubicBezTo>
                  <a:cubicBezTo>
                    <a:pt x="130" y="214"/>
                    <a:pt x="142" y="202"/>
                    <a:pt x="153" y="190"/>
                  </a:cubicBezTo>
                  <a:cubicBezTo>
                    <a:pt x="191" y="174"/>
                    <a:pt x="207" y="157"/>
                    <a:pt x="207" y="120"/>
                  </a:cubicBezTo>
                  <a:cubicBezTo>
                    <a:pt x="207" y="104"/>
                    <a:pt x="207" y="71"/>
                    <a:pt x="191" y="54"/>
                  </a:cubicBezTo>
                  <a:cubicBezTo>
                    <a:pt x="170" y="34"/>
                    <a:pt x="13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7" name="Google Shape;8417;p20"/>
            <p:cNvSpPr/>
            <p:nvPr/>
          </p:nvSpPr>
          <p:spPr>
            <a:xfrm flipH="1">
              <a:off x="3101061" y="3070975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32" y="0"/>
                  </a:moveTo>
                  <a:cubicBezTo>
                    <a:pt x="117" y="0"/>
                    <a:pt x="102" y="5"/>
                    <a:pt x="87" y="15"/>
                  </a:cubicBezTo>
                  <a:cubicBezTo>
                    <a:pt x="38" y="32"/>
                    <a:pt x="1" y="81"/>
                    <a:pt x="21" y="135"/>
                  </a:cubicBezTo>
                  <a:cubicBezTo>
                    <a:pt x="38" y="151"/>
                    <a:pt x="38" y="168"/>
                    <a:pt x="54" y="184"/>
                  </a:cubicBezTo>
                  <a:cubicBezTo>
                    <a:pt x="77" y="196"/>
                    <a:pt x="102" y="209"/>
                    <a:pt x="127" y="209"/>
                  </a:cubicBezTo>
                  <a:cubicBezTo>
                    <a:pt x="137" y="209"/>
                    <a:pt x="147" y="207"/>
                    <a:pt x="157" y="201"/>
                  </a:cubicBezTo>
                  <a:cubicBezTo>
                    <a:pt x="190" y="184"/>
                    <a:pt x="227" y="151"/>
                    <a:pt x="227" y="118"/>
                  </a:cubicBezTo>
                  <a:lnTo>
                    <a:pt x="227" y="65"/>
                  </a:lnTo>
                  <a:cubicBezTo>
                    <a:pt x="201" y="29"/>
                    <a:pt x="168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8" name="Google Shape;8418;p20"/>
            <p:cNvSpPr/>
            <p:nvPr/>
          </p:nvSpPr>
          <p:spPr>
            <a:xfrm flipH="1">
              <a:off x="3140636" y="3073275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13" y="0"/>
                  </a:moveTo>
                  <a:cubicBezTo>
                    <a:pt x="82" y="0"/>
                    <a:pt x="53" y="14"/>
                    <a:pt x="33" y="43"/>
                  </a:cubicBezTo>
                  <a:cubicBezTo>
                    <a:pt x="17" y="59"/>
                    <a:pt x="0" y="92"/>
                    <a:pt x="17" y="109"/>
                  </a:cubicBezTo>
                  <a:lnTo>
                    <a:pt x="17" y="146"/>
                  </a:lnTo>
                  <a:cubicBezTo>
                    <a:pt x="17" y="162"/>
                    <a:pt x="33" y="179"/>
                    <a:pt x="50" y="179"/>
                  </a:cubicBezTo>
                  <a:cubicBezTo>
                    <a:pt x="74" y="194"/>
                    <a:pt x="97" y="202"/>
                    <a:pt x="120" y="202"/>
                  </a:cubicBezTo>
                  <a:cubicBezTo>
                    <a:pt x="148" y="202"/>
                    <a:pt x="177" y="190"/>
                    <a:pt x="206" y="162"/>
                  </a:cubicBezTo>
                  <a:cubicBezTo>
                    <a:pt x="239" y="129"/>
                    <a:pt x="223" y="59"/>
                    <a:pt x="190" y="26"/>
                  </a:cubicBezTo>
                  <a:cubicBezTo>
                    <a:pt x="165" y="9"/>
                    <a:pt x="13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9" name="Google Shape;8419;p20"/>
            <p:cNvSpPr/>
            <p:nvPr/>
          </p:nvSpPr>
          <p:spPr>
            <a:xfrm flipH="1">
              <a:off x="3141461" y="308990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03" y="0"/>
                  </a:moveTo>
                  <a:cubicBezTo>
                    <a:pt x="90" y="0"/>
                    <a:pt x="77" y="4"/>
                    <a:pt x="67" y="13"/>
                  </a:cubicBezTo>
                  <a:cubicBezTo>
                    <a:pt x="50" y="13"/>
                    <a:pt x="34" y="29"/>
                    <a:pt x="17" y="46"/>
                  </a:cubicBezTo>
                  <a:cubicBezTo>
                    <a:pt x="1" y="83"/>
                    <a:pt x="1" y="116"/>
                    <a:pt x="1" y="132"/>
                  </a:cubicBezTo>
                  <a:cubicBezTo>
                    <a:pt x="28" y="176"/>
                    <a:pt x="69" y="207"/>
                    <a:pt x="110" y="207"/>
                  </a:cubicBezTo>
                  <a:cubicBezTo>
                    <a:pt x="119" y="207"/>
                    <a:pt x="128" y="205"/>
                    <a:pt x="137" y="202"/>
                  </a:cubicBezTo>
                  <a:cubicBezTo>
                    <a:pt x="190" y="186"/>
                    <a:pt x="223" y="116"/>
                    <a:pt x="207" y="62"/>
                  </a:cubicBezTo>
                  <a:cubicBezTo>
                    <a:pt x="190" y="29"/>
                    <a:pt x="170" y="13"/>
                    <a:pt x="137" y="13"/>
                  </a:cubicBezTo>
                  <a:cubicBezTo>
                    <a:pt x="128" y="4"/>
                    <a:pt x="11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0" name="Google Shape;8420;p20"/>
            <p:cNvSpPr/>
            <p:nvPr/>
          </p:nvSpPr>
          <p:spPr>
            <a:xfrm flipH="1">
              <a:off x="3145386" y="3101425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28" y="0"/>
                  </a:moveTo>
                  <a:cubicBezTo>
                    <a:pt x="115" y="0"/>
                    <a:pt x="101" y="4"/>
                    <a:pt x="87" y="13"/>
                  </a:cubicBezTo>
                  <a:cubicBezTo>
                    <a:pt x="17" y="34"/>
                    <a:pt x="0" y="84"/>
                    <a:pt x="17" y="137"/>
                  </a:cubicBezTo>
                  <a:cubicBezTo>
                    <a:pt x="30" y="178"/>
                    <a:pt x="80" y="207"/>
                    <a:pt x="127" y="207"/>
                  </a:cubicBezTo>
                  <a:cubicBezTo>
                    <a:pt x="138" y="207"/>
                    <a:pt x="148" y="206"/>
                    <a:pt x="157" y="203"/>
                  </a:cubicBezTo>
                  <a:cubicBezTo>
                    <a:pt x="207" y="187"/>
                    <a:pt x="240" y="117"/>
                    <a:pt x="223" y="67"/>
                  </a:cubicBezTo>
                  <a:cubicBezTo>
                    <a:pt x="199" y="28"/>
                    <a:pt x="165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1" name="Google Shape;8421;p20"/>
            <p:cNvSpPr/>
            <p:nvPr/>
          </p:nvSpPr>
          <p:spPr>
            <a:xfrm flipH="1">
              <a:off x="3138061" y="30592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37" y="1"/>
                  </a:moveTo>
                  <a:cubicBezTo>
                    <a:pt x="71" y="1"/>
                    <a:pt x="17" y="34"/>
                    <a:pt x="17" y="87"/>
                  </a:cubicBezTo>
                  <a:cubicBezTo>
                    <a:pt x="1" y="120"/>
                    <a:pt x="17" y="137"/>
                    <a:pt x="17" y="153"/>
                  </a:cubicBezTo>
                  <a:lnTo>
                    <a:pt x="34" y="174"/>
                  </a:lnTo>
                  <a:cubicBezTo>
                    <a:pt x="54" y="190"/>
                    <a:pt x="71" y="207"/>
                    <a:pt x="104" y="207"/>
                  </a:cubicBezTo>
                  <a:cubicBezTo>
                    <a:pt x="113" y="210"/>
                    <a:pt x="122" y="211"/>
                    <a:pt x="131" y="211"/>
                  </a:cubicBezTo>
                  <a:cubicBezTo>
                    <a:pt x="173" y="211"/>
                    <a:pt x="210" y="179"/>
                    <a:pt x="223" y="120"/>
                  </a:cubicBezTo>
                  <a:cubicBezTo>
                    <a:pt x="223" y="104"/>
                    <a:pt x="223" y="71"/>
                    <a:pt x="207" y="50"/>
                  </a:cubicBezTo>
                  <a:cubicBezTo>
                    <a:pt x="190" y="34"/>
                    <a:pt x="15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2" name="Google Shape;8422;p20"/>
            <p:cNvSpPr/>
            <p:nvPr/>
          </p:nvSpPr>
          <p:spPr>
            <a:xfrm flipH="1">
              <a:off x="3129411" y="3096975"/>
              <a:ext cx="5700" cy="4950"/>
            </a:xfrm>
            <a:custGeom>
              <a:avLst/>
              <a:gdLst/>
              <a:ahLst/>
              <a:cxnLst/>
              <a:rect l="l" t="t" r="r" b="b"/>
              <a:pathLst>
                <a:path w="228" h="198" extrusionOk="0">
                  <a:moveTo>
                    <a:pt x="104" y="0"/>
                  </a:moveTo>
                  <a:cubicBezTo>
                    <a:pt x="54" y="0"/>
                    <a:pt x="21" y="35"/>
                    <a:pt x="21" y="88"/>
                  </a:cubicBezTo>
                  <a:cubicBezTo>
                    <a:pt x="1" y="109"/>
                    <a:pt x="21" y="125"/>
                    <a:pt x="21" y="142"/>
                  </a:cubicBezTo>
                  <a:cubicBezTo>
                    <a:pt x="21" y="142"/>
                    <a:pt x="21" y="158"/>
                    <a:pt x="38" y="158"/>
                  </a:cubicBezTo>
                  <a:cubicBezTo>
                    <a:pt x="54" y="175"/>
                    <a:pt x="71" y="191"/>
                    <a:pt x="104" y="191"/>
                  </a:cubicBezTo>
                  <a:cubicBezTo>
                    <a:pt x="114" y="195"/>
                    <a:pt x="124" y="197"/>
                    <a:pt x="133" y="197"/>
                  </a:cubicBezTo>
                  <a:cubicBezTo>
                    <a:pt x="175" y="197"/>
                    <a:pt x="211" y="163"/>
                    <a:pt x="228" y="109"/>
                  </a:cubicBezTo>
                  <a:cubicBezTo>
                    <a:pt x="228" y="88"/>
                    <a:pt x="228" y="55"/>
                    <a:pt x="207" y="39"/>
                  </a:cubicBezTo>
                  <a:cubicBezTo>
                    <a:pt x="190" y="22"/>
                    <a:pt x="158" y="6"/>
                    <a:pt x="141" y="6"/>
                  </a:cubicBezTo>
                  <a:cubicBezTo>
                    <a:pt x="128" y="2"/>
                    <a:pt x="11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3" name="Google Shape;8423;p20"/>
            <p:cNvSpPr/>
            <p:nvPr/>
          </p:nvSpPr>
          <p:spPr>
            <a:xfrm flipH="1">
              <a:off x="3128586" y="3083200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86" y="0"/>
                  </a:moveTo>
                  <a:cubicBezTo>
                    <a:pt x="34" y="0"/>
                    <a:pt x="0" y="33"/>
                    <a:pt x="0" y="91"/>
                  </a:cubicBezTo>
                  <a:lnTo>
                    <a:pt x="0" y="124"/>
                  </a:lnTo>
                  <a:lnTo>
                    <a:pt x="0" y="145"/>
                  </a:lnTo>
                  <a:lnTo>
                    <a:pt x="17" y="161"/>
                  </a:lnTo>
                  <a:cubicBezTo>
                    <a:pt x="33" y="178"/>
                    <a:pt x="50" y="194"/>
                    <a:pt x="87" y="194"/>
                  </a:cubicBezTo>
                  <a:cubicBezTo>
                    <a:pt x="97" y="199"/>
                    <a:pt x="105" y="201"/>
                    <a:pt x="112" y="201"/>
                  </a:cubicBezTo>
                  <a:cubicBezTo>
                    <a:pt x="130" y="201"/>
                    <a:pt x="141" y="189"/>
                    <a:pt x="153" y="178"/>
                  </a:cubicBezTo>
                  <a:cubicBezTo>
                    <a:pt x="190" y="161"/>
                    <a:pt x="207" y="145"/>
                    <a:pt x="207" y="108"/>
                  </a:cubicBezTo>
                  <a:cubicBezTo>
                    <a:pt x="207" y="91"/>
                    <a:pt x="207" y="75"/>
                    <a:pt x="190" y="42"/>
                  </a:cubicBezTo>
                  <a:cubicBezTo>
                    <a:pt x="174" y="21"/>
                    <a:pt x="153" y="4"/>
                    <a:pt x="120" y="4"/>
                  </a:cubicBezTo>
                  <a:cubicBezTo>
                    <a:pt x="108" y="2"/>
                    <a:pt x="97" y="0"/>
                    <a:pt x="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4" name="Google Shape;8424;p20"/>
            <p:cNvSpPr/>
            <p:nvPr/>
          </p:nvSpPr>
          <p:spPr>
            <a:xfrm flipH="1">
              <a:off x="3146211" y="31158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7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3" y="23"/>
                    <a:pt x="0" y="77"/>
                    <a:pt x="17" y="142"/>
                  </a:cubicBezTo>
                  <a:cubicBezTo>
                    <a:pt x="42" y="183"/>
                    <a:pt x="78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07" y="180"/>
                    <a:pt x="240" y="109"/>
                    <a:pt x="223" y="56"/>
                  </a:cubicBez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5" name="Google Shape;8425;p20"/>
            <p:cNvSpPr/>
            <p:nvPr/>
          </p:nvSpPr>
          <p:spPr>
            <a:xfrm flipH="1">
              <a:off x="3133736" y="3108750"/>
              <a:ext cx="5600" cy="5225"/>
            </a:xfrm>
            <a:custGeom>
              <a:avLst/>
              <a:gdLst/>
              <a:ahLst/>
              <a:cxnLst/>
              <a:rect l="l" t="t" r="r" b="b"/>
              <a:pathLst>
                <a:path w="224" h="209" extrusionOk="0">
                  <a:moveTo>
                    <a:pt x="113" y="0"/>
                  </a:moveTo>
                  <a:cubicBezTo>
                    <a:pt x="98" y="0"/>
                    <a:pt x="82" y="4"/>
                    <a:pt x="67" y="13"/>
                  </a:cubicBezTo>
                  <a:cubicBezTo>
                    <a:pt x="17" y="30"/>
                    <a:pt x="1" y="83"/>
                    <a:pt x="17" y="133"/>
                  </a:cubicBezTo>
                  <a:cubicBezTo>
                    <a:pt x="30" y="187"/>
                    <a:pt x="74" y="209"/>
                    <a:pt x="116" y="209"/>
                  </a:cubicBezTo>
                  <a:cubicBezTo>
                    <a:pt x="129" y="209"/>
                    <a:pt x="142" y="207"/>
                    <a:pt x="153" y="203"/>
                  </a:cubicBezTo>
                  <a:cubicBezTo>
                    <a:pt x="207" y="186"/>
                    <a:pt x="223" y="116"/>
                    <a:pt x="207" y="67"/>
                  </a:cubicBezTo>
                  <a:cubicBezTo>
                    <a:pt x="195" y="28"/>
                    <a:pt x="155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6" name="Google Shape;8426;p20"/>
            <p:cNvSpPr/>
            <p:nvPr/>
          </p:nvSpPr>
          <p:spPr>
            <a:xfrm flipH="1">
              <a:off x="3135486" y="3122725"/>
              <a:ext cx="5175" cy="4950"/>
            </a:xfrm>
            <a:custGeom>
              <a:avLst/>
              <a:gdLst/>
              <a:ahLst/>
              <a:cxnLst/>
              <a:rect l="l" t="t" r="r" b="b"/>
              <a:pathLst>
                <a:path w="207" h="198" extrusionOk="0">
                  <a:moveTo>
                    <a:pt x="90" y="1"/>
                  </a:moveTo>
                  <a:cubicBezTo>
                    <a:pt x="46" y="1"/>
                    <a:pt x="0" y="36"/>
                    <a:pt x="0" y="89"/>
                  </a:cubicBezTo>
                  <a:lnTo>
                    <a:pt x="0" y="143"/>
                  </a:lnTo>
                  <a:lnTo>
                    <a:pt x="17" y="159"/>
                  </a:lnTo>
                  <a:cubicBezTo>
                    <a:pt x="37" y="176"/>
                    <a:pt x="54" y="192"/>
                    <a:pt x="87" y="192"/>
                  </a:cubicBezTo>
                  <a:cubicBezTo>
                    <a:pt x="97" y="196"/>
                    <a:pt x="107" y="198"/>
                    <a:pt x="118" y="198"/>
                  </a:cubicBezTo>
                  <a:cubicBezTo>
                    <a:pt x="163" y="198"/>
                    <a:pt x="206" y="163"/>
                    <a:pt x="206" y="110"/>
                  </a:cubicBezTo>
                  <a:cubicBezTo>
                    <a:pt x="206" y="89"/>
                    <a:pt x="206" y="56"/>
                    <a:pt x="190" y="40"/>
                  </a:cubicBezTo>
                  <a:cubicBezTo>
                    <a:pt x="173" y="23"/>
                    <a:pt x="157" y="7"/>
                    <a:pt x="120" y="7"/>
                  </a:cubicBezTo>
                  <a:cubicBezTo>
                    <a:pt x="110" y="3"/>
                    <a:pt x="101" y="1"/>
                    <a:pt x="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7" name="Google Shape;8427;p20"/>
            <p:cNvSpPr/>
            <p:nvPr/>
          </p:nvSpPr>
          <p:spPr>
            <a:xfrm flipH="1">
              <a:off x="3080036" y="30868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50" y="17"/>
                    <a:pt x="33" y="34"/>
                  </a:cubicBezTo>
                  <a:cubicBezTo>
                    <a:pt x="17" y="50"/>
                    <a:pt x="0" y="67"/>
                    <a:pt x="0" y="83"/>
                  </a:cubicBezTo>
                  <a:lnTo>
                    <a:pt x="0" y="137"/>
                  </a:lnTo>
                  <a:cubicBezTo>
                    <a:pt x="17" y="170"/>
                    <a:pt x="50" y="207"/>
                    <a:pt x="87" y="207"/>
                  </a:cubicBezTo>
                  <a:lnTo>
                    <a:pt x="103" y="207"/>
                  </a:lnTo>
                  <a:cubicBezTo>
                    <a:pt x="153" y="207"/>
                    <a:pt x="206" y="170"/>
                    <a:pt x="206" y="120"/>
                  </a:cubicBezTo>
                  <a:cubicBezTo>
                    <a:pt x="206" y="83"/>
                    <a:pt x="206" y="67"/>
                    <a:pt x="190" y="50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8" name="Google Shape;8428;p20"/>
            <p:cNvSpPr/>
            <p:nvPr/>
          </p:nvSpPr>
          <p:spPr>
            <a:xfrm flipH="1">
              <a:off x="3166411" y="3085300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91" y="0"/>
                  </a:moveTo>
                  <a:cubicBezTo>
                    <a:pt x="69" y="0"/>
                    <a:pt x="49" y="12"/>
                    <a:pt x="37" y="24"/>
                  </a:cubicBezTo>
                  <a:cubicBezTo>
                    <a:pt x="17" y="40"/>
                    <a:pt x="0" y="61"/>
                    <a:pt x="0" y="94"/>
                  </a:cubicBezTo>
                  <a:lnTo>
                    <a:pt x="0" y="143"/>
                  </a:lnTo>
                  <a:cubicBezTo>
                    <a:pt x="0" y="143"/>
                    <a:pt x="0" y="164"/>
                    <a:pt x="17" y="164"/>
                  </a:cubicBezTo>
                  <a:cubicBezTo>
                    <a:pt x="37" y="180"/>
                    <a:pt x="54" y="197"/>
                    <a:pt x="87" y="197"/>
                  </a:cubicBezTo>
                  <a:cubicBezTo>
                    <a:pt x="96" y="200"/>
                    <a:pt x="105" y="201"/>
                    <a:pt x="114" y="201"/>
                  </a:cubicBezTo>
                  <a:cubicBezTo>
                    <a:pt x="156" y="201"/>
                    <a:pt x="193" y="168"/>
                    <a:pt x="206" y="110"/>
                  </a:cubicBezTo>
                  <a:cubicBezTo>
                    <a:pt x="206" y="94"/>
                    <a:pt x="206" y="61"/>
                    <a:pt x="190" y="40"/>
                  </a:cubicBezTo>
                  <a:cubicBezTo>
                    <a:pt x="173" y="24"/>
                    <a:pt x="141" y="7"/>
                    <a:pt x="120" y="7"/>
                  </a:cubicBezTo>
                  <a:cubicBezTo>
                    <a:pt x="110" y="2"/>
                    <a:pt x="101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9" name="Google Shape;8429;p20"/>
            <p:cNvSpPr/>
            <p:nvPr/>
          </p:nvSpPr>
          <p:spPr>
            <a:xfrm flipH="1">
              <a:off x="3159911" y="31172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0" y="1"/>
                  </a:moveTo>
                  <a:cubicBezTo>
                    <a:pt x="83" y="1"/>
                    <a:pt x="50" y="22"/>
                    <a:pt x="34" y="38"/>
                  </a:cubicBezTo>
                  <a:cubicBezTo>
                    <a:pt x="17" y="54"/>
                    <a:pt x="17" y="71"/>
                    <a:pt x="1" y="87"/>
                  </a:cubicBezTo>
                  <a:cubicBezTo>
                    <a:pt x="1" y="104"/>
                    <a:pt x="1" y="125"/>
                    <a:pt x="17" y="141"/>
                  </a:cubicBezTo>
                  <a:cubicBezTo>
                    <a:pt x="34" y="174"/>
                    <a:pt x="50" y="207"/>
                    <a:pt x="104" y="207"/>
                  </a:cubicBezTo>
                  <a:cubicBezTo>
                    <a:pt x="153" y="207"/>
                    <a:pt x="207" y="174"/>
                    <a:pt x="223" y="125"/>
                  </a:cubicBezTo>
                  <a:cubicBezTo>
                    <a:pt x="223" y="104"/>
                    <a:pt x="207" y="71"/>
                    <a:pt x="186" y="54"/>
                  </a:cubicBezTo>
                  <a:cubicBezTo>
                    <a:pt x="170" y="22"/>
                    <a:pt x="153" y="22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0" name="Google Shape;8430;p20"/>
            <p:cNvSpPr/>
            <p:nvPr/>
          </p:nvSpPr>
          <p:spPr>
            <a:xfrm flipH="1">
              <a:off x="3123836" y="3129175"/>
              <a:ext cx="6125" cy="5375"/>
            </a:xfrm>
            <a:custGeom>
              <a:avLst/>
              <a:gdLst/>
              <a:ahLst/>
              <a:cxnLst/>
              <a:rect l="l" t="t" r="r" b="b"/>
              <a:pathLst>
                <a:path w="245" h="215" extrusionOk="0">
                  <a:moveTo>
                    <a:pt x="117" y="0"/>
                  </a:moveTo>
                  <a:cubicBezTo>
                    <a:pt x="107" y="0"/>
                    <a:pt x="97" y="1"/>
                    <a:pt x="88" y="4"/>
                  </a:cubicBezTo>
                  <a:cubicBezTo>
                    <a:pt x="38" y="37"/>
                    <a:pt x="1" y="91"/>
                    <a:pt x="38" y="140"/>
                  </a:cubicBezTo>
                  <a:cubicBezTo>
                    <a:pt x="52" y="185"/>
                    <a:pt x="88" y="215"/>
                    <a:pt x="130" y="215"/>
                  </a:cubicBezTo>
                  <a:cubicBezTo>
                    <a:pt x="139" y="215"/>
                    <a:pt x="148" y="213"/>
                    <a:pt x="158" y="210"/>
                  </a:cubicBezTo>
                  <a:cubicBezTo>
                    <a:pt x="228" y="177"/>
                    <a:pt x="244" y="124"/>
                    <a:pt x="228" y="74"/>
                  </a:cubicBezTo>
                  <a:cubicBezTo>
                    <a:pt x="211" y="30"/>
                    <a:pt x="16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1" name="Google Shape;8431;p20"/>
            <p:cNvSpPr/>
            <p:nvPr/>
          </p:nvSpPr>
          <p:spPr>
            <a:xfrm flipH="1">
              <a:off x="3169811" y="3098350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20" y="0"/>
                  </a:moveTo>
                  <a:cubicBezTo>
                    <a:pt x="104" y="0"/>
                    <a:pt x="87" y="0"/>
                    <a:pt x="67" y="17"/>
                  </a:cubicBezTo>
                  <a:cubicBezTo>
                    <a:pt x="17" y="33"/>
                    <a:pt x="1" y="87"/>
                    <a:pt x="17" y="136"/>
                  </a:cubicBezTo>
                  <a:cubicBezTo>
                    <a:pt x="30" y="190"/>
                    <a:pt x="74" y="212"/>
                    <a:pt x="116" y="212"/>
                  </a:cubicBezTo>
                  <a:cubicBezTo>
                    <a:pt x="129" y="212"/>
                    <a:pt x="142" y="210"/>
                    <a:pt x="153" y="207"/>
                  </a:cubicBezTo>
                  <a:cubicBezTo>
                    <a:pt x="170" y="190"/>
                    <a:pt x="170" y="190"/>
                    <a:pt x="190" y="174"/>
                  </a:cubicBezTo>
                  <a:cubicBezTo>
                    <a:pt x="223" y="157"/>
                    <a:pt x="223" y="103"/>
                    <a:pt x="207" y="70"/>
                  </a:cubicBezTo>
                  <a:cubicBezTo>
                    <a:pt x="190" y="33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2" name="Google Shape;8432;p20"/>
            <p:cNvSpPr/>
            <p:nvPr/>
          </p:nvSpPr>
          <p:spPr>
            <a:xfrm flipH="1">
              <a:off x="3148786" y="3128700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4" y="0"/>
                  </a:moveTo>
                  <a:cubicBezTo>
                    <a:pt x="83" y="0"/>
                    <a:pt x="54" y="13"/>
                    <a:pt x="34" y="40"/>
                  </a:cubicBezTo>
                  <a:cubicBezTo>
                    <a:pt x="17" y="56"/>
                    <a:pt x="1" y="77"/>
                    <a:pt x="17" y="110"/>
                  </a:cubicBezTo>
                  <a:lnTo>
                    <a:pt x="17" y="143"/>
                  </a:lnTo>
                  <a:cubicBezTo>
                    <a:pt x="17" y="159"/>
                    <a:pt x="34" y="159"/>
                    <a:pt x="50" y="180"/>
                  </a:cubicBezTo>
                  <a:cubicBezTo>
                    <a:pt x="67" y="194"/>
                    <a:pt x="89" y="203"/>
                    <a:pt x="111" y="203"/>
                  </a:cubicBezTo>
                  <a:cubicBezTo>
                    <a:pt x="140" y="203"/>
                    <a:pt x="170" y="189"/>
                    <a:pt x="191" y="159"/>
                  </a:cubicBezTo>
                  <a:cubicBezTo>
                    <a:pt x="207" y="143"/>
                    <a:pt x="223" y="110"/>
                    <a:pt x="223" y="93"/>
                  </a:cubicBezTo>
                  <a:cubicBezTo>
                    <a:pt x="223" y="56"/>
                    <a:pt x="207" y="40"/>
                    <a:pt x="191" y="23"/>
                  </a:cubicBezTo>
                  <a:cubicBezTo>
                    <a:pt x="166" y="8"/>
                    <a:pt x="140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3" name="Google Shape;8433;p20"/>
            <p:cNvSpPr/>
            <p:nvPr/>
          </p:nvSpPr>
          <p:spPr>
            <a:xfrm flipH="1">
              <a:off x="3152186" y="30799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50" y="0"/>
                    <a:pt x="0" y="33"/>
                    <a:pt x="0" y="87"/>
                  </a:cubicBezTo>
                  <a:lnTo>
                    <a:pt x="0" y="136"/>
                  </a:lnTo>
                  <a:cubicBezTo>
                    <a:pt x="0" y="153"/>
                    <a:pt x="17" y="153"/>
                    <a:pt x="17" y="174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93" y="209"/>
                    <a:pt x="100" y="210"/>
                    <a:pt x="107" y="210"/>
                  </a:cubicBezTo>
                  <a:cubicBezTo>
                    <a:pt x="150" y="210"/>
                    <a:pt x="192" y="166"/>
                    <a:pt x="206" y="120"/>
                  </a:cubicBezTo>
                  <a:cubicBezTo>
                    <a:pt x="206" y="87"/>
                    <a:pt x="206" y="70"/>
                    <a:pt x="190" y="50"/>
                  </a:cubicBezTo>
                  <a:cubicBezTo>
                    <a:pt x="169" y="17"/>
                    <a:pt x="136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4" name="Google Shape;8434;p20"/>
            <p:cNvSpPr/>
            <p:nvPr/>
          </p:nvSpPr>
          <p:spPr>
            <a:xfrm flipH="1">
              <a:off x="3156111" y="3091800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117" y="1"/>
                  </a:moveTo>
                  <a:cubicBezTo>
                    <a:pt x="107" y="1"/>
                    <a:pt x="96" y="3"/>
                    <a:pt x="87" y="7"/>
                  </a:cubicBezTo>
                  <a:cubicBezTo>
                    <a:pt x="33" y="23"/>
                    <a:pt x="0" y="89"/>
                    <a:pt x="17" y="143"/>
                  </a:cubicBezTo>
                  <a:cubicBezTo>
                    <a:pt x="33" y="159"/>
                    <a:pt x="33" y="176"/>
                    <a:pt x="54" y="176"/>
                  </a:cubicBezTo>
                  <a:cubicBezTo>
                    <a:pt x="87" y="213"/>
                    <a:pt x="120" y="213"/>
                    <a:pt x="157" y="213"/>
                  </a:cubicBezTo>
                  <a:cubicBezTo>
                    <a:pt x="206" y="192"/>
                    <a:pt x="223" y="159"/>
                    <a:pt x="223" y="110"/>
                  </a:cubicBezTo>
                  <a:lnTo>
                    <a:pt x="223" y="73"/>
                  </a:lnTo>
                  <a:cubicBezTo>
                    <a:pt x="209" y="33"/>
                    <a:pt x="161" y="1"/>
                    <a:pt x="1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5" name="Google Shape;8435;p20"/>
            <p:cNvSpPr/>
            <p:nvPr/>
          </p:nvSpPr>
          <p:spPr>
            <a:xfrm flipH="1">
              <a:off x="3157761" y="310562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107" y="1"/>
                  </a:moveTo>
                  <a:cubicBezTo>
                    <a:pt x="72" y="1"/>
                    <a:pt x="38" y="15"/>
                    <a:pt x="17" y="35"/>
                  </a:cubicBezTo>
                  <a:cubicBezTo>
                    <a:pt x="1" y="52"/>
                    <a:pt x="1" y="89"/>
                    <a:pt x="1" y="122"/>
                  </a:cubicBezTo>
                  <a:lnTo>
                    <a:pt x="1" y="138"/>
                  </a:lnTo>
                  <a:cubicBezTo>
                    <a:pt x="17" y="155"/>
                    <a:pt x="17" y="175"/>
                    <a:pt x="34" y="192"/>
                  </a:cubicBezTo>
                  <a:cubicBezTo>
                    <a:pt x="50" y="208"/>
                    <a:pt x="83" y="208"/>
                    <a:pt x="120" y="208"/>
                  </a:cubicBezTo>
                  <a:cubicBezTo>
                    <a:pt x="137" y="208"/>
                    <a:pt x="170" y="192"/>
                    <a:pt x="186" y="175"/>
                  </a:cubicBezTo>
                  <a:cubicBezTo>
                    <a:pt x="207" y="138"/>
                    <a:pt x="207" y="122"/>
                    <a:pt x="207" y="89"/>
                  </a:cubicBezTo>
                  <a:cubicBezTo>
                    <a:pt x="207" y="72"/>
                    <a:pt x="186" y="35"/>
                    <a:pt x="170" y="19"/>
                  </a:cubicBezTo>
                  <a:cubicBezTo>
                    <a:pt x="151" y="6"/>
                    <a:pt x="129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6" name="Google Shape;8436;p20"/>
            <p:cNvSpPr/>
            <p:nvPr/>
          </p:nvSpPr>
          <p:spPr>
            <a:xfrm flipH="1">
              <a:off x="3161261" y="3068625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6" y="0"/>
                  </a:moveTo>
                  <a:cubicBezTo>
                    <a:pt x="106" y="0"/>
                    <a:pt x="97" y="2"/>
                    <a:pt x="87" y="6"/>
                  </a:cubicBezTo>
                  <a:cubicBezTo>
                    <a:pt x="17" y="39"/>
                    <a:pt x="0" y="89"/>
                    <a:pt x="17" y="142"/>
                  </a:cubicBezTo>
                  <a:cubicBezTo>
                    <a:pt x="31" y="184"/>
                    <a:pt x="82" y="216"/>
                    <a:pt x="127" y="216"/>
                  </a:cubicBezTo>
                  <a:cubicBezTo>
                    <a:pt x="136" y="216"/>
                    <a:pt x="145" y="215"/>
                    <a:pt x="153" y="212"/>
                  </a:cubicBezTo>
                  <a:cubicBezTo>
                    <a:pt x="207" y="175"/>
                    <a:pt x="240" y="126"/>
                    <a:pt x="223" y="72"/>
                  </a:cubicBezTo>
                  <a:cubicBezTo>
                    <a:pt x="197" y="32"/>
                    <a:pt x="156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7" name="Google Shape;8437;p20"/>
            <p:cNvSpPr/>
            <p:nvPr/>
          </p:nvSpPr>
          <p:spPr>
            <a:xfrm flipH="1">
              <a:off x="3089511" y="3067850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87" y="0"/>
                  </a:moveTo>
                  <a:cubicBezTo>
                    <a:pt x="33" y="37"/>
                    <a:pt x="0" y="87"/>
                    <a:pt x="17" y="140"/>
                  </a:cubicBezTo>
                  <a:cubicBezTo>
                    <a:pt x="44" y="181"/>
                    <a:pt x="85" y="210"/>
                    <a:pt x="126" y="210"/>
                  </a:cubicBezTo>
                  <a:cubicBezTo>
                    <a:pt x="135" y="210"/>
                    <a:pt x="144" y="209"/>
                    <a:pt x="153" y="206"/>
                  </a:cubicBezTo>
                  <a:cubicBezTo>
                    <a:pt x="169" y="190"/>
                    <a:pt x="190" y="190"/>
                    <a:pt x="206" y="173"/>
                  </a:cubicBezTo>
                  <a:cubicBezTo>
                    <a:pt x="223" y="140"/>
                    <a:pt x="239" y="103"/>
                    <a:pt x="223" y="70"/>
                  </a:cubicBezTo>
                  <a:cubicBezTo>
                    <a:pt x="206" y="37"/>
                    <a:pt x="169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8" name="Google Shape;8438;p20"/>
            <p:cNvSpPr/>
            <p:nvPr/>
          </p:nvSpPr>
          <p:spPr>
            <a:xfrm flipH="1">
              <a:off x="3092911" y="30953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0" y="0"/>
                  </a:moveTo>
                  <a:cubicBezTo>
                    <a:pt x="88" y="0"/>
                    <a:pt x="54" y="14"/>
                    <a:pt x="33" y="35"/>
                  </a:cubicBezTo>
                  <a:cubicBezTo>
                    <a:pt x="17" y="51"/>
                    <a:pt x="0" y="88"/>
                    <a:pt x="0" y="121"/>
                  </a:cubicBezTo>
                  <a:cubicBezTo>
                    <a:pt x="0" y="121"/>
                    <a:pt x="0" y="138"/>
                    <a:pt x="17" y="138"/>
                  </a:cubicBezTo>
                  <a:cubicBezTo>
                    <a:pt x="17" y="154"/>
                    <a:pt x="33" y="175"/>
                    <a:pt x="50" y="191"/>
                  </a:cubicBezTo>
                  <a:cubicBezTo>
                    <a:pt x="66" y="208"/>
                    <a:pt x="83" y="208"/>
                    <a:pt x="120" y="208"/>
                  </a:cubicBezTo>
                  <a:cubicBezTo>
                    <a:pt x="153" y="208"/>
                    <a:pt x="170" y="191"/>
                    <a:pt x="186" y="175"/>
                  </a:cubicBezTo>
                  <a:cubicBezTo>
                    <a:pt x="207" y="138"/>
                    <a:pt x="223" y="121"/>
                    <a:pt x="207" y="88"/>
                  </a:cubicBezTo>
                  <a:cubicBezTo>
                    <a:pt x="207" y="72"/>
                    <a:pt x="186" y="35"/>
                    <a:pt x="170" y="18"/>
                  </a:cubicBezTo>
                  <a:cubicBezTo>
                    <a:pt x="157" y="6"/>
                    <a:pt x="139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9" name="Google Shape;8439;p20"/>
            <p:cNvSpPr/>
            <p:nvPr/>
          </p:nvSpPr>
          <p:spPr>
            <a:xfrm flipH="1">
              <a:off x="3090761" y="3081425"/>
              <a:ext cx="5700" cy="5025"/>
            </a:xfrm>
            <a:custGeom>
              <a:avLst/>
              <a:gdLst/>
              <a:ahLst/>
              <a:cxnLst/>
              <a:rect l="l" t="t" r="r" b="b"/>
              <a:pathLst>
                <a:path w="228" h="201" extrusionOk="0">
                  <a:moveTo>
                    <a:pt x="104" y="1"/>
                  </a:moveTo>
                  <a:cubicBezTo>
                    <a:pt x="86" y="1"/>
                    <a:pt x="66" y="14"/>
                    <a:pt x="55" y="26"/>
                  </a:cubicBezTo>
                  <a:cubicBezTo>
                    <a:pt x="38" y="42"/>
                    <a:pt x="22" y="59"/>
                    <a:pt x="1" y="92"/>
                  </a:cubicBezTo>
                  <a:cubicBezTo>
                    <a:pt x="1" y="113"/>
                    <a:pt x="1" y="129"/>
                    <a:pt x="22" y="146"/>
                  </a:cubicBezTo>
                  <a:cubicBezTo>
                    <a:pt x="22" y="146"/>
                    <a:pt x="22" y="162"/>
                    <a:pt x="38" y="162"/>
                  </a:cubicBezTo>
                  <a:cubicBezTo>
                    <a:pt x="55" y="179"/>
                    <a:pt x="71" y="195"/>
                    <a:pt x="104" y="195"/>
                  </a:cubicBezTo>
                  <a:cubicBezTo>
                    <a:pt x="114" y="199"/>
                    <a:pt x="124" y="201"/>
                    <a:pt x="134" y="201"/>
                  </a:cubicBezTo>
                  <a:cubicBezTo>
                    <a:pt x="175" y="201"/>
                    <a:pt x="211" y="166"/>
                    <a:pt x="228" y="113"/>
                  </a:cubicBezTo>
                  <a:cubicBezTo>
                    <a:pt x="228" y="92"/>
                    <a:pt x="207" y="59"/>
                    <a:pt x="191" y="42"/>
                  </a:cubicBezTo>
                  <a:cubicBezTo>
                    <a:pt x="174" y="26"/>
                    <a:pt x="158" y="9"/>
                    <a:pt x="125" y="9"/>
                  </a:cubicBezTo>
                  <a:cubicBezTo>
                    <a:pt x="118" y="3"/>
                    <a:pt x="11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0" name="Google Shape;8440;p20"/>
            <p:cNvSpPr/>
            <p:nvPr/>
          </p:nvSpPr>
          <p:spPr>
            <a:xfrm flipH="1">
              <a:off x="3095486" y="31094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00" y="1"/>
                  </a:moveTo>
                  <a:cubicBezTo>
                    <a:pt x="55" y="1"/>
                    <a:pt x="15" y="47"/>
                    <a:pt x="1" y="90"/>
                  </a:cubicBezTo>
                  <a:lnTo>
                    <a:pt x="1" y="144"/>
                  </a:lnTo>
                  <a:cubicBezTo>
                    <a:pt x="17" y="144"/>
                    <a:pt x="17" y="160"/>
                    <a:pt x="17" y="160"/>
                  </a:cubicBezTo>
                  <a:cubicBezTo>
                    <a:pt x="34" y="193"/>
                    <a:pt x="67" y="210"/>
                    <a:pt x="87" y="210"/>
                  </a:cubicBezTo>
                  <a:cubicBezTo>
                    <a:pt x="120" y="210"/>
                    <a:pt x="137" y="210"/>
                    <a:pt x="170" y="193"/>
                  </a:cubicBezTo>
                  <a:cubicBezTo>
                    <a:pt x="191" y="177"/>
                    <a:pt x="207" y="144"/>
                    <a:pt x="207" y="127"/>
                  </a:cubicBezTo>
                  <a:cubicBezTo>
                    <a:pt x="207" y="90"/>
                    <a:pt x="207" y="74"/>
                    <a:pt x="191" y="41"/>
                  </a:cubicBezTo>
                  <a:cubicBezTo>
                    <a:pt x="170" y="24"/>
                    <a:pt x="153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1" name="Google Shape;8441;p20"/>
            <p:cNvSpPr/>
            <p:nvPr/>
          </p:nvSpPr>
          <p:spPr>
            <a:xfrm flipH="1">
              <a:off x="3083036" y="31168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3" y="0"/>
                    <a:pt x="67" y="0"/>
                    <a:pt x="34" y="17"/>
                  </a:cubicBezTo>
                  <a:cubicBezTo>
                    <a:pt x="17" y="38"/>
                    <a:pt x="1" y="54"/>
                    <a:pt x="1" y="87"/>
                  </a:cubicBezTo>
                  <a:lnTo>
                    <a:pt x="1" y="141"/>
                  </a:lnTo>
                  <a:lnTo>
                    <a:pt x="17" y="157"/>
                  </a:lnTo>
                  <a:cubicBezTo>
                    <a:pt x="34" y="190"/>
                    <a:pt x="50" y="207"/>
                    <a:pt x="83" y="207"/>
                  </a:cubicBezTo>
                  <a:cubicBezTo>
                    <a:pt x="137" y="207"/>
                    <a:pt x="207" y="174"/>
                    <a:pt x="207" y="120"/>
                  </a:cubicBezTo>
                  <a:cubicBezTo>
                    <a:pt x="207" y="87"/>
                    <a:pt x="207" y="70"/>
                    <a:pt x="186" y="38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2" name="Google Shape;8442;p20"/>
            <p:cNvSpPr/>
            <p:nvPr/>
          </p:nvSpPr>
          <p:spPr>
            <a:xfrm flipH="1">
              <a:off x="3121686" y="3115875"/>
              <a:ext cx="5675" cy="5275"/>
            </a:xfrm>
            <a:custGeom>
              <a:avLst/>
              <a:gdLst/>
              <a:ahLst/>
              <a:cxnLst/>
              <a:rect l="l" t="t" r="r" b="b"/>
              <a:pathLst>
                <a:path w="227" h="211" extrusionOk="0">
                  <a:moveTo>
                    <a:pt x="97" y="0"/>
                  </a:moveTo>
                  <a:cubicBezTo>
                    <a:pt x="54" y="0"/>
                    <a:pt x="17" y="33"/>
                    <a:pt x="0" y="91"/>
                  </a:cubicBezTo>
                  <a:cubicBezTo>
                    <a:pt x="0" y="107"/>
                    <a:pt x="0" y="124"/>
                    <a:pt x="21" y="140"/>
                  </a:cubicBezTo>
                  <a:cubicBezTo>
                    <a:pt x="21" y="140"/>
                    <a:pt x="21" y="157"/>
                    <a:pt x="37" y="157"/>
                  </a:cubicBezTo>
                  <a:cubicBezTo>
                    <a:pt x="37" y="178"/>
                    <a:pt x="70" y="194"/>
                    <a:pt x="103" y="211"/>
                  </a:cubicBezTo>
                  <a:cubicBezTo>
                    <a:pt x="157" y="211"/>
                    <a:pt x="206" y="178"/>
                    <a:pt x="206" y="107"/>
                  </a:cubicBezTo>
                  <a:cubicBezTo>
                    <a:pt x="227" y="91"/>
                    <a:pt x="206" y="54"/>
                    <a:pt x="190" y="37"/>
                  </a:cubicBezTo>
                  <a:cubicBezTo>
                    <a:pt x="173" y="21"/>
                    <a:pt x="157" y="4"/>
                    <a:pt x="124" y="4"/>
                  </a:cubicBezTo>
                  <a:cubicBezTo>
                    <a:pt x="115" y="2"/>
                    <a:pt x="106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3" name="Google Shape;8443;p20"/>
            <p:cNvSpPr/>
            <p:nvPr/>
          </p:nvSpPr>
          <p:spPr>
            <a:xfrm flipH="1">
              <a:off x="3081386" y="31026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1"/>
                  </a:moveTo>
                  <a:cubicBezTo>
                    <a:pt x="70" y="1"/>
                    <a:pt x="17" y="34"/>
                    <a:pt x="17" y="87"/>
                  </a:cubicBezTo>
                  <a:cubicBezTo>
                    <a:pt x="0" y="104"/>
                    <a:pt x="17" y="137"/>
                    <a:pt x="17" y="137"/>
                  </a:cubicBezTo>
                  <a:cubicBezTo>
                    <a:pt x="17" y="153"/>
                    <a:pt x="17" y="153"/>
                    <a:pt x="33" y="170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2" y="210"/>
                    <a:pt x="121" y="211"/>
                    <a:pt x="130" y="211"/>
                  </a:cubicBezTo>
                  <a:cubicBezTo>
                    <a:pt x="173" y="211"/>
                    <a:pt x="209" y="178"/>
                    <a:pt x="223" y="120"/>
                  </a:cubicBezTo>
                  <a:cubicBezTo>
                    <a:pt x="223" y="104"/>
                    <a:pt x="223" y="67"/>
                    <a:pt x="206" y="50"/>
                  </a:cubicBezTo>
                  <a:cubicBezTo>
                    <a:pt x="190" y="17"/>
                    <a:pt x="157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4" name="Google Shape;8444;p20"/>
            <p:cNvSpPr/>
            <p:nvPr/>
          </p:nvSpPr>
          <p:spPr>
            <a:xfrm flipH="1">
              <a:off x="3099836" y="3058700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11" y="1"/>
                  </a:moveTo>
                  <a:cubicBezTo>
                    <a:pt x="83" y="1"/>
                    <a:pt x="54" y="13"/>
                    <a:pt x="33" y="40"/>
                  </a:cubicBezTo>
                  <a:cubicBezTo>
                    <a:pt x="17" y="57"/>
                    <a:pt x="0" y="94"/>
                    <a:pt x="17" y="110"/>
                  </a:cubicBezTo>
                  <a:lnTo>
                    <a:pt x="17" y="143"/>
                  </a:lnTo>
                  <a:cubicBezTo>
                    <a:pt x="17" y="160"/>
                    <a:pt x="33" y="176"/>
                    <a:pt x="50" y="176"/>
                  </a:cubicBezTo>
                  <a:cubicBezTo>
                    <a:pt x="70" y="197"/>
                    <a:pt x="103" y="213"/>
                    <a:pt x="120" y="213"/>
                  </a:cubicBezTo>
                  <a:cubicBezTo>
                    <a:pt x="153" y="197"/>
                    <a:pt x="173" y="197"/>
                    <a:pt x="190" y="160"/>
                  </a:cubicBezTo>
                  <a:cubicBezTo>
                    <a:pt x="206" y="143"/>
                    <a:pt x="223" y="127"/>
                    <a:pt x="223" y="94"/>
                  </a:cubicBezTo>
                  <a:cubicBezTo>
                    <a:pt x="223" y="57"/>
                    <a:pt x="206" y="40"/>
                    <a:pt x="173" y="24"/>
                  </a:cubicBezTo>
                  <a:cubicBezTo>
                    <a:pt x="157" y="9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5" name="Google Shape;8445;p20"/>
            <p:cNvSpPr/>
            <p:nvPr/>
          </p:nvSpPr>
          <p:spPr>
            <a:xfrm flipH="1">
              <a:off x="3086111" y="30545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0"/>
                  </a:moveTo>
                  <a:cubicBezTo>
                    <a:pt x="104" y="0"/>
                    <a:pt x="71" y="17"/>
                    <a:pt x="54" y="17"/>
                  </a:cubicBezTo>
                  <a:cubicBezTo>
                    <a:pt x="17" y="33"/>
                    <a:pt x="1" y="70"/>
                    <a:pt x="1" y="87"/>
                  </a:cubicBezTo>
                  <a:cubicBezTo>
                    <a:pt x="1" y="103"/>
                    <a:pt x="1" y="136"/>
                    <a:pt x="17" y="157"/>
                  </a:cubicBezTo>
                  <a:lnTo>
                    <a:pt x="17" y="173"/>
                  </a:lnTo>
                  <a:cubicBezTo>
                    <a:pt x="38" y="190"/>
                    <a:pt x="71" y="206"/>
                    <a:pt x="87" y="206"/>
                  </a:cubicBezTo>
                  <a:cubicBezTo>
                    <a:pt x="99" y="209"/>
                    <a:pt x="110" y="211"/>
                    <a:pt x="121" y="211"/>
                  </a:cubicBezTo>
                  <a:cubicBezTo>
                    <a:pt x="173" y="211"/>
                    <a:pt x="207" y="178"/>
                    <a:pt x="207" y="120"/>
                  </a:cubicBezTo>
                  <a:cubicBezTo>
                    <a:pt x="223" y="103"/>
                    <a:pt x="207" y="70"/>
                    <a:pt x="190" y="54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6" name="Google Shape;8446;p20"/>
            <p:cNvSpPr/>
            <p:nvPr/>
          </p:nvSpPr>
          <p:spPr>
            <a:xfrm flipH="1">
              <a:off x="3115286" y="30763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9" y="0"/>
                  </a:moveTo>
                  <a:cubicBezTo>
                    <a:pt x="115" y="0"/>
                    <a:pt x="100" y="3"/>
                    <a:pt x="87" y="8"/>
                  </a:cubicBezTo>
                  <a:cubicBezTo>
                    <a:pt x="34" y="25"/>
                    <a:pt x="1" y="91"/>
                    <a:pt x="17" y="144"/>
                  </a:cubicBezTo>
                  <a:cubicBezTo>
                    <a:pt x="34" y="161"/>
                    <a:pt x="34" y="161"/>
                    <a:pt x="50" y="177"/>
                  </a:cubicBezTo>
                  <a:cubicBezTo>
                    <a:pt x="72" y="199"/>
                    <a:pt x="91" y="208"/>
                    <a:pt x="111" y="208"/>
                  </a:cubicBezTo>
                  <a:cubicBezTo>
                    <a:pt x="125" y="208"/>
                    <a:pt x="139" y="203"/>
                    <a:pt x="153" y="194"/>
                  </a:cubicBezTo>
                  <a:cubicBezTo>
                    <a:pt x="207" y="177"/>
                    <a:pt x="223" y="144"/>
                    <a:pt x="223" y="111"/>
                  </a:cubicBezTo>
                  <a:lnTo>
                    <a:pt x="223" y="58"/>
                  </a:lnTo>
                  <a:cubicBezTo>
                    <a:pt x="211" y="21"/>
                    <a:pt x="170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7" name="Google Shape;8447;p20"/>
            <p:cNvSpPr/>
            <p:nvPr/>
          </p:nvSpPr>
          <p:spPr>
            <a:xfrm flipH="1">
              <a:off x="3115711" y="3089375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87" y="1"/>
                  </a:moveTo>
                  <a:cubicBezTo>
                    <a:pt x="71" y="17"/>
                    <a:pt x="34" y="17"/>
                    <a:pt x="17" y="50"/>
                  </a:cubicBezTo>
                  <a:cubicBezTo>
                    <a:pt x="1" y="67"/>
                    <a:pt x="1" y="83"/>
                    <a:pt x="1" y="120"/>
                  </a:cubicBezTo>
                  <a:lnTo>
                    <a:pt x="1" y="153"/>
                  </a:lnTo>
                  <a:cubicBezTo>
                    <a:pt x="17" y="153"/>
                    <a:pt x="17" y="170"/>
                    <a:pt x="34" y="186"/>
                  </a:cubicBezTo>
                  <a:cubicBezTo>
                    <a:pt x="58" y="203"/>
                    <a:pt x="85" y="212"/>
                    <a:pt x="111" y="212"/>
                  </a:cubicBezTo>
                  <a:cubicBezTo>
                    <a:pt x="141" y="212"/>
                    <a:pt x="170" y="199"/>
                    <a:pt x="190" y="170"/>
                  </a:cubicBezTo>
                  <a:cubicBezTo>
                    <a:pt x="207" y="153"/>
                    <a:pt x="207" y="120"/>
                    <a:pt x="207" y="104"/>
                  </a:cubicBezTo>
                  <a:cubicBezTo>
                    <a:pt x="207" y="67"/>
                    <a:pt x="190" y="50"/>
                    <a:pt x="174" y="34"/>
                  </a:cubicBezTo>
                  <a:cubicBezTo>
                    <a:pt x="153" y="17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8" name="Google Shape;8448;p20"/>
            <p:cNvSpPr/>
            <p:nvPr/>
          </p:nvSpPr>
          <p:spPr>
            <a:xfrm flipH="1">
              <a:off x="3111886" y="306485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20" y="0"/>
                  </a:moveTo>
                  <a:cubicBezTo>
                    <a:pt x="71" y="0"/>
                    <a:pt x="17" y="33"/>
                    <a:pt x="1" y="87"/>
                  </a:cubicBezTo>
                  <a:cubicBezTo>
                    <a:pt x="1" y="104"/>
                    <a:pt x="1" y="137"/>
                    <a:pt x="17" y="157"/>
                  </a:cubicBezTo>
                  <a:lnTo>
                    <a:pt x="17" y="174"/>
                  </a:lnTo>
                  <a:cubicBezTo>
                    <a:pt x="38" y="190"/>
                    <a:pt x="71" y="207"/>
                    <a:pt x="87" y="207"/>
                  </a:cubicBezTo>
                  <a:cubicBezTo>
                    <a:pt x="97" y="211"/>
                    <a:pt x="107" y="213"/>
                    <a:pt x="117" y="213"/>
                  </a:cubicBezTo>
                  <a:cubicBezTo>
                    <a:pt x="140" y="213"/>
                    <a:pt x="162" y="202"/>
                    <a:pt x="174" y="190"/>
                  </a:cubicBezTo>
                  <a:cubicBezTo>
                    <a:pt x="191" y="174"/>
                    <a:pt x="207" y="157"/>
                    <a:pt x="207" y="120"/>
                  </a:cubicBezTo>
                  <a:cubicBezTo>
                    <a:pt x="223" y="104"/>
                    <a:pt x="207" y="71"/>
                    <a:pt x="191" y="54"/>
                  </a:cubicBezTo>
                  <a:cubicBezTo>
                    <a:pt x="174" y="33"/>
                    <a:pt x="158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9" name="Google Shape;8449;p20"/>
            <p:cNvSpPr/>
            <p:nvPr/>
          </p:nvSpPr>
          <p:spPr>
            <a:xfrm flipH="1">
              <a:off x="3171161" y="3111900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97" y="0"/>
                  </a:moveTo>
                  <a:cubicBezTo>
                    <a:pt x="76" y="0"/>
                    <a:pt x="61" y="13"/>
                    <a:pt x="38" y="27"/>
                  </a:cubicBezTo>
                  <a:cubicBezTo>
                    <a:pt x="21" y="44"/>
                    <a:pt x="1" y="60"/>
                    <a:pt x="1" y="93"/>
                  </a:cubicBezTo>
                  <a:lnTo>
                    <a:pt x="1" y="147"/>
                  </a:lnTo>
                  <a:lnTo>
                    <a:pt x="21" y="163"/>
                  </a:lnTo>
                  <a:cubicBezTo>
                    <a:pt x="38" y="196"/>
                    <a:pt x="54" y="196"/>
                    <a:pt x="87" y="213"/>
                  </a:cubicBezTo>
                  <a:cubicBezTo>
                    <a:pt x="141" y="213"/>
                    <a:pt x="207" y="180"/>
                    <a:pt x="207" y="130"/>
                  </a:cubicBezTo>
                  <a:cubicBezTo>
                    <a:pt x="207" y="93"/>
                    <a:pt x="207" y="60"/>
                    <a:pt x="190" y="44"/>
                  </a:cubicBezTo>
                  <a:cubicBezTo>
                    <a:pt x="174" y="27"/>
                    <a:pt x="157" y="7"/>
                    <a:pt x="124" y="7"/>
                  </a:cubicBezTo>
                  <a:cubicBezTo>
                    <a:pt x="114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0" name="Google Shape;8450;p20"/>
            <p:cNvSpPr/>
            <p:nvPr/>
          </p:nvSpPr>
          <p:spPr>
            <a:xfrm flipH="1">
              <a:off x="3117461" y="31029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93" y="1"/>
                  </a:moveTo>
                  <a:cubicBezTo>
                    <a:pt x="48" y="1"/>
                    <a:pt x="0" y="33"/>
                    <a:pt x="0" y="92"/>
                  </a:cubicBezTo>
                  <a:lnTo>
                    <a:pt x="0" y="141"/>
                  </a:lnTo>
                  <a:lnTo>
                    <a:pt x="17" y="158"/>
                  </a:lnTo>
                  <a:cubicBezTo>
                    <a:pt x="33" y="178"/>
                    <a:pt x="54" y="195"/>
                    <a:pt x="87" y="211"/>
                  </a:cubicBezTo>
                  <a:cubicBezTo>
                    <a:pt x="120" y="211"/>
                    <a:pt x="136" y="195"/>
                    <a:pt x="173" y="178"/>
                  </a:cubicBezTo>
                  <a:cubicBezTo>
                    <a:pt x="190" y="178"/>
                    <a:pt x="206" y="141"/>
                    <a:pt x="206" y="125"/>
                  </a:cubicBezTo>
                  <a:cubicBezTo>
                    <a:pt x="223" y="55"/>
                    <a:pt x="17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1" name="Google Shape;8451;p20"/>
            <p:cNvSpPr/>
            <p:nvPr/>
          </p:nvSpPr>
          <p:spPr>
            <a:xfrm flipH="1">
              <a:off x="3108786" y="31155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7" y="0"/>
                  </a:moveTo>
                  <a:cubicBezTo>
                    <a:pt x="71" y="0"/>
                    <a:pt x="37" y="15"/>
                    <a:pt x="17" y="35"/>
                  </a:cubicBezTo>
                  <a:cubicBezTo>
                    <a:pt x="0" y="51"/>
                    <a:pt x="0" y="89"/>
                    <a:pt x="0" y="121"/>
                  </a:cubicBezTo>
                  <a:lnTo>
                    <a:pt x="0" y="138"/>
                  </a:lnTo>
                  <a:cubicBezTo>
                    <a:pt x="0" y="154"/>
                    <a:pt x="17" y="171"/>
                    <a:pt x="33" y="192"/>
                  </a:cubicBezTo>
                  <a:cubicBezTo>
                    <a:pt x="52" y="204"/>
                    <a:pt x="71" y="209"/>
                    <a:pt x="90" y="209"/>
                  </a:cubicBezTo>
                  <a:cubicBezTo>
                    <a:pt x="122" y="209"/>
                    <a:pt x="155" y="194"/>
                    <a:pt x="186" y="171"/>
                  </a:cubicBezTo>
                  <a:cubicBezTo>
                    <a:pt x="206" y="138"/>
                    <a:pt x="206" y="121"/>
                    <a:pt x="206" y="89"/>
                  </a:cubicBezTo>
                  <a:cubicBezTo>
                    <a:pt x="206" y="68"/>
                    <a:pt x="186" y="35"/>
                    <a:pt x="169" y="18"/>
                  </a:cubicBezTo>
                  <a:cubicBezTo>
                    <a:pt x="150" y="6"/>
                    <a:pt x="128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2" name="Google Shape;8452;p20"/>
            <p:cNvSpPr/>
            <p:nvPr/>
          </p:nvSpPr>
          <p:spPr>
            <a:xfrm flipH="1">
              <a:off x="3103236" y="30863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24"/>
                    <a:pt x="17" y="140"/>
                  </a:cubicBezTo>
                  <a:cubicBezTo>
                    <a:pt x="17" y="173"/>
                    <a:pt x="50" y="206"/>
                    <a:pt x="83" y="206"/>
                  </a:cubicBezTo>
                  <a:cubicBezTo>
                    <a:pt x="93" y="209"/>
                    <a:pt x="103" y="211"/>
                    <a:pt x="113" y="211"/>
                  </a:cubicBezTo>
                  <a:cubicBezTo>
                    <a:pt x="168" y="211"/>
                    <a:pt x="206" y="166"/>
                    <a:pt x="206" y="124"/>
                  </a:cubicBezTo>
                  <a:cubicBezTo>
                    <a:pt x="223" y="103"/>
                    <a:pt x="206" y="70"/>
                    <a:pt x="186" y="54"/>
                  </a:cubicBezTo>
                  <a:cubicBezTo>
                    <a:pt x="169" y="21"/>
                    <a:pt x="153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3" name="Google Shape;8453;p20"/>
            <p:cNvSpPr/>
            <p:nvPr/>
          </p:nvSpPr>
          <p:spPr>
            <a:xfrm flipH="1">
              <a:off x="3105386" y="31013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20" y="1"/>
                  </a:moveTo>
                  <a:cubicBezTo>
                    <a:pt x="70" y="1"/>
                    <a:pt x="0" y="38"/>
                    <a:pt x="0" y="88"/>
                  </a:cubicBezTo>
                  <a:lnTo>
                    <a:pt x="0" y="141"/>
                  </a:lnTo>
                  <a:cubicBezTo>
                    <a:pt x="0" y="158"/>
                    <a:pt x="17" y="158"/>
                    <a:pt x="17" y="174"/>
                  </a:cubicBezTo>
                  <a:cubicBezTo>
                    <a:pt x="33" y="191"/>
                    <a:pt x="50" y="207"/>
                    <a:pt x="87" y="207"/>
                  </a:cubicBezTo>
                  <a:cubicBezTo>
                    <a:pt x="96" y="212"/>
                    <a:pt x="105" y="214"/>
                    <a:pt x="112" y="214"/>
                  </a:cubicBezTo>
                  <a:cubicBezTo>
                    <a:pt x="131" y="214"/>
                    <a:pt x="147" y="202"/>
                    <a:pt x="173" y="191"/>
                  </a:cubicBezTo>
                  <a:cubicBezTo>
                    <a:pt x="190" y="174"/>
                    <a:pt x="206" y="158"/>
                    <a:pt x="206" y="121"/>
                  </a:cubicBezTo>
                  <a:cubicBezTo>
                    <a:pt x="206" y="104"/>
                    <a:pt x="206" y="71"/>
                    <a:pt x="190" y="55"/>
                  </a:cubicBezTo>
                  <a:cubicBezTo>
                    <a:pt x="173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4" name="Google Shape;8454;p20"/>
            <p:cNvSpPr/>
            <p:nvPr/>
          </p:nvSpPr>
          <p:spPr>
            <a:xfrm flipH="1">
              <a:off x="3127336" y="3237800"/>
              <a:ext cx="5600" cy="5450"/>
            </a:xfrm>
            <a:custGeom>
              <a:avLst/>
              <a:gdLst/>
              <a:ahLst/>
              <a:cxnLst/>
              <a:rect l="l" t="t" r="r" b="b"/>
              <a:pathLst>
                <a:path w="224" h="218" extrusionOk="0">
                  <a:moveTo>
                    <a:pt x="115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17" y="42"/>
                    <a:pt x="0" y="91"/>
                    <a:pt x="17" y="145"/>
                  </a:cubicBezTo>
                  <a:cubicBezTo>
                    <a:pt x="17" y="161"/>
                    <a:pt x="38" y="178"/>
                    <a:pt x="54" y="178"/>
                  </a:cubicBezTo>
                  <a:cubicBezTo>
                    <a:pt x="66" y="202"/>
                    <a:pt x="96" y="217"/>
                    <a:pt x="125" y="217"/>
                  </a:cubicBezTo>
                  <a:cubicBezTo>
                    <a:pt x="136" y="217"/>
                    <a:pt x="147" y="215"/>
                    <a:pt x="157" y="211"/>
                  </a:cubicBezTo>
                  <a:cubicBezTo>
                    <a:pt x="190" y="194"/>
                    <a:pt x="223" y="161"/>
                    <a:pt x="223" y="124"/>
                  </a:cubicBezTo>
                  <a:cubicBezTo>
                    <a:pt x="223" y="108"/>
                    <a:pt x="223" y="91"/>
                    <a:pt x="207" y="75"/>
                  </a:cubicBezTo>
                  <a:cubicBezTo>
                    <a:pt x="193" y="31"/>
                    <a:pt x="15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5" name="Google Shape;8455;p20"/>
            <p:cNvSpPr/>
            <p:nvPr/>
          </p:nvSpPr>
          <p:spPr>
            <a:xfrm flipH="1">
              <a:off x="3274236" y="3202525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12" y="0"/>
                  </a:moveTo>
                  <a:cubicBezTo>
                    <a:pt x="84" y="0"/>
                    <a:pt x="55" y="14"/>
                    <a:pt x="37" y="43"/>
                  </a:cubicBezTo>
                  <a:cubicBezTo>
                    <a:pt x="17" y="59"/>
                    <a:pt x="0" y="92"/>
                    <a:pt x="0" y="113"/>
                  </a:cubicBezTo>
                  <a:cubicBezTo>
                    <a:pt x="0" y="129"/>
                    <a:pt x="0" y="129"/>
                    <a:pt x="17" y="146"/>
                  </a:cubicBezTo>
                  <a:cubicBezTo>
                    <a:pt x="17" y="162"/>
                    <a:pt x="37" y="179"/>
                    <a:pt x="54" y="179"/>
                  </a:cubicBezTo>
                  <a:cubicBezTo>
                    <a:pt x="69" y="196"/>
                    <a:pt x="91" y="205"/>
                    <a:pt x="115" y="205"/>
                  </a:cubicBezTo>
                  <a:cubicBezTo>
                    <a:pt x="143" y="205"/>
                    <a:pt x="172" y="192"/>
                    <a:pt x="190" y="162"/>
                  </a:cubicBezTo>
                  <a:cubicBezTo>
                    <a:pt x="223" y="129"/>
                    <a:pt x="223" y="59"/>
                    <a:pt x="173" y="26"/>
                  </a:cubicBezTo>
                  <a:cubicBezTo>
                    <a:pt x="158" y="10"/>
                    <a:pt x="136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6" name="Google Shape;8456;p20"/>
            <p:cNvSpPr/>
            <p:nvPr/>
          </p:nvSpPr>
          <p:spPr>
            <a:xfrm flipH="1">
              <a:off x="3284011" y="3190375"/>
              <a:ext cx="6125" cy="5250"/>
            </a:xfrm>
            <a:custGeom>
              <a:avLst/>
              <a:gdLst/>
              <a:ahLst/>
              <a:cxnLst/>
              <a:rect l="l" t="t" r="r" b="b"/>
              <a:pathLst>
                <a:path w="245" h="210" extrusionOk="0">
                  <a:moveTo>
                    <a:pt x="134" y="0"/>
                  </a:moveTo>
                  <a:cubicBezTo>
                    <a:pt x="118" y="0"/>
                    <a:pt x="103" y="4"/>
                    <a:pt x="88" y="14"/>
                  </a:cubicBezTo>
                  <a:cubicBezTo>
                    <a:pt x="38" y="30"/>
                    <a:pt x="1" y="84"/>
                    <a:pt x="38" y="133"/>
                  </a:cubicBezTo>
                  <a:cubicBezTo>
                    <a:pt x="51" y="187"/>
                    <a:pt x="83" y="209"/>
                    <a:pt x="121" y="209"/>
                  </a:cubicBezTo>
                  <a:cubicBezTo>
                    <a:pt x="133" y="209"/>
                    <a:pt x="145" y="207"/>
                    <a:pt x="158" y="203"/>
                  </a:cubicBezTo>
                  <a:cubicBezTo>
                    <a:pt x="224" y="187"/>
                    <a:pt x="244" y="117"/>
                    <a:pt x="224" y="63"/>
                  </a:cubicBezTo>
                  <a:cubicBezTo>
                    <a:pt x="212" y="27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7" name="Google Shape;8457;p20"/>
            <p:cNvSpPr/>
            <p:nvPr/>
          </p:nvSpPr>
          <p:spPr>
            <a:xfrm flipH="1">
              <a:off x="3260411" y="31984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34" y="34"/>
                    <a:pt x="17" y="50"/>
                    <a:pt x="17" y="87"/>
                  </a:cubicBezTo>
                  <a:cubicBezTo>
                    <a:pt x="1" y="104"/>
                    <a:pt x="1" y="120"/>
                    <a:pt x="17" y="137"/>
                  </a:cubicBezTo>
                  <a:cubicBezTo>
                    <a:pt x="17" y="153"/>
                    <a:pt x="17" y="153"/>
                    <a:pt x="34" y="153"/>
                  </a:cubicBezTo>
                  <a:cubicBezTo>
                    <a:pt x="50" y="190"/>
                    <a:pt x="67" y="207"/>
                    <a:pt x="104" y="207"/>
                  </a:cubicBezTo>
                  <a:cubicBezTo>
                    <a:pt x="153" y="207"/>
                    <a:pt x="207" y="174"/>
                    <a:pt x="223" y="120"/>
                  </a:cubicBezTo>
                  <a:cubicBezTo>
                    <a:pt x="223" y="87"/>
                    <a:pt x="207" y="71"/>
                    <a:pt x="186" y="34"/>
                  </a:cubicBezTo>
                  <a:cubicBezTo>
                    <a:pt x="186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8" name="Google Shape;8458;p20"/>
            <p:cNvSpPr/>
            <p:nvPr/>
          </p:nvSpPr>
          <p:spPr>
            <a:xfrm flipH="1">
              <a:off x="3313286" y="32186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6" y="0"/>
                  </a:moveTo>
                  <a:cubicBezTo>
                    <a:pt x="91" y="0"/>
                    <a:pt x="57" y="14"/>
                    <a:pt x="34" y="35"/>
                  </a:cubicBezTo>
                  <a:cubicBezTo>
                    <a:pt x="17" y="51"/>
                    <a:pt x="1" y="88"/>
                    <a:pt x="17" y="121"/>
                  </a:cubicBezTo>
                  <a:lnTo>
                    <a:pt x="17" y="138"/>
                  </a:lnTo>
                  <a:cubicBezTo>
                    <a:pt x="17" y="154"/>
                    <a:pt x="34" y="171"/>
                    <a:pt x="54" y="191"/>
                  </a:cubicBezTo>
                  <a:cubicBezTo>
                    <a:pt x="71" y="208"/>
                    <a:pt x="104" y="208"/>
                    <a:pt x="120" y="208"/>
                  </a:cubicBezTo>
                  <a:cubicBezTo>
                    <a:pt x="157" y="208"/>
                    <a:pt x="174" y="191"/>
                    <a:pt x="190" y="171"/>
                  </a:cubicBezTo>
                  <a:cubicBezTo>
                    <a:pt x="223" y="138"/>
                    <a:pt x="223" y="121"/>
                    <a:pt x="223" y="88"/>
                  </a:cubicBezTo>
                  <a:cubicBezTo>
                    <a:pt x="223" y="68"/>
                    <a:pt x="207" y="35"/>
                    <a:pt x="190" y="18"/>
                  </a:cubicBezTo>
                  <a:cubicBezTo>
                    <a:pt x="170" y="6"/>
                    <a:pt x="14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9" name="Google Shape;8459;p20"/>
            <p:cNvSpPr/>
            <p:nvPr/>
          </p:nvSpPr>
          <p:spPr>
            <a:xfrm flipH="1">
              <a:off x="3278861" y="3230725"/>
              <a:ext cx="5700" cy="5225"/>
            </a:xfrm>
            <a:custGeom>
              <a:avLst/>
              <a:gdLst/>
              <a:ahLst/>
              <a:cxnLst/>
              <a:rect l="l" t="t" r="r" b="b"/>
              <a:pathLst>
                <a:path w="228" h="209" extrusionOk="0">
                  <a:moveTo>
                    <a:pt x="118" y="1"/>
                  </a:moveTo>
                  <a:cubicBezTo>
                    <a:pt x="102" y="1"/>
                    <a:pt x="86" y="5"/>
                    <a:pt x="71" y="16"/>
                  </a:cubicBezTo>
                  <a:cubicBezTo>
                    <a:pt x="21" y="32"/>
                    <a:pt x="1" y="82"/>
                    <a:pt x="21" y="135"/>
                  </a:cubicBezTo>
                  <a:cubicBezTo>
                    <a:pt x="34" y="185"/>
                    <a:pt x="74" y="209"/>
                    <a:pt x="116" y="209"/>
                  </a:cubicBezTo>
                  <a:cubicBezTo>
                    <a:pt x="130" y="209"/>
                    <a:pt x="144" y="206"/>
                    <a:pt x="157" y="201"/>
                  </a:cubicBezTo>
                  <a:cubicBezTo>
                    <a:pt x="207" y="185"/>
                    <a:pt x="227" y="119"/>
                    <a:pt x="207" y="65"/>
                  </a:cubicBezTo>
                  <a:cubicBezTo>
                    <a:pt x="195" y="30"/>
                    <a:pt x="158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0" name="Google Shape;8460;p20"/>
            <p:cNvSpPr/>
            <p:nvPr/>
          </p:nvSpPr>
          <p:spPr>
            <a:xfrm flipH="1">
              <a:off x="3261761" y="321245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6" y="1"/>
                  </a:moveTo>
                  <a:cubicBezTo>
                    <a:pt x="54" y="1"/>
                    <a:pt x="14" y="36"/>
                    <a:pt x="0" y="91"/>
                  </a:cubicBezTo>
                  <a:cubicBezTo>
                    <a:pt x="0" y="91"/>
                    <a:pt x="0" y="108"/>
                    <a:pt x="17" y="128"/>
                  </a:cubicBezTo>
                  <a:lnTo>
                    <a:pt x="17" y="145"/>
                  </a:lnTo>
                  <a:cubicBezTo>
                    <a:pt x="17" y="145"/>
                    <a:pt x="17" y="161"/>
                    <a:pt x="33" y="161"/>
                  </a:cubicBezTo>
                  <a:cubicBezTo>
                    <a:pt x="54" y="194"/>
                    <a:pt x="70" y="194"/>
                    <a:pt x="103" y="211"/>
                  </a:cubicBezTo>
                  <a:cubicBezTo>
                    <a:pt x="120" y="211"/>
                    <a:pt x="157" y="194"/>
                    <a:pt x="173" y="194"/>
                  </a:cubicBezTo>
                  <a:cubicBezTo>
                    <a:pt x="190" y="178"/>
                    <a:pt x="206" y="145"/>
                    <a:pt x="223" y="128"/>
                  </a:cubicBezTo>
                  <a:cubicBezTo>
                    <a:pt x="223" y="91"/>
                    <a:pt x="206" y="75"/>
                    <a:pt x="206" y="58"/>
                  </a:cubicBezTo>
                  <a:cubicBezTo>
                    <a:pt x="190" y="25"/>
                    <a:pt x="157" y="5"/>
                    <a:pt x="120" y="5"/>
                  </a:cubicBezTo>
                  <a:cubicBezTo>
                    <a:pt x="112" y="2"/>
                    <a:pt x="104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1" name="Google Shape;8461;p20"/>
            <p:cNvSpPr/>
            <p:nvPr/>
          </p:nvSpPr>
          <p:spPr>
            <a:xfrm flipH="1">
              <a:off x="3262586" y="32262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9" y="1"/>
                  </a:moveTo>
                  <a:cubicBezTo>
                    <a:pt x="54" y="1"/>
                    <a:pt x="14" y="44"/>
                    <a:pt x="0" y="91"/>
                  </a:cubicBezTo>
                  <a:cubicBezTo>
                    <a:pt x="0" y="107"/>
                    <a:pt x="0" y="124"/>
                    <a:pt x="17" y="140"/>
                  </a:cubicBezTo>
                  <a:lnTo>
                    <a:pt x="17" y="157"/>
                  </a:lnTo>
                  <a:cubicBezTo>
                    <a:pt x="33" y="194"/>
                    <a:pt x="66" y="194"/>
                    <a:pt x="87" y="210"/>
                  </a:cubicBezTo>
                  <a:cubicBezTo>
                    <a:pt x="153" y="210"/>
                    <a:pt x="206" y="173"/>
                    <a:pt x="206" y="124"/>
                  </a:cubicBezTo>
                  <a:cubicBezTo>
                    <a:pt x="223" y="91"/>
                    <a:pt x="206" y="54"/>
                    <a:pt x="190" y="37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3" y="2"/>
                    <a:pt x="106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2" name="Google Shape;8462;p20"/>
            <p:cNvSpPr/>
            <p:nvPr/>
          </p:nvSpPr>
          <p:spPr>
            <a:xfrm flipH="1">
              <a:off x="3397386" y="3041575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03" y="1"/>
                  </a:moveTo>
                  <a:cubicBezTo>
                    <a:pt x="58" y="1"/>
                    <a:pt x="18" y="44"/>
                    <a:pt x="0" y="90"/>
                  </a:cubicBezTo>
                  <a:cubicBezTo>
                    <a:pt x="0" y="107"/>
                    <a:pt x="0" y="123"/>
                    <a:pt x="21" y="140"/>
                  </a:cubicBezTo>
                  <a:cubicBezTo>
                    <a:pt x="37" y="177"/>
                    <a:pt x="54" y="210"/>
                    <a:pt x="103" y="210"/>
                  </a:cubicBezTo>
                  <a:cubicBezTo>
                    <a:pt x="157" y="210"/>
                    <a:pt x="206" y="177"/>
                    <a:pt x="227" y="123"/>
                  </a:cubicBezTo>
                  <a:cubicBezTo>
                    <a:pt x="227" y="90"/>
                    <a:pt x="206" y="74"/>
                    <a:pt x="190" y="37"/>
                  </a:cubicBezTo>
                  <a:cubicBezTo>
                    <a:pt x="173" y="20"/>
                    <a:pt x="157" y="4"/>
                    <a:pt x="124" y="4"/>
                  </a:cubicBezTo>
                  <a:cubicBezTo>
                    <a:pt x="117" y="2"/>
                    <a:pt x="11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3" name="Google Shape;8463;p20"/>
            <p:cNvSpPr/>
            <p:nvPr/>
          </p:nvSpPr>
          <p:spPr>
            <a:xfrm flipH="1">
              <a:off x="3271136" y="3188850"/>
              <a:ext cx="5700" cy="4975"/>
            </a:xfrm>
            <a:custGeom>
              <a:avLst/>
              <a:gdLst/>
              <a:ahLst/>
              <a:cxnLst/>
              <a:rect l="l" t="t" r="r" b="b"/>
              <a:pathLst>
                <a:path w="228" h="199" extrusionOk="0">
                  <a:moveTo>
                    <a:pt x="98" y="0"/>
                  </a:moveTo>
                  <a:cubicBezTo>
                    <a:pt x="55" y="0"/>
                    <a:pt x="18" y="33"/>
                    <a:pt x="1" y="91"/>
                  </a:cubicBezTo>
                  <a:cubicBezTo>
                    <a:pt x="1" y="108"/>
                    <a:pt x="1" y="124"/>
                    <a:pt x="21" y="145"/>
                  </a:cubicBezTo>
                  <a:lnTo>
                    <a:pt x="21" y="161"/>
                  </a:lnTo>
                  <a:cubicBezTo>
                    <a:pt x="38" y="178"/>
                    <a:pt x="71" y="194"/>
                    <a:pt x="87" y="194"/>
                  </a:cubicBezTo>
                  <a:cubicBezTo>
                    <a:pt x="99" y="197"/>
                    <a:pt x="111" y="198"/>
                    <a:pt x="121" y="198"/>
                  </a:cubicBezTo>
                  <a:cubicBezTo>
                    <a:pt x="173" y="198"/>
                    <a:pt x="207" y="166"/>
                    <a:pt x="207" y="108"/>
                  </a:cubicBezTo>
                  <a:cubicBezTo>
                    <a:pt x="228" y="91"/>
                    <a:pt x="207" y="58"/>
                    <a:pt x="190" y="42"/>
                  </a:cubicBezTo>
                  <a:cubicBezTo>
                    <a:pt x="174" y="21"/>
                    <a:pt x="158" y="4"/>
                    <a:pt x="125" y="4"/>
                  </a:cubicBezTo>
                  <a:cubicBezTo>
                    <a:pt x="115" y="2"/>
                    <a:pt x="106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4" name="Google Shape;8464;p20"/>
            <p:cNvSpPr/>
            <p:nvPr/>
          </p:nvSpPr>
          <p:spPr>
            <a:xfrm flipH="1">
              <a:off x="3274636" y="321915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14" y="0"/>
                  </a:moveTo>
                  <a:cubicBezTo>
                    <a:pt x="103" y="0"/>
                    <a:pt x="95" y="5"/>
                    <a:pt x="87" y="13"/>
                  </a:cubicBezTo>
                  <a:cubicBezTo>
                    <a:pt x="50" y="13"/>
                    <a:pt x="33" y="29"/>
                    <a:pt x="17" y="46"/>
                  </a:cubicBezTo>
                  <a:cubicBezTo>
                    <a:pt x="17" y="83"/>
                    <a:pt x="0" y="116"/>
                    <a:pt x="17" y="149"/>
                  </a:cubicBezTo>
                  <a:cubicBezTo>
                    <a:pt x="29" y="189"/>
                    <a:pt x="72" y="209"/>
                    <a:pt x="114" y="209"/>
                  </a:cubicBezTo>
                  <a:cubicBezTo>
                    <a:pt x="127" y="209"/>
                    <a:pt x="141" y="207"/>
                    <a:pt x="153" y="202"/>
                  </a:cubicBezTo>
                  <a:cubicBezTo>
                    <a:pt x="206" y="186"/>
                    <a:pt x="239" y="116"/>
                    <a:pt x="206" y="66"/>
                  </a:cubicBezTo>
                  <a:cubicBezTo>
                    <a:pt x="206" y="29"/>
                    <a:pt x="173" y="13"/>
                    <a:pt x="153" y="13"/>
                  </a:cubicBezTo>
                  <a:cubicBezTo>
                    <a:pt x="136" y="5"/>
                    <a:pt x="124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5" name="Google Shape;8465;p20"/>
            <p:cNvSpPr/>
            <p:nvPr/>
          </p:nvSpPr>
          <p:spPr>
            <a:xfrm flipH="1">
              <a:off x="3306386" y="317680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4" y="0"/>
                  </a:moveTo>
                  <a:cubicBezTo>
                    <a:pt x="111" y="0"/>
                    <a:pt x="97" y="3"/>
                    <a:pt x="83" y="8"/>
                  </a:cubicBezTo>
                  <a:cubicBezTo>
                    <a:pt x="33" y="25"/>
                    <a:pt x="0" y="91"/>
                    <a:pt x="17" y="144"/>
                  </a:cubicBezTo>
                  <a:cubicBezTo>
                    <a:pt x="41" y="181"/>
                    <a:pt x="77" y="202"/>
                    <a:pt x="114" y="202"/>
                  </a:cubicBezTo>
                  <a:cubicBezTo>
                    <a:pt x="127" y="202"/>
                    <a:pt x="140" y="199"/>
                    <a:pt x="153" y="194"/>
                  </a:cubicBezTo>
                  <a:cubicBezTo>
                    <a:pt x="207" y="177"/>
                    <a:pt x="240" y="128"/>
                    <a:pt x="223" y="58"/>
                  </a:cubicBezTo>
                  <a:cubicBezTo>
                    <a:pt x="196" y="21"/>
                    <a:pt x="16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6" name="Google Shape;8466;p20"/>
            <p:cNvSpPr/>
            <p:nvPr/>
          </p:nvSpPr>
          <p:spPr>
            <a:xfrm flipH="1">
              <a:off x="3308961" y="3189625"/>
              <a:ext cx="5600" cy="5150"/>
            </a:xfrm>
            <a:custGeom>
              <a:avLst/>
              <a:gdLst/>
              <a:ahLst/>
              <a:cxnLst/>
              <a:rect l="l" t="t" r="r" b="b"/>
              <a:pathLst>
                <a:path w="224" h="206" extrusionOk="0">
                  <a:moveTo>
                    <a:pt x="112" y="1"/>
                  </a:moveTo>
                  <a:cubicBezTo>
                    <a:pt x="81" y="1"/>
                    <a:pt x="52" y="14"/>
                    <a:pt x="34" y="44"/>
                  </a:cubicBezTo>
                  <a:cubicBezTo>
                    <a:pt x="17" y="60"/>
                    <a:pt x="1" y="93"/>
                    <a:pt x="17" y="114"/>
                  </a:cubicBezTo>
                  <a:lnTo>
                    <a:pt x="17" y="147"/>
                  </a:lnTo>
                  <a:cubicBezTo>
                    <a:pt x="17" y="163"/>
                    <a:pt x="34" y="180"/>
                    <a:pt x="50" y="180"/>
                  </a:cubicBezTo>
                  <a:cubicBezTo>
                    <a:pt x="67" y="196"/>
                    <a:pt x="90" y="206"/>
                    <a:pt x="113" y="206"/>
                  </a:cubicBezTo>
                  <a:cubicBezTo>
                    <a:pt x="141" y="206"/>
                    <a:pt x="170" y="192"/>
                    <a:pt x="191" y="163"/>
                  </a:cubicBezTo>
                  <a:cubicBezTo>
                    <a:pt x="207" y="147"/>
                    <a:pt x="224" y="130"/>
                    <a:pt x="224" y="93"/>
                  </a:cubicBezTo>
                  <a:cubicBezTo>
                    <a:pt x="224" y="60"/>
                    <a:pt x="207" y="44"/>
                    <a:pt x="191" y="27"/>
                  </a:cubicBezTo>
                  <a:cubicBezTo>
                    <a:pt x="166" y="10"/>
                    <a:pt x="138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7" name="Google Shape;8467;p20"/>
            <p:cNvSpPr/>
            <p:nvPr/>
          </p:nvSpPr>
          <p:spPr>
            <a:xfrm flipH="1">
              <a:off x="3309361" y="32040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0" y="0"/>
                  </a:moveTo>
                  <a:cubicBezTo>
                    <a:pt x="67" y="0"/>
                    <a:pt x="17" y="17"/>
                    <a:pt x="1" y="70"/>
                  </a:cubicBezTo>
                  <a:lnTo>
                    <a:pt x="1" y="87"/>
                  </a:lnTo>
                  <a:lnTo>
                    <a:pt x="1" y="136"/>
                  </a:lnTo>
                  <a:cubicBezTo>
                    <a:pt x="17" y="174"/>
                    <a:pt x="34" y="190"/>
                    <a:pt x="50" y="207"/>
                  </a:cubicBezTo>
                  <a:lnTo>
                    <a:pt x="87" y="207"/>
                  </a:lnTo>
                  <a:cubicBezTo>
                    <a:pt x="94" y="209"/>
                    <a:pt x="101" y="210"/>
                    <a:pt x="107" y="210"/>
                  </a:cubicBezTo>
                  <a:cubicBezTo>
                    <a:pt x="151" y="210"/>
                    <a:pt x="193" y="166"/>
                    <a:pt x="207" y="120"/>
                  </a:cubicBezTo>
                  <a:cubicBezTo>
                    <a:pt x="207" y="87"/>
                    <a:pt x="207" y="70"/>
                    <a:pt x="191" y="54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8" name="Google Shape;8468;p20"/>
            <p:cNvSpPr/>
            <p:nvPr/>
          </p:nvSpPr>
          <p:spPr>
            <a:xfrm flipH="1">
              <a:off x="3299486" y="3214550"/>
              <a:ext cx="5675" cy="5350"/>
            </a:xfrm>
            <a:custGeom>
              <a:avLst/>
              <a:gdLst/>
              <a:ahLst/>
              <a:cxnLst/>
              <a:rect l="l" t="t" r="r" b="b"/>
              <a:pathLst>
                <a:path w="227" h="214" extrusionOk="0">
                  <a:moveTo>
                    <a:pt x="103" y="0"/>
                  </a:moveTo>
                  <a:cubicBezTo>
                    <a:pt x="85" y="0"/>
                    <a:pt x="65" y="12"/>
                    <a:pt x="54" y="24"/>
                  </a:cubicBezTo>
                  <a:cubicBezTo>
                    <a:pt x="21" y="44"/>
                    <a:pt x="21" y="61"/>
                    <a:pt x="0" y="94"/>
                  </a:cubicBezTo>
                  <a:cubicBezTo>
                    <a:pt x="0" y="110"/>
                    <a:pt x="0" y="127"/>
                    <a:pt x="21" y="147"/>
                  </a:cubicBezTo>
                  <a:lnTo>
                    <a:pt x="21" y="164"/>
                  </a:lnTo>
                  <a:cubicBezTo>
                    <a:pt x="37" y="180"/>
                    <a:pt x="70" y="197"/>
                    <a:pt x="87" y="213"/>
                  </a:cubicBezTo>
                  <a:cubicBezTo>
                    <a:pt x="157" y="213"/>
                    <a:pt x="206" y="180"/>
                    <a:pt x="206" y="127"/>
                  </a:cubicBezTo>
                  <a:cubicBezTo>
                    <a:pt x="227" y="94"/>
                    <a:pt x="206" y="61"/>
                    <a:pt x="190" y="44"/>
                  </a:cubicBezTo>
                  <a:cubicBezTo>
                    <a:pt x="173" y="24"/>
                    <a:pt x="157" y="7"/>
                    <a:pt x="124" y="7"/>
                  </a:cubicBezTo>
                  <a:cubicBezTo>
                    <a:pt x="118" y="2"/>
                    <a:pt x="11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9" name="Google Shape;8469;p20"/>
            <p:cNvSpPr/>
            <p:nvPr/>
          </p:nvSpPr>
          <p:spPr>
            <a:xfrm flipH="1">
              <a:off x="3289161" y="3221100"/>
              <a:ext cx="5700" cy="5450"/>
            </a:xfrm>
            <a:custGeom>
              <a:avLst/>
              <a:gdLst/>
              <a:ahLst/>
              <a:cxnLst/>
              <a:rect l="l" t="t" r="r" b="b"/>
              <a:pathLst>
                <a:path w="228" h="218" extrusionOk="0">
                  <a:moveTo>
                    <a:pt x="115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21" y="38"/>
                    <a:pt x="0" y="91"/>
                    <a:pt x="21" y="141"/>
                  </a:cubicBezTo>
                  <a:cubicBezTo>
                    <a:pt x="21" y="157"/>
                    <a:pt x="37" y="174"/>
                    <a:pt x="54" y="174"/>
                  </a:cubicBezTo>
                  <a:cubicBezTo>
                    <a:pt x="66" y="201"/>
                    <a:pt x="98" y="217"/>
                    <a:pt x="128" y="217"/>
                  </a:cubicBezTo>
                  <a:cubicBezTo>
                    <a:pt x="138" y="217"/>
                    <a:pt x="148" y="215"/>
                    <a:pt x="157" y="211"/>
                  </a:cubicBezTo>
                  <a:cubicBezTo>
                    <a:pt x="190" y="195"/>
                    <a:pt x="227" y="157"/>
                    <a:pt x="227" y="124"/>
                  </a:cubicBezTo>
                  <a:cubicBezTo>
                    <a:pt x="227" y="108"/>
                    <a:pt x="227" y="91"/>
                    <a:pt x="206" y="71"/>
                  </a:cubicBezTo>
                  <a:cubicBezTo>
                    <a:pt x="193" y="30"/>
                    <a:pt x="15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0" name="Google Shape;8470;p20"/>
            <p:cNvSpPr/>
            <p:nvPr/>
          </p:nvSpPr>
          <p:spPr>
            <a:xfrm flipH="1">
              <a:off x="3285361" y="32091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20" y="1"/>
                  </a:moveTo>
                  <a:cubicBezTo>
                    <a:pt x="70" y="1"/>
                    <a:pt x="17" y="34"/>
                    <a:pt x="0" y="87"/>
                  </a:cubicBezTo>
                  <a:cubicBezTo>
                    <a:pt x="0" y="104"/>
                    <a:pt x="0" y="120"/>
                    <a:pt x="17" y="137"/>
                  </a:cubicBezTo>
                  <a:lnTo>
                    <a:pt x="17" y="174"/>
                  </a:lnTo>
                  <a:cubicBezTo>
                    <a:pt x="33" y="190"/>
                    <a:pt x="70" y="207"/>
                    <a:pt x="87" y="207"/>
                  </a:cubicBezTo>
                  <a:cubicBezTo>
                    <a:pt x="95" y="209"/>
                    <a:pt x="104" y="210"/>
                    <a:pt x="112" y="210"/>
                  </a:cubicBezTo>
                  <a:cubicBezTo>
                    <a:pt x="166" y="210"/>
                    <a:pt x="206" y="167"/>
                    <a:pt x="206" y="120"/>
                  </a:cubicBezTo>
                  <a:cubicBezTo>
                    <a:pt x="223" y="104"/>
                    <a:pt x="206" y="71"/>
                    <a:pt x="190" y="54"/>
                  </a:cubicBezTo>
                  <a:cubicBezTo>
                    <a:pt x="173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1" name="Google Shape;8471;p20"/>
            <p:cNvSpPr/>
            <p:nvPr/>
          </p:nvSpPr>
          <p:spPr>
            <a:xfrm flipH="1">
              <a:off x="3290911" y="3234875"/>
              <a:ext cx="5600" cy="5225"/>
            </a:xfrm>
            <a:custGeom>
              <a:avLst/>
              <a:gdLst/>
              <a:ahLst/>
              <a:cxnLst/>
              <a:rect l="l" t="t" r="r" b="b"/>
              <a:pathLst>
                <a:path w="224" h="209" extrusionOk="0">
                  <a:moveTo>
                    <a:pt x="120" y="1"/>
                  </a:moveTo>
                  <a:cubicBezTo>
                    <a:pt x="88" y="1"/>
                    <a:pt x="54" y="15"/>
                    <a:pt x="33" y="35"/>
                  </a:cubicBezTo>
                  <a:cubicBezTo>
                    <a:pt x="17" y="72"/>
                    <a:pt x="0" y="89"/>
                    <a:pt x="0" y="122"/>
                  </a:cubicBezTo>
                  <a:cubicBezTo>
                    <a:pt x="17" y="122"/>
                    <a:pt x="17" y="138"/>
                    <a:pt x="17" y="138"/>
                  </a:cubicBezTo>
                  <a:cubicBezTo>
                    <a:pt x="17" y="159"/>
                    <a:pt x="33" y="175"/>
                    <a:pt x="50" y="192"/>
                  </a:cubicBezTo>
                  <a:cubicBezTo>
                    <a:pt x="66" y="208"/>
                    <a:pt x="103" y="208"/>
                    <a:pt x="120" y="208"/>
                  </a:cubicBezTo>
                  <a:cubicBezTo>
                    <a:pt x="153" y="208"/>
                    <a:pt x="169" y="192"/>
                    <a:pt x="190" y="175"/>
                  </a:cubicBezTo>
                  <a:cubicBezTo>
                    <a:pt x="207" y="159"/>
                    <a:pt x="223" y="122"/>
                    <a:pt x="223" y="89"/>
                  </a:cubicBezTo>
                  <a:cubicBezTo>
                    <a:pt x="207" y="72"/>
                    <a:pt x="207" y="35"/>
                    <a:pt x="169" y="19"/>
                  </a:cubicBezTo>
                  <a:cubicBezTo>
                    <a:pt x="157" y="6"/>
                    <a:pt x="139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2" name="Google Shape;8472;p20"/>
            <p:cNvSpPr/>
            <p:nvPr/>
          </p:nvSpPr>
          <p:spPr>
            <a:xfrm flipH="1">
              <a:off x="3294836" y="31981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15" y="0"/>
                  </a:moveTo>
                  <a:cubicBezTo>
                    <a:pt x="100" y="0"/>
                    <a:pt x="85" y="5"/>
                    <a:pt x="71" y="14"/>
                  </a:cubicBezTo>
                  <a:cubicBezTo>
                    <a:pt x="17" y="30"/>
                    <a:pt x="1" y="84"/>
                    <a:pt x="17" y="133"/>
                  </a:cubicBezTo>
                  <a:cubicBezTo>
                    <a:pt x="34" y="177"/>
                    <a:pt x="82" y="208"/>
                    <a:pt x="128" y="208"/>
                  </a:cubicBezTo>
                  <a:cubicBezTo>
                    <a:pt x="138" y="208"/>
                    <a:pt x="148" y="206"/>
                    <a:pt x="157" y="203"/>
                  </a:cubicBezTo>
                  <a:cubicBezTo>
                    <a:pt x="207" y="187"/>
                    <a:pt x="223" y="117"/>
                    <a:pt x="207" y="63"/>
                  </a:cubicBezTo>
                  <a:cubicBezTo>
                    <a:pt x="195" y="28"/>
                    <a:pt x="155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3" name="Google Shape;8473;p20"/>
            <p:cNvSpPr/>
            <p:nvPr/>
          </p:nvSpPr>
          <p:spPr>
            <a:xfrm flipH="1">
              <a:off x="3281961" y="31768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97" y="1"/>
                  </a:moveTo>
                  <a:cubicBezTo>
                    <a:pt x="55" y="1"/>
                    <a:pt x="14" y="46"/>
                    <a:pt x="0" y="88"/>
                  </a:cubicBezTo>
                  <a:cubicBezTo>
                    <a:pt x="0" y="108"/>
                    <a:pt x="0" y="125"/>
                    <a:pt x="17" y="141"/>
                  </a:cubicBezTo>
                  <a:lnTo>
                    <a:pt x="17" y="158"/>
                  </a:lnTo>
                  <a:cubicBezTo>
                    <a:pt x="37" y="191"/>
                    <a:pt x="70" y="211"/>
                    <a:pt x="87" y="211"/>
                  </a:cubicBezTo>
                  <a:cubicBezTo>
                    <a:pt x="157" y="211"/>
                    <a:pt x="206" y="174"/>
                    <a:pt x="206" y="125"/>
                  </a:cubicBezTo>
                  <a:cubicBezTo>
                    <a:pt x="223" y="88"/>
                    <a:pt x="206" y="71"/>
                    <a:pt x="190" y="38"/>
                  </a:cubicBezTo>
                  <a:cubicBezTo>
                    <a:pt x="173" y="22"/>
                    <a:pt x="157" y="5"/>
                    <a:pt x="120" y="5"/>
                  </a:cubicBezTo>
                  <a:cubicBezTo>
                    <a:pt x="112" y="2"/>
                    <a:pt x="105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4" name="Google Shape;8474;p20"/>
            <p:cNvSpPr/>
            <p:nvPr/>
          </p:nvSpPr>
          <p:spPr>
            <a:xfrm flipH="1">
              <a:off x="3228261" y="3254700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03" y="1"/>
                  </a:moveTo>
                  <a:cubicBezTo>
                    <a:pt x="70" y="1"/>
                    <a:pt x="33" y="17"/>
                    <a:pt x="17" y="34"/>
                  </a:cubicBezTo>
                  <a:cubicBezTo>
                    <a:pt x="0" y="67"/>
                    <a:pt x="0" y="87"/>
                    <a:pt x="0" y="120"/>
                  </a:cubicBezTo>
                  <a:lnTo>
                    <a:pt x="0" y="137"/>
                  </a:lnTo>
                  <a:cubicBezTo>
                    <a:pt x="17" y="153"/>
                    <a:pt x="17" y="170"/>
                    <a:pt x="33" y="190"/>
                  </a:cubicBezTo>
                  <a:cubicBezTo>
                    <a:pt x="57" y="205"/>
                    <a:pt x="83" y="213"/>
                    <a:pt x="109" y="213"/>
                  </a:cubicBezTo>
                  <a:cubicBezTo>
                    <a:pt x="141" y="213"/>
                    <a:pt x="171" y="200"/>
                    <a:pt x="190" y="170"/>
                  </a:cubicBezTo>
                  <a:cubicBezTo>
                    <a:pt x="223" y="120"/>
                    <a:pt x="223" y="67"/>
                    <a:pt x="173" y="17"/>
                  </a:cubicBezTo>
                  <a:cubicBezTo>
                    <a:pt x="157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5" name="Google Shape;8475;p20"/>
            <p:cNvSpPr/>
            <p:nvPr/>
          </p:nvSpPr>
          <p:spPr>
            <a:xfrm flipH="1">
              <a:off x="3226511" y="322457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108" y="0"/>
                  </a:moveTo>
                  <a:cubicBezTo>
                    <a:pt x="72" y="0"/>
                    <a:pt x="38" y="15"/>
                    <a:pt x="17" y="35"/>
                  </a:cubicBezTo>
                  <a:cubicBezTo>
                    <a:pt x="1" y="72"/>
                    <a:pt x="1" y="89"/>
                    <a:pt x="1" y="122"/>
                  </a:cubicBezTo>
                  <a:lnTo>
                    <a:pt x="1" y="138"/>
                  </a:lnTo>
                  <a:cubicBezTo>
                    <a:pt x="17" y="159"/>
                    <a:pt x="17" y="175"/>
                    <a:pt x="34" y="192"/>
                  </a:cubicBezTo>
                  <a:cubicBezTo>
                    <a:pt x="50" y="208"/>
                    <a:pt x="87" y="208"/>
                    <a:pt x="120" y="208"/>
                  </a:cubicBezTo>
                  <a:cubicBezTo>
                    <a:pt x="137" y="208"/>
                    <a:pt x="174" y="192"/>
                    <a:pt x="190" y="175"/>
                  </a:cubicBezTo>
                  <a:cubicBezTo>
                    <a:pt x="207" y="159"/>
                    <a:pt x="207" y="122"/>
                    <a:pt x="207" y="89"/>
                  </a:cubicBezTo>
                  <a:cubicBezTo>
                    <a:pt x="207" y="72"/>
                    <a:pt x="190" y="35"/>
                    <a:pt x="174" y="18"/>
                  </a:cubicBezTo>
                  <a:cubicBezTo>
                    <a:pt x="153" y="6"/>
                    <a:pt x="13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6" name="Google Shape;8476;p20"/>
            <p:cNvSpPr/>
            <p:nvPr/>
          </p:nvSpPr>
          <p:spPr>
            <a:xfrm flipH="1">
              <a:off x="3234236" y="3200450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6" y="0"/>
                  </a:moveTo>
                  <a:cubicBezTo>
                    <a:pt x="101" y="0"/>
                    <a:pt x="84" y="2"/>
                    <a:pt x="67" y="6"/>
                  </a:cubicBezTo>
                  <a:cubicBezTo>
                    <a:pt x="17" y="23"/>
                    <a:pt x="1" y="72"/>
                    <a:pt x="17" y="142"/>
                  </a:cubicBezTo>
                  <a:cubicBezTo>
                    <a:pt x="17" y="142"/>
                    <a:pt x="34" y="159"/>
                    <a:pt x="34" y="175"/>
                  </a:cubicBezTo>
                  <a:cubicBezTo>
                    <a:pt x="58" y="190"/>
                    <a:pt x="92" y="203"/>
                    <a:pt x="121" y="203"/>
                  </a:cubicBezTo>
                  <a:cubicBezTo>
                    <a:pt x="133" y="203"/>
                    <a:pt x="144" y="201"/>
                    <a:pt x="154" y="196"/>
                  </a:cubicBezTo>
                  <a:cubicBezTo>
                    <a:pt x="191" y="175"/>
                    <a:pt x="207" y="142"/>
                    <a:pt x="224" y="109"/>
                  </a:cubicBezTo>
                  <a:cubicBezTo>
                    <a:pt x="224" y="93"/>
                    <a:pt x="224" y="72"/>
                    <a:pt x="207" y="56"/>
                  </a:cubicBezTo>
                  <a:cubicBezTo>
                    <a:pt x="195" y="19"/>
                    <a:pt x="16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7" name="Google Shape;8477;p20"/>
            <p:cNvSpPr/>
            <p:nvPr/>
          </p:nvSpPr>
          <p:spPr>
            <a:xfrm flipH="1">
              <a:off x="3233411" y="3187950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03" y="1"/>
                  </a:moveTo>
                  <a:cubicBezTo>
                    <a:pt x="75" y="1"/>
                    <a:pt x="46" y="13"/>
                    <a:pt x="17" y="40"/>
                  </a:cubicBezTo>
                  <a:cubicBezTo>
                    <a:pt x="0" y="57"/>
                    <a:pt x="0" y="94"/>
                    <a:pt x="0" y="111"/>
                  </a:cubicBezTo>
                  <a:cubicBezTo>
                    <a:pt x="0" y="127"/>
                    <a:pt x="0" y="127"/>
                    <a:pt x="17" y="144"/>
                  </a:cubicBezTo>
                  <a:cubicBezTo>
                    <a:pt x="17" y="160"/>
                    <a:pt x="38" y="181"/>
                    <a:pt x="38" y="181"/>
                  </a:cubicBezTo>
                  <a:cubicBezTo>
                    <a:pt x="71" y="197"/>
                    <a:pt x="87" y="214"/>
                    <a:pt x="120" y="214"/>
                  </a:cubicBezTo>
                  <a:cubicBezTo>
                    <a:pt x="157" y="214"/>
                    <a:pt x="174" y="197"/>
                    <a:pt x="190" y="160"/>
                  </a:cubicBezTo>
                  <a:cubicBezTo>
                    <a:pt x="207" y="144"/>
                    <a:pt x="207" y="127"/>
                    <a:pt x="207" y="94"/>
                  </a:cubicBezTo>
                  <a:cubicBezTo>
                    <a:pt x="207" y="57"/>
                    <a:pt x="190" y="40"/>
                    <a:pt x="174" y="24"/>
                  </a:cubicBezTo>
                  <a:cubicBezTo>
                    <a:pt x="150" y="9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8" name="Google Shape;8478;p20"/>
            <p:cNvSpPr/>
            <p:nvPr/>
          </p:nvSpPr>
          <p:spPr>
            <a:xfrm flipH="1">
              <a:off x="3228661" y="323882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20" y="1"/>
                  </a:moveTo>
                  <a:cubicBezTo>
                    <a:pt x="54" y="1"/>
                    <a:pt x="0" y="34"/>
                    <a:pt x="0" y="83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70"/>
                  </a:cubicBezTo>
                  <a:cubicBezTo>
                    <a:pt x="33" y="186"/>
                    <a:pt x="54" y="207"/>
                    <a:pt x="87" y="207"/>
                  </a:cubicBezTo>
                  <a:cubicBezTo>
                    <a:pt x="103" y="207"/>
                    <a:pt x="136" y="207"/>
                    <a:pt x="157" y="186"/>
                  </a:cubicBezTo>
                  <a:cubicBezTo>
                    <a:pt x="190" y="170"/>
                    <a:pt x="206" y="137"/>
                    <a:pt x="206" y="120"/>
                  </a:cubicBezTo>
                  <a:cubicBezTo>
                    <a:pt x="206" y="83"/>
                    <a:pt x="206" y="67"/>
                    <a:pt x="190" y="34"/>
                  </a:cubicBezTo>
                  <a:cubicBezTo>
                    <a:pt x="17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9" name="Google Shape;8479;p20"/>
            <p:cNvSpPr/>
            <p:nvPr/>
          </p:nvSpPr>
          <p:spPr>
            <a:xfrm flipH="1">
              <a:off x="3255261" y="318637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04" y="0"/>
                  </a:moveTo>
                  <a:cubicBezTo>
                    <a:pt x="67" y="0"/>
                    <a:pt x="50" y="17"/>
                    <a:pt x="34" y="54"/>
                  </a:cubicBezTo>
                  <a:cubicBezTo>
                    <a:pt x="17" y="70"/>
                    <a:pt x="1" y="87"/>
                    <a:pt x="1" y="120"/>
                  </a:cubicBezTo>
                  <a:lnTo>
                    <a:pt x="17" y="141"/>
                  </a:lnTo>
                  <a:cubicBezTo>
                    <a:pt x="17" y="157"/>
                    <a:pt x="34" y="174"/>
                    <a:pt x="50" y="190"/>
                  </a:cubicBezTo>
                  <a:cubicBezTo>
                    <a:pt x="65" y="205"/>
                    <a:pt x="88" y="213"/>
                    <a:pt x="111" y="213"/>
                  </a:cubicBezTo>
                  <a:cubicBezTo>
                    <a:pt x="139" y="213"/>
                    <a:pt x="168" y="201"/>
                    <a:pt x="186" y="174"/>
                  </a:cubicBezTo>
                  <a:cubicBezTo>
                    <a:pt x="224" y="120"/>
                    <a:pt x="224" y="70"/>
                    <a:pt x="170" y="37"/>
                  </a:cubicBezTo>
                  <a:cubicBezTo>
                    <a:pt x="153" y="17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0" name="Google Shape;8480;p20"/>
            <p:cNvSpPr/>
            <p:nvPr/>
          </p:nvSpPr>
          <p:spPr>
            <a:xfrm flipH="1">
              <a:off x="3216186" y="32460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1"/>
                  </a:moveTo>
                  <a:cubicBezTo>
                    <a:pt x="104" y="1"/>
                    <a:pt x="66" y="1"/>
                    <a:pt x="50" y="21"/>
                  </a:cubicBezTo>
                  <a:cubicBezTo>
                    <a:pt x="33" y="38"/>
                    <a:pt x="17" y="71"/>
                    <a:pt x="17" y="87"/>
                  </a:cubicBezTo>
                  <a:cubicBezTo>
                    <a:pt x="0" y="104"/>
                    <a:pt x="17" y="124"/>
                    <a:pt x="17" y="141"/>
                  </a:cubicBezTo>
                  <a:cubicBezTo>
                    <a:pt x="17" y="157"/>
                    <a:pt x="17" y="157"/>
                    <a:pt x="33" y="174"/>
                  </a:cubicBezTo>
                  <a:cubicBezTo>
                    <a:pt x="50" y="190"/>
                    <a:pt x="66" y="207"/>
                    <a:pt x="104" y="207"/>
                  </a:cubicBezTo>
                  <a:cubicBezTo>
                    <a:pt x="153" y="207"/>
                    <a:pt x="207" y="174"/>
                    <a:pt x="223" y="124"/>
                  </a:cubicBezTo>
                  <a:cubicBezTo>
                    <a:pt x="223" y="87"/>
                    <a:pt x="223" y="71"/>
                    <a:pt x="207" y="38"/>
                  </a:cubicBezTo>
                  <a:cubicBezTo>
                    <a:pt x="190" y="2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1" name="Google Shape;8481;p20"/>
            <p:cNvSpPr/>
            <p:nvPr/>
          </p:nvSpPr>
          <p:spPr>
            <a:xfrm flipH="1">
              <a:off x="3223111" y="3197100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20" y="0"/>
                  </a:moveTo>
                  <a:cubicBezTo>
                    <a:pt x="103" y="0"/>
                    <a:pt x="87" y="0"/>
                    <a:pt x="70" y="21"/>
                  </a:cubicBezTo>
                  <a:cubicBezTo>
                    <a:pt x="17" y="37"/>
                    <a:pt x="0" y="87"/>
                    <a:pt x="17" y="140"/>
                  </a:cubicBezTo>
                  <a:cubicBezTo>
                    <a:pt x="29" y="190"/>
                    <a:pt x="72" y="214"/>
                    <a:pt x="115" y="214"/>
                  </a:cubicBezTo>
                  <a:cubicBezTo>
                    <a:pt x="129" y="214"/>
                    <a:pt x="144" y="211"/>
                    <a:pt x="157" y="206"/>
                  </a:cubicBezTo>
                  <a:cubicBezTo>
                    <a:pt x="173" y="206"/>
                    <a:pt x="190" y="190"/>
                    <a:pt x="190" y="173"/>
                  </a:cubicBezTo>
                  <a:cubicBezTo>
                    <a:pt x="223" y="157"/>
                    <a:pt x="223" y="103"/>
                    <a:pt x="206" y="70"/>
                  </a:cubicBezTo>
                  <a:cubicBezTo>
                    <a:pt x="190" y="37"/>
                    <a:pt x="157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2" name="Google Shape;8482;p20"/>
            <p:cNvSpPr/>
            <p:nvPr/>
          </p:nvSpPr>
          <p:spPr>
            <a:xfrm flipH="1">
              <a:off x="3224336" y="32107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93" y="1"/>
                  </a:moveTo>
                  <a:cubicBezTo>
                    <a:pt x="74" y="1"/>
                    <a:pt x="57" y="12"/>
                    <a:pt x="33" y="24"/>
                  </a:cubicBezTo>
                  <a:cubicBezTo>
                    <a:pt x="17" y="41"/>
                    <a:pt x="0" y="57"/>
                    <a:pt x="0" y="94"/>
                  </a:cubicBezTo>
                  <a:lnTo>
                    <a:pt x="0" y="144"/>
                  </a:lnTo>
                  <a:cubicBezTo>
                    <a:pt x="17" y="144"/>
                    <a:pt x="17" y="160"/>
                    <a:pt x="17" y="160"/>
                  </a:cubicBezTo>
                  <a:cubicBezTo>
                    <a:pt x="33" y="197"/>
                    <a:pt x="66" y="197"/>
                    <a:pt x="87" y="214"/>
                  </a:cubicBezTo>
                  <a:cubicBezTo>
                    <a:pt x="153" y="214"/>
                    <a:pt x="206" y="177"/>
                    <a:pt x="206" y="127"/>
                  </a:cubicBezTo>
                  <a:cubicBezTo>
                    <a:pt x="206" y="94"/>
                    <a:pt x="206" y="57"/>
                    <a:pt x="190" y="41"/>
                  </a:cubicBezTo>
                  <a:cubicBezTo>
                    <a:pt x="169" y="24"/>
                    <a:pt x="153" y="8"/>
                    <a:pt x="120" y="8"/>
                  </a:cubicBezTo>
                  <a:cubicBezTo>
                    <a:pt x="110" y="3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3" name="Google Shape;8483;p20"/>
            <p:cNvSpPr/>
            <p:nvPr/>
          </p:nvSpPr>
          <p:spPr>
            <a:xfrm flipH="1">
              <a:off x="3219586" y="3184050"/>
              <a:ext cx="5200" cy="5025"/>
            </a:xfrm>
            <a:custGeom>
              <a:avLst/>
              <a:gdLst/>
              <a:ahLst/>
              <a:cxnLst/>
              <a:rect l="l" t="t" r="r" b="b"/>
              <a:pathLst>
                <a:path w="208" h="201" extrusionOk="0">
                  <a:moveTo>
                    <a:pt x="93" y="0"/>
                  </a:moveTo>
                  <a:cubicBezTo>
                    <a:pt x="73" y="0"/>
                    <a:pt x="57" y="13"/>
                    <a:pt x="34" y="27"/>
                  </a:cubicBezTo>
                  <a:cubicBezTo>
                    <a:pt x="17" y="44"/>
                    <a:pt x="1" y="60"/>
                    <a:pt x="1" y="93"/>
                  </a:cubicBezTo>
                  <a:lnTo>
                    <a:pt x="1" y="147"/>
                  </a:lnTo>
                  <a:lnTo>
                    <a:pt x="17" y="163"/>
                  </a:lnTo>
                  <a:cubicBezTo>
                    <a:pt x="34" y="180"/>
                    <a:pt x="50" y="196"/>
                    <a:pt x="83" y="196"/>
                  </a:cubicBezTo>
                  <a:cubicBezTo>
                    <a:pt x="92" y="199"/>
                    <a:pt x="102" y="201"/>
                    <a:pt x="110" y="201"/>
                  </a:cubicBezTo>
                  <a:cubicBezTo>
                    <a:pt x="153" y="201"/>
                    <a:pt x="190" y="168"/>
                    <a:pt x="207" y="110"/>
                  </a:cubicBezTo>
                  <a:cubicBezTo>
                    <a:pt x="207" y="93"/>
                    <a:pt x="207" y="60"/>
                    <a:pt x="186" y="44"/>
                  </a:cubicBezTo>
                  <a:cubicBezTo>
                    <a:pt x="170" y="27"/>
                    <a:pt x="137" y="7"/>
                    <a:pt x="120" y="7"/>
                  </a:cubicBezTo>
                  <a:cubicBezTo>
                    <a:pt x="110" y="2"/>
                    <a:pt x="101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4" name="Google Shape;8484;p20"/>
            <p:cNvSpPr/>
            <p:nvPr/>
          </p:nvSpPr>
          <p:spPr>
            <a:xfrm flipH="1">
              <a:off x="3248861" y="3218875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30" y="0"/>
                  </a:moveTo>
                  <a:cubicBezTo>
                    <a:pt x="122" y="0"/>
                    <a:pt x="113" y="2"/>
                    <a:pt x="104" y="7"/>
                  </a:cubicBezTo>
                  <a:cubicBezTo>
                    <a:pt x="71" y="7"/>
                    <a:pt x="54" y="7"/>
                    <a:pt x="33" y="40"/>
                  </a:cubicBezTo>
                  <a:cubicBezTo>
                    <a:pt x="17" y="57"/>
                    <a:pt x="1" y="94"/>
                    <a:pt x="17" y="110"/>
                  </a:cubicBezTo>
                  <a:lnTo>
                    <a:pt x="17" y="143"/>
                  </a:lnTo>
                  <a:cubicBezTo>
                    <a:pt x="17" y="160"/>
                    <a:pt x="33" y="180"/>
                    <a:pt x="54" y="180"/>
                  </a:cubicBezTo>
                  <a:cubicBezTo>
                    <a:pt x="69" y="195"/>
                    <a:pt x="90" y="203"/>
                    <a:pt x="113" y="203"/>
                  </a:cubicBezTo>
                  <a:cubicBezTo>
                    <a:pt x="142" y="203"/>
                    <a:pt x="172" y="190"/>
                    <a:pt x="190" y="160"/>
                  </a:cubicBezTo>
                  <a:cubicBezTo>
                    <a:pt x="207" y="143"/>
                    <a:pt x="223" y="110"/>
                    <a:pt x="223" y="94"/>
                  </a:cubicBezTo>
                  <a:cubicBezTo>
                    <a:pt x="223" y="57"/>
                    <a:pt x="207" y="40"/>
                    <a:pt x="174" y="24"/>
                  </a:cubicBezTo>
                  <a:cubicBezTo>
                    <a:pt x="162" y="12"/>
                    <a:pt x="148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5" name="Google Shape;8485;p20"/>
            <p:cNvSpPr/>
            <p:nvPr/>
          </p:nvSpPr>
          <p:spPr>
            <a:xfrm flipH="1">
              <a:off x="3248461" y="3205650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15" y="0"/>
                  </a:moveTo>
                  <a:cubicBezTo>
                    <a:pt x="105" y="0"/>
                    <a:pt x="96" y="2"/>
                    <a:pt x="87" y="4"/>
                  </a:cubicBezTo>
                  <a:cubicBezTo>
                    <a:pt x="16" y="21"/>
                    <a:pt x="0" y="91"/>
                    <a:pt x="16" y="141"/>
                  </a:cubicBezTo>
                  <a:cubicBezTo>
                    <a:pt x="16" y="157"/>
                    <a:pt x="37" y="174"/>
                    <a:pt x="54" y="174"/>
                  </a:cubicBezTo>
                  <a:cubicBezTo>
                    <a:pt x="64" y="196"/>
                    <a:pt x="85" y="205"/>
                    <a:pt x="109" y="205"/>
                  </a:cubicBezTo>
                  <a:cubicBezTo>
                    <a:pt x="125" y="205"/>
                    <a:pt x="142" y="201"/>
                    <a:pt x="157" y="194"/>
                  </a:cubicBezTo>
                  <a:cubicBezTo>
                    <a:pt x="190" y="194"/>
                    <a:pt x="223" y="157"/>
                    <a:pt x="223" y="108"/>
                  </a:cubicBezTo>
                  <a:cubicBezTo>
                    <a:pt x="223" y="91"/>
                    <a:pt x="223" y="91"/>
                    <a:pt x="206" y="70"/>
                  </a:cubicBezTo>
                  <a:cubicBezTo>
                    <a:pt x="193" y="30"/>
                    <a:pt x="157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6" name="Google Shape;8486;p20"/>
            <p:cNvSpPr/>
            <p:nvPr/>
          </p:nvSpPr>
          <p:spPr>
            <a:xfrm flipH="1">
              <a:off x="3251036" y="32322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4" y="1"/>
                  </a:moveTo>
                  <a:cubicBezTo>
                    <a:pt x="58" y="1"/>
                    <a:pt x="17" y="44"/>
                    <a:pt x="17" y="91"/>
                  </a:cubicBezTo>
                  <a:cubicBezTo>
                    <a:pt x="1" y="107"/>
                    <a:pt x="17" y="124"/>
                    <a:pt x="17" y="140"/>
                  </a:cubicBezTo>
                  <a:cubicBezTo>
                    <a:pt x="17" y="140"/>
                    <a:pt x="17" y="161"/>
                    <a:pt x="38" y="161"/>
                  </a:cubicBezTo>
                  <a:cubicBezTo>
                    <a:pt x="55" y="194"/>
                    <a:pt x="71" y="194"/>
                    <a:pt x="104" y="210"/>
                  </a:cubicBezTo>
                  <a:cubicBezTo>
                    <a:pt x="120" y="210"/>
                    <a:pt x="158" y="210"/>
                    <a:pt x="174" y="194"/>
                  </a:cubicBezTo>
                  <a:cubicBezTo>
                    <a:pt x="207" y="177"/>
                    <a:pt x="207" y="140"/>
                    <a:pt x="224" y="124"/>
                  </a:cubicBezTo>
                  <a:cubicBezTo>
                    <a:pt x="224" y="58"/>
                    <a:pt x="191" y="4"/>
                    <a:pt x="141" y="4"/>
                  </a:cubicBezTo>
                  <a:cubicBezTo>
                    <a:pt x="132" y="2"/>
                    <a:pt x="123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7" name="Google Shape;8487;p20"/>
            <p:cNvSpPr/>
            <p:nvPr/>
          </p:nvSpPr>
          <p:spPr>
            <a:xfrm flipH="1">
              <a:off x="3255261" y="32451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9" y="0"/>
                  </a:moveTo>
                  <a:cubicBezTo>
                    <a:pt x="54" y="0"/>
                    <a:pt x="15" y="44"/>
                    <a:pt x="0" y="90"/>
                  </a:cubicBezTo>
                  <a:lnTo>
                    <a:pt x="0" y="140"/>
                  </a:lnTo>
                  <a:cubicBezTo>
                    <a:pt x="17" y="140"/>
                    <a:pt x="17" y="160"/>
                    <a:pt x="17" y="160"/>
                  </a:cubicBezTo>
                  <a:cubicBezTo>
                    <a:pt x="33" y="193"/>
                    <a:pt x="66" y="193"/>
                    <a:pt x="87" y="210"/>
                  </a:cubicBezTo>
                  <a:cubicBezTo>
                    <a:pt x="136" y="210"/>
                    <a:pt x="207" y="177"/>
                    <a:pt x="207" y="123"/>
                  </a:cubicBezTo>
                  <a:cubicBezTo>
                    <a:pt x="207" y="90"/>
                    <a:pt x="207" y="57"/>
                    <a:pt x="190" y="37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8" name="Google Shape;8488;p20"/>
            <p:cNvSpPr/>
            <p:nvPr/>
          </p:nvSpPr>
          <p:spPr>
            <a:xfrm flipH="1">
              <a:off x="3241961" y="32447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89" y="1"/>
                    <a:pt x="54" y="15"/>
                    <a:pt x="34" y="35"/>
                  </a:cubicBezTo>
                  <a:cubicBezTo>
                    <a:pt x="17" y="72"/>
                    <a:pt x="1" y="89"/>
                    <a:pt x="1" y="122"/>
                  </a:cubicBezTo>
                  <a:lnTo>
                    <a:pt x="17" y="138"/>
                  </a:lnTo>
                  <a:cubicBezTo>
                    <a:pt x="17" y="155"/>
                    <a:pt x="34" y="175"/>
                    <a:pt x="50" y="192"/>
                  </a:cubicBezTo>
                  <a:cubicBezTo>
                    <a:pt x="64" y="204"/>
                    <a:pt x="83" y="210"/>
                    <a:pt x="102" y="210"/>
                  </a:cubicBezTo>
                  <a:cubicBezTo>
                    <a:pt x="134" y="210"/>
                    <a:pt x="167" y="196"/>
                    <a:pt x="190" y="175"/>
                  </a:cubicBezTo>
                  <a:cubicBezTo>
                    <a:pt x="207" y="155"/>
                    <a:pt x="223" y="122"/>
                    <a:pt x="223" y="89"/>
                  </a:cubicBezTo>
                  <a:cubicBezTo>
                    <a:pt x="207" y="72"/>
                    <a:pt x="207" y="35"/>
                    <a:pt x="170" y="19"/>
                  </a:cubicBezTo>
                  <a:cubicBezTo>
                    <a:pt x="157" y="6"/>
                    <a:pt x="139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9" name="Google Shape;8489;p20"/>
            <p:cNvSpPr/>
            <p:nvPr/>
          </p:nvSpPr>
          <p:spPr>
            <a:xfrm flipH="1">
              <a:off x="3238561" y="3230950"/>
              <a:ext cx="5600" cy="5025"/>
            </a:xfrm>
            <a:custGeom>
              <a:avLst/>
              <a:gdLst/>
              <a:ahLst/>
              <a:cxnLst/>
              <a:rect l="l" t="t" r="r" b="b"/>
              <a:pathLst>
                <a:path w="224" h="201" extrusionOk="0">
                  <a:moveTo>
                    <a:pt x="101" y="1"/>
                  </a:moveTo>
                  <a:cubicBezTo>
                    <a:pt x="53" y="1"/>
                    <a:pt x="17" y="36"/>
                    <a:pt x="17" y="89"/>
                  </a:cubicBezTo>
                  <a:cubicBezTo>
                    <a:pt x="1" y="110"/>
                    <a:pt x="17" y="126"/>
                    <a:pt x="17" y="143"/>
                  </a:cubicBezTo>
                  <a:cubicBezTo>
                    <a:pt x="17" y="143"/>
                    <a:pt x="17" y="159"/>
                    <a:pt x="34" y="159"/>
                  </a:cubicBezTo>
                  <a:cubicBezTo>
                    <a:pt x="54" y="176"/>
                    <a:pt x="71" y="192"/>
                    <a:pt x="104" y="192"/>
                  </a:cubicBezTo>
                  <a:cubicBezTo>
                    <a:pt x="109" y="198"/>
                    <a:pt x="116" y="201"/>
                    <a:pt x="123" y="201"/>
                  </a:cubicBezTo>
                  <a:cubicBezTo>
                    <a:pt x="141" y="201"/>
                    <a:pt x="162" y="187"/>
                    <a:pt x="174" y="176"/>
                  </a:cubicBezTo>
                  <a:cubicBezTo>
                    <a:pt x="207" y="159"/>
                    <a:pt x="207" y="143"/>
                    <a:pt x="223" y="110"/>
                  </a:cubicBezTo>
                  <a:cubicBezTo>
                    <a:pt x="223" y="89"/>
                    <a:pt x="223" y="56"/>
                    <a:pt x="207" y="40"/>
                  </a:cubicBezTo>
                  <a:cubicBezTo>
                    <a:pt x="190" y="23"/>
                    <a:pt x="157" y="7"/>
                    <a:pt x="137" y="7"/>
                  </a:cubicBezTo>
                  <a:cubicBezTo>
                    <a:pt x="125" y="3"/>
                    <a:pt x="113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0" name="Google Shape;8490;p20"/>
            <p:cNvSpPr/>
            <p:nvPr/>
          </p:nvSpPr>
          <p:spPr>
            <a:xfrm flipH="1">
              <a:off x="3236811" y="32156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70" y="0"/>
                    <a:pt x="0" y="33"/>
                    <a:pt x="0" y="83"/>
                  </a:cubicBezTo>
                  <a:lnTo>
                    <a:pt x="0" y="153"/>
                  </a:lnTo>
                  <a:cubicBezTo>
                    <a:pt x="17" y="169"/>
                    <a:pt x="50" y="206"/>
                    <a:pt x="87" y="206"/>
                  </a:cubicBezTo>
                  <a:cubicBezTo>
                    <a:pt x="95" y="209"/>
                    <a:pt x="103" y="210"/>
                    <a:pt x="111" y="210"/>
                  </a:cubicBezTo>
                  <a:cubicBezTo>
                    <a:pt x="153" y="210"/>
                    <a:pt x="193" y="175"/>
                    <a:pt x="207" y="120"/>
                  </a:cubicBezTo>
                  <a:cubicBezTo>
                    <a:pt x="207" y="103"/>
                    <a:pt x="207" y="66"/>
                    <a:pt x="190" y="50"/>
                  </a:cubicBezTo>
                  <a:cubicBezTo>
                    <a:pt x="174" y="33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1" name="Google Shape;8491;p20"/>
            <p:cNvSpPr/>
            <p:nvPr/>
          </p:nvSpPr>
          <p:spPr>
            <a:xfrm flipH="1">
              <a:off x="3245361" y="3194425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93" y="0"/>
                  </a:moveTo>
                  <a:cubicBezTo>
                    <a:pt x="47" y="0"/>
                    <a:pt x="0" y="35"/>
                    <a:pt x="0" y="91"/>
                  </a:cubicBezTo>
                  <a:lnTo>
                    <a:pt x="0" y="144"/>
                  </a:lnTo>
                  <a:lnTo>
                    <a:pt x="17" y="161"/>
                  </a:lnTo>
                  <a:cubicBezTo>
                    <a:pt x="33" y="177"/>
                    <a:pt x="50" y="194"/>
                    <a:pt x="83" y="194"/>
                  </a:cubicBezTo>
                  <a:cubicBezTo>
                    <a:pt x="94" y="199"/>
                    <a:pt x="103" y="201"/>
                    <a:pt x="111" y="201"/>
                  </a:cubicBezTo>
                  <a:cubicBezTo>
                    <a:pt x="131" y="201"/>
                    <a:pt x="146" y="189"/>
                    <a:pt x="169" y="177"/>
                  </a:cubicBezTo>
                  <a:cubicBezTo>
                    <a:pt x="186" y="161"/>
                    <a:pt x="206" y="144"/>
                    <a:pt x="206" y="107"/>
                  </a:cubicBezTo>
                  <a:cubicBezTo>
                    <a:pt x="206" y="91"/>
                    <a:pt x="206" y="58"/>
                    <a:pt x="186" y="41"/>
                  </a:cubicBezTo>
                  <a:cubicBezTo>
                    <a:pt x="169" y="25"/>
                    <a:pt x="153" y="4"/>
                    <a:pt x="120" y="4"/>
                  </a:cubicBezTo>
                  <a:cubicBezTo>
                    <a:pt x="111" y="1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2" name="Google Shape;8492;p20"/>
            <p:cNvSpPr/>
            <p:nvPr/>
          </p:nvSpPr>
          <p:spPr>
            <a:xfrm flipH="1">
              <a:off x="3331336" y="31730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71" y="1"/>
                    <a:pt x="38" y="17"/>
                  </a:cubicBezTo>
                  <a:cubicBezTo>
                    <a:pt x="17" y="33"/>
                    <a:pt x="1" y="54"/>
                    <a:pt x="1" y="87"/>
                  </a:cubicBezTo>
                  <a:lnTo>
                    <a:pt x="1" y="137"/>
                  </a:lnTo>
                  <a:cubicBezTo>
                    <a:pt x="1" y="157"/>
                    <a:pt x="17" y="157"/>
                    <a:pt x="17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41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3"/>
                  </a:cubicBezTo>
                  <a:cubicBezTo>
                    <a:pt x="174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3" name="Google Shape;8493;p20"/>
            <p:cNvSpPr/>
            <p:nvPr/>
          </p:nvSpPr>
          <p:spPr>
            <a:xfrm flipH="1">
              <a:off x="3059411" y="3122875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0" y="1"/>
                  </a:moveTo>
                  <a:cubicBezTo>
                    <a:pt x="87" y="1"/>
                    <a:pt x="67" y="1"/>
                    <a:pt x="34" y="17"/>
                  </a:cubicBezTo>
                  <a:cubicBezTo>
                    <a:pt x="17" y="34"/>
                    <a:pt x="1" y="67"/>
                    <a:pt x="1" y="83"/>
                  </a:cubicBezTo>
                  <a:lnTo>
                    <a:pt x="1" y="137"/>
                  </a:lnTo>
                  <a:cubicBezTo>
                    <a:pt x="1" y="153"/>
                    <a:pt x="17" y="153"/>
                    <a:pt x="17" y="170"/>
                  </a:cubicBezTo>
                  <a:cubicBezTo>
                    <a:pt x="34" y="186"/>
                    <a:pt x="50" y="207"/>
                    <a:pt x="87" y="207"/>
                  </a:cubicBezTo>
                  <a:cubicBezTo>
                    <a:pt x="94" y="209"/>
                    <a:pt x="100" y="210"/>
                    <a:pt x="106" y="210"/>
                  </a:cubicBezTo>
                  <a:cubicBezTo>
                    <a:pt x="150" y="210"/>
                    <a:pt x="193" y="163"/>
                    <a:pt x="207" y="120"/>
                  </a:cubicBezTo>
                  <a:cubicBezTo>
                    <a:pt x="207" y="104"/>
                    <a:pt x="207" y="67"/>
                    <a:pt x="191" y="50"/>
                  </a:cubicBezTo>
                  <a:cubicBezTo>
                    <a:pt x="170" y="17"/>
                    <a:pt x="13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4" name="Google Shape;8494;p20"/>
            <p:cNvSpPr/>
            <p:nvPr/>
          </p:nvSpPr>
          <p:spPr>
            <a:xfrm flipH="1">
              <a:off x="3053036" y="315502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36" y="1"/>
                  </a:moveTo>
                  <a:cubicBezTo>
                    <a:pt x="103" y="1"/>
                    <a:pt x="70" y="1"/>
                    <a:pt x="33" y="34"/>
                  </a:cubicBezTo>
                  <a:cubicBezTo>
                    <a:pt x="17" y="55"/>
                    <a:pt x="17" y="71"/>
                    <a:pt x="17" y="88"/>
                  </a:cubicBezTo>
                  <a:cubicBezTo>
                    <a:pt x="0" y="104"/>
                    <a:pt x="17" y="121"/>
                    <a:pt x="17" y="137"/>
                  </a:cubicBezTo>
                  <a:cubicBezTo>
                    <a:pt x="33" y="174"/>
                    <a:pt x="54" y="207"/>
                    <a:pt x="103" y="207"/>
                  </a:cubicBezTo>
                  <a:cubicBezTo>
                    <a:pt x="157" y="207"/>
                    <a:pt x="206" y="174"/>
                    <a:pt x="223" y="121"/>
                  </a:cubicBezTo>
                  <a:cubicBezTo>
                    <a:pt x="223" y="88"/>
                    <a:pt x="223" y="71"/>
                    <a:pt x="206" y="34"/>
                  </a:cubicBezTo>
                  <a:cubicBezTo>
                    <a:pt x="190" y="17"/>
                    <a:pt x="15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5" name="Google Shape;8495;p20"/>
            <p:cNvSpPr/>
            <p:nvPr/>
          </p:nvSpPr>
          <p:spPr>
            <a:xfrm flipH="1">
              <a:off x="3049111" y="31295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5" y="1"/>
                  </a:moveTo>
                  <a:cubicBezTo>
                    <a:pt x="111" y="1"/>
                    <a:pt x="96" y="3"/>
                    <a:pt x="83" y="7"/>
                  </a:cubicBezTo>
                  <a:cubicBezTo>
                    <a:pt x="34" y="23"/>
                    <a:pt x="1" y="93"/>
                    <a:pt x="34" y="147"/>
                  </a:cubicBezTo>
                  <a:cubicBezTo>
                    <a:pt x="34" y="163"/>
                    <a:pt x="50" y="163"/>
                    <a:pt x="50" y="180"/>
                  </a:cubicBezTo>
                  <a:cubicBezTo>
                    <a:pt x="69" y="199"/>
                    <a:pt x="90" y="207"/>
                    <a:pt x="114" y="207"/>
                  </a:cubicBezTo>
                  <a:cubicBezTo>
                    <a:pt x="131" y="207"/>
                    <a:pt x="149" y="203"/>
                    <a:pt x="170" y="196"/>
                  </a:cubicBezTo>
                  <a:cubicBezTo>
                    <a:pt x="207" y="180"/>
                    <a:pt x="223" y="147"/>
                    <a:pt x="223" y="110"/>
                  </a:cubicBezTo>
                  <a:lnTo>
                    <a:pt x="223" y="60"/>
                  </a:lnTo>
                  <a:cubicBezTo>
                    <a:pt x="211" y="20"/>
                    <a:pt x="168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6" name="Google Shape;8496;p20"/>
            <p:cNvSpPr/>
            <p:nvPr/>
          </p:nvSpPr>
          <p:spPr>
            <a:xfrm flipH="1">
              <a:off x="3054261" y="3106350"/>
              <a:ext cx="6125" cy="5050"/>
            </a:xfrm>
            <a:custGeom>
              <a:avLst/>
              <a:gdLst/>
              <a:ahLst/>
              <a:cxnLst/>
              <a:rect l="l" t="t" r="r" b="b"/>
              <a:pathLst>
                <a:path w="245" h="202" extrusionOk="0">
                  <a:moveTo>
                    <a:pt x="124" y="0"/>
                  </a:moveTo>
                  <a:cubicBezTo>
                    <a:pt x="112" y="0"/>
                    <a:pt x="100" y="2"/>
                    <a:pt x="88" y="6"/>
                  </a:cubicBezTo>
                  <a:cubicBezTo>
                    <a:pt x="38" y="23"/>
                    <a:pt x="1" y="93"/>
                    <a:pt x="22" y="146"/>
                  </a:cubicBezTo>
                  <a:cubicBezTo>
                    <a:pt x="46" y="183"/>
                    <a:pt x="80" y="202"/>
                    <a:pt x="118" y="202"/>
                  </a:cubicBezTo>
                  <a:cubicBezTo>
                    <a:pt x="131" y="202"/>
                    <a:pt x="144" y="200"/>
                    <a:pt x="158" y="196"/>
                  </a:cubicBezTo>
                  <a:cubicBezTo>
                    <a:pt x="207" y="179"/>
                    <a:pt x="244" y="126"/>
                    <a:pt x="228" y="76"/>
                  </a:cubicBezTo>
                  <a:cubicBezTo>
                    <a:pt x="199" y="22"/>
                    <a:pt x="164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7" name="Google Shape;8497;p20"/>
            <p:cNvSpPr/>
            <p:nvPr/>
          </p:nvSpPr>
          <p:spPr>
            <a:xfrm flipH="1">
              <a:off x="3050861" y="3143250"/>
              <a:ext cx="5175" cy="5425"/>
            </a:xfrm>
            <a:custGeom>
              <a:avLst/>
              <a:gdLst/>
              <a:ahLst/>
              <a:cxnLst/>
              <a:rect l="l" t="t" r="r" b="b"/>
              <a:pathLst>
                <a:path w="207" h="217" extrusionOk="0">
                  <a:moveTo>
                    <a:pt x="96" y="1"/>
                  </a:moveTo>
                  <a:cubicBezTo>
                    <a:pt x="66" y="1"/>
                    <a:pt x="37" y="14"/>
                    <a:pt x="17" y="43"/>
                  </a:cubicBezTo>
                  <a:cubicBezTo>
                    <a:pt x="0" y="60"/>
                    <a:pt x="0" y="93"/>
                    <a:pt x="0" y="113"/>
                  </a:cubicBezTo>
                  <a:lnTo>
                    <a:pt x="0" y="146"/>
                  </a:lnTo>
                  <a:cubicBezTo>
                    <a:pt x="17" y="163"/>
                    <a:pt x="17" y="179"/>
                    <a:pt x="33" y="179"/>
                  </a:cubicBezTo>
                  <a:cubicBezTo>
                    <a:pt x="70" y="196"/>
                    <a:pt x="87" y="216"/>
                    <a:pt x="120" y="216"/>
                  </a:cubicBezTo>
                  <a:cubicBezTo>
                    <a:pt x="136" y="196"/>
                    <a:pt x="173" y="196"/>
                    <a:pt x="190" y="163"/>
                  </a:cubicBezTo>
                  <a:cubicBezTo>
                    <a:pt x="206" y="146"/>
                    <a:pt x="206" y="130"/>
                    <a:pt x="206" y="93"/>
                  </a:cubicBezTo>
                  <a:cubicBezTo>
                    <a:pt x="206" y="60"/>
                    <a:pt x="190" y="43"/>
                    <a:pt x="173" y="27"/>
                  </a:cubicBezTo>
                  <a:cubicBezTo>
                    <a:pt x="149" y="10"/>
                    <a:pt x="12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8" name="Google Shape;8498;p20"/>
            <p:cNvSpPr/>
            <p:nvPr/>
          </p:nvSpPr>
          <p:spPr>
            <a:xfrm flipH="1">
              <a:off x="3037561" y="3072475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95" y="1"/>
                  </a:moveTo>
                  <a:cubicBezTo>
                    <a:pt x="53" y="1"/>
                    <a:pt x="14" y="33"/>
                    <a:pt x="0" y="91"/>
                  </a:cubicBezTo>
                  <a:cubicBezTo>
                    <a:pt x="0" y="108"/>
                    <a:pt x="0" y="124"/>
                    <a:pt x="17" y="141"/>
                  </a:cubicBezTo>
                  <a:cubicBezTo>
                    <a:pt x="17" y="141"/>
                    <a:pt x="17" y="161"/>
                    <a:pt x="33" y="161"/>
                  </a:cubicBezTo>
                  <a:cubicBezTo>
                    <a:pt x="54" y="178"/>
                    <a:pt x="71" y="194"/>
                    <a:pt x="104" y="194"/>
                  </a:cubicBezTo>
                  <a:cubicBezTo>
                    <a:pt x="108" y="199"/>
                    <a:pt x="115" y="201"/>
                    <a:pt x="122" y="201"/>
                  </a:cubicBezTo>
                  <a:cubicBezTo>
                    <a:pt x="140" y="201"/>
                    <a:pt x="162" y="190"/>
                    <a:pt x="174" y="178"/>
                  </a:cubicBezTo>
                  <a:cubicBezTo>
                    <a:pt x="190" y="161"/>
                    <a:pt x="207" y="141"/>
                    <a:pt x="223" y="108"/>
                  </a:cubicBezTo>
                  <a:cubicBezTo>
                    <a:pt x="223" y="58"/>
                    <a:pt x="190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9" name="Google Shape;8499;p20"/>
            <p:cNvSpPr/>
            <p:nvPr/>
          </p:nvSpPr>
          <p:spPr>
            <a:xfrm flipH="1">
              <a:off x="3045311" y="311760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7" y="1"/>
                  </a:moveTo>
                  <a:cubicBezTo>
                    <a:pt x="51" y="1"/>
                    <a:pt x="1" y="46"/>
                    <a:pt x="1" y="88"/>
                  </a:cubicBezTo>
                  <a:lnTo>
                    <a:pt x="1" y="142"/>
                  </a:lnTo>
                  <a:lnTo>
                    <a:pt x="17" y="158"/>
                  </a:lnTo>
                  <a:cubicBezTo>
                    <a:pt x="38" y="191"/>
                    <a:pt x="54" y="191"/>
                    <a:pt x="87" y="212"/>
                  </a:cubicBezTo>
                  <a:cubicBezTo>
                    <a:pt x="141" y="212"/>
                    <a:pt x="190" y="175"/>
                    <a:pt x="207" y="125"/>
                  </a:cubicBezTo>
                  <a:cubicBezTo>
                    <a:pt x="207" y="88"/>
                    <a:pt x="207" y="71"/>
                    <a:pt x="190" y="38"/>
                  </a:cubicBezTo>
                  <a:cubicBezTo>
                    <a:pt x="174" y="22"/>
                    <a:pt x="141" y="6"/>
                    <a:pt x="120" y="6"/>
                  </a:cubicBezTo>
                  <a:cubicBezTo>
                    <a:pt x="113" y="2"/>
                    <a:pt x="105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0" name="Google Shape;8500;p20"/>
            <p:cNvSpPr/>
            <p:nvPr/>
          </p:nvSpPr>
          <p:spPr>
            <a:xfrm flipH="1">
              <a:off x="3041786" y="3085050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20" y="1"/>
                  </a:moveTo>
                  <a:cubicBezTo>
                    <a:pt x="67" y="1"/>
                    <a:pt x="1" y="34"/>
                    <a:pt x="1" y="104"/>
                  </a:cubicBezTo>
                  <a:lnTo>
                    <a:pt x="1" y="153"/>
                  </a:lnTo>
                  <a:lnTo>
                    <a:pt x="17" y="174"/>
                  </a:lnTo>
                  <a:cubicBezTo>
                    <a:pt x="34" y="190"/>
                    <a:pt x="50" y="207"/>
                    <a:pt x="83" y="207"/>
                  </a:cubicBezTo>
                  <a:cubicBezTo>
                    <a:pt x="93" y="210"/>
                    <a:pt x="102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4"/>
                    <a:pt x="207" y="71"/>
                    <a:pt x="186" y="50"/>
                  </a:cubicBezTo>
                  <a:cubicBezTo>
                    <a:pt x="170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1" name="Google Shape;8501;p20"/>
            <p:cNvSpPr/>
            <p:nvPr/>
          </p:nvSpPr>
          <p:spPr>
            <a:xfrm flipH="1">
              <a:off x="3043561" y="30986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1" y="1"/>
                  </a:moveTo>
                  <a:cubicBezTo>
                    <a:pt x="102" y="1"/>
                    <a:pt x="93" y="2"/>
                    <a:pt x="83" y="5"/>
                  </a:cubicBezTo>
                  <a:cubicBezTo>
                    <a:pt x="17" y="21"/>
                    <a:pt x="1" y="91"/>
                    <a:pt x="17" y="145"/>
                  </a:cubicBezTo>
                  <a:cubicBezTo>
                    <a:pt x="29" y="181"/>
                    <a:pt x="69" y="208"/>
                    <a:pt x="109" y="208"/>
                  </a:cubicBezTo>
                  <a:cubicBezTo>
                    <a:pt x="124" y="208"/>
                    <a:pt x="140" y="204"/>
                    <a:pt x="153" y="195"/>
                  </a:cubicBezTo>
                  <a:cubicBezTo>
                    <a:pt x="207" y="178"/>
                    <a:pt x="240" y="124"/>
                    <a:pt x="207" y="75"/>
                  </a:cubicBezTo>
                  <a:cubicBezTo>
                    <a:pt x="190" y="31"/>
                    <a:pt x="153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2" name="Google Shape;8502;p20"/>
            <p:cNvSpPr/>
            <p:nvPr/>
          </p:nvSpPr>
          <p:spPr>
            <a:xfrm flipH="1">
              <a:off x="3066336" y="3163450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97" y="1"/>
                  </a:moveTo>
                  <a:cubicBezTo>
                    <a:pt x="66" y="1"/>
                    <a:pt x="37" y="14"/>
                    <a:pt x="17" y="43"/>
                  </a:cubicBezTo>
                  <a:cubicBezTo>
                    <a:pt x="1" y="60"/>
                    <a:pt x="1" y="93"/>
                    <a:pt x="1" y="109"/>
                  </a:cubicBezTo>
                  <a:lnTo>
                    <a:pt x="1" y="146"/>
                  </a:lnTo>
                  <a:cubicBezTo>
                    <a:pt x="17" y="163"/>
                    <a:pt x="17" y="179"/>
                    <a:pt x="34" y="179"/>
                  </a:cubicBezTo>
                  <a:cubicBezTo>
                    <a:pt x="54" y="196"/>
                    <a:pt x="87" y="212"/>
                    <a:pt x="120" y="212"/>
                  </a:cubicBezTo>
                  <a:cubicBezTo>
                    <a:pt x="137" y="212"/>
                    <a:pt x="174" y="196"/>
                    <a:pt x="190" y="179"/>
                  </a:cubicBezTo>
                  <a:cubicBezTo>
                    <a:pt x="207" y="146"/>
                    <a:pt x="207" y="130"/>
                    <a:pt x="207" y="93"/>
                  </a:cubicBezTo>
                  <a:cubicBezTo>
                    <a:pt x="207" y="76"/>
                    <a:pt x="190" y="43"/>
                    <a:pt x="174" y="27"/>
                  </a:cubicBezTo>
                  <a:cubicBezTo>
                    <a:pt x="149" y="10"/>
                    <a:pt x="123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3" name="Google Shape;8503;p20"/>
            <p:cNvSpPr/>
            <p:nvPr/>
          </p:nvSpPr>
          <p:spPr>
            <a:xfrm flipH="1">
              <a:off x="3318036" y="316667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01" y="1"/>
                  </a:moveTo>
                  <a:cubicBezTo>
                    <a:pt x="69" y="1"/>
                    <a:pt x="40" y="15"/>
                    <a:pt x="21" y="34"/>
                  </a:cubicBezTo>
                  <a:cubicBezTo>
                    <a:pt x="1" y="67"/>
                    <a:pt x="1" y="83"/>
                    <a:pt x="1" y="120"/>
                  </a:cubicBezTo>
                  <a:lnTo>
                    <a:pt x="1" y="137"/>
                  </a:lnTo>
                  <a:cubicBezTo>
                    <a:pt x="21" y="153"/>
                    <a:pt x="21" y="170"/>
                    <a:pt x="38" y="186"/>
                  </a:cubicBezTo>
                  <a:cubicBezTo>
                    <a:pt x="54" y="207"/>
                    <a:pt x="87" y="207"/>
                    <a:pt x="124" y="207"/>
                  </a:cubicBezTo>
                  <a:cubicBezTo>
                    <a:pt x="141" y="207"/>
                    <a:pt x="174" y="186"/>
                    <a:pt x="190" y="170"/>
                  </a:cubicBezTo>
                  <a:cubicBezTo>
                    <a:pt x="207" y="153"/>
                    <a:pt x="207" y="120"/>
                    <a:pt x="207" y="104"/>
                  </a:cubicBezTo>
                  <a:cubicBezTo>
                    <a:pt x="207" y="67"/>
                    <a:pt x="190" y="50"/>
                    <a:pt x="174" y="34"/>
                  </a:cubicBezTo>
                  <a:cubicBezTo>
                    <a:pt x="152" y="10"/>
                    <a:pt x="126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4" name="Google Shape;8504;p20"/>
            <p:cNvSpPr/>
            <p:nvPr/>
          </p:nvSpPr>
          <p:spPr>
            <a:xfrm flipH="1">
              <a:off x="3062936" y="31361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70" y="1"/>
                  </a:moveTo>
                  <a:cubicBezTo>
                    <a:pt x="17" y="33"/>
                    <a:pt x="0" y="87"/>
                    <a:pt x="17" y="137"/>
                  </a:cubicBezTo>
                  <a:cubicBezTo>
                    <a:pt x="34" y="181"/>
                    <a:pt x="82" y="211"/>
                    <a:pt x="128" y="211"/>
                  </a:cubicBezTo>
                  <a:cubicBezTo>
                    <a:pt x="138" y="211"/>
                    <a:pt x="147" y="210"/>
                    <a:pt x="157" y="207"/>
                  </a:cubicBezTo>
                  <a:cubicBezTo>
                    <a:pt x="173" y="190"/>
                    <a:pt x="190" y="190"/>
                    <a:pt x="190" y="170"/>
                  </a:cubicBezTo>
                  <a:cubicBezTo>
                    <a:pt x="223" y="137"/>
                    <a:pt x="223" y="104"/>
                    <a:pt x="206" y="66"/>
                  </a:cubicBezTo>
                  <a:cubicBezTo>
                    <a:pt x="190" y="33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5" name="Google Shape;8505;p20"/>
            <p:cNvSpPr/>
            <p:nvPr/>
          </p:nvSpPr>
          <p:spPr>
            <a:xfrm flipH="1">
              <a:off x="3078386" y="31696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41" y="0"/>
                  </a:moveTo>
                  <a:cubicBezTo>
                    <a:pt x="71" y="0"/>
                    <a:pt x="17" y="33"/>
                    <a:pt x="17" y="87"/>
                  </a:cubicBezTo>
                  <a:cubicBezTo>
                    <a:pt x="1" y="104"/>
                    <a:pt x="17" y="120"/>
                    <a:pt x="17" y="137"/>
                  </a:cubicBezTo>
                  <a:cubicBezTo>
                    <a:pt x="17" y="153"/>
                    <a:pt x="17" y="153"/>
                    <a:pt x="38" y="169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20" y="207"/>
                    <a:pt x="157" y="207"/>
                    <a:pt x="174" y="190"/>
                  </a:cubicBezTo>
                  <a:cubicBezTo>
                    <a:pt x="207" y="169"/>
                    <a:pt x="207" y="153"/>
                    <a:pt x="223" y="120"/>
                  </a:cubicBezTo>
                  <a:cubicBezTo>
                    <a:pt x="223" y="104"/>
                    <a:pt x="223" y="66"/>
                    <a:pt x="207" y="50"/>
                  </a:cubicBezTo>
                  <a:cubicBezTo>
                    <a:pt x="190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6" name="Google Shape;8506;p20"/>
            <p:cNvSpPr/>
            <p:nvPr/>
          </p:nvSpPr>
          <p:spPr>
            <a:xfrm flipH="1">
              <a:off x="3072711" y="3126950"/>
              <a:ext cx="5700" cy="5100"/>
            </a:xfrm>
            <a:custGeom>
              <a:avLst/>
              <a:gdLst/>
              <a:ahLst/>
              <a:cxnLst/>
              <a:rect l="l" t="t" r="r" b="b"/>
              <a:pathLst>
                <a:path w="228" h="204" extrusionOk="0">
                  <a:moveTo>
                    <a:pt x="107" y="1"/>
                  </a:moveTo>
                  <a:cubicBezTo>
                    <a:pt x="78" y="1"/>
                    <a:pt x="49" y="14"/>
                    <a:pt x="21" y="44"/>
                  </a:cubicBezTo>
                  <a:cubicBezTo>
                    <a:pt x="0" y="60"/>
                    <a:pt x="0" y="77"/>
                    <a:pt x="0" y="110"/>
                  </a:cubicBezTo>
                  <a:cubicBezTo>
                    <a:pt x="0" y="126"/>
                    <a:pt x="0" y="126"/>
                    <a:pt x="21" y="147"/>
                  </a:cubicBezTo>
                  <a:cubicBezTo>
                    <a:pt x="21" y="163"/>
                    <a:pt x="38" y="163"/>
                    <a:pt x="38" y="180"/>
                  </a:cubicBezTo>
                  <a:cubicBezTo>
                    <a:pt x="61" y="192"/>
                    <a:pt x="76" y="203"/>
                    <a:pt x="96" y="203"/>
                  </a:cubicBezTo>
                  <a:cubicBezTo>
                    <a:pt x="104" y="203"/>
                    <a:pt x="113" y="201"/>
                    <a:pt x="124" y="196"/>
                  </a:cubicBezTo>
                  <a:cubicBezTo>
                    <a:pt x="157" y="196"/>
                    <a:pt x="174" y="180"/>
                    <a:pt x="190" y="163"/>
                  </a:cubicBezTo>
                  <a:cubicBezTo>
                    <a:pt x="207" y="147"/>
                    <a:pt x="227" y="110"/>
                    <a:pt x="207" y="93"/>
                  </a:cubicBezTo>
                  <a:cubicBezTo>
                    <a:pt x="207" y="60"/>
                    <a:pt x="190" y="44"/>
                    <a:pt x="174" y="23"/>
                  </a:cubicBezTo>
                  <a:cubicBezTo>
                    <a:pt x="152" y="9"/>
                    <a:pt x="129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7" name="Google Shape;8507;p20"/>
            <p:cNvSpPr/>
            <p:nvPr/>
          </p:nvSpPr>
          <p:spPr>
            <a:xfrm flipH="1">
              <a:off x="3074061" y="3139050"/>
              <a:ext cx="5600" cy="5450"/>
            </a:xfrm>
            <a:custGeom>
              <a:avLst/>
              <a:gdLst/>
              <a:ahLst/>
              <a:cxnLst/>
              <a:rect l="l" t="t" r="r" b="b"/>
              <a:pathLst>
                <a:path w="224" h="218" extrusionOk="0">
                  <a:moveTo>
                    <a:pt x="105" y="1"/>
                  </a:moveTo>
                  <a:cubicBezTo>
                    <a:pt x="94" y="1"/>
                    <a:pt x="83" y="2"/>
                    <a:pt x="71" y="5"/>
                  </a:cubicBezTo>
                  <a:cubicBezTo>
                    <a:pt x="17" y="38"/>
                    <a:pt x="1" y="92"/>
                    <a:pt x="17" y="141"/>
                  </a:cubicBezTo>
                  <a:cubicBezTo>
                    <a:pt x="17" y="158"/>
                    <a:pt x="34" y="178"/>
                    <a:pt x="34" y="178"/>
                  </a:cubicBezTo>
                  <a:cubicBezTo>
                    <a:pt x="61" y="202"/>
                    <a:pt x="95" y="218"/>
                    <a:pt x="124" y="218"/>
                  </a:cubicBezTo>
                  <a:cubicBezTo>
                    <a:pt x="135" y="218"/>
                    <a:pt x="145" y="216"/>
                    <a:pt x="154" y="211"/>
                  </a:cubicBezTo>
                  <a:cubicBezTo>
                    <a:pt x="191" y="195"/>
                    <a:pt x="224" y="158"/>
                    <a:pt x="224" y="125"/>
                  </a:cubicBezTo>
                  <a:cubicBezTo>
                    <a:pt x="224" y="108"/>
                    <a:pt x="224" y="92"/>
                    <a:pt x="207" y="75"/>
                  </a:cubicBezTo>
                  <a:cubicBezTo>
                    <a:pt x="194" y="31"/>
                    <a:pt x="155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8" name="Google Shape;8508;p20"/>
            <p:cNvSpPr/>
            <p:nvPr/>
          </p:nvSpPr>
          <p:spPr>
            <a:xfrm flipH="1">
              <a:off x="3068486" y="317770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87" y="1"/>
                  </a:moveTo>
                  <a:cubicBezTo>
                    <a:pt x="37" y="1"/>
                    <a:pt x="0" y="34"/>
                    <a:pt x="0" y="92"/>
                  </a:cubicBezTo>
                  <a:lnTo>
                    <a:pt x="0" y="141"/>
                  </a:lnTo>
                  <a:lnTo>
                    <a:pt x="17" y="158"/>
                  </a:lnTo>
                  <a:cubicBezTo>
                    <a:pt x="37" y="195"/>
                    <a:pt x="54" y="195"/>
                    <a:pt x="87" y="211"/>
                  </a:cubicBezTo>
                  <a:cubicBezTo>
                    <a:pt x="120" y="211"/>
                    <a:pt x="140" y="195"/>
                    <a:pt x="157" y="195"/>
                  </a:cubicBezTo>
                  <a:cubicBezTo>
                    <a:pt x="190" y="178"/>
                    <a:pt x="206" y="141"/>
                    <a:pt x="206" y="125"/>
                  </a:cubicBezTo>
                  <a:cubicBezTo>
                    <a:pt x="206" y="92"/>
                    <a:pt x="206" y="55"/>
                    <a:pt x="190" y="38"/>
                  </a:cubicBezTo>
                  <a:cubicBezTo>
                    <a:pt x="173" y="22"/>
                    <a:pt x="140" y="5"/>
                    <a:pt x="120" y="5"/>
                  </a:cubicBezTo>
                  <a:cubicBezTo>
                    <a:pt x="108" y="2"/>
                    <a:pt x="98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9" name="Google Shape;8509;p20"/>
            <p:cNvSpPr/>
            <p:nvPr/>
          </p:nvSpPr>
          <p:spPr>
            <a:xfrm flipH="1">
              <a:off x="3064161" y="31494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87" y="0"/>
                    <a:pt x="70" y="17"/>
                    <a:pt x="50" y="33"/>
                  </a:cubicBezTo>
                  <a:cubicBezTo>
                    <a:pt x="17" y="33"/>
                    <a:pt x="0" y="70"/>
                    <a:pt x="0" y="87"/>
                  </a:cubicBezTo>
                  <a:lnTo>
                    <a:pt x="0" y="153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3" y="190"/>
                    <a:pt x="70" y="207"/>
                    <a:pt x="87" y="207"/>
                  </a:cubicBezTo>
                  <a:cubicBezTo>
                    <a:pt x="98" y="209"/>
                    <a:pt x="109" y="211"/>
                    <a:pt x="119" y="211"/>
                  </a:cubicBezTo>
                  <a:cubicBezTo>
                    <a:pt x="169" y="211"/>
                    <a:pt x="206" y="178"/>
                    <a:pt x="206" y="120"/>
                  </a:cubicBezTo>
                  <a:cubicBezTo>
                    <a:pt x="206" y="103"/>
                    <a:pt x="206" y="70"/>
                    <a:pt x="190" y="50"/>
                  </a:cubicBezTo>
                  <a:cubicBezTo>
                    <a:pt x="173" y="33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0" name="Google Shape;8510;p20"/>
            <p:cNvSpPr/>
            <p:nvPr/>
          </p:nvSpPr>
          <p:spPr>
            <a:xfrm flipH="1">
              <a:off x="3037561" y="3111225"/>
              <a:ext cx="1675" cy="4775"/>
            </a:xfrm>
            <a:custGeom>
              <a:avLst/>
              <a:gdLst/>
              <a:ahLst/>
              <a:cxnLst/>
              <a:rect l="l" t="t" r="r" b="b"/>
              <a:pathLst>
                <a:path w="67" h="191" extrusionOk="0">
                  <a:moveTo>
                    <a:pt x="66" y="1"/>
                  </a:moveTo>
                  <a:cubicBezTo>
                    <a:pt x="50" y="1"/>
                    <a:pt x="33" y="17"/>
                    <a:pt x="17" y="34"/>
                  </a:cubicBezTo>
                  <a:cubicBezTo>
                    <a:pt x="0" y="54"/>
                    <a:pt x="0" y="71"/>
                    <a:pt x="0" y="104"/>
                  </a:cubicBezTo>
                  <a:lnTo>
                    <a:pt x="0" y="120"/>
                  </a:lnTo>
                  <a:cubicBezTo>
                    <a:pt x="17" y="137"/>
                    <a:pt x="17" y="157"/>
                    <a:pt x="33" y="174"/>
                  </a:cubicBezTo>
                  <a:cubicBezTo>
                    <a:pt x="50" y="174"/>
                    <a:pt x="50" y="190"/>
                    <a:pt x="66" y="190"/>
                  </a:cubicBezTo>
                  <a:lnTo>
                    <a:pt x="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1" name="Google Shape;8511;p20"/>
            <p:cNvSpPr/>
            <p:nvPr/>
          </p:nvSpPr>
          <p:spPr>
            <a:xfrm flipH="1">
              <a:off x="3076636" y="31546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1"/>
                  </a:moveTo>
                  <a:cubicBezTo>
                    <a:pt x="70" y="1"/>
                    <a:pt x="0" y="33"/>
                    <a:pt x="0" y="87"/>
                  </a:cubicBezTo>
                  <a:lnTo>
                    <a:pt x="0" y="137"/>
                  </a:lnTo>
                  <a:cubicBezTo>
                    <a:pt x="17" y="174"/>
                    <a:pt x="54" y="207"/>
                    <a:pt x="87" y="207"/>
                  </a:cubicBezTo>
                  <a:cubicBezTo>
                    <a:pt x="94" y="209"/>
                    <a:pt x="100" y="210"/>
                    <a:pt x="107" y="210"/>
                  </a:cubicBezTo>
                  <a:cubicBezTo>
                    <a:pt x="150" y="210"/>
                    <a:pt x="192" y="167"/>
                    <a:pt x="207" y="120"/>
                  </a:cubicBezTo>
                  <a:cubicBezTo>
                    <a:pt x="207" y="87"/>
                    <a:pt x="207" y="71"/>
                    <a:pt x="190" y="50"/>
                  </a:cubicBezTo>
                  <a:cubicBezTo>
                    <a:pt x="174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2" name="Google Shape;8512;p20"/>
            <p:cNvSpPr/>
            <p:nvPr/>
          </p:nvSpPr>
          <p:spPr>
            <a:xfrm flipH="1">
              <a:off x="3326586" y="31464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1"/>
                  </a:moveTo>
                  <a:cubicBezTo>
                    <a:pt x="104" y="1"/>
                    <a:pt x="71" y="1"/>
                    <a:pt x="50" y="17"/>
                  </a:cubicBezTo>
                  <a:cubicBezTo>
                    <a:pt x="34" y="34"/>
                    <a:pt x="17" y="50"/>
                    <a:pt x="17" y="87"/>
                  </a:cubicBezTo>
                  <a:cubicBezTo>
                    <a:pt x="1" y="104"/>
                    <a:pt x="17" y="120"/>
                    <a:pt x="17" y="137"/>
                  </a:cubicBezTo>
                  <a:cubicBezTo>
                    <a:pt x="17" y="137"/>
                    <a:pt x="17" y="153"/>
                    <a:pt x="34" y="153"/>
                  </a:cubicBezTo>
                  <a:cubicBezTo>
                    <a:pt x="50" y="190"/>
                    <a:pt x="71" y="190"/>
                    <a:pt x="104" y="207"/>
                  </a:cubicBezTo>
                  <a:cubicBezTo>
                    <a:pt x="153" y="207"/>
                    <a:pt x="207" y="170"/>
                    <a:pt x="223" y="120"/>
                  </a:cubicBezTo>
                  <a:cubicBezTo>
                    <a:pt x="223" y="87"/>
                    <a:pt x="223" y="67"/>
                    <a:pt x="207" y="34"/>
                  </a:cubicBezTo>
                  <a:cubicBezTo>
                    <a:pt x="191" y="17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3" name="Google Shape;8513;p20"/>
            <p:cNvSpPr/>
            <p:nvPr/>
          </p:nvSpPr>
          <p:spPr>
            <a:xfrm flipH="1">
              <a:off x="3335561" y="3201000"/>
              <a:ext cx="5675" cy="5175"/>
            </a:xfrm>
            <a:custGeom>
              <a:avLst/>
              <a:gdLst/>
              <a:ahLst/>
              <a:cxnLst/>
              <a:rect l="l" t="t" r="r" b="b"/>
              <a:pathLst>
                <a:path w="227" h="207" extrusionOk="0">
                  <a:moveTo>
                    <a:pt x="140" y="1"/>
                  </a:moveTo>
                  <a:cubicBezTo>
                    <a:pt x="70" y="1"/>
                    <a:pt x="21" y="34"/>
                    <a:pt x="21" y="87"/>
                  </a:cubicBezTo>
                  <a:cubicBezTo>
                    <a:pt x="0" y="104"/>
                    <a:pt x="21" y="120"/>
                    <a:pt x="21" y="137"/>
                  </a:cubicBezTo>
                  <a:cubicBezTo>
                    <a:pt x="21" y="153"/>
                    <a:pt x="21" y="153"/>
                    <a:pt x="37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24" y="207"/>
                    <a:pt x="157" y="207"/>
                    <a:pt x="173" y="190"/>
                  </a:cubicBezTo>
                  <a:cubicBezTo>
                    <a:pt x="206" y="174"/>
                    <a:pt x="206" y="153"/>
                    <a:pt x="227" y="120"/>
                  </a:cubicBezTo>
                  <a:cubicBezTo>
                    <a:pt x="227" y="104"/>
                    <a:pt x="227" y="71"/>
                    <a:pt x="206" y="50"/>
                  </a:cubicBezTo>
                  <a:cubicBezTo>
                    <a:pt x="190" y="17"/>
                    <a:pt x="157" y="17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4" name="Google Shape;8514;p20"/>
            <p:cNvSpPr/>
            <p:nvPr/>
          </p:nvSpPr>
          <p:spPr>
            <a:xfrm flipH="1">
              <a:off x="3329986" y="315960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03" y="0"/>
                  </a:moveTo>
                  <a:cubicBezTo>
                    <a:pt x="91" y="0"/>
                    <a:pt x="78" y="8"/>
                    <a:pt x="67" y="8"/>
                  </a:cubicBezTo>
                  <a:cubicBezTo>
                    <a:pt x="17" y="24"/>
                    <a:pt x="1" y="94"/>
                    <a:pt x="17" y="144"/>
                  </a:cubicBezTo>
                  <a:cubicBezTo>
                    <a:pt x="30" y="184"/>
                    <a:pt x="73" y="203"/>
                    <a:pt x="114" y="203"/>
                  </a:cubicBezTo>
                  <a:cubicBezTo>
                    <a:pt x="128" y="203"/>
                    <a:pt x="141" y="201"/>
                    <a:pt x="153" y="197"/>
                  </a:cubicBezTo>
                  <a:cubicBezTo>
                    <a:pt x="170" y="197"/>
                    <a:pt x="170" y="181"/>
                    <a:pt x="186" y="181"/>
                  </a:cubicBezTo>
                  <a:cubicBezTo>
                    <a:pt x="207" y="144"/>
                    <a:pt x="223" y="111"/>
                    <a:pt x="207" y="57"/>
                  </a:cubicBezTo>
                  <a:cubicBezTo>
                    <a:pt x="186" y="24"/>
                    <a:pt x="153" y="8"/>
                    <a:pt x="120" y="8"/>
                  </a:cubicBezTo>
                  <a:cubicBezTo>
                    <a:pt x="115" y="2"/>
                    <a:pt x="109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5" name="Google Shape;8515;p20"/>
            <p:cNvSpPr/>
            <p:nvPr/>
          </p:nvSpPr>
          <p:spPr>
            <a:xfrm flipH="1">
              <a:off x="3333486" y="3187050"/>
              <a:ext cx="5175" cy="5125"/>
            </a:xfrm>
            <a:custGeom>
              <a:avLst/>
              <a:gdLst/>
              <a:ahLst/>
              <a:cxnLst/>
              <a:rect l="l" t="t" r="r" b="b"/>
              <a:pathLst>
                <a:path w="207" h="205" extrusionOk="0">
                  <a:moveTo>
                    <a:pt x="99" y="1"/>
                  </a:moveTo>
                  <a:cubicBezTo>
                    <a:pt x="68" y="1"/>
                    <a:pt x="39" y="14"/>
                    <a:pt x="21" y="43"/>
                  </a:cubicBezTo>
                  <a:cubicBezTo>
                    <a:pt x="0" y="60"/>
                    <a:pt x="0" y="76"/>
                    <a:pt x="0" y="114"/>
                  </a:cubicBezTo>
                  <a:lnTo>
                    <a:pt x="0" y="147"/>
                  </a:lnTo>
                  <a:lnTo>
                    <a:pt x="37" y="180"/>
                  </a:lnTo>
                  <a:cubicBezTo>
                    <a:pt x="49" y="191"/>
                    <a:pt x="68" y="205"/>
                    <a:pt x="92" y="205"/>
                  </a:cubicBezTo>
                  <a:cubicBezTo>
                    <a:pt x="102" y="205"/>
                    <a:pt x="113" y="202"/>
                    <a:pt x="124" y="196"/>
                  </a:cubicBezTo>
                  <a:cubicBezTo>
                    <a:pt x="140" y="196"/>
                    <a:pt x="173" y="180"/>
                    <a:pt x="190" y="163"/>
                  </a:cubicBezTo>
                  <a:cubicBezTo>
                    <a:pt x="206" y="147"/>
                    <a:pt x="206" y="114"/>
                    <a:pt x="206" y="93"/>
                  </a:cubicBezTo>
                  <a:cubicBezTo>
                    <a:pt x="206" y="60"/>
                    <a:pt x="190" y="43"/>
                    <a:pt x="173" y="27"/>
                  </a:cubicBezTo>
                  <a:cubicBezTo>
                    <a:pt x="151" y="10"/>
                    <a:pt x="124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6" name="Google Shape;8516;p20"/>
            <p:cNvSpPr/>
            <p:nvPr/>
          </p:nvSpPr>
          <p:spPr>
            <a:xfrm flipH="1">
              <a:off x="3214436" y="3232225"/>
              <a:ext cx="5700" cy="4975"/>
            </a:xfrm>
            <a:custGeom>
              <a:avLst/>
              <a:gdLst/>
              <a:ahLst/>
              <a:cxnLst/>
              <a:rect l="l" t="t" r="r" b="b"/>
              <a:pathLst>
                <a:path w="228" h="199" extrusionOk="0">
                  <a:moveTo>
                    <a:pt x="97" y="1"/>
                  </a:moveTo>
                  <a:cubicBezTo>
                    <a:pt x="55" y="1"/>
                    <a:pt x="18" y="34"/>
                    <a:pt x="0" y="92"/>
                  </a:cubicBezTo>
                  <a:cubicBezTo>
                    <a:pt x="0" y="108"/>
                    <a:pt x="0" y="125"/>
                    <a:pt x="21" y="141"/>
                  </a:cubicBezTo>
                  <a:lnTo>
                    <a:pt x="21" y="162"/>
                  </a:lnTo>
                  <a:cubicBezTo>
                    <a:pt x="38" y="178"/>
                    <a:pt x="71" y="195"/>
                    <a:pt x="87" y="195"/>
                  </a:cubicBezTo>
                  <a:cubicBezTo>
                    <a:pt x="99" y="198"/>
                    <a:pt x="110" y="199"/>
                    <a:pt x="121" y="199"/>
                  </a:cubicBezTo>
                  <a:cubicBezTo>
                    <a:pt x="173" y="199"/>
                    <a:pt x="207" y="166"/>
                    <a:pt x="207" y="108"/>
                  </a:cubicBezTo>
                  <a:cubicBezTo>
                    <a:pt x="227" y="92"/>
                    <a:pt x="207" y="59"/>
                    <a:pt x="190" y="38"/>
                  </a:cubicBezTo>
                  <a:cubicBezTo>
                    <a:pt x="174" y="22"/>
                    <a:pt x="157" y="5"/>
                    <a:pt x="124" y="5"/>
                  </a:cubicBezTo>
                  <a:cubicBezTo>
                    <a:pt x="115" y="2"/>
                    <a:pt x="106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7" name="Google Shape;8517;p20"/>
            <p:cNvSpPr/>
            <p:nvPr/>
          </p:nvSpPr>
          <p:spPr>
            <a:xfrm flipH="1">
              <a:off x="3320086" y="3178475"/>
              <a:ext cx="5700" cy="5025"/>
            </a:xfrm>
            <a:custGeom>
              <a:avLst/>
              <a:gdLst/>
              <a:ahLst/>
              <a:cxnLst/>
              <a:rect l="l" t="t" r="r" b="b"/>
              <a:pathLst>
                <a:path w="228" h="201" extrusionOk="0">
                  <a:moveTo>
                    <a:pt x="93" y="0"/>
                  </a:moveTo>
                  <a:cubicBezTo>
                    <a:pt x="69" y="0"/>
                    <a:pt x="49" y="12"/>
                    <a:pt x="38" y="24"/>
                  </a:cubicBezTo>
                  <a:cubicBezTo>
                    <a:pt x="21" y="44"/>
                    <a:pt x="21" y="61"/>
                    <a:pt x="0" y="94"/>
                  </a:cubicBezTo>
                  <a:cubicBezTo>
                    <a:pt x="0" y="110"/>
                    <a:pt x="0" y="127"/>
                    <a:pt x="21" y="147"/>
                  </a:cubicBezTo>
                  <a:cubicBezTo>
                    <a:pt x="38" y="180"/>
                    <a:pt x="54" y="197"/>
                    <a:pt x="104" y="197"/>
                  </a:cubicBezTo>
                  <a:cubicBezTo>
                    <a:pt x="113" y="200"/>
                    <a:pt x="122" y="201"/>
                    <a:pt x="130" y="201"/>
                  </a:cubicBezTo>
                  <a:cubicBezTo>
                    <a:pt x="173" y="201"/>
                    <a:pt x="210" y="168"/>
                    <a:pt x="227" y="110"/>
                  </a:cubicBezTo>
                  <a:cubicBezTo>
                    <a:pt x="227" y="94"/>
                    <a:pt x="207" y="61"/>
                    <a:pt x="190" y="44"/>
                  </a:cubicBezTo>
                  <a:cubicBezTo>
                    <a:pt x="174" y="24"/>
                    <a:pt x="157" y="7"/>
                    <a:pt x="124" y="7"/>
                  </a:cubicBezTo>
                  <a:cubicBezTo>
                    <a:pt x="113" y="2"/>
                    <a:pt x="103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8" name="Google Shape;8518;p20"/>
            <p:cNvSpPr/>
            <p:nvPr/>
          </p:nvSpPr>
          <p:spPr>
            <a:xfrm flipH="1">
              <a:off x="3321836" y="319445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02" y="0"/>
                  </a:moveTo>
                  <a:cubicBezTo>
                    <a:pt x="58" y="0"/>
                    <a:pt x="15" y="46"/>
                    <a:pt x="1" y="90"/>
                  </a:cubicBezTo>
                  <a:lnTo>
                    <a:pt x="1" y="143"/>
                  </a:lnTo>
                  <a:cubicBezTo>
                    <a:pt x="17" y="143"/>
                    <a:pt x="17" y="160"/>
                    <a:pt x="17" y="160"/>
                  </a:cubicBezTo>
                  <a:cubicBezTo>
                    <a:pt x="34" y="193"/>
                    <a:pt x="71" y="193"/>
                    <a:pt x="88" y="209"/>
                  </a:cubicBezTo>
                  <a:cubicBezTo>
                    <a:pt x="137" y="209"/>
                    <a:pt x="207" y="176"/>
                    <a:pt x="207" y="127"/>
                  </a:cubicBezTo>
                  <a:cubicBezTo>
                    <a:pt x="207" y="90"/>
                    <a:pt x="207" y="73"/>
                    <a:pt x="191" y="40"/>
                  </a:cubicBezTo>
                  <a:cubicBezTo>
                    <a:pt x="174" y="24"/>
                    <a:pt x="154" y="3"/>
                    <a:pt x="121" y="3"/>
                  </a:cubicBezTo>
                  <a:cubicBezTo>
                    <a:pt x="114" y="1"/>
                    <a:pt x="108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9" name="Google Shape;8519;p20"/>
            <p:cNvSpPr/>
            <p:nvPr/>
          </p:nvSpPr>
          <p:spPr>
            <a:xfrm flipH="1">
              <a:off x="3323186" y="32083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104" y="1"/>
                    <a:pt x="71" y="17"/>
                    <a:pt x="55" y="17"/>
                  </a:cubicBezTo>
                  <a:cubicBezTo>
                    <a:pt x="38" y="34"/>
                    <a:pt x="17" y="67"/>
                    <a:pt x="1" y="87"/>
                  </a:cubicBezTo>
                  <a:cubicBezTo>
                    <a:pt x="1" y="104"/>
                    <a:pt x="1" y="137"/>
                    <a:pt x="17" y="137"/>
                  </a:cubicBezTo>
                  <a:cubicBezTo>
                    <a:pt x="17" y="153"/>
                    <a:pt x="17" y="153"/>
                    <a:pt x="38" y="170"/>
                  </a:cubicBezTo>
                  <a:cubicBezTo>
                    <a:pt x="55" y="190"/>
                    <a:pt x="71" y="207"/>
                    <a:pt x="104" y="207"/>
                  </a:cubicBezTo>
                  <a:cubicBezTo>
                    <a:pt x="111" y="209"/>
                    <a:pt x="117" y="210"/>
                    <a:pt x="124" y="210"/>
                  </a:cubicBezTo>
                  <a:cubicBezTo>
                    <a:pt x="170" y="210"/>
                    <a:pt x="209" y="163"/>
                    <a:pt x="224" y="120"/>
                  </a:cubicBezTo>
                  <a:cubicBezTo>
                    <a:pt x="224" y="104"/>
                    <a:pt x="207" y="67"/>
                    <a:pt x="191" y="50"/>
                  </a:cubicBezTo>
                  <a:cubicBezTo>
                    <a:pt x="174" y="17"/>
                    <a:pt x="158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0" name="Google Shape;8520;p20"/>
            <p:cNvSpPr/>
            <p:nvPr/>
          </p:nvSpPr>
          <p:spPr>
            <a:xfrm flipH="1">
              <a:off x="3435636" y="3045575"/>
              <a:ext cx="1775" cy="4250"/>
            </a:xfrm>
            <a:custGeom>
              <a:avLst/>
              <a:gdLst/>
              <a:ahLst/>
              <a:cxnLst/>
              <a:rect l="l" t="t" r="r" b="b"/>
              <a:pathLst>
                <a:path w="71" h="170" extrusionOk="0">
                  <a:moveTo>
                    <a:pt x="17" y="0"/>
                  </a:moveTo>
                  <a:cubicBezTo>
                    <a:pt x="0" y="50"/>
                    <a:pt x="0" y="120"/>
                    <a:pt x="0" y="170"/>
                  </a:cubicBezTo>
                  <a:cubicBezTo>
                    <a:pt x="54" y="153"/>
                    <a:pt x="70" y="104"/>
                    <a:pt x="54" y="50"/>
                  </a:cubicBezTo>
                  <a:cubicBezTo>
                    <a:pt x="33" y="33"/>
                    <a:pt x="33" y="17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1" name="Google Shape;8521;p20"/>
            <p:cNvSpPr/>
            <p:nvPr/>
          </p:nvSpPr>
          <p:spPr>
            <a:xfrm flipH="1">
              <a:off x="3243711" y="2942925"/>
              <a:ext cx="5600" cy="4850"/>
            </a:xfrm>
            <a:custGeom>
              <a:avLst/>
              <a:gdLst/>
              <a:ahLst/>
              <a:cxnLst/>
              <a:rect l="l" t="t" r="r" b="b"/>
              <a:pathLst>
                <a:path w="224" h="194" extrusionOk="0">
                  <a:moveTo>
                    <a:pt x="87" y="0"/>
                  </a:moveTo>
                  <a:cubicBezTo>
                    <a:pt x="71" y="0"/>
                    <a:pt x="54" y="0"/>
                    <a:pt x="54" y="17"/>
                  </a:cubicBezTo>
                  <a:cubicBezTo>
                    <a:pt x="34" y="33"/>
                    <a:pt x="17" y="50"/>
                    <a:pt x="17" y="66"/>
                  </a:cubicBezTo>
                  <a:cubicBezTo>
                    <a:pt x="1" y="103"/>
                    <a:pt x="17" y="120"/>
                    <a:pt x="17" y="136"/>
                  </a:cubicBezTo>
                  <a:cubicBezTo>
                    <a:pt x="17" y="136"/>
                    <a:pt x="17" y="153"/>
                    <a:pt x="34" y="153"/>
                  </a:cubicBezTo>
                  <a:cubicBezTo>
                    <a:pt x="54" y="169"/>
                    <a:pt x="71" y="190"/>
                    <a:pt x="104" y="190"/>
                  </a:cubicBezTo>
                  <a:cubicBezTo>
                    <a:pt x="112" y="192"/>
                    <a:pt x="121" y="194"/>
                    <a:pt x="129" y="194"/>
                  </a:cubicBezTo>
                  <a:cubicBezTo>
                    <a:pt x="172" y="194"/>
                    <a:pt x="209" y="159"/>
                    <a:pt x="223" y="103"/>
                  </a:cubicBezTo>
                  <a:cubicBezTo>
                    <a:pt x="223" y="87"/>
                    <a:pt x="223" y="50"/>
                    <a:pt x="207" y="33"/>
                  </a:cubicBezTo>
                  <a:lnTo>
                    <a:pt x="190" y="33"/>
                  </a:lnTo>
                  <a:cubicBezTo>
                    <a:pt x="157" y="17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2" name="Google Shape;8522;p20"/>
            <p:cNvSpPr/>
            <p:nvPr/>
          </p:nvSpPr>
          <p:spPr>
            <a:xfrm flipH="1">
              <a:off x="3257436" y="2939000"/>
              <a:ext cx="3925" cy="1525"/>
            </a:xfrm>
            <a:custGeom>
              <a:avLst/>
              <a:gdLst/>
              <a:ahLst/>
              <a:cxnLst/>
              <a:rect l="l" t="t" r="r" b="b"/>
              <a:pathLst>
                <a:path w="157" h="61" extrusionOk="0">
                  <a:moveTo>
                    <a:pt x="0" y="0"/>
                  </a:moveTo>
                  <a:lnTo>
                    <a:pt x="21" y="17"/>
                  </a:lnTo>
                  <a:cubicBezTo>
                    <a:pt x="37" y="38"/>
                    <a:pt x="54" y="54"/>
                    <a:pt x="87" y="54"/>
                  </a:cubicBezTo>
                  <a:cubicBezTo>
                    <a:pt x="92" y="59"/>
                    <a:pt x="98" y="61"/>
                    <a:pt x="106" y="61"/>
                  </a:cubicBezTo>
                  <a:cubicBezTo>
                    <a:pt x="123" y="61"/>
                    <a:pt x="145" y="49"/>
                    <a:pt x="157" y="38"/>
                  </a:cubicBezTo>
                  <a:cubicBezTo>
                    <a:pt x="103" y="17"/>
                    <a:pt x="54" y="1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3" name="Google Shape;8523;p20"/>
            <p:cNvSpPr/>
            <p:nvPr/>
          </p:nvSpPr>
          <p:spPr>
            <a:xfrm flipH="1">
              <a:off x="3220936" y="2951050"/>
              <a:ext cx="4775" cy="3025"/>
            </a:xfrm>
            <a:custGeom>
              <a:avLst/>
              <a:gdLst/>
              <a:ahLst/>
              <a:cxnLst/>
              <a:rect l="l" t="t" r="r" b="b"/>
              <a:pathLst>
                <a:path w="191" h="121" extrusionOk="0">
                  <a:moveTo>
                    <a:pt x="1" y="1"/>
                  </a:moveTo>
                  <a:cubicBezTo>
                    <a:pt x="1" y="17"/>
                    <a:pt x="1" y="34"/>
                    <a:pt x="17" y="50"/>
                  </a:cubicBezTo>
                  <a:lnTo>
                    <a:pt x="17" y="71"/>
                  </a:lnTo>
                  <a:cubicBezTo>
                    <a:pt x="38" y="104"/>
                    <a:pt x="71" y="104"/>
                    <a:pt x="87" y="120"/>
                  </a:cubicBezTo>
                  <a:cubicBezTo>
                    <a:pt x="141" y="120"/>
                    <a:pt x="174" y="104"/>
                    <a:pt x="190" y="87"/>
                  </a:cubicBezTo>
                  <a:cubicBezTo>
                    <a:pt x="141" y="50"/>
                    <a:pt x="71" y="17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4" name="Google Shape;8524;p20"/>
            <p:cNvSpPr/>
            <p:nvPr/>
          </p:nvSpPr>
          <p:spPr>
            <a:xfrm flipH="1">
              <a:off x="3318436" y="2932600"/>
              <a:ext cx="5600" cy="4025"/>
            </a:xfrm>
            <a:custGeom>
              <a:avLst/>
              <a:gdLst/>
              <a:ahLst/>
              <a:cxnLst/>
              <a:rect l="l" t="t" r="r" b="b"/>
              <a:pathLst>
                <a:path w="224" h="161" extrusionOk="0">
                  <a:moveTo>
                    <a:pt x="207" y="1"/>
                  </a:moveTo>
                  <a:cubicBezTo>
                    <a:pt x="137" y="1"/>
                    <a:pt x="87" y="17"/>
                    <a:pt x="17" y="17"/>
                  </a:cubicBezTo>
                  <a:cubicBezTo>
                    <a:pt x="1" y="34"/>
                    <a:pt x="1" y="50"/>
                    <a:pt x="1" y="67"/>
                  </a:cubicBezTo>
                  <a:cubicBezTo>
                    <a:pt x="1" y="87"/>
                    <a:pt x="17" y="87"/>
                    <a:pt x="17" y="104"/>
                  </a:cubicBezTo>
                  <a:cubicBezTo>
                    <a:pt x="17" y="120"/>
                    <a:pt x="34" y="137"/>
                    <a:pt x="54" y="137"/>
                  </a:cubicBezTo>
                  <a:cubicBezTo>
                    <a:pt x="66" y="149"/>
                    <a:pt x="86" y="160"/>
                    <a:pt x="102" y="160"/>
                  </a:cubicBezTo>
                  <a:cubicBezTo>
                    <a:pt x="109" y="160"/>
                    <a:pt x="115" y="158"/>
                    <a:pt x="120" y="153"/>
                  </a:cubicBezTo>
                  <a:cubicBezTo>
                    <a:pt x="157" y="153"/>
                    <a:pt x="174" y="153"/>
                    <a:pt x="190" y="120"/>
                  </a:cubicBezTo>
                  <a:cubicBezTo>
                    <a:pt x="207" y="104"/>
                    <a:pt x="223" y="67"/>
                    <a:pt x="223" y="50"/>
                  </a:cubicBezTo>
                  <a:cubicBezTo>
                    <a:pt x="207" y="34"/>
                    <a:pt x="207" y="17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5" name="Google Shape;8525;p20"/>
            <p:cNvSpPr/>
            <p:nvPr/>
          </p:nvSpPr>
          <p:spPr>
            <a:xfrm flipH="1">
              <a:off x="3369986" y="3188525"/>
              <a:ext cx="4250" cy="4375"/>
            </a:xfrm>
            <a:custGeom>
              <a:avLst/>
              <a:gdLst/>
              <a:ahLst/>
              <a:cxnLst/>
              <a:rect l="l" t="t" r="r" b="b"/>
              <a:pathLst>
                <a:path w="170" h="175" extrusionOk="0">
                  <a:moveTo>
                    <a:pt x="83" y="1"/>
                  </a:moveTo>
                  <a:cubicBezTo>
                    <a:pt x="50" y="1"/>
                    <a:pt x="17" y="1"/>
                    <a:pt x="1" y="34"/>
                  </a:cubicBezTo>
                  <a:cubicBezTo>
                    <a:pt x="50" y="71"/>
                    <a:pt x="104" y="121"/>
                    <a:pt x="153" y="174"/>
                  </a:cubicBezTo>
                  <a:cubicBezTo>
                    <a:pt x="170" y="158"/>
                    <a:pt x="170" y="137"/>
                    <a:pt x="170" y="121"/>
                  </a:cubicBezTo>
                  <a:cubicBezTo>
                    <a:pt x="170" y="88"/>
                    <a:pt x="170" y="71"/>
                    <a:pt x="153" y="34"/>
                  </a:cubicBezTo>
                  <a:cubicBezTo>
                    <a:pt x="137" y="17"/>
                    <a:pt x="120" y="1"/>
                    <a:pt x="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6" name="Google Shape;8526;p20"/>
            <p:cNvSpPr/>
            <p:nvPr/>
          </p:nvSpPr>
          <p:spPr>
            <a:xfrm flipH="1">
              <a:off x="3349361" y="3206975"/>
              <a:ext cx="3025" cy="2200"/>
            </a:xfrm>
            <a:custGeom>
              <a:avLst/>
              <a:gdLst/>
              <a:ahLst/>
              <a:cxnLst/>
              <a:rect l="l" t="t" r="r" b="b"/>
              <a:pathLst>
                <a:path w="121" h="88" extrusionOk="0">
                  <a:moveTo>
                    <a:pt x="1" y="1"/>
                  </a:moveTo>
                  <a:cubicBezTo>
                    <a:pt x="54" y="38"/>
                    <a:pt x="87" y="71"/>
                    <a:pt x="120" y="88"/>
                  </a:cubicBezTo>
                  <a:cubicBezTo>
                    <a:pt x="120" y="71"/>
                    <a:pt x="104" y="55"/>
                    <a:pt x="87" y="38"/>
                  </a:cubicBezTo>
                  <a:cubicBezTo>
                    <a:pt x="71" y="17"/>
                    <a:pt x="34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7" name="Google Shape;8527;p20"/>
            <p:cNvSpPr/>
            <p:nvPr/>
          </p:nvSpPr>
          <p:spPr>
            <a:xfrm flipH="1">
              <a:off x="3413786" y="3139175"/>
              <a:ext cx="3025" cy="3825"/>
            </a:xfrm>
            <a:custGeom>
              <a:avLst/>
              <a:gdLst/>
              <a:ahLst/>
              <a:cxnLst/>
              <a:rect l="l" t="t" r="r" b="b"/>
              <a:pathLst>
                <a:path w="121" h="153" extrusionOk="0">
                  <a:moveTo>
                    <a:pt x="1" y="0"/>
                  </a:moveTo>
                  <a:cubicBezTo>
                    <a:pt x="34" y="50"/>
                    <a:pt x="71" y="103"/>
                    <a:pt x="104" y="153"/>
                  </a:cubicBezTo>
                  <a:cubicBezTo>
                    <a:pt x="121" y="136"/>
                    <a:pt x="121" y="103"/>
                    <a:pt x="121" y="70"/>
                  </a:cubicBezTo>
                  <a:cubicBezTo>
                    <a:pt x="104" y="17"/>
                    <a:pt x="55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8" name="Google Shape;8528;p20"/>
            <p:cNvSpPr/>
            <p:nvPr/>
          </p:nvSpPr>
          <p:spPr>
            <a:xfrm flipH="1">
              <a:off x="3209811" y="2956200"/>
              <a:ext cx="5575" cy="4525"/>
            </a:xfrm>
            <a:custGeom>
              <a:avLst/>
              <a:gdLst/>
              <a:ahLst/>
              <a:cxnLst/>
              <a:rect l="l" t="t" r="r" b="b"/>
              <a:pathLst>
                <a:path w="223" h="181" extrusionOk="0">
                  <a:moveTo>
                    <a:pt x="37" y="1"/>
                  </a:moveTo>
                  <a:cubicBezTo>
                    <a:pt x="17" y="34"/>
                    <a:pt x="0" y="71"/>
                    <a:pt x="17" y="104"/>
                  </a:cubicBezTo>
                  <a:cubicBezTo>
                    <a:pt x="37" y="120"/>
                    <a:pt x="37" y="137"/>
                    <a:pt x="54" y="153"/>
                  </a:cubicBezTo>
                  <a:cubicBezTo>
                    <a:pt x="65" y="168"/>
                    <a:pt x="94" y="181"/>
                    <a:pt x="123" y="181"/>
                  </a:cubicBezTo>
                  <a:cubicBezTo>
                    <a:pt x="135" y="181"/>
                    <a:pt x="146" y="179"/>
                    <a:pt x="157" y="174"/>
                  </a:cubicBezTo>
                  <a:cubicBezTo>
                    <a:pt x="190" y="153"/>
                    <a:pt x="206" y="137"/>
                    <a:pt x="223" y="104"/>
                  </a:cubicBezTo>
                  <a:cubicBezTo>
                    <a:pt x="157" y="71"/>
                    <a:pt x="103" y="34"/>
                    <a:pt x="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9" name="Google Shape;8529;p20"/>
            <p:cNvSpPr/>
            <p:nvPr/>
          </p:nvSpPr>
          <p:spPr>
            <a:xfrm flipH="1">
              <a:off x="3061586" y="32259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04" y="1"/>
                  </a:moveTo>
                  <a:cubicBezTo>
                    <a:pt x="67" y="1"/>
                    <a:pt x="50" y="17"/>
                    <a:pt x="34" y="34"/>
                  </a:cubicBezTo>
                  <a:cubicBezTo>
                    <a:pt x="17" y="67"/>
                    <a:pt x="1" y="83"/>
                    <a:pt x="1" y="120"/>
                  </a:cubicBezTo>
                  <a:cubicBezTo>
                    <a:pt x="1" y="120"/>
                    <a:pt x="1" y="137"/>
                    <a:pt x="17" y="137"/>
                  </a:cubicBezTo>
                  <a:cubicBezTo>
                    <a:pt x="17" y="153"/>
                    <a:pt x="34" y="170"/>
                    <a:pt x="34" y="186"/>
                  </a:cubicBezTo>
                  <a:cubicBezTo>
                    <a:pt x="55" y="201"/>
                    <a:pt x="78" y="207"/>
                    <a:pt x="100" y="207"/>
                  </a:cubicBezTo>
                  <a:cubicBezTo>
                    <a:pt x="135" y="207"/>
                    <a:pt x="168" y="192"/>
                    <a:pt x="190" y="170"/>
                  </a:cubicBezTo>
                  <a:cubicBezTo>
                    <a:pt x="207" y="153"/>
                    <a:pt x="223" y="120"/>
                    <a:pt x="207" y="83"/>
                  </a:cubicBezTo>
                  <a:cubicBezTo>
                    <a:pt x="207" y="67"/>
                    <a:pt x="190" y="34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0" name="Google Shape;8530;p20"/>
            <p:cNvSpPr/>
            <p:nvPr/>
          </p:nvSpPr>
          <p:spPr>
            <a:xfrm flipH="1">
              <a:off x="3075811" y="32331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4" y="0"/>
                  </a:moveTo>
                  <a:cubicBezTo>
                    <a:pt x="70" y="0"/>
                    <a:pt x="0" y="37"/>
                    <a:pt x="0" y="87"/>
                  </a:cubicBezTo>
                  <a:lnTo>
                    <a:pt x="0" y="140"/>
                  </a:lnTo>
                  <a:cubicBezTo>
                    <a:pt x="0" y="157"/>
                    <a:pt x="21" y="157"/>
                    <a:pt x="21" y="173"/>
                  </a:cubicBezTo>
                  <a:cubicBezTo>
                    <a:pt x="37" y="190"/>
                    <a:pt x="54" y="206"/>
                    <a:pt x="87" y="206"/>
                  </a:cubicBezTo>
                  <a:cubicBezTo>
                    <a:pt x="95" y="209"/>
                    <a:pt x="103" y="211"/>
                    <a:pt x="112" y="211"/>
                  </a:cubicBezTo>
                  <a:cubicBezTo>
                    <a:pt x="159" y="211"/>
                    <a:pt x="207" y="166"/>
                    <a:pt x="207" y="124"/>
                  </a:cubicBezTo>
                  <a:cubicBezTo>
                    <a:pt x="207" y="103"/>
                    <a:pt x="207" y="70"/>
                    <a:pt x="190" y="54"/>
                  </a:cubicBezTo>
                  <a:cubicBezTo>
                    <a:pt x="174" y="21"/>
                    <a:pt x="157" y="21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1" name="Google Shape;8531;p20"/>
            <p:cNvSpPr/>
            <p:nvPr/>
          </p:nvSpPr>
          <p:spPr>
            <a:xfrm flipH="1">
              <a:off x="3074886" y="32194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66" y="1"/>
                    <a:pt x="17" y="34"/>
                    <a:pt x="0" y="87"/>
                  </a:cubicBezTo>
                  <a:lnTo>
                    <a:pt x="0" y="120"/>
                  </a:lnTo>
                  <a:lnTo>
                    <a:pt x="0" y="137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3" y="190"/>
                    <a:pt x="66" y="207"/>
                    <a:pt x="87" y="207"/>
                  </a:cubicBezTo>
                  <a:cubicBezTo>
                    <a:pt x="120" y="207"/>
                    <a:pt x="137" y="207"/>
                    <a:pt x="170" y="190"/>
                  </a:cubicBezTo>
                  <a:cubicBezTo>
                    <a:pt x="190" y="174"/>
                    <a:pt x="207" y="157"/>
                    <a:pt x="207" y="120"/>
                  </a:cubicBezTo>
                  <a:cubicBezTo>
                    <a:pt x="207" y="104"/>
                    <a:pt x="207" y="71"/>
                    <a:pt x="190" y="54"/>
                  </a:cubicBezTo>
                  <a:cubicBezTo>
                    <a:pt x="170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2" name="Google Shape;8532;p20"/>
            <p:cNvSpPr/>
            <p:nvPr/>
          </p:nvSpPr>
          <p:spPr>
            <a:xfrm flipH="1">
              <a:off x="3058186" y="32014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0"/>
                  </a:moveTo>
                  <a:cubicBezTo>
                    <a:pt x="71" y="0"/>
                    <a:pt x="17" y="33"/>
                    <a:pt x="17" y="87"/>
                  </a:cubicBezTo>
                  <a:cubicBezTo>
                    <a:pt x="1" y="103"/>
                    <a:pt x="17" y="120"/>
                    <a:pt x="17" y="136"/>
                  </a:cubicBezTo>
                  <a:cubicBezTo>
                    <a:pt x="17" y="157"/>
                    <a:pt x="17" y="157"/>
                    <a:pt x="34" y="173"/>
                  </a:cubicBezTo>
                  <a:cubicBezTo>
                    <a:pt x="54" y="190"/>
                    <a:pt x="71" y="206"/>
                    <a:pt x="104" y="206"/>
                  </a:cubicBezTo>
                  <a:cubicBezTo>
                    <a:pt x="120" y="206"/>
                    <a:pt x="158" y="206"/>
                    <a:pt x="174" y="190"/>
                  </a:cubicBezTo>
                  <a:cubicBezTo>
                    <a:pt x="207" y="173"/>
                    <a:pt x="207" y="157"/>
                    <a:pt x="224" y="120"/>
                  </a:cubicBezTo>
                  <a:cubicBezTo>
                    <a:pt x="224" y="87"/>
                    <a:pt x="224" y="70"/>
                    <a:pt x="207" y="54"/>
                  </a:cubicBezTo>
                  <a:cubicBezTo>
                    <a:pt x="191" y="17"/>
                    <a:pt x="158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3" name="Google Shape;8533;p20"/>
            <p:cNvSpPr/>
            <p:nvPr/>
          </p:nvSpPr>
          <p:spPr>
            <a:xfrm flipH="1">
              <a:off x="3079636" y="3245125"/>
              <a:ext cx="6000" cy="5375"/>
            </a:xfrm>
            <a:custGeom>
              <a:avLst/>
              <a:gdLst/>
              <a:ahLst/>
              <a:cxnLst/>
              <a:rect l="l" t="t" r="r" b="b"/>
              <a:pathLst>
                <a:path w="240" h="215" extrusionOk="0">
                  <a:moveTo>
                    <a:pt x="111" y="0"/>
                  </a:moveTo>
                  <a:cubicBezTo>
                    <a:pt x="102" y="0"/>
                    <a:pt x="93" y="2"/>
                    <a:pt x="83" y="5"/>
                  </a:cubicBezTo>
                  <a:cubicBezTo>
                    <a:pt x="17" y="38"/>
                    <a:pt x="1" y="91"/>
                    <a:pt x="17" y="141"/>
                  </a:cubicBezTo>
                  <a:cubicBezTo>
                    <a:pt x="31" y="185"/>
                    <a:pt x="81" y="215"/>
                    <a:pt x="126" y="215"/>
                  </a:cubicBezTo>
                  <a:cubicBezTo>
                    <a:pt x="135" y="215"/>
                    <a:pt x="145" y="214"/>
                    <a:pt x="153" y="211"/>
                  </a:cubicBezTo>
                  <a:cubicBezTo>
                    <a:pt x="207" y="178"/>
                    <a:pt x="240" y="124"/>
                    <a:pt x="207" y="75"/>
                  </a:cubicBezTo>
                  <a:cubicBezTo>
                    <a:pt x="190" y="30"/>
                    <a:pt x="153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4" name="Google Shape;8534;p20"/>
            <p:cNvSpPr/>
            <p:nvPr/>
          </p:nvSpPr>
          <p:spPr>
            <a:xfrm flipH="1">
              <a:off x="3084361" y="31958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70" y="1"/>
                    <a:pt x="0" y="34"/>
                    <a:pt x="0" y="87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74"/>
                  </a:cubicBezTo>
                  <a:cubicBezTo>
                    <a:pt x="33" y="190"/>
                    <a:pt x="54" y="207"/>
                    <a:pt x="87" y="207"/>
                  </a:cubicBezTo>
                  <a:cubicBezTo>
                    <a:pt x="93" y="209"/>
                    <a:pt x="100" y="210"/>
                    <a:pt x="107" y="210"/>
                  </a:cubicBezTo>
                  <a:cubicBezTo>
                    <a:pt x="150" y="210"/>
                    <a:pt x="192" y="167"/>
                    <a:pt x="206" y="120"/>
                  </a:cubicBezTo>
                  <a:cubicBezTo>
                    <a:pt x="206" y="87"/>
                    <a:pt x="206" y="71"/>
                    <a:pt x="190" y="50"/>
                  </a:cubicBezTo>
                  <a:cubicBezTo>
                    <a:pt x="17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5" name="Google Shape;8535;p20"/>
            <p:cNvSpPr/>
            <p:nvPr/>
          </p:nvSpPr>
          <p:spPr>
            <a:xfrm flipH="1">
              <a:off x="3106211" y="32537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3" y="1"/>
                    <a:pt x="50" y="1"/>
                    <a:pt x="17" y="38"/>
                  </a:cubicBezTo>
                  <a:cubicBezTo>
                    <a:pt x="17" y="54"/>
                    <a:pt x="0" y="71"/>
                    <a:pt x="0" y="87"/>
                  </a:cubicBezTo>
                  <a:lnTo>
                    <a:pt x="0" y="141"/>
                  </a:lnTo>
                  <a:cubicBezTo>
                    <a:pt x="17" y="174"/>
                    <a:pt x="50" y="207"/>
                    <a:pt x="83" y="207"/>
                  </a:cubicBezTo>
                  <a:cubicBezTo>
                    <a:pt x="153" y="207"/>
                    <a:pt x="186" y="174"/>
                    <a:pt x="206" y="124"/>
                  </a:cubicBezTo>
                  <a:cubicBezTo>
                    <a:pt x="206" y="87"/>
                    <a:pt x="206" y="71"/>
                    <a:pt x="186" y="38"/>
                  </a:cubicBezTo>
                  <a:cubicBezTo>
                    <a:pt x="169" y="21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6" name="Google Shape;8536;p20"/>
            <p:cNvSpPr/>
            <p:nvPr/>
          </p:nvSpPr>
          <p:spPr>
            <a:xfrm flipH="1">
              <a:off x="3068086" y="3193700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03" y="0"/>
                  </a:moveTo>
                  <a:cubicBezTo>
                    <a:pt x="70" y="0"/>
                    <a:pt x="37" y="17"/>
                    <a:pt x="17" y="33"/>
                  </a:cubicBezTo>
                  <a:cubicBezTo>
                    <a:pt x="0" y="54"/>
                    <a:pt x="0" y="87"/>
                    <a:pt x="0" y="120"/>
                  </a:cubicBezTo>
                  <a:lnTo>
                    <a:pt x="0" y="136"/>
                  </a:lnTo>
                  <a:cubicBezTo>
                    <a:pt x="17" y="157"/>
                    <a:pt x="37" y="173"/>
                    <a:pt x="37" y="190"/>
                  </a:cubicBezTo>
                  <a:cubicBezTo>
                    <a:pt x="56" y="202"/>
                    <a:pt x="78" y="208"/>
                    <a:pt x="100" y="208"/>
                  </a:cubicBezTo>
                  <a:cubicBezTo>
                    <a:pt x="135" y="208"/>
                    <a:pt x="169" y="194"/>
                    <a:pt x="190" y="173"/>
                  </a:cubicBezTo>
                  <a:cubicBezTo>
                    <a:pt x="223" y="120"/>
                    <a:pt x="223" y="54"/>
                    <a:pt x="173" y="17"/>
                  </a:cubicBezTo>
                  <a:cubicBezTo>
                    <a:pt x="157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7" name="Google Shape;8537;p20"/>
            <p:cNvSpPr/>
            <p:nvPr/>
          </p:nvSpPr>
          <p:spPr>
            <a:xfrm flipH="1">
              <a:off x="3081786" y="31836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3" y="0"/>
                  </a:moveTo>
                  <a:cubicBezTo>
                    <a:pt x="84" y="0"/>
                    <a:pt x="55" y="13"/>
                    <a:pt x="34" y="43"/>
                  </a:cubicBezTo>
                  <a:cubicBezTo>
                    <a:pt x="17" y="60"/>
                    <a:pt x="1" y="93"/>
                    <a:pt x="1" y="109"/>
                  </a:cubicBezTo>
                  <a:cubicBezTo>
                    <a:pt x="1" y="126"/>
                    <a:pt x="17" y="146"/>
                    <a:pt x="17" y="146"/>
                  </a:cubicBezTo>
                  <a:cubicBezTo>
                    <a:pt x="17" y="163"/>
                    <a:pt x="34" y="179"/>
                    <a:pt x="50" y="179"/>
                  </a:cubicBezTo>
                  <a:cubicBezTo>
                    <a:pt x="67" y="202"/>
                    <a:pt x="90" y="211"/>
                    <a:pt x="113" y="211"/>
                  </a:cubicBezTo>
                  <a:cubicBezTo>
                    <a:pt x="141" y="211"/>
                    <a:pt x="170" y="198"/>
                    <a:pt x="190" y="179"/>
                  </a:cubicBezTo>
                  <a:cubicBezTo>
                    <a:pt x="207" y="146"/>
                    <a:pt x="223" y="126"/>
                    <a:pt x="223" y="93"/>
                  </a:cubicBezTo>
                  <a:cubicBezTo>
                    <a:pt x="207" y="76"/>
                    <a:pt x="207" y="43"/>
                    <a:pt x="174" y="23"/>
                  </a:cubicBezTo>
                  <a:cubicBezTo>
                    <a:pt x="158" y="8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8" name="Google Shape;8538;p20"/>
            <p:cNvSpPr/>
            <p:nvPr/>
          </p:nvSpPr>
          <p:spPr>
            <a:xfrm flipH="1">
              <a:off x="3063761" y="323925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70" y="0"/>
                    <a:pt x="17" y="33"/>
                    <a:pt x="0" y="87"/>
                  </a:cubicBezTo>
                  <a:cubicBezTo>
                    <a:pt x="0" y="103"/>
                    <a:pt x="0" y="136"/>
                    <a:pt x="17" y="153"/>
                  </a:cubicBezTo>
                  <a:lnTo>
                    <a:pt x="17" y="169"/>
                  </a:lnTo>
                  <a:cubicBezTo>
                    <a:pt x="33" y="190"/>
                    <a:pt x="70" y="207"/>
                    <a:pt x="87" y="207"/>
                  </a:cubicBezTo>
                  <a:lnTo>
                    <a:pt x="153" y="207"/>
                  </a:lnTo>
                  <a:cubicBezTo>
                    <a:pt x="173" y="190"/>
                    <a:pt x="190" y="169"/>
                    <a:pt x="206" y="153"/>
                  </a:cubicBezTo>
                  <a:lnTo>
                    <a:pt x="206" y="120"/>
                  </a:lnTo>
                  <a:cubicBezTo>
                    <a:pt x="223" y="66"/>
                    <a:pt x="190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9" name="Google Shape;8539;p20"/>
            <p:cNvSpPr/>
            <p:nvPr/>
          </p:nvSpPr>
          <p:spPr>
            <a:xfrm flipH="1">
              <a:off x="3073236" y="3205575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103" y="1"/>
                  </a:moveTo>
                  <a:cubicBezTo>
                    <a:pt x="86" y="1"/>
                    <a:pt x="66" y="12"/>
                    <a:pt x="55" y="24"/>
                  </a:cubicBezTo>
                  <a:cubicBezTo>
                    <a:pt x="17" y="40"/>
                    <a:pt x="1" y="57"/>
                    <a:pt x="1" y="94"/>
                  </a:cubicBezTo>
                  <a:cubicBezTo>
                    <a:pt x="1" y="111"/>
                    <a:pt x="1" y="127"/>
                    <a:pt x="17" y="144"/>
                  </a:cubicBezTo>
                  <a:lnTo>
                    <a:pt x="17" y="160"/>
                  </a:lnTo>
                  <a:cubicBezTo>
                    <a:pt x="38" y="177"/>
                    <a:pt x="71" y="197"/>
                    <a:pt x="88" y="197"/>
                  </a:cubicBezTo>
                  <a:cubicBezTo>
                    <a:pt x="99" y="200"/>
                    <a:pt x="109" y="201"/>
                    <a:pt x="119" y="201"/>
                  </a:cubicBezTo>
                  <a:cubicBezTo>
                    <a:pt x="172" y="201"/>
                    <a:pt x="207" y="166"/>
                    <a:pt x="207" y="111"/>
                  </a:cubicBezTo>
                  <a:cubicBezTo>
                    <a:pt x="224" y="94"/>
                    <a:pt x="207" y="57"/>
                    <a:pt x="191" y="40"/>
                  </a:cubicBezTo>
                  <a:cubicBezTo>
                    <a:pt x="174" y="24"/>
                    <a:pt x="158" y="7"/>
                    <a:pt x="121" y="7"/>
                  </a:cubicBezTo>
                  <a:cubicBezTo>
                    <a:pt x="116" y="3"/>
                    <a:pt x="109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0" name="Google Shape;8540;p20"/>
            <p:cNvSpPr/>
            <p:nvPr/>
          </p:nvSpPr>
          <p:spPr>
            <a:xfrm flipH="1">
              <a:off x="3096836" y="31974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6" y="1"/>
                  </a:moveTo>
                  <a:cubicBezTo>
                    <a:pt x="106" y="1"/>
                    <a:pt x="96" y="3"/>
                    <a:pt x="87" y="7"/>
                  </a:cubicBezTo>
                  <a:cubicBezTo>
                    <a:pt x="33" y="23"/>
                    <a:pt x="0" y="89"/>
                    <a:pt x="17" y="143"/>
                  </a:cubicBezTo>
                  <a:cubicBezTo>
                    <a:pt x="29" y="178"/>
                    <a:pt x="68" y="207"/>
                    <a:pt x="107" y="207"/>
                  </a:cubicBezTo>
                  <a:cubicBezTo>
                    <a:pt x="123" y="207"/>
                    <a:pt x="139" y="203"/>
                    <a:pt x="153" y="192"/>
                  </a:cubicBezTo>
                  <a:cubicBezTo>
                    <a:pt x="206" y="176"/>
                    <a:pt x="239" y="126"/>
                    <a:pt x="223" y="73"/>
                  </a:cubicBezTo>
                  <a:cubicBezTo>
                    <a:pt x="196" y="33"/>
                    <a:pt x="156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1" name="Google Shape;8541;p20"/>
            <p:cNvSpPr/>
            <p:nvPr/>
          </p:nvSpPr>
          <p:spPr>
            <a:xfrm flipH="1">
              <a:off x="3101986" y="32283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12" y="1"/>
                  </a:moveTo>
                  <a:cubicBezTo>
                    <a:pt x="98" y="1"/>
                    <a:pt x="84" y="3"/>
                    <a:pt x="71" y="9"/>
                  </a:cubicBezTo>
                  <a:cubicBezTo>
                    <a:pt x="17" y="25"/>
                    <a:pt x="1" y="91"/>
                    <a:pt x="17" y="145"/>
                  </a:cubicBezTo>
                  <a:cubicBezTo>
                    <a:pt x="17" y="161"/>
                    <a:pt x="34" y="161"/>
                    <a:pt x="34" y="178"/>
                  </a:cubicBezTo>
                  <a:cubicBezTo>
                    <a:pt x="55" y="199"/>
                    <a:pt x="75" y="208"/>
                    <a:pt x="98" y="208"/>
                  </a:cubicBezTo>
                  <a:cubicBezTo>
                    <a:pt x="115" y="208"/>
                    <a:pt x="134" y="203"/>
                    <a:pt x="157" y="194"/>
                  </a:cubicBezTo>
                  <a:cubicBezTo>
                    <a:pt x="190" y="178"/>
                    <a:pt x="207" y="145"/>
                    <a:pt x="223" y="112"/>
                  </a:cubicBezTo>
                  <a:cubicBezTo>
                    <a:pt x="223" y="91"/>
                    <a:pt x="223" y="75"/>
                    <a:pt x="207" y="58"/>
                  </a:cubicBezTo>
                  <a:cubicBezTo>
                    <a:pt x="195" y="21"/>
                    <a:pt x="153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2" name="Google Shape;8542;p20"/>
            <p:cNvSpPr/>
            <p:nvPr/>
          </p:nvSpPr>
          <p:spPr>
            <a:xfrm flipH="1">
              <a:off x="3098486" y="32164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9" y="0"/>
                  </a:moveTo>
                  <a:cubicBezTo>
                    <a:pt x="54" y="0"/>
                    <a:pt x="15" y="43"/>
                    <a:pt x="0" y="90"/>
                  </a:cubicBezTo>
                  <a:lnTo>
                    <a:pt x="0" y="139"/>
                  </a:lnTo>
                  <a:cubicBezTo>
                    <a:pt x="17" y="139"/>
                    <a:pt x="17" y="156"/>
                    <a:pt x="17" y="156"/>
                  </a:cubicBezTo>
                  <a:cubicBezTo>
                    <a:pt x="33" y="193"/>
                    <a:pt x="66" y="193"/>
                    <a:pt x="83" y="209"/>
                  </a:cubicBezTo>
                  <a:cubicBezTo>
                    <a:pt x="136" y="209"/>
                    <a:pt x="206" y="176"/>
                    <a:pt x="206" y="123"/>
                  </a:cubicBezTo>
                  <a:cubicBezTo>
                    <a:pt x="206" y="90"/>
                    <a:pt x="206" y="73"/>
                    <a:pt x="186" y="36"/>
                  </a:cubicBezTo>
                  <a:cubicBezTo>
                    <a:pt x="169" y="20"/>
                    <a:pt x="153" y="3"/>
                    <a:pt x="120" y="3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3" name="Google Shape;8543;p20"/>
            <p:cNvSpPr/>
            <p:nvPr/>
          </p:nvSpPr>
          <p:spPr>
            <a:xfrm flipH="1">
              <a:off x="3104161" y="324207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05" y="0"/>
                  </a:moveTo>
                  <a:cubicBezTo>
                    <a:pt x="77" y="0"/>
                    <a:pt x="48" y="13"/>
                    <a:pt x="21" y="40"/>
                  </a:cubicBezTo>
                  <a:cubicBezTo>
                    <a:pt x="1" y="56"/>
                    <a:pt x="1" y="94"/>
                    <a:pt x="1" y="110"/>
                  </a:cubicBezTo>
                  <a:cubicBezTo>
                    <a:pt x="1" y="127"/>
                    <a:pt x="1" y="127"/>
                    <a:pt x="21" y="143"/>
                  </a:cubicBezTo>
                  <a:cubicBezTo>
                    <a:pt x="21" y="160"/>
                    <a:pt x="38" y="180"/>
                    <a:pt x="38" y="180"/>
                  </a:cubicBezTo>
                  <a:cubicBezTo>
                    <a:pt x="71" y="197"/>
                    <a:pt x="87" y="213"/>
                    <a:pt x="124" y="213"/>
                  </a:cubicBezTo>
                  <a:cubicBezTo>
                    <a:pt x="141" y="197"/>
                    <a:pt x="174" y="197"/>
                    <a:pt x="190" y="160"/>
                  </a:cubicBezTo>
                  <a:cubicBezTo>
                    <a:pt x="207" y="143"/>
                    <a:pt x="207" y="127"/>
                    <a:pt x="207" y="94"/>
                  </a:cubicBezTo>
                  <a:cubicBezTo>
                    <a:pt x="207" y="56"/>
                    <a:pt x="190" y="40"/>
                    <a:pt x="174" y="23"/>
                  </a:cubicBezTo>
                  <a:cubicBezTo>
                    <a:pt x="151" y="9"/>
                    <a:pt x="128" y="0"/>
                    <a:pt x="1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4" name="Google Shape;8544;p20"/>
            <p:cNvSpPr/>
            <p:nvPr/>
          </p:nvSpPr>
          <p:spPr>
            <a:xfrm flipH="1">
              <a:off x="3092511" y="3252025"/>
              <a:ext cx="6000" cy="5400"/>
            </a:xfrm>
            <a:custGeom>
              <a:avLst/>
              <a:gdLst/>
              <a:ahLst/>
              <a:cxnLst/>
              <a:rect l="l" t="t" r="r" b="b"/>
              <a:pathLst>
                <a:path w="240" h="216" extrusionOk="0">
                  <a:moveTo>
                    <a:pt x="113" y="0"/>
                  </a:moveTo>
                  <a:cubicBezTo>
                    <a:pt x="102" y="0"/>
                    <a:pt x="92" y="2"/>
                    <a:pt x="83" y="5"/>
                  </a:cubicBezTo>
                  <a:cubicBezTo>
                    <a:pt x="33" y="38"/>
                    <a:pt x="0" y="91"/>
                    <a:pt x="33" y="141"/>
                  </a:cubicBezTo>
                  <a:cubicBezTo>
                    <a:pt x="47" y="185"/>
                    <a:pt x="86" y="215"/>
                    <a:pt x="136" y="215"/>
                  </a:cubicBezTo>
                  <a:cubicBezTo>
                    <a:pt x="147" y="215"/>
                    <a:pt x="158" y="214"/>
                    <a:pt x="170" y="211"/>
                  </a:cubicBezTo>
                  <a:cubicBezTo>
                    <a:pt x="223" y="174"/>
                    <a:pt x="240" y="124"/>
                    <a:pt x="223" y="71"/>
                  </a:cubicBezTo>
                  <a:cubicBezTo>
                    <a:pt x="210" y="30"/>
                    <a:pt x="160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5" name="Google Shape;8545;p20"/>
            <p:cNvSpPr/>
            <p:nvPr/>
          </p:nvSpPr>
          <p:spPr>
            <a:xfrm flipH="1">
              <a:off x="3087761" y="32263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67" y="0"/>
                  </a:moveTo>
                  <a:cubicBezTo>
                    <a:pt x="50" y="17"/>
                    <a:pt x="34" y="33"/>
                    <a:pt x="17" y="50"/>
                  </a:cubicBezTo>
                  <a:cubicBezTo>
                    <a:pt x="1" y="66"/>
                    <a:pt x="1" y="103"/>
                    <a:pt x="17" y="136"/>
                  </a:cubicBezTo>
                  <a:cubicBezTo>
                    <a:pt x="31" y="180"/>
                    <a:pt x="67" y="210"/>
                    <a:pt x="118" y="210"/>
                  </a:cubicBezTo>
                  <a:cubicBezTo>
                    <a:pt x="129" y="210"/>
                    <a:pt x="141" y="209"/>
                    <a:pt x="153" y="206"/>
                  </a:cubicBezTo>
                  <a:cubicBezTo>
                    <a:pt x="207" y="169"/>
                    <a:pt x="223" y="120"/>
                    <a:pt x="207" y="66"/>
                  </a:cubicBezTo>
                  <a:cubicBezTo>
                    <a:pt x="186" y="33"/>
                    <a:pt x="170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6" name="Google Shape;8546;p20"/>
            <p:cNvSpPr/>
            <p:nvPr/>
          </p:nvSpPr>
          <p:spPr>
            <a:xfrm flipH="1">
              <a:off x="3091686" y="32378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3" y="21"/>
                    <a:pt x="0" y="91"/>
                    <a:pt x="17" y="145"/>
                  </a:cubicBezTo>
                  <a:cubicBezTo>
                    <a:pt x="41" y="181"/>
                    <a:pt x="75" y="208"/>
                    <a:pt x="111" y="208"/>
                  </a:cubicBezTo>
                  <a:cubicBezTo>
                    <a:pt x="125" y="208"/>
                    <a:pt x="139" y="204"/>
                    <a:pt x="153" y="194"/>
                  </a:cubicBezTo>
                  <a:cubicBezTo>
                    <a:pt x="207" y="178"/>
                    <a:pt x="240" y="124"/>
                    <a:pt x="223" y="75"/>
                  </a:cubicBezTo>
                  <a:cubicBezTo>
                    <a:pt x="209" y="31"/>
                    <a:pt x="159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7" name="Google Shape;8547;p20"/>
            <p:cNvSpPr/>
            <p:nvPr/>
          </p:nvSpPr>
          <p:spPr>
            <a:xfrm flipH="1">
              <a:off x="3086936" y="3209850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96" y="0"/>
                  </a:moveTo>
                  <a:cubicBezTo>
                    <a:pt x="64" y="0"/>
                    <a:pt x="35" y="13"/>
                    <a:pt x="17" y="43"/>
                  </a:cubicBezTo>
                  <a:cubicBezTo>
                    <a:pt x="1" y="59"/>
                    <a:pt x="1" y="76"/>
                    <a:pt x="1" y="109"/>
                  </a:cubicBezTo>
                  <a:lnTo>
                    <a:pt x="1" y="129"/>
                  </a:lnTo>
                  <a:cubicBezTo>
                    <a:pt x="17" y="146"/>
                    <a:pt x="17" y="162"/>
                    <a:pt x="34" y="179"/>
                  </a:cubicBezTo>
                  <a:cubicBezTo>
                    <a:pt x="58" y="193"/>
                    <a:pt x="84" y="202"/>
                    <a:pt x="110" y="202"/>
                  </a:cubicBezTo>
                  <a:cubicBezTo>
                    <a:pt x="141" y="202"/>
                    <a:pt x="170" y="189"/>
                    <a:pt x="190" y="162"/>
                  </a:cubicBezTo>
                  <a:cubicBezTo>
                    <a:pt x="223" y="109"/>
                    <a:pt x="223" y="59"/>
                    <a:pt x="174" y="26"/>
                  </a:cubicBezTo>
                  <a:cubicBezTo>
                    <a:pt x="149" y="9"/>
                    <a:pt x="12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8" name="Google Shape;8548;p20"/>
            <p:cNvSpPr/>
            <p:nvPr/>
          </p:nvSpPr>
          <p:spPr>
            <a:xfrm flipH="1">
              <a:off x="3061186" y="3212875"/>
              <a:ext cx="5575" cy="5075"/>
            </a:xfrm>
            <a:custGeom>
              <a:avLst/>
              <a:gdLst/>
              <a:ahLst/>
              <a:cxnLst/>
              <a:rect l="l" t="t" r="r" b="b"/>
              <a:pathLst>
                <a:path w="223" h="203" extrusionOk="0">
                  <a:moveTo>
                    <a:pt x="112" y="0"/>
                  </a:moveTo>
                  <a:cubicBezTo>
                    <a:pt x="98" y="0"/>
                    <a:pt x="83" y="3"/>
                    <a:pt x="70" y="8"/>
                  </a:cubicBezTo>
                  <a:cubicBezTo>
                    <a:pt x="17" y="25"/>
                    <a:pt x="0" y="74"/>
                    <a:pt x="17" y="144"/>
                  </a:cubicBezTo>
                  <a:cubicBezTo>
                    <a:pt x="17" y="144"/>
                    <a:pt x="33" y="161"/>
                    <a:pt x="33" y="177"/>
                  </a:cubicBezTo>
                  <a:cubicBezTo>
                    <a:pt x="59" y="189"/>
                    <a:pt x="83" y="202"/>
                    <a:pt x="112" y="202"/>
                  </a:cubicBezTo>
                  <a:cubicBezTo>
                    <a:pt x="125" y="202"/>
                    <a:pt x="138" y="200"/>
                    <a:pt x="153" y="194"/>
                  </a:cubicBezTo>
                  <a:cubicBezTo>
                    <a:pt x="190" y="177"/>
                    <a:pt x="206" y="144"/>
                    <a:pt x="206" y="111"/>
                  </a:cubicBezTo>
                  <a:cubicBezTo>
                    <a:pt x="223" y="91"/>
                    <a:pt x="206" y="74"/>
                    <a:pt x="206" y="58"/>
                  </a:cubicBezTo>
                  <a:cubicBezTo>
                    <a:pt x="194" y="21"/>
                    <a:pt x="153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9" name="Google Shape;8549;p20"/>
            <p:cNvSpPr/>
            <p:nvPr/>
          </p:nvSpPr>
          <p:spPr>
            <a:xfrm flipH="1">
              <a:off x="3037561" y="3127525"/>
              <a:ext cx="2600" cy="5175"/>
            </a:xfrm>
            <a:custGeom>
              <a:avLst/>
              <a:gdLst/>
              <a:ahLst/>
              <a:cxnLst/>
              <a:rect l="l" t="t" r="r" b="b"/>
              <a:pathLst>
                <a:path w="104" h="207" extrusionOk="0">
                  <a:moveTo>
                    <a:pt x="70" y="0"/>
                  </a:moveTo>
                  <a:cubicBezTo>
                    <a:pt x="54" y="21"/>
                    <a:pt x="37" y="37"/>
                    <a:pt x="17" y="54"/>
                  </a:cubicBezTo>
                  <a:cubicBezTo>
                    <a:pt x="0" y="70"/>
                    <a:pt x="0" y="103"/>
                    <a:pt x="17" y="140"/>
                  </a:cubicBezTo>
                  <a:cubicBezTo>
                    <a:pt x="17" y="173"/>
                    <a:pt x="70" y="206"/>
                    <a:pt x="103" y="206"/>
                  </a:cubicBezTo>
                  <a:lnTo>
                    <a:pt x="1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0" name="Google Shape;8550;p20"/>
            <p:cNvSpPr/>
            <p:nvPr/>
          </p:nvSpPr>
          <p:spPr>
            <a:xfrm flipH="1">
              <a:off x="3218361" y="3262450"/>
              <a:ext cx="5175" cy="2175"/>
            </a:xfrm>
            <a:custGeom>
              <a:avLst/>
              <a:gdLst/>
              <a:ahLst/>
              <a:cxnLst/>
              <a:rect l="l" t="t" r="r" b="b"/>
              <a:pathLst>
                <a:path w="207" h="87" extrusionOk="0">
                  <a:moveTo>
                    <a:pt x="120" y="0"/>
                  </a:moveTo>
                  <a:cubicBezTo>
                    <a:pt x="70" y="0"/>
                    <a:pt x="33" y="17"/>
                    <a:pt x="0" y="50"/>
                  </a:cubicBezTo>
                  <a:cubicBezTo>
                    <a:pt x="70" y="66"/>
                    <a:pt x="136" y="87"/>
                    <a:pt x="207" y="87"/>
                  </a:cubicBezTo>
                  <a:cubicBezTo>
                    <a:pt x="207" y="87"/>
                    <a:pt x="190" y="66"/>
                    <a:pt x="190" y="50"/>
                  </a:cubicBezTo>
                  <a:cubicBezTo>
                    <a:pt x="174" y="33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1" name="Google Shape;8551;p20"/>
            <p:cNvSpPr/>
            <p:nvPr/>
          </p:nvSpPr>
          <p:spPr>
            <a:xfrm flipH="1">
              <a:off x="3336061" y="3216875"/>
              <a:ext cx="1675" cy="1775"/>
            </a:xfrm>
            <a:custGeom>
              <a:avLst/>
              <a:gdLst/>
              <a:ahLst/>
              <a:cxnLst/>
              <a:rect l="l" t="t" r="r" b="b"/>
              <a:pathLst>
                <a:path w="67" h="71" extrusionOk="0">
                  <a:moveTo>
                    <a:pt x="0" y="1"/>
                  </a:moveTo>
                  <a:lnTo>
                    <a:pt x="0" y="1"/>
                  </a:lnTo>
                  <a:cubicBezTo>
                    <a:pt x="17" y="34"/>
                    <a:pt x="50" y="54"/>
                    <a:pt x="66" y="71"/>
                  </a:cubicBezTo>
                  <a:cubicBezTo>
                    <a:pt x="66" y="54"/>
                    <a:pt x="50" y="34"/>
                    <a:pt x="50" y="34"/>
                  </a:cubicBezTo>
                  <a:cubicBezTo>
                    <a:pt x="33" y="17"/>
                    <a:pt x="17" y="1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2" name="Google Shape;8552;p20"/>
            <p:cNvSpPr/>
            <p:nvPr/>
          </p:nvSpPr>
          <p:spPr>
            <a:xfrm flipH="1">
              <a:off x="3196411" y="3265425"/>
              <a:ext cx="5175" cy="2600"/>
            </a:xfrm>
            <a:custGeom>
              <a:avLst/>
              <a:gdLst/>
              <a:ahLst/>
              <a:cxnLst/>
              <a:rect l="l" t="t" r="r" b="b"/>
              <a:pathLst>
                <a:path w="207" h="104" extrusionOk="0">
                  <a:moveTo>
                    <a:pt x="120" y="1"/>
                  </a:moveTo>
                  <a:cubicBezTo>
                    <a:pt x="104" y="1"/>
                    <a:pt x="83" y="1"/>
                    <a:pt x="67" y="17"/>
                  </a:cubicBezTo>
                  <a:cubicBezTo>
                    <a:pt x="34" y="17"/>
                    <a:pt x="17" y="50"/>
                    <a:pt x="1" y="71"/>
                  </a:cubicBezTo>
                  <a:cubicBezTo>
                    <a:pt x="67" y="87"/>
                    <a:pt x="137" y="87"/>
                    <a:pt x="207" y="104"/>
                  </a:cubicBezTo>
                  <a:lnTo>
                    <a:pt x="207" y="71"/>
                  </a:lnTo>
                  <a:cubicBezTo>
                    <a:pt x="186" y="34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3" name="Google Shape;8553;p20"/>
            <p:cNvSpPr/>
            <p:nvPr/>
          </p:nvSpPr>
          <p:spPr>
            <a:xfrm flipH="1">
              <a:off x="3279786" y="3245075"/>
              <a:ext cx="4250" cy="2350"/>
            </a:xfrm>
            <a:custGeom>
              <a:avLst/>
              <a:gdLst/>
              <a:ahLst/>
              <a:cxnLst/>
              <a:rect l="l" t="t" r="r" b="b"/>
              <a:pathLst>
                <a:path w="170" h="94" extrusionOk="0">
                  <a:moveTo>
                    <a:pt x="63" y="0"/>
                  </a:moveTo>
                  <a:cubicBezTo>
                    <a:pt x="48" y="0"/>
                    <a:pt x="33" y="2"/>
                    <a:pt x="17" y="7"/>
                  </a:cubicBezTo>
                  <a:lnTo>
                    <a:pt x="0" y="23"/>
                  </a:lnTo>
                  <a:cubicBezTo>
                    <a:pt x="17" y="40"/>
                    <a:pt x="50" y="40"/>
                    <a:pt x="83" y="60"/>
                  </a:cubicBezTo>
                  <a:cubicBezTo>
                    <a:pt x="120" y="77"/>
                    <a:pt x="136" y="77"/>
                    <a:pt x="169" y="93"/>
                  </a:cubicBezTo>
                  <a:cubicBezTo>
                    <a:pt x="169" y="77"/>
                    <a:pt x="169" y="77"/>
                    <a:pt x="153" y="60"/>
                  </a:cubicBezTo>
                  <a:cubicBezTo>
                    <a:pt x="140" y="20"/>
                    <a:pt x="107" y="0"/>
                    <a:pt x="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4" name="Google Shape;8554;p20"/>
            <p:cNvSpPr/>
            <p:nvPr/>
          </p:nvSpPr>
          <p:spPr>
            <a:xfrm flipH="1">
              <a:off x="3119611" y="3262275"/>
              <a:ext cx="5175" cy="4925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105" y="1"/>
                  </a:moveTo>
                  <a:cubicBezTo>
                    <a:pt x="76" y="1"/>
                    <a:pt x="48" y="13"/>
                    <a:pt x="21" y="40"/>
                  </a:cubicBezTo>
                  <a:cubicBezTo>
                    <a:pt x="0" y="57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0"/>
                    <a:pt x="21" y="176"/>
                    <a:pt x="37" y="176"/>
                  </a:cubicBezTo>
                  <a:lnTo>
                    <a:pt x="54" y="197"/>
                  </a:lnTo>
                  <a:lnTo>
                    <a:pt x="173" y="197"/>
                  </a:lnTo>
                  <a:cubicBezTo>
                    <a:pt x="173" y="176"/>
                    <a:pt x="190" y="176"/>
                    <a:pt x="190" y="176"/>
                  </a:cubicBezTo>
                  <a:cubicBezTo>
                    <a:pt x="206" y="143"/>
                    <a:pt x="206" y="127"/>
                    <a:pt x="206" y="94"/>
                  </a:cubicBezTo>
                  <a:cubicBezTo>
                    <a:pt x="206" y="73"/>
                    <a:pt x="190" y="40"/>
                    <a:pt x="173" y="24"/>
                  </a:cubicBezTo>
                  <a:cubicBezTo>
                    <a:pt x="151" y="9"/>
                    <a:pt x="128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5" name="Google Shape;8555;p20"/>
            <p:cNvSpPr/>
            <p:nvPr/>
          </p:nvSpPr>
          <p:spPr>
            <a:xfrm flipH="1">
              <a:off x="3172811" y="3268250"/>
              <a:ext cx="3925" cy="1025"/>
            </a:xfrm>
            <a:custGeom>
              <a:avLst/>
              <a:gdLst/>
              <a:ahLst/>
              <a:cxnLst/>
              <a:rect l="l" t="t" r="r" b="b"/>
              <a:pathLst>
                <a:path w="157" h="41" extrusionOk="0">
                  <a:moveTo>
                    <a:pt x="77" y="1"/>
                  </a:moveTo>
                  <a:cubicBezTo>
                    <a:pt x="64" y="1"/>
                    <a:pt x="51" y="3"/>
                    <a:pt x="37" y="7"/>
                  </a:cubicBezTo>
                  <a:cubicBezTo>
                    <a:pt x="37" y="24"/>
                    <a:pt x="17" y="24"/>
                    <a:pt x="0" y="40"/>
                  </a:cubicBezTo>
                  <a:lnTo>
                    <a:pt x="157" y="40"/>
                  </a:lnTo>
                  <a:cubicBezTo>
                    <a:pt x="145" y="16"/>
                    <a:pt x="113" y="1"/>
                    <a:pt x="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6" name="Google Shape;8556;p20"/>
            <p:cNvSpPr/>
            <p:nvPr/>
          </p:nvSpPr>
          <p:spPr>
            <a:xfrm flipH="1">
              <a:off x="3037561" y="3204400"/>
              <a:ext cx="4250" cy="5100"/>
            </a:xfrm>
            <a:custGeom>
              <a:avLst/>
              <a:gdLst/>
              <a:ahLst/>
              <a:cxnLst/>
              <a:rect l="l" t="t" r="r" b="b"/>
              <a:pathLst>
                <a:path w="170" h="204" extrusionOk="0">
                  <a:moveTo>
                    <a:pt x="83" y="1"/>
                  </a:moveTo>
                  <a:cubicBezTo>
                    <a:pt x="33" y="17"/>
                    <a:pt x="0" y="87"/>
                    <a:pt x="33" y="141"/>
                  </a:cubicBezTo>
                  <a:cubicBezTo>
                    <a:pt x="45" y="177"/>
                    <a:pt x="76" y="204"/>
                    <a:pt x="117" y="204"/>
                  </a:cubicBezTo>
                  <a:cubicBezTo>
                    <a:pt x="133" y="204"/>
                    <a:pt x="151" y="200"/>
                    <a:pt x="169" y="191"/>
                  </a:cubicBezTo>
                  <a:lnTo>
                    <a:pt x="1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7" name="Google Shape;8557;p20"/>
            <p:cNvSpPr/>
            <p:nvPr/>
          </p:nvSpPr>
          <p:spPr>
            <a:xfrm flipH="1">
              <a:off x="3141886" y="3256350"/>
              <a:ext cx="5175" cy="5425"/>
            </a:xfrm>
            <a:custGeom>
              <a:avLst/>
              <a:gdLst/>
              <a:ahLst/>
              <a:cxnLst/>
              <a:rect l="l" t="t" r="r" b="b"/>
              <a:pathLst>
                <a:path w="207" h="217" extrusionOk="0">
                  <a:moveTo>
                    <a:pt x="87" y="1"/>
                  </a:moveTo>
                  <a:cubicBezTo>
                    <a:pt x="67" y="1"/>
                    <a:pt x="34" y="21"/>
                    <a:pt x="17" y="38"/>
                  </a:cubicBezTo>
                  <a:cubicBezTo>
                    <a:pt x="1" y="71"/>
                    <a:pt x="1" y="87"/>
                    <a:pt x="1" y="124"/>
                  </a:cubicBezTo>
                  <a:lnTo>
                    <a:pt x="1" y="141"/>
                  </a:lnTo>
                  <a:cubicBezTo>
                    <a:pt x="17" y="157"/>
                    <a:pt x="17" y="174"/>
                    <a:pt x="34" y="190"/>
                  </a:cubicBezTo>
                  <a:cubicBezTo>
                    <a:pt x="58" y="207"/>
                    <a:pt x="81" y="217"/>
                    <a:pt x="105" y="217"/>
                  </a:cubicBezTo>
                  <a:cubicBezTo>
                    <a:pt x="133" y="217"/>
                    <a:pt x="161" y="203"/>
                    <a:pt x="190" y="174"/>
                  </a:cubicBezTo>
                  <a:cubicBezTo>
                    <a:pt x="207" y="157"/>
                    <a:pt x="207" y="124"/>
                    <a:pt x="207" y="104"/>
                  </a:cubicBezTo>
                  <a:cubicBezTo>
                    <a:pt x="207" y="71"/>
                    <a:pt x="190" y="54"/>
                    <a:pt x="170" y="38"/>
                  </a:cubicBezTo>
                  <a:cubicBezTo>
                    <a:pt x="137" y="2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8" name="Google Shape;8558;p20"/>
            <p:cNvSpPr/>
            <p:nvPr/>
          </p:nvSpPr>
          <p:spPr>
            <a:xfrm flipH="1">
              <a:off x="3042311" y="31807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7" y="0"/>
                  </a:moveTo>
                  <a:cubicBezTo>
                    <a:pt x="59" y="0"/>
                    <a:pt x="34" y="28"/>
                    <a:pt x="21" y="58"/>
                  </a:cubicBezTo>
                  <a:cubicBezTo>
                    <a:pt x="0" y="75"/>
                    <a:pt x="0" y="75"/>
                    <a:pt x="0" y="91"/>
                  </a:cubicBezTo>
                  <a:lnTo>
                    <a:pt x="0" y="141"/>
                  </a:lnTo>
                  <a:cubicBezTo>
                    <a:pt x="21" y="161"/>
                    <a:pt x="37" y="178"/>
                    <a:pt x="70" y="194"/>
                  </a:cubicBezTo>
                  <a:cubicBezTo>
                    <a:pt x="70" y="194"/>
                    <a:pt x="87" y="194"/>
                    <a:pt x="87" y="211"/>
                  </a:cubicBezTo>
                  <a:cubicBezTo>
                    <a:pt x="157" y="211"/>
                    <a:pt x="206" y="178"/>
                    <a:pt x="206" y="108"/>
                  </a:cubicBezTo>
                  <a:cubicBezTo>
                    <a:pt x="206" y="91"/>
                    <a:pt x="206" y="58"/>
                    <a:pt x="190" y="38"/>
                  </a:cubicBezTo>
                  <a:cubicBezTo>
                    <a:pt x="173" y="21"/>
                    <a:pt x="157" y="5"/>
                    <a:pt x="124" y="5"/>
                  </a:cubicBezTo>
                  <a:cubicBezTo>
                    <a:pt x="114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9" name="Google Shape;8559;p20"/>
            <p:cNvSpPr/>
            <p:nvPr/>
          </p:nvSpPr>
          <p:spPr>
            <a:xfrm flipH="1">
              <a:off x="3046136" y="3195275"/>
              <a:ext cx="5175" cy="4925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97" y="1"/>
                  </a:moveTo>
                  <a:cubicBezTo>
                    <a:pt x="65" y="1"/>
                    <a:pt x="35" y="13"/>
                    <a:pt x="17" y="40"/>
                  </a:cubicBezTo>
                  <a:cubicBezTo>
                    <a:pt x="1" y="57"/>
                    <a:pt x="1" y="73"/>
                    <a:pt x="1" y="110"/>
                  </a:cubicBezTo>
                  <a:lnTo>
                    <a:pt x="1" y="127"/>
                  </a:lnTo>
                  <a:cubicBezTo>
                    <a:pt x="17" y="143"/>
                    <a:pt x="17" y="160"/>
                    <a:pt x="34" y="176"/>
                  </a:cubicBezTo>
                  <a:cubicBezTo>
                    <a:pt x="50" y="197"/>
                    <a:pt x="87" y="197"/>
                    <a:pt x="120" y="197"/>
                  </a:cubicBezTo>
                  <a:cubicBezTo>
                    <a:pt x="137" y="197"/>
                    <a:pt x="174" y="176"/>
                    <a:pt x="190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90" y="40"/>
                    <a:pt x="174" y="24"/>
                  </a:cubicBezTo>
                  <a:cubicBezTo>
                    <a:pt x="150" y="9"/>
                    <a:pt x="122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0" name="Google Shape;8560;p20"/>
            <p:cNvSpPr/>
            <p:nvPr/>
          </p:nvSpPr>
          <p:spPr>
            <a:xfrm flipH="1">
              <a:off x="3213211" y="321605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36" y="1"/>
                  </a:moveTo>
                  <a:cubicBezTo>
                    <a:pt x="103" y="1"/>
                    <a:pt x="70" y="17"/>
                    <a:pt x="33" y="34"/>
                  </a:cubicBezTo>
                  <a:cubicBezTo>
                    <a:pt x="17" y="50"/>
                    <a:pt x="17" y="67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33" y="170"/>
                    <a:pt x="50" y="207"/>
                    <a:pt x="103" y="207"/>
                  </a:cubicBezTo>
                  <a:cubicBezTo>
                    <a:pt x="153" y="207"/>
                    <a:pt x="206" y="170"/>
                    <a:pt x="223" y="120"/>
                  </a:cubicBezTo>
                  <a:cubicBezTo>
                    <a:pt x="223" y="104"/>
                    <a:pt x="223" y="67"/>
                    <a:pt x="206" y="50"/>
                  </a:cubicBezTo>
                  <a:cubicBezTo>
                    <a:pt x="190" y="17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1" name="Google Shape;8561;p20"/>
            <p:cNvSpPr/>
            <p:nvPr/>
          </p:nvSpPr>
          <p:spPr>
            <a:xfrm flipH="1">
              <a:off x="3049536" y="3222775"/>
              <a:ext cx="5675" cy="5250"/>
            </a:xfrm>
            <a:custGeom>
              <a:avLst/>
              <a:gdLst/>
              <a:ahLst/>
              <a:cxnLst/>
              <a:rect l="l" t="t" r="r" b="b"/>
              <a:pathLst>
                <a:path w="227" h="210" extrusionOk="0">
                  <a:moveTo>
                    <a:pt x="115" y="1"/>
                  </a:moveTo>
                  <a:cubicBezTo>
                    <a:pt x="58" y="1"/>
                    <a:pt x="21" y="47"/>
                    <a:pt x="21" y="90"/>
                  </a:cubicBezTo>
                  <a:cubicBezTo>
                    <a:pt x="0" y="107"/>
                    <a:pt x="21" y="128"/>
                    <a:pt x="21" y="144"/>
                  </a:cubicBezTo>
                  <a:cubicBezTo>
                    <a:pt x="37" y="177"/>
                    <a:pt x="54" y="210"/>
                    <a:pt x="103" y="210"/>
                  </a:cubicBezTo>
                  <a:cubicBezTo>
                    <a:pt x="157" y="210"/>
                    <a:pt x="206" y="177"/>
                    <a:pt x="227" y="128"/>
                  </a:cubicBezTo>
                  <a:cubicBezTo>
                    <a:pt x="227" y="90"/>
                    <a:pt x="227" y="74"/>
                    <a:pt x="206" y="41"/>
                  </a:cubicBezTo>
                  <a:cubicBezTo>
                    <a:pt x="190" y="24"/>
                    <a:pt x="157" y="4"/>
                    <a:pt x="140" y="4"/>
                  </a:cubicBezTo>
                  <a:cubicBezTo>
                    <a:pt x="131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2" name="Google Shape;8562;p20"/>
            <p:cNvSpPr/>
            <p:nvPr/>
          </p:nvSpPr>
          <p:spPr>
            <a:xfrm flipH="1">
              <a:off x="3054261" y="31709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67" y="1"/>
                    <a:pt x="17" y="38"/>
                    <a:pt x="1" y="88"/>
                  </a:cubicBezTo>
                  <a:cubicBezTo>
                    <a:pt x="1" y="104"/>
                    <a:pt x="1" y="120"/>
                    <a:pt x="17" y="141"/>
                  </a:cubicBezTo>
                  <a:lnTo>
                    <a:pt x="17" y="174"/>
                  </a:lnTo>
                  <a:cubicBezTo>
                    <a:pt x="34" y="191"/>
                    <a:pt x="67" y="207"/>
                    <a:pt x="83" y="207"/>
                  </a:cubicBezTo>
                  <a:cubicBezTo>
                    <a:pt x="92" y="209"/>
                    <a:pt x="101" y="210"/>
                    <a:pt x="110" y="210"/>
                  </a:cubicBezTo>
                  <a:cubicBezTo>
                    <a:pt x="166" y="210"/>
                    <a:pt x="207" y="167"/>
                    <a:pt x="207" y="120"/>
                  </a:cubicBezTo>
                  <a:cubicBezTo>
                    <a:pt x="223" y="104"/>
                    <a:pt x="207" y="71"/>
                    <a:pt x="186" y="55"/>
                  </a:cubicBezTo>
                  <a:cubicBezTo>
                    <a:pt x="170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3" name="Google Shape;8563;p20"/>
            <p:cNvSpPr/>
            <p:nvPr/>
          </p:nvSpPr>
          <p:spPr>
            <a:xfrm flipH="1">
              <a:off x="3039211" y="3153175"/>
              <a:ext cx="6125" cy="5425"/>
            </a:xfrm>
            <a:custGeom>
              <a:avLst/>
              <a:gdLst/>
              <a:ahLst/>
              <a:cxnLst/>
              <a:rect l="l" t="t" r="r" b="b"/>
              <a:pathLst>
                <a:path w="245" h="217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8" y="42"/>
                    <a:pt x="1" y="91"/>
                    <a:pt x="38" y="145"/>
                  </a:cubicBezTo>
                  <a:cubicBezTo>
                    <a:pt x="51" y="185"/>
                    <a:pt x="86" y="217"/>
                    <a:pt x="127" y="217"/>
                  </a:cubicBezTo>
                  <a:cubicBezTo>
                    <a:pt x="137" y="217"/>
                    <a:pt x="147" y="215"/>
                    <a:pt x="158" y="211"/>
                  </a:cubicBezTo>
                  <a:cubicBezTo>
                    <a:pt x="224" y="178"/>
                    <a:pt x="244" y="129"/>
                    <a:pt x="224" y="75"/>
                  </a:cubicBezTo>
                  <a:cubicBezTo>
                    <a:pt x="210" y="34"/>
                    <a:pt x="161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4" name="Google Shape;8564;p20"/>
            <p:cNvSpPr/>
            <p:nvPr/>
          </p:nvSpPr>
          <p:spPr>
            <a:xfrm flipH="1">
              <a:off x="3038386" y="3139050"/>
              <a:ext cx="6025" cy="5200"/>
            </a:xfrm>
            <a:custGeom>
              <a:avLst/>
              <a:gdLst/>
              <a:ahLst/>
              <a:cxnLst/>
              <a:rect l="l" t="t" r="r" b="b"/>
              <a:pathLst>
                <a:path w="241" h="208" extrusionOk="0">
                  <a:moveTo>
                    <a:pt x="111" y="1"/>
                  </a:moveTo>
                  <a:cubicBezTo>
                    <a:pt x="102" y="1"/>
                    <a:pt x="93" y="2"/>
                    <a:pt x="83" y="5"/>
                  </a:cubicBezTo>
                  <a:cubicBezTo>
                    <a:pt x="34" y="22"/>
                    <a:pt x="1" y="92"/>
                    <a:pt x="17" y="141"/>
                  </a:cubicBezTo>
                  <a:cubicBezTo>
                    <a:pt x="41" y="180"/>
                    <a:pt x="76" y="208"/>
                    <a:pt x="112" y="208"/>
                  </a:cubicBezTo>
                  <a:cubicBezTo>
                    <a:pt x="126" y="208"/>
                    <a:pt x="140" y="204"/>
                    <a:pt x="154" y="195"/>
                  </a:cubicBezTo>
                  <a:cubicBezTo>
                    <a:pt x="207" y="178"/>
                    <a:pt x="240" y="125"/>
                    <a:pt x="224" y="75"/>
                  </a:cubicBezTo>
                  <a:cubicBezTo>
                    <a:pt x="193" y="31"/>
                    <a:pt x="154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5" name="Google Shape;8565;p20"/>
            <p:cNvSpPr/>
            <p:nvPr/>
          </p:nvSpPr>
          <p:spPr>
            <a:xfrm flipH="1">
              <a:off x="3041786" y="3166150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05" y="1"/>
                  </a:moveTo>
                  <a:cubicBezTo>
                    <a:pt x="71" y="1"/>
                    <a:pt x="37" y="16"/>
                    <a:pt x="17" y="38"/>
                  </a:cubicBezTo>
                  <a:cubicBezTo>
                    <a:pt x="1" y="71"/>
                    <a:pt x="1" y="88"/>
                    <a:pt x="1" y="125"/>
                  </a:cubicBezTo>
                  <a:lnTo>
                    <a:pt x="1" y="141"/>
                  </a:lnTo>
                  <a:cubicBezTo>
                    <a:pt x="17" y="158"/>
                    <a:pt x="17" y="174"/>
                    <a:pt x="34" y="191"/>
                  </a:cubicBezTo>
                  <a:cubicBezTo>
                    <a:pt x="53" y="205"/>
                    <a:pt x="74" y="211"/>
                    <a:pt x="96" y="211"/>
                  </a:cubicBezTo>
                  <a:cubicBezTo>
                    <a:pt x="131" y="211"/>
                    <a:pt x="166" y="195"/>
                    <a:pt x="186" y="174"/>
                  </a:cubicBezTo>
                  <a:cubicBezTo>
                    <a:pt x="207" y="158"/>
                    <a:pt x="207" y="125"/>
                    <a:pt x="207" y="88"/>
                  </a:cubicBezTo>
                  <a:cubicBezTo>
                    <a:pt x="207" y="71"/>
                    <a:pt x="186" y="38"/>
                    <a:pt x="170" y="22"/>
                  </a:cubicBezTo>
                  <a:cubicBezTo>
                    <a:pt x="150" y="7"/>
                    <a:pt x="128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6" name="Google Shape;8566;p20"/>
            <p:cNvSpPr/>
            <p:nvPr/>
          </p:nvSpPr>
          <p:spPr>
            <a:xfrm flipH="1">
              <a:off x="3056011" y="31851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37" y="1"/>
                  </a:moveTo>
                  <a:cubicBezTo>
                    <a:pt x="104" y="1"/>
                    <a:pt x="71" y="1"/>
                    <a:pt x="50" y="17"/>
                  </a:cubicBezTo>
                  <a:cubicBezTo>
                    <a:pt x="33" y="34"/>
                    <a:pt x="17" y="50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17" y="137"/>
                    <a:pt x="17" y="153"/>
                    <a:pt x="33" y="153"/>
                  </a:cubicBezTo>
                  <a:cubicBezTo>
                    <a:pt x="50" y="191"/>
                    <a:pt x="71" y="191"/>
                    <a:pt x="104" y="207"/>
                  </a:cubicBezTo>
                  <a:cubicBezTo>
                    <a:pt x="153" y="207"/>
                    <a:pt x="207" y="170"/>
                    <a:pt x="223" y="120"/>
                  </a:cubicBezTo>
                  <a:cubicBezTo>
                    <a:pt x="223" y="87"/>
                    <a:pt x="223" y="50"/>
                    <a:pt x="207" y="34"/>
                  </a:cubicBezTo>
                  <a:cubicBezTo>
                    <a:pt x="190" y="17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7" name="Google Shape;8567;p20"/>
            <p:cNvSpPr/>
            <p:nvPr/>
          </p:nvSpPr>
          <p:spPr>
            <a:xfrm flipH="1">
              <a:off x="3047461" y="32073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4" y="0"/>
                  </a:moveTo>
                  <a:cubicBezTo>
                    <a:pt x="105" y="0"/>
                    <a:pt x="96" y="2"/>
                    <a:pt x="87" y="4"/>
                  </a:cubicBezTo>
                  <a:cubicBezTo>
                    <a:pt x="38" y="42"/>
                    <a:pt x="1" y="91"/>
                    <a:pt x="38" y="145"/>
                  </a:cubicBezTo>
                  <a:cubicBezTo>
                    <a:pt x="38" y="161"/>
                    <a:pt x="38" y="178"/>
                    <a:pt x="54" y="178"/>
                  </a:cubicBezTo>
                  <a:cubicBezTo>
                    <a:pt x="87" y="211"/>
                    <a:pt x="120" y="211"/>
                    <a:pt x="157" y="211"/>
                  </a:cubicBezTo>
                  <a:cubicBezTo>
                    <a:pt x="207" y="194"/>
                    <a:pt x="223" y="161"/>
                    <a:pt x="223" y="108"/>
                  </a:cubicBezTo>
                  <a:lnTo>
                    <a:pt x="223" y="75"/>
                  </a:lnTo>
                  <a:cubicBezTo>
                    <a:pt x="210" y="33"/>
                    <a:pt x="161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8" name="Google Shape;8568;p20"/>
            <p:cNvSpPr/>
            <p:nvPr/>
          </p:nvSpPr>
          <p:spPr>
            <a:xfrm flipH="1">
              <a:off x="3182286" y="3258825"/>
              <a:ext cx="5600" cy="5150"/>
            </a:xfrm>
            <a:custGeom>
              <a:avLst/>
              <a:gdLst/>
              <a:ahLst/>
              <a:cxnLst/>
              <a:rect l="l" t="t" r="r" b="b"/>
              <a:pathLst>
                <a:path w="224" h="206" extrusionOk="0">
                  <a:moveTo>
                    <a:pt x="112" y="1"/>
                  </a:moveTo>
                  <a:cubicBezTo>
                    <a:pt x="104" y="1"/>
                    <a:pt x="96" y="2"/>
                    <a:pt x="87" y="5"/>
                  </a:cubicBezTo>
                  <a:cubicBezTo>
                    <a:pt x="34" y="25"/>
                    <a:pt x="1" y="91"/>
                    <a:pt x="17" y="145"/>
                  </a:cubicBezTo>
                  <a:cubicBezTo>
                    <a:pt x="34" y="162"/>
                    <a:pt x="34" y="178"/>
                    <a:pt x="50" y="178"/>
                  </a:cubicBezTo>
                  <a:cubicBezTo>
                    <a:pt x="72" y="197"/>
                    <a:pt x="92" y="205"/>
                    <a:pt x="112" y="205"/>
                  </a:cubicBezTo>
                  <a:cubicBezTo>
                    <a:pt x="126" y="205"/>
                    <a:pt x="140" y="201"/>
                    <a:pt x="153" y="195"/>
                  </a:cubicBezTo>
                  <a:cubicBezTo>
                    <a:pt x="191" y="195"/>
                    <a:pt x="224" y="162"/>
                    <a:pt x="224" y="108"/>
                  </a:cubicBezTo>
                  <a:lnTo>
                    <a:pt x="224" y="75"/>
                  </a:lnTo>
                  <a:cubicBezTo>
                    <a:pt x="196" y="34"/>
                    <a:pt x="154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9" name="Google Shape;8569;p20"/>
            <p:cNvSpPr/>
            <p:nvPr/>
          </p:nvSpPr>
          <p:spPr>
            <a:xfrm flipH="1">
              <a:off x="3177136" y="3227925"/>
              <a:ext cx="6000" cy="5400"/>
            </a:xfrm>
            <a:custGeom>
              <a:avLst/>
              <a:gdLst/>
              <a:ahLst/>
              <a:cxnLst/>
              <a:rect l="l" t="t" r="r" b="b"/>
              <a:pathLst>
                <a:path w="240" h="216" extrusionOk="0">
                  <a:moveTo>
                    <a:pt x="113" y="0"/>
                  </a:moveTo>
                  <a:cubicBezTo>
                    <a:pt x="104" y="0"/>
                    <a:pt x="95" y="1"/>
                    <a:pt x="87" y="4"/>
                  </a:cubicBezTo>
                  <a:cubicBezTo>
                    <a:pt x="34" y="41"/>
                    <a:pt x="1" y="91"/>
                    <a:pt x="34" y="144"/>
                  </a:cubicBezTo>
                  <a:cubicBezTo>
                    <a:pt x="47" y="184"/>
                    <a:pt x="84" y="216"/>
                    <a:pt x="133" y="216"/>
                  </a:cubicBezTo>
                  <a:cubicBezTo>
                    <a:pt x="145" y="216"/>
                    <a:pt x="157" y="214"/>
                    <a:pt x="170" y="210"/>
                  </a:cubicBezTo>
                  <a:cubicBezTo>
                    <a:pt x="223" y="177"/>
                    <a:pt x="240" y="128"/>
                    <a:pt x="223" y="74"/>
                  </a:cubicBezTo>
                  <a:cubicBezTo>
                    <a:pt x="209" y="33"/>
                    <a:pt x="15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0" name="Google Shape;8570;p20"/>
            <p:cNvSpPr/>
            <p:nvPr/>
          </p:nvSpPr>
          <p:spPr>
            <a:xfrm flipH="1">
              <a:off x="3178361" y="3246975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4" y="1"/>
                  </a:moveTo>
                  <a:cubicBezTo>
                    <a:pt x="71" y="1"/>
                    <a:pt x="21" y="34"/>
                    <a:pt x="21" y="87"/>
                  </a:cubicBezTo>
                  <a:cubicBezTo>
                    <a:pt x="0" y="104"/>
                    <a:pt x="0" y="120"/>
                    <a:pt x="21" y="137"/>
                  </a:cubicBezTo>
                  <a:cubicBezTo>
                    <a:pt x="21" y="153"/>
                    <a:pt x="21" y="153"/>
                    <a:pt x="38" y="153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57" y="207"/>
                    <a:pt x="207" y="170"/>
                    <a:pt x="227" y="120"/>
                  </a:cubicBezTo>
                  <a:cubicBezTo>
                    <a:pt x="227" y="87"/>
                    <a:pt x="207" y="67"/>
                    <a:pt x="190" y="34"/>
                  </a:cubicBezTo>
                  <a:cubicBezTo>
                    <a:pt x="190" y="17"/>
                    <a:pt x="157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1" name="Google Shape;8571;p20"/>
            <p:cNvSpPr/>
            <p:nvPr/>
          </p:nvSpPr>
          <p:spPr>
            <a:xfrm flipH="1">
              <a:off x="3186611" y="3207525"/>
              <a:ext cx="6000" cy="5250"/>
            </a:xfrm>
            <a:custGeom>
              <a:avLst/>
              <a:gdLst/>
              <a:ahLst/>
              <a:cxnLst/>
              <a:rect l="l" t="t" r="r" b="b"/>
              <a:pathLst>
                <a:path w="240" h="210" extrusionOk="0">
                  <a:moveTo>
                    <a:pt x="123" y="1"/>
                  </a:moveTo>
                  <a:cubicBezTo>
                    <a:pt x="107" y="1"/>
                    <a:pt x="89" y="6"/>
                    <a:pt x="70" y="16"/>
                  </a:cubicBezTo>
                  <a:cubicBezTo>
                    <a:pt x="17" y="33"/>
                    <a:pt x="0" y="82"/>
                    <a:pt x="17" y="136"/>
                  </a:cubicBezTo>
                  <a:cubicBezTo>
                    <a:pt x="29" y="185"/>
                    <a:pt x="72" y="209"/>
                    <a:pt x="115" y="209"/>
                  </a:cubicBezTo>
                  <a:cubicBezTo>
                    <a:pt x="129" y="209"/>
                    <a:pt x="144" y="207"/>
                    <a:pt x="157" y="202"/>
                  </a:cubicBezTo>
                  <a:cubicBezTo>
                    <a:pt x="206" y="185"/>
                    <a:pt x="239" y="119"/>
                    <a:pt x="206" y="66"/>
                  </a:cubicBezTo>
                  <a:cubicBezTo>
                    <a:pt x="195" y="30"/>
                    <a:pt x="164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2" name="Google Shape;8572;p20"/>
            <p:cNvSpPr/>
            <p:nvPr/>
          </p:nvSpPr>
          <p:spPr>
            <a:xfrm flipH="1">
              <a:off x="3167661" y="3256875"/>
              <a:ext cx="6100" cy="5275"/>
            </a:xfrm>
            <a:custGeom>
              <a:avLst/>
              <a:gdLst/>
              <a:ahLst/>
              <a:cxnLst/>
              <a:rect l="l" t="t" r="r" b="b"/>
              <a:pathLst>
                <a:path w="244" h="211" extrusionOk="0">
                  <a:moveTo>
                    <a:pt x="87" y="0"/>
                  </a:moveTo>
                  <a:cubicBezTo>
                    <a:pt x="54" y="17"/>
                    <a:pt x="38" y="33"/>
                    <a:pt x="38" y="50"/>
                  </a:cubicBezTo>
                  <a:cubicBezTo>
                    <a:pt x="21" y="83"/>
                    <a:pt x="1" y="120"/>
                    <a:pt x="21" y="136"/>
                  </a:cubicBezTo>
                  <a:cubicBezTo>
                    <a:pt x="35" y="178"/>
                    <a:pt x="83" y="211"/>
                    <a:pt x="130" y="211"/>
                  </a:cubicBezTo>
                  <a:cubicBezTo>
                    <a:pt x="139" y="211"/>
                    <a:pt x="149" y="209"/>
                    <a:pt x="157" y="207"/>
                  </a:cubicBezTo>
                  <a:cubicBezTo>
                    <a:pt x="207" y="186"/>
                    <a:pt x="244" y="120"/>
                    <a:pt x="228" y="66"/>
                  </a:cubicBezTo>
                  <a:cubicBezTo>
                    <a:pt x="207" y="33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3" name="Google Shape;8573;p20"/>
            <p:cNvSpPr/>
            <p:nvPr/>
          </p:nvSpPr>
          <p:spPr>
            <a:xfrm flipH="1">
              <a:off x="3187436" y="323565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99" y="0"/>
                  </a:moveTo>
                  <a:cubicBezTo>
                    <a:pt x="89" y="0"/>
                    <a:pt x="78" y="2"/>
                    <a:pt x="66" y="4"/>
                  </a:cubicBezTo>
                  <a:cubicBezTo>
                    <a:pt x="17" y="25"/>
                    <a:pt x="0" y="91"/>
                    <a:pt x="17" y="144"/>
                  </a:cubicBezTo>
                  <a:cubicBezTo>
                    <a:pt x="29" y="180"/>
                    <a:pt x="68" y="209"/>
                    <a:pt x="107" y="209"/>
                  </a:cubicBezTo>
                  <a:cubicBezTo>
                    <a:pt x="123" y="209"/>
                    <a:pt x="139" y="204"/>
                    <a:pt x="153" y="194"/>
                  </a:cubicBezTo>
                  <a:cubicBezTo>
                    <a:pt x="206" y="177"/>
                    <a:pt x="239" y="128"/>
                    <a:pt x="206" y="74"/>
                  </a:cubicBezTo>
                  <a:cubicBezTo>
                    <a:pt x="193" y="33"/>
                    <a:pt x="153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4" name="Google Shape;8574;p20"/>
            <p:cNvSpPr/>
            <p:nvPr/>
          </p:nvSpPr>
          <p:spPr>
            <a:xfrm flipH="1">
              <a:off x="3167236" y="3240325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11" y="1"/>
                  </a:moveTo>
                  <a:cubicBezTo>
                    <a:pt x="82" y="1"/>
                    <a:pt x="52" y="14"/>
                    <a:pt x="34" y="44"/>
                  </a:cubicBezTo>
                  <a:cubicBezTo>
                    <a:pt x="17" y="60"/>
                    <a:pt x="1" y="77"/>
                    <a:pt x="1" y="110"/>
                  </a:cubicBezTo>
                  <a:cubicBezTo>
                    <a:pt x="17" y="126"/>
                    <a:pt x="17" y="126"/>
                    <a:pt x="17" y="147"/>
                  </a:cubicBezTo>
                  <a:cubicBezTo>
                    <a:pt x="17" y="164"/>
                    <a:pt x="34" y="164"/>
                    <a:pt x="50" y="180"/>
                  </a:cubicBezTo>
                  <a:cubicBezTo>
                    <a:pt x="67" y="195"/>
                    <a:pt x="90" y="203"/>
                    <a:pt x="113" y="203"/>
                  </a:cubicBezTo>
                  <a:cubicBezTo>
                    <a:pt x="141" y="203"/>
                    <a:pt x="170" y="191"/>
                    <a:pt x="191" y="164"/>
                  </a:cubicBezTo>
                  <a:cubicBezTo>
                    <a:pt x="223" y="126"/>
                    <a:pt x="223" y="60"/>
                    <a:pt x="170" y="23"/>
                  </a:cubicBezTo>
                  <a:cubicBezTo>
                    <a:pt x="155" y="9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5" name="Google Shape;8575;p20"/>
            <p:cNvSpPr/>
            <p:nvPr/>
          </p:nvSpPr>
          <p:spPr>
            <a:xfrm flipH="1">
              <a:off x="3174961" y="32146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03" y="1"/>
                  </a:moveTo>
                  <a:cubicBezTo>
                    <a:pt x="51" y="1"/>
                    <a:pt x="17" y="34"/>
                    <a:pt x="17" y="92"/>
                  </a:cubicBezTo>
                  <a:cubicBezTo>
                    <a:pt x="1" y="108"/>
                    <a:pt x="1" y="125"/>
                    <a:pt x="17" y="145"/>
                  </a:cubicBezTo>
                  <a:cubicBezTo>
                    <a:pt x="17" y="145"/>
                    <a:pt x="17" y="162"/>
                    <a:pt x="34" y="162"/>
                  </a:cubicBezTo>
                  <a:cubicBezTo>
                    <a:pt x="50" y="178"/>
                    <a:pt x="67" y="195"/>
                    <a:pt x="104" y="211"/>
                  </a:cubicBezTo>
                  <a:cubicBezTo>
                    <a:pt x="153" y="211"/>
                    <a:pt x="207" y="178"/>
                    <a:pt x="223" y="125"/>
                  </a:cubicBezTo>
                  <a:cubicBezTo>
                    <a:pt x="223" y="92"/>
                    <a:pt x="207" y="59"/>
                    <a:pt x="207" y="42"/>
                  </a:cubicBezTo>
                  <a:cubicBezTo>
                    <a:pt x="190" y="22"/>
                    <a:pt x="153" y="5"/>
                    <a:pt x="137" y="5"/>
                  </a:cubicBezTo>
                  <a:cubicBezTo>
                    <a:pt x="125" y="2"/>
                    <a:pt x="113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6" name="Google Shape;8576;p20"/>
            <p:cNvSpPr/>
            <p:nvPr/>
          </p:nvSpPr>
          <p:spPr>
            <a:xfrm flipH="1">
              <a:off x="3170636" y="3201725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97" y="1"/>
                  </a:moveTo>
                  <a:cubicBezTo>
                    <a:pt x="55" y="1"/>
                    <a:pt x="18" y="33"/>
                    <a:pt x="1" y="91"/>
                  </a:cubicBezTo>
                  <a:lnTo>
                    <a:pt x="1" y="145"/>
                  </a:lnTo>
                  <a:cubicBezTo>
                    <a:pt x="21" y="145"/>
                    <a:pt x="21" y="161"/>
                    <a:pt x="21" y="161"/>
                  </a:cubicBezTo>
                  <a:cubicBezTo>
                    <a:pt x="38" y="178"/>
                    <a:pt x="71" y="194"/>
                    <a:pt x="87" y="211"/>
                  </a:cubicBezTo>
                  <a:cubicBezTo>
                    <a:pt x="124" y="211"/>
                    <a:pt x="141" y="194"/>
                    <a:pt x="174" y="178"/>
                  </a:cubicBezTo>
                  <a:cubicBezTo>
                    <a:pt x="190" y="178"/>
                    <a:pt x="207" y="145"/>
                    <a:pt x="207" y="124"/>
                  </a:cubicBezTo>
                  <a:cubicBezTo>
                    <a:pt x="227" y="58"/>
                    <a:pt x="174" y="5"/>
                    <a:pt x="124" y="5"/>
                  </a:cubicBezTo>
                  <a:cubicBezTo>
                    <a:pt x="115" y="2"/>
                    <a:pt x="106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7" name="Google Shape;8577;p20"/>
            <p:cNvSpPr/>
            <p:nvPr/>
          </p:nvSpPr>
          <p:spPr>
            <a:xfrm flipH="1">
              <a:off x="3202486" y="32418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70" y="0"/>
                    <a:pt x="37" y="17"/>
                    <a:pt x="17" y="66"/>
                  </a:cubicBezTo>
                  <a:cubicBezTo>
                    <a:pt x="0" y="66"/>
                    <a:pt x="0" y="66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37" y="190"/>
                    <a:pt x="70" y="190"/>
                  </a:cubicBezTo>
                  <a:cubicBezTo>
                    <a:pt x="70" y="207"/>
                    <a:pt x="87" y="207"/>
                    <a:pt x="87" y="207"/>
                  </a:cubicBezTo>
                  <a:cubicBezTo>
                    <a:pt x="157" y="207"/>
                    <a:pt x="206" y="170"/>
                    <a:pt x="206" y="120"/>
                  </a:cubicBezTo>
                  <a:cubicBezTo>
                    <a:pt x="206" y="87"/>
                    <a:pt x="206" y="66"/>
                    <a:pt x="190" y="33"/>
                  </a:cubicBezTo>
                  <a:cubicBezTo>
                    <a:pt x="173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8" name="Google Shape;8578;p20"/>
            <p:cNvSpPr/>
            <p:nvPr/>
          </p:nvSpPr>
          <p:spPr>
            <a:xfrm flipH="1">
              <a:off x="3202086" y="322745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102" y="0"/>
                  </a:moveTo>
                  <a:cubicBezTo>
                    <a:pt x="70" y="0"/>
                    <a:pt x="40" y="14"/>
                    <a:pt x="21" y="44"/>
                  </a:cubicBezTo>
                  <a:cubicBezTo>
                    <a:pt x="1" y="60"/>
                    <a:pt x="1" y="77"/>
                    <a:pt x="1" y="110"/>
                  </a:cubicBezTo>
                  <a:lnTo>
                    <a:pt x="1" y="147"/>
                  </a:lnTo>
                  <a:cubicBezTo>
                    <a:pt x="21" y="163"/>
                    <a:pt x="21" y="163"/>
                    <a:pt x="38" y="180"/>
                  </a:cubicBezTo>
                  <a:cubicBezTo>
                    <a:pt x="60" y="195"/>
                    <a:pt x="83" y="203"/>
                    <a:pt x="106" y="203"/>
                  </a:cubicBezTo>
                  <a:cubicBezTo>
                    <a:pt x="135" y="203"/>
                    <a:pt x="163" y="190"/>
                    <a:pt x="190" y="163"/>
                  </a:cubicBezTo>
                  <a:cubicBezTo>
                    <a:pt x="207" y="147"/>
                    <a:pt x="207" y="110"/>
                    <a:pt x="207" y="93"/>
                  </a:cubicBezTo>
                  <a:cubicBezTo>
                    <a:pt x="207" y="60"/>
                    <a:pt x="190" y="44"/>
                    <a:pt x="174" y="23"/>
                  </a:cubicBezTo>
                  <a:cubicBezTo>
                    <a:pt x="152" y="9"/>
                    <a:pt x="126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9" name="Google Shape;8579;p20"/>
            <p:cNvSpPr/>
            <p:nvPr/>
          </p:nvSpPr>
          <p:spPr>
            <a:xfrm flipH="1">
              <a:off x="3107561" y="320515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6" y="0"/>
                  </a:moveTo>
                  <a:cubicBezTo>
                    <a:pt x="113" y="0"/>
                    <a:pt x="99" y="3"/>
                    <a:pt x="87" y="8"/>
                  </a:cubicBezTo>
                  <a:cubicBezTo>
                    <a:pt x="34" y="24"/>
                    <a:pt x="1" y="90"/>
                    <a:pt x="17" y="144"/>
                  </a:cubicBezTo>
                  <a:cubicBezTo>
                    <a:pt x="41" y="181"/>
                    <a:pt x="77" y="201"/>
                    <a:pt x="114" y="201"/>
                  </a:cubicBezTo>
                  <a:cubicBezTo>
                    <a:pt x="127" y="201"/>
                    <a:pt x="140" y="199"/>
                    <a:pt x="153" y="194"/>
                  </a:cubicBezTo>
                  <a:cubicBezTo>
                    <a:pt x="207" y="177"/>
                    <a:pt x="240" y="128"/>
                    <a:pt x="223" y="74"/>
                  </a:cubicBezTo>
                  <a:cubicBezTo>
                    <a:pt x="211" y="24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0" name="Google Shape;8580;p20"/>
            <p:cNvSpPr/>
            <p:nvPr/>
          </p:nvSpPr>
          <p:spPr>
            <a:xfrm flipH="1">
              <a:off x="3206311" y="325622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5" y="0"/>
                  </a:moveTo>
                  <a:cubicBezTo>
                    <a:pt x="64" y="0"/>
                    <a:pt x="35" y="14"/>
                    <a:pt x="17" y="43"/>
                  </a:cubicBezTo>
                  <a:cubicBezTo>
                    <a:pt x="1" y="59"/>
                    <a:pt x="1" y="92"/>
                    <a:pt x="1" y="109"/>
                  </a:cubicBezTo>
                  <a:lnTo>
                    <a:pt x="1" y="146"/>
                  </a:lnTo>
                  <a:cubicBezTo>
                    <a:pt x="17" y="162"/>
                    <a:pt x="17" y="179"/>
                    <a:pt x="34" y="179"/>
                  </a:cubicBezTo>
                  <a:cubicBezTo>
                    <a:pt x="50" y="195"/>
                    <a:pt x="87" y="212"/>
                    <a:pt x="120" y="212"/>
                  </a:cubicBezTo>
                  <a:cubicBezTo>
                    <a:pt x="137" y="195"/>
                    <a:pt x="170" y="195"/>
                    <a:pt x="190" y="162"/>
                  </a:cubicBezTo>
                  <a:cubicBezTo>
                    <a:pt x="207" y="146"/>
                    <a:pt x="207" y="129"/>
                    <a:pt x="207" y="92"/>
                  </a:cubicBezTo>
                  <a:cubicBezTo>
                    <a:pt x="207" y="59"/>
                    <a:pt x="190" y="43"/>
                    <a:pt x="170" y="26"/>
                  </a:cubicBezTo>
                  <a:cubicBezTo>
                    <a:pt x="147" y="10"/>
                    <a:pt x="121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1" name="Google Shape;8581;p20"/>
            <p:cNvSpPr/>
            <p:nvPr/>
          </p:nvSpPr>
          <p:spPr>
            <a:xfrm flipH="1">
              <a:off x="3211036" y="320437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09" y="1"/>
                  </a:moveTo>
                  <a:cubicBezTo>
                    <a:pt x="72" y="1"/>
                    <a:pt x="37" y="16"/>
                    <a:pt x="17" y="39"/>
                  </a:cubicBezTo>
                  <a:cubicBezTo>
                    <a:pt x="0" y="55"/>
                    <a:pt x="0" y="88"/>
                    <a:pt x="0" y="121"/>
                  </a:cubicBezTo>
                  <a:lnTo>
                    <a:pt x="0" y="142"/>
                  </a:lnTo>
                  <a:cubicBezTo>
                    <a:pt x="17" y="159"/>
                    <a:pt x="17" y="175"/>
                    <a:pt x="33" y="192"/>
                  </a:cubicBezTo>
                  <a:cubicBezTo>
                    <a:pt x="50" y="208"/>
                    <a:pt x="87" y="208"/>
                    <a:pt x="120" y="208"/>
                  </a:cubicBezTo>
                  <a:cubicBezTo>
                    <a:pt x="136" y="208"/>
                    <a:pt x="173" y="192"/>
                    <a:pt x="190" y="175"/>
                  </a:cubicBezTo>
                  <a:cubicBezTo>
                    <a:pt x="206" y="142"/>
                    <a:pt x="206" y="121"/>
                    <a:pt x="206" y="88"/>
                  </a:cubicBezTo>
                  <a:cubicBezTo>
                    <a:pt x="206" y="72"/>
                    <a:pt x="190" y="39"/>
                    <a:pt x="173" y="18"/>
                  </a:cubicBezTo>
                  <a:cubicBezTo>
                    <a:pt x="153" y="6"/>
                    <a:pt x="131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2" name="Google Shape;8582;p20"/>
            <p:cNvSpPr/>
            <p:nvPr/>
          </p:nvSpPr>
          <p:spPr>
            <a:xfrm flipH="1">
              <a:off x="3164236" y="32263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71" y="0"/>
                    <a:pt x="17" y="33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69"/>
                  </a:lnTo>
                  <a:cubicBezTo>
                    <a:pt x="33" y="190"/>
                    <a:pt x="71" y="206"/>
                    <a:pt x="87" y="206"/>
                  </a:cubicBezTo>
                  <a:cubicBezTo>
                    <a:pt x="95" y="208"/>
                    <a:pt x="103" y="209"/>
                    <a:pt x="111" y="209"/>
                  </a:cubicBezTo>
                  <a:cubicBezTo>
                    <a:pt x="166" y="209"/>
                    <a:pt x="207" y="163"/>
                    <a:pt x="207" y="120"/>
                  </a:cubicBezTo>
                  <a:cubicBezTo>
                    <a:pt x="223" y="103"/>
                    <a:pt x="207" y="66"/>
                    <a:pt x="190" y="50"/>
                  </a:cubicBezTo>
                  <a:cubicBezTo>
                    <a:pt x="174" y="1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3" name="Google Shape;8583;p20"/>
            <p:cNvSpPr/>
            <p:nvPr/>
          </p:nvSpPr>
          <p:spPr>
            <a:xfrm flipH="1">
              <a:off x="3194761" y="318865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03" y="0"/>
                  </a:moveTo>
                  <a:cubicBezTo>
                    <a:pt x="91" y="0"/>
                    <a:pt x="78" y="4"/>
                    <a:pt x="70" y="12"/>
                  </a:cubicBezTo>
                  <a:cubicBezTo>
                    <a:pt x="54" y="12"/>
                    <a:pt x="33" y="29"/>
                    <a:pt x="17" y="50"/>
                  </a:cubicBezTo>
                  <a:cubicBezTo>
                    <a:pt x="0" y="83"/>
                    <a:pt x="0" y="116"/>
                    <a:pt x="17" y="132"/>
                  </a:cubicBezTo>
                  <a:cubicBezTo>
                    <a:pt x="30" y="176"/>
                    <a:pt x="69" y="206"/>
                    <a:pt x="110" y="206"/>
                  </a:cubicBezTo>
                  <a:cubicBezTo>
                    <a:pt x="119" y="206"/>
                    <a:pt x="127" y="205"/>
                    <a:pt x="136" y="202"/>
                  </a:cubicBezTo>
                  <a:cubicBezTo>
                    <a:pt x="206" y="186"/>
                    <a:pt x="223" y="116"/>
                    <a:pt x="206" y="66"/>
                  </a:cubicBezTo>
                  <a:cubicBezTo>
                    <a:pt x="190" y="29"/>
                    <a:pt x="173" y="12"/>
                    <a:pt x="136" y="12"/>
                  </a:cubicBezTo>
                  <a:cubicBezTo>
                    <a:pt x="128" y="4"/>
                    <a:pt x="115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4" name="Google Shape;8584;p20"/>
            <p:cNvSpPr/>
            <p:nvPr/>
          </p:nvSpPr>
          <p:spPr>
            <a:xfrm flipH="1">
              <a:off x="3199486" y="3214575"/>
              <a:ext cx="6025" cy="5050"/>
            </a:xfrm>
            <a:custGeom>
              <a:avLst/>
              <a:gdLst/>
              <a:ahLst/>
              <a:cxnLst/>
              <a:rect l="l" t="t" r="r" b="b"/>
              <a:pathLst>
                <a:path w="241" h="202" extrusionOk="0">
                  <a:moveTo>
                    <a:pt x="127" y="0"/>
                  </a:moveTo>
                  <a:cubicBezTo>
                    <a:pt x="113" y="0"/>
                    <a:pt x="100" y="2"/>
                    <a:pt x="87" y="6"/>
                  </a:cubicBezTo>
                  <a:cubicBezTo>
                    <a:pt x="34" y="23"/>
                    <a:pt x="1" y="76"/>
                    <a:pt x="17" y="146"/>
                  </a:cubicBezTo>
                  <a:cubicBezTo>
                    <a:pt x="45" y="183"/>
                    <a:pt x="80" y="202"/>
                    <a:pt x="118" y="202"/>
                  </a:cubicBezTo>
                  <a:cubicBezTo>
                    <a:pt x="131" y="202"/>
                    <a:pt x="144" y="200"/>
                    <a:pt x="158" y="196"/>
                  </a:cubicBezTo>
                  <a:cubicBezTo>
                    <a:pt x="224" y="179"/>
                    <a:pt x="240" y="109"/>
                    <a:pt x="224" y="60"/>
                  </a:cubicBez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5" name="Google Shape;8585;p20"/>
            <p:cNvSpPr/>
            <p:nvPr/>
          </p:nvSpPr>
          <p:spPr>
            <a:xfrm flipH="1">
              <a:off x="3198561" y="3200225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0"/>
                  </a:moveTo>
                  <a:cubicBezTo>
                    <a:pt x="118" y="0"/>
                    <a:pt x="103" y="5"/>
                    <a:pt x="87" y="15"/>
                  </a:cubicBezTo>
                  <a:cubicBezTo>
                    <a:pt x="38" y="32"/>
                    <a:pt x="1" y="81"/>
                    <a:pt x="21" y="135"/>
                  </a:cubicBezTo>
                  <a:cubicBezTo>
                    <a:pt x="49" y="176"/>
                    <a:pt x="88" y="209"/>
                    <a:pt x="132" y="209"/>
                  </a:cubicBezTo>
                  <a:cubicBezTo>
                    <a:pt x="140" y="209"/>
                    <a:pt x="149" y="208"/>
                    <a:pt x="158" y="205"/>
                  </a:cubicBezTo>
                  <a:cubicBezTo>
                    <a:pt x="207" y="184"/>
                    <a:pt x="244" y="118"/>
                    <a:pt x="228" y="65"/>
                  </a:cubicBezTo>
                  <a:cubicBezTo>
                    <a:pt x="201" y="29"/>
                    <a:pt x="168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6" name="Google Shape;8586;p20"/>
            <p:cNvSpPr/>
            <p:nvPr/>
          </p:nvSpPr>
          <p:spPr>
            <a:xfrm flipH="1">
              <a:off x="3192586" y="325212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20" y="1"/>
                  </a:moveTo>
                  <a:cubicBezTo>
                    <a:pt x="104" y="1"/>
                    <a:pt x="71" y="17"/>
                    <a:pt x="50" y="34"/>
                  </a:cubicBezTo>
                  <a:cubicBezTo>
                    <a:pt x="34" y="34"/>
                    <a:pt x="17" y="67"/>
                    <a:pt x="1" y="87"/>
                  </a:cubicBezTo>
                  <a:cubicBezTo>
                    <a:pt x="1" y="120"/>
                    <a:pt x="1" y="137"/>
                    <a:pt x="17" y="153"/>
                  </a:cubicBezTo>
                  <a:lnTo>
                    <a:pt x="34" y="170"/>
                  </a:lnTo>
                  <a:cubicBezTo>
                    <a:pt x="50" y="190"/>
                    <a:pt x="71" y="207"/>
                    <a:pt x="104" y="207"/>
                  </a:cubicBezTo>
                  <a:cubicBezTo>
                    <a:pt x="112" y="210"/>
                    <a:pt x="121" y="211"/>
                    <a:pt x="129" y="211"/>
                  </a:cubicBezTo>
                  <a:cubicBezTo>
                    <a:pt x="170" y="211"/>
                    <a:pt x="210" y="178"/>
                    <a:pt x="223" y="120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7" name="Google Shape;8587;p20"/>
            <p:cNvSpPr/>
            <p:nvPr/>
          </p:nvSpPr>
          <p:spPr>
            <a:xfrm flipH="1">
              <a:off x="3129936" y="32533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5" y="0"/>
                  </a:moveTo>
                  <a:cubicBezTo>
                    <a:pt x="71" y="0"/>
                    <a:pt x="21" y="37"/>
                    <a:pt x="1" y="87"/>
                  </a:cubicBezTo>
                  <a:lnTo>
                    <a:pt x="1" y="140"/>
                  </a:lnTo>
                  <a:cubicBezTo>
                    <a:pt x="21" y="173"/>
                    <a:pt x="54" y="206"/>
                    <a:pt x="87" y="206"/>
                  </a:cubicBezTo>
                  <a:cubicBezTo>
                    <a:pt x="97" y="209"/>
                    <a:pt x="106" y="210"/>
                    <a:pt x="114" y="210"/>
                  </a:cubicBezTo>
                  <a:cubicBezTo>
                    <a:pt x="170" y="210"/>
                    <a:pt x="207" y="166"/>
                    <a:pt x="207" y="120"/>
                  </a:cubicBezTo>
                  <a:cubicBezTo>
                    <a:pt x="207" y="87"/>
                    <a:pt x="207" y="70"/>
                    <a:pt x="190" y="54"/>
                  </a:cubicBezTo>
                  <a:cubicBezTo>
                    <a:pt x="174" y="17"/>
                    <a:pt x="158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8" name="Google Shape;8588;p20"/>
            <p:cNvSpPr/>
            <p:nvPr/>
          </p:nvSpPr>
          <p:spPr>
            <a:xfrm flipH="1">
              <a:off x="3126011" y="3225700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08" y="1"/>
                  </a:moveTo>
                  <a:cubicBezTo>
                    <a:pt x="80" y="1"/>
                    <a:pt x="51" y="14"/>
                    <a:pt x="33" y="44"/>
                  </a:cubicBezTo>
                  <a:cubicBezTo>
                    <a:pt x="17" y="60"/>
                    <a:pt x="0" y="77"/>
                    <a:pt x="0" y="114"/>
                  </a:cubicBezTo>
                  <a:cubicBezTo>
                    <a:pt x="0" y="130"/>
                    <a:pt x="0" y="130"/>
                    <a:pt x="17" y="147"/>
                  </a:cubicBezTo>
                  <a:cubicBezTo>
                    <a:pt x="17" y="163"/>
                    <a:pt x="33" y="163"/>
                    <a:pt x="49" y="180"/>
                  </a:cubicBezTo>
                  <a:cubicBezTo>
                    <a:pt x="61" y="191"/>
                    <a:pt x="75" y="205"/>
                    <a:pt x="93" y="205"/>
                  </a:cubicBezTo>
                  <a:cubicBezTo>
                    <a:pt x="101" y="205"/>
                    <a:pt x="110" y="202"/>
                    <a:pt x="120" y="196"/>
                  </a:cubicBezTo>
                  <a:cubicBezTo>
                    <a:pt x="153" y="196"/>
                    <a:pt x="169" y="180"/>
                    <a:pt x="190" y="163"/>
                  </a:cubicBezTo>
                  <a:cubicBezTo>
                    <a:pt x="206" y="147"/>
                    <a:pt x="223" y="114"/>
                    <a:pt x="206" y="93"/>
                  </a:cubicBezTo>
                  <a:cubicBezTo>
                    <a:pt x="206" y="60"/>
                    <a:pt x="190" y="44"/>
                    <a:pt x="169" y="27"/>
                  </a:cubicBezTo>
                  <a:cubicBezTo>
                    <a:pt x="154" y="10"/>
                    <a:pt x="131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9" name="Google Shape;8589;p20"/>
            <p:cNvSpPr/>
            <p:nvPr/>
          </p:nvSpPr>
          <p:spPr>
            <a:xfrm flipH="1">
              <a:off x="3134561" y="32014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50" y="0"/>
                    <a:pt x="0" y="33"/>
                    <a:pt x="0" y="87"/>
                  </a:cubicBezTo>
                  <a:lnTo>
                    <a:pt x="0" y="157"/>
                  </a:lnTo>
                  <a:lnTo>
                    <a:pt x="17" y="173"/>
                  </a:lnTo>
                  <a:cubicBezTo>
                    <a:pt x="33" y="190"/>
                    <a:pt x="50" y="206"/>
                    <a:pt x="83" y="206"/>
                  </a:cubicBezTo>
                  <a:cubicBezTo>
                    <a:pt x="92" y="209"/>
                    <a:pt x="101" y="211"/>
                    <a:pt x="110" y="211"/>
                  </a:cubicBezTo>
                  <a:cubicBezTo>
                    <a:pt x="152" y="211"/>
                    <a:pt x="189" y="178"/>
                    <a:pt x="206" y="120"/>
                  </a:cubicBezTo>
                  <a:cubicBezTo>
                    <a:pt x="206" y="103"/>
                    <a:pt x="206" y="70"/>
                    <a:pt x="186" y="54"/>
                  </a:cubicBezTo>
                  <a:cubicBezTo>
                    <a:pt x="169" y="17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0" name="Google Shape;8590;p20"/>
            <p:cNvSpPr/>
            <p:nvPr/>
          </p:nvSpPr>
          <p:spPr>
            <a:xfrm flipH="1">
              <a:off x="3122186" y="32112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12" y="1"/>
                  </a:moveTo>
                  <a:cubicBezTo>
                    <a:pt x="70" y="1"/>
                    <a:pt x="34" y="28"/>
                    <a:pt x="17" y="55"/>
                  </a:cubicBezTo>
                  <a:lnTo>
                    <a:pt x="17" y="92"/>
                  </a:lnTo>
                  <a:cubicBezTo>
                    <a:pt x="1" y="108"/>
                    <a:pt x="17" y="125"/>
                    <a:pt x="17" y="141"/>
                  </a:cubicBezTo>
                  <a:cubicBezTo>
                    <a:pt x="38" y="158"/>
                    <a:pt x="54" y="195"/>
                    <a:pt x="71" y="195"/>
                  </a:cubicBezTo>
                  <a:cubicBezTo>
                    <a:pt x="87" y="195"/>
                    <a:pt x="87" y="211"/>
                    <a:pt x="104" y="211"/>
                  </a:cubicBezTo>
                  <a:cubicBezTo>
                    <a:pt x="157" y="211"/>
                    <a:pt x="207" y="178"/>
                    <a:pt x="223" y="125"/>
                  </a:cubicBezTo>
                  <a:cubicBezTo>
                    <a:pt x="223" y="92"/>
                    <a:pt x="223" y="55"/>
                    <a:pt x="207" y="38"/>
                  </a:cubicBezTo>
                  <a:cubicBezTo>
                    <a:pt x="190" y="22"/>
                    <a:pt x="157" y="5"/>
                    <a:pt x="141" y="5"/>
                  </a:cubicBezTo>
                  <a:cubicBezTo>
                    <a:pt x="131" y="2"/>
                    <a:pt x="121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1" name="Google Shape;8591;p20"/>
            <p:cNvSpPr/>
            <p:nvPr/>
          </p:nvSpPr>
          <p:spPr>
            <a:xfrm flipH="1">
              <a:off x="3117036" y="32482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0"/>
                  </a:moveTo>
                  <a:cubicBezTo>
                    <a:pt x="104" y="0"/>
                    <a:pt x="71" y="17"/>
                    <a:pt x="54" y="37"/>
                  </a:cubicBezTo>
                  <a:cubicBezTo>
                    <a:pt x="17" y="37"/>
                    <a:pt x="1" y="70"/>
                    <a:pt x="1" y="87"/>
                  </a:cubicBezTo>
                  <a:cubicBezTo>
                    <a:pt x="1" y="120"/>
                    <a:pt x="1" y="140"/>
                    <a:pt x="17" y="157"/>
                  </a:cubicBezTo>
                  <a:lnTo>
                    <a:pt x="17" y="173"/>
                  </a:lnTo>
                  <a:cubicBezTo>
                    <a:pt x="38" y="190"/>
                    <a:pt x="71" y="206"/>
                    <a:pt x="87" y="206"/>
                  </a:cubicBezTo>
                  <a:cubicBezTo>
                    <a:pt x="99" y="209"/>
                    <a:pt x="111" y="210"/>
                    <a:pt x="121" y="210"/>
                  </a:cubicBezTo>
                  <a:cubicBezTo>
                    <a:pt x="173" y="210"/>
                    <a:pt x="207" y="178"/>
                    <a:pt x="207" y="120"/>
                  </a:cubicBezTo>
                  <a:cubicBezTo>
                    <a:pt x="223" y="103"/>
                    <a:pt x="207" y="70"/>
                    <a:pt x="190" y="54"/>
                  </a:cubicBezTo>
                  <a:cubicBezTo>
                    <a:pt x="174" y="3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2" name="Google Shape;8592;p20"/>
            <p:cNvSpPr/>
            <p:nvPr/>
          </p:nvSpPr>
          <p:spPr>
            <a:xfrm flipH="1">
              <a:off x="3112711" y="32216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87" y="0"/>
                    <a:pt x="70" y="0"/>
                    <a:pt x="33" y="17"/>
                  </a:cubicBezTo>
                  <a:cubicBezTo>
                    <a:pt x="17" y="33"/>
                    <a:pt x="0" y="70"/>
                    <a:pt x="0" y="87"/>
                  </a:cubicBezTo>
                  <a:lnTo>
                    <a:pt x="0" y="136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3" y="190"/>
                    <a:pt x="54" y="207"/>
                    <a:pt x="87" y="207"/>
                  </a:cubicBezTo>
                  <a:cubicBezTo>
                    <a:pt x="94" y="209"/>
                    <a:pt x="100" y="210"/>
                    <a:pt x="108" y="210"/>
                  </a:cubicBezTo>
                  <a:cubicBezTo>
                    <a:pt x="154" y="210"/>
                    <a:pt x="207" y="166"/>
                    <a:pt x="207" y="120"/>
                  </a:cubicBezTo>
                  <a:cubicBezTo>
                    <a:pt x="207" y="103"/>
                    <a:pt x="207" y="70"/>
                    <a:pt x="190" y="50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3" name="Google Shape;8593;p20"/>
            <p:cNvSpPr/>
            <p:nvPr/>
          </p:nvSpPr>
          <p:spPr>
            <a:xfrm flipH="1">
              <a:off x="3116111" y="32349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83" y="0"/>
                  </a:moveTo>
                  <a:cubicBezTo>
                    <a:pt x="17" y="33"/>
                    <a:pt x="1" y="87"/>
                    <a:pt x="17" y="136"/>
                  </a:cubicBezTo>
                  <a:cubicBezTo>
                    <a:pt x="31" y="180"/>
                    <a:pt x="81" y="211"/>
                    <a:pt x="126" y="211"/>
                  </a:cubicBezTo>
                  <a:cubicBezTo>
                    <a:pt x="135" y="211"/>
                    <a:pt x="145" y="209"/>
                    <a:pt x="153" y="206"/>
                  </a:cubicBezTo>
                  <a:cubicBezTo>
                    <a:pt x="170" y="190"/>
                    <a:pt x="186" y="190"/>
                    <a:pt x="186" y="173"/>
                  </a:cubicBezTo>
                  <a:cubicBezTo>
                    <a:pt x="223" y="136"/>
                    <a:pt x="223" y="103"/>
                    <a:pt x="207" y="70"/>
                  </a:cubicBezTo>
                  <a:cubicBezTo>
                    <a:pt x="207" y="33"/>
                    <a:pt x="17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4" name="Google Shape;8594;p20"/>
            <p:cNvSpPr/>
            <p:nvPr/>
          </p:nvSpPr>
          <p:spPr>
            <a:xfrm flipH="1">
              <a:off x="3136311" y="32156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103" y="0"/>
                    <a:pt x="70" y="0"/>
                    <a:pt x="50" y="17"/>
                  </a:cubicBezTo>
                  <a:cubicBezTo>
                    <a:pt x="17" y="33"/>
                    <a:pt x="0" y="50"/>
                    <a:pt x="0" y="83"/>
                  </a:cubicBezTo>
                  <a:lnTo>
                    <a:pt x="0" y="136"/>
                  </a:lnTo>
                  <a:lnTo>
                    <a:pt x="17" y="153"/>
                  </a:lnTo>
                  <a:cubicBezTo>
                    <a:pt x="33" y="186"/>
                    <a:pt x="70" y="206"/>
                    <a:pt x="87" y="206"/>
                  </a:cubicBezTo>
                  <a:cubicBezTo>
                    <a:pt x="153" y="206"/>
                    <a:pt x="206" y="169"/>
                    <a:pt x="206" y="120"/>
                  </a:cubicBezTo>
                  <a:cubicBezTo>
                    <a:pt x="206" y="83"/>
                    <a:pt x="206" y="66"/>
                    <a:pt x="190" y="33"/>
                  </a:cubicBezTo>
                  <a:cubicBezTo>
                    <a:pt x="173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5" name="Google Shape;8595;p20"/>
            <p:cNvSpPr/>
            <p:nvPr/>
          </p:nvSpPr>
          <p:spPr>
            <a:xfrm flipH="1">
              <a:off x="3147961" y="322420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03" y="0"/>
                  </a:moveTo>
                  <a:cubicBezTo>
                    <a:pt x="70" y="0"/>
                    <a:pt x="54" y="17"/>
                    <a:pt x="33" y="33"/>
                  </a:cubicBezTo>
                  <a:cubicBezTo>
                    <a:pt x="17" y="50"/>
                    <a:pt x="0" y="87"/>
                    <a:pt x="17" y="120"/>
                  </a:cubicBezTo>
                  <a:lnTo>
                    <a:pt x="17" y="137"/>
                  </a:lnTo>
                  <a:cubicBezTo>
                    <a:pt x="17" y="153"/>
                    <a:pt x="33" y="174"/>
                    <a:pt x="54" y="190"/>
                  </a:cubicBezTo>
                  <a:cubicBezTo>
                    <a:pt x="67" y="203"/>
                    <a:pt x="85" y="208"/>
                    <a:pt x="104" y="208"/>
                  </a:cubicBezTo>
                  <a:cubicBezTo>
                    <a:pt x="135" y="208"/>
                    <a:pt x="170" y="194"/>
                    <a:pt x="190" y="174"/>
                  </a:cubicBezTo>
                  <a:cubicBezTo>
                    <a:pt x="239" y="120"/>
                    <a:pt x="223" y="50"/>
                    <a:pt x="190" y="17"/>
                  </a:cubicBezTo>
                  <a:cubicBezTo>
                    <a:pt x="157" y="0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6" name="Google Shape;8596;p20"/>
            <p:cNvSpPr/>
            <p:nvPr/>
          </p:nvSpPr>
          <p:spPr>
            <a:xfrm flipH="1">
              <a:off x="3154761" y="3249975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37" y="0"/>
                  </a:moveTo>
                  <a:cubicBezTo>
                    <a:pt x="67" y="0"/>
                    <a:pt x="17" y="33"/>
                    <a:pt x="17" y="87"/>
                  </a:cubicBezTo>
                  <a:cubicBezTo>
                    <a:pt x="1" y="103"/>
                    <a:pt x="17" y="120"/>
                    <a:pt x="17" y="136"/>
                  </a:cubicBezTo>
                  <a:lnTo>
                    <a:pt x="17" y="153"/>
                  </a:lnTo>
                  <a:cubicBezTo>
                    <a:pt x="17" y="153"/>
                    <a:pt x="17" y="173"/>
                    <a:pt x="34" y="173"/>
                  </a:cubicBezTo>
                  <a:cubicBezTo>
                    <a:pt x="50" y="190"/>
                    <a:pt x="67" y="206"/>
                    <a:pt x="104" y="206"/>
                  </a:cubicBezTo>
                  <a:cubicBezTo>
                    <a:pt x="109" y="211"/>
                    <a:pt x="115" y="213"/>
                    <a:pt x="122" y="213"/>
                  </a:cubicBezTo>
                  <a:cubicBezTo>
                    <a:pt x="138" y="213"/>
                    <a:pt x="158" y="201"/>
                    <a:pt x="170" y="190"/>
                  </a:cubicBezTo>
                  <a:cubicBezTo>
                    <a:pt x="207" y="173"/>
                    <a:pt x="207" y="153"/>
                    <a:pt x="223" y="120"/>
                  </a:cubicBezTo>
                  <a:cubicBezTo>
                    <a:pt x="223" y="103"/>
                    <a:pt x="223" y="87"/>
                    <a:pt x="207" y="50"/>
                  </a:cubicBezTo>
                  <a:cubicBezTo>
                    <a:pt x="186" y="33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7" name="Google Shape;8597;p20"/>
            <p:cNvSpPr/>
            <p:nvPr/>
          </p:nvSpPr>
          <p:spPr>
            <a:xfrm flipH="1">
              <a:off x="3155686" y="32636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8"/>
                    <a:pt x="1" y="87"/>
                  </a:cubicBezTo>
                  <a:cubicBezTo>
                    <a:pt x="1" y="120"/>
                    <a:pt x="1" y="141"/>
                    <a:pt x="17" y="157"/>
                  </a:cubicBezTo>
                  <a:cubicBezTo>
                    <a:pt x="17" y="157"/>
                    <a:pt x="17" y="174"/>
                    <a:pt x="38" y="174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13" y="209"/>
                    <a:pt x="122" y="211"/>
                    <a:pt x="131" y="211"/>
                  </a:cubicBezTo>
                  <a:cubicBezTo>
                    <a:pt x="173" y="211"/>
                    <a:pt x="210" y="178"/>
                    <a:pt x="223" y="120"/>
                  </a:cubicBezTo>
                  <a:cubicBezTo>
                    <a:pt x="223" y="104"/>
                    <a:pt x="207" y="71"/>
                    <a:pt x="190" y="54"/>
                  </a:cubicBezTo>
                  <a:cubicBezTo>
                    <a:pt x="174" y="38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8" name="Google Shape;8598;p20"/>
            <p:cNvSpPr/>
            <p:nvPr/>
          </p:nvSpPr>
          <p:spPr>
            <a:xfrm flipH="1">
              <a:off x="3158686" y="320017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20" y="1"/>
                  </a:moveTo>
                  <a:cubicBezTo>
                    <a:pt x="71" y="1"/>
                    <a:pt x="17" y="34"/>
                    <a:pt x="1" y="83"/>
                  </a:cubicBezTo>
                  <a:lnTo>
                    <a:pt x="1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8" y="186"/>
                    <a:pt x="71" y="207"/>
                    <a:pt x="87" y="207"/>
                  </a:cubicBezTo>
                  <a:cubicBezTo>
                    <a:pt x="97" y="212"/>
                    <a:pt x="105" y="214"/>
                    <a:pt x="113" y="214"/>
                  </a:cubicBezTo>
                  <a:cubicBezTo>
                    <a:pt x="133" y="214"/>
                    <a:pt x="150" y="201"/>
                    <a:pt x="174" y="186"/>
                  </a:cubicBezTo>
                  <a:cubicBezTo>
                    <a:pt x="190" y="170"/>
                    <a:pt x="207" y="153"/>
                    <a:pt x="207" y="120"/>
                  </a:cubicBezTo>
                  <a:cubicBezTo>
                    <a:pt x="207" y="104"/>
                    <a:pt x="207" y="67"/>
                    <a:pt x="190" y="50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9" name="Google Shape;8599;p20"/>
            <p:cNvSpPr/>
            <p:nvPr/>
          </p:nvSpPr>
          <p:spPr>
            <a:xfrm flipH="1">
              <a:off x="3138486" y="32319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71" y="1"/>
                    <a:pt x="17" y="34"/>
                    <a:pt x="1" y="87"/>
                  </a:cubicBezTo>
                  <a:lnTo>
                    <a:pt x="1" y="137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4" y="190"/>
                    <a:pt x="71" y="207"/>
                    <a:pt x="87" y="207"/>
                  </a:cubicBezTo>
                  <a:cubicBezTo>
                    <a:pt x="120" y="207"/>
                    <a:pt x="137" y="207"/>
                    <a:pt x="174" y="190"/>
                  </a:cubicBezTo>
                  <a:cubicBezTo>
                    <a:pt x="190" y="174"/>
                    <a:pt x="207" y="153"/>
                    <a:pt x="207" y="120"/>
                  </a:cubicBezTo>
                  <a:cubicBezTo>
                    <a:pt x="207" y="104"/>
                    <a:pt x="207" y="71"/>
                    <a:pt x="190" y="50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0" name="Google Shape;8600;p20"/>
            <p:cNvSpPr/>
            <p:nvPr/>
          </p:nvSpPr>
          <p:spPr>
            <a:xfrm flipH="1">
              <a:off x="3153536" y="3236050"/>
              <a:ext cx="5175" cy="5375"/>
            </a:xfrm>
            <a:custGeom>
              <a:avLst/>
              <a:gdLst/>
              <a:ahLst/>
              <a:cxnLst/>
              <a:rect l="l" t="t" r="r" b="b"/>
              <a:pathLst>
                <a:path w="207" h="215" extrusionOk="0">
                  <a:moveTo>
                    <a:pt x="91" y="0"/>
                  </a:moveTo>
                  <a:cubicBezTo>
                    <a:pt x="69" y="0"/>
                    <a:pt x="49" y="14"/>
                    <a:pt x="38" y="25"/>
                  </a:cubicBezTo>
                  <a:cubicBezTo>
                    <a:pt x="17" y="42"/>
                    <a:pt x="1" y="58"/>
                    <a:pt x="1" y="91"/>
                  </a:cubicBezTo>
                  <a:lnTo>
                    <a:pt x="1" y="145"/>
                  </a:lnTo>
                  <a:cubicBezTo>
                    <a:pt x="1" y="145"/>
                    <a:pt x="1" y="161"/>
                    <a:pt x="17" y="161"/>
                  </a:cubicBezTo>
                  <a:cubicBezTo>
                    <a:pt x="38" y="178"/>
                    <a:pt x="54" y="194"/>
                    <a:pt x="87" y="215"/>
                  </a:cubicBezTo>
                  <a:cubicBezTo>
                    <a:pt x="141" y="215"/>
                    <a:pt x="190" y="178"/>
                    <a:pt x="207" y="128"/>
                  </a:cubicBezTo>
                  <a:cubicBezTo>
                    <a:pt x="207" y="91"/>
                    <a:pt x="207" y="58"/>
                    <a:pt x="190" y="42"/>
                  </a:cubicBezTo>
                  <a:cubicBezTo>
                    <a:pt x="174" y="25"/>
                    <a:pt x="141" y="9"/>
                    <a:pt x="120" y="9"/>
                  </a:cubicBezTo>
                  <a:cubicBezTo>
                    <a:pt x="110" y="3"/>
                    <a:pt x="101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1" name="Google Shape;8601;p20"/>
            <p:cNvSpPr/>
            <p:nvPr/>
          </p:nvSpPr>
          <p:spPr>
            <a:xfrm flipH="1">
              <a:off x="3162086" y="32142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8" y="0"/>
                  </a:moveTo>
                  <a:cubicBezTo>
                    <a:pt x="72" y="0"/>
                    <a:pt x="37" y="14"/>
                    <a:pt x="17" y="35"/>
                  </a:cubicBezTo>
                  <a:cubicBezTo>
                    <a:pt x="0" y="55"/>
                    <a:pt x="0" y="88"/>
                    <a:pt x="0" y="121"/>
                  </a:cubicBezTo>
                  <a:lnTo>
                    <a:pt x="0" y="138"/>
                  </a:lnTo>
                  <a:cubicBezTo>
                    <a:pt x="17" y="158"/>
                    <a:pt x="17" y="175"/>
                    <a:pt x="33" y="191"/>
                  </a:cubicBezTo>
                  <a:cubicBezTo>
                    <a:pt x="54" y="204"/>
                    <a:pt x="76" y="209"/>
                    <a:pt x="98" y="209"/>
                  </a:cubicBezTo>
                  <a:cubicBezTo>
                    <a:pt x="133" y="209"/>
                    <a:pt x="167" y="195"/>
                    <a:pt x="190" y="175"/>
                  </a:cubicBezTo>
                  <a:cubicBezTo>
                    <a:pt x="207" y="138"/>
                    <a:pt x="207" y="121"/>
                    <a:pt x="207" y="88"/>
                  </a:cubicBezTo>
                  <a:cubicBezTo>
                    <a:pt x="207" y="72"/>
                    <a:pt x="190" y="35"/>
                    <a:pt x="174" y="18"/>
                  </a:cubicBezTo>
                  <a:cubicBezTo>
                    <a:pt x="153" y="6"/>
                    <a:pt x="13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2" name="Google Shape;8602;p20"/>
            <p:cNvSpPr/>
            <p:nvPr/>
          </p:nvSpPr>
          <p:spPr>
            <a:xfrm flipH="1">
              <a:off x="3141461" y="32433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24" y="0"/>
                  </a:moveTo>
                  <a:cubicBezTo>
                    <a:pt x="112" y="0"/>
                    <a:pt x="99" y="2"/>
                    <a:pt x="87" y="6"/>
                  </a:cubicBezTo>
                  <a:cubicBezTo>
                    <a:pt x="34" y="27"/>
                    <a:pt x="1" y="93"/>
                    <a:pt x="17" y="147"/>
                  </a:cubicBezTo>
                  <a:cubicBezTo>
                    <a:pt x="34" y="163"/>
                    <a:pt x="34" y="163"/>
                    <a:pt x="50" y="180"/>
                  </a:cubicBezTo>
                  <a:cubicBezTo>
                    <a:pt x="76" y="191"/>
                    <a:pt x="100" y="203"/>
                    <a:pt x="124" y="203"/>
                  </a:cubicBezTo>
                  <a:cubicBezTo>
                    <a:pt x="134" y="203"/>
                    <a:pt x="143" y="201"/>
                    <a:pt x="153" y="196"/>
                  </a:cubicBezTo>
                  <a:cubicBezTo>
                    <a:pt x="190" y="180"/>
                    <a:pt x="223" y="147"/>
                    <a:pt x="223" y="110"/>
                  </a:cubicBezTo>
                  <a:lnTo>
                    <a:pt x="223" y="60"/>
                  </a:lnTo>
                  <a:cubicBezTo>
                    <a:pt x="198" y="20"/>
                    <a:pt x="162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3" name="Google Shape;8603;p20"/>
            <p:cNvSpPr/>
            <p:nvPr/>
          </p:nvSpPr>
          <p:spPr>
            <a:xfrm flipH="1">
              <a:off x="3146211" y="319407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3" y="0"/>
                  </a:moveTo>
                  <a:cubicBezTo>
                    <a:pt x="92" y="0"/>
                    <a:pt x="57" y="15"/>
                    <a:pt x="34" y="39"/>
                  </a:cubicBezTo>
                  <a:cubicBezTo>
                    <a:pt x="17" y="55"/>
                    <a:pt x="1" y="88"/>
                    <a:pt x="1" y="121"/>
                  </a:cubicBezTo>
                  <a:cubicBezTo>
                    <a:pt x="17" y="121"/>
                    <a:pt x="17" y="142"/>
                    <a:pt x="17" y="142"/>
                  </a:cubicBezTo>
                  <a:cubicBezTo>
                    <a:pt x="17" y="158"/>
                    <a:pt x="34" y="175"/>
                    <a:pt x="50" y="191"/>
                  </a:cubicBezTo>
                  <a:cubicBezTo>
                    <a:pt x="71" y="208"/>
                    <a:pt x="104" y="208"/>
                    <a:pt x="120" y="208"/>
                  </a:cubicBezTo>
                  <a:cubicBezTo>
                    <a:pt x="153" y="208"/>
                    <a:pt x="174" y="191"/>
                    <a:pt x="191" y="175"/>
                  </a:cubicBezTo>
                  <a:cubicBezTo>
                    <a:pt x="207" y="142"/>
                    <a:pt x="224" y="121"/>
                    <a:pt x="224" y="88"/>
                  </a:cubicBezTo>
                  <a:cubicBezTo>
                    <a:pt x="207" y="72"/>
                    <a:pt x="207" y="39"/>
                    <a:pt x="174" y="18"/>
                  </a:cubicBezTo>
                  <a:cubicBezTo>
                    <a:pt x="160" y="6"/>
                    <a:pt x="142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4" name="Google Shape;8604;p20"/>
            <p:cNvSpPr/>
            <p:nvPr/>
          </p:nvSpPr>
          <p:spPr>
            <a:xfrm flipH="1">
              <a:off x="3266911" y="323817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3" y="27"/>
                    <a:pt x="1" y="76"/>
                    <a:pt x="17" y="146"/>
                  </a:cubicBezTo>
                  <a:cubicBezTo>
                    <a:pt x="42" y="184"/>
                    <a:pt x="78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07" y="179"/>
                    <a:pt x="240" y="109"/>
                    <a:pt x="223" y="60"/>
                  </a:cubicBezTo>
                  <a:cubicBezTo>
                    <a:pt x="211" y="19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5" name="Google Shape;8605;p20"/>
            <p:cNvSpPr/>
            <p:nvPr/>
          </p:nvSpPr>
          <p:spPr>
            <a:xfrm flipH="1">
              <a:off x="3336061" y="312137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9" y="1"/>
                  </a:moveTo>
                  <a:cubicBezTo>
                    <a:pt x="68" y="1"/>
                    <a:pt x="39" y="13"/>
                    <a:pt x="21" y="40"/>
                  </a:cubicBezTo>
                  <a:cubicBezTo>
                    <a:pt x="0" y="61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4"/>
                    <a:pt x="21" y="180"/>
                    <a:pt x="37" y="180"/>
                  </a:cubicBezTo>
                  <a:cubicBezTo>
                    <a:pt x="59" y="203"/>
                    <a:pt x="86" y="211"/>
                    <a:pt x="111" y="211"/>
                  </a:cubicBezTo>
                  <a:cubicBezTo>
                    <a:pt x="142" y="211"/>
                    <a:pt x="172" y="198"/>
                    <a:pt x="190" y="180"/>
                  </a:cubicBezTo>
                  <a:cubicBezTo>
                    <a:pt x="206" y="143"/>
                    <a:pt x="206" y="127"/>
                    <a:pt x="206" y="94"/>
                  </a:cubicBezTo>
                  <a:cubicBezTo>
                    <a:pt x="206" y="77"/>
                    <a:pt x="190" y="40"/>
                    <a:pt x="173" y="24"/>
                  </a:cubicBezTo>
                  <a:cubicBezTo>
                    <a:pt x="151" y="9"/>
                    <a:pt x="125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6" name="Google Shape;8606;p20"/>
            <p:cNvSpPr/>
            <p:nvPr/>
          </p:nvSpPr>
          <p:spPr>
            <a:xfrm flipH="1">
              <a:off x="3340286" y="3150275"/>
              <a:ext cx="5200" cy="5200"/>
            </a:xfrm>
            <a:custGeom>
              <a:avLst/>
              <a:gdLst/>
              <a:ahLst/>
              <a:cxnLst/>
              <a:rect l="l" t="t" r="r" b="b"/>
              <a:pathLst>
                <a:path w="208" h="208" extrusionOk="0">
                  <a:moveTo>
                    <a:pt x="109" y="0"/>
                  </a:moveTo>
                  <a:cubicBezTo>
                    <a:pt x="73" y="0"/>
                    <a:pt x="38" y="15"/>
                    <a:pt x="17" y="38"/>
                  </a:cubicBezTo>
                  <a:cubicBezTo>
                    <a:pt x="1" y="55"/>
                    <a:pt x="1" y="88"/>
                    <a:pt x="1" y="121"/>
                  </a:cubicBezTo>
                  <a:lnTo>
                    <a:pt x="1" y="142"/>
                  </a:lnTo>
                  <a:cubicBezTo>
                    <a:pt x="17" y="158"/>
                    <a:pt x="17" y="175"/>
                    <a:pt x="34" y="191"/>
                  </a:cubicBezTo>
                  <a:cubicBezTo>
                    <a:pt x="67" y="207"/>
                    <a:pt x="88" y="207"/>
                    <a:pt x="121" y="207"/>
                  </a:cubicBezTo>
                  <a:cubicBezTo>
                    <a:pt x="137" y="207"/>
                    <a:pt x="170" y="191"/>
                    <a:pt x="191" y="175"/>
                  </a:cubicBezTo>
                  <a:cubicBezTo>
                    <a:pt x="207" y="158"/>
                    <a:pt x="207" y="121"/>
                    <a:pt x="207" y="88"/>
                  </a:cubicBezTo>
                  <a:cubicBezTo>
                    <a:pt x="207" y="71"/>
                    <a:pt x="191" y="38"/>
                    <a:pt x="170" y="18"/>
                  </a:cubicBezTo>
                  <a:cubicBezTo>
                    <a:pt x="152" y="5"/>
                    <a:pt x="130" y="0"/>
                    <a:pt x="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7" name="Google Shape;8607;p20"/>
            <p:cNvSpPr/>
            <p:nvPr/>
          </p:nvSpPr>
          <p:spPr>
            <a:xfrm flipH="1">
              <a:off x="3332561" y="309432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30" y="1"/>
                  </a:moveTo>
                  <a:cubicBezTo>
                    <a:pt x="115" y="1"/>
                    <a:pt x="101" y="3"/>
                    <a:pt x="87" y="9"/>
                  </a:cubicBezTo>
                  <a:cubicBezTo>
                    <a:pt x="37" y="25"/>
                    <a:pt x="0" y="91"/>
                    <a:pt x="21" y="145"/>
                  </a:cubicBezTo>
                  <a:cubicBezTo>
                    <a:pt x="45" y="182"/>
                    <a:pt x="79" y="202"/>
                    <a:pt x="116" y="202"/>
                  </a:cubicBezTo>
                  <a:cubicBezTo>
                    <a:pt x="129" y="202"/>
                    <a:pt x="143" y="200"/>
                    <a:pt x="157" y="194"/>
                  </a:cubicBezTo>
                  <a:cubicBezTo>
                    <a:pt x="227" y="178"/>
                    <a:pt x="243" y="112"/>
                    <a:pt x="227" y="58"/>
                  </a:cubicBezTo>
                  <a:cubicBezTo>
                    <a:pt x="212" y="22"/>
                    <a:pt x="172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8" name="Google Shape;8608;p20"/>
            <p:cNvSpPr/>
            <p:nvPr/>
          </p:nvSpPr>
          <p:spPr>
            <a:xfrm flipH="1">
              <a:off x="3336061" y="31357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71" y="0"/>
                    <a:pt x="38" y="17"/>
                    <a:pt x="17" y="66"/>
                  </a:cubicBezTo>
                  <a:lnTo>
                    <a:pt x="1" y="82"/>
                  </a:lnTo>
                  <a:cubicBezTo>
                    <a:pt x="1" y="103"/>
                    <a:pt x="1" y="136"/>
                    <a:pt x="17" y="136"/>
                  </a:cubicBezTo>
                  <a:cubicBezTo>
                    <a:pt x="17" y="169"/>
                    <a:pt x="38" y="186"/>
                    <a:pt x="71" y="206"/>
                  </a:cubicBezTo>
                  <a:lnTo>
                    <a:pt x="87" y="206"/>
                  </a:lnTo>
                  <a:cubicBezTo>
                    <a:pt x="96" y="208"/>
                    <a:pt x="104" y="209"/>
                    <a:pt x="113" y="209"/>
                  </a:cubicBezTo>
                  <a:cubicBezTo>
                    <a:pt x="169" y="209"/>
                    <a:pt x="207" y="163"/>
                    <a:pt x="207" y="120"/>
                  </a:cubicBezTo>
                  <a:cubicBezTo>
                    <a:pt x="223" y="103"/>
                    <a:pt x="207" y="66"/>
                    <a:pt x="190" y="49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9" name="Google Shape;8609;p20"/>
            <p:cNvSpPr/>
            <p:nvPr/>
          </p:nvSpPr>
          <p:spPr>
            <a:xfrm flipH="1">
              <a:off x="3333486" y="31085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4" y="0"/>
                  </a:moveTo>
                  <a:cubicBezTo>
                    <a:pt x="105" y="0"/>
                    <a:pt x="95" y="2"/>
                    <a:pt x="87" y="5"/>
                  </a:cubicBezTo>
                  <a:cubicBezTo>
                    <a:pt x="33" y="21"/>
                    <a:pt x="0" y="91"/>
                    <a:pt x="33" y="141"/>
                  </a:cubicBezTo>
                  <a:cubicBezTo>
                    <a:pt x="48" y="180"/>
                    <a:pt x="78" y="208"/>
                    <a:pt x="120" y="208"/>
                  </a:cubicBezTo>
                  <a:cubicBezTo>
                    <a:pt x="136" y="208"/>
                    <a:pt x="154" y="203"/>
                    <a:pt x="173" y="194"/>
                  </a:cubicBezTo>
                  <a:cubicBezTo>
                    <a:pt x="223" y="178"/>
                    <a:pt x="239" y="124"/>
                    <a:pt x="223" y="75"/>
                  </a:cubicBezTo>
                  <a:cubicBezTo>
                    <a:pt x="209" y="31"/>
                    <a:pt x="159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0" name="Google Shape;8610;p20"/>
            <p:cNvSpPr/>
            <p:nvPr/>
          </p:nvSpPr>
          <p:spPr>
            <a:xfrm flipH="1">
              <a:off x="3325236" y="30523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00" y="1"/>
                  </a:moveTo>
                  <a:cubicBezTo>
                    <a:pt x="51" y="1"/>
                    <a:pt x="1" y="47"/>
                    <a:pt x="1" y="90"/>
                  </a:cubicBezTo>
                  <a:lnTo>
                    <a:pt x="1" y="144"/>
                  </a:lnTo>
                  <a:lnTo>
                    <a:pt x="17" y="160"/>
                  </a:lnTo>
                  <a:cubicBezTo>
                    <a:pt x="34" y="193"/>
                    <a:pt x="50" y="210"/>
                    <a:pt x="83" y="210"/>
                  </a:cubicBezTo>
                  <a:cubicBezTo>
                    <a:pt x="137" y="210"/>
                    <a:pt x="186" y="177"/>
                    <a:pt x="207" y="123"/>
                  </a:cubicBezTo>
                  <a:cubicBezTo>
                    <a:pt x="207" y="90"/>
                    <a:pt x="207" y="74"/>
                    <a:pt x="186" y="41"/>
                  </a:cubicBezTo>
                  <a:cubicBezTo>
                    <a:pt x="170" y="20"/>
                    <a:pt x="137" y="4"/>
                    <a:pt x="121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1" name="Google Shape;8611;p20"/>
            <p:cNvSpPr/>
            <p:nvPr/>
          </p:nvSpPr>
          <p:spPr>
            <a:xfrm flipH="1">
              <a:off x="3322261" y="31154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8" y="1"/>
                  </a:moveTo>
                  <a:cubicBezTo>
                    <a:pt x="53" y="1"/>
                    <a:pt x="14" y="44"/>
                    <a:pt x="0" y="91"/>
                  </a:cubicBezTo>
                  <a:cubicBezTo>
                    <a:pt x="0" y="107"/>
                    <a:pt x="0" y="123"/>
                    <a:pt x="17" y="140"/>
                  </a:cubicBezTo>
                  <a:lnTo>
                    <a:pt x="17" y="156"/>
                  </a:lnTo>
                  <a:cubicBezTo>
                    <a:pt x="33" y="194"/>
                    <a:pt x="66" y="210"/>
                    <a:pt x="82" y="210"/>
                  </a:cubicBezTo>
                  <a:cubicBezTo>
                    <a:pt x="153" y="210"/>
                    <a:pt x="206" y="173"/>
                    <a:pt x="206" y="123"/>
                  </a:cubicBezTo>
                  <a:cubicBezTo>
                    <a:pt x="223" y="91"/>
                    <a:pt x="206" y="70"/>
                    <a:pt x="186" y="37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2" y="2"/>
                    <a:pt x="105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2" name="Google Shape;8612;p20"/>
            <p:cNvSpPr/>
            <p:nvPr/>
          </p:nvSpPr>
          <p:spPr>
            <a:xfrm flipH="1">
              <a:off x="3327811" y="3066100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12" y="1"/>
                  </a:moveTo>
                  <a:cubicBezTo>
                    <a:pt x="76" y="1"/>
                    <a:pt x="41" y="17"/>
                    <a:pt x="21" y="37"/>
                  </a:cubicBezTo>
                  <a:cubicBezTo>
                    <a:pt x="0" y="54"/>
                    <a:pt x="0" y="87"/>
                    <a:pt x="0" y="124"/>
                  </a:cubicBezTo>
                  <a:lnTo>
                    <a:pt x="0" y="140"/>
                  </a:lnTo>
                  <a:cubicBezTo>
                    <a:pt x="21" y="157"/>
                    <a:pt x="21" y="173"/>
                    <a:pt x="37" y="190"/>
                  </a:cubicBezTo>
                  <a:cubicBezTo>
                    <a:pt x="57" y="204"/>
                    <a:pt x="80" y="211"/>
                    <a:pt x="102" y="211"/>
                  </a:cubicBezTo>
                  <a:cubicBezTo>
                    <a:pt x="136" y="211"/>
                    <a:pt x="170" y="196"/>
                    <a:pt x="190" y="173"/>
                  </a:cubicBezTo>
                  <a:cubicBezTo>
                    <a:pt x="227" y="124"/>
                    <a:pt x="227" y="54"/>
                    <a:pt x="173" y="21"/>
                  </a:cubicBezTo>
                  <a:cubicBezTo>
                    <a:pt x="155" y="7"/>
                    <a:pt x="133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3" name="Google Shape;8613;p20"/>
            <p:cNvSpPr/>
            <p:nvPr/>
          </p:nvSpPr>
          <p:spPr>
            <a:xfrm flipH="1">
              <a:off x="3328761" y="3082875"/>
              <a:ext cx="5575" cy="4925"/>
            </a:xfrm>
            <a:custGeom>
              <a:avLst/>
              <a:gdLst/>
              <a:ahLst/>
              <a:cxnLst/>
              <a:rect l="l" t="t" r="r" b="b"/>
              <a:pathLst>
                <a:path w="223" h="197" extrusionOk="0">
                  <a:moveTo>
                    <a:pt x="70" y="1"/>
                  </a:moveTo>
                  <a:cubicBezTo>
                    <a:pt x="54" y="17"/>
                    <a:pt x="33" y="34"/>
                    <a:pt x="17" y="55"/>
                  </a:cubicBezTo>
                  <a:cubicBezTo>
                    <a:pt x="0" y="71"/>
                    <a:pt x="0" y="104"/>
                    <a:pt x="17" y="137"/>
                  </a:cubicBezTo>
                  <a:cubicBezTo>
                    <a:pt x="29" y="177"/>
                    <a:pt x="63" y="197"/>
                    <a:pt x="108" y="197"/>
                  </a:cubicBezTo>
                  <a:cubicBezTo>
                    <a:pt x="123" y="197"/>
                    <a:pt x="140" y="195"/>
                    <a:pt x="157" y="191"/>
                  </a:cubicBezTo>
                  <a:cubicBezTo>
                    <a:pt x="206" y="174"/>
                    <a:pt x="223" y="121"/>
                    <a:pt x="206" y="55"/>
                  </a:cubicBezTo>
                  <a:cubicBezTo>
                    <a:pt x="190" y="34"/>
                    <a:pt x="17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4" name="Google Shape;8614;p20"/>
            <p:cNvSpPr/>
            <p:nvPr/>
          </p:nvSpPr>
          <p:spPr>
            <a:xfrm flipH="1">
              <a:off x="3352361" y="31567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5" y="1"/>
                  </a:moveTo>
                  <a:cubicBezTo>
                    <a:pt x="41" y="1"/>
                    <a:pt x="1" y="44"/>
                    <a:pt x="1" y="91"/>
                  </a:cubicBezTo>
                  <a:lnTo>
                    <a:pt x="1" y="140"/>
                  </a:lnTo>
                  <a:lnTo>
                    <a:pt x="17" y="157"/>
                  </a:lnTo>
                  <a:cubicBezTo>
                    <a:pt x="34" y="194"/>
                    <a:pt x="54" y="194"/>
                    <a:pt x="87" y="210"/>
                  </a:cubicBezTo>
                  <a:cubicBezTo>
                    <a:pt x="120" y="210"/>
                    <a:pt x="137" y="210"/>
                    <a:pt x="157" y="194"/>
                  </a:cubicBezTo>
                  <a:cubicBezTo>
                    <a:pt x="190" y="173"/>
                    <a:pt x="207" y="140"/>
                    <a:pt x="207" y="124"/>
                  </a:cubicBezTo>
                  <a:cubicBezTo>
                    <a:pt x="207" y="91"/>
                    <a:pt x="207" y="70"/>
                    <a:pt x="190" y="37"/>
                  </a:cubicBezTo>
                  <a:cubicBezTo>
                    <a:pt x="174" y="21"/>
                    <a:pt x="137" y="4"/>
                    <a:pt x="120" y="4"/>
                  </a:cubicBezTo>
                  <a:cubicBezTo>
                    <a:pt x="111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5" name="Google Shape;8615;p20"/>
            <p:cNvSpPr/>
            <p:nvPr/>
          </p:nvSpPr>
          <p:spPr>
            <a:xfrm flipH="1">
              <a:off x="3341211" y="31626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10" y="0"/>
                  </a:moveTo>
                  <a:cubicBezTo>
                    <a:pt x="96" y="0"/>
                    <a:pt x="83" y="2"/>
                    <a:pt x="70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17" y="163"/>
                    <a:pt x="38" y="163"/>
                    <a:pt x="38" y="179"/>
                  </a:cubicBezTo>
                  <a:cubicBezTo>
                    <a:pt x="57" y="199"/>
                    <a:pt x="76" y="207"/>
                    <a:pt x="100" y="207"/>
                  </a:cubicBezTo>
                  <a:cubicBezTo>
                    <a:pt x="116" y="207"/>
                    <a:pt x="135" y="203"/>
                    <a:pt x="157" y="196"/>
                  </a:cubicBezTo>
                  <a:cubicBezTo>
                    <a:pt x="190" y="179"/>
                    <a:pt x="207" y="142"/>
                    <a:pt x="223" y="109"/>
                  </a:cubicBezTo>
                  <a:cubicBezTo>
                    <a:pt x="223" y="93"/>
                    <a:pt x="223" y="76"/>
                    <a:pt x="207" y="60"/>
                  </a:cubicBezTo>
                  <a:cubicBezTo>
                    <a:pt x="194" y="19"/>
                    <a:pt x="151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6" name="Google Shape;8616;p20"/>
            <p:cNvSpPr/>
            <p:nvPr/>
          </p:nvSpPr>
          <p:spPr>
            <a:xfrm flipH="1">
              <a:off x="3355761" y="3181225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03" y="0"/>
                  </a:moveTo>
                  <a:cubicBezTo>
                    <a:pt x="66" y="0"/>
                    <a:pt x="50" y="17"/>
                    <a:pt x="33" y="37"/>
                  </a:cubicBezTo>
                  <a:cubicBezTo>
                    <a:pt x="17" y="54"/>
                    <a:pt x="0" y="87"/>
                    <a:pt x="0" y="103"/>
                  </a:cubicBezTo>
                  <a:cubicBezTo>
                    <a:pt x="0" y="120"/>
                    <a:pt x="17" y="120"/>
                    <a:pt x="17" y="140"/>
                  </a:cubicBezTo>
                  <a:cubicBezTo>
                    <a:pt x="17" y="157"/>
                    <a:pt x="33" y="173"/>
                    <a:pt x="50" y="173"/>
                  </a:cubicBezTo>
                  <a:cubicBezTo>
                    <a:pt x="64" y="196"/>
                    <a:pt x="87" y="205"/>
                    <a:pt x="110" y="205"/>
                  </a:cubicBezTo>
                  <a:cubicBezTo>
                    <a:pt x="138" y="205"/>
                    <a:pt x="168" y="191"/>
                    <a:pt x="186" y="173"/>
                  </a:cubicBezTo>
                  <a:cubicBezTo>
                    <a:pt x="206" y="140"/>
                    <a:pt x="223" y="120"/>
                    <a:pt x="223" y="87"/>
                  </a:cubicBezTo>
                  <a:cubicBezTo>
                    <a:pt x="206" y="70"/>
                    <a:pt x="206" y="3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7" name="Google Shape;8617;p20"/>
            <p:cNvSpPr/>
            <p:nvPr/>
          </p:nvSpPr>
          <p:spPr>
            <a:xfrm flipH="1">
              <a:off x="3357911" y="31945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24"/>
                    <a:pt x="17" y="140"/>
                  </a:cubicBezTo>
                  <a:cubicBezTo>
                    <a:pt x="17" y="157"/>
                    <a:pt x="17" y="157"/>
                    <a:pt x="33" y="173"/>
                  </a:cubicBezTo>
                  <a:cubicBezTo>
                    <a:pt x="33" y="190"/>
                    <a:pt x="66" y="206"/>
                    <a:pt x="104" y="206"/>
                  </a:cubicBezTo>
                  <a:cubicBezTo>
                    <a:pt x="120" y="206"/>
                    <a:pt x="153" y="206"/>
                    <a:pt x="170" y="190"/>
                  </a:cubicBezTo>
                  <a:cubicBezTo>
                    <a:pt x="190" y="173"/>
                    <a:pt x="207" y="157"/>
                    <a:pt x="207" y="124"/>
                  </a:cubicBezTo>
                  <a:cubicBezTo>
                    <a:pt x="223" y="70"/>
                    <a:pt x="190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8" name="Google Shape;8618;p20"/>
            <p:cNvSpPr/>
            <p:nvPr/>
          </p:nvSpPr>
          <p:spPr>
            <a:xfrm flipH="1">
              <a:off x="3321436" y="3129775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29" y="0"/>
                  </a:moveTo>
                  <a:cubicBezTo>
                    <a:pt x="115" y="0"/>
                    <a:pt x="101" y="4"/>
                    <a:pt x="87" y="13"/>
                  </a:cubicBezTo>
                  <a:cubicBezTo>
                    <a:pt x="17" y="34"/>
                    <a:pt x="1" y="83"/>
                    <a:pt x="17" y="137"/>
                  </a:cubicBezTo>
                  <a:cubicBezTo>
                    <a:pt x="30" y="187"/>
                    <a:pt x="73" y="209"/>
                    <a:pt x="116" y="209"/>
                  </a:cubicBezTo>
                  <a:cubicBezTo>
                    <a:pt x="129" y="209"/>
                    <a:pt x="141" y="207"/>
                    <a:pt x="153" y="203"/>
                  </a:cubicBezTo>
                  <a:cubicBezTo>
                    <a:pt x="207" y="186"/>
                    <a:pt x="240" y="116"/>
                    <a:pt x="223" y="67"/>
                  </a:cubicBezTo>
                  <a:cubicBezTo>
                    <a:pt x="199" y="28"/>
                    <a:pt x="165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9" name="Google Shape;8619;p20"/>
            <p:cNvSpPr/>
            <p:nvPr/>
          </p:nvSpPr>
          <p:spPr>
            <a:xfrm flipH="1">
              <a:off x="3355336" y="3167825"/>
              <a:ext cx="5600" cy="5450"/>
            </a:xfrm>
            <a:custGeom>
              <a:avLst/>
              <a:gdLst/>
              <a:ahLst/>
              <a:cxnLst/>
              <a:rect l="l" t="t" r="r" b="b"/>
              <a:pathLst>
                <a:path w="224" h="218" extrusionOk="0">
                  <a:moveTo>
                    <a:pt x="102" y="0"/>
                  </a:moveTo>
                  <a:cubicBezTo>
                    <a:pt x="91" y="0"/>
                    <a:pt x="79" y="1"/>
                    <a:pt x="67" y="4"/>
                  </a:cubicBezTo>
                  <a:cubicBezTo>
                    <a:pt x="17" y="37"/>
                    <a:pt x="1" y="91"/>
                    <a:pt x="17" y="140"/>
                  </a:cubicBezTo>
                  <a:cubicBezTo>
                    <a:pt x="17" y="161"/>
                    <a:pt x="34" y="178"/>
                    <a:pt x="50" y="194"/>
                  </a:cubicBezTo>
                  <a:cubicBezTo>
                    <a:pt x="62" y="206"/>
                    <a:pt x="92" y="217"/>
                    <a:pt x="120" y="217"/>
                  </a:cubicBezTo>
                  <a:cubicBezTo>
                    <a:pt x="132" y="217"/>
                    <a:pt x="143" y="215"/>
                    <a:pt x="153" y="211"/>
                  </a:cubicBezTo>
                  <a:cubicBezTo>
                    <a:pt x="190" y="194"/>
                    <a:pt x="207" y="161"/>
                    <a:pt x="223" y="124"/>
                  </a:cubicBezTo>
                  <a:cubicBezTo>
                    <a:pt x="223" y="107"/>
                    <a:pt x="223" y="91"/>
                    <a:pt x="207" y="74"/>
                  </a:cubicBezTo>
                  <a:cubicBezTo>
                    <a:pt x="193" y="30"/>
                    <a:pt x="154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0" name="Google Shape;8620;p20"/>
            <p:cNvSpPr/>
            <p:nvPr/>
          </p:nvSpPr>
          <p:spPr>
            <a:xfrm flipH="1">
              <a:off x="3343811" y="31781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0" y="0"/>
                  </a:moveTo>
                  <a:cubicBezTo>
                    <a:pt x="38" y="0"/>
                    <a:pt x="1" y="33"/>
                    <a:pt x="1" y="91"/>
                  </a:cubicBezTo>
                  <a:lnTo>
                    <a:pt x="1" y="141"/>
                  </a:lnTo>
                  <a:cubicBezTo>
                    <a:pt x="21" y="178"/>
                    <a:pt x="54" y="194"/>
                    <a:pt x="87" y="211"/>
                  </a:cubicBezTo>
                  <a:cubicBezTo>
                    <a:pt x="141" y="211"/>
                    <a:pt x="190" y="178"/>
                    <a:pt x="207" y="124"/>
                  </a:cubicBezTo>
                  <a:cubicBezTo>
                    <a:pt x="207" y="91"/>
                    <a:pt x="207" y="58"/>
                    <a:pt x="190" y="38"/>
                  </a:cubicBezTo>
                  <a:cubicBezTo>
                    <a:pt x="174" y="21"/>
                    <a:pt x="141" y="5"/>
                    <a:pt x="125" y="5"/>
                  </a:cubicBezTo>
                  <a:cubicBezTo>
                    <a:pt x="113" y="2"/>
                    <a:pt x="101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1" name="Google Shape;8621;p20"/>
            <p:cNvSpPr/>
            <p:nvPr/>
          </p:nvSpPr>
          <p:spPr>
            <a:xfrm flipH="1">
              <a:off x="3350186" y="3140225"/>
              <a:ext cx="5175" cy="5050"/>
            </a:xfrm>
            <a:custGeom>
              <a:avLst/>
              <a:gdLst/>
              <a:ahLst/>
              <a:cxnLst/>
              <a:rect l="l" t="t" r="r" b="b"/>
              <a:pathLst>
                <a:path w="207" h="202" extrusionOk="0">
                  <a:moveTo>
                    <a:pt x="95" y="1"/>
                  </a:moveTo>
                  <a:cubicBezTo>
                    <a:pt x="76" y="1"/>
                    <a:pt x="60" y="13"/>
                    <a:pt x="33" y="28"/>
                  </a:cubicBezTo>
                  <a:cubicBezTo>
                    <a:pt x="17" y="45"/>
                    <a:pt x="0" y="61"/>
                    <a:pt x="0" y="94"/>
                  </a:cubicBezTo>
                  <a:lnTo>
                    <a:pt x="0" y="148"/>
                  </a:lnTo>
                  <a:lnTo>
                    <a:pt x="17" y="164"/>
                  </a:lnTo>
                  <a:cubicBezTo>
                    <a:pt x="33" y="181"/>
                    <a:pt x="50" y="197"/>
                    <a:pt x="87" y="197"/>
                  </a:cubicBezTo>
                  <a:cubicBezTo>
                    <a:pt x="95" y="200"/>
                    <a:pt x="104" y="201"/>
                    <a:pt x="112" y="201"/>
                  </a:cubicBezTo>
                  <a:cubicBezTo>
                    <a:pt x="153" y="201"/>
                    <a:pt x="193" y="169"/>
                    <a:pt x="206" y="111"/>
                  </a:cubicBezTo>
                  <a:cubicBezTo>
                    <a:pt x="206" y="94"/>
                    <a:pt x="206" y="61"/>
                    <a:pt x="190" y="45"/>
                  </a:cubicBezTo>
                  <a:cubicBezTo>
                    <a:pt x="173" y="28"/>
                    <a:pt x="136" y="8"/>
                    <a:pt x="120" y="8"/>
                  </a:cubicBezTo>
                  <a:cubicBezTo>
                    <a:pt x="110" y="3"/>
                    <a:pt x="102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2" name="Google Shape;8622;p20"/>
            <p:cNvSpPr/>
            <p:nvPr/>
          </p:nvSpPr>
          <p:spPr>
            <a:xfrm flipH="1">
              <a:off x="3345461" y="319320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99" y="0"/>
                  </a:moveTo>
                  <a:cubicBezTo>
                    <a:pt x="54" y="0"/>
                    <a:pt x="15" y="44"/>
                    <a:pt x="0" y="90"/>
                  </a:cubicBezTo>
                  <a:cubicBezTo>
                    <a:pt x="0" y="107"/>
                    <a:pt x="0" y="123"/>
                    <a:pt x="17" y="140"/>
                  </a:cubicBezTo>
                  <a:cubicBezTo>
                    <a:pt x="17" y="140"/>
                    <a:pt x="17" y="156"/>
                    <a:pt x="33" y="156"/>
                  </a:cubicBezTo>
                  <a:cubicBezTo>
                    <a:pt x="33" y="193"/>
                    <a:pt x="66" y="193"/>
                    <a:pt x="103" y="210"/>
                  </a:cubicBezTo>
                  <a:cubicBezTo>
                    <a:pt x="120" y="210"/>
                    <a:pt x="153" y="210"/>
                    <a:pt x="169" y="193"/>
                  </a:cubicBezTo>
                  <a:cubicBezTo>
                    <a:pt x="186" y="177"/>
                    <a:pt x="207" y="140"/>
                    <a:pt x="207" y="123"/>
                  </a:cubicBezTo>
                  <a:cubicBezTo>
                    <a:pt x="223" y="90"/>
                    <a:pt x="207" y="74"/>
                    <a:pt x="186" y="37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3" name="Google Shape;8623;p20"/>
            <p:cNvSpPr/>
            <p:nvPr/>
          </p:nvSpPr>
          <p:spPr>
            <a:xfrm flipH="1">
              <a:off x="3362261" y="3148900"/>
              <a:ext cx="5575" cy="5050"/>
            </a:xfrm>
            <a:custGeom>
              <a:avLst/>
              <a:gdLst/>
              <a:ahLst/>
              <a:cxnLst/>
              <a:rect l="l" t="t" r="r" b="b"/>
              <a:pathLst>
                <a:path w="223" h="202" extrusionOk="0">
                  <a:moveTo>
                    <a:pt x="122" y="0"/>
                  </a:moveTo>
                  <a:cubicBezTo>
                    <a:pt x="115" y="0"/>
                    <a:pt x="108" y="2"/>
                    <a:pt x="103" y="7"/>
                  </a:cubicBezTo>
                  <a:cubicBezTo>
                    <a:pt x="70" y="7"/>
                    <a:pt x="54" y="23"/>
                    <a:pt x="33" y="40"/>
                  </a:cubicBezTo>
                  <a:cubicBezTo>
                    <a:pt x="17" y="56"/>
                    <a:pt x="0" y="93"/>
                    <a:pt x="0" y="110"/>
                  </a:cubicBezTo>
                  <a:cubicBezTo>
                    <a:pt x="0" y="126"/>
                    <a:pt x="0" y="126"/>
                    <a:pt x="17" y="143"/>
                  </a:cubicBezTo>
                  <a:cubicBezTo>
                    <a:pt x="17" y="159"/>
                    <a:pt x="33" y="176"/>
                    <a:pt x="54" y="176"/>
                  </a:cubicBezTo>
                  <a:cubicBezTo>
                    <a:pt x="69" y="193"/>
                    <a:pt x="92" y="202"/>
                    <a:pt x="115" y="202"/>
                  </a:cubicBezTo>
                  <a:cubicBezTo>
                    <a:pt x="143" y="202"/>
                    <a:pt x="172" y="189"/>
                    <a:pt x="190" y="159"/>
                  </a:cubicBezTo>
                  <a:cubicBezTo>
                    <a:pt x="223" y="126"/>
                    <a:pt x="223" y="56"/>
                    <a:pt x="173" y="23"/>
                  </a:cubicBezTo>
                  <a:cubicBezTo>
                    <a:pt x="162" y="12"/>
                    <a:pt x="140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4" name="Google Shape;8624;p20"/>
            <p:cNvSpPr/>
            <p:nvPr/>
          </p:nvSpPr>
          <p:spPr>
            <a:xfrm flipH="1">
              <a:off x="3289686" y="31579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5" y="1"/>
                  </a:moveTo>
                  <a:cubicBezTo>
                    <a:pt x="58" y="1"/>
                    <a:pt x="17" y="47"/>
                    <a:pt x="17" y="90"/>
                  </a:cubicBezTo>
                  <a:cubicBezTo>
                    <a:pt x="1" y="107"/>
                    <a:pt x="17" y="123"/>
                    <a:pt x="17" y="144"/>
                  </a:cubicBezTo>
                  <a:cubicBezTo>
                    <a:pt x="17" y="144"/>
                    <a:pt x="17" y="160"/>
                    <a:pt x="38" y="160"/>
                  </a:cubicBezTo>
                  <a:cubicBezTo>
                    <a:pt x="54" y="193"/>
                    <a:pt x="71" y="210"/>
                    <a:pt x="104" y="210"/>
                  </a:cubicBezTo>
                  <a:cubicBezTo>
                    <a:pt x="158" y="210"/>
                    <a:pt x="207" y="177"/>
                    <a:pt x="223" y="123"/>
                  </a:cubicBezTo>
                  <a:cubicBezTo>
                    <a:pt x="223" y="90"/>
                    <a:pt x="223" y="74"/>
                    <a:pt x="207" y="41"/>
                  </a:cubicBezTo>
                  <a:cubicBezTo>
                    <a:pt x="191" y="20"/>
                    <a:pt x="158" y="4"/>
                    <a:pt x="141" y="4"/>
                  </a:cubicBezTo>
                  <a:cubicBezTo>
                    <a:pt x="132" y="1"/>
                    <a:pt x="124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5" name="Google Shape;8625;p20"/>
            <p:cNvSpPr/>
            <p:nvPr/>
          </p:nvSpPr>
          <p:spPr>
            <a:xfrm flipH="1">
              <a:off x="3287511" y="313010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0" y="0"/>
                  </a:moveTo>
                  <a:cubicBezTo>
                    <a:pt x="88" y="0"/>
                    <a:pt x="71" y="0"/>
                    <a:pt x="38" y="21"/>
                  </a:cubicBezTo>
                  <a:cubicBezTo>
                    <a:pt x="17" y="37"/>
                    <a:pt x="1" y="70"/>
                    <a:pt x="1" y="87"/>
                  </a:cubicBezTo>
                  <a:lnTo>
                    <a:pt x="1" y="140"/>
                  </a:lnTo>
                  <a:cubicBezTo>
                    <a:pt x="1" y="157"/>
                    <a:pt x="17" y="157"/>
                    <a:pt x="17" y="173"/>
                  </a:cubicBezTo>
                  <a:cubicBezTo>
                    <a:pt x="38" y="190"/>
                    <a:pt x="55" y="206"/>
                    <a:pt x="88" y="206"/>
                  </a:cubicBezTo>
                  <a:cubicBezTo>
                    <a:pt x="141" y="206"/>
                    <a:pt x="191" y="173"/>
                    <a:pt x="207" y="124"/>
                  </a:cubicBezTo>
                  <a:cubicBezTo>
                    <a:pt x="207" y="87"/>
                    <a:pt x="207" y="70"/>
                    <a:pt x="191" y="37"/>
                  </a:cubicBezTo>
                  <a:cubicBezTo>
                    <a:pt x="174" y="21"/>
                    <a:pt x="14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6" name="Google Shape;8626;p20"/>
            <p:cNvSpPr/>
            <p:nvPr/>
          </p:nvSpPr>
          <p:spPr>
            <a:xfrm flipH="1">
              <a:off x="3288761" y="31442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3" y="1"/>
                  </a:moveTo>
                  <a:cubicBezTo>
                    <a:pt x="38" y="1"/>
                    <a:pt x="0" y="44"/>
                    <a:pt x="0" y="91"/>
                  </a:cubicBezTo>
                  <a:lnTo>
                    <a:pt x="0" y="124"/>
                  </a:lnTo>
                  <a:lnTo>
                    <a:pt x="0" y="140"/>
                  </a:lnTo>
                  <a:lnTo>
                    <a:pt x="17" y="157"/>
                  </a:lnTo>
                  <a:cubicBezTo>
                    <a:pt x="33" y="194"/>
                    <a:pt x="50" y="210"/>
                    <a:pt x="87" y="210"/>
                  </a:cubicBezTo>
                  <a:cubicBezTo>
                    <a:pt x="120" y="210"/>
                    <a:pt x="137" y="210"/>
                    <a:pt x="153" y="194"/>
                  </a:cubicBezTo>
                  <a:cubicBezTo>
                    <a:pt x="190" y="177"/>
                    <a:pt x="207" y="140"/>
                    <a:pt x="207" y="124"/>
                  </a:cubicBezTo>
                  <a:cubicBezTo>
                    <a:pt x="207" y="91"/>
                    <a:pt x="207" y="74"/>
                    <a:pt x="190" y="54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7" name="Google Shape;8627;p20"/>
            <p:cNvSpPr/>
            <p:nvPr/>
          </p:nvSpPr>
          <p:spPr>
            <a:xfrm flipH="1">
              <a:off x="3293911" y="31699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08" y="1"/>
                  </a:moveTo>
                  <a:cubicBezTo>
                    <a:pt x="94" y="1"/>
                    <a:pt x="80" y="3"/>
                    <a:pt x="67" y="7"/>
                  </a:cubicBezTo>
                  <a:cubicBezTo>
                    <a:pt x="17" y="23"/>
                    <a:pt x="1" y="94"/>
                    <a:pt x="17" y="143"/>
                  </a:cubicBezTo>
                  <a:cubicBezTo>
                    <a:pt x="30" y="183"/>
                    <a:pt x="61" y="203"/>
                    <a:pt x="106" y="203"/>
                  </a:cubicBezTo>
                  <a:cubicBezTo>
                    <a:pt x="120" y="203"/>
                    <a:pt x="136" y="201"/>
                    <a:pt x="153" y="197"/>
                  </a:cubicBezTo>
                  <a:cubicBezTo>
                    <a:pt x="207" y="180"/>
                    <a:pt x="223" y="110"/>
                    <a:pt x="207" y="56"/>
                  </a:cubicBezTo>
                  <a:cubicBezTo>
                    <a:pt x="191" y="19"/>
                    <a:pt x="151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8" name="Google Shape;8628;p20"/>
            <p:cNvSpPr/>
            <p:nvPr/>
          </p:nvSpPr>
          <p:spPr>
            <a:xfrm flipH="1">
              <a:off x="3272061" y="31261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5" y="1"/>
                  </a:moveTo>
                  <a:cubicBezTo>
                    <a:pt x="54" y="1"/>
                    <a:pt x="15" y="33"/>
                    <a:pt x="1" y="91"/>
                  </a:cubicBezTo>
                  <a:cubicBezTo>
                    <a:pt x="1" y="108"/>
                    <a:pt x="1" y="124"/>
                    <a:pt x="17" y="141"/>
                  </a:cubicBezTo>
                  <a:lnTo>
                    <a:pt x="17" y="157"/>
                  </a:lnTo>
                  <a:cubicBezTo>
                    <a:pt x="34" y="178"/>
                    <a:pt x="71" y="194"/>
                    <a:pt x="87" y="211"/>
                  </a:cubicBezTo>
                  <a:cubicBezTo>
                    <a:pt x="120" y="211"/>
                    <a:pt x="158" y="194"/>
                    <a:pt x="174" y="194"/>
                  </a:cubicBezTo>
                  <a:cubicBezTo>
                    <a:pt x="191" y="178"/>
                    <a:pt x="207" y="141"/>
                    <a:pt x="207" y="124"/>
                  </a:cubicBezTo>
                  <a:cubicBezTo>
                    <a:pt x="223" y="91"/>
                    <a:pt x="207" y="54"/>
                    <a:pt x="191" y="38"/>
                  </a:cubicBezTo>
                  <a:cubicBezTo>
                    <a:pt x="174" y="21"/>
                    <a:pt x="158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9" name="Google Shape;8629;p20"/>
            <p:cNvSpPr/>
            <p:nvPr/>
          </p:nvSpPr>
          <p:spPr>
            <a:xfrm flipH="1">
              <a:off x="3275461" y="31373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4" y="42"/>
                    <a:pt x="1" y="92"/>
                    <a:pt x="17" y="145"/>
                  </a:cubicBezTo>
                  <a:cubicBezTo>
                    <a:pt x="34" y="162"/>
                    <a:pt x="34" y="178"/>
                    <a:pt x="50" y="178"/>
                  </a:cubicBezTo>
                  <a:cubicBezTo>
                    <a:pt x="87" y="211"/>
                    <a:pt x="120" y="211"/>
                    <a:pt x="153" y="211"/>
                  </a:cubicBezTo>
                  <a:cubicBezTo>
                    <a:pt x="207" y="195"/>
                    <a:pt x="223" y="162"/>
                    <a:pt x="223" y="125"/>
                  </a:cubicBezTo>
                  <a:lnTo>
                    <a:pt x="223" y="75"/>
                  </a:lnTo>
                  <a:cubicBezTo>
                    <a:pt x="210" y="31"/>
                    <a:pt x="16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0" name="Google Shape;8630;p20"/>
            <p:cNvSpPr/>
            <p:nvPr/>
          </p:nvSpPr>
          <p:spPr>
            <a:xfrm flipH="1">
              <a:off x="3275886" y="315055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115" y="0"/>
                  </a:moveTo>
                  <a:cubicBezTo>
                    <a:pt x="106" y="0"/>
                    <a:pt x="97" y="2"/>
                    <a:pt x="87" y="7"/>
                  </a:cubicBezTo>
                  <a:cubicBezTo>
                    <a:pt x="67" y="7"/>
                    <a:pt x="34" y="27"/>
                    <a:pt x="17" y="44"/>
                  </a:cubicBezTo>
                  <a:cubicBezTo>
                    <a:pt x="1" y="60"/>
                    <a:pt x="1" y="93"/>
                    <a:pt x="1" y="110"/>
                  </a:cubicBezTo>
                  <a:lnTo>
                    <a:pt x="1" y="147"/>
                  </a:lnTo>
                  <a:cubicBezTo>
                    <a:pt x="17" y="164"/>
                    <a:pt x="17" y="180"/>
                    <a:pt x="34" y="180"/>
                  </a:cubicBezTo>
                  <a:cubicBezTo>
                    <a:pt x="58" y="195"/>
                    <a:pt x="84" y="203"/>
                    <a:pt x="110" y="203"/>
                  </a:cubicBezTo>
                  <a:cubicBezTo>
                    <a:pt x="141" y="203"/>
                    <a:pt x="170" y="191"/>
                    <a:pt x="190" y="164"/>
                  </a:cubicBezTo>
                  <a:cubicBezTo>
                    <a:pt x="207" y="147"/>
                    <a:pt x="207" y="131"/>
                    <a:pt x="207" y="93"/>
                  </a:cubicBezTo>
                  <a:cubicBezTo>
                    <a:pt x="207" y="60"/>
                    <a:pt x="190" y="44"/>
                    <a:pt x="170" y="27"/>
                  </a:cubicBezTo>
                  <a:cubicBezTo>
                    <a:pt x="158" y="13"/>
                    <a:pt x="138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1" name="Google Shape;8631;p20"/>
            <p:cNvSpPr/>
            <p:nvPr/>
          </p:nvSpPr>
          <p:spPr>
            <a:xfrm flipH="1">
              <a:off x="3281961" y="3118150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87" y="0"/>
                  </a:moveTo>
                  <a:cubicBezTo>
                    <a:pt x="70" y="16"/>
                    <a:pt x="37" y="16"/>
                    <a:pt x="17" y="49"/>
                  </a:cubicBezTo>
                  <a:cubicBezTo>
                    <a:pt x="0" y="66"/>
                    <a:pt x="0" y="87"/>
                    <a:pt x="0" y="120"/>
                  </a:cubicBezTo>
                  <a:lnTo>
                    <a:pt x="0" y="153"/>
                  </a:lnTo>
                  <a:cubicBezTo>
                    <a:pt x="17" y="169"/>
                    <a:pt x="17" y="169"/>
                    <a:pt x="37" y="190"/>
                  </a:cubicBezTo>
                  <a:cubicBezTo>
                    <a:pt x="59" y="204"/>
                    <a:pt x="85" y="212"/>
                    <a:pt x="109" y="212"/>
                  </a:cubicBezTo>
                  <a:cubicBezTo>
                    <a:pt x="141" y="212"/>
                    <a:pt x="171" y="199"/>
                    <a:pt x="190" y="169"/>
                  </a:cubicBezTo>
                  <a:cubicBezTo>
                    <a:pt x="223" y="136"/>
                    <a:pt x="206" y="66"/>
                    <a:pt x="173" y="33"/>
                  </a:cubicBezTo>
                  <a:cubicBezTo>
                    <a:pt x="140" y="16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2" name="Google Shape;8632;p20"/>
            <p:cNvSpPr/>
            <p:nvPr/>
          </p:nvSpPr>
          <p:spPr>
            <a:xfrm flipH="1">
              <a:off x="3295661" y="31837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0" y="0"/>
                  </a:moveTo>
                  <a:cubicBezTo>
                    <a:pt x="54" y="0"/>
                    <a:pt x="0" y="47"/>
                    <a:pt x="0" y="90"/>
                  </a:cubicBezTo>
                  <a:lnTo>
                    <a:pt x="0" y="143"/>
                  </a:lnTo>
                  <a:lnTo>
                    <a:pt x="17" y="160"/>
                  </a:lnTo>
                  <a:cubicBezTo>
                    <a:pt x="33" y="193"/>
                    <a:pt x="54" y="193"/>
                    <a:pt x="87" y="209"/>
                  </a:cubicBezTo>
                  <a:cubicBezTo>
                    <a:pt x="136" y="209"/>
                    <a:pt x="190" y="176"/>
                    <a:pt x="206" y="123"/>
                  </a:cubicBezTo>
                  <a:cubicBezTo>
                    <a:pt x="206" y="90"/>
                    <a:pt x="206" y="73"/>
                    <a:pt x="190" y="40"/>
                  </a:cubicBezTo>
                  <a:cubicBezTo>
                    <a:pt x="173" y="20"/>
                    <a:pt x="157" y="3"/>
                    <a:pt x="120" y="3"/>
                  </a:cubicBezTo>
                  <a:cubicBezTo>
                    <a:pt x="114" y="1"/>
                    <a:pt x="107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3" name="Google Shape;8633;p20"/>
            <p:cNvSpPr/>
            <p:nvPr/>
          </p:nvSpPr>
          <p:spPr>
            <a:xfrm flipH="1">
              <a:off x="3298236" y="31206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04" y="1"/>
                  </a:moveTo>
                  <a:cubicBezTo>
                    <a:pt x="54" y="1"/>
                    <a:pt x="17" y="34"/>
                    <a:pt x="17" y="92"/>
                  </a:cubicBezTo>
                  <a:cubicBezTo>
                    <a:pt x="1" y="108"/>
                    <a:pt x="17" y="125"/>
                    <a:pt x="17" y="141"/>
                  </a:cubicBezTo>
                  <a:cubicBezTo>
                    <a:pt x="17" y="141"/>
                    <a:pt x="17" y="158"/>
                    <a:pt x="34" y="158"/>
                  </a:cubicBezTo>
                  <a:cubicBezTo>
                    <a:pt x="50" y="195"/>
                    <a:pt x="71" y="195"/>
                    <a:pt x="104" y="211"/>
                  </a:cubicBezTo>
                  <a:cubicBezTo>
                    <a:pt x="153" y="211"/>
                    <a:pt x="207" y="174"/>
                    <a:pt x="223" y="125"/>
                  </a:cubicBezTo>
                  <a:cubicBezTo>
                    <a:pt x="223" y="92"/>
                    <a:pt x="207" y="55"/>
                    <a:pt x="207" y="38"/>
                  </a:cubicBezTo>
                  <a:cubicBezTo>
                    <a:pt x="190" y="22"/>
                    <a:pt x="153" y="5"/>
                    <a:pt x="137" y="5"/>
                  </a:cubicBezTo>
                  <a:cubicBezTo>
                    <a:pt x="125" y="2"/>
                    <a:pt x="11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4" name="Google Shape;8634;p20"/>
            <p:cNvSpPr/>
            <p:nvPr/>
          </p:nvSpPr>
          <p:spPr>
            <a:xfrm flipH="1">
              <a:off x="3308961" y="31086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50" y="1"/>
                    <a:pt x="0" y="34"/>
                    <a:pt x="0" y="87"/>
                  </a:cubicBezTo>
                  <a:lnTo>
                    <a:pt x="0" y="137"/>
                  </a:lnTo>
                  <a:cubicBezTo>
                    <a:pt x="0" y="157"/>
                    <a:pt x="17" y="157"/>
                    <a:pt x="17" y="174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136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4"/>
                  </a:cubicBezTo>
                  <a:cubicBezTo>
                    <a:pt x="174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5" name="Google Shape;8635;p20"/>
            <p:cNvSpPr/>
            <p:nvPr/>
          </p:nvSpPr>
          <p:spPr>
            <a:xfrm flipH="1">
              <a:off x="3312361" y="31409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50" y="0"/>
                    <a:pt x="0" y="33"/>
                    <a:pt x="0" y="83"/>
                  </a:cubicBezTo>
                  <a:lnTo>
                    <a:pt x="0" y="153"/>
                  </a:lnTo>
                  <a:lnTo>
                    <a:pt x="17" y="169"/>
                  </a:lnTo>
                  <a:cubicBezTo>
                    <a:pt x="33" y="186"/>
                    <a:pt x="50" y="206"/>
                    <a:pt x="83" y="206"/>
                  </a:cubicBezTo>
                  <a:cubicBezTo>
                    <a:pt x="91" y="209"/>
                    <a:pt x="100" y="210"/>
                    <a:pt x="108" y="210"/>
                  </a:cubicBezTo>
                  <a:cubicBezTo>
                    <a:pt x="151" y="210"/>
                    <a:pt x="189" y="175"/>
                    <a:pt x="206" y="120"/>
                  </a:cubicBezTo>
                  <a:cubicBezTo>
                    <a:pt x="206" y="103"/>
                    <a:pt x="206" y="66"/>
                    <a:pt x="186" y="50"/>
                  </a:cubicBezTo>
                  <a:cubicBezTo>
                    <a:pt x="169" y="33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6" name="Google Shape;8636;p20"/>
            <p:cNvSpPr/>
            <p:nvPr/>
          </p:nvSpPr>
          <p:spPr>
            <a:xfrm flipH="1">
              <a:off x="3311136" y="3122200"/>
              <a:ext cx="5575" cy="5075"/>
            </a:xfrm>
            <a:custGeom>
              <a:avLst/>
              <a:gdLst/>
              <a:ahLst/>
              <a:cxnLst/>
              <a:rect l="l" t="t" r="r" b="b"/>
              <a:pathLst>
                <a:path w="223" h="203" extrusionOk="0">
                  <a:moveTo>
                    <a:pt x="110" y="1"/>
                  </a:moveTo>
                  <a:cubicBezTo>
                    <a:pt x="96" y="1"/>
                    <a:pt x="83" y="3"/>
                    <a:pt x="70" y="7"/>
                  </a:cubicBezTo>
                  <a:cubicBezTo>
                    <a:pt x="17" y="28"/>
                    <a:pt x="0" y="77"/>
                    <a:pt x="17" y="147"/>
                  </a:cubicBezTo>
                  <a:cubicBezTo>
                    <a:pt x="29" y="184"/>
                    <a:pt x="72" y="203"/>
                    <a:pt x="113" y="203"/>
                  </a:cubicBezTo>
                  <a:cubicBezTo>
                    <a:pt x="127" y="203"/>
                    <a:pt x="140" y="201"/>
                    <a:pt x="153" y="197"/>
                  </a:cubicBezTo>
                  <a:cubicBezTo>
                    <a:pt x="206" y="180"/>
                    <a:pt x="223" y="110"/>
                    <a:pt x="206" y="61"/>
                  </a:cubicBezTo>
                  <a:cubicBezTo>
                    <a:pt x="194" y="20"/>
                    <a:pt x="151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7" name="Google Shape;8637;p20"/>
            <p:cNvSpPr/>
            <p:nvPr/>
          </p:nvSpPr>
          <p:spPr>
            <a:xfrm flipH="1">
              <a:off x="3316286" y="315295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1" y="1"/>
                  </a:moveTo>
                  <a:cubicBezTo>
                    <a:pt x="116" y="1"/>
                    <a:pt x="100" y="5"/>
                    <a:pt x="87" y="14"/>
                  </a:cubicBezTo>
                  <a:cubicBezTo>
                    <a:pt x="33" y="35"/>
                    <a:pt x="0" y="84"/>
                    <a:pt x="17" y="138"/>
                  </a:cubicBezTo>
                  <a:cubicBezTo>
                    <a:pt x="33" y="154"/>
                    <a:pt x="33" y="171"/>
                    <a:pt x="50" y="187"/>
                  </a:cubicBezTo>
                  <a:cubicBezTo>
                    <a:pt x="76" y="199"/>
                    <a:pt x="100" y="210"/>
                    <a:pt x="124" y="210"/>
                  </a:cubicBezTo>
                  <a:cubicBezTo>
                    <a:pt x="133" y="210"/>
                    <a:pt x="143" y="208"/>
                    <a:pt x="153" y="204"/>
                  </a:cubicBezTo>
                  <a:cubicBezTo>
                    <a:pt x="206" y="187"/>
                    <a:pt x="223" y="154"/>
                    <a:pt x="223" y="117"/>
                  </a:cubicBezTo>
                  <a:lnTo>
                    <a:pt x="223" y="68"/>
                  </a:lnTo>
                  <a:cubicBezTo>
                    <a:pt x="211" y="29"/>
                    <a:pt x="17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8" name="Google Shape;8638;p20"/>
            <p:cNvSpPr/>
            <p:nvPr/>
          </p:nvSpPr>
          <p:spPr>
            <a:xfrm flipH="1">
              <a:off x="3300811" y="3134375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124" y="1"/>
                  </a:moveTo>
                  <a:cubicBezTo>
                    <a:pt x="88" y="1"/>
                    <a:pt x="53" y="15"/>
                    <a:pt x="33" y="35"/>
                  </a:cubicBezTo>
                  <a:cubicBezTo>
                    <a:pt x="17" y="56"/>
                    <a:pt x="0" y="89"/>
                    <a:pt x="17" y="122"/>
                  </a:cubicBezTo>
                  <a:lnTo>
                    <a:pt x="17" y="138"/>
                  </a:lnTo>
                  <a:cubicBezTo>
                    <a:pt x="17" y="159"/>
                    <a:pt x="33" y="176"/>
                    <a:pt x="50" y="192"/>
                  </a:cubicBezTo>
                  <a:cubicBezTo>
                    <a:pt x="70" y="205"/>
                    <a:pt x="90" y="210"/>
                    <a:pt x="109" y="210"/>
                  </a:cubicBezTo>
                  <a:cubicBezTo>
                    <a:pt x="139" y="210"/>
                    <a:pt x="167" y="196"/>
                    <a:pt x="190" y="176"/>
                  </a:cubicBezTo>
                  <a:cubicBezTo>
                    <a:pt x="239" y="122"/>
                    <a:pt x="223" y="56"/>
                    <a:pt x="190" y="19"/>
                  </a:cubicBezTo>
                  <a:cubicBezTo>
                    <a:pt x="169" y="6"/>
                    <a:pt x="146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9" name="Google Shape;8639;p20"/>
            <p:cNvSpPr/>
            <p:nvPr/>
          </p:nvSpPr>
          <p:spPr>
            <a:xfrm flipH="1">
              <a:off x="3320611" y="310160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2" y="1"/>
                  </a:moveTo>
                  <a:cubicBezTo>
                    <a:pt x="110" y="1"/>
                    <a:pt x="99" y="3"/>
                    <a:pt x="87" y="6"/>
                  </a:cubicBezTo>
                  <a:cubicBezTo>
                    <a:pt x="17" y="27"/>
                    <a:pt x="0" y="93"/>
                    <a:pt x="17" y="147"/>
                  </a:cubicBezTo>
                  <a:cubicBezTo>
                    <a:pt x="29" y="184"/>
                    <a:pt x="72" y="202"/>
                    <a:pt x="115" y="202"/>
                  </a:cubicBezTo>
                  <a:cubicBezTo>
                    <a:pt x="129" y="202"/>
                    <a:pt x="144" y="200"/>
                    <a:pt x="157" y="196"/>
                  </a:cubicBezTo>
                  <a:cubicBezTo>
                    <a:pt x="207" y="180"/>
                    <a:pt x="240" y="130"/>
                    <a:pt x="207" y="77"/>
                  </a:cubicBezTo>
                  <a:cubicBezTo>
                    <a:pt x="194" y="23"/>
                    <a:pt x="160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0" name="Google Shape;8640;p20"/>
            <p:cNvSpPr/>
            <p:nvPr/>
          </p:nvSpPr>
          <p:spPr>
            <a:xfrm flipH="1">
              <a:off x="3301636" y="31508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2" y="1"/>
                  </a:moveTo>
                  <a:cubicBezTo>
                    <a:pt x="88" y="1"/>
                    <a:pt x="75" y="6"/>
                    <a:pt x="67" y="16"/>
                  </a:cubicBezTo>
                  <a:cubicBezTo>
                    <a:pt x="50" y="16"/>
                    <a:pt x="17" y="33"/>
                    <a:pt x="17" y="66"/>
                  </a:cubicBezTo>
                  <a:cubicBezTo>
                    <a:pt x="1" y="82"/>
                    <a:pt x="1" y="120"/>
                    <a:pt x="1" y="153"/>
                  </a:cubicBezTo>
                  <a:cubicBezTo>
                    <a:pt x="25" y="189"/>
                    <a:pt x="58" y="210"/>
                    <a:pt x="96" y="210"/>
                  </a:cubicBezTo>
                  <a:cubicBezTo>
                    <a:pt x="109" y="210"/>
                    <a:pt x="123" y="207"/>
                    <a:pt x="137" y="202"/>
                  </a:cubicBezTo>
                  <a:cubicBezTo>
                    <a:pt x="186" y="185"/>
                    <a:pt x="223" y="120"/>
                    <a:pt x="207" y="66"/>
                  </a:cubicBezTo>
                  <a:cubicBezTo>
                    <a:pt x="186" y="49"/>
                    <a:pt x="170" y="16"/>
                    <a:pt x="137" y="16"/>
                  </a:cubicBezTo>
                  <a:cubicBezTo>
                    <a:pt x="128" y="6"/>
                    <a:pt x="115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1" name="Google Shape;8641;p20"/>
            <p:cNvSpPr/>
            <p:nvPr/>
          </p:nvSpPr>
          <p:spPr>
            <a:xfrm flipH="1">
              <a:off x="3305561" y="3162625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4" y="0"/>
                  </a:moveTo>
                  <a:cubicBezTo>
                    <a:pt x="112" y="0"/>
                    <a:pt x="99" y="2"/>
                    <a:pt x="87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29" y="183"/>
                    <a:pt x="72" y="202"/>
                    <a:pt x="114" y="202"/>
                  </a:cubicBezTo>
                  <a:cubicBezTo>
                    <a:pt x="127" y="202"/>
                    <a:pt x="141" y="200"/>
                    <a:pt x="153" y="196"/>
                  </a:cubicBezTo>
                  <a:cubicBezTo>
                    <a:pt x="207" y="179"/>
                    <a:pt x="240" y="109"/>
                    <a:pt x="223" y="60"/>
                  </a:cubicBezTo>
                  <a:cubicBezTo>
                    <a:pt x="198" y="19"/>
                    <a:pt x="162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2" name="Google Shape;8642;p20"/>
            <p:cNvSpPr/>
            <p:nvPr/>
          </p:nvSpPr>
          <p:spPr>
            <a:xfrm flipH="1">
              <a:off x="3277636" y="31640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6" y="0"/>
                  </a:moveTo>
                  <a:cubicBezTo>
                    <a:pt x="51" y="0"/>
                    <a:pt x="0" y="45"/>
                    <a:pt x="0" y="87"/>
                  </a:cubicBezTo>
                  <a:lnTo>
                    <a:pt x="0" y="141"/>
                  </a:lnTo>
                  <a:cubicBezTo>
                    <a:pt x="0" y="157"/>
                    <a:pt x="17" y="157"/>
                    <a:pt x="17" y="157"/>
                  </a:cubicBezTo>
                  <a:cubicBezTo>
                    <a:pt x="33" y="190"/>
                    <a:pt x="50" y="211"/>
                    <a:pt x="87" y="211"/>
                  </a:cubicBezTo>
                  <a:cubicBezTo>
                    <a:pt x="120" y="211"/>
                    <a:pt x="136" y="211"/>
                    <a:pt x="173" y="190"/>
                  </a:cubicBezTo>
                  <a:cubicBezTo>
                    <a:pt x="190" y="174"/>
                    <a:pt x="206" y="141"/>
                    <a:pt x="206" y="124"/>
                  </a:cubicBezTo>
                  <a:cubicBezTo>
                    <a:pt x="223" y="71"/>
                    <a:pt x="173" y="5"/>
                    <a:pt x="120" y="5"/>
                  </a:cubicBezTo>
                  <a:cubicBezTo>
                    <a:pt x="112" y="2"/>
                    <a:pt x="104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3" name="Google Shape;8643;p20"/>
            <p:cNvSpPr/>
            <p:nvPr/>
          </p:nvSpPr>
          <p:spPr>
            <a:xfrm flipH="1">
              <a:off x="3415961" y="3012500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87" y="0"/>
                  </a:moveTo>
                  <a:cubicBezTo>
                    <a:pt x="70" y="0"/>
                    <a:pt x="37" y="17"/>
                    <a:pt x="17" y="33"/>
                  </a:cubicBezTo>
                  <a:cubicBezTo>
                    <a:pt x="0" y="50"/>
                    <a:pt x="0" y="87"/>
                    <a:pt x="0" y="120"/>
                  </a:cubicBezTo>
                  <a:lnTo>
                    <a:pt x="0" y="136"/>
                  </a:lnTo>
                  <a:cubicBezTo>
                    <a:pt x="17" y="153"/>
                    <a:pt x="17" y="169"/>
                    <a:pt x="37" y="190"/>
                  </a:cubicBezTo>
                  <a:cubicBezTo>
                    <a:pt x="56" y="202"/>
                    <a:pt x="77" y="207"/>
                    <a:pt x="99" y="207"/>
                  </a:cubicBezTo>
                  <a:cubicBezTo>
                    <a:pt x="134" y="207"/>
                    <a:pt x="169" y="192"/>
                    <a:pt x="190" y="169"/>
                  </a:cubicBezTo>
                  <a:cubicBezTo>
                    <a:pt x="223" y="120"/>
                    <a:pt x="223" y="50"/>
                    <a:pt x="173" y="17"/>
                  </a:cubicBezTo>
                  <a:cubicBezTo>
                    <a:pt x="157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4" name="Google Shape;8644;p20"/>
            <p:cNvSpPr/>
            <p:nvPr/>
          </p:nvSpPr>
          <p:spPr>
            <a:xfrm flipH="1">
              <a:off x="3416361" y="299647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01" y="0"/>
                  </a:moveTo>
                  <a:cubicBezTo>
                    <a:pt x="53" y="0"/>
                    <a:pt x="17" y="35"/>
                    <a:pt x="17" y="89"/>
                  </a:cubicBezTo>
                  <a:cubicBezTo>
                    <a:pt x="1" y="109"/>
                    <a:pt x="17" y="126"/>
                    <a:pt x="17" y="142"/>
                  </a:cubicBezTo>
                  <a:cubicBezTo>
                    <a:pt x="17" y="142"/>
                    <a:pt x="17" y="159"/>
                    <a:pt x="34" y="159"/>
                  </a:cubicBezTo>
                  <a:cubicBezTo>
                    <a:pt x="54" y="192"/>
                    <a:pt x="71" y="192"/>
                    <a:pt x="104" y="212"/>
                  </a:cubicBezTo>
                  <a:cubicBezTo>
                    <a:pt x="120" y="212"/>
                    <a:pt x="157" y="192"/>
                    <a:pt x="174" y="192"/>
                  </a:cubicBezTo>
                  <a:cubicBezTo>
                    <a:pt x="207" y="175"/>
                    <a:pt x="207" y="142"/>
                    <a:pt x="223" y="126"/>
                  </a:cubicBezTo>
                  <a:cubicBezTo>
                    <a:pt x="223" y="89"/>
                    <a:pt x="223" y="56"/>
                    <a:pt x="207" y="39"/>
                  </a:cubicBezTo>
                  <a:cubicBezTo>
                    <a:pt x="190" y="23"/>
                    <a:pt x="157" y="6"/>
                    <a:pt x="137" y="6"/>
                  </a:cubicBezTo>
                  <a:cubicBezTo>
                    <a:pt x="124" y="2"/>
                    <a:pt x="113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5" name="Google Shape;8645;p20"/>
            <p:cNvSpPr/>
            <p:nvPr/>
          </p:nvSpPr>
          <p:spPr>
            <a:xfrm flipH="1">
              <a:off x="3419361" y="31034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04" y="0"/>
                  </a:moveTo>
                  <a:cubicBezTo>
                    <a:pt x="54" y="0"/>
                    <a:pt x="17" y="33"/>
                    <a:pt x="17" y="91"/>
                  </a:cubicBezTo>
                  <a:cubicBezTo>
                    <a:pt x="0" y="108"/>
                    <a:pt x="0" y="124"/>
                    <a:pt x="17" y="141"/>
                  </a:cubicBezTo>
                  <a:cubicBezTo>
                    <a:pt x="17" y="141"/>
                    <a:pt x="17" y="161"/>
                    <a:pt x="33" y="161"/>
                  </a:cubicBezTo>
                  <a:cubicBezTo>
                    <a:pt x="50" y="194"/>
                    <a:pt x="70" y="194"/>
                    <a:pt x="103" y="211"/>
                  </a:cubicBezTo>
                  <a:cubicBezTo>
                    <a:pt x="153" y="211"/>
                    <a:pt x="206" y="178"/>
                    <a:pt x="223" y="124"/>
                  </a:cubicBezTo>
                  <a:cubicBezTo>
                    <a:pt x="223" y="91"/>
                    <a:pt x="206" y="58"/>
                    <a:pt x="206" y="38"/>
                  </a:cubicBezTo>
                  <a:cubicBezTo>
                    <a:pt x="190" y="21"/>
                    <a:pt x="153" y="5"/>
                    <a:pt x="136" y="5"/>
                  </a:cubicBezTo>
                  <a:cubicBezTo>
                    <a:pt x="125" y="2"/>
                    <a:pt x="11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6" name="Google Shape;8646;p20"/>
            <p:cNvSpPr/>
            <p:nvPr/>
          </p:nvSpPr>
          <p:spPr>
            <a:xfrm flipH="1">
              <a:off x="3415961" y="30708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40" y="1"/>
                  </a:moveTo>
                  <a:cubicBezTo>
                    <a:pt x="70" y="1"/>
                    <a:pt x="17" y="38"/>
                    <a:pt x="17" y="87"/>
                  </a:cubicBezTo>
                  <a:cubicBezTo>
                    <a:pt x="0" y="104"/>
                    <a:pt x="17" y="124"/>
                    <a:pt x="17" y="141"/>
                  </a:cubicBezTo>
                  <a:cubicBezTo>
                    <a:pt x="17" y="157"/>
                    <a:pt x="17" y="157"/>
                    <a:pt x="37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1" y="210"/>
                    <a:pt x="119" y="211"/>
                    <a:pt x="127" y="211"/>
                  </a:cubicBezTo>
                  <a:cubicBezTo>
                    <a:pt x="171" y="211"/>
                    <a:pt x="209" y="166"/>
                    <a:pt x="223" y="124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90" y="21"/>
                    <a:pt x="157" y="2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7" name="Google Shape;8647;p20"/>
            <p:cNvSpPr/>
            <p:nvPr/>
          </p:nvSpPr>
          <p:spPr>
            <a:xfrm flipH="1">
              <a:off x="3421511" y="3024275"/>
              <a:ext cx="5175" cy="5050"/>
            </a:xfrm>
            <a:custGeom>
              <a:avLst/>
              <a:gdLst/>
              <a:ahLst/>
              <a:cxnLst/>
              <a:rect l="l" t="t" r="r" b="b"/>
              <a:pathLst>
                <a:path w="207" h="202" extrusionOk="0">
                  <a:moveTo>
                    <a:pt x="95" y="1"/>
                  </a:moveTo>
                  <a:cubicBezTo>
                    <a:pt x="76" y="1"/>
                    <a:pt x="61" y="13"/>
                    <a:pt x="37" y="28"/>
                  </a:cubicBezTo>
                  <a:cubicBezTo>
                    <a:pt x="17" y="44"/>
                    <a:pt x="0" y="61"/>
                    <a:pt x="0" y="94"/>
                  </a:cubicBezTo>
                  <a:lnTo>
                    <a:pt x="0" y="147"/>
                  </a:lnTo>
                  <a:cubicBezTo>
                    <a:pt x="17" y="147"/>
                    <a:pt x="17" y="164"/>
                    <a:pt x="17" y="164"/>
                  </a:cubicBezTo>
                  <a:cubicBezTo>
                    <a:pt x="37" y="180"/>
                    <a:pt x="70" y="197"/>
                    <a:pt x="87" y="197"/>
                  </a:cubicBezTo>
                  <a:cubicBezTo>
                    <a:pt x="96" y="200"/>
                    <a:pt x="105" y="201"/>
                    <a:pt x="115" y="201"/>
                  </a:cubicBezTo>
                  <a:cubicBezTo>
                    <a:pt x="161" y="201"/>
                    <a:pt x="206" y="169"/>
                    <a:pt x="206" y="110"/>
                  </a:cubicBezTo>
                  <a:cubicBezTo>
                    <a:pt x="206" y="94"/>
                    <a:pt x="206" y="61"/>
                    <a:pt x="190" y="44"/>
                  </a:cubicBezTo>
                  <a:cubicBezTo>
                    <a:pt x="173" y="28"/>
                    <a:pt x="157" y="7"/>
                    <a:pt x="120" y="7"/>
                  </a:cubicBezTo>
                  <a:cubicBezTo>
                    <a:pt x="110" y="3"/>
                    <a:pt x="102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8" name="Google Shape;8648;p20"/>
            <p:cNvSpPr/>
            <p:nvPr/>
          </p:nvSpPr>
          <p:spPr>
            <a:xfrm flipH="1">
              <a:off x="3428311" y="3092225"/>
              <a:ext cx="6125" cy="5075"/>
            </a:xfrm>
            <a:custGeom>
              <a:avLst/>
              <a:gdLst/>
              <a:ahLst/>
              <a:cxnLst/>
              <a:rect l="l" t="t" r="r" b="b"/>
              <a:pathLst>
                <a:path w="245" h="203" extrusionOk="0">
                  <a:moveTo>
                    <a:pt x="120" y="0"/>
                  </a:moveTo>
                  <a:cubicBezTo>
                    <a:pt x="105" y="0"/>
                    <a:pt x="89" y="2"/>
                    <a:pt x="71" y="6"/>
                  </a:cubicBezTo>
                  <a:cubicBezTo>
                    <a:pt x="17" y="23"/>
                    <a:pt x="1" y="93"/>
                    <a:pt x="17" y="142"/>
                  </a:cubicBezTo>
                  <a:cubicBezTo>
                    <a:pt x="33" y="183"/>
                    <a:pt x="74" y="202"/>
                    <a:pt x="117" y="202"/>
                  </a:cubicBezTo>
                  <a:cubicBezTo>
                    <a:pt x="130" y="202"/>
                    <a:pt x="144" y="200"/>
                    <a:pt x="158" y="196"/>
                  </a:cubicBezTo>
                  <a:cubicBezTo>
                    <a:pt x="207" y="175"/>
                    <a:pt x="244" y="109"/>
                    <a:pt x="207" y="56"/>
                  </a:cubicBezTo>
                  <a:cubicBezTo>
                    <a:pt x="195" y="19"/>
                    <a:pt x="164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9" name="Google Shape;8649;p20"/>
            <p:cNvSpPr/>
            <p:nvPr/>
          </p:nvSpPr>
          <p:spPr>
            <a:xfrm flipH="1">
              <a:off x="3427486" y="3063925"/>
              <a:ext cx="6000" cy="5375"/>
            </a:xfrm>
            <a:custGeom>
              <a:avLst/>
              <a:gdLst/>
              <a:ahLst/>
              <a:cxnLst/>
              <a:rect l="l" t="t" r="r" b="b"/>
              <a:pathLst>
                <a:path w="240" h="215" extrusionOk="0">
                  <a:moveTo>
                    <a:pt x="101" y="0"/>
                  </a:moveTo>
                  <a:cubicBezTo>
                    <a:pt x="90" y="0"/>
                    <a:pt x="78" y="2"/>
                    <a:pt x="66" y="4"/>
                  </a:cubicBezTo>
                  <a:cubicBezTo>
                    <a:pt x="17" y="37"/>
                    <a:pt x="0" y="91"/>
                    <a:pt x="17" y="141"/>
                  </a:cubicBezTo>
                  <a:cubicBezTo>
                    <a:pt x="30" y="185"/>
                    <a:pt x="80" y="215"/>
                    <a:pt x="125" y="215"/>
                  </a:cubicBezTo>
                  <a:cubicBezTo>
                    <a:pt x="135" y="215"/>
                    <a:pt x="144" y="214"/>
                    <a:pt x="153" y="211"/>
                  </a:cubicBezTo>
                  <a:cubicBezTo>
                    <a:pt x="206" y="174"/>
                    <a:pt x="239" y="124"/>
                    <a:pt x="206" y="70"/>
                  </a:cubicBezTo>
                  <a:cubicBezTo>
                    <a:pt x="189" y="30"/>
                    <a:pt x="153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0" name="Google Shape;8650;p20"/>
            <p:cNvSpPr/>
            <p:nvPr/>
          </p:nvSpPr>
          <p:spPr>
            <a:xfrm flipH="1">
              <a:off x="3423686" y="30519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54" y="0"/>
                    <a:pt x="1" y="33"/>
                    <a:pt x="1" y="87"/>
                  </a:cubicBezTo>
                  <a:lnTo>
                    <a:pt x="1" y="136"/>
                  </a:lnTo>
                  <a:cubicBezTo>
                    <a:pt x="1" y="157"/>
                    <a:pt x="21" y="157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94" y="208"/>
                    <a:pt x="101" y="209"/>
                    <a:pt x="108" y="209"/>
                  </a:cubicBezTo>
                  <a:cubicBezTo>
                    <a:pt x="153" y="209"/>
                    <a:pt x="192" y="166"/>
                    <a:pt x="207" y="120"/>
                  </a:cubicBezTo>
                  <a:cubicBezTo>
                    <a:pt x="207" y="103"/>
                    <a:pt x="207" y="70"/>
                    <a:pt x="190" y="54"/>
                  </a:cubicBezTo>
                  <a:cubicBezTo>
                    <a:pt x="174" y="17"/>
                    <a:pt x="141" y="17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1" name="Google Shape;8651;p20"/>
            <p:cNvSpPr/>
            <p:nvPr/>
          </p:nvSpPr>
          <p:spPr>
            <a:xfrm flipH="1">
              <a:off x="3429661" y="30777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71" y="1"/>
                    <a:pt x="17" y="34"/>
                    <a:pt x="0" y="87"/>
                  </a:cubicBezTo>
                  <a:lnTo>
                    <a:pt x="0" y="137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3" y="190"/>
                    <a:pt x="71" y="207"/>
                    <a:pt x="87" y="207"/>
                  </a:cubicBezTo>
                  <a:cubicBezTo>
                    <a:pt x="96" y="209"/>
                    <a:pt x="105" y="210"/>
                    <a:pt x="114" y="210"/>
                  </a:cubicBezTo>
                  <a:cubicBezTo>
                    <a:pt x="169" y="210"/>
                    <a:pt x="207" y="167"/>
                    <a:pt x="207" y="120"/>
                  </a:cubicBezTo>
                  <a:cubicBezTo>
                    <a:pt x="207" y="104"/>
                    <a:pt x="207" y="71"/>
                    <a:pt x="190" y="54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2" name="Google Shape;8652;p20"/>
            <p:cNvSpPr/>
            <p:nvPr/>
          </p:nvSpPr>
          <p:spPr>
            <a:xfrm flipH="1">
              <a:off x="3422761" y="30382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lnTo>
                    <a:pt x="1" y="120"/>
                  </a:lnTo>
                  <a:lnTo>
                    <a:pt x="1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4" y="190"/>
                    <a:pt x="50" y="207"/>
                    <a:pt x="87" y="207"/>
                  </a:cubicBezTo>
                  <a:cubicBezTo>
                    <a:pt x="120" y="207"/>
                    <a:pt x="137" y="207"/>
                    <a:pt x="170" y="190"/>
                  </a:cubicBezTo>
                  <a:cubicBezTo>
                    <a:pt x="190" y="170"/>
                    <a:pt x="207" y="153"/>
                    <a:pt x="207" y="120"/>
                  </a:cubicBezTo>
                  <a:cubicBezTo>
                    <a:pt x="207" y="104"/>
                    <a:pt x="207" y="67"/>
                    <a:pt x="190" y="50"/>
                  </a:cubicBezTo>
                  <a:cubicBezTo>
                    <a:pt x="170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3" name="Google Shape;8653;p20"/>
            <p:cNvSpPr/>
            <p:nvPr/>
          </p:nvSpPr>
          <p:spPr>
            <a:xfrm flipH="1">
              <a:off x="3403886" y="30038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1"/>
                  </a:moveTo>
                  <a:cubicBezTo>
                    <a:pt x="104" y="1"/>
                    <a:pt x="71" y="1"/>
                    <a:pt x="50" y="21"/>
                  </a:cubicBezTo>
                  <a:cubicBezTo>
                    <a:pt x="34" y="38"/>
                    <a:pt x="17" y="54"/>
                    <a:pt x="17" y="87"/>
                  </a:cubicBezTo>
                  <a:cubicBezTo>
                    <a:pt x="1" y="104"/>
                    <a:pt x="1" y="124"/>
                    <a:pt x="17" y="141"/>
                  </a:cubicBezTo>
                  <a:cubicBezTo>
                    <a:pt x="17" y="141"/>
                    <a:pt x="17" y="157"/>
                    <a:pt x="34" y="157"/>
                  </a:cubicBezTo>
                  <a:cubicBezTo>
                    <a:pt x="50" y="190"/>
                    <a:pt x="71" y="190"/>
                    <a:pt x="104" y="207"/>
                  </a:cubicBezTo>
                  <a:cubicBezTo>
                    <a:pt x="153" y="207"/>
                    <a:pt x="207" y="174"/>
                    <a:pt x="223" y="124"/>
                  </a:cubicBezTo>
                  <a:cubicBezTo>
                    <a:pt x="223" y="87"/>
                    <a:pt x="207" y="54"/>
                    <a:pt x="207" y="38"/>
                  </a:cubicBezTo>
                  <a:cubicBezTo>
                    <a:pt x="190" y="2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4" name="Google Shape;8654;p20"/>
            <p:cNvSpPr/>
            <p:nvPr/>
          </p:nvSpPr>
          <p:spPr>
            <a:xfrm flipH="1">
              <a:off x="3402561" y="29897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lnTo>
                    <a:pt x="1" y="137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4" y="191"/>
                    <a:pt x="67" y="207"/>
                    <a:pt x="83" y="207"/>
                  </a:cubicBezTo>
                  <a:cubicBezTo>
                    <a:pt x="93" y="209"/>
                    <a:pt x="102" y="210"/>
                    <a:pt x="110" y="210"/>
                  </a:cubicBezTo>
                  <a:cubicBezTo>
                    <a:pt x="167" y="210"/>
                    <a:pt x="207" y="167"/>
                    <a:pt x="207" y="120"/>
                  </a:cubicBezTo>
                  <a:cubicBezTo>
                    <a:pt x="207" y="104"/>
                    <a:pt x="207" y="71"/>
                    <a:pt x="186" y="50"/>
                  </a:cubicBezTo>
                  <a:cubicBezTo>
                    <a:pt x="170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5" name="Google Shape;8655;p20"/>
            <p:cNvSpPr/>
            <p:nvPr/>
          </p:nvSpPr>
          <p:spPr>
            <a:xfrm flipH="1">
              <a:off x="3400911" y="297382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20" y="1"/>
                  </a:moveTo>
                  <a:cubicBezTo>
                    <a:pt x="87" y="1"/>
                    <a:pt x="70" y="1"/>
                    <a:pt x="33" y="34"/>
                  </a:cubicBezTo>
                  <a:cubicBezTo>
                    <a:pt x="17" y="50"/>
                    <a:pt x="17" y="67"/>
                    <a:pt x="0" y="88"/>
                  </a:cubicBezTo>
                  <a:cubicBezTo>
                    <a:pt x="0" y="104"/>
                    <a:pt x="0" y="121"/>
                    <a:pt x="17" y="137"/>
                  </a:cubicBezTo>
                  <a:cubicBezTo>
                    <a:pt x="33" y="170"/>
                    <a:pt x="54" y="207"/>
                    <a:pt x="103" y="207"/>
                  </a:cubicBezTo>
                  <a:cubicBezTo>
                    <a:pt x="157" y="207"/>
                    <a:pt x="206" y="170"/>
                    <a:pt x="223" y="121"/>
                  </a:cubicBezTo>
                  <a:cubicBezTo>
                    <a:pt x="223" y="88"/>
                    <a:pt x="206" y="67"/>
                    <a:pt x="190" y="34"/>
                  </a:cubicBezTo>
                  <a:cubicBezTo>
                    <a:pt x="173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6" name="Google Shape;8656;p20"/>
            <p:cNvSpPr/>
            <p:nvPr/>
          </p:nvSpPr>
          <p:spPr>
            <a:xfrm flipH="1">
              <a:off x="3406061" y="3020225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70" y="0"/>
                    <a:pt x="17" y="33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cubicBezTo>
                    <a:pt x="17" y="153"/>
                    <a:pt x="17" y="153"/>
                    <a:pt x="33" y="169"/>
                  </a:cubicBezTo>
                  <a:cubicBezTo>
                    <a:pt x="54" y="190"/>
                    <a:pt x="70" y="206"/>
                    <a:pt x="103" y="206"/>
                  </a:cubicBezTo>
                  <a:cubicBezTo>
                    <a:pt x="120" y="206"/>
                    <a:pt x="157" y="206"/>
                    <a:pt x="173" y="190"/>
                  </a:cubicBezTo>
                  <a:cubicBezTo>
                    <a:pt x="190" y="169"/>
                    <a:pt x="206" y="153"/>
                    <a:pt x="223" y="120"/>
                  </a:cubicBezTo>
                  <a:cubicBezTo>
                    <a:pt x="223" y="87"/>
                    <a:pt x="206" y="66"/>
                    <a:pt x="190" y="50"/>
                  </a:cubicBezTo>
                  <a:cubicBezTo>
                    <a:pt x="173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7" name="Google Shape;8657;p20"/>
            <p:cNvSpPr/>
            <p:nvPr/>
          </p:nvSpPr>
          <p:spPr>
            <a:xfrm flipH="1">
              <a:off x="3411611" y="3057950"/>
              <a:ext cx="5600" cy="5400"/>
            </a:xfrm>
            <a:custGeom>
              <a:avLst/>
              <a:gdLst/>
              <a:ahLst/>
              <a:cxnLst/>
              <a:rect l="l" t="t" r="r" b="b"/>
              <a:pathLst>
                <a:path w="224" h="216" extrusionOk="0">
                  <a:moveTo>
                    <a:pt x="120" y="0"/>
                  </a:moveTo>
                  <a:cubicBezTo>
                    <a:pt x="71" y="0"/>
                    <a:pt x="17" y="37"/>
                    <a:pt x="0" y="87"/>
                  </a:cubicBezTo>
                  <a:lnTo>
                    <a:pt x="0" y="157"/>
                  </a:lnTo>
                  <a:cubicBezTo>
                    <a:pt x="17" y="157"/>
                    <a:pt x="17" y="157"/>
                    <a:pt x="17" y="173"/>
                  </a:cubicBezTo>
                  <a:cubicBezTo>
                    <a:pt x="33" y="190"/>
                    <a:pt x="71" y="206"/>
                    <a:pt x="87" y="206"/>
                  </a:cubicBezTo>
                  <a:cubicBezTo>
                    <a:pt x="97" y="213"/>
                    <a:pt x="105" y="215"/>
                    <a:pt x="113" y="215"/>
                  </a:cubicBezTo>
                  <a:cubicBezTo>
                    <a:pt x="132" y="215"/>
                    <a:pt x="148" y="201"/>
                    <a:pt x="174" y="190"/>
                  </a:cubicBezTo>
                  <a:cubicBezTo>
                    <a:pt x="190" y="173"/>
                    <a:pt x="207" y="157"/>
                    <a:pt x="207" y="124"/>
                  </a:cubicBezTo>
                  <a:cubicBezTo>
                    <a:pt x="223" y="70"/>
                    <a:pt x="174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8" name="Google Shape;8658;p20"/>
            <p:cNvSpPr/>
            <p:nvPr/>
          </p:nvSpPr>
          <p:spPr>
            <a:xfrm flipH="1">
              <a:off x="3409461" y="30316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26" y="1"/>
                  </a:moveTo>
                  <a:cubicBezTo>
                    <a:pt x="112" y="1"/>
                    <a:pt x="99" y="3"/>
                    <a:pt x="87" y="7"/>
                  </a:cubicBezTo>
                  <a:cubicBezTo>
                    <a:pt x="33" y="24"/>
                    <a:pt x="0" y="77"/>
                    <a:pt x="33" y="147"/>
                  </a:cubicBezTo>
                  <a:cubicBezTo>
                    <a:pt x="33" y="147"/>
                    <a:pt x="50" y="164"/>
                    <a:pt x="50" y="180"/>
                  </a:cubicBezTo>
                  <a:cubicBezTo>
                    <a:pt x="76" y="192"/>
                    <a:pt x="100" y="204"/>
                    <a:pt x="129" y="204"/>
                  </a:cubicBezTo>
                  <a:cubicBezTo>
                    <a:pt x="142" y="204"/>
                    <a:pt x="155" y="202"/>
                    <a:pt x="169" y="197"/>
                  </a:cubicBezTo>
                  <a:cubicBezTo>
                    <a:pt x="206" y="180"/>
                    <a:pt x="223" y="147"/>
                    <a:pt x="223" y="110"/>
                  </a:cubicBezTo>
                  <a:lnTo>
                    <a:pt x="223" y="61"/>
                  </a:lnTo>
                  <a:cubicBezTo>
                    <a:pt x="210" y="20"/>
                    <a:pt x="167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9" name="Google Shape;8659;p20"/>
            <p:cNvSpPr/>
            <p:nvPr/>
          </p:nvSpPr>
          <p:spPr>
            <a:xfrm flipH="1">
              <a:off x="3418011" y="308447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4"/>
                    <a:pt x="0" y="94"/>
                    <a:pt x="37" y="143"/>
                  </a:cubicBezTo>
                  <a:cubicBezTo>
                    <a:pt x="50" y="184"/>
                    <a:pt x="81" y="203"/>
                    <a:pt x="126" y="203"/>
                  </a:cubicBezTo>
                  <a:cubicBezTo>
                    <a:pt x="140" y="203"/>
                    <a:pt x="156" y="201"/>
                    <a:pt x="173" y="197"/>
                  </a:cubicBezTo>
                  <a:cubicBezTo>
                    <a:pt x="223" y="176"/>
                    <a:pt x="243" y="127"/>
                    <a:pt x="223" y="57"/>
                  </a:cubicBezTo>
                  <a:cubicBezTo>
                    <a:pt x="210" y="19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0" name="Google Shape;8660;p20"/>
            <p:cNvSpPr/>
            <p:nvPr/>
          </p:nvSpPr>
          <p:spPr>
            <a:xfrm flipH="1">
              <a:off x="3409861" y="3044650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03" y="0"/>
                  </a:moveTo>
                  <a:cubicBezTo>
                    <a:pt x="66" y="0"/>
                    <a:pt x="33" y="17"/>
                    <a:pt x="17" y="37"/>
                  </a:cubicBezTo>
                  <a:cubicBezTo>
                    <a:pt x="0" y="70"/>
                    <a:pt x="0" y="87"/>
                    <a:pt x="0" y="120"/>
                  </a:cubicBezTo>
                  <a:cubicBezTo>
                    <a:pt x="0" y="120"/>
                    <a:pt x="0" y="141"/>
                    <a:pt x="17" y="141"/>
                  </a:cubicBezTo>
                  <a:cubicBezTo>
                    <a:pt x="17" y="157"/>
                    <a:pt x="33" y="174"/>
                    <a:pt x="33" y="190"/>
                  </a:cubicBezTo>
                  <a:cubicBezTo>
                    <a:pt x="53" y="203"/>
                    <a:pt x="76" y="208"/>
                    <a:pt x="98" y="208"/>
                  </a:cubicBezTo>
                  <a:cubicBezTo>
                    <a:pt x="133" y="208"/>
                    <a:pt x="167" y="194"/>
                    <a:pt x="190" y="174"/>
                  </a:cubicBezTo>
                  <a:cubicBezTo>
                    <a:pt x="206" y="157"/>
                    <a:pt x="206" y="120"/>
                    <a:pt x="206" y="87"/>
                  </a:cubicBezTo>
                  <a:cubicBezTo>
                    <a:pt x="206" y="70"/>
                    <a:pt x="190" y="3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1" name="Google Shape;8661;p20"/>
            <p:cNvSpPr/>
            <p:nvPr/>
          </p:nvSpPr>
          <p:spPr>
            <a:xfrm flipH="1">
              <a:off x="3372561" y="31248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6" y="0"/>
                  </a:moveTo>
                  <a:cubicBezTo>
                    <a:pt x="41" y="0"/>
                    <a:pt x="1" y="46"/>
                    <a:pt x="1" y="90"/>
                  </a:cubicBezTo>
                  <a:lnTo>
                    <a:pt x="1" y="143"/>
                  </a:lnTo>
                  <a:cubicBezTo>
                    <a:pt x="1" y="160"/>
                    <a:pt x="17" y="160"/>
                    <a:pt x="17" y="160"/>
                  </a:cubicBezTo>
                  <a:cubicBezTo>
                    <a:pt x="38" y="193"/>
                    <a:pt x="54" y="209"/>
                    <a:pt x="87" y="209"/>
                  </a:cubicBezTo>
                  <a:cubicBezTo>
                    <a:pt x="104" y="209"/>
                    <a:pt x="141" y="209"/>
                    <a:pt x="157" y="193"/>
                  </a:cubicBezTo>
                  <a:cubicBezTo>
                    <a:pt x="190" y="176"/>
                    <a:pt x="207" y="143"/>
                    <a:pt x="207" y="127"/>
                  </a:cubicBezTo>
                  <a:cubicBezTo>
                    <a:pt x="207" y="90"/>
                    <a:pt x="207" y="73"/>
                    <a:pt x="190" y="40"/>
                  </a:cubicBezTo>
                  <a:cubicBezTo>
                    <a:pt x="174" y="24"/>
                    <a:pt x="141" y="3"/>
                    <a:pt x="120" y="3"/>
                  </a:cubicBezTo>
                  <a:cubicBezTo>
                    <a:pt x="112" y="1"/>
                    <a:pt x="104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2" name="Google Shape;8662;p20"/>
            <p:cNvSpPr/>
            <p:nvPr/>
          </p:nvSpPr>
          <p:spPr>
            <a:xfrm flipH="1">
              <a:off x="3378536" y="315110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7" y="1"/>
                  </a:moveTo>
                  <a:cubicBezTo>
                    <a:pt x="55" y="1"/>
                    <a:pt x="14" y="46"/>
                    <a:pt x="0" y="88"/>
                  </a:cubicBezTo>
                  <a:lnTo>
                    <a:pt x="0" y="142"/>
                  </a:lnTo>
                  <a:cubicBezTo>
                    <a:pt x="17" y="142"/>
                    <a:pt x="17" y="158"/>
                    <a:pt x="17" y="158"/>
                  </a:cubicBezTo>
                  <a:cubicBezTo>
                    <a:pt x="33" y="191"/>
                    <a:pt x="70" y="212"/>
                    <a:pt x="87" y="212"/>
                  </a:cubicBezTo>
                  <a:cubicBezTo>
                    <a:pt x="136" y="212"/>
                    <a:pt x="207" y="174"/>
                    <a:pt x="207" y="125"/>
                  </a:cubicBezTo>
                  <a:cubicBezTo>
                    <a:pt x="207" y="88"/>
                    <a:pt x="207" y="71"/>
                    <a:pt x="190" y="38"/>
                  </a:cubicBezTo>
                  <a:cubicBezTo>
                    <a:pt x="174" y="22"/>
                    <a:pt x="153" y="5"/>
                    <a:pt x="120" y="5"/>
                  </a:cubicBezTo>
                  <a:cubicBezTo>
                    <a:pt x="112" y="2"/>
                    <a:pt x="105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3" name="Google Shape;8663;p20"/>
            <p:cNvSpPr/>
            <p:nvPr/>
          </p:nvSpPr>
          <p:spPr>
            <a:xfrm flipH="1">
              <a:off x="3381111" y="31649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2" y="0"/>
                  </a:moveTo>
                  <a:cubicBezTo>
                    <a:pt x="80" y="0"/>
                    <a:pt x="48" y="14"/>
                    <a:pt x="17" y="35"/>
                  </a:cubicBezTo>
                  <a:cubicBezTo>
                    <a:pt x="1" y="51"/>
                    <a:pt x="1" y="88"/>
                    <a:pt x="1" y="121"/>
                  </a:cubicBezTo>
                  <a:cubicBezTo>
                    <a:pt x="1" y="121"/>
                    <a:pt x="1" y="138"/>
                    <a:pt x="17" y="138"/>
                  </a:cubicBezTo>
                  <a:cubicBezTo>
                    <a:pt x="17" y="154"/>
                    <a:pt x="34" y="175"/>
                    <a:pt x="34" y="191"/>
                  </a:cubicBezTo>
                  <a:cubicBezTo>
                    <a:pt x="54" y="204"/>
                    <a:pt x="77" y="209"/>
                    <a:pt x="98" y="209"/>
                  </a:cubicBezTo>
                  <a:cubicBezTo>
                    <a:pt x="134" y="209"/>
                    <a:pt x="168" y="195"/>
                    <a:pt x="190" y="175"/>
                  </a:cubicBezTo>
                  <a:cubicBezTo>
                    <a:pt x="223" y="121"/>
                    <a:pt x="223" y="51"/>
                    <a:pt x="170" y="18"/>
                  </a:cubicBezTo>
                  <a:cubicBezTo>
                    <a:pt x="151" y="6"/>
                    <a:pt x="13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4" name="Google Shape;8664;p20"/>
            <p:cNvSpPr/>
            <p:nvPr/>
          </p:nvSpPr>
          <p:spPr>
            <a:xfrm flipH="1">
              <a:off x="3385036" y="31262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4" y="1"/>
                  </a:moveTo>
                  <a:cubicBezTo>
                    <a:pt x="54" y="1"/>
                    <a:pt x="1" y="34"/>
                    <a:pt x="1" y="87"/>
                  </a:cubicBezTo>
                  <a:lnTo>
                    <a:pt x="1" y="137"/>
                  </a:lnTo>
                  <a:cubicBezTo>
                    <a:pt x="1" y="153"/>
                    <a:pt x="21" y="153"/>
                    <a:pt x="21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04" y="207"/>
                    <a:pt x="141" y="207"/>
                    <a:pt x="157" y="190"/>
                  </a:cubicBezTo>
                  <a:cubicBezTo>
                    <a:pt x="190" y="174"/>
                    <a:pt x="207" y="153"/>
                    <a:pt x="207" y="120"/>
                  </a:cubicBezTo>
                  <a:cubicBezTo>
                    <a:pt x="207" y="71"/>
                    <a:pt x="174" y="17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5" name="Google Shape;8665;p20"/>
            <p:cNvSpPr/>
            <p:nvPr/>
          </p:nvSpPr>
          <p:spPr>
            <a:xfrm flipH="1">
              <a:off x="3388836" y="31391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67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36"/>
                  </a:cubicBezTo>
                  <a:lnTo>
                    <a:pt x="17" y="173"/>
                  </a:lnTo>
                  <a:cubicBezTo>
                    <a:pt x="34" y="190"/>
                    <a:pt x="67" y="206"/>
                    <a:pt x="87" y="206"/>
                  </a:cubicBezTo>
                  <a:cubicBezTo>
                    <a:pt x="96" y="208"/>
                    <a:pt x="105" y="209"/>
                    <a:pt x="113" y="209"/>
                  </a:cubicBezTo>
                  <a:cubicBezTo>
                    <a:pt x="167" y="209"/>
                    <a:pt x="207" y="166"/>
                    <a:pt x="207" y="120"/>
                  </a:cubicBezTo>
                  <a:cubicBezTo>
                    <a:pt x="223" y="103"/>
                    <a:pt x="207" y="70"/>
                    <a:pt x="190" y="50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6" name="Google Shape;8666;p20"/>
            <p:cNvSpPr/>
            <p:nvPr/>
          </p:nvSpPr>
          <p:spPr>
            <a:xfrm flipH="1">
              <a:off x="3423161" y="3115400"/>
              <a:ext cx="4775" cy="5225"/>
            </a:xfrm>
            <a:custGeom>
              <a:avLst/>
              <a:gdLst/>
              <a:ahLst/>
              <a:cxnLst/>
              <a:rect l="l" t="t" r="r" b="b"/>
              <a:pathLst>
                <a:path w="191" h="209" extrusionOk="0">
                  <a:moveTo>
                    <a:pt x="89" y="1"/>
                  </a:moveTo>
                  <a:cubicBezTo>
                    <a:pt x="77" y="1"/>
                    <a:pt x="64" y="3"/>
                    <a:pt x="50" y="7"/>
                  </a:cubicBezTo>
                  <a:cubicBezTo>
                    <a:pt x="34" y="7"/>
                    <a:pt x="17" y="23"/>
                    <a:pt x="1" y="40"/>
                  </a:cubicBezTo>
                  <a:cubicBezTo>
                    <a:pt x="17" y="94"/>
                    <a:pt x="50" y="143"/>
                    <a:pt x="67" y="197"/>
                  </a:cubicBezTo>
                  <a:cubicBezTo>
                    <a:pt x="77" y="205"/>
                    <a:pt x="86" y="209"/>
                    <a:pt x="95" y="209"/>
                  </a:cubicBezTo>
                  <a:cubicBezTo>
                    <a:pt x="104" y="209"/>
                    <a:pt x="112" y="205"/>
                    <a:pt x="120" y="197"/>
                  </a:cubicBezTo>
                  <a:cubicBezTo>
                    <a:pt x="153" y="176"/>
                    <a:pt x="190" y="143"/>
                    <a:pt x="190" y="110"/>
                  </a:cubicBezTo>
                  <a:lnTo>
                    <a:pt x="190" y="56"/>
                  </a:lnTo>
                  <a:cubicBezTo>
                    <a:pt x="162" y="19"/>
                    <a:pt x="128" y="1"/>
                    <a:pt x="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7" name="Google Shape;8667;p20"/>
            <p:cNvSpPr/>
            <p:nvPr/>
          </p:nvSpPr>
          <p:spPr>
            <a:xfrm flipH="1">
              <a:off x="3375961" y="3139000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0" y="1"/>
                  </a:moveTo>
                  <a:cubicBezTo>
                    <a:pt x="82" y="1"/>
                    <a:pt x="52" y="13"/>
                    <a:pt x="34" y="40"/>
                  </a:cubicBezTo>
                  <a:cubicBezTo>
                    <a:pt x="17" y="57"/>
                    <a:pt x="1" y="94"/>
                    <a:pt x="17" y="110"/>
                  </a:cubicBezTo>
                  <a:lnTo>
                    <a:pt x="17" y="143"/>
                  </a:lnTo>
                  <a:cubicBezTo>
                    <a:pt x="17" y="160"/>
                    <a:pt x="34" y="180"/>
                    <a:pt x="50" y="180"/>
                  </a:cubicBezTo>
                  <a:cubicBezTo>
                    <a:pt x="67" y="195"/>
                    <a:pt x="89" y="203"/>
                    <a:pt x="111" y="203"/>
                  </a:cubicBezTo>
                  <a:cubicBezTo>
                    <a:pt x="140" y="203"/>
                    <a:pt x="170" y="190"/>
                    <a:pt x="191" y="160"/>
                  </a:cubicBezTo>
                  <a:cubicBezTo>
                    <a:pt x="207" y="143"/>
                    <a:pt x="224" y="110"/>
                    <a:pt x="224" y="94"/>
                  </a:cubicBezTo>
                  <a:cubicBezTo>
                    <a:pt x="224" y="57"/>
                    <a:pt x="207" y="40"/>
                    <a:pt x="170" y="24"/>
                  </a:cubicBezTo>
                  <a:cubicBezTo>
                    <a:pt x="155" y="9"/>
                    <a:pt x="133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8" name="Google Shape;8668;p20"/>
            <p:cNvSpPr/>
            <p:nvPr/>
          </p:nvSpPr>
          <p:spPr>
            <a:xfrm flipH="1">
              <a:off x="3368636" y="31748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lnTo>
                    <a:pt x="1" y="120"/>
                  </a:lnTo>
                  <a:cubicBezTo>
                    <a:pt x="1" y="137"/>
                    <a:pt x="1" y="137"/>
                    <a:pt x="17" y="137"/>
                  </a:cubicBezTo>
                  <a:lnTo>
                    <a:pt x="17" y="170"/>
                  </a:lnTo>
                  <a:cubicBezTo>
                    <a:pt x="34" y="190"/>
                    <a:pt x="67" y="207"/>
                    <a:pt x="83" y="207"/>
                  </a:cubicBezTo>
                  <a:cubicBezTo>
                    <a:pt x="120" y="207"/>
                    <a:pt x="153" y="207"/>
                    <a:pt x="170" y="190"/>
                  </a:cubicBezTo>
                  <a:cubicBezTo>
                    <a:pt x="186" y="170"/>
                    <a:pt x="207" y="137"/>
                    <a:pt x="207" y="120"/>
                  </a:cubicBezTo>
                  <a:cubicBezTo>
                    <a:pt x="223" y="87"/>
                    <a:pt x="207" y="67"/>
                    <a:pt x="207" y="50"/>
                  </a:cubicBezTo>
                  <a:cubicBezTo>
                    <a:pt x="186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9" name="Google Shape;8669;p20"/>
            <p:cNvSpPr/>
            <p:nvPr/>
          </p:nvSpPr>
          <p:spPr>
            <a:xfrm flipH="1">
              <a:off x="3391011" y="31527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4" y="23"/>
                    <a:pt x="1" y="93"/>
                    <a:pt x="17" y="147"/>
                  </a:cubicBezTo>
                  <a:cubicBezTo>
                    <a:pt x="42" y="184"/>
                    <a:pt x="78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07" y="180"/>
                    <a:pt x="240" y="109"/>
                    <a:pt x="223" y="60"/>
                  </a:cubicBezTo>
                  <a:cubicBezTo>
                    <a:pt x="211" y="20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0" name="Google Shape;8670;p20"/>
            <p:cNvSpPr/>
            <p:nvPr/>
          </p:nvSpPr>
          <p:spPr>
            <a:xfrm flipH="1">
              <a:off x="3367411" y="316060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20" y="1"/>
                  </a:moveTo>
                  <a:cubicBezTo>
                    <a:pt x="103" y="1"/>
                    <a:pt x="70" y="1"/>
                    <a:pt x="54" y="17"/>
                  </a:cubicBezTo>
                  <a:cubicBezTo>
                    <a:pt x="17" y="38"/>
                    <a:pt x="17" y="71"/>
                    <a:pt x="0" y="87"/>
                  </a:cubicBezTo>
                  <a:cubicBezTo>
                    <a:pt x="0" y="104"/>
                    <a:pt x="0" y="120"/>
                    <a:pt x="17" y="141"/>
                  </a:cubicBezTo>
                  <a:lnTo>
                    <a:pt x="17" y="174"/>
                  </a:lnTo>
                  <a:cubicBezTo>
                    <a:pt x="33" y="190"/>
                    <a:pt x="70" y="207"/>
                    <a:pt x="87" y="207"/>
                  </a:cubicBezTo>
                  <a:cubicBezTo>
                    <a:pt x="96" y="209"/>
                    <a:pt x="105" y="210"/>
                    <a:pt x="114" y="210"/>
                  </a:cubicBezTo>
                  <a:cubicBezTo>
                    <a:pt x="169" y="210"/>
                    <a:pt x="206" y="167"/>
                    <a:pt x="206" y="120"/>
                  </a:cubicBezTo>
                  <a:cubicBezTo>
                    <a:pt x="223" y="104"/>
                    <a:pt x="206" y="71"/>
                    <a:pt x="190" y="54"/>
                  </a:cubicBezTo>
                  <a:cubicBezTo>
                    <a:pt x="173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1" name="Google Shape;8671;p20"/>
            <p:cNvSpPr/>
            <p:nvPr/>
          </p:nvSpPr>
          <p:spPr>
            <a:xfrm flipH="1">
              <a:off x="3405136" y="3082875"/>
              <a:ext cx="5675" cy="5200"/>
            </a:xfrm>
            <a:custGeom>
              <a:avLst/>
              <a:gdLst/>
              <a:ahLst/>
              <a:cxnLst/>
              <a:rect l="l" t="t" r="r" b="b"/>
              <a:pathLst>
                <a:path w="227" h="208" extrusionOk="0">
                  <a:moveTo>
                    <a:pt x="124" y="1"/>
                  </a:moveTo>
                  <a:cubicBezTo>
                    <a:pt x="70" y="1"/>
                    <a:pt x="21" y="34"/>
                    <a:pt x="0" y="88"/>
                  </a:cubicBezTo>
                  <a:cubicBezTo>
                    <a:pt x="0" y="104"/>
                    <a:pt x="0" y="121"/>
                    <a:pt x="21" y="137"/>
                  </a:cubicBezTo>
                  <a:lnTo>
                    <a:pt x="21" y="174"/>
                  </a:lnTo>
                  <a:cubicBezTo>
                    <a:pt x="37" y="191"/>
                    <a:pt x="70" y="207"/>
                    <a:pt x="87" y="207"/>
                  </a:cubicBezTo>
                  <a:cubicBezTo>
                    <a:pt x="157" y="207"/>
                    <a:pt x="206" y="174"/>
                    <a:pt x="206" y="121"/>
                  </a:cubicBezTo>
                  <a:cubicBezTo>
                    <a:pt x="227" y="88"/>
                    <a:pt x="206" y="71"/>
                    <a:pt x="190" y="34"/>
                  </a:cubicBezTo>
                  <a:cubicBezTo>
                    <a:pt x="173" y="17"/>
                    <a:pt x="157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2" name="Google Shape;8672;p20"/>
            <p:cNvSpPr/>
            <p:nvPr/>
          </p:nvSpPr>
          <p:spPr>
            <a:xfrm flipH="1">
              <a:off x="3408636" y="31134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70" y="0"/>
                  </a:moveTo>
                  <a:cubicBezTo>
                    <a:pt x="33" y="17"/>
                    <a:pt x="17" y="33"/>
                    <a:pt x="17" y="50"/>
                  </a:cubicBezTo>
                  <a:cubicBezTo>
                    <a:pt x="0" y="70"/>
                    <a:pt x="0" y="103"/>
                    <a:pt x="0" y="136"/>
                  </a:cubicBezTo>
                  <a:cubicBezTo>
                    <a:pt x="12" y="175"/>
                    <a:pt x="52" y="203"/>
                    <a:pt x="92" y="203"/>
                  </a:cubicBezTo>
                  <a:cubicBezTo>
                    <a:pt x="107" y="203"/>
                    <a:pt x="122" y="199"/>
                    <a:pt x="136" y="190"/>
                  </a:cubicBezTo>
                  <a:cubicBezTo>
                    <a:pt x="190" y="174"/>
                    <a:pt x="223" y="120"/>
                    <a:pt x="206" y="70"/>
                  </a:cubicBezTo>
                  <a:cubicBezTo>
                    <a:pt x="190" y="33"/>
                    <a:pt x="157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3" name="Google Shape;8673;p20"/>
            <p:cNvSpPr/>
            <p:nvPr/>
          </p:nvSpPr>
          <p:spPr>
            <a:xfrm flipH="1">
              <a:off x="3408211" y="30966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2" y="0"/>
                  </a:moveTo>
                  <a:cubicBezTo>
                    <a:pt x="91" y="0"/>
                    <a:pt x="58" y="15"/>
                    <a:pt x="38" y="37"/>
                  </a:cubicBezTo>
                  <a:cubicBezTo>
                    <a:pt x="17" y="70"/>
                    <a:pt x="1" y="87"/>
                    <a:pt x="1" y="124"/>
                  </a:cubicBezTo>
                  <a:cubicBezTo>
                    <a:pt x="17" y="124"/>
                    <a:pt x="17" y="140"/>
                    <a:pt x="17" y="140"/>
                  </a:cubicBezTo>
                  <a:cubicBezTo>
                    <a:pt x="17" y="157"/>
                    <a:pt x="38" y="173"/>
                    <a:pt x="54" y="190"/>
                  </a:cubicBezTo>
                  <a:cubicBezTo>
                    <a:pt x="67" y="204"/>
                    <a:pt x="84" y="210"/>
                    <a:pt x="103" y="210"/>
                  </a:cubicBezTo>
                  <a:cubicBezTo>
                    <a:pt x="135" y="210"/>
                    <a:pt x="170" y="194"/>
                    <a:pt x="190" y="173"/>
                  </a:cubicBezTo>
                  <a:cubicBezTo>
                    <a:pt x="223" y="124"/>
                    <a:pt x="223" y="70"/>
                    <a:pt x="174" y="21"/>
                  </a:cubicBezTo>
                  <a:cubicBezTo>
                    <a:pt x="161" y="6"/>
                    <a:pt x="142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4" name="Google Shape;8674;p20"/>
            <p:cNvSpPr/>
            <p:nvPr/>
          </p:nvSpPr>
          <p:spPr>
            <a:xfrm flipH="1">
              <a:off x="3395736" y="310650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0" y="0"/>
                  </a:moveTo>
                  <a:cubicBezTo>
                    <a:pt x="54" y="0"/>
                    <a:pt x="1" y="37"/>
                    <a:pt x="1" y="87"/>
                  </a:cubicBezTo>
                  <a:lnTo>
                    <a:pt x="1" y="120"/>
                  </a:lnTo>
                  <a:lnTo>
                    <a:pt x="1" y="140"/>
                  </a:lnTo>
                  <a:cubicBezTo>
                    <a:pt x="1" y="157"/>
                    <a:pt x="1" y="157"/>
                    <a:pt x="17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104" y="206"/>
                    <a:pt x="141" y="206"/>
                    <a:pt x="158" y="190"/>
                  </a:cubicBezTo>
                  <a:cubicBezTo>
                    <a:pt x="191" y="173"/>
                    <a:pt x="191" y="157"/>
                    <a:pt x="207" y="120"/>
                  </a:cubicBezTo>
                  <a:cubicBezTo>
                    <a:pt x="207" y="103"/>
                    <a:pt x="207" y="70"/>
                    <a:pt x="191" y="54"/>
                  </a:cubicBezTo>
                  <a:cubicBezTo>
                    <a:pt x="174" y="37"/>
                    <a:pt x="14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5" name="Google Shape;8675;p20"/>
            <p:cNvSpPr/>
            <p:nvPr/>
          </p:nvSpPr>
          <p:spPr>
            <a:xfrm flipH="1">
              <a:off x="3412436" y="3124800"/>
              <a:ext cx="6125" cy="5275"/>
            </a:xfrm>
            <a:custGeom>
              <a:avLst/>
              <a:gdLst/>
              <a:ahLst/>
              <a:cxnLst/>
              <a:rect l="l" t="t" r="r" b="b"/>
              <a:pathLst>
                <a:path w="245" h="211" extrusionOk="0">
                  <a:moveTo>
                    <a:pt x="116" y="0"/>
                  </a:moveTo>
                  <a:cubicBezTo>
                    <a:pt x="102" y="0"/>
                    <a:pt x="87" y="2"/>
                    <a:pt x="71" y="6"/>
                  </a:cubicBezTo>
                  <a:cubicBezTo>
                    <a:pt x="21" y="27"/>
                    <a:pt x="1" y="93"/>
                    <a:pt x="21" y="146"/>
                  </a:cubicBezTo>
                  <a:cubicBezTo>
                    <a:pt x="33" y="182"/>
                    <a:pt x="71" y="211"/>
                    <a:pt x="110" y="211"/>
                  </a:cubicBezTo>
                  <a:cubicBezTo>
                    <a:pt x="126" y="211"/>
                    <a:pt x="142" y="206"/>
                    <a:pt x="158" y="196"/>
                  </a:cubicBezTo>
                  <a:cubicBezTo>
                    <a:pt x="207" y="179"/>
                    <a:pt x="244" y="130"/>
                    <a:pt x="207" y="76"/>
                  </a:cubicBezTo>
                  <a:cubicBezTo>
                    <a:pt x="194" y="22"/>
                    <a:pt x="16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6" name="Google Shape;8676;p20"/>
            <p:cNvSpPr/>
            <p:nvPr/>
          </p:nvSpPr>
          <p:spPr>
            <a:xfrm flipH="1">
              <a:off x="3396561" y="31203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66" y="1"/>
                    <a:pt x="17" y="34"/>
                    <a:pt x="0" y="83"/>
                  </a:cubicBezTo>
                  <a:cubicBezTo>
                    <a:pt x="0" y="104"/>
                    <a:pt x="0" y="120"/>
                    <a:pt x="17" y="137"/>
                  </a:cubicBezTo>
                  <a:cubicBezTo>
                    <a:pt x="17" y="153"/>
                    <a:pt x="17" y="153"/>
                    <a:pt x="33" y="170"/>
                  </a:cubicBezTo>
                  <a:cubicBezTo>
                    <a:pt x="50" y="186"/>
                    <a:pt x="66" y="207"/>
                    <a:pt x="103" y="207"/>
                  </a:cubicBezTo>
                  <a:cubicBezTo>
                    <a:pt x="110" y="209"/>
                    <a:pt x="116" y="210"/>
                    <a:pt x="122" y="210"/>
                  </a:cubicBezTo>
                  <a:cubicBezTo>
                    <a:pt x="166" y="210"/>
                    <a:pt x="209" y="163"/>
                    <a:pt x="223" y="120"/>
                  </a:cubicBezTo>
                  <a:cubicBezTo>
                    <a:pt x="223" y="83"/>
                    <a:pt x="207" y="67"/>
                    <a:pt x="190" y="50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7" name="Google Shape;8677;p20"/>
            <p:cNvSpPr/>
            <p:nvPr/>
          </p:nvSpPr>
          <p:spPr>
            <a:xfrm flipH="1">
              <a:off x="3402561" y="31460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50" y="0"/>
                    <a:pt x="1" y="33"/>
                    <a:pt x="1" y="83"/>
                  </a:cubicBezTo>
                  <a:lnTo>
                    <a:pt x="1" y="136"/>
                  </a:lnTo>
                  <a:cubicBezTo>
                    <a:pt x="1" y="153"/>
                    <a:pt x="17" y="153"/>
                    <a:pt x="17" y="169"/>
                  </a:cubicBezTo>
                  <a:cubicBezTo>
                    <a:pt x="34" y="186"/>
                    <a:pt x="50" y="206"/>
                    <a:pt x="83" y="206"/>
                  </a:cubicBezTo>
                  <a:cubicBezTo>
                    <a:pt x="90" y="209"/>
                    <a:pt x="97" y="209"/>
                    <a:pt x="103" y="209"/>
                  </a:cubicBezTo>
                  <a:cubicBezTo>
                    <a:pt x="149" y="209"/>
                    <a:pt x="189" y="163"/>
                    <a:pt x="207" y="120"/>
                  </a:cubicBezTo>
                  <a:cubicBezTo>
                    <a:pt x="207" y="83"/>
                    <a:pt x="207" y="66"/>
                    <a:pt x="186" y="50"/>
                  </a:cubicBezTo>
                  <a:cubicBezTo>
                    <a:pt x="170" y="17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8" name="Google Shape;8678;p20"/>
            <p:cNvSpPr/>
            <p:nvPr/>
          </p:nvSpPr>
          <p:spPr>
            <a:xfrm flipH="1">
              <a:off x="3400911" y="31321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4" y="21"/>
                    <a:pt x="1" y="91"/>
                    <a:pt x="34" y="145"/>
                  </a:cubicBezTo>
                  <a:cubicBezTo>
                    <a:pt x="46" y="181"/>
                    <a:pt x="77" y="208"/>
                    <a:pt x="112" y="208"/>
                  </a:cubicBezTo>
                  <a:cubicBezTo>
                    <a:pt x="125" y="208"/>
                    <a:pt x="139" y="204"/>
                    <a:pt x="153" y="194"/>
                  </a:cubicBezTo>
                  <a:cubicBezTo>
                    <a:pt x="223" y="178"/>
                    <a:pt x="240" y="124"/>
                    <a:pt x="223" y="75"/>
                  </a:cubicBezTo>
                  <a:cubicBezTo>
                    <a:pt x="210" y="31"/>
                    <a:pt x="16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9" name="Google Shape;8679;p20"/>
            <p:cNvSpPr/>
            <p:nvPr/>
          </p:nvSpPr>
          <p:spPr>
            <a:xfrm flipH="1">
              <a:off x="3240211" y="31477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83" y="0"/>
                    <a:pt x="50" y="17"/>
                    <a:pt x="33" y="37"/>
                  </a:cubicBezTo>
                  <a:cubicBezTo>
                    <a:pt x="17" y="54"/>
                    <a:pt x="0" y="70"/>
                    <a:pt x="0" y="87"/>
                  </a:cubicBezTo>
                  <a:lnTo>
                    <a:pt x="0" y="157"/>
                  </a:lnTo>
                  <a:cubicBezTo>
                    <a:pt x="17" y="173"/>
                    <a:pt x="50" y="206"/>
                    <a:pt x="83" y="206"/>
                  </a:cubicBezTo>
                  <a:lnTo>
                    <a:pt x="103" y="206"/>
                  </a:lnTo>
                  <a:cubicBezTo>
                    <a:pt x="110" y="209"/>
                    <a:pt x="117" y="210"/>
                    <a:pt x="123" y="210"/>
                  </a:cubicBezTo>
                  <a:cubicBezTo>
                    <a:pt x="166" y="210"/>
                    <a:pt x="206" y="166"/>
                    <a:pt x="206" y="120"/>
                  </a:cubicBezTo>
                  <a:cubicBezTo>
                    <a:pt x="206" y="103"/>
                    <a:pt x="206" y="70"/>
                    <a:pt x="186" y="54"/>
                  </a:cubicBezTo>
                  <a:cubicBezTo>
                    <a:pt x="169" y="3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0" name="Google Shape;8680;p20"/>
            <p:cNvSpPr/>
            <p:nvPr/>
          </p:nvSpPr>
          <p:spPr>
            <a:xfrm flipH="1">
              <a:off x="3142811" y="3166675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87" y="1"/>
                  </a:moveTo>
                  <a:cubicBezTo>
                    <a:pt x="33" y="34"/>
                    <a:pt x="0" y="83"/>
                    <a:pt x="17" y="137"/>
                  </a:cubicBezTo>
                  <a:cubicBezTo>
                    <a:pt x="48" y="178"/>
                    <a:pt x="88" y="211"/>
                    <a:pt x="131" y="211"/>
                  </a:cubicBezTo>
                  <a:cubicBezTo>
                    <a:pt x="140" y="211"/>
                    <a:pt x="148" y="210"/>
                    <a:pt x="157" y="207"/>
                  </a:cubicBezTo>
                  <a:cubicBezTo>
                    <a:pt x="174" y="186"/>
                    <a:pt x="190" y="186"/>
                    <a:pt x="207" y="170"/>
                  </a:cubicBezTo>
                  <a:cubicBezTo>
                    <a:pt x="223" y="137"/>
                    <a:pt x="240" y="104"/>
                    <a:pt x="223" y="67"/>
                  </a:cubicBezTo>
                  <a:cubicBezTo>
                    <a:pt x="207" y="34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1" name="Google Shape;8681;p20"/>
            <p:cNvSpPr/>
            <p:nvPr/>
          </p:nvSpPr>
          <p:spPr>
            <a:xfrm flipH="1">
              <a:off x="3144036" y="3180225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107" y="0"/>
                  </a:moveTo>
                  <a:cubicBezTo>
                    <a:pt x="84" y="0"/>
                    <a:pt x="62" y="12"/>
                    <a:pt x="50" y="24"/>
                  </a:cubicBezTo>
                  <a:cubicBezTo>
                    <a:pt x="33" y="40"/>
                    <a:pt x="17" y="57"/>
                    <a:pt x="17" y="94"/>
                  </a:cubicBezTo>
                  <a:cubicBezTo>
                    <a:pt x="1" y="110"/>
                    <a:pt x="17" y="127"/>
                    <a:pt x="17" y="143"/>
                  </a:cubicBezTo>
                  <a:cubicBezTo>
                    <a:pt x="17" y="143"/>
                    <a:pt x="17" y="160"/>
                    <a:pt x="33" y="160"/>
                  </a:cubicBezTo>
                  <a:cubicBezTo>
                    <a:pt x="50" y="180"/>
                    <a:pt x="66" y="197"/>
                    <a:pt x="104" y="197"/>
                  </a:cubicBezTo>
                  <a:cubicBezTo>
                    <a:pt x="112" y="200"/>
                    <a:pt x="121" y="201"/>
                    <a:pt x="129" y="201"/>
                  </a:cubicBezTo>
                  <a:cubicBezTo>
                    <a:pt x="170" y="201"/>
                    <a:pt x="209" y="168"/>
                    <a:pt x="223" y="110"/>
                  </a:cubicBezTo>
                  <a:cubicBezTo>
                    <a:pt x="223" y="94"/>
                    <a:pt x="223" y="57"/>
                    <a:pt x="207" y="40"/>
                  </a:cubicBezTo>
                  <a:cubicBezTo>
                    <a:pt x="190" y="24"/>
                    <a:pt x="153" y="7"/>
                    <a:pt x="137" y="7"/>
                  </a:cubicBezTo>
                  <a:cubicBezTo>
                    <a:pt x="127" y="2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2" name="Google Shape;8682;p20"/>
            <p:cNvSpPr/>
            <p:nvPr/>
          </p:nvSpPr>
          <p:spPr>
            <a:xfrm flipH="1">
              <a:off x="3149211" y="31428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6" y="1"/>
                  </a:moveTo>
                  <a:cubicBezTo>
                    <a:pt x="54" y="1"/>
                    <a:pt x="15" y="33"/>
                    <a:pt x="1" y="75"/>
                  </a:cubicBezTo>
                  <a:lnTo>
                    <a:pt x="1" y="91"/>
                  </a:lnTo>
                  <a:lnTo>
                    <a:pt x="1" y="145"/>
                  </a:lnTo>
                  <a:cubicBezTo>
                    <a:pt x="17" y="161"/>
                    <a:pt x="34" y="194"/>
                    <a:pt x="50" y="194"/>
                  </a:cubicBezTo>
                  <a:cubicBezTo>
                    <a:pt x="71" y="211"/>
                    <a:pt x="87" y="211"/>
                    <a:pt x="87" y="211"/>
                  </a:cubicBezTo>
                  <a:cubicBezTo>
                    <a:pt x="137" y="211"/>
                    <a:pt x="207" y="178"/>
                    <a:pt x="207" y="128"/>
                  </a:cubicBezTo>
                  <a:cubicBezTo>
                    <a:pt x="207" y="91"/>
                    <a:pt x="207" y="75"/>
                    <a:pt x="191" y="42"/>
                  </a:cubicBezTo>
                  <a:cubicBezTo>
                    <a:pt x="174" y="25"/>
                    <a:pt x="153" y="5"/>
                    <a:pt x="120" y="5"/>
                  </a:cubicBezTo>
                  <a:cubicBezTo>
                    <a:pt x="112" y="2"/>
                    <a:pt x="104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3" name="Google Shape;8683;p20"/>
            <p:cNvSpPr/>
            <p:nvPr/>
          </p:nvSpPr>
          <p:spPr>
            <a:xfrm flipH="1">
              <a:off x="3148386" y="32082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0" y="0"/>
                  </a:moveTo>
                  <a:cubicBezTo>
                    <a:pt x="57" y="0"/>
                    <a:pt x="15" y="44"/>
                    <a:pt x="0" y="90"/>
                  </a:cubicBezTo>
                  <a:cubicBezTo>
                    <a:pt x="0" y="107"/>
                    <a:pt x="0" y="123"/>
                    <a:pt x="17" y="140"/>
                  </a:cubicBezTo>
                  <a:lnTo>
                    <a:pt x="17" y="156"/>
                  </a:lnTo>
                  <a:cubicBezTo>
                    <a:pt x="33" y="193"/>
                    <a:pt x="70" y="210"/>
                    <a:pt x="87" y="210"/>
                  </a:cubicBezTo>
                  <a:cubicBezTo>
                    <a:pt x="120" y="210"/>
                    <a:pt x="157" y="210"/>
                    <a:pt x="174" y="193"/>
                  </a:cubicBezTo>
                  <a:cubicBezTo>
                    <a:pt x="190" y="173"/>
                    <a:pt x="206" y="140"/>
                    <a:pt x="206" y="123"/>
                  </a:cubicBezTo>
                  <a:cubicBezTo>
                    <a:pt x="223" y="90"/>
                    <a:pt x="206" y="70"/>
                    <a:pt x="190" y="37"/>
                  </a:cubicBezTo>
                  <a:cubicBezTo>
                    <a:pt x="174" y="20"/>
                    <a:pt x="157" y="4"/>
                    <a:pt x="120" y="4"/>
                  </a:cubicBezTo>
                  <a:cubicBezTo>
                    <a:pt x="113" y="1"/>
                    <a:pt x="107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4" name="Google Shape;8684;p20"/>
            <p:cNvSpPr/>
            <p:nvPr/>
          </p:nvSpPr>
          <p:spPr>
            <a:xfrm flipH="1">
              <a:off x="3130761" y="31737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11" y="0"/>
                  </a:moveTo>
                  <a:cubicBezTo>
                    <a:pt x="82" y="0"/>
                    <a:pt x="54" y="13"/>
                    <a:pt x="33" y="43"/>
                  </a:cubicBezTo>
                  <a:cubicBezTo>
                    <a:pt x="17" y="59"/>
                    <a:pt x="0" y="92"/>
                    <a:pt x="0" y="109"/>
                  </a:cubicBezTo>
                  <a:cubicBezTo>
                    <a:pt x="17" y="129"/>
                    <a:pt x="17" y="129"/>
                    <a:pt x="17" y="146"/>
                  </a:cubicBezTo>
                  <a:cubicBezTo>
                    <a:pt x="17" y="162"/>
                    <a:pt x="33" y="179"/>
                    <a:pt x="50" y="179"/>
                  </a:cubicBezTo>
                  <a:cubicBezTo>
                    <a:pt x="70" y="195"/>
                    <a:pt x="103" y="212"/>
                    <a:pt x="120" y="212"/>
                  </a:cubicBezTo>
                  <a:cubicBezTo>
                    <a:pt x="153" y="212"/>
                    <a:pt x="174" y="195"/>
                    <a:pt x="190" y="179"/>
                  </a:cubicBezTo>
                  <a:cubicBezTo>
                    <a:pt x="207" y="146"/>
                    <a:pt x="223" y="129"/>
                    <a:pt x="223" y="92"/>
                  </a:cubicBezTo>
                  <a:cubicBezTo>
                    <a:pt x="207" y="76"/>
                    <a:pt x="207" y="43"/>
                    <a:pt x="174" y="26"/>
                  </a:cubicBezTo>
                  <a:cubicBezTo>
                    <a:pt x="157" y="9"/>
                    <a:pt x="134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5" name="Google Shape;8685;p20"/>
            <p:cNvSpPr/>
            <p:nvPr/>
          </p:nvSpPr>
          <p:spPr>
            <a:xfrm flipH="1">
              <a:off x="3133336" y="31855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7" y="0"/>
                    <a:pt x="54" y="17"/>
                    <a:pt x="34" y="33"/>
                  </a:cubicBezTo>
                  <a:cubicBezTo>
                    <a:pt x="17" y="50"/>
                    <a:pt x="1" y="70"/>
                    <a:pt x="1" y="87"/>
                  </a:cubicBezTo>
                  <a:lnTo>
                    <a:pt x="1" y="136"/>
                  </a:lnTo>
                  <a:cubicBezTo>
                    <a:pt x="17" y="174"/>
                    <a:pt x="54" y="207"/>
                    <a:pt x="87" y="207"/>
                  </a:cubicBezTo>
                  <a:lnTo>
                    <a:pt x="104" y="207"/>
                  </a:lnTo>
                  <a:cubicBezTo>
                    <a:pt x="157" y="207"/>
                    <a:pt x="207" y="174"/>
                    <a:pt x="207" y="120"/>
                  </a:cubicBezTo>
                  <a:cubicBezTo>
                    <a:pt x="207" y="87"/>
                    <a:pt x="207" y="70"/>
                    <a:pt x="190" y="50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6" name="Google Shape;8686;p20"/>
            <p:cNvSpPr/>
            <p:nvPr/>
          </p:nvSpPr>
          <p:spPr>
            <a:xfrm flipH="1">
              <a:off x="3153111" y="315745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16" y="1"/>
                  </a:moveTo>
                  <a:cubicBezTo>
                    <a:pt x="85" y="1"/>
                    <a:pt x="56" y="13"/>
                    <a:pt x="38" y="40"/>
                  </a:cubicBezTo>
                  <a:cubicBezTo>
                    <a:pt x="17" y="61"/>
                    <a:pt x="1" y="94"/>
                    <a:pt x="17" y="110"/>
                  </a:cubicBezTo>
                  <a:lnTo>
                    <a:pt x="17" y="143"/>
                  </a:lnTo>
                  <a:cubicBezTo>
                    <a:pt x="17" y="164"/>
                    <a:pt x="38" y="180"/>
                    <a:pt x="54" y="180"/>
                  </a:cubicBezTo>
                  <a:cubicBezTo>
                    <a:pt x="71" y="197"/>
                    <a:pt x="104" y="213"/>
                    <a:pt x="120" y="213"/>
                  </a:cubicBezTo>
                  <a:cubicBezTo>
                    <a:pt x="157" y="197"/>
                    <a:pt x="174" y="197"/>
                    <a:pt x="207" y="164"/>
                  </a:cubicBezTo>
                  <a:cubicBezTo>
                    <a:pt x="223" y="143"/>
                    <a:pt x="223" y="127"/>
                    <a:pt x="223" y="94"/>
                  </a:cubicBezTo>
                  <a:cubicBezTo>
                    <a:pt x="223" y="61"/>
                    <a:pt x="207" y="40"/>
                    <a:pt x="190" y="24"/>
                  </a:cubicBezTo>
                  <a:cubicBezTo>
                    <a:pt x="168" y="9"/>
                    <a:pt x="142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7" name="Google Shape;8687;p20"/>
            <p:cNvSpPr/>
            <p:nvPr/>
          </p:nvSpPr>
          <p:spPr>
            <a:xfrm flipH="1">
              <a:off x="3139311" y="3153275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120" y="1"/>
                  </a:moveTo>
                  <a:cubicBezTo>
                    <a:pt x="103" y="1"/>
                    <a:pt x="66" y="22"/>
                    <a:pt x="50" y="38"/>
                  </a:cubicBezTo>
                  <a:cubicBezTo>
                    <a:pt x="17" y="38"/>
                    <a:pt x="17" y="71"/>
                    <a:pt x="0" y="87"/>
                  </a:cubicBezTo>
                  <a:cubicBezTo>
                    <a:pt x="0" y="104"/>
                    <a:pt x="0" y="141"/>
                    <a:pt x="17" y="158"/>
                  </a:cubicBezTo>
                  <a:lnTo>
                    <a:pt x="17" y="174"/>
                  </a:lnTo>
                  <a:cubicBezTo>
                    <a:pt x="33" y="191"/>
                    <a:pt x="66" y="207"/>
                    <a:pt x="83" y="207"/>
                  </a:cubicBezTo>
                  <a:cubicBezTo>
                    <a:pt x="96" y="211"/>
                    <a:pt x="108" y="213"/>
                    <a:pt x="120" y="213"/>
                  </a:cubicBezTo>
                  <a:cubicBezTo>
                    <a:pt x="171" y="213"/>
                    <a:pt x="206" y="178"/>
                    <a:pt x="206" y="125"/>
                  </a:cubicBezTo>
                  <a:cubicBezTo>
                    <a:pt x="223" y="104"/>
                    <a:pt x="206" y="71"/>
                    <a:pt x="186" y="55"/>
                  </a:cubicBezTo>
                  <a:cubicBezTo>
                    <a:pt x="169" y="38"/>
                    <a:pt x="153" y="22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8" name="Google Shape;8688;p20"/>
            <p:cNvSpPr/>
            <p:nvPr/>
          </p:nvSpPr>
          <p:spPr>
            <a:xfrm flipH="1">
              <a:off x="3134561" y="3136900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00" y="0"/>
                  </a:moveTo>
                  <a:cubicBezTo>
                    <a:pt x="90" y="0"/>
                    <a:pt x="80" y="2"/>
                    <a:pt x="71" y="4"/>
                  </a:cubicBezTo>
                  <a:cubicBezTo>
                    <a:pt x="21" y="21"/>
                    <a:pt x="1" y="91"/>
                    <a:pt x="21" y="141"/>
                  </a:cubicBezTo>
                  <a:cubicBezTo>
                    <a:pt x="33" y="179"/>
                    <a:pt x="71" y="207"/>
                    <a:pt x="111" y="207"/>
                  </a:cubicBezTo>
                  <a:cubicBezTo>
                    <a:pt x="127" y="207"/>
                    <a:pt x="143" y="203"/>
                    <a:pt x="157" y="194"/>
                  </a:cubicBezTo>
                  <a:cubicBezTo>
                    <a:pt x="207" y="178"/>
                    <a:pt x="227" y="124"/>
                    <a:pt x="207" y="75"/>
                  </a:cubicBezTo>
                  <a:cubicBezTo>
                    <a:pt x="193" y="30"/>
                    <a:pt x="146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9" name="Google Shape;8689;p20"/>
            <p:cNvSpPr/>
            <p:nvPr/>
          </p:nvSpPr>
          <p:spPr>
            <a:xfrm flipH="1">
              <a:off x="3162911" y="3147300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5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38" y="34"/>
                    <a:pt x="22" y="71"/>
                    <a:pt x="22" y="87"/>
                  </a:cubicBezTo>
                  <a:cubicBezTo>
                    <a:pt x="1" y="104"/>
                    <a:pt x="1" y="120"/>
                    <a:pt x="22" y="137"/>
                  </a:cubicBezTo>
                  <a:cubicBezTo>
                    <a:pt x="22" y="157"/>
                    <a:pt x="22" y="157"/>
                    <a:pt x="38" y="174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58" y="207"/>
                    <a:pt x="207" y="174"/>
                    <a:pt x="228" y="120"/>
                  </a:cubicBezTo>
                  <a:cubicBezTo>
                    <a:pt x="228" y="87"/>
                    <a:pt x="207" y="71"/>
                    <a:pt x="191" y="34"/>
                  </a:cubicBezTo>
                  <a:cubicBezTo>
                    <a:pt x="191" y="17"/>
                    <a:pt x="158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0" name="Google Shape;8690;p20"/>
            <p:cNvSpPr/>
            <p:nvPr/>
          </p:nvSpPr>
          <p:spPr>
            <a:xfrm flipH="1">
              <a:off x="3168586" y="317507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4"/>
                    <a:pt x="0" y="94"/>
                    <a:pt x="37" y="143"/>
                  </a:cubicBezTo>
                  <a:cubicBezTo>
                    <a:pt x="37" y="160"/>
                    <a:pt x="54" y="160"/>
                    <a:pt x="54" y="180"/>
                  </a:cubicBezTo>
                  <a:cubicBezTo>
                    <a:pt x="73" y="200"/>
                    <a:pt x="92" y="208"/>
                    <a:pt x="113" y="208"/>
                  </a:cubicBezTo>
                  <a:cubicBezTo>
                    <a:pt x="127" y="208"/>
                    <a:pt x="142" y="204"/>
                    <a:pt x="157" y="197"/>
                  </a:cubicBezTo>
                  <a:cubicBezTo>
                    <a:pt x="206" y="180"/>
                    <a:pt x="223" y="143"/>
                    <a:pt x="223" y="110"/>
                  </a:cubicBezTo>
                  <a:lnTo>
                    <a:pt x="223" y="57"/>
                  </a:lnTo>
                  <a:cubicBezTo>
                    <a:pt x="211" y="19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1" name="Google Shape;8691;p20"/>
            <p:cNvSpPr/>
            <p:nvPr/>
          </p:nvSpPr>
          <p:spPr>
            <a:xfrm flipH="1">
              <a:off x="3168986" y="31881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03" y="0"/>
                  </a:moveTo>
                  <a:cubicBezTo>
                    <a:pt x="70" y="17"/>
                    <a:pt x="37" y="17"/>
                    <a:pt x="17" y="50"/>
                  </a:cubicBezTo>
                  <a:cubicBezTo>
                    <a:pt x="0" y="71"/>
                    <a:pt x="0" y="87"/>
                    <a:pt x="0" y="120"/>
                  </a:cubicBezTo>
                  <a:lnTo>
                    <a:pt x="0" y="153"/>
                  </a:lnTo>
                  <a:cubicBezTo>
                    <a:pt x="17" y="153"/>
                    <a:pt x="17" y="174"/>
                    <a:pt x="37" y="190"/>
                  </a:cubicBezTo>
                  <a:cubicBezTo>
                    <a:pt x="60" y="205"/>
                    <a:pt x="86" y="213"/>
                    <a:pt x="111" y="213"/>
                  </a:cubicBezTo>
                  <a:cubicBezTo>
                    <a:pt x="142" y="213"/>
                    <a:pt x="172" y="201"/>
                    <a:pt x="190" y="174"/>
                  </a:cubicBezTo>
                  <a:cubicBezTo>
                    <a:pt x="206" y="153"/>
                    <a:pt x="206" y="120"/>
                    <a:pt x="206" y="104"/>
                  </a:cubicBezTo>
                  <a:cubicBezTo>
                    <a:pt x="206" y="71"/>
                    <a:pt x="190" y="50"/>
                    <a:pt x="173" y="33"/>
                  </a:cubicBezTo>
                  <a:cubicBezTo>
                    <a:pt x="157" y="17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2" name="Google Shape;8692;p20"/>
            <p:cNvSpPr/>
            <p:nvPr/>
          </p:nvSpPr>
          <p:spPr>
            <a:xfrm flipH="1">
              <a:off x="3173211" y="312582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107" y="1"/>
                  </a:moveTo>
                  <a:cubicBezTo>
                    <a:pt x="72" y="1"/>
                    <a:pt x="37" y="15"/>
                    <a:pt x="17" y="35"/>
                  </a:cubicBezTo>
                  <a:cubicBezTo>
                    <a:pt x="0" y="68"/>
                    <a:pt x="0" y="89"/>
                    <a:pt x="0" y="122"/>
                  </a:cubicBezTo>
                  <a:lnTo>
                    <a:pt x="0" y="138"/>
                  </a:lnTo>
                  <a:cubicBezTo>
                    <a:pt x="17" y="155"/>
                    <a:pt x="17" y="171"/>
                    <a:pt x="33" y="192"/>
                  </a:cubicBezTo>
                  <a:cubicBezTo>
                    <a:pt x="50" y="208"/>
                    <a:pt x="83" y="208"/>
                    <a:pt x="120" y="208"/>
                  </a:cubicBezTo>
                  <a:cubicBezTo>
                    <a:pt x="136" y="208"/>
                    <a:pt x="169" y="192"/>
                    <a:pt x="186" y="171"/>
                  </a:cubicBezTo>
                  <a:cubicBezTo>
                    <a:pt x="206" y="155"/>
                    <a:pt x="206" y="122"/>
                    <a:pt x="206" y="89"/>
                  </a:cubicBezTo>
                  <a:cubicBezTo>
                    <a:pt x="206" y="68"/>
                    <a:pt x="186" y="35"/>
                    <a:pt x="169" y="19"/>
                  </a:cubicBezTo>
                  <a:cubicBezTo>
                    <a:pt x="150" y="6"/>
                    <a:pt x="128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3" name="Google Shape;8693;p20"/>
            <p:cNvSpPr/>
            <p:nvPr/>
          </p:nvSpPr>
          <p:spPr>
            <a:xfrm flipH="1">
              <a:off x="3165061" y="3163600"/>
              <a:ext cx="5600" cy="5375"/>
            </a:xfrm>
            <a:custGeom>
              <a:avLst/>
              <a:gdLst/>
              <a:ahLst/>
              <a:cxnLst/>
              <a:rect l="l" t="t" r="r" b="b"/>
              <a:pathLst>
                <a:path w="224" h="215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40"/>
                    <a:pt x="17" y="157"/>
                  </a:cubicBezTo>
                  <a:lnTo>
                    <a:pt x="33" y="173"/>
                  </a:lnTo>
                  <a:cubicBezTo>
                    <a:pt x="50" y="190"/>
                    <a:pt x="66" y="206"/>
                    <a:pt x="104" y="206"/>
                  </a:cubicBezTo>
                  <a:cubicBezTo>
                    <a:pt x="108" y="213"/>
                    <a:pt x="115" y="215"/>
                    <a:pt x="122" y="215"/>
                  </a:cubicBezTo>
                  <a:cubicBezTo>
                    <a:pt x="138" y="215"/>
                    <a:pt x="158" y="201"/>
                    <a:pt x="169" y="190"/>
                  </a:cubicBezTo>
                  <a:cubicBezTo>
                    <a:pt x="186" y="173"/>
                    <a:pt x="207" y="157"/>
                    <a:pt x="223" y="124"/>
                  </a:cubicBezTo>
                  <a:cubicBezTo>
                    <a:pt x="223" y="103"/>
                    <a:pt x="207" y="70"/>
                    <a:pt x="186" y="54"/>
                  </a:cubicBezTo>
                  <a:cubicBezTo>
                    <a:pt x="169" y="37"/>
                    <a:pt x="153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4" name="Google Shape;8694;p20"/>
            <p:cNvSpPr/>
            <p:nvPr/>
          </p:nvSpPr>
          <p:spPr>
            <a:xfrm flipH="1">
              <a:off x="3154361" y="316975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1" y="1"/>
                  </a:moveTo>
                  <a:cubicBezTo>
                    <a:pt x="116" y="1"/>
                    <a:pt x="101" y="5"/>
                    <a:pt x="87" y="14"/>
                  </a:cubicBezTo>
                  <a:cubicBezTo>
                    <a:pt x="33" y="30"/>
                    <a:pt x="0" y="84"/>
                    <a:pt x="17" y="134"/>
                  </a:cubicBezTo>
                  <a:cubicBezTo>
                    <a:pt x="33" y="150"/>
                    <a:pt x="33" y="166"/>
                    <a:pt x="50" y="187"/>
                  </a:cubicBezTo>
                  <a:cubicBezTo>
                    <a:pt x="76" y="199"/>
                    <a:pt x="100" y="210"/>
                    <a:pt x="124" y="210"/>
                  </a:cubicBezTo>
                  <a:cubicBezTo>
                    <a:pt x="133" y="210"/>
                    <a:pt x="143" y="208"/>
                    <a:pt x="153" y="204"/>
                  </a:cubicBezTo>
                  <a:cubicBezTo>
                    <a:pt x="206" y="187"/>
                    <a:pt x="223" y="150"/>
                    <a:pt x="223" y="117"/>
                  </a:cubicBezTo>
                  <a:lnTo>
                    <a:pt x="223" y="63"/>
                  </a:lnTo>
                  <a:cubicBezTo>
                    <a:pt x="211" y="28"/>
                    <a:pt x="17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5" name="Google Shape;8695;p20"/>
            <p:cNvSpPr/>
            <p:nvPr/>
          </p:nvSpPr>
          <p:spPr>
            <a:xfrm flipH="1">
              <a:off x="3156511" y="31851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4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cubicBezTo>
                    <a:pt x="34" y="170"/>
                    <a:pt x="50" y="207"/>
                    <a:pt x="104" y="207"/>
                  </a:cubicBezTo>
                  <a:cubicBezTo>
                    <a:pt x="110" y="209"/>
                    <a:pt x="116" y="210"/>
                    <a:pt x="122" y="210"/>
                  </a:cubicBezTo>
                  <a:cubicBezTo>
                    <a:pt x="166" y="210"/>
                    <a:pt x="207" y="164"/>
                    <a:pt x="207" y="120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6" name="Google Shape;8696;p20"/>
            <p:cNvSpPr/>
            <p:nvPr/>
          </p:nvSpPr>
          <p:spPr>
            <a:xfrm flipH="1">
              <a:off x="3128986" y="31600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8" y="0"/>
                    <a:pt x="95" y="2"/>
                    <a:pt x="83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17" y="163"/>
                    <a:pt x="33" y="179"/>
                    <a:pt x="50" y="179"/>
                  </a:cubicBezTo>
                  <a:cubicBezTo>
                    <a:pt x="60" y="199"/>
                    <a:pt x="82" y="207"/>
                    <a:pt x="106" y="207"/>
                  </a:cubicBezTo>
                  <a:cubicBezTo>
                    <a:pt x="122" y="207"/>
                    <a:pt x="139" y="203"/>
                    <a:pt x="153" y="196"/>
                  </a:cubicBezTo>
                  <a:cubicBezTo>
                    <a:pt x="186" y="196"/>
                    <a:pt x="223" y="163"/>
                    <a:pt x="223" y="109"/>
                  </a:cubicBezTo>
                  <a:lnTo>
                    <a:pt x="223" y="76"/>
                  </a:lnTo>
                  <a:cubicBezTo>
                    <a:pt x="195" y="22"/>
                    <a:pt x="159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7" name="Google Shape;8697;p20"/>
            <p:cNvSpPr/>
            <p:nvPr/>
          </p:nvSpPr>
          <p:spPr>
            <a:xfrm flipH="1">
              <a:off x="3161661" y="3133500"/>
              <a:ext cx="5200" cy="4950"/>
            </a:xfrm>
            <a:custGeom>
              <a:avLst/>
              <a:gdLst/>
              <a:ahLst/>
              <a:cxnLst/>
              <a:rect l="l" t="t" r="r" b="b"/>
              <a:pathLst>
                <a:path w="208" h="198" extrusionOk="0">
                  <a:moveTo>
                    <a:pt x="95" y="0"/>
                  </a:moveTo>
                  <a:cubicBezTo>
                    <a:pt x="54" y="0"/>
                    <a:pt x="15" y="33"/>
                    <a:pt x="1" y="91"/>
                  </a:cubicBezTo>
                  <a:lnTo>
                    <a:pt x="1" y="140"/>
                  </a:lnTo>
                  <a:cubicBezTo>
                    <a:pt x="17" y="140"/>
                    <a:pt x="17" y="157"/>
                    <a:pt x="17" y="157"/>
                  </a:cubicBezTo>
                  <a:cubicBezTo>
                    <a:pt x="34" y="173"/>
                    <a:pt x="71" y="194"/>
                    <a:pt x="88" y="194"/>
                  </a:cubicBezTo>
                  <a:cubicBezTo>
                    <a:pt x="95" y="197"/>
                    <a:pt x="104" y="198"/>
                    <a:pt x="112" y="198"/>
                  </a:cubicBezTo>
                  <a:cubicBezTo>
                    <a:pt x="158" y="198"/>
                    <a:pt x="207" y="163"/>
                    <a:pt x="207" y="108"/>
                  </a:cubicBezTo>
                  <a:cubicBezTo>
                    <a:pt x="207" y="91"/>
                    <a:pt x="207" y="54"/>
                    <a:pt x="191" y="37"/>
                  </a:cubicBezTo>
                  <a:cubicBezTo>
                    <a:pt x="174" y="21"/>
                    <a:pt x="158" y="4"/>
                    <a:pt x="121" y="4"/>
                  </a:cubicBezTo>
                  <a:cubicBezTo>
                    <a:pt x="112" y="2"/>
                    <a:pt x="104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8" name="Google Shape;8698;p20"/>
            <p:cNvSpPr/>
            <p:nvPr/>
          </p:nvSpPr>
          <p:spPr>
            <a:xfrm flipH="1">
              <a:off x="3174961" y="3155850"/>
              <a:ext cx="5600" cy="5425"/>
            </a:xfrm>
            <a:custGeom>
              <a:avLst/>
              <a:gdLst/>
              <a:ahLst/>
              <a:cxnLst/>
              <a:rect l="l" t="t" r="r" b="b"/>
              <a:pathLst>
                <a:path w="224" h="217" extrusionOk="0">
                  <a:moveTo>
                    <a:pt x="87" y="1"/>
                  </a:moveTo>
                  <a:cubicBezTo>
                    <a:pt x="67" y="1"/>
                    <a:pt x="34" y="22"/>
                    <a:pt x="17" y="38"/>
                  </a:cubicBezTo>
                  <a:cubicBezTo>
                    <a:pt x="1" y="71"/>
                    <a:pt x="1" y="88"/>
                    <a:pt x="1" y="125"/>
                  </a:cubicBezTo>
                  <a:lnTo>
                    <a:pt x="1" y="141"/>
                  </a:lnTo>
                  <a:cubicBezTo>
                    <a:pt x="17" y="158"/>
                    <a:pt x="17" y="174"/>
                    <a:pt x="34" y="191"/>
                  </a:cubicBezTo>
                  <a:cubicBezTo>
                    <a:pt x="58" y="207"/>
                    <a:pt x="85" y="217"/>
                    <a:pt x="110" y="217"/>
                  </a:cubicBezTo>
                  <a:cubicBezTo>
                    <a:pt x="141" y="217"/>
                    <a:pt x="170" y="203"/>
                    <a:pt x="190" y="174"/>
                  </a:cubicBezTo>
                  <a:cubicBezTo>
                    <a:pt x="223" y="125"/>
                    <a:pt x="207" y="71"/>
                    <a:pt x="170" y="22"/>
                  </a:cubicBezTo>
                  <a:cubicBezTo>
                    <a:pt x="153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9" name="Google Shape;8699;p20"/>
            <p:cNvSpPr/>
            <p:nvPr/>
          </p:nvSpPr>
          <p:spPr>
            <a:xfrm flipH="1">
              <a:off x="3102411" y="31649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20" y="1"/>
                  </a:moveTo>
                  <a:cubicBezTo>
                    <a:pt x="70" y="1"/>
                    <a:pt x="17" y="34"/>
                    <a:pt x="0" y="87"/>
                  </a:cubicBezTo>
                  <a:cubicBezTo>
                    <a:pt x="0" y="120"/>
                    <a:pt x="0" y="137"/>
                    <a:pt x="17" y="153"/>
                  </a:cubicBezTo>
                  <a:lnTo>
                    <a:pt x="17" y="174"/>
                  </a:lnTo>
                  <a:cubicBezTo>
                    <a:pt x="33" y="190"/>
                    <a:pt x="70" y="207"/>
                    <a:pt x="87" y="207"/>
                  </a:cubicBezTo>
                  <a:cubicBezTo>
                    <a:pt x="98" y="210"/>
                    <a:pt x="109" y="211"/>
                    <a:pt x="119" y="211"/>
                  </a:cubicBezTo>
                  <a:cubicBezTo>
                    <a:pt x="169" y="211"/>
                    <a:pt x="206" y="179"/>
                    <a:pt x="206" y="120"/>
                  </a:cubicBezTo>
                  <a:cubicBezTo>
                    <a:pt x="223" y="104"/>
                    <a:pt x="206" y="71"/>
                    <a:pt x="190" y="50"/>
                  </a:cubicBezTo>
                  <a:cubicBezTo>
                    <a:pt x="173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0" name="Google Shape;8700;p20"/>
            <p:cNvSpPr/>
            <p:nvPr/>
          </p:nvSpPr>
          <p:spPr>
            <a:xfrm flipH="1">
              <a:off x="3095086" y="31838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70" y="0"/>
                    <a:pt x="17" y="37"/>
                    <a:pt x="0" y="103"/>
                  </a:cubicBezTo>
                  <a:lnTo>
                    <a:pt x="0" y="157"/>
                  </a:lnTo>
                  <a:cubicBezTo>
                    <a:pt x="17" y="157"/>
                    <a:pt x="17" y="173"/>
                    <a:pt x="17" y="173"/>
                  </a:cubicBezTo>
                  <a:cubicBezTo>
                    <a:pt x="33" y="190"/>
                    <a:pt x="70" y="206"/>
                    <a:pt x="87" y="206"/>
                  </a:cubicBezTo>
                  <a:cubicBezTo>
                    <a:pt x="95" y="209"/>
                    <a:pt x="104" y="211"/>
                    <a:pt x="114" y="211"/>
                  </a:cubicBezTo>
                  <a:cubicBezTo>
                    <a:pt x="158" y="211"/>
                    <a:pt x="207" y="178"/>
                    <a:pt x="207" y="120"/>
                  </a:cubicBezTo>
                  <a:cubicBezTo>
                    <a:pt x="207" y="103"/>
                    <a:pt x="207" y="70"/>
                    <a:pt x="190" y="54"/>
                  </a:cubicBezTo>
                  <a:cubicBezTo>
                    <a:pt x="174" y="3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1" name="Google Shape;8701;p20"/>
            <p:cNvSpPr/>
            <p:nvPr/>
          </p:nvSpPr>
          <p:spPr>
            <a:xfrm flipH="1">
              <a:off x="3095086" y="312545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04" y="1"/>
                  </a:moveTo>
                  <a:cubicBezTo>
                    <a:pt x="67" y="1"/>
                    <a:pt x="50" y="17"/>
                    <a:pt x="34" y="34"/>
                  </a:cubicBezTo>
                  <a:cubicBezTo>
                    <a:pt x="17" y="50"/>
                    <a:pt x="1" y="83"/>
                    <a:pt x="1" y="120"/>
                  </a:cubicBezTo>
                  <a:cubicBezTo>
                    <a:pt x="17" y="120"/>
                    <a:pt x="17" y="137"/>
                    <a:pt x="17" y="137"/>
                  </a:cubicBezTo>
                  <a:cubicBezTo>
                    <a:pt x="17" y="153"/>
                    <a:pt x="34" y="170"/>
                    <a:pt x="50" y="186"/>
                  </a:cubicBezTo>
                  <a:cubicBezTo>
                    <a:pt x="65" y="201"/>
                    <a:pt x="84" y="207"/>
                    <a:pt x="104" y="207"/>
                  </a:cubicBezTo>
                  <a:cubicBezTo>
                    <a:pt x="135" y="207"/>
                    <a:pt x="168" y="192"/>
                    <a:pt x="191" y="170"/>
                  </a:cubicBezTo>
                  <a:cubicBezTo>
                    <a:pt x="224" y="120"/>
                    <a:pt x="224" y="50"/>
                    <a:pt x="170" y="17"/>
                  </a:cubicBezTo>
                  <a:cubicBezTo>
                    <a:pt x="153" y="1"/>
                    <a:pt x="137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2" name="Google Shape;8702;p20"/>
            <p:cNvSpPr/>
            <p:nvPr/>
          </p:nvSpPr>
          <p:spPr>
            <a:xfrm flipH="1">
              <a:off x="3101586" y="3151225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20" y="0"/>
                  </a:moveTo>
                  <a:cubicBezTo>
                    <a:pt x="70" y="0"/>
                    <a:pt x="17" y="33"/>
                    <a:pt x="0" y="83"/>
                  </a:cubicBezTo>
                  <a:cubicBezTo>
                    <a:pt x="0" y="104"/>
                    <a:pt x="0" y="120"/>
                    <a:pt x="17" y="137"/>
                  </a:cubicBezTo>
                  <a:lnTo>
                    <a:pt x="17" y="153"/>
                  </a:lnTo>
                  <a:cubicBezTo>
                    <a:pt x="17" y="153"/>
                    <a:pt x="17" y="169"/>
                    <a:pt x="37" y="169"/>
                  </a:cubicBezTo>
                  <a:cubicBezTo>
                    <a:pt x="54" y="186"/>
                    <a:pt x="70" y="207"/>
                    <a:pt x="103" y="207"/>
                  </a:cubicBezTo>
                  <a:cubicBezTo>
                    <a:pt x="108" y="211"/>
                    <a:pt x="114" y="213"/>
                    <a:pt x="121" y="213"/>
                  </a:cubicBezTo>
                  <a:cubicBezTo>
                    <a:pt x="139" y="213"/>
                    <a:pt x="162" y="201"/>
                    <a:pt x="173" y="186"/>
                  </a:cubicBezTo>
                  <a:cubicBezTo>
                    <a:pt x="190" y="169"/>
                    <a:pt x="206" y="153"/>
                    <a:pt x="223" y="120"/>
                  </a:cubicBezTo>
                  <a:cubicBezTo>
                    <a:pt x="223" y="104"/>
                    <a:pt x="206" y="83"/>
                    <a:pt x="206" y="50"/>
                  </a:cubicBezTo>
                  <a:cubicBezTo>
                    <a:pt x="190" y="33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3" name="Google Shape;8703;p20"/>
            <p:cNvSpPr/>
            <p:nvPr/>
          </p:nvSpPr>
          <p:spPr>
            <a:xfrm flipH="1">
              <a:off x="3100236" y="313725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07" y="0"/>
                  </a:moveTo>
                  <a:cubicBezTo>
                    <a:pt x="84" y="0"/>
                    <a:pt x="62" y="12"/>
                    <a:pt x="50" y="23"/>
                  </a:cubicBezTo>
                  <a:cubicBezTo>
                    <a:pt x="34" y="44"/>
                    <a:pt x="17" y="61"/>
                    <a:pt x="17" y="94"/>
                  </a:cubicBezTo>
                  <a:cubicBezTo>
                    <a:pt x="1" y="110"/>
                    <a:pt x="1" y="127"/>
                    <a:pt x="17" y="147"/>
                  </a:cubicBezTo>
                  <a:cubicBezTo>
                    <a:pt x="17" y="147"/>
                    <a:pt x="17" y="164"/>
                    <a:pt x="34" y="164"/>
                  </a:cubicBezTo>
                  <a:cubicBezTo>
                    <a:pt x="50" y="180"/>
                    <a:pt x="67" y="197"/>
                    <a:pt x="104" y="213"/>
                  </a:cubicBezTo>
                  <a:cubicBezTo>
                    <a:pt x="153" y="213"/>
                    <a:pt x="207" y="180"/>
                    <a:pt x="223" y="127"/>
                  </a:cubicBezTo>
                  <a:cubicBezTo>
                    <a:pt x="223" y="94"/>
                    <a:pt x="207" y="61"/>
                    <a:pt x="207" y="44"/>
                  </a:cubicBezTo>
                  <a:cubicBezTo>
                    <a:pt x="190" y="23"/>
                    <a:pt x="153" y="7"/>
                    <a:pt x="137" y="7"/>
                  </a:cubicBezTo>
                  <a:cubicBezTo>
                    <a:pt x="127" y="2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4" name="Google Shape;8704;p20"/>
            <p:cNvSpPr/>
            <p:nvPr/>
          </p:nvSpPr>
          <p:spPr>
            <a:xfrm flipH="1">
              <a:off x="3088186" y="3144575"/>
              <a:ext cx="5700" cy="5100"/>
            </a:xfrm>
            <a:custGeom>
              <a:avLst/>
              <a:gdLst/>
              <a:ahLst/>
              <a:cxnLst/>
              <a:rect l="l" t="t" r="r" b="b"/>
              <a:pathLst>
                <a:path w="228" h="204" extrusionOk="0">
                  <a:moveTo>
                    <a:pt x="126" y="1"/>
                  </a:moveTo>
                  <a:cubicBezTo>
                    <a:pt x="114" y="1"/>
                    <a:pt x="101" y="3"/>
                    <a:pt x="88" y="7"/>
                  </a:cubicBezTo>
                  <a:cubicBezTo>
                    <a:pt x="22" y="23"/>
                    <a:pt x="1" y="93"/>
                    <a:pt x="22" y="143"/>
                  </a:cubicBezTo>
                  <a:cubicBezTo>
                    <a:pt x="22" y="163"/>
                    <a:pt x="38" y="163"/>
                    <a:pt x="55" y="180"/>
                  </a:cubicBezTo>
                  <a:cubicBezTo>
                    <a:pt x="66" y="192"/>
                    <a:pt x="96" y="203"/>
                    <a:pt x="125" y="203"/>
                  </a:cubicBezTo>
                  <a:cubicBezTo>
                    <a:pt x="137" y="203"/>
                    <a:pt x="148" y="201"/>
                    <a:pt x="158" y="196"/>
                  </a:cubicBezTo>
                  <a:cubicBezTo>
                    <a:pt x="191" y="180"/>
                    <a:pt x="228" y="143"/>
                    <a:pt x="228" y="110"/>
                  </a:cubicBezTo>
                  <a:cubicBezTo>
                    <a:pt x="228" y="93"/>
                    <a:pt x="228" y="77"/>
                    <a:pt x="207" y="60"/>
                  </a:cubicBezTo>
                  <a:cubicBezTo>
                    <a:pt x="195" y="20"/>
                    <a:pt x="164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5" name="Google Shape;8705;p20"/>
            <p:cNvSpPr/>
            <p:nvPr/>
          </p:nvSpPr>
          <p:spPr>
            <a:xfrm flipH="1">
              <a:off x="3088686" y="315762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04" y="0"/>
                  </a:moveTo>
                  <a:cubicBezTo>
                    <a:pt x="71" y="0"/>
                    <a:pt x="54" y="17"/>
                    <a:pt x="38" y="33"/>
                  </a:cubicBezTo>
                  <a:cubicBezTo>
                    <a:pt x="17" y="70"/>
                    <a:pt x="1" y="87"/>
                    <a:pt x="17" y="120"/>
                  </a:cubicBezTo>
                  <a:lnTo>
                    <a:pt x="17" y="136"/>
                  </a:lnTo>
                  <a:cubicBezTo>
                    <a:pt x="17" y="157"/>
                    <a:pt x="38" y="173"/>
                    <a:pt x="54" y="190"/>
                  </a:cubicBezTo>
                  <a:cubicBezTo>
                    <a:pt x="69" y="205"/>
                    <a:pt x="91" y="213"/>
                    <a:pt x="114" y="213"/>
                  </a:cubicBezTo>
                  <a:cubicBezTo>
                    <a:pt x="143" y="213"/>
                    <a:pt x="172" y="200"/>
                    <a:pt x="190" y="173"/>
                  </a:cubicBezTo>
                  <a:cubicBezTo>
                    <a:pt x="207" y="157"/>
                    <a:pt x="223" y="120"/>
                    <a:pt x="223" y="103"/>
                  </a:cubicBezTo>
                  <a:cubicBezTo>
                    <a:pt x="223" y="70"/>
                    <a:pt x="207" y="54"/>
                    <a:pt x="190" y="33"/>
                  </a:cubicBezTo>
                  <a:cubicBezTo>
                    <a:pt x="157" y="0"/>
                    <a:pt x="14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6" name="Google Shape;8706;p20"/>
            <p:cNvSpPr/>
            <p:nvPr/>
          </p:nvSpPr>
          <p:spPr>
            <a:xfrm flipH="1">
              <a:off x="3090761" y="3171225"/>
              <a:ext cx="5700" cy="5025"/>
            </a:xfrm>
            <a:custGeom>
              <a:avLst/>
              <a:gdLst/>
              <a:ahLst/>
              <a:cxnLst/>
              <a:rect l="l" t="t" r="r" b="b"/>
              <a:pathLst>
                <a:path w="228" h="201" extrusionOk="0">
                  <a:moveTo>
                    <a:pt x="109" y="1"/>
                  </a:moveTo>
                  <a:cubicBezTo>
                    <a:pt x="56" y="1"/>
                    <a:pt x="22" y="36"/>
                    <a:pt x="22" y="91"/>
                  </a:cubicBezTo>
                  <a:cubicBezTo>
                    <a:pt x="1" y="107"/>
                    <a:pt x="22" y="128"/>
                    <a:pt x="22" y="145"/>
                  </a:cubicBezTo>
                  <a:cubicBezTo>
                    <a:pt x="22" y="145"/>
                    <a:pt x="22" y="161"/>
                    <a:pt x="38" y="161"/>
                  </a:cubicBezTo>
                  <a:cubicBezTo>
                    <a:pt x="55" y="178"/>
                    <a:pt x="71" y="194"/>
                    <a:pt x="104" y="194"/>
                  </a:cubicBezTo>
                  <a:cubicBezTo>
                    <a:pt x="110" y="199"/>
                    <a:pt x="117" y="201"/>
                    <a:pt x="125" y="201"/>
                  </a:cubicBezTo>
                  <a:cubicBezTo>
                    <a:pt x="143" y="201"/>
                    <a:pt x="162" y="189"/>
                    <a:pt x="174" y="178"/>
                  </a:cubicBezTo>
                  <a:cubicBezTo>
                    <a:pt x="207" y="161"/>
                    <a:pt x="207" y="145"/>
                    <a:pt x="228" y="107"/>
                  </a:cubicBezTo>
                  <a:cubicBezTo>
                    <a:pt x="228" y="58"/>
                    <a:pt x="191" y="4"/>
                    <a:pt x="141" y="4"/>
                  </a:cubicBezTo>
                  <a:cubicBezTo>
                    <a:pt x="130" y="2"/>
                    <a:pt x="119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7" name="Google Shape;8707;p20"/>
            <p:cNvSpPr/>
            <p:nvPr/>
          </p:nvSpPr>
          <p:spPr>
            <a:xfrm flipH="1">
              <a:off x="3121686" y="3196750"/>
              <a:ext cx="5675" cy="5275"/>
            </a:xfrm>
            <a:custGeom>
              <a:avLst/>
              <a:gdLst/>
              <a:ahLst/>
              <a:cxnLst/>
              <a:rect l="l" t="t" r="r" b="b"/>
              <a:pathLst>
                <a:path w="227" h="211" extrusionOk="0">
                  <a:moveTo>
                    <a:pt x="112" y="0"/>
                  </a:moveTo>
                  <a:cubicBezTo>
                    <a:pt x="84" y="0"/>
                    <a:pt x="55" y="15"/>
                    <a:pt x="37" y="35"/>
                  </a:cubicBezTo>
                  <a:cubicBezTo>
                    <a:pt x="21" y="68"/>
                    <a:pt x="0" y="84"/>
                    <a:pt x="0" y="117"/>
                  </a:cubicBezTo>
                  <a:cubicBezTo>
                    <a:pt x="0" y="117"/>
                    <a:pt x="0" y="138"/>
                    <a:pt x="21" y="138"/>
                  </a:cubicBezTo>
                  <a:cubicBezTo>
                    <a:pt x="21" y="154"/>
                    <a:pt x="37" y="171"/>
                    <a:pt x="54" y="187"/>
                  </a:cubicBezTo>
                  <a:cubicBezTo>
                    <a:pt x="68" y="202"/>
                    <a:pt x="91" y="210"/>
                    <a:pt x="114" y="210"/>
                  </a:cubicBezTo>
                  <a:cubicBezTo>
                    <a:pt x="142" y="210"/>
                    <a:pt x="172" y="198"/>
                    <a:pt x="190" y="171"/>
                  </a:cubicBezTo>
                  <a:cubicBezTo>
                    <a:pt x="206" y="154"/>
                    <a:pt x="227" y="117"/>
                    <a:pt x="206" y="101"/>
                  </a:cubicBezTo>
                  <a:cubicBezTo>
                    <a:pt x="206" y="68"/>
                    <a:pt x="190" y="51"/>
                    <a:pt x="173" y="35"/>
                  </a:cubicBezTo>
                  <a:cubicBezTo>
                    <a:pt x="158" y="10"/>
                    <a:pt x="135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8" name="Google Shape;8708;p20"/>
            <p:cNvSpPr/>
            <p:nvPr/>
          </p:nvSpPr>
          <p:spPr>
            <a:xfrm flipH="1">
              <a:off x="3114461" y="3158025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87" y="1"/>
                  </a:moveTo>
                  <a:cubicBezTo>
                    <a:pt x="54" y="17"/>
                    <a:pt x="33" y="38"/>
                    <a:pt x="17" y="54"/>
                  </a:cubicBezTo>
                  <a:cubicBezTo>
                    <a:pt x="17" y="87"/>
                    <a:pt x="0" y="104"/>
                    <a:pt x="17" y="141"/>
                  </a:cubicBezTo>
                  <a:cubicBezTo>
                    <a:pt x="30" y="181"/>
                    <a:pt x="80" y="211"/>
                    <a:pt x="127" y="211"/>
                  </a:cubicBezTo>
                  <a:cubicBezTo>
                    <a:pt x="137" y="211"/>
                    <a:pt x="147" y="210"/>
                    <a:pt x="157" y="207"/>
                  </a:cubicBezTo>
                  <a:cubicBezTo>
                    <a:pt x="206" y="174"/>
                    <a:pt x="239" y="120"/>
                    <a:pt x="206" y="71"/>
                  </a:cubicBezTo>
                  <a:cubicBezTo>
                    <a:pt x="206" y="38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9" name="Google Shape;8709;p20"/>
            <p:cNvSpPr/>
            <p:nvPr/>
          </p:nvSpPr>
          <p:spPr>
            <a:xfrm flipH="1">
              <a:off x="3119111" y="3183875"/>
              <a:ext cx="6100" cy="5200"/>
            </a:xfrm>
            <a:custGeom>
              <a:avLst/>
              <a:gdLst/>
              <a:ahLst/>
              <a:cxnLst/>
              <a:rect l="l" t="t" r="r" b="b"/>
              <a:pathLst>
                <a:path w="244" h="208" extrusionOk="0">
                  <a:moveTo>
                    <a:pt x="124" y="1"/>
                  </a:moveTo>
                  <a:cubicBezTo>
                    <a:pt x="108" y="1"/>
                    <a:pt x="90" y="5"/>
                    <a:pt x="71" y="14"/>
                  </a:cubicBezTo>
                  <a:cubicBezTo>
                    <a:pt x="17" y="34"/>
                    <a:pt x="1" y="84"/>
                    <a:pt x="17" y="137"/>
                  </a:cubicBezTo>
                  <a:cubicBezTo>
                    <a:pt x="34" y="178"/>
                    <a:pt x="82" y="208"/>
                    <a:pt x="128" y="208"/>
                  </a:cubicBezTo>
                  <a:cubicBezTo>
                    <a:pt x="138" y="208"/>
                    <a:pt x="148" y="206"/>
                    <a:pt x="157" y="203"/>
                  </a:cubicBezTo>
                  <a:cubicBezTo>
                    <a:pt x="207" y="187"/>
                    <a:pt x="244" y="117"/>
                    <a:pt x="207" y="67"/>
                  </a:cubicBezTo>
                  <a:cubicBezTo>
                    <a:pt x="195" y="29"/>
                    <a:pt x="166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0" name="Google Shape;8710;p20"/>
            <p:cNvSpPr/>
            <p:nvPr/>
          </p:nvSpPr>
          <p:spPr>
            <a:xfrm flipH="1">
              <a:off x="3118686" y="3169575"/>
              <a:ext cx="5600" cy="5375"/>
            </a:xfrm>
            <a:custGeom>
              <a:avLst/>
              <a:gdLst/>
              <a:ahLst/>
              <a:cxnLst/>
              <a:rect l="l" t="t" r="r" b="b"/>
              <a:pathLst>
                <a:path w="224" h="215" extrusionOk="0">
                  <a:moveTo>
                    <a:pt x="96" y="0"/>
                  </a:moveTo>
                  <a:cubicBezTo>
                    <a:pt x="86" y="0"/>
                    <a:pt x="76" y="2"/>
                    <a:pt x="67" y="4"/>
                  </a:cubicBezTo>
                  <a:cubicBezTo>
                    <a:pt x="17" y="37"/>
                    <a:pt x="1" y="91"/>
                    <a:pt x="17" y="141"/>
                  </a:cubicBezTo>
                  <a:cubicBezTo>
                    <a:pt x="31" y="185"/>
                    <a:pt x="81" y="215"/>
                    <a:pt x="126" y="215"/>
                  </a:cubicBezTo>
                  <a:cubicBezTo>
                    <a:pt x="135" y="215"/>
                    <a:pt x="145" y="213"/>
                    <a:pt x="153" y="211"/>
                  </a:cubicBezTo>
                  <a:cubicBezTo>
                    <a:pt x="207" y="173"/>
                    <a:pt x="223" y="124"/>
                    <a:pt x="207" y="70"/>
                  </a:cubicBezTo>
                  <a:cubicBezTo>
                    <a:pt x="190" y="30"/>
                    <a:pt x="14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1" name="Google Shape;8711;p20"/>
            <p:cNvSpPr/>
            <p:nvPr/>
          </p:nvSpPr>
          <p:spPr>
            <a:xfrm flipH="1">
              <a:off x="3125186" y="31480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2" y="1"/>
                  </a:moveTo>
                  <a:cubicBezTo>
                    <a:pt x="58" y="1"/>
                    <a:pt x="15" y="47"/>
                    <a:pt x="1" y="90"/>
                  </a:cubicBezTo>
                  <a:cubicBezTo>
                    <a:pt x="1" y="107"/>
                    <a:pt x="1" y="127"/>
                    <a:pt x="17" y="144"/>
                  </a:cubicBezTo>
                  <a:lnTo>
                    <a:pt x="17" y="160"/>
                  </a:lnTo>
                  <a:cubicBezTo>
                    <a:pt x="34" y="193"/>
                    <a:pt x="71" y="210"/>
                    <a:pt x="88" y="210"/>
                  </a:cubicBezTo>
                  <a:cubicBezTo>
                    <a:pt x="158" y="210"/>
                    <a:pt x="207" y="177"/>
                    <a:pt x="207" y="127"/>
                  </a:cubicBezTo>
                  <a:cubicBezTo>
                    <a:pt x="224" y="90"/>
                    <a:pt x="207" y="74"/>
                    <a:pt x="191" y="41"/>
                  </a:cubicBezTo>
                  <a:cubicBezTo>
                    <a:pt x="174" y="24"/>
                    <a:pt x="158" y="4"/>
                    <a:pt x="121" y="4"/>
                  </a:cubicBezTo>
                  <a:cubicBezTo>
                    <a:pt x="114" y="2"/>
                    <a:pt x="108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2" name="Google Shape;8712;p20"/>
            <p:cNvSpPr/>
            <p:nvPr/>
          </p:nvSpPr>
          <p:spPr>
            <a:xfrm flipH="1">
              <a:off x="3106736" y="3176850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8" y="0"/>
                  </a:moveTo>
                  <a:cubicBezTo>
                    <a:pt x="107" y="0"/>
                    <a:pt x="97" y="2"/>
                    <a:pt x="87" y="6"/>
                  </a:cubicBezTo>
                  <a:cubicBezTo>
                    <a:pt x="33" y="39"/>
                    <a:pt x="1" y="89"/>
                    <a:pt x="17" y="142"/>
                  </a:cubicBezTo>
                  <a:cubicBezTo>
                    <a:pt x="48" y="184"/>
                    <a:pt x="88" y="216"/>
                    <a:pt x="131" y="216"/>
                  </a:cubicBezTo>
                  <a:cubicBezTo>
                    <a:pt x="140" y="216"/>
                    <a:pt x="148" y="215"/>
                    <a:pt x="157" y="212"/>
                  </a:cubicBezTo>
                  <a:cubicBezTo>
                    <a:pt x="207" y="192"/>
                    <a:pt x="240" y="126"/>
                    <a:pt x="223" y="72"/>
                  </a:cubicBezTo>
                  <a:cubicBezTo>
                    <a:pt x="210" y="32"/>
                    <a:pt x="162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3" name="Google Shape;8713;p20"/>
            <p:cNvSpPr/>
            <p:nvPr/>
          </p:nvSpPr>
          <p:spPr>
            <a:xfrm flipH="1">
              <a:off x="3113936" y="3141575"/>
              <a:ext cx="5700" cy="5075"/>
            </a:xfrm>
            <a:custGeom>
              <a:avLst/>
              <a:gdLst/>
              <a:ahLst/>
              <a:cxnLst/>
              <a:rect l="l" t="t" r="r" b="b"/>
              <a:pathLst>
                <a:path w="228" h="203" extrusionOk="0">
                  <a:moveTo>
                    <a:pt x="113" y="1"/>
                  </a:moveTo>
                  <a:cubicBezTo>
                    <a:pt x="85" y="1"/>
                    <a:pt x="56" y="13"/>
                    <a:pt x="37" y="40"/>
                  </a:cubicBezTo>
                  <a:cubicBezTo>
                    <a:pt x="21" y="57"/>
                    <a:pt x="0" y="77"/>
                    <a:pt x="0" y="110"/>
                  </a:cubicBezTo>
                  <a:cubicBezTo>
                    <a:pt x="0" y="127"/>
                    <a:pt x="0" y="127"/>
                    <a:pt x="21" y="143"/>
                  </a:cubicBezTo>
                  <a:cubicBezTo>
                    <a:pt x="21" y="160"/>
                    <a:pt x="37" y="160"/>
                    <a:pt x="54" y="180"/>
                  </a:cubicBezTo>
                  <a:cubicBezTo>
                    <a:pt x="68" y="195"/>
                    <a:pt x="90" y="203"/>
                    <a:pt x="113" y="203"/>
                  </a:cubicBezTo>
                  <a:cubicBezTo>
                    <a:pt x="141" y="203"/>
                    <a:pt x="171" y="190"/>
                    <a:pt x="190" y="160"/>
                  </a:cubicBezTo>
                  <a:cubicBezTo>
                    <a:pt x="227" y="127"/>
                    <a:pt x="227" y="57"/>
                    <a:pt x="173" y="24"/>
                  </a:cubicBezTo>
                  <a:cubicBezTo>
                    <a:pt x="159" y="9"/>
                    <a:pt x="136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4" name="Google Shape;8714;p20"/>
            <p:cNvSpPr/>
            <p:nvPr/>
          </p:nvSpPr>
          <p:spPr>
            <a:xfrm flipH="1">
              <a:off x="3108386" y="31907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1"/>
                  </a:moveTo>
                  <a:cubicBezTo>
                    <a:pt x="66" y="1"/>
                    <a:pt x="17" y="34"/>
                    <a:pt x="17" y="87"/>
                  </a:cubicBezTo>
                  <a:cubicBezTo>
                    <a:pt x="0" y="104"/>
                    <a:pt x="17" y="137"/>
                    <a:pt x="17" y="153"/>
                  </a:cubicBezTo>
                  <a:lnTo>
                    <a:pt x="33" y="174"/>
                  </a:lnTo>
                  <a:cubicBezTo>
                    <a:pt x="50" y="190"/>
                    <a:pt x="66" y="207"/>
                    <a:pt x="103" y="207"/>
                  </a:cubicBezTo>
                  <a:cubicBezTo>
                    <a:pt x="112" y="209"/>
                    <a:pt x="120" y="211"/>
                    <a:pt x="129" y="211"/>
                  </a:cubicBezTo>
                  <a:cubicBezTo>
                    <a:pt x="170" y="211"/>
                    <a:pt x="209" y="178"/>
                    <a:pt x="223" y="120"/>
                  </a:cubicBezTo>
                  <a:cubicBezTo>
                    <a:pt x="223" y="104"/>
                    <a:pt x="223" y="71"/>
                    <a:pt x="206" y="50"/>
                  </a:cubicBezTo>
                  <a:cubicBezTo>
                    <a:pt x="186" y="34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5" name="Google Shape;8715;p20"/>
            <p:cNvSpPr/>
            <p:nvPr/>
          </p:nvSpPr>
          <p:spPr>
            <a:xfrm flipH="1">
              <a:off x="3110961" y="31275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1" y="0"/>
                  </a:moveTo>
                  <a:cubicBezTo>
                    <a:pt x="67" y="0"/>
                    <a:pt x="17" y="37"/>
                    <a:pt x="1" y="87"/>
                  </a:cubicBezTo>
                  <a:cubicBezTo>
                    <a:pt x="1" y="103"/>
                    <a:pt x="1" y="124"/>
                    <a:pt x="17" y="140"/>
                  </a:cubicBezTo>
                  <a:lnTo>
                    <a:pt x="17" y="173"/>
                  </a:lnTo>
                  <a:cubicBezTo>
                    <a:pt x="34" y="190"/>
                    <a:pt x="67" y="206"/>
                    <a:pt x="83" y="206"/>
                  </a:cubicBezTo>
                  <a:cubicBezTo>
                    <a:pt x="94" y="209"/>
                    <a:pt x="104" y="211"/>
                    <a:pt x="114" y="211"/>
                  </a:cubicBezTo>
                  <a:cubicBezTo>
                    <a:pt x="168" y="211"/>
                    <a:pt x="207" y="166"/>
                    <a:pt x="207" y="124"/>
                  </a:cubicBezTo>
                  <a:cubicBezTo>
                    <a:pt x="224" y="103"/>
                    <a:pt x="207" y="70"/>
                    <a:pt x="186" y="54"/>
                  </a:cubicBezTo>
                  <a:cubicBezTo>
                    <a:pt x="170" y="21"/>
                    <a:pt x="154" y="21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6" name="Google Shape;8716;p20"/>
            <p:cNvSpPr/>
            <p:nvPr/>
          </p:nvSpPr>
          <p:spPr>
            <a:xfrm flipH="1">
              <a:off x="3255661" y="317050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0" y="0"/>
                  </a:moveTo>
                  <a:cubicBezTo>
                    <a:pt x="67" y="0"/>
                    <a:pt x="17" y="33"/>
                    <a:pt x="1" y="87"/>
                  </a:cubicBezTo>
                  <a:lnTo>
                    <a:pt x="1" y="136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4" y="190"/>
                    <a:pt x="67" y="207"/>
                    <a:pt x="83" y="207"/>
                  </a:cubicBezTo>
                  <a:cubicBezTo>
                    <a:pt x="120" y="207"/>
                    <a:pt x="137" y="207"/>
                    <a:pt x="170" y="190"/>
                  </a:cubicBezTo>
                  <a:cubicBezTo>
                    <a:pt x="186" y="174"/>
                    <a:pt x="207" y="157"/>
                    <a:pt x="207" y="120"/>
                  </a:cubicBezTo>
                  <a:cubicBezTo>
                    <a:pt x="207" y="87"/>
                    <a:pt x="207" y="71"/>
                    <a:pt x="186" y="54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7" name="Google Shape;8717;p20"/>
            <p:cNvSpPr/>
            <p:nvPr/>
          </p:nvSpPr>
          <p:spPr>
            <a:xfrm flipH="1">
              <a:off x="3241561" y="31639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01" y="0"/>
                  </a:moveTo>
                  <a:cubicBezTo>
                    <a:pt x="52" y="0"/>
                    <a:pt x="17" y="35"/>
                    <a:pt x="17" y="88"/>
                  </a:cubicBezTo>
                  <a:cubicBezTo>
                    <a:pt x="0" y="109"/>
                    <a:pt x="0" y="125"/>
                    <a:pt x="17" y="142"/>
                  </a:cubicBezTo>
                  <a:cubicBezTo>
                    <a:pt x="17" y="142"/>
                    <a:pt x="17" y="158"/>
                    <a:pt x="33" y="158"/>
                  </a:cubicBezTo>
                  <a:cubicBezTo>
                    <a:pt x="50" y="175"/>
                    <a:pt x="70" y="191"/>
                    <a:pt x="103" y="212"/>
                  </a:cubicBezTo>
                  <a:cubicBezTo>
                    <a:pt x="153" y="212"/>
                    <a:pt x="206" y="175"/>
                    <a:pt x="223" y="125"/>
                  </a:cubicBezTo>
                  <a:cubicBezTo>
                    <a:pt x="223" y="88"/>
                    <a:pt x="206" y="55"/>
                    <a:pt x="206" y="39"/>
                  </a:cubicBezTo>
                  <a:cubicBezTo>
                    <a:pt x="190" y="22"/>
                    <a:pt x="153" y="6"/>
                    <a:pt x="136" y="6"/>
                  </a:cubicBezTo>
                  <a:cubicBezTo>
                    <a:pt x="124" y="2"/>
                    <a:pt x="112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8" name="Google Shape;8718;p20"/>
            <p:cNvSpPr/>
            <p:nvPr/>
          </p:nvSpPr>
          <p:spPr>
            <a:xfrm flipH="1">
              <a:off x="3237636" y="3136150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24" y="0"/>
                  </a:moveTo>
                  <a:cubicBezTo>
                    <a:pt x="93" y="0"/>
                    <a:pt x="58" y="14"/>
                    <a:pt x="38" y="34"/>
                  </a:cubicBezTo>
                  <a:cubicBezTo>
                    <a:pt x="21" y="67"/>
                    <a:pt x="1" y="88"/>
                    <a:pt x="1" y="121"/>
                  </a:cubicBezTo>
                  <a:lnTo>
                    <a:pt x="21" y="138"/>
                  </a:lnTo>
                  <a:cubicBezTo>
                    <a:pt x="21" y="154"/>
                    <a:pt x="38" y="171"/>
                    <a:pt x="54" y="191"/>
                  </a:cubicBezTo>
                  <a:cubicBezTo>
                    <a:pt x="71" y="208"/>
                    <a:pt x="87" y="208"/>
                    <a:pt x="124" y="208"/>
                  </a:cubicBezTo>
                  <a:cubicBezTo>
                    <a:pt x="157" y="208"/>
                    <a:pt x="174" y="191"/>
                    <a:pt x="190" y="171"/>
                  </a:cubicBezTo>
                  <a:cubicBezTo>
                    <a:pt x="207" y="154"/>
                    <a:pt x="228" y="121"/>
                    <a:pt x="207" y="88"/>
                  </a:cubicBezTo>
                  <a:cubicBezTo>
                    <a:pt x="207" y="67"/>
                    <a:pt x="207" y="34"/>
                    <a:pt x="174" y="18"/>
                  </a:cubicBezTo>
                  <a:cubicBezTo>
                    <a:pt x="161" y="5"/>
                    <a:pt x="143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9" name="Google Shape;8719;p20"/>
            <p:cNvSpPr/>
            <p:nvPr/>
          </p:nvSpPr>
          <p:spPr>
            <a:xfrm flipH="1">
              <a:off x="3085186" y="313317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20" y="1"/>
                  </a:moveTo>
                  <a:cubicBezTo>
                    <a:pt x="66" y="1"/>
                    <a:pt x="0" y="34"/>
                    <a:pt x="0" y="83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70"/>
                  </a:cubicBezTo>
                  <a:cubicBezTo>
                    <a:pt x="33" y="186"/>
                    <a:pt x="50" y="207"/>
                    <a:pt x="87" y="207"/>
                  </a:cubicBezTo>
                  <a:cubicBezTo>
                    <a:pt x="120" y="207"/>
                    <a:pt x="136" y="207"/>
                    <a:pt x="169" y="186"/>
                  </a:cubicBezTo>
                  <a:cubicBezTo>
                    <a:pt x="190" y="170"/>
                    <a:pt x="206" y="153"/>
                    <a:pt x="206" y="121"/>
                  </a:cubicBezTo>
                  <a:cubicBezTo>
                    <a:pt x="206" y="104"/>
                    <a:pt x="206" y="67"/>
                    <a:pt x="190" y="50"/>
                  </a:cubicBezTo>
                  <a:cubicBezTo>
                    <a:pt x="169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0" name="Google Shape;8720;p20"/>
            <p:cNvSpPr/>
            <p:nvPr/>
          </p:nvSpPr>
          <p:spPr>
            <a:xfrm flipH="1">
              <a:off x="3243311" y="31778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87" y="0"/>
                    <a:pt x="71" y="0"/>
                    <a:pt x="38" y="17"/>
                  </a:cubicBezTo>
                  <a:cubicBezTo>
                    <a:pt x="21" y="33"/>
                    <a:pt x="1" y="70"/>
                    <a:pt x="1" y="87"/>
                  </a:cubicBezTo>
                  <a:lnTo>
                    <a:pt x="1" y="136"/>
                  </a:lnTo>
                  <a:cubicBezTo>
                    <a:pt x="21" y="153"/>
                    <a:pt x="21" y="153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94" y="209"/>
                    <a:pt x="102" y="210"/>
                    <a:pt x="109" y="210"/>
                  </a:cubicBezTo>
                  <a:cubicBezTo>
                    <a:pt x="157" y="210"/>
                    <a:pt x="207" y="166"/>
                    <a:pt x="207" y="120"/>
                  </a:cubicBezTo>
                  <a:cubicBezTo>
                    <a:pt x="207" y="87"/>
                    <a:pt x="207" y="70"/>
                    <a:pt x="190" y="50"/>
                  </a:cubicBezTo>
                  <a:cubicBezTo>
                    <a:pt x="174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1" name="Google Shape;8721;p20"/>
            <p:cNvSpPr/>
            <p:nvPr/>
          </p:nvSpPr>
          <p:spPr>
            <a:xfrm flipH="1">
              <a:off x="3226511" y="3146325"/>
              <a:ext cx="5575" cy="5075"/>
            </a:xfrm>
            <a:custGeom>
              <a:avLst/>
              <a:gdLst/>
              <a:ahLst/>
              <a:cxnLst/>
              <a:rect l="l" t="t" r="r" b="b"/>
              <a:pathLst>
                <a:path w="223" h="203" extrusionOk="0">
                  <a:moveTo>
                    <a:pt x="108" y="1"/>
                  </a:moveTo>
                  <a:cubicBezTo>
                    <a:pt x="94" y="1"/>
                    <a:pt x="80" y="3"/>
                    <a:pt x="66" y="7"/>
                  </a:cubicBezTo>
                  <a:cubicBezTo>
                    <a:pt x="17" y="23"/>
                    <a:pt x="0" y="93"/>
                    <a:pt x="17" y="143"/>
                  </a:cubicBezTo>
                  <a:cubicBezTo>
                    <a:pt x="29" y="183"/>
                    <a:pt x="72" y="203"/>
                    <a:pt x="114" y="203"/>
                  </a:cubicBezTo>
                  <a:cubicBezTo>
                    <a:pt x="127" y="203"/>
                    <a:pt x="141" y="201"/>
                    <a:pt x="153" y="196"/>
                  </a:cubicBezTo>
                  <a:cubicBezTo>
                    <a:pt x="206" y="176"/>
                    <a:pt x="223" y="110"/>
                    <a:pt x="206" y="56"/>
                  </a:cubicBezTo>
                  <a:cubicBezTo>
                    <a:pt x="194" y="19"/>
                    <a:pt x="151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2" name="Google Shape;8722;p20"/>
            <p:cNvSpPr/>
            <p:nvPr/>
          </p:nvSpPr>
          <p:spPr>
            <a:xfrm flipH="1">
              <a:off x="3235986" y="3122275"/>
              <a:ext cx="5600" cy="5475"/>
            </a:xfrm>
            <a:custGeom>
              <a:avLst/>
              <a:gdLst/>
              <a:ahLst/>
              <a:cxnLst/>
              <a:rect l="l" t="t" r="r" b="b"/>
              <a:pathLst>
                <a:path w="224" h="219" extrusionOk="0">
                  <a:moveTo>
                    <a:pt x="102" y="0"/>
                  </a:moveTo>
                  <a:cubicBezTo>
                    <a:pt x="92" y="0"/>
                    <a:pt x="82" y="1"/>
                    <a:pt x="71" y="4"/>
                  </a:cubicBezTo>
                  <a:cubicBezTo>
                    <a:pt x="17" y="41"/>
                    <a:pt x="1" y="91"/>
                    <a:pt x="17" y="144"/>
                  </a:cubicBezTo>
                  <a:cubicBezTo>
                    <a:pt x="17" y="161"/>
                    <a:pt x="34" y="177"/>
                    <a:pt x="54" y="177"/>
                  </a:cubicBezTo>
                  <a:cubicBezTo>
                    <a:pt x="66" y="201"/>
                    <a:pt x="96" y="218"/>
                    <a:pt x="125" y="218"/>
                  </a:cubicBezTo>
                  <a:cubicBezTo>
                    <a:pt x="136" y="218"/>
                    <a:pt x="147" y="216"/>
                    <a:pt x="158" y="210"/>
                  </a:cubicBezTo>
                  <a:cubicBezTo>
                    <a:pt x="191" y="194"/>
                    <a:pt x="224" y="161"/>
                    <a:pt x="224" y="128"/>
                  </a:cubicBezTo>
                  <a:cubicBezTo>
                    <a:pt x="224" y="107"/>
                    <a:pt x="224" y="91"/>
                    <a:pt x="207" y="74"/>
                  </a:cubicBezTo>
                  <a:cubicBezTo>
                    <a:pt x="193" y="33"/>
                    <a:pt x="154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3" name="Google Shape;8723;p20"/>
            <p:cNvSpPr/>
            <p:nvPr/>
          </p:nvSpPr>
          <p:spPr>
            <a:xfrm flipH="1">
              <a:off x="3229086" y="317347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20" y="1"/>
                  </a:moveTo>
                  <a:cubicBezTo>
                    <a:pt x="87" y="1"/>
                    <a:pt x="33" y="17"/>
                    <a:pt x="17" y="71"/>
                  </a:cubicBezTo>
                  <a:cubicBezTo>
                    <a:pt x="17" y="71"/>
                    <a:pt x="17" y="88"/>
                    <a:pt x="0" y="88"/>
                  </a:cubicBezTo>
                  <a:cubicBezTo>
                    <a:pt x="0" y="104"/>
                    <a:pt x="0" y="121"/>
                    <a:pt x="17" y="141"/>
                  </a:cubicBezTo>
                  <a:cubicBezTo>
                    <a:pt x="17" y="174"/>
                    <a:pt x="33" y="191"/>
                    <a:pt x="66" y="191"/>
                  </a:cubicBezTo>
                  <a:cubicBezTo>
                    <a:pt x="66" y="207"/>
                    <a:pt x="87" y="207"/>
                    <a:pt x="103" y="207"/>
                  </a:cubicBezTo>
                  <a:cubicBezTo>
                    <a:pt x="153" y="207"/>
                    <a:pt x="206" y="174"/>
                    <a:pt x="223" y="121"/>
                  </a:cubicBezTo>
                  <a:cubicBezTo>
                    <a:pt x="223" y="88"/>
                    <a:pt x="206" y="71"/>
                    <a:pt x="190" y="38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4" name="Google Shape;8724;p20"/>
            <p:cNvSpPr/>
            <p:nvPr/>
          </p:nvSpPr>
          <p:spPr>
            <a:xfrm flipH="1">
              <a:off x="3229086" y="315920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103" y="1"/>
                  </a:moveTo>
                  <a:cubicBezTo>
                    <a:pt x="75" y="1"/>
                    <a:pt x="47" y="13"/>
                    <a:pt x="17" y="40"/>
                  </a:cubicBezTo>
                  <a:cubicBezTo>
                    <a:pt x="1" y="57"/>
                    <a:pt x="1" y="94"/>
                    <a:pt x="1" y="110"/>
                  </a:cubicBezTo>
                  <a:lnTo>
                    <a:pt x="1" y="143"/>
                  </a:lnTo>
                  <a:cubicBezTo>
                    <a:pt x="17" y="160"/>
                    <a:pt x="34" y="176"/>
                    <a:pt x="34" y="176"/>
                  </a:cubicBezTo>
                  <a:cubicBezTo>
                    <a:pt x="58" y="193"/>
                    <a:pt x="85" y="202"/>
                    <a:pt x="110" y="202"/>
                  </a:cubicBezTo>
                  <a:cubicBezTo>
                    <a:pt x="141" y="202"/>
                    <a:pt x="170" y="189"/>
                    <a:pt x="190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90" y="40"/>
                    <a:pt x="174" y="24"/>
                  </a:cubicBezTo>
                  <a:cubicBezTo>
                    <a:pt x="150" y="9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5" name="Google Shape;8725;p20"/>
            <p:cNvSpPr/>
            <p:nvPr/>
          </p:nvSpPr>
          <p:spPr>
            <a:xfrm flipH="1">
              <a:off x="3232061" y="31104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lnTo>
                    <a:pt x="17" y="170"/>
                  </a:lnTo>
                  <a:cubicBezTo>
                    <a:pt x="34" y="190"/>
                    <a:pt x="67" y="207"/>
                    <a:pt x="83" y="207"/>
                  </a:cubicBezTo>
                  <a:cubicBezTo>
                    <a:pt x="92" y="209"/>
                    <a:pt x="100" y="210"/>
                    <a:pt x="109" y="210"/>
                  </a:cubicBezTo>
                  <a:cubicBezTo>
                    <a:pt x="166" y="210"/>
                    <a:pt x="207" y="164"/>
                    <a:pt x="207" y="120"/>
                  </a:cubicBezTo>
                  <a:cubicBezTo>
                    <a:pt x="223" y="104"/>
                    <a:pt x="207" y="67"/>
                    <a:pt x="186" y="50"/>
                  </a:cubicBezTo>
                  <a:cubicBezTo>
                    <a:pt x="170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6" name="Google Shape;8726;p20"/>
            <p:cNvSpPr/>
            <p:nvPr/>
          </p:nvSpPr>
          <p:spPr>
            <a:xfrm flipH="1">
              <a:off x="3246286" y="311580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02" y="1"/>
                  </a:moveTo>
                  <a:cubicBezTo>
                    <a:pt x="86" y="1"/>
                    <a:pt x="66" y="12"/>
                    <a:pt x="54" y="24"/>
                  </a:cubicBezTo>
                  <a:cubicBezTo>
                    <a:pt x="17" y="40"/>
                    <a:pt x="1" y="57"/>
                    <a:pt x="1" y="94"/>
                  </a:cubicBezTo>
                  <a:cubicBezTo>
                    <a:pt x="1" y="110"/>
                    <a:pt x="1" y="127"/>
                    <a:pt x="17" y="143"/>
                  </a:cubicBezTo>
                  <a:lnTo>
                    <a:pt x="17" y="160"/>
                  </a:lnTo>
                  <a:cubicBezTo>
                    <a:pt x="34" y="181"/>
                    <a:pt x="71" y="197"/>
                    <a:pt x="87" y="214"/>
                  </a:cubicBezTo>
                  <a:cubicBezTo>
                    <a:pt x="157" y="214"/>
                    <a:pt x="207" y="181"/>
                    <a:pt x="207" y="127"/>
                  </a:cubicBezTo>
                  <a:cubicBezTo>
                    <a:pt x="223" y="94"/>
                    <a:pt x="207" y="57"/>
                    <a:pt x="190" y="40"/>
                  </a:cubicBezTo>
                  <a:cubicBezTo>
                    <a:pt x="174" y="24"/>
                    <a:pt x="157" y="7"/>
                    <a:pt x="120" y="7"/>
                  </a:cubicBezTo>
                  <a:cubicBezTo>
                    <a:pt x="115" y="3"/>
                    <a:pt x="109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7" name="Google Shape;8727;p20"/>
            <p:cNvSpPr/>
            <p:nvPr/>
          </p:nvSpPr>
          <p:spPr>
            <a:xfrm flipH="1">
              <a:off x="3263411" y="3147625"/>
              <a:ext cx="5675" cy="4975"/>
            </a:xfrm>
            <a:custGeom>
              <a:avLst/>
              <a:gdLst/>
              <a:ahLst/>
              <a:cxnLst/>
              <a:rect l="l" t="t" r="r" b="b"/>
              <a:pathLst>
                <a:path w="227" h="199" extrusionOk="0">
                  <a:moveTo>
                    <a:pt x="97" y="0"/>
                  </a:moveTo>
                  <a:cubicBezTo>
                    <a:pt x="54" y="0"/>
                    <a:pt x="17" y="33"/>
                    <a:pt x="0" y="91"/>
                  </a:cubicBezTo>
                  <a:cubicBezTo>
                    <a:pt x="0" y="107"/>
                    <a:pt x="0" y="124"/>
                    <a:pt x="21" y="144"/>
                  </a:cubicBezTo>
                  <a:cubicBezTo>
                    <a:pt x="21" y="177"/>
                    <a:pt x="54" y="194"/>
                    <a:pt x="87" y="194"/>
                  </a:cubicBezTo>
                  <a:cubicBezTo>
                    <a:pt x="99" y="197"/>
                    <a:pt x="110" y="198"/>
                    <a:pt x="121" y="198"/>
                  </a:cubicBezTo>
                  <a:cubicBezTo>
                    <a:pt x="172" y="198"/>
                    <a:pt x="206" y="165"/>
                    <a:pt x="206" y="107"/>
                  </a:cubicBezTo>
                  <a:cubicBezTo>
                    <a:pt x="227" y="91"/>
                    <a:pt x="206" y="58"/>
                    <a:pt x="190" y="41"/>
                  </a:cubicBezTo>
                  <a:cubicBezTo>
                    <a:pt x="173" y="21"/>
                    <a:pt x="157" y="4"/>
                    <a:pt x="124" y="4"/>
                  </a:cubicBezTo>
                  <a:cubicBezTo>
                    <a:pt x="115" y="1"/>
                    <a:pt x="106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8" name="Google Shape;8728;p20"/>
            <p:cNvSpPr/>
            <p:nvPr/>
          </p:nvSpPr>
          <p:spPr>
            <a:xfrm flipH="1">
              <a:off x="3261336" y="313210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26" y="1"/>
                  </a:moveTo>
                  <a:cubicBezTo>
                    <a:pt x="113" y="1"/>
                    <a:pt x="100" y="3"/>
                    <a:pt x="87" y="7"/>
                  </a:cubicBezTo>
                  <a:cubicBezTo>
                    <a:pt x="38" y="23"/>
                    <a:pt x="1" y="93"/>
                    <a:pt x="17" y="147"/>
                  </a:cubicBezTo>
                  <a:cubicBezTo>
                    <a:pt x="38" y="164"/>
                    <a:pt x="38" y="164"/>
                    <a:pt x="54" y="180"/>
                  </a:cubicBezTo>
                  <a:cubicBezTo>
                    <a:pt x="66" y="192"/>
                    <a:pt x="94" y="203"/>
                    <a:pt x="123" y="203"/>
                  </a:cubicBezTo>
                  <a:cubicBezTo>
                    <a:pt x="135" y="203"/>
                    <a:pt x="146" y="201"/>
                    <a:pt x="157" y="196"/>
                  </a:cubicBezTo>
                  <a:cubicBezTo>
                    <a:pt x="190" y="180"/>
                    <a:pt x="223" y="147"/>
                    <a:pt x="223" y="110"/>
                  </a:cubicBezTo>
                  <a:lnTo>
                    <a:pt x="223" y="60"/>
                  </a:lnTo>
                  <a:cubicBezTo>
                    <a:pt x="198" y="20"/>
                    <a:pt x="164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9" name="Google Shape;8729;p20"/>
            <p:cNvSpPr/>
            <p:nvPr/>
          </p:nvSpPr>
          <p:spPr>
            <a:xfrm flipH="1">
              <a:off x="3260011" y="311977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18" y="1"/>
                  </a:moveTo>
                  <a:cubicBezTo>
                    <a:pt x="87" y="1"/>
                    <a:pt x="53" y="16"/>
                    <a:pt x="33" y="38"/>
                  </a:cubicBezTo>
                  <a:cubicBezTo>
                    <a:pt x="17" y="55"/>
                    <a:pt x="0" y="88"/>
                    <a:pt x="0" y="125"/>
                  </a:cubicBezTo>
                  <a:cubicBezTo>
                    <a:pt x="17" y="125"/>
                    <a:pt x="17" y="141"/>
                    <a:pt x="17" y="141"/>
                  </a:cubicBezTo>
                  <a:cubicBezTo>
                    <a:pt x="17" y="158"/>
                    <a:pt x="33" y="174"/>
                    <a:pt x="50" y="191"/>
                  </a:cubicBezTo>
                  <a:cubicBezTo>
                    <a:pt x="66" y="207"/>
                    <a:pt x="103" y="207"/>
                    <a:pt x="120" y="207"/>
                  </a:cubicBezTo>
                  <a:cubicBezTo>
                    <a:pt x="153" y="207"/>
                    <a:pt x="169" y="191"/>
                    <a:pt x="190" y="174"/>
                  </a:cubicBezTo>
                  <a:cubicBezTo>
                    <a:pt x="206" y="141"/>
                    <a:pt x="223" y="125"/>
                    <a:pt x="223" y="88"/>
                  </a:cubicBezTo>
                  <a:cubicBezTo>
                    <a:pt x="206" y="71"/>
                    <a:pt x="206" y="38"/>
                    <a:pt x="169" y="22"/>
                  </a:cubicBezTo>
                  <a:cubicBezTo>
                    <a:pt x="156" y="7"/>
                    <a:pt x="138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0" name="Google Shape;8730;p20"/>
            <p:cNvSpPr/>
            <p:nvPr/>
          </p:nvSpPr>
          <p:spPr>
            <a:xfrm flipH="1">
              <a:off x="3265561" y="31626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2" y="0"/>
                  </a:moveTo>
                  <a:cubicBezTo>
                    <a:pt x="46" y="0"/>
                    <a:pt x="0" y="33"/>
                    <a:pt x="0" y="91"/>
                  </a:cubicBezTo>
                  <a:lnTo>
                    <a:pt x="0" y="140"/>
                  </a:lnTo>
                  <a:lnTo>
                    <a:pt x="17" y="161"/>
                  </a:lnTo>
                  <a:cubicBezTo>
                    <a:pt x="33" y="177"/>
                    <a:pt x="50" y="194"/>
                    <a:pt x="87" y="210"/>
                  </a:cubicBezTo>
                  <a:cubicBezTo>
                    <a:pt x="120" y="210"/>
                    <a:pt x="136" y="194"/>
                    <a:pt x="169" y="177"/>
                  </a:cubicBezTo>
                  <a:cubicBezTo>
                    <a:pt x="190" y="177"/>
                    <a:pt x="206" y="140"/>
                    <a:pt x="206" y="124"/>
                  </a:cubicBezTo>
                  <a:cubicBezTo>
                    <a:pt x="206" y="91"/>
                    <a:pt x="206" y="58"/>
                    <a:pt x="190" y="37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1" y="1"/>
                    <a:pt x="10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1" name="Google Shape;8731;p20"/>
            <p:cNvSpPr/>
            <p:nvPr/>
          </p:nvSpPr>
          <p:spPr>
            <a:xfrm flipH="1">
              <a:off x="3253086" y="3156375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14" y="1"/>
                  </a:moveTo>
                  <a:cubicBezTo>
                    <a:pt x="86" y="1"/>
                    <a:pt x="56" y="15"/>
                    <a:pt x="37" y="34"/>
                  </a:cubicBezTo>
                  <a:cubicBezTo>
                    <a:pt x="21" y="67"/>
                    <a:pt x="0" y="83"/>
                    <a:pt x="0" y="120"/>
                  </a:cubicBezTo>
                  <a:cubicBezTo>
                    <a:pt x="0" y="120"/>
                    <a:pt x="0" y="137"/>
                    <a:pt x="21" y="137"/>
                  </a:cubicBezTo>
                  <a:cubicBezTo>
                    <a:pt x="21" y="153"/>
                    <a:pt x="37" y="170"/>
                    <a:pt x="54" y="186"/>
                  </a:cubicBezTo>
                  <a:cubicBezTo>
                    <a:pt x="70" y="207"/>
                    <a:pt x="87" y="207"/>
                    <a:pt x="124" y="207"/>
                  </a:cubicBezTo>
                  <a:cubicBezTo>
                    <a:pt x="157" y="207"/>
                    <a:pt x="174" y="186"/>
                    <a:pt x="190" y="170"/>
                  </a:cubicBezTo>
                  <a:cubicBezTo>
                    <a:pt x="206" y="153"/>
                    <a:pt x="227" y="120"/>
                    <a:pt x="206" y="104"/>
                  </a:cubicBezTo>
                  <a:cubicBezTo>
                    <a:pt x="206" y="67"/>
                    <a:pt x="190" y="50"/>
                    <a:pt x="174" y="34"/>
                  </a:cubicBezTo>
                  <a:cubicBezTo>
                    <a:pt x="159" y="10"/>
                    <a:pt x="137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2" name="Google Shape;8732;p20"/>
            <p:cNvSpPr/>
            <p:nvPr/>
          </p:nvSpPr>
          <p:spPr>
            <a:xfrm flipH="1">
              <a:off x="3269061" y="3176550"/>
              <a:ext cx="5200" cy="5350"/>
            </a:xfrm>
            <a:custGeom>
              <a:avLst/>
              <a:gdLst/>
              <a:ahLst/>
              <a:cxnLst/>
              <a:rect l="l" t="t" r="r" b="b"/>
              <a:pathLst>
                <a:path w="208" h="214" extrusionOk="0">
                  <a:moveTo>
                    <a:pt x="99" y="0"/>
                  </a:moveTo>
                  <a:cubicBezTo>
                    <a:pt x="68" y="0"/>
                    <a:pt x="39" y="14"/>
                    <a:pt x="22" y="35"/>
                  </a:cubicBezTo>
                  <a:cubicBezTo>
                    <a:pt x="1" y="68"/>
                    <a:pt x="1" y="84"/>
                    <a:pt x="1" y="121"/>
                  </a:cubicBezTo>
                  <a:lnTo>
                    <a:pt x="1" y="138"/>
                  </a:lnTo>
                  <a:cubicBezTo>
                    <a:pt x="1" y="154"/>
                    <a:pt x="22" y="171"/>
                    <a:pt x="38" y="187"/>
                  </a:cubicBezTo>
                  <a:cubicBezTo>
                    <a:pt x="60" y="204"/>
                    <a:pt x="84" y="213"/>
                    <a:pt x="107" y="213"/>
                  </a:cubicBezTo>
                  <a:cubicBezTo>
                    <a:pt x="135" y="213"/>
                    <a:pt x="164" y="200"/>
                    <a:pt x="191" y="171"/>
                  </a:cubicBezTo>
                  <a:cubicBezTo>
                    <a:pt x="207" y="154"/>
                    <a:pt x="207" y="121"/>
                    <a:pt x="207" y="101"/>
                  </a:cubicBezTo>
                  <a:cubicBezTo>
                    <a:pt x="207" y="68"/>
                    <a:pt x="191" y="51"/>
                    <a:pt x="174" y="35"/>
                  </a:cubicBezTo>
                  <a:cubicBezTo>
                    <a:pt x="152" y="10"/>
                    <a:pt x="125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3" name="Google Shape;8733;p20"/>
            <p:cNvSpPr/>
            <p:nvPr/>
          </p:nvSpPr>
          <p:spPr>
            <a:xfrm flipH="1">
              <a:off x="3251036" y="31425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4" y="0"/>
                    <a:pt x="71" y="0"/>
                    <a:pt x="55" y="17"/>
                  </a:cubicBezTo>
                  <a:cubicBezTo>
                    <a:pt x="38" y="37"/>
                    <a:pt x="17" y="54"/>
                    <a:pt x="1" y="87"/>
                  </a:cubicBezTo>
                  <a:cubicBezTo>
                    <a:pt x="1" y="103"/>
                    <a:pt x="1" y="120"/>
                    <a:pt x="17" y="140"/>
                  </a:cubicBezTo>
                  <a:cubicBezTo>
                    <a:pt x="17" y="140"/>
                    <a:pt x="17" y="157"/>
                    <a:pt x="38" y="157"/>
                  </a:cubicBezTo>
                  <a:cubicBezTo>
                    <a:pt x="38" y="190"/>
                    <a:pt x="71" y="206"/>
                    <a:pt x="104" y="206"/>
                  </a:cubicBezTo>
                  <a:cubicBezTo>
                    <a:pt x="158" y="206"/>
                    <a:pt x="207" y="173"/>
                    <a:pt x="224" y="120"/>
                  </a:cubicBezTo>
                  <a:cubicBezTo>
                    <a:pt x="224" y="87"/>
                    <a:pt x="207" y="70"/>
                    <a:pt x="191" y="37"/>
                  </a:cubicBezTo>
                  <a:cubicBezTo>
                    <a:pt x="174" y="17"/>
                    <a:pt x="158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4" name="Google Shape;8734;p20"/>
            <p:cNvSpPr/>
            <p:nvPr/>
          </p:nvSpPr>
          <p:spPr>
            <a:xfrm flipH="1">
              <a:off x="3249686" y="3128850"/>
              <a:ext cx="6000" cy="5350"/>
            </a:xfrm>
            <a:custGeom>
              <a:avLst/>
              <a:gdLst/>
              <a:ahLst/>
              <a:cxnLst/>
              <a:rect l="l" t="t" r="r" b="b"/>
              <a:pathLst>
                <a:path w="240" h="214" extrusionOk="0">
                  <a:moveTo>
                    <a:pt x="136" y="1"/>
                  </a:moveTo>
                  <a:cubicBezTo>
                    <a:pt x="120" y="1"/>
                    <a:pt x="103" y="1"/>
                    <a:pt x="82" y="17"/>
                  </a:cubicBezTo>
                  <a:cubicBezTo>
                    <a:pt x="33" y="34"/>
                    <a:pt x="0" y="87"/>
                    <a:pt x="17" y="153"/>
                  </a:cubicBezTo>
                  <a:cubicBezTo>
                    <a:pt x="29" y="194"/>
                    <a:pt x="72" y="213"/>
                    <a:pt x="113" y="213"/>
                  </a:cubicBezTo>
                  <a:cubicBezTo>
                    <a:pt x="127" y="213"/>
                    <a:pt x="140" y="211"/>
                    <a:pt x="153" y="207"/>
                  </a:cubicBezTo>
                  <a:cubicBezTo>
                    <a:pt x="169" y="207"/>
                    <a:pt x="186" y="190"/>
                    <a:pt x="206" y="174"/>
                  </a:cubicBezTo>
                  <a:cubicBezTo>
                    <a:pt x="223" y="153"/>
                    <a:pt x="239" y="104"/>
                    <a:pt x="223" y="71"/>
                  </a:cubicBezTo>
                  <a:cubicBezTo>
                    <a:pt x="206" y="34"/>
                    <a:pt x="169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5" name="Google Shape;8735;p20"/>
            <p:cNvSpPr/>
            <p:nvPr/>
          </p:nvSpPr>
          <p:spPr>
            <a:xfrm flipH="1">
              <a:off x="3221361" y="312040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10" y="1"/>
                  </a:moveTo>
                  <a:cubicBezTo>
                    <a:pt x="99" y="1"/>
                    <a:pt x="85" y="5"/>
                    <a:pt x="67" y="13"/>
                  </a:cubicBezTo>
                  <a:cubicBezTo>
                    <a:pt x="50" y="13"/>
                    <a:pt x="34" y="30"/>
                    <a:pt x="17" y="46"/>
                  </a:cubicBezTo>
                  <a:cubicBezTo>
                    <a:pt x="1" y="79"/>
                    <a:pt x="1" y="116"/>
                    <a:pt x="17" y="149"/>
                  </a:cubicBezTo>
                  <a:cubicBezTo>
                    <a:pt x="30" y="190"/>
                    <a:pt x="73" y="209"/>
                    <a:pt x="114" y="209"/>
                  </a:cubicBezTo>
                  <a:cubicBezTo>
                    <a:pt x="128" y="209"/>
                    <a:pt x="141" y="207"/>
                    <a:pt x="153" y="203"/>
                  </a:cubicBezTo>
                  <a:cubicBezTo>
                    <a:pt x="207" y="182"/>
                    <a:pt x="240" y="116"/>
                    <a:pt x="207" y="63"/>
                  </a:cubicBezTo>
                  <a:cubicBezTo>
                    <a:pt x="207" y="30"/>
                    <a:pt x="170" y="13"/>
                    <a:pt x="137" y="13"/>
                  </a:cubicBezTo>
                  <a:cubicBezTo>
                    <a:pt x="129" y="5"/>
                    <a:pt x="120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6" name="Google Shape;8736;p20"/>
            <p:cNvSpPr/>
            <p:nvPr/>
          </p:nvSpPr>
          <p:spPr>
            <a:xfrm flipH="1">
              <a:off x="3197736" y="31335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0" y="0"/>
                  </a:moveTo>
                  <a:cubicBezTo>
                    <a:pt x="57" y="0"/>
                    <a:pt x="15" y="44"/>
                    <a:pt x="0" y="90"/>
                  </a:cubicBezTo>
                  <a:cubicBezTo>
                    <a:pt x="0" y="107"/>
                    <a:pt x="0" y="123"/>
                    <a:pt x="17" y="139"/>
                  </a:cubicBezTo>
                  <a:cubicBezTo>
                    <a:pt x="17" y="139"/>
                    <a:pt x="17" y="156"/>
                    <a:pt x="33" y="156"/>
                  </a:cubicBezTo>
                  <a:cubicBezTo>
                    <a:pt x="50" y="193"/>
                    <a:pt x="71" y="193"/>
                    <a:pt x="104" y="210"/>
                  </a:cubicBezTo>
                  <a:cubicBezTo>
                    <a:pt x="120" y="210"/>
                    <a:pt x="153" y="210"/>
                    <a:pt x="174" y="193"/>
                  </a:cubicBezTo>
                  <a:cubicBezTo>
                    <a:pt x="190" y="172"/>
                    <a:pt x="207" y="139"/>
                    <a:pt x="223" y="123"/>
                  </a:cubicBezTo>
                  <a:cubicBezTo>
                    <a:pt x="223" y="53"/>
                    <a:pt x="190" y="3"/>
                    <a:pt x="120" y="3"/>
                  </a:cubicBezTo>
                  <a:cubicBezTo>
                    <a:pt x="113" y="1"/>
                    <a:pt x="107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7" name="Google Shape;8737;p20"/>
            <p:cNvSpPr/>
            <p:nvPr/>
          </p:nvSpPr>
          <p:spPr>
            <a:xfrm flipH="1">
              <a:off x="3188686" y="3146000"/>
              <a:ext cx="5675" cy="5250"/>
            </a:xfrm>
            <a:custGeom>
              <a:avLst/>
              <a:gdLst/>
              <a:ahLst/>
              <a:cxnLst/>
              <a:rect l="l" t="t" r="r" b="b"/>
              <a:pathLst>
                <a:path w="227" h="210" extrusionOk="0">
                  <a:moveTo>
                    <a:pt x="117" y="0"/>
                  </a:moveTo>
                  <a:cubicBezTo>
                    <a:pt x="86" y="0"/>
                    <a:pt x="58" y="16"/>
                    <a:pt x="37" y="36"/>
                  </a:cubicBezTo>
                  <a:cubicBezTo>
                    <a:pt x="0" y="69"/>
                    <a:pt x="0" y="86"/>
                    <a:pt x="0" y="123"/>
                  </a:cubicBezTo>
                  <a:cubicBezTo>
                    <a:pt x="0" y="123"/>
                    <a:pt x="0" y="139"/>
                    <a:pt x="21" y="139"/>
                  </a:cubicBezTo>
                  <a:cubicBezTo>
                    <a:pt x="21" y="156"/>
                    <a:pt x="37" y="172"/>
                    <a:pt x="37" y="189"/>
                  </a:cubicBezTo>
                  <a:cubicBezTo>
                    <a:pt x="57" y="203"/>
                    <a:pt x="79" y="210"/>
                    <a:pt x="102" y="210"/>
                  </a:cubicBezTo>
                  <a:cubicBezTo>
                    <a:pt x="136" y="210"/>
                    <a:pt x="170" y="195"/>
                    <a:pt x="190" y="172"/>
                  </a:cubicBezTo>
                  <a:cubicBezTo>
                    <a:pt x="206" y="156"/>
                    <a:pt x="227" y="123"/>
                    <a:pt x="206" y="86"/>
                  </a:cubicBezTo>
                  <a:cubicBezTo>
                    <a:pt x="206" y="69"/>
                    <a:pt x="190" y="36"/>
                    <a:pt x="173" y="20"/>
                  </a:cubicBezTo>
                  <a:cubicBezTo>
                    <a:pt x="155" y="6"/>
                    <a:pt x="135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8" name="Google Shape;8738;p20"/>
            <p:cNvSpPr/>
            <p:nvPr/>
          </p:nvSpPr>
          <p:spPr>
            <a:xfrm flipH="1">
              <a:off x="3193836" y="3172100"/>
              <a:ext cx="5675" cy="5050"/>
            </a:xfrm>
            <a:custGeom>
              <a:avLst/>
              <a:gdLst/>
              <a:ahLst/>
              <a:cxnLst/>
              <a:rect l="l" t="t" r="r" b="b"/>
              <a:pathLst>
                <a:path w="227" h="202" extrusionOk="0">
                  <a:moveTo>
                    <a:pt x="99" y="0"/>
                  </a:moveTo>
                  <a:cubicBezTo>
                    <a:pt x="68" y="0"/>
                    <a:pt x="39" y="12"/>
                    <a:pt x="21" y="40"/>
                  </a:cubicBezTo>
                  <a:cubicBezTo>
                    <a:pt x="0" y="56"/>
                    <a:pt x="0" y="93"/>
                    <a:pt x="0" y="110"/>
                  </a:cubicBezTo>
                  <a:lnTo>
                    <a:pt x="0" y="143"/>
                  </a:lnTo>
                  <a:cubicBezTo>
                    <a:pt x="21" y="159"/>
                    <a:pt x="21" y="176"/>
                    <a:pt x="37" y="176"/>
                  </a:cubicBezTo>
                  <a:cubicBezTo>
                    <a:pt x="60" y="192"/>
                    <a:pt x="86" y="202"/>
                    <a:pt x="112" y="202"/>
                  </a:cubicBezTo>
                  <a:cubicBezTo>
                    <a:pt x="143" y="202"/>
                    <a:pt x="172" y="188"/>
                    <a:pt x="190" y="159"/>
                  </a:cubicBezTo>
                  <a:cubicBezTo>
                    <a:pt x="227" y="126"/>
                    <a:pt x="206" y="56"/>
                    <a:pt x="173" y="23"/>
                  </a:cubicBezTo>
                  <a:cubicBezTo>
                    <a:pt x="151" y="8"/>
                    <a:pt x="125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9" name="Google Shape;8739;p20"/>
            <p:cNvSpPr/>
            <p:nvPr/>
          </p:nvSpPr>
          <p:spPr>
            <a:xfrm flipH="1">
              <a:off x="3225686" y="3131925"/>
              <a:ext cx="6000" cy="5250"/>
            </a:xfrm>
            <a:custGeom>
              <a:avLst/>
              <a:gdLst/>
              <a:ahLst/>
              <a:cxnLst/>
              <a:rect l="l" t="t" r="r" b="b"/>
              <a:pathLst>
                <a:path w="240" h="210" extrusionOk="0">
                  <a:moveTo>
                    <a:pt x="131" y="1"/>
                  </a:moveTo>
                  <a:cubicBezTo>
                    <a:pt x="116" y="1"/>
                    <a:pt x="101" y="5"/>
                    <a:pt x="87" y="14"/>
                  </a:cubicBezTo>
                  <a:cubicBezTo>
                    <a:pt x="34" y="30"/>
                    <a:pt x="1" y="84"/>
                    <a:pt x="34" y="133"/>
                  </a:cubicBezTo>
                  <a:cubicBezTo>
                    <a:pt x="46" y="187"/>
                    <a:pt x="81" y="209"/>
                    <a:pt x="128" y="209"/>
                  </a:cubicBezTo>
                  <a:cubicBezTo>
                    <a:pt x="142" y="209"/>
                    <a:pt x="158" y="207"/>
                    <a:pt x="174" y="203"/>
                  </a:cubicBezTo>
                  <a:cubicBezTo>
                    <a:pt x="223" y="187"/>
                    <a:pt x="240" y="117"/>
                    <a:pt x="223" y="67"/>
                  </a:cubicBezTo>
                  <a:cubicBezTo>
                    <a:pt x="211" y="29"/>
                    <a:pt x="17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0" name="Google Shape;8740;p20"/>
            <p:cNvSpPr/>
            <p:nvPr/>
          </p:nvSpPr>
          <p:spPr>
            <a:xfrm flipH="1">
              <a:off x="3202086" y="31464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2" y="1"/>
                  </a:moveTo>
                  <a:cubicBezTo>
                    <a:pt x="53" y="1"/>
                    <a:pt x="1" y="44"/>
                    <a:pt x="1" y="90"/>
                  </a:cubicBezTo>
                  <a:lnTo>
                    <a:pt x="1" y="140"/>
                  </a:lnTo>
                  <a:lnTo>
                    <a:pt x="21" y="156"/>
                  </a:lnTo>
                  <a:cubicBezTo>
                    <a:pt x="38" y="193"/>
                    <a:pt x="54" y="193"/>
                    <a:pt x="87" y="210"/>
                  </a:cubicBezTo>
                  <a:cubicBezTo>
                    <a:pt x="141" y="210"/>
                    <a:pt x="190" y="173"/>
                    <a:pt x="207" y="123"/>
                  </a:cubicBezTo>
                  <a:cubicBezTo>
                    <a:pt x="207" y="90"/>
                    <a:pt x="207" y="53"/>
                    <a:pt x="190" y="37"/>
                  </a:cubicBezTo>
                  <a:cubicBezTo>
                    <a:pt x="174" y="20"/>
                    <a:pt x="141" y="4"/>
                    <a:pt x="124" y="4"/>
                  </a:cubicBezTo>
                  <a:cubicBezTo>
                    <a:pt x="117" y="2"/>
                    <a:pt x="110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1" name="Google Shape;8741;p20"/>
            <p:cNvSpPr/>
            <p:nvPr/>
          </p:nvSpPr>
          <p:spPr>
            <a:xfrm flipH="1">
              <a:off x="3181861" y="3182000"/>
              <a:ext cx="5200" cy="5025"/>
            </a:xfrm>
            <a:custGeom>
              <a:avLst/>
              <a:gdLst/>
              <a:ahLst/>
              <a:cxnLst/>
              <a:rect l="l" t="t" r="r" b="b"/>
              <a:pathLst>
                <a:path w="208" h="201" extrusionOk="0">
                  <a:moveTo>
                    <a:pt x="91" y="1"/>
                  </a:moveTo>
                  <a:cubicBezTo>
                    <a:pt x="47" y="1"/>
                    <a:pt x="1" y="35"/>
                    <a:pt x="1" y="89"/>
                  </a:cubicBezTo>
                  <a:lnTo>
                    <a:pt x="1" y="126"/>
                  </a:lnTo>
                  <a:lnTo>
                    <a:pt x="1" y="142"/>
                  </a:lnTo>
                  <a:lnTo>
                    <a:pt x="17" y="159"/>
                  </a:lnTo>
                  <a:cubicBezTo>
                    <a:pt x="38" y="175"/>
                    <a:pt x="54" y="192"/>
                    <a:pt x="87" y="192"/>
                  </a:cubicBezTo>
                  <a:cubicBezTo>
                    <a:pt x="97" y="198"/>
                    <a:pt x="106" y="200"/>
                    <a:pt x="114" y="200"/>
                  </a:cubicBezTo>
                  <a:cubicBezTo>
                    <a:pt x="134" y="200"/>
                    <a:pt x="151" y="187"/>
                    <a:pt x="174" y="175"/>
                  </a:cubicBezTo>
                  <a:cubicBezTo>
                    <a:pt x="191" y="159"/>
                    <a:pt x="207" y="142"/>
                    <a:pt x="207" y="109"/>
                  </a:cubicBezTo>
                  <a:cubicBezTo>
                    <a:pt x="207" y="89"/>
                    <a:pt x="207" y="72"/>
                    <a:pt x="191" y="39"/>
                  </a:cubicBezTo>
                  <a:cubicBezTo>
                    <a:pt x="174" y="23"/>
                    <a:pt x="158" y="6"/>
                    <a:pt x="120" y="6"/>
                  </a:cubicBezTo>
                  <a:cubicBezTo>
                    <a:pt x="111" y="2"/>
                    <a:pt x="101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2" name="Google Shape;8742;p20"/>
            <p:cNvSpPr/>
            <p:nvPr/>
          </p:nvSpPr>
          <p:spPr>
            <a:xfrm flipH="1">
              <a:off x="3185286" y="3132150"/>
              <a:ext cx="5575" cy="5050"/>
            </a:xfrm>
            <a:custGeom>
              <a:avLst/>
              <a:gdLst/>
              <a:ahLst/>
              <a:cxnLst/>
              <a:rect l="l" t="t" r="r" b="b"/>
              <a:pathLst>
                <a:path w="223" h="202" extrusionOk="0">
                  <a:moveTo>
                    <a:pt x="93" y="1"/>
                  </a:moveTo>
                  <a:cubicBezTo>
                    <a:pt x="50" y="1"/>
                    <a:pt x="14" y="33"/>
                    <a:pt x="0" y="91"/>
                  </a:cubicBezTo>
                  <a:cubicBezTo>
                    <a:pt x="0" y="108"/>
                    <a:pt x="0" y="124"/>
                    <a:pt x="17" y="145"/>
                  </a:cubicBezTo>
                  <a:cubicBezTo>
                    <a:pt x="17" y="145"/>
                    <a:pt x="17" y="162"/>
                    <a:pt x="33" y="162"/>
                  </a:cubicBezTo>
                  <a:cubicBezTo>
                    <a:pt x="50" y="178"/>
                    <a:pt x="66" y="194"/>
                    <a:pt x="103" y="194"/>
                  </a:cubicBezTo>
                  <a:cubicBezTo>
                    <a:pt x="108" y="199"/>
                    <a:pt x="114" y="201"/>
                    <a:pt x="121" y="201"/>
                  </a:cubicBezTo>
                  <a:cubicBezTo>
                    <a:pt x="138" y="201"/>
                    <a:pt x="158" y="190"/>
                    <a:pt x="169" y="178"/>
                  </a:cubicBezTo>
                  <a:cubicBezTo>
                    <a:pt x="190" y="162"/>
                    <a:pt x="206" y="145"/>
                    <a:pt x="223" y="108"/>
                  </a:cubicBezTo>
                  <a:cubicBezTo>
                    <a:pt x="223" y="91"/>
                    <a:pt x="206" y="58"/>
                    <a:pt x="190" y="42"/>
                  </a:cubicBezTo>
                  <a:cubicBezTo>
                    <a:pt x="169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3" name="Google Shape;8743;p20"/>
            <p:cNvSpPr/>
            <p:nvPr/>
          </p:nvSpPr>
          <p:spPr>
            <a:xfrm flipH="1">
              <a:off x="3182686" y="3195750"/>
              <a:ext cx="5200" cy="4975"/>
            </a:xfrm>
            <a:custGeom>
              <a:avLst/>
              <a:gdLst/>
              <a:ahLst/>
              <a:cxnLst/>
              <a:rect l="l" t="t" r="r" b="b"/>
              <a:pathLst>
                <a:path w="208" h="199" extrusionOk="0">
                  <a:moveTo>
                    <a:pt x="87" y="0"/>
                  </a:moveTo>
                  <a:cubicBezTo>
                    <a:pt x="35" y="0"/>
                    <a:pt x="1" y="33"/>
                    <a:pt x="1" y="91"/>
                  </a:cubicBezTo>
                  <a:lnTo>
                    <a:pt x="1" y="141"/>
                  </a:lnTo>
                  <a:lnTo>
                    <a:pt x="17" y="157"/>
                  </a:lnTo>
                  <a:cubicBezTo>
                    <a:pt x="34" y="178"/>
                    <a:pt x="50" y="194"/>
                    <a:pt x="87" y="194"/>
                  </a:cubicBezTo>
                  <a:cubicBezTo>
                    <a:pt x="96" y="197"/>
                    <a:pt x="104" y="199"/>
                    <a:pt x="113" y="199"/>
                  </a:cubicBezTo>
                  <a:cubicBezTo>
                    <a:pt x="154" y="199"/>
                    <a:pt x="193" y="166"/>
                    <a:pt x="207" y="108"/>
                  </a:cubicBezTo>
                  <a:cubicBezTo>
                    <a:pt x="207" y="91"/>
                    <a:pt x="207" y="54"/>
                    <a:pt x="191" y="38"/>
                  </a:cubicBezTo>
                  <a:cubicBezTo>
                    <a:pt x="174" y="21"/>
                    <a:pt x="137" y="5"/>
                    <a:pt x="120" y="5"/>
                  </a:cubicBezTo>
                  <a:cubicBezTo>
                    <a:pt x="109" y="2"/>
                    <a:pt x="97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4" name="Google Shape;8744;p20"/>
            <p:cNvSpPr/>
            <p:nvPr/>
          </p:nvSpPr>
          <p:spPr>
            <a:xfrm flipH="1">
              <a:off x="3203736" y="3159675"/>
              <a:ext cx="6100" cy="5400"/>
            </a:xfrm>
            <a:custGeom>
              <a:avLst/>
              <a:gdLst/>
              <a:ahLst/>
              <a:cxnLst/>
              <a:rect l="l" t="t" r="r" b="b"/>
              <a:pathLst>
                <a:path w="244" h="216" extrusionOk="0">
                  <a:moveTo>
                    <a:pt x="115" y="0"/>
                  </a:moveTo>
                  <a:cubicBezTo>
                    <a:pt x="106" y="0"/>
                    <a:pt x="97" y="2"/>
                    <a:pt x="87" y="5"/>
                  </a:cubicBezTo>
                  <a:cubicBezTo>
                    <a:pt x="21" y="38"/>
                    <a:pt x="1" y="91"/>
                    <a:pt x="21" y="141"/>
                  </a:cubicBezTo>
                  <a:cubicBezTo>
                    <a:pt x="35" y="185"/>
                    <a:pt x="82" y="215"/>
                    <a:pt x="128" y="215"/>
                  </a:cubicBezTo>
                  <a:cubicBezTo>
                    <a:pt x="138" y="215"/>
                    <a:pt x="148" y="214"/>
                    <a:pt x="157" y="211"/>
                  </a:cubicBezTo>
                  <a:cubicBezTo>
                    <a:pt x="207" y="178"/>
                    <a:pt x="244" y="124"/>
                    <a:pt x="207" y="75"/>
                  </a:cubicBezTo>
                  <a:cubicBezTo>
                    <a:pt x="193" y="31"/>
                    <a:pt x="157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5" name="Google Shape;8745;p20"/>
            <p:cNvSpPr/>
            <p:nvPr/>
          </p:nvSpPr>
          <p:spPr>
            <a:xfrm flipH="1">
              <a:off x="3215361" y="31532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6" y="0"/>
                  </a:moveTo>
                  <a:cubicBezTo>
                    <a:pt x="54" y="0"/>
                    <a:pt x="14" y="35"/>
                    <a:pt x="0" y="90"/>
                  </a:cubicBezTo>
                  <a:cubicBezTo>
                    <a:pt x="0" y="107"/>
                    <a:pt x="0" y="128"/>
                    <a:pt x="17" y="144"/>
                  </a:cubicBezTo>
                  <a:cubicBezTo>
                    <a:pt x="17" y="144"/>
                    <a:pt x="17" y="161"/>
                    <a:pt x="33" y="161"/>
                  </a:cubicBezTo>
                  <a:cubicBezTo>
                    <a:pt x="33" y="177"/>
                    <a:pt x="71" y="194"/>
                    <a:pt x="104" y="210"/>
                  </a:cubicBezTo>
                  <a:cubicBezTo>
                    <a:pt x="157" y="210"/>
                    <a:pt x="207" y="177"/>
                    <a:pt x="223" y="128"/>
                  </a:cubicBezTo>
                  <a:cubicBezTo>
                    <a:pt x="223" y="90"/>
                    <a:pt x="207" y="58"/>
                    <a:pt x="190" y="41"/>
                  </a:cubicBezTo>
                  <a:cubicBezTo>
                    <a:pt x="174" y="25"/>
                    <a:pt x="157" y="4"/>
                    <a:pt x="120" y="4"/>
                  </a:cubicBezTo>
                  <a:cubicBezTo>
                    <a:pt x="112" y="1"/>
                    <a:pt x="104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6" name="Google Shape;8746;p20"/>
            <p:cNvSpPr/>
            <p:nvPr/>
          </p:nvSpPr>
          <p:spPr>
            <a:xfrm flipH="1">
              <a:off x="3220936" y="310375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05" y="1"/>
                  </a:moveTo>
                  <a:cubicBezTo>
                    <a:pt x="76" y="1"/>
                    <a:pt x="47" y="14"/>
                    <a:pt x="17" y="44"/>
                  </a:cubicBezTo>
                  <a:cubicBezTo>
                    <a:pt x="1" y="61"/>
                    <a:pt x="1" y="94"/>
                    <a:pt x="1" y="110"/>
                  </a:cubicBezTo>
                  <a:cubicBezTo>
                    <a:pt x="1" y="127"/>
                    <a:pt x="1" y="127"/>
                    <a:pt x="17" y="147"/>
                  </a:cubicBezTo>
                  <a:cubicBezTo>
                    <a:pt x="17" y="164"/>
                    <a:pt x="34" y="180"/>
                    <a:pt x="34" y="180"/>
                  </a:cubicBezTo>
                  <a:cubicBezTo>
                    <a:pt x="58" y="195"/>
                    <a:pt x="84" y="203"/>
                    <a:pt x="110" y="203"/>
                  </a:cubicBezTo>
                  <a:cubicBezTo>
                    <a:pt x="141" y="203"/>
                    <a:pt x="170" y="191"/>
                    <a:pt x="190" y="164"/>
                  </a:cubicBezTo>
                  <a:cubicBezTo>
                    <a:pt x="223" y="127"/>
                    <a:pt x="223" y="61"/>
                    <a:pt x="174" y="24"/>
                  </a:cubicBezTo>
                  <a:cubicBezTo>
                    <a:pt x="150" y="9"/>
                    <a:pt x="128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7" name="Google Shape;8747;p20"/>
            <p:cNvSpPr/>
            <p:nvPr/>
          </p:nvSpPr>
          <p:spPr>
            <a:xfrm flipH="1">
              <a:off x="3218361" y="3090100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5" y="1"/>
                  </a:moveTo>
                  <a:cubicBezTo>
                    <a:pt x="53" y="1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17" y="141"/>
                    <a:pt x="17" y="157"/>
                    <a:pt x="17" y="157"/>
                  </a:cubicBezTo>
                  <a:cubicBezTo>
                    <a:pt x="33" y="178"/>
                    <a:pt x="70" y="194"/>
                    <a:pt x="87" y="194"/>
                  </a:cubicBezTo>
                  <a:cubicBezTo>
                    <a:pt x="95" y="197"/>
                    <a:pt x="104" y="199"/>
                    <a:pt x="114" y="199"/>
                  </a:cubicBezTo>
                  <a:cubicBezTo>
                    <a:pt x="158" y="199"/>
                    <a:pt x="207" y="166"/>
                    <a:pt x="207" y="108"/>
                  </a:cubicBezTo>
                  <a:cubicBezTo>
                    <a:pt x="207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8" name="Google Shape;8748;p20"/>
            <p:cNvSpPr/>
            <p:nvPr/>
          </p:nvSpPr>
          <p:spPr>
            <a:xfrm flipH="1">
              <a:off x="3180536" y="31679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7" y="0"/>
                    <a:pt x="66" y="0"/>
                    <a:pt x="33" y="17"/>
                  </a:cubicBezTo>
                  <a:cubicBezTo>
                    <a:pt x="17" y="33"/>
                    <a:pt x="0" y="54"/>
                    <a:pt x="0" y="87"/>
                  </a:cubicBezTo>
                  <a:lnTo>
                    <a:pt x="0" y="136"/>
                  </a:lnTo>
                  <a:cubicBezTo>
                    <a:pt x="17" y="136"/>
                    <a:pt x="17" y="157"/>
                    <a:pt x="17" y="157"/>
                  </a:cubicBezTo>
                  <a:cubicBezTo>
                    <a:pt x="33" y="190"/>
                    <a:pt x="66" y="190"/>
                    <a:pt x="87" y="207"/>
                  </a:cubicBezTo>
                  <a:cubicBezTo>
                    <a:pt x="137" y="207"/>
                    <a:pt x="207" y="174"/>
                    <a:pt x="207" y="120"/>
                  </a:cubicBezTo>
                  <a:cubicBezTo>
                    <a:pt x="207" y="87"/>
                    <a:pt x="207" y="54"/>
                    <a:pt x="190" y="33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9" name="Google Shape;8749;p20"/>
            <p:cNvSpPr/>
            <p:nvPr/>
          </p:nvSpPr>
          <p:spPr>
            <a:xfrm flipH="1">
              <a:off x="3213611" y="31394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1" y="0"/>
                  </a:moveTo>
                  <a:cubicBezTo>
                    <a:pt x="109" y="0"/>
                    <a:pt x="96" y="3"/>
                    <a:pt x="83" y="7"/>
                  </a:cubicBezTo>
                  <a:cubicBezTo>
                    <a:pt x="33" y="23"/>
                    <a:pt x="0" y="77"/>
                    <a:pt x="17" y="143"/>
                  </a:cubicBezTo>
                  <a:cubicBezTo>
                    <a:pt x="29" y="183"/>
                    <a:pt x="72" y="202"/>
                    <a:pt x="113" y="202"/>
                  </a:cubicBezTo>
                  <a:cubicBezTo>
                    <a:pt x="127" y="202"/>
                    <a:pt x="140" y="200"/>
                    <a:pt x="153" y="196"/>
                  </a:cubicBezTo>
                  <a:cubicBezTo>
                    <a:pt x="206" y="180"/>
                    <a:pt x="239" y="110"/>
                    <a:pt x="223" y="60"/>
                  </a:cubicBezTo>
                  <a:cubicBezTo>
                    <a:pt x="195" y="20"/>
                    <a:pt x="160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0" name="Google Shape;8750;p20"/>
            <p:cNvSpPr/>
            <p:nvPr/>
          </p:nvSpPr>
          <p:spPr>
            <a:xfrm flipH="1">
              <a:off x="3209286" y="3190600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16" y="0"/>
                  </a:moveTo>
                  <a:cubicBezTo>
                    <a:pt x="106" y="0"/>
                    <a:pt x="97" y="2"/>
                    <a:pt x="87" y="5"/>
                  </a:cubicBezTo>
                  <a:cubicBezTo>
                    <a:pt x="38" y="38"/>
                    <a:pt x="1" y="91"/>
                    <a:pt x="38" y="141"/>
                  </a:cubicBezTo>
                  <a:cubicBezTo>
                    <a:pt x="38" y="157"/>
                    <a:pt x="54" y="178"/>
                    <a:pt x="54" y="178"/>
                  </a:cubicBezTo>
                  <a:cubicBezTo>
                    <a:pt x="87" y="211"/>
                    <a:pt x="124" y="211"/>
                    <a:pt x="174" y="211"/>
                  </a:cubicBezTo>
                  <a:cubicBezTo>
                    <a:pt x="207" y="194"/>
                    <a:pt x="227" y="157"/>
                    <a:pt x="227" y="108"/>
                  </a:cubicBezTo>
                  <a:lnTo>
                    <a:pt x="227" y="75"/>
                  </a:lnTo>
                  <a:cubicBezTo>
                    <a:pt x="210" y="30"/>
                    <a:pt x="16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1" name="Google Shape;8751;p20"/>
            <p:cNvSpPr/>
            <p:nvPr/>
          </p:nvSpPr>
          <p:spPr>
            <a:xfrm flipH="1">
              <a:off x="3205486" y="31786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71" y="0"/>
                    <a:pt x="1" y="37"/>
                    <a:pt x="1" y="87"/>
                  </a:cubicBezTo>
                  <a:lnTo>
                    <a:pt x="1" y="140"/>
                  </a:lnTo>
                  <a:cubicBezTo>
                    <a:pt x="1" y="157"/>
                    <a:pt x="17" y="157"/>
                    <a:pt x="17" y="173"/>
                  </a:cubicBezTo>
                  <a:cubicBezTo>
                    <a:pt x="34" y="190"/>
                    <a:pt x="54" y="206"/>
                    <a:pt x="87" y="206"/>
                  </a:cubicBezTo>
                  <a:cubicBezTo>
                    <a:pt x="94" y="208"/>
                    <a:pt x="101" y="210"/>
                    <a:pt x="107" y="210"/>
                  </a:cubicBezTo>
                  <a:cubicBezTo>
                    <a:pt x="150" y="210"/>
                    <a:pt x="193" y="166"/>
                    <a:pt x="207" y="120"/>
                  </a:cubicBezTo>
                  <a:cubicBezTo>
                    <a:pt x="207" y="87"/>
                    <a:pt x="207" y="70"/>
                    <a:pt x="190" y="54"/>
                  </a:cubicBezTo>
                  <a:cubicBezTo>
                    <a:pt x="174" y="17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2" name="Google Shape;8752;p20"/>
            <p:cNvSpPr/>
            <p:nvPr/>
          </p:nvSpPr>
          <p:spPr>
            <a:xfrm flipH="1">
              <a:off x="3214436" y="3167400"/>
              <a:ext cx="6125" cy="5400"/>
            </a:xfrm>
            <a:custGeom>
              <a:avLst/>
              <a:gdLst/>
              <a:ahLst/>
              <a:cxnLst/>
              <a:rect l="l" t="t" r="r" b="b"/>
              <a:pathLst>
                <a:path w="245" h="216" extrusionOk="0">
                  <a:moveTo>
                    <a:pt x="115" y="1"/>
                  </a:moveTo>
                  <a:cubicBezTo>
                    <a:pt x="106" y="1"/>
                    <a:pt x="97" y="2"/>
                    <a:pt x="88" y="5"/>
                  </a:cubicBezTo>
                  <a:cubicBezTo>
                    <a:pt x="38" y="38"/>
                    <a:pt x="1" y="91"/>
                    <a:pt x="17" y="141"/>
                  </a:cubicBezTo>
                  <a:cubicBezTo>
                    <a:pt x="48" y="185"/>
                    <a:pt x="87" y="215"/>
                    <a:pt x="130" y="215"/>
                  </a:cubicBezTo>
                  <a:cubicBezTo>
                    <a:pt x="139" y="215"/>
                    <a:pt x="148" y="214"/>
                    <a:pt x="158" y="211"/>
                  </a:cubicBezTo>
                  <a:cubicBezTo>
                    <a:pt x="207" y="178"/>
                    <a:pt x="244" y="124"/>
                    <a:pt x="224" y="75"/>
                  </a:cubicBezTo>
                  <a:cubicBezTo>
                    <a:pt x="196" y="31"/>
                    <a:pt x="158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53" name="Google Shape;8753;p20"/>
          <p:cNvSpPr/>
          <p:nvPr/>
        </p:nvSpPr>
        <p:spPr>
          <a:xfrm flipH="1">
            <a:off x="-767229" y="-227575"/>
            <a:ext cx="1739204" cy="1723634"/>
          </a:xfrm>
          <a:custGeom>
            <a:avLst/>
            <a:gdLst/>
            <a:ahLst/>
            <a:cxnLst/>
            <a:rect l="l" t="t" r="r" b="b"/>
            <a:pathLst>
              <a:path w="7586" h="8207" extrusionOk="0">
                <a:moveTo>
                  <a:pt x="2484" y="0"/>
                </a:moveTo>
                <a:cubicBezTo>
                  <a:pt x="1587" y="0"/>
                  <a:pt x="290" y="487"/>
                  <a:pt x="149" y="2303"/>
                </a:cubicBezTo>
                <a:cubicBezTo>
                  <a:pt x="1" y="4587"/>
                  <a:pt x="1730" y="7048"/>
                  <a:pt x="3663" y="7926"/>
                </a:cubicBezTo>
                <a:cubicBezTo>
                  <a:pt x="4118" y="8125"/>
                  <a:pt x="4518" y="8207"/>
                  <a:pt x="4864" y="8207"/>
                </a:cubicBezTo>
                <a:cubicBezTo>
                  <a:pt x="5988" y="8207"/>
                  <a:pt x="6546" y="7340"/>
                  <a:pt x="6595" y="6780"/>
                </a:cubicBezTo>
                <a:cubicBezTo>
                  <a:pt x="6651" y="5930"/>
                  <a:pt x="6067" y="4672"/>
                  <a:pt x="6855" y="3413"/>
                </a:cubicBezTo>
                <a:cubicBezTo>
                  <a:pt x="7178" y="2858"/>
                  <a:pt x="7354" y="2415"/>
                  <a:pt x="7438" y="2064"/>
                </a:cubicBezTo>
                <a:cubicBezTo>
                  <a:pt x="7586" y="1424"/>
                  <a:pt x="7298" y="749"/>
                  <a:pt x="6735" y="454"/>
                </a:cubicBezTo>
                <a:cubicBezTo>
                  <a:pt x="6484" y="328"/>
                  <a:pt x="6223" y="279"/>
                  <a:pt x="5972" y="279"/>
                </a:cubicBezTo>
                <a:cubicBezTo>
                  <a:pt x="5758" y="279"/>
                  <a:pt x="5552" y="315"/>
                  <a:pt x="5364" y="370"/>
                </a:cubicBezTo>
                <a:cubicBezTo>
                  <a:pt x="5235" y="404"/>
                  <a:pt x="5082" y="418"/>
                  <a:pt x="4918" y="418"/>
                </a:cubicBezTo>
                <a:cubicBezTo>
                  <a:pt x="4116" y="418"/>
                  <a:pt x="3045" y="74"/>
                  <a:pt x="3045" y="74"/>
                </a:cubicBezTo>
                <a:cubicBezTo>
                  <a:pt x="2896" y="29"/>
                  <a:pt x="2702" y="0"/>
                  <a:pt x="24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4" name="Google Shape;8754;p2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55" name="Google Shape;8755;p20"/>
          <p:cNvSpPr txBox="1">
            <a:spLocks noGrp="1"/>
          </p:cNvSpPr>
          <p:nvPr>
            <p:ph type="title" idx="5" hasCustomPrompt="1"/>
          </p:nvPr>
        </p:nvSpPr>
        <p:spPr>
          <a:xfrm>
            <a:off x="1939475" y="1860617"/>
            <a:ext cx="1927500" cy="44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756" name="Google Shape;8756;p20"/>
          <p:cNvSpPr txBox="1">
            <a:spLocks noGrp="1"/>
          </p:cNvSpPr>
          <p:nvPr>
            <p:ph type="title" idx="6" hasCustomPrompt="1"/>
          </p:nvPr>
        </p:nvSpPr>
        <p:spPr>
          <a:xfrm>
            <a:off x="5277050" y="1860617"/>
            <a:ext cx="1927500" cy="44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8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4" name="Google Shape;8764;p22"/>
          <p:cNvSpPr txBox="1">
            <a:spLocks noGrp="1"/>
          </p:cNvSpPr>
          <p:nvPr>
            <p:ph type="subTitle" idx="1"/>
          </p:nvPr>
        </p:nvSpPr>
        <p:spPr>
          <a:xfrm>
            <a:off x="720650" y="2767800"/>
            <a:ext cx="1923300" cy="2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765" name="Google Shape;8765;p22"/>
          <p:cNvSpPr txBox="1">
            <a:spLocks noGrp="1"/>
          </p:cNvSpPr>
          <p:nvPr>
            <p:ph type="subTitle" idx="2"/>
          </p:nvPr>
        </p:nvSpPr>
        <p:spPr>
          <a:xfrm>
            <a:off x="718550" y="3135800"/>
            <a:ext cx="19275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8766" name="Google Shape;8766;p22"/>
          <p:cNvSpPr txBox="1">
            <a:spLocks noGrp="1"/>
          </p:cNvSpPr>
          <p:nvPr>
            <p:ph type="title" hasCustomPrompt="1"/>
          </p:nvPr>
        </p:nvSpPr>
        <p:spPr>
          <a:xfrm>
            <a:off x="718550" y="2088705"/>
            <a:ext cx="1927500" cy="44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767" name="Google Shape;8767;p22"/>
          <p:cNvSpPr txBox="1">
            <a:spLocks noGrp="1"/>
          </p:cNvSpPr>
          <p:nvPr>
            <p:ph type="title" idx="3"/>
          </p:nvPr>
        </p:nvSpPr>
        <p:spPr>
          <a:xfrm>
            <a:off x="720000" y="540000"/>
            <a:ext cx="77040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68" name="Google Shape;8768;p22"/>
          <p:cNvSpPr txBox="1">
            <a:spLocks noGrp="1"/>
          </p:cNvSpPr>
          <p:nvPr>
            <p:ph type="subTitle" idx="4"/>
          </p:nvPr>
        </p:nvSpPr>
        <p:spPr>
          <a:xfrm>
            <a:off x="3610350" y="2767800"/>
            <a:ext cx="1923300" cy="2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769" name="Google Shape;8769;p22"/>
          <p:cNvSpPr txBox="1">
            <a:spLocks noGrp="1"/>
          </p:cNvSpPr>
          <p:nvPr>
            <p:ph type="subTitle" idx="5"/>
          </p:nvPr>
        </p:nvSpPr>
        <p:spPr>
          <a:xfrm>
            <a:off x="3608250" y="3135800"/>
            <a:ext cx="19275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8770" name="Google Shape;8770;p22"/>
          <p:cNvSpPr txBox="1">
            <a:spLocks noGrp="1"/>
          </p:cNvSpPr>
          <p:nvPr>
            <p:ph type="title" idx="6" hasCustomPrompt="1"/>
          </p:nvPr>
        </p:nvSpPr>
        <p:spPr>
          <a:xfrm>
            <a:off x="3608250" y="2088705"/>
            <a:ext cx="1927500" cy="44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771" name="Google Shape;8771;p22"/>
          <p:cNvSpPr txBox="1">
            <a:spLocks noGrp="1"/>
          </p:cNvSpPr>
          <p:nvPr>
            <p:ph type="subTitle" idx="7"/>
          </p:nvPr>
        </p:nvSpPr>
        <p:spPr>
          <a:xfrm>
            <a:off x="6500050" y="2767800"/>
            <a:ext cx="1923300" cy="2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772" name="Google Shape;8772;p22"/>
          <p:cNvSpPr txBox="1">
            <a:spLocks noGrp="1"/>
          </p:cNvSpPr>
          <p:nvPr>
            <p:ph type="subTitle" idx="8"/>
          </p:nvPr>
        </p:nvSpPr>
        <p:spPr>
          <a:xfrm>
            <a:off x="6497950" y="3135800"/>
            <a:ext cx="19275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8773" name="Google Shape;8773;p22"/>
          <p:cNvSpPr txBox="1">
            <a:spLocks noGrp="1"/>
          </p:cNvSpPr>
          <p:nvPr>
            <p:ph type="title" idx="9" hasCustomPrompt="1"/>
          </p:nvPr>
        </p:nvSpPr>
        <p:spPr>
          <a:xfrm>
            <a:off x="6497950" y="2088705"/>
            <a:ext cx="1927500" cy="44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8774" name="Google Shape;8774;p22"/>
          <p:cNvGrpSpPr/>
          <p:nvPr/>
        </p:nvGrpSpPr>
        <p:grpSpPr>
          <a:xfrm>
            <a:off x="7801348" y="-105851"/>
            <a:ext cx="2192535" cy="1200546"/>
            <a:chOff x="4465450" y="2268625"/>
            <a:chExt cx="520125" cy="284800"/>
          </a:xfrm>
        </p:grpSpPr>
        <p:sp>
          <p:nvSpPr>
            <p:cNvPr id="8775" name="Google Shape;8775;p22"/>
            <p:cNvSpPr/>
            <p:nvPr/>
          </p:nvSpPr>
          <p:spPr>
            <a:xfrm>
              <a:off x="4729100" y="2352425"/>
              <a:ext cx="6925" cy="4650"/>
            </a:xfrm>
            <a:custGeom>
              <a:avLst/>
              <a:gdLst/>
              <a:ahLst/>
              <a:cxnLst/>
              <a:rect l="l" t="t" r="r" b="b"/>
              <a:pathLst>
                <a:path w="277" h="186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4" y="49"/>
                    <a:pt x="38" y="66"/>
                    <a:pt x="17" y="103"/>
                  </a:cubicBezTo>
                  <a:cubicBezTo>
                    <a:pt x="1" y="153"/>
                    <a:pt x="38" y="186"/>
                    <a:pt x="104" y="186"/>
                  </a:cubicBezTo>
                  <a:lnTo>
                    <a:pt x="157" y="186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23" y="153"/>
                    <a:pt x="244" y="120"/>
                    <a:pt x="244" y="10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6" name="Google Shape;8776;p22"/>
            <p:cNvSpPr/>
            <p:nvPr/>
          </p:nvSpPr>
          <p:spPr>
            <a:xfrm>
              <a:off x="4715800" y="2351900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0"/>
                  </a:moveTo>
                  <a:cubicBezTo>
                    <a:pt x="104" y="21"/>
                    <a:pt x="71" y="38"/>
                    <a:pt x="54" y="54"/>
                  </a:cubicBezTo>
                  <a:cubicBezTo>
                    <a:pt x="1" y="103"/>
                    <a:pt x="1" y="157"/>
                    <a:pt x="34" y="190"/>
                  </a:cubicBezTo>
                  <a:cubicBezTo>
                    <a:pt x="52" y="198"/>
                    <a:pt x="66" y="202"/>
                    <a:pt x="79" y="202"/>
                  </a:cubicBezTo>
                  <a:cubicBezTo>
                    <a:pt x="92" y="202"/>
                    <a:pt x="104" y="198"/>
                    <a:pt x="120" y="190"/>
                  </a:cubicBezTo>
                  <a:lnTo>
                    <a:pt x="158" y="190"/>
                  </a:lnTo>
                  <a:cubicBezTo>
                    <a:pt x="174" y="174"/>
                    <a:pt x="191" y="174"/>
                    <a:pt x="207" y="157"/>
                  </a:cubicBezTo>
                  <a:cubicBezTo>
                    <a:pt x="261" y="103"/>
                    <a:pt x="261" y="38"/>
                    <a:pt x="224" y="21"/>
                  </a:cubicBezTo>
                  <a:cubicBezTo>
                    <a:pt x="191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7" name="Google Shape;8777;p22"/>
            <p:cNvSpPr/>
            <p:nvPr/>
          </p:nvSpPr>
          <p:spPr>
            <a:xfrm>
              <a:off x="4711075" y="234035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20" y="17"/>
                    <a:pt x="87" y="34"/>
                  </a:cubicBezTo>
                  <a:cubicBezTo>
                    <a:pt x="54" y="50"/>
                    <a:pt x="37" y="8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90" y="174"/>
                    <a:pt x="190" y="174"/>
                  </a:cubicBezTo>
                  <a:cubicBezTo>
                    <a:pt x="223" y="153"/>
                    <a:pt x="243" y="137"/>
                    <a:pt x="260" y="104"/>
                  </a:cubicBezTo>
                  <a:cubicBezTo>
                    <a:pt x="260" y="71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8" name="Google Shape;8778;p22"/>
            <p:cNvSpPr/>
            <p:nvPr/>
          </p:nvSpPr>
          <p:spPr>
            <a:xfrm>
              <a:off x="4728700" y="236395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2" y="0"/>
                  </a:moveTo>
                  <a:cubicBezTo>
                    <a:pt x="152" y="0"/>
                    <a:pt x="128" y="6"/>
                    <a:pt x="103" y="17"/>
                  </a:cubicBezTo>
                  <a:cubicBezTo>
                    <a:pt x="33" y="54"/>
                    <a:pt x="0" y="104"/>
                    <a:pt x="17" y="157"/>
                  </a:cubicBezTo>
                  <a:cubicBezTo>
                    <a:pt x="29" y="182"/>
                    <a:pt x="61" y="197"/>
                    <a:pt x="105" y="197"/>
                  </a:cubicBezTo>
                  <a:cubicBezTo>
                    <a:pt x="121" y="197"/>
                    <a:pt x="138" y="195"/>
                    <a:pt x="157" y="190"/>
                  </a:cubicBezTo>
                  <a:cubicBezTo>
                    <a:pt x="223" y="157"/>
                    <a:pt x="260" y="104"/>
                    <a:pt x="239" y="54"/>
                  </a:cubicBezTo>
                  <a:cubicBezTo>
                    <a:pt x="23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9" name="Google Shape;8779;p22"/>
            <p:cNvSpPr/>
            <p:nvPr/>
          </p:nvSpPr>
          <p:spPr>
            <a:xfrm>
              <a:off x="4723550" y="238697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8" y="0"/>
                  </a:moveTo>
                  <a:cubicBezTo>
                    <a:pt x="159" y="0"/>
                    <a:pt x="149" y="2"/>
                    <a:pt x="136" y="7"/>
                  </a:cubicBezTo>
                  <a:cubicBezTo>
                    <a:pt x="103" y="7"/>
                    <a:pt x="70" y="24"/>
                    <a:pt x="54" y="40"/>
                  </a:cubicBezTo>
                  <a:cubicBezTo>
                    <a:pt x="0" y="94"/>
                    <a:pt x="0" y="164"/>
                    <a:pt x="33" y="181"/>
                  </a:cubicBezTo>
                  <a:cubicBezTo>
                    <a:pt x="70" y="197"/>
                    <a:pt x="87" y="197"/>
                    <a:pt x="120" y="197"/>
                  </a:cubicBezTo>
                  <a:cubicBezTo>
                    <a:pt x="136" y="197"/>
                    <a:pt x="136" y="197"/>
                    <a:pt x="157" y="181"/>
                  </a:cubicBezTo>
                  <a:cubicBezTo>
                    <a:pt x="173" y="181"/>
                    <a:pt x="190" y="164"/>
                    <a:pt x="206" y="143"/>
                  </a:cubicBezTo>
                  <a:cubicBezTo>
                    <a:pt x="260" y="94"/>
                    <a:pt x="260" y="40"/>
                    <a:pt x="223" y="7"/>
                  </a:cubicBezTo>
                  <a:cubicBezTo>
                    <a:pt x="201" y="7"/>
                    <a:pt x="186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0" name="Google Shape;8780;p22"/>
            <p:cNvSpPr/>
            <p:nvPr/>
          </p:nvSpPr>
          <p:spPr>
            <a:xfrm>
              <a:off x="4733425" y="23051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34" y="54"/>
                    <a:pt x="17" y="71"/>
                    <a:pt x="1" y="104"/>
                  </a:cubicBezTo>
                  <a:cubicBezTo>
                    <a:pt x="1" y="120"/>
                    <a:pt x="1" y="157"/>
                    <a:pt x="17" y="174"/>
                  </a:cubicBezTo>
                  <a:cubicBezTo>
                    <a:pt x="34" y="190"/>
                    <a:pt x="50" y="190"/>
                    <a:pt x="87" y="190"/>
                  </a:cubicBezTo>
                  <a:lnTo>
                    <a:pt x="137" y="190"/>
                  </a:lnTo>
                  <a:cubicBezTo>
                    <a:pt x="153" y="174"/>
                    <a:pt x="153" y="174"/>
                    <a:pt x="174" y="174"/>
                  </a:cubicBezTo>
                  <a:cubicBezTo>
                    <a:pt x="207" y="157"/>
                    <a:pt x="224" y="120"/>
                    <a:pt x="224" y="104"/>
                  </a:cubicBezTo>
                  <a:cubicBezTo>
                    <a:pt x="257" y="38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1" name="Google Shape;8781;p22"/>
            <p:cNvSpPr/>
            <p:nvPr/>
          </p:nvSpPr>
          <p:spPr>
            <a:xfrm>
              <a:off x="4718800" y="2375600"/>
              <a:ext cx="6925" cy="4675"/>
            </a:xfrm>
            <a:custGeom>
              <a:avLst/>
              <a:gdLst/>
              <a:ahLst/>
              <a:cxnLst/>
              <a:rect l="l" t="t" r="r" b="b"/>
              <a:pathLst>
                <a:path w="277" h="187" extrusionOk="0">
                  <a:moveTo>
                    <a:pt x="174" y="1"/>
                  </a:moveTo>
                  <a:cubicBezTo>
                    <a:pt x="157" y="1"/>
                    <a:pt x="120" y="1"/>
                    <a:pt x="87" y="34"/>
                  </a:cubicBezTo>
                  <a:cubicBezTo>
                    <a:pt x="54" y="50"/>
                    <a:pt x="38" y="67"/>
                    <a:pt x="38" y="104"/>
                  </a:cubicBezTo>
                  <a:cubicBezTo>
                    <a:pt x="0" y="153"/>
                    <a:pt x="38" y="186"/>
                    <a:pt x="104" y="186"/>
                  </a:cubicBezTo>
                  <a:cubicBezTo>
                    <a:pt x="120" y="186"/>
                    <a:pt x="141" y="186"/>
                    <a:pt x="174" y="170"/>
                  </a:cubicBezTo>
                  <a:lnTo>
                    <a:pt x="190" y="170"/>
                  </a:lnTo>
                  <a:cubicBezTo>
                    <a:pt x="223" y="137"/>
                    <a:pt x="244" y="120"/>
                    <a:pt x="260" y="83"/>
                  </a:cubicBezTo>
                  <a:cubicBezTo>
                    <a:pt x="277" y="3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2" name="Google Shape;8782;p22"/>
            <p:cNvSpPr/>
            <p:nvPr/>
          </p:nvSpPr>
          <p:spPr>
            <a:xfrm>
              <a:off x="4708500" y="228285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0"/>
                    <a:pt x="37" y="83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0" y="206"/>
                    <a:pt x="140" y="206"/>
                    <a:pt x="173" y="186"/>
                  </a:cubicBezTo>
                  <a:lnTo>
                    <a:pt x="190" y="169"/>
                  </a:lnTo>
                  <a:cubicBezTo>
                    <a:pt x="223" y="153"/>
                    <a:pt x="243" y="136"/>
                    <a:pt x="260" y="103"/>
                  </a:cubicBezTo>
                  <a:cubicBezTo>
                    <a:pt x="276" y="50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3" name="Google Shape;8783;p22"/>
            <p:cNvSpPr/>
            <p:nvPr/>
          </p:nvSpPr>
          <p:spPr>
            <a:xfrm>
              <a:off x="4702925" y="231757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7" y="0"/>
                  </a:moveTo>
                  <a:cubicBezTo>
                    <a:pt x="104" y="17"/>
                    <a:pt x="87" y="33"/>
                    <a:pt x="54" y="54"/>
                  </a:cubicBezTo>
                  <a:cubicBezTo>
                    <a:pt x="1" y="104"/>
                    <a:pt x="1" y="157"/>
                    <a:pt x="54" y="190"/>
                  </a:cubicBezTo>
                  <a:cubicBezTo>
                    <a:pt x="62" y="198"/>
                    <a:pt x="75" y="203"/>
                    <a:pt x="89" y="203"/>
                  </a:cubicBezTo>
                  <a:cubicBezTo>
                    <a:pt x="104" y="203"/>
                    <a:pt x="120" y="198"/>
                    <a:pt x="137" y="190"/>
                  </a:cubicBezTo>
                  <a:lnTo>
                    <a:pt x="157" y="190"/>
                  </a:lnTo>
                  <a:cubicBezTo>
                    <a:pt x="190" y="174"/>
                    <a:pt x="207" y="157"/>
                    <a:pt x="223" y="157"/>
                  </a:cubicBezTo>
                  <a:cubicBezTo>
                    <a:pt x="260" y="104"/>
                    <a:pt x="277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4" name="Google Shape;8784;p22"/>
            <p:cNvSpPr/>
            <p:nvPr/>
          </p:nvSpPr>
          <p:spPr>
            <a:xfrm>
              <a:off x="4708075" y="2294625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54" y="44"/>
                    <a:pt x="1" y="94"/>
                    <a:pt x="17" y="147"/>
                  </a:cubicBezTo>
                  <a:cubicBezTo>
                    <a:pt x="28" y="179"/>
                    <a:pt x="61" y="198"/>
                    <a:pt x="97" y="198"/>
                  </a:cubicBezTo>
                  <a:cubicBezTo>
                    <a:pt x="117" y="198"/>
                    <a:pt x="138" y="192"/>
                    <a:pt x="157" y="180"/>
                  </a:cubicBezTo>
                  <a:cubicBezTo>
                    <a:pt x="223" y="164"/>
                    <a:pt x="277" y="94"/>
                    <a:pt x="260" y="44"/>
                  </a:cubicBezTo>
                  <a:cubicBezTo>
                    <a:pt x="245" y="17"/>
                    <a:pt x="205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5" name="Google Shape;8785;p22"/>
            <p:cNvSpPr/>
            <p:nvPr/>
          </p:nvSpPr>
          <p:spPr>
            <a:xfrm>
              <a:off x="4703750" y="237627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49" y="0"/>
                  </a:moveTo>
                  <a:cubicBezTo>
                    <a:pt x="133" y="0"/>
                    <a:pt x="118" y="2"/>
                    <a:pt x="104" y="7"/>
                  </a:cubicBezTo>
                  <a:cubicBezTo>
                    <a:pt x="38" y="40"/>
                    <a:pt x="1" y="110"/>
                    <a:pt x="1" y="143"/>
                  </a:cubicBezTo>
                  <a:cubicBezTo>
                    <a:pt x="14" y="178"/>
                    <a:pt x="47" y="197"/>
                    <a:pt x="87" y="197"/>
                  </a:cubicBezTo>
                  <a:cubicBezTo>
                    <a:pt x="109" y="197"/>
                    <a:pt x="133" y="191"/>
                    <a:pt x="157" y="180"/>
                  </a:cubicBezTo>
                  <a:cubicBezTo>
                    <a:pt x="207" y="159"/>
                    <a:pt x="260" y="93"/>
                    <a:pt x="244" y="40"/>
                  </a:cubicBezTo>
                  <a:cubicBezTo>
                    <a:pt x="232" y="15"/>
                    <a:pt x="191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6" name="Google Shape;8786;p22"/>
            <p:cNvSpPr/>
            <p:nvPr/>
          </p:nvSpPr>
          <p:spPr>
            <a:xfrm>
              <a:off x="4705925" y="232870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21"/>
                  </a:cubicBezTo>
                  <a:cubicBezTo>
                    <a:pt x="54" y="54"/>
                    <a:pt x="37" y="71"/>
                    <a:pt x="37" y="87"/>
                  </a:cubicBezTo>
                  <a:cubicBezTo>
                    <a:pt x="0" y="157"/>
                    <a:pt x="37" y="190"/>
                    <a:pt x="103" y="190"/>
                  </a:cubicBezTo>
                  <a:cubicBezTo>
                    <a:pt x="120" y="190"/>
                    <a:pt x="140" y="190"/>
                    <a:pt x="173" y="174"/>
                  </a:cubicBezTo>
                  <a:cubicBezTo>
                    <a:pt x="173" y="174"/>
                    <a:pt x="190" y="174"/>
                    <a:pt x="190" y="157"/>
                  </a:cubicBezTo>
                  <a:cubicBezTo>
                    <a:pt x="223" y="141"/>
                    <a:pt x="243" y="124"/>
                    <a:pt x="260" y="87"/>
                  </a:cubicBezTo>
                  <a:cubicBezTo>
                    <a:pt x="276" y="38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7" name="Google Shape;8787;p22"/>
            <p:cNvSpPr/>
            <p:nvPr/>
          </p:nvSpPr>
          <p:spPr>
            <a:xfrm>
              <a:off x="4700350" y="23510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37" y="0"/>
                    <a:pt x="104" y="0"/>
                    <a:pt x="87" y="17"/>
                  </a:cubicBezTo>
                  <a:cubicBezTo>
                    <a:pt x="54" y="33"/>
                    <a:pt x="33" y="71"/>
                    <a:pt x="17" y="87"/>
                  </a:cubicBezTo>
                  <a:cubicBezTo>
                    <a:pt x="0" y="157"/>
                    <a:pt x="33" y="190"/>
                    <a:pt x="104" y="190"/>
                  </a:cubicBezTo>
                  <a:cubicBezTo>
                    <a:pt x="120" y="190"/>
                    <a:pt x="137" y="190"/>
                    <a:pt x="157" y="174"/>
                  </a:cubicBezTo>
                  <a:cubicBezTo>
                    <a:pt x="174" y="174"/>
                    <a:pt x="174" y="174"/>
                    <a:pt x="190" y="157"/>
                  </a:cubicBezTo>
                  <a:cubicBezTo>
                    <a:pt x="223" y="136"/>
                    <a:pt x="240" y="120"/>
                    <a:pt x="240" y="87"/>
                  </a:cubicBezTo>
                  <a:cubicBezTo>
                    <a:pt x="260" y="71"/>
                    <a:pt x="260" y="33"/>
                    <a:pt x="240" y="1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8" name="Google Shape;8788;p22"/>
            <p:cNvSpPr/>
            <p:nvPr/>
          </p:nvSpPr>
          <p:spPr>
            <a:xfrm>
              <a:off x="4699925" y="23622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4" y="1"/>
                  </a:moveTo>
                  <a:cubicBezTo>
                    <a:pt x="104" y="1"/>
                    <a:pt x="34" y="54"/>
                    <a:pt x="17" y="104"/>
                  </a:cubicBezTo>
                  <a:cubicBezTo>
                    <a:pt x="1" y="157"/>
                    <a:pt x="34" y="190"/>
                    <a:pt x="88" y="190"/>
                  </a:cubicBezTo>
                  <a:lnTo>
                    <a:pt x="154" y="190"/>
                  </a:lnTo>
                  <a:cubicBezTo>
                    <a:pt x="154" y="174"/>
                    <a:pt x="174" y="174"/>
                    <a:pt x="174" y="174"/>
                  </a:cubicBezTo>
                  <a:cubicBezTo>
                    <a:pt x="207" y="157"/>
                    <a:pt x="224" y="124"/>
                    <a:pt x="240" y="104"/>
                  </a:cubicBezTo>
                  <a:cubicBezTo>
                    <a:pt x="257" y="71"/>
                    <a:pt x="240" y="54"/>
                    <a:pt x="240" y="38"/>
                  </a:cubicBezTo>
                  <a:cubicBezTo>
                    <a:pt x="224" y="21"/>
                    <a:pt x="191" y="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9" name="Google Shape;8789;p22"/>
            <p:cNvSpPr/>
            <p:nvPr/>
          </p:nvSpPr>
          <p:spPr>
            <a:xfrm>
              <a:off x="4720975" y="2420225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57" y="1"/>
                  </a:moveTo>
                  <a:cubicBezTo>
                    <a:pt x="136" y="1"/>
                    <a:pt x="103" y="17"/>
                    <a:pt x="70" y="34"/>
                  </a:cubicBezTo>
                  <a:cubicBezTo>
                    <a:pt x="33" y="50"/>
                    <a:pt x="17" y="71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03" y="207"/>
                    <a:pt x="136" y="191"/>
                    <a:pt x="157" y="191"/>
                  </a:cubicBezTo>
                  <a:lnTo>
                    <a:pt x="173" y="174"/>
                  </a:lnTo>
                  <a:cubicBezTo>
                    <a:pt x="206" y="153"/>
                    <a:pt x="223" y="120"/>
                    <a:pt x="239" y="104"/>
                  </a:cubicBezTo>
                  <a:cubicBezTo>
                    <a:pt x="239" y="71"/>
                    <a:pt x="239" y="50"/>
                    <a:pt x="223" y="34"/>
                  </a:cubicBezTo>
                  <a:cubicBezTo>
                    <a:pt x="223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0" name="Google Shape;8790;p22"/>
            <p:cNvSpPr/>
            <p:nvPr/>
          </p:nvSpPr>
          <p:spPr>
            <a:xfrm>
              <a:off x="4709425" y="2271600"/>
              <a:ext cx="5575" cy="1775"/>
            </a:xfrm>
            <a:custGeom>
              <a:avLst/>
              <a:gdLst/>
              <a:ahLst/>
              <a:cxnLst/>
              <a:rect l="l" t="t" r="r" b="b"/>
              <a:pathLst>
                <a:path w="223" h="71" extrusionOk="0">
                  <a:moveTo>
                    <a:pt x="0" y="1"/>
                  </a:moveTo>
                  <a:cubicBezTo>
                    <a:pt x="0" y="17"/>
                    <a:pt x="17" y="54"/>
                    <a:pt x="33" y="54"/>
                  </a:cubicBezTo>
                  <a:cubicBezTo>
                    <a:pt x="50" y="71"/>
                    <a:pt x="83" y="71"/>
                    <a:pt x="120" y="71"/>
                  </a:cubicBezTo>
                  <a:cubicBezTo>
                    <a:pt x="120" y="71"/>
                    <a:pt x="136" y="71"/>
                    <a:pt x="136" y="54"/>
                  </a:cubicBezTo>
                  <a:cubicBezTo>
                    <a:pt x="169" y="54"/>
                    <a:pt x="186" y="38"/>
                    <a:pt x="206" y="17"/>
                  </a:cubicBezTo>
                  <a:cubicBezTo>
                    <a:pt x="206" y="17"/>
                    <a:pt x="206" y="1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1" name="Google Shape;8791;p22"/>
            <p:cNvSpPr/>
            <p:nvPr/>
          </p:nvSpPr>
          <p:spPr>
            <a:xfrm>
              <a:off x="4742400" y="234077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24" y="0"/>
                    <a:pt x="87" y="17"/>
                    <a:pt x="71" y="33"/>
                  </a:cubicBezTo>
                  <a:cubicBezTo>
                    <a:pt x="38" y="54"/>
                    <a:pt x="21" y="70"/>
                    <a:pt x="1" y="103"/>
                  </a:cubicBezTo>
                  <a:cubicBezTo>
                    <a:pt x="1" y="120"/>
                    <a:pt x="1" y="157"/>
                    <a:pt x="21" y="173"/>
                  </a:cubicBezTo>
                  <a:cubicBezTo>
                    <a:pt x="21" y="190"/>
                    <a:pt x="54" y="190"/>
                    <a:pt x="87" y="190"/>
                  </a:cubicBezTo>
                  <a:lnTo>
                    <a:pt x="141" y="190"/>
                  </a:lnTo>
                  <a:cubicBezTo>
                    <a:pt x="157" y="173"/>
                    <a:pt x="157" y="173"/>
                    <a:pt x="174" y="173"/>
                  </a:cubicBezTo>
                  <a:cubicBezTo>
                    <a:pt x="207" y="157"/>
                    <a:pt x="227" y="120"/>
                    <a:pt x="227" y="103"/>
                  </a:cubicBezTo>
                  <a:cubicBezTo>
                    <a:pt x="260" y="54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2" name="Google Shape;8792;p22"/>
            <p:cNvSpPr/>
            <p:nvPr/>
          </p:nvSpPr>
          <p:spPr>
            <a:xfrm>
              <a:off x="4737250" y="2271200"/>
              <a:ext cx="6525" cy="4350"/>
            </a:xfrm>
            <a:custGeom>
              <a:avLst/>
              <a:gdLst/>
              <a:ahLst/>
              <a:cxnLst/>
              <a:rect l="l" t="t" r="r" b="b"/>
              <a:pathLst>
                <a:path w="261" h="174" extrusionOk="0">
                  <a:moveTo>
                    <a:pt x="87" y="0"/>
                  </a:moveTo>
                  <a:cubicBezTo>
                    <a:pt x="54" y="17"/>
                    <a:pt x="38" y="33"/>
                    <a:pt x="21" y="70"/>
                  </a:cubicBezTo>
                  <a:cubicBezTo>
                    <a:pt x="0" y="120"/>
                    <a:pt x="38" y="173"/>
                    <a:pt x="104" y="173"/>
                  </a:cubicBezTo>
                  <a:cubicBezTo>
                    <a:pt x="124" y="173"/>
                    <a:pt x="141" y="157"/>
                    <a:pt x="141" y="157"/>
                  </a:cubicBezTo>
                  <a:lnTo>
                    <a:pt x="157" y="157"/>
                  </a:lnTo>
                  <a:cubicBezTo>
                    <a:pt x="174" y="157"/>
                    <a:pt x="190" y="136"/>
                    <a:pt x="190" y="136"/>
                  </a:cubicBezTo>
                  <a:cubicBezTo>
                    <a:pt x="227" y="120"/>
                    <a:pt x="244" y="87"/>
                    <a:pt x="260" y="70"/>
                  </a:cubicBezTo>
                  <a:cubicBezTo>
                    <a:pt x="260" y="33"/>
                    <a:pt x="260" y="17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3" name="Google Shape;8793;p22"/>
            <p:cNvSpPr/>
            <p:nvPr/>
          </p:nvSpPr>
          <p:spPr>
            <a:xfrm>
              <a:off x="4695200" y="2282600"/>
              <a:ext cx="6925" cy="4900"/>
            </a:xfrm>
            <a:custGeom>
              <a:avLst/>
              <a:gdLst/>
              <a:ahLst/>
              <a:cxnLst/>
              <a:rect l="l" t="t" r="r" b="b"/>
              <a:pathLst>
                <a:path w="277" h="196" extrusionOk="0">
                  <a:moveTo>
                    <a:pt x="172" y="1"/>
                  </a:moveTo>
                  <a:cubicBezTo>
                    <a:pt x="161" y="1"/>
                    <a:pt x="149" y="3"/>
                    <a:pt x="136" y="10"/>
                  </a:cubicBezTo>
                  <a:cubicBezTo>
                    <a:pt x="103" y="10"/>
                    <a:pt x="87" y="27"/>
                    <a:pt x="54" y="60"/>
                  </a:cubicBezTo>
                  <a:cubicBezTo>
                    <a:pt x="0" y="93"/>
                    <a:pt x="0" y="163"/>
                    <a:pt x="54" y="179"/>
                  </a:cubicBezTo>
                  <a:cubicBezTo>
                    <a:pt x="70" y="196"/>
                    <a:pt x="103" y="196"/>
                    <a:pt x="136" y="196"/>
                  </a:cubicBezTo>
                  <a:cubicBezTo>
                    <a:pt x="136" y="196"/>
                    <a:pt x="157" y="196"/>
                    <a:pt x="157" y="179"/>
                  </a:cubicBezTo>
                  <a:cubicBezTo>
                    <a:pt x="190" y="179"/>
                    <a:pt x="206" y="163"/>
                    <a:pt x="223" y="146"/>
                  </a:cubicBezTo>
                  <a:cubicBezTo>
                    <a:pt x="260" y="93"/>
                    <a:pt x="277" y="43"/>
                    <a:pt x="223" y="10"/>
                  </a:cubicBezTo>
                  <a:cubicBezTo>
                    <a:pt x="212" y="10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4" name="Google Shape;8794;p22"/>
            <p:cNvSpPr/>
            <p:nvPr/>
          </p:nvSpPr>
          <p:spPr>
            <a:xfrm>
              <a:off x="4663025" y="2282325"/>
              <a:ext cx="6850" cy="4775"/>
            </a:xfrm>
            <a:custGeom>
              <a:avLst/>
              <a:gdLst/>
              <a:ahLst/>
              <a:cxnLst/>
              <a:rect l="l" t="t" r="r" b="b"/>
              <a:pathLst>
                <a:path w="274" h="191" extrusionOk="0">
                  <a:moveTo>
                    <a:pt x="170" y="0"/>
                  </a:moveTo>
                  <a:cubicBezTo>
                    <a:pt x="137" y="0"/>
                    <a:pt x="121" y="0"/>
                    <a:pt x="83" y="21"/>
                  </a:cubicBezTo>
                  <a:cubicBezTo>
                    <a:pt x="50" y="38"/>
                    <a:pt x="34" y="71"/>
                    <a:pt x="17" y="87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1" y="190"/>
                    <a:pt x="137" y="190"/>
                    <a:pt x="154" y="174"/>
                  </a:cubicBezTo>
                  <a:cubicBezTo>
                    <a:pt x="207" y="157"/>
                    <a:pt x="240" y="124"/>
                    <a:pt x="257" y="87"/>
                  </a:cubicBezTo>
                  <a:cubicBezTo>
                    <a:pt x="273" y="38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5" name="Google Shape;8795;p22"/>
            <p:cNvSpPr/>
            <p:nvPr/>
          </p:nvSpPr>
          <p:spPr>
            <a:xfrm>
              <a:off x="4675000" y="2272025"/>
              <a:ext cx="6500" cy="4250"/>
            </a:xfrm>
            <a:custGeom>
              <a:avLst/>
              <a:gdLst/>
              <a:ahLst/>
              <a:cxnLst/>
              <a:rect l="l" t="t" r="r" b="b"/>
              <a:pathLst>
                <a:path w="260" h="170" extrusionOk="0">
                  <a:moveTo>
                    <a:pt x="87" y="0"/>
                  </a:moveTo>
                  <a:cubicBezTo>
                    <a:pt x="70" y="0"/>
                    <a:pt x="70" y="21"/>
                    <a:pt x="54" y="21"/>
                  </a:cubicBezTo>
                  <a:cubicBezTo>
                    <a:pt x="0" y="70"/>
                    <a:pt x="0" y="124"/>
                    <a:pt x="54" y="157"/>
                  </a:cubicBezTo>
                  <a:cubicBezTo>
                    <a:pt x="62" y="165"/>
                    <a:pt x="74" y="169"/>
                    <a:pt x="89" y="169"/>
                  </a:cubicBezTo>
                  <a:cubicBezTo>
                    <a:pt x="104" y="169"/>
                    <a:pt x="122" y="165"/>
                    <a:pt x="140" y="157"/>
                  </a:cubicBezTo>
                  <a:lnTo>
                    <a:pt x="157" y="157"/>
                  </a:lnTo>
                  <a:cubicBezTo>
                    <a:pt x="190" y="140"/>
                    <a:pt x="206" y="140"/>
                    <a:pt x="223" y="124"/>
                  </a:cubicBezTo>
                  <a:cubicBezTo>
                    <a:pt x="243" y="87"/>
                    <a:pt x="260" y="70"/>
                    <a:pt x="260" y="37"/>
                  </a:cubicBezTo>
                  <a:cubicBezTo>
                    <a:pt x="260" y="21"/>
                    <a:pt x="260" y="0"/>
                    <a:pt x="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6" name="Google Shape;8796;p22"/>
            <p:cNvSpPr/>
            <p:nvPr/>
          </p:nvSpPr>
          <p:spPr>
            <a:xfrm>
              <a:off x="4688800" y="2317550"/>
              <a:ext cx="6425" cy="4800"/>
            </a:xfrm>
            <a:custGeom>
              <a:avLst/>
              <a:gdLst/>
              <a:ahLst/>
              <a:cxnLst/>
              <a:rect l="l" t="t" r="r" b="b"/>
              <a:pathLst>
                <a:path w="257" h="192" extrusionOk="0">
                  <a:moveTo>
                    <a:pt x="171" y="1"/>
                  </a:moveTo>
                  <a:cubicBezTo>
                    <a:pt x="150" y="1"/>
                    <a:pt x="127" y="6"/>
                    <a:pt x="104" y="18"/>
                  </a:cubicBezTo>
                  <a:cubicBezTo>
                    <a:pt x="34" y="34"/>
                    <a:pt x="1" y="105"/>
                    <a:pt x="17" y="138"/>
                  </a:cubicBezTo>
                  <a:cubicBezTo>
                    <a:pt x="28" y="172"/>
                    <a:pt x="53" y="192"/>
                    <a:pt x="88" y="192"/>
                  </a:cubicBezTo>
                  <a:cubicBezTo>
                    <a:pt x="107" y="192"/>
                    <a:pt x="129" y="186"/>
                    <a:pt x="153" y="175"/>
                  </a:cubicBezTo>
                  <a:cubicBezTo>
                    <a:pt x="223" y="158"/>
                    <a:pt x="256" y="88"/>
                    <a:pt x="240" y="55"/>
                  </a:cubicBezTo>
                  <a:cubicBezTo>
                    <a:pt x="240" y="20"/>
                    <a:pt x="21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7" name="Google Shape;8797;p22"/>
            <p:cNvSpPr/>
            <p:nvPr/>
          </p:nvSpPr>
          <p:spPr>
            <a:xfrm>
              <a:off x="4739825" y="23849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4" y="1"/>
                  </a:moveTo>
                  <a:cubicBezTo>
                    <a:pt x="141" y="1"/>
                    <a:pt x="104" y="17"/>
                    <a:pt x="71" y="38"/>
                  </a:cubicBezTo>
                  <a:cubicBezTo>
                    <a:pt x="54" y="54"/>
                    <a:pt x="21" y="71"/>
                    <a:pt x="21" y="104"/>
                  </a:cubicBezTo>
                  <a:cubicBezTo>
                    <a:pt x="1" y="141"/>
                    <a:pt x="21" y="191"/>
                    <a:pt x="71" y="191"/>
                  </a:cubicBezTo>
                  <a:cubicBezTo>
                    <a:pt x="71" y="191"/>
                    <a:pt x="78" y="198"/>
                    <a:pt x="83" y="198"/>
                  </a:cubicBezTo>
                  <a:cubicBezTo>
                    <a:pt x="85" y="198"/>
                    <a:pt x="87" y="196"/>
                    <a:pt x="87" y="191"/>
                  </a:cubicBezTo>
                  <a:lnTo>
                    <a:pt x="157" y="191"/>
                  </a:lnTo>
                  <a:cubicBezTo>
                    <a:pt x="190" y="174"/>
                    <a:pt x="207" y="158"/>
                    <a:pt x="227" y="120"/>
                  </a:cubicBezTo>
                  <a:cubicBezTo>
                    <a:pt x="244" y="120"/>
                    <a:pt x="244" y="104"/>
                    <a:pt x="244" y="104"/>
                  </a:cubicBezTo>
                  <a:cubicBezTo>
                    <a:pt x="260" y="54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8" name="Google Shape;8798;p22"/>
            <p:cNvSpPr/>
            <p:nvPr/>
          </p:nvSpPr>
          <p:spPr>
            <a:xfrm>
              <a:off x="4742925" y="2281475"/>
              <a:ext cx="6400" cy="5100"/>
            </a:xfrm>
            <a:custGeom>
              <a:avLst/>
              <a:gdLst/>
              <a:ahLst/>
              <a:cxnLst/>
              <a:rect l="l" t="t" r="r" b="b"/>
              <a:pathLst>
                <a:path w="256" h="204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66" y="34"/>
                    <a:pt x="33" y="55"/>
                    <a:pt x="17" y="88"/>
                  </a:cubicBezTo>
                  <a:cubicBezTo>
                    <a:pt x="17" y="105"/>
                    <a:pt x="0" y="138"/>
                    <a:pt x="17" y="158"/>
                  </a:cubicBezTo>
                  <a:cubicBezTo>
                    <a:pt x="17" y="175"/>
                    <a:pt x="33" y="191"/>
                    <a:pt x="50" y="191"/>
                  </a:cubicBezTo>
                  <a:cubicBezTo>
                    <a:pt x="66" y="199"/>
                    <a:pt x="84" y="203"/>
                    <a:pt x="101" y="203"/>
                  </a:cubicBezTo>
                  <a:cubicBezTo>
                    <a:pt x="119" y="203"/>
                    <a:pt x="136" y="199"/>
                    <a:pt x="153" y="191"/>
                  </a:cubicBezTo>
                  <a:cubicBezTo>
                    <a:pt x="223" y="158"/>
                    <a:pt x="256" y="105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9" name="Google Shape;8799;p22"/>
            <p:cNvSpPr/>
            <p:nvPr/>
          </p:nvSpPr>
          <p:spPr>
            <a:xfrm>
              <a:off x="4729525" y="2337750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5" y="1"/>
                  </a:moveTo>
                  <a:cubicBezTo>
                    <a:pt x="126" y="1"/>
                    <a:pt x="86" y="19"/>
                    <a:pt x="54" y="51"/>
                  </a:cubicBezTo>
                  <a:cubicBezTo>
                    <a:pt x="21" y="72"/>
                    <a:pt x="21" y="105"/>
                    <a:pt x="21" y="121"/>
                  </a:cubicBezTo>
                  <a:cubicBezTo>
                    <a:pt x="0" y="154"/>
                    <a:pt x="21" y="175"/>
                    <a:pt x="37" y="191"/>
                  </a:cubicBezTo>
                  <a:cubicBezTo>
                    <a:pt x="54" y="199"/>
                    <a:pt x="66" y="204"/>
                    <a:pt x="79" y="204"/>
                  </a:cubicBezTo>
                  <a:cubicBezTo>
                    <a:pt x="92" y="204"/>
                    <a:pt x="105" y="199"/>
                    <a:pt x="124" y="191"/>
                  </a:cubicBezTo>
                  <a:lnTo>
                    <a:pt x="157" y="191"/>
                  </a:lnTo>
                  <a:cubicBezTo>
                    <a:pt x="173" y="175"/>
                    <a:pt x="190" y="175"/>
                    <a:pt x="206" y="154"/>
                  </a:cubicBezTo>
                  <a:cubicBezTo>
                    <a:pt x="260" y="105"/>
                    <a:pt x="260" y="51"/>
                    <a:pt x="227" y="18"/>
                  </a:cubicBezTo>
                  <a:cubicBezTo>
                    <a:pt x="208" y="6"/>
                    <a:pt x="187" y="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0" name="Google Shape;8800;p22"/>
            <p:cNvSpPr/>
            <p:nvPr/>
          </p:nvSpPr>
          <p:spPr>
            <a:xfrm>
              <a:off x="4735175" y="231715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37" y="1"/>
                  </a:moveTo>
                  <a:cubicBezTo>
                    <a:pt x="104" y="1"/>
                    <a:pt x="67" y="17"/>
                    <a:pt x="50" y="50"/>
                  </a:cubicBezTo>
                  <a:cubicBezTo>
                    <a:pt x="1" y="88"/>
                    <a:pt x="1" y="154"/>
                    <a:pt x="50" y="191"/>
                  </a:cubicBezTo>
                  <a:lnTo>
                    <a:pt x="121" y="191"/>
                  </a:lnTo>
                  <a:cubicBezTo>
                    <a:pt x="137" y="191"/>
                    <a:pt x="154" y="191"/>
                    <a:pt x="154" y="174"/>
                  </a:cubicBezTo>
                  <a:cubicBezTo>
                    <a:pt x="170" y="174"/>
                    <a:pt x="187" y="154"/>
                    <a:pt x="207" y="137"/>
                  </a:cubicBezTo>
                  <a:cubicBezTo>
                    <a:pt x="240" y="121"/>
                    <a:pt x="240" y="88"/>
                    <a:pt x="257" y="71"/>
                  </a:cubicBezTo>
                  <a:cubicBezTo>
                    <a:pt x="257" y="50"/>
                    <a:pt x="240" y="17"/>
                    <a:pt x="224" y="17"/>
                  </a:cubicBezTo>
                  <a:cubicBezTo>
                    <a:pt x="207" y="1"/>
                    <a:pt x="170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1" name="Google Shape;8801;p22"/>
            <p:cNvSpPr/>
            <p:nvPr/>
          </p:nvSpPr>
          <p:spPr>
            <a:xfrm>
              <a:off x="4742400" y="229437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1"/>
                  </a:moveTo>
                  <a:cubicBezTo>
                    <a:pt x="157" y="1"/>
                    <a:pt x="124" y="1"/>
                    <a:pt x="104" y="17"/>
                  </a:cubicBezTo>
                  <a:cubicBezTo>
                    <a:pt x="54" y="34"/>
                    <a:pt x="1" y="104"/>
                    <a:pt x="21" y="157"/>
                  </a:cubicBezTo>
                  <a:cubicBezTo>
                    <a:pt x="33" y="182"/>
                    <a:pt x="72" y="197"/>
                    <a:pt x="113" y="197"/>
                  </a:cubicBezTo>
                  <a:cubicBezTo>
                    <a:pt x="128" y="197"/>
                    <a:pt x="143" y="195"/>
                    <a:pt x="157" y="190"/>
                  </a:cubicBezTo>
                  <a:cubicBezTo>
                    <a:pt x="174" y="174"/>
                    <a:pt x="190" y="174"/>
                    <a:pt x="207" y="157"/>
                  </a:cubicBezTo>
                  <a:cubicBezTo>
                    <a:pt x="244" y="120"/>
                    <a:pt x="260" y="87"/>
                    <a:pt x="260" y="54"/>
                  </a:cubicBezTo>
                  <a:cubicBezTo>
                    <a:pt x="24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2" name="Google Shape;8802;p22"/>
            <p:cNvSpPr/>
            <p:nvPr/>
          </p:nvSpPr>
          <p:spPr>
            <a:xfrm>
              <a:off x="4735600" y="2372525"/>
              <a:ext cx="6425" cy="5000"/>
            </a:xfrm>
            <a:custGeom>
              <a:avLst/>
              <a:gdLst/>
              <a:ahLst/>
              <a:cxnLst/>
              <a:rect l="l" t="t" r="r" b="b"/>
              <a:pathLst>
                <a:path w="257" h="200" extrusionOk="0">
                  <a:moveTo>
                    <a:pt x="170" y="1"/>
                  </a:moveTo>
                  <a:cubicBezTo>
                    <a:pt x="150" y="1"/>
                    <a:pt x="128" y="7"/>
                    <a:pt x="104" y="21"/>
                  </a:cubicBezTo>
                  <a:cubicBezTo>
                    <a:pt x="33" y="54"/>
                    <a:pt x="0" y="103"/>
                    <a:pt x="17" y="157"/>
                  </a:cubicBezTo>
                  <a:cubicBezTo>
                    <a:pt x="17" y="188"/>
                    <a:pt x="45" y="199"/>
                    <a:pt x="83" y="199"/>
                  </a:cubicBezTo>
                  <a:cubicBezTo>
                    <a:pt x="104" y="199"/>
                    <a:pt x="129" y="196"/>
                    <a:pt x="153" y="190"/>
                  </a:cubicBezTo>
                  <a:cubicBezTo>
                    <a:pt x="223" y="157"/>
                    <a:pt x="256" y="103"/>
                    <a:pt x="240" y="54"/>
                  </a:cubicBezTo>
                  <a:cubicBezTo>
                    <a:pt x="229" y="20"/>
                    <a:pt x="204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3" name="Google Shape;8803;p22"/>
            <p:cNvSpPr/>
            <p:nvPr/>
          </p:nvSpPr>
          <p:spPr>
            <a:xfrm>
              <a:off x="4740350" y="232747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50" y="33"/>
                    <a:pt x="17" y="70"/>
                    <a:pt x="17" y="87"/>
                  </a:cubicBezTo>
                  <a:cubicBezTo>
                    <a:pt x="0" y="153"/>
                    <a:pt x="33" y="190"/>
                    <a:pt x="83" y="190"/>
                  </a:cubicBezTo>
                  <a:cubicBezTo>
                    <a:pt x="103" y="190"/>
                    <a:pt x="136" y="190"/>
                    <a:pt x="153" y="173"/>
                  </a:cubicBezTo>
                  <a:cubicBezTo>
                    <a:pt x="153" y="173"/>
                    <a:pt x="169" y="173"/>
                    <a:pt x="186" y="153"/>
                  </a:cubicBezTo>
                  <a:cubicBezTo>
                    <a:pt x="206" y="136"/>
                    <a:pt x="223" y="120"/>
                    <a:pt x="239" y="87"/>
                  </a:cubicBezTo>
                  <a:cubicBezTo>
                    <a:pt x="256" y="70"/>
                    <a:pt x="239" y="33"/>
                    <a:pt x="239" y="17"/>
                  </a:cubicBezTo>
                  <a:cubicBezTo>
                    <a:pt x="223" y="0"/>
                    <a:pt x="18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4" name="Google Shape;8804;p22"/>
            <p:cNvSpPr/>
            <p:nvPr/>
          </p:nvSpPr>
          <p:spPr>
            <a:xfrm>
              <a:off x="4671175" y="240992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1"/>
                  </a:moveTo>
                  <a:cubicBezTo>
                    <a:pt x="120" y="1"/>
                    <a:pt x="104" y="17"/>
                    <a:pt x="67" y="34"/>
                  </a:cubicBezTo>
                  <a:cubicBezTo>
                    <a:pt x="34" y="50"/>
                    <a:pt x="17" y="71"/>
                    <a:pt x="1" y="104"/>
                  </a:cubicBezTo>
                  <a:cubicBezTo>
                    <a:pt x="1" y="120"/>
                    <a:pt x="1" y="153"/>
                    <a:pt x="17" y="174"/>
                  </a:cubicBezTo>
                  <a:cubicBezTo>
                    <a:pt x="34" y="190"/>
                    <a:pt x="50" y="207"/>
                    <a:pt x="87" y="207"/>
                  </a:cubicBezTo>
                  <a:cubicBezTo>
                    <a:pt x="104" y="207"/>
                    <a:pt x="120" y="190"/>
                    <a:pt x="153" y="190"/>
                  </a:cubicBezTo>
                  <a:lnTo>
                    <a:pt x="170" y="174"/>
                  </a:lnTo>
                  <a:cubicBezTo>
                    <a:pt x="207" y="153"/>
                    <a:pt x="223" y="120"/>
                    <a:pt x="240" y="104"/>
                  </a:cubicBezTo>
                  <a:cubicBezTo>
                    <a:pt x="256" y="50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5" name="Google Shape;8805;p22"/>
            <p:cNvSpPr/>
            <p:nvPr/>
          </p:nvSpPr>
          <p:spPr>
            <a:xfrm>
              <a:off x="4652725" y="23525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78" y="0"/>
                  </a:moveTo>
                  <a:cubicBezTo>
                    <a:pt x="166" y="0"/>
                    <a:pt x="153" y="4"/>
                    <a:pt x="137" y="13"/>
                  </a:cubicBezTo>
                  <a:cubicBezTo>
                    <a:pt x="104" y="13"/>
                    <a:pt x="67" y="29"/>
                    <a:pt x="50" y="45"/>
                  </a:cubicBezTo>
                  <a:cubicBezTo>
                    <a:pt x="1" y="99"/>
                    <a:pt x="1" y="165"/>
                    <a:pt x="34" y="182"/>
                  </a:cubicBezTo>
                  <a:cubicBezTo>
                    <a:pt x="50" y="202"/>
                    <a:pt x="83" y="202"/>
                    <a:pt x="120" y="202"/>
                  </a:cubicBezTo>
                  <a:cubicBezTo>
                    <a:pt x="137" y="202"/>
                    <a:pt x="137" y="182"/>
                    <a:pt x="153" y="182"/>
                  </a:cubicBezTo>
                  <a:cubicBezTo>
                    <a:pt x="170" y="182"/>
                    <a:pt x="186" y="165"/>
                    <a:pt x="207" y="149"/>
                  </a:cubicBezTo>
                  <a:cubicBezTo>
                    <a:pt x="223" y="132"/>
                    <a:pt x="240" y="99"/>
                    <a:pt x="240" y="78"/>
                  </a:cubicBezTo>
                  <a:cubicBezTo>
                    <a:pt x="240" y="45"/>
                    <a:pt x="240" y="29"/>
                    <a:pt x="223" y="13"/>
                  </a:cubicBezTo>
                  <a:cubicBezTo>
                    <a:pt x="205" y="4"/>
                    <a:pt x="191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6" name="Google Shape;8806;p22"/>
            <p:cNvSpPr/>
            <p:nvPr/>
          </p:nvSpPr>
          <p:spPr>
            <a:xfrm>
              <a:off x="4665100" y="2341725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3" y="0"/>
                  </a:moveTo>
                  <a:cubicBezTo>
                    <a:pt x="144" y="0"/>
                    <a:pt x="122" y="5"/>
                    <a:pt x="103" y="16"/>
                  </a:cubicBezTo>
                  <a:cubicBezTo>
                    <a:pt x="54" y="32"/>
                    <a:pt x="21" y="65"/>
                    <a:pt x="0" y="119"/>
                  </a:cubicBezTo>
                  <a:lnTo>
                    <a:pt x="0" y="152"/>
                  </a:lnTo>
                  <a:cubicBezTo>
                    <a:pt x="14" y="184"/>
                    <a:pt x="46" y="204"/>
                    <a:pt x="86" y="204"/>
                  </a:cubicBezTo>
                  <a:cubicBezTo>
                    <a:pt x="108" y="204"/>
                    <a:pt x="132" y="198"/>
                    <a:pt x="157" y="185"/>
                  </a:cubicBezTo>
                  <a:cubicBezTo>
                    <a:pt x="207" y="168"/>
                    <a:pt x="260" y="98"/>
                    <a:pt x="244" y="49"/>
                  </a:cubicBezTo>
                  <a:cubicBezTo>
                    <a:pt x="244" y="32"/>
                    <a:pt x="227" y="32"/>
                    <a:pt x="207" y="16"/>
                  </a:cubicBezTo>
                  <a:cubicBezTo>
                    <a:pt x="198" y="5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7" name="Google Shape;8807;p22"/>
            <p:cNvSpPr/>
            <p:nvPr/>
          </p:nvSpPr>
          <p:spPr>
            <a:xfrm>
              <a:off x="4659950" y="23300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03" y="0"/>
                  </a:moveTo>
                  <a:cubicBezTo>
                    <a:pt x="37" y="33"/>
                    <a:pt x="0" y="103"/>
                    <a:pt x="21" y="136"/>
                  </a:cubicBezTo>
                  <a:cubicBezTo>
                    <a:pt x="32" y="171"/>
                    <a:pt x="56" y="190"/>
                    <a:pt x="92" y="190"/>
                  </a:cubicBezTo>
                  <a:cubicBezTo>
                    <a:pt x="111" y="190"/>
                    <a:pt x="133" y="185"/>
                    <a:pt x="157" y="174"/>
                  </a:cubicBezTo>
                  <a:cubicBezTo>
                    <a:pt x="173" y="174"/>
                    <a:pt x="190" y="153"/>
                    <a:pt x="206" y="136"/>
                  </a:cubicBezTo>
                  <a:cubicBezTo>
                    <a:pt x="244" y="120"/>
                    <a:pt x="260" y="70"/>
                    <a:pt x="244" y="33"/>
                  </a:cubicBezTo>
                  <a:cubicBezTo>
                    <a:pt x="244" y="0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8" name="Google Shape;8808;p22"/>
            <p:cNvSpPr/>
            <p:nvPr/>
          </p:nvSpPr>
          <p:spPr>
            <a:xfrm>
              <a:off x="4657375" y="23627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57" y="0"/>
                    <a:pt x="124" y="17"/>
                    <a:pt x="87" y="33"/>
                  </a:cubicBezTo>
                  <a:cubicBezTo>
                    <a:pt x="54" y="50"/>
                    <a:pt x="37" y="83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4" y="206"/>
                    <a:pt x="140" y="186"/>
                    <a:pt x="173" y="186"/>
                  </a:cubicBezTo>
                  <a:lnTo>
                    <a:pt x="190" y="169"/>
                  </a:lnTo>
                  <a:cubicBezTo>
                    <a:pt x="227" y="153"/>
                    <a:pt x="243" y="136"/>
                    <a:pt x="260" y="103"/>
                  </a:cubicBezTo>
                  <a:cubicBezTo>
                    <a:pt x="260" y="66"/>
                    <a:pt x="260" y="50"/>
                    <a:pt x="243" y="33"/>
                  </a:cubicBezTo>
                  <a:cubicBezTo>
                    <a:pt x="227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9" name="Google Shape;8809;p22"/>
            <p:cNvSpPr/>
            <p:nvPr/>
          </p:nvSpPr>
          <p:spPr>
            <a:xfrm>
              <a:off x="4650575" y="234077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50" y="33"/>
                    <a:pt x="33" y="70"/>
                    <a:pt x="17" y="87"/>
                  </a:cubicBezTo>
                  <a:cubicBezTo>
                    <a:pt x="0" y="120"/>
                    <a:pt x="17" y="136"/>
                    <a:pt x="17" y="157"/>
                  </a:cubicBezTo>
                  <a:cubicBezTo>
                    <a:pt x="33" y="190"/>
                    <a:pt x="66" y="190"/>
                    <a:pt x="87" y="190"/>
                  </a:cubicBezTo>
                  <a:cubicBezTo>
                    <a:pt x="120" y="190"/>
                    <a:pt x="136" y="190"/>
                    <a:pt x="153" y="173"/>
                  </a:cubicBezTo>
                  <a:cubicBezTo>
                    <a:pt x="169" y="173"/>
                    <a:pt x="169" y="173"/>
                    <a:pt x="190" y="157"/>
                  </a:cubicBezTo>
                  <a:cubicBezTo>
                    <a:pt x="206" y="136"/>
                    <a:pt x="239" y="120"/>
                    <a:pt x="239" y="87"/>
                  </a:cubicBezTo>
                  <a:cubicBezTo>
                    <a:pt x="256" y="33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0" name="Google Shape;8810;p22"/>
            <p:cNvSpPr/>
            <p:nvPr/>
          </p:nvSpPr>
          <p:spPr>
            <a:xfrm>
              <a:off x="4641500" y="231917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9" y="0"/>
                  </a:moveTo>
                  <a:cubicBezTo>
                    <a:pt x="137" y="0"/>
                    <a:pt x="90" y="15"/>
                    <a:pt x="54" y="40"/>
                  </a:cubicBezTo>
                  <a:cubicBezTo>
                    <a:pt x="0" y="93"/>
                    <a:pt x="0" y="159"/>
                    <a:pt x="37" y="176"/>
                  </a:cubicBezTo>
                  <a:cubicBezTo>
                    <a:pt x="54" y="196"/>
                    <a:pt x="87" y="196"/>
                    <a:pt x="120" y="196"/>
                  </a:cubicBezTo>
                  <a:cubicBezTo>
                    <a:pt x="140" y="176"/>
                    <a:pt x="140" y="176"/>
                    <a:pt x="157" y="176"/>
                  </a:cubicBezTo>
                  <a:cubicBezTo>
                    <a:pt x="173" y="176"/>
                    <a:pt x="190" y="159"/>
                    <a:pt x="206" y="143"/>
                  </a:cubicBezTo>
                  <a:cubicBezTo>
                    <a:pt x="260" y="93"/>
                    <a:pt x="260" y="40"/>
                    <a:pt x="223" y="7"/>
                  </a:cubicBezTo>
                  <a:cubicBezTo>
                    <a:pt x="210" y="2"/>
                    <a:pt x="19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1" name="Google Shape;8811;p22"/>
            <p:cNvSpPr/>
            <p:nvPr/>
          </p:nvSpPr>
          <p:spPr>
            <a:xfrm>
              <a:off x="4647050" y="23283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17"/>
                    <a:pt x="71" y="37"/>
                  </a:cubicBezTo>
                  <a:cubicBezTo>
                    <a:pt x="55" y="54"/>
                    <a:pt x="22" y="70"/>
                    <a:pt x="22" y="103"/>
                  </a:cubicBezTo>
                  <a:cubicBezTo>
                    <a:pt x="1" y="157"/>
                    <a:pt x="38" y="190"/>
                    <a:pt x="87" y="190"/>
                  </a:cubicBezTo>
                  <a:lnTo>
                    <a:pt x="158" y="190"/>
                  </a:lnTo>
                  <a:cubicBezTo>
                    <a:pt x="158" y="173"/>
                    <a:pt x="174" y="173"/>
                    <a:pt x="191" y="173"/>
                  </a:cubicBezTo>
                  <a:cubicBezTo>
                    <a:pt x="207" y="157"/>
                    <a:pt x="228" y="120"/>
                    <a:pt x="244" y="103"/>
                  </a:cubicBezTo>
                  <a:cubicBezTo>
                    <a:pt x="261" y="37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2" name="Google Shape;8812;p22"/>
            <p:cNvSpPr/>
            <p:nvPr/>
          </p:nvSpPr>
          <p:spPr>
            <a:xfrm>
              <a:off x="4639325" y="236355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33"/>
                    <a:pt x="21" y="70"/>
                    <a:pt x="21" y="87"/>
                  </a:cubicBezTo>
                  <a:cubicBezTo>
                    <a:pt x="1" y="120"/>
                    <a:pt x="1" y="136"/>
                    <a:pt x="21" y="153"/>
                  </a:cubicBezTo>
                  <a:cubicBezTo>
                    <a:pt x="38" y="173"/>
                    <a:pt x="54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cubicBezTo>
                    <a:pt x="157" y="173"/>
                    <a:pt x="174" y="173"/>
                    <a:pt x="190" y="153"/>
                  </a:cubicBezTo>
                  <a:cubicBezTo>
                    <a:pt x="207" y="136"/>
                    <a:pt x="227" y="120"/>
                    <a:pt x="244" y="87"/>
                  </a:cubicBezTo>
                  <a:cubicBezTo>
                    <a:pt x="260" y="33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3" name="Google Shape;8813;p22"/>
            <p:cNvSpPr/>
            <p:nvPr/>
          </p:nvSpPr>
          <p:spPr>
            <a:xfrm>
              <a:off x="4666450" y="2351475"/>
              <a:ext cx="6400" cy="5200"/>
            </a:xfrm>
            <a:custGeom>
              <a:avLst/>
              <a:gdLst/>
              <a:ahLst/>
              <a:cxnLst/>
              <a:rect l="l" t="t" r="r" b="b"/>
              <a:pathLst>
                <a:path w="256" h="208" extrusionOk="0">
                  <a:moveTo>
                    <a:pt x="153" y="1"/>
                  </a:moveTo>
                  <a:cubicBezTo>
                    <a:pt x="136" y="17"/>
                    <a:pt x="120" y="17"/>
                    <a:pt x="103" y="17"/>
                  </a:cubicBezTo>
                  <a:cubicBezTo>
                    <a:pt x="33" y="55"/>
                    <a:pt x="0" y="104"/>
                    <a:pt x="17" y="158"/>
                  </a:cubicBezTo>
                  <a:cubicBezTo>
                    <a:pt x="27" y="190"/>
                    <a:pt x="53" y="208"/>
                    <a:pt x="88" y="208"/>
                  </a:cubicBezTo>
                  <a:cubicBezTo>
                    <a:pt x="107" y="208"/>
                    <a:pt x="129" y="202"/>
                    <a:pt x="153" y="191"/>
                  </a:cubicBezTo>
                  <a:cubicBezTo>
                    <a:pt x="173" y="191"/>
                    <a:pt x="190" y="174"/>
                    <a:pt x="206" y="158"/>
                  </a:cubicBezTo>
                  <a:cubicBezTo>
                    <a:pt x="239" y="141"/>
                    <a:pt x="256" y="87"/>
                    <a:pt x="239" y="55"/>
                  </a:cubicBezTo>
                  <a:cubicBezTo>
                    <a:pt x="239" y="17"/>
                    <a:pt x="206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4" name="Google Shape;8814;p22"/>
            <p:cNvSpPr/>
            <p:nvPr/>
          </p:nvSpPr>
          <p:spPr>
            <a:xfrm>
              <a:off x="4667275" y="2397800"/>
              <a:ext cx="6825" cy="4825"/>
            </a:xfrm>
            <a:custGeom>
              <a:avLst/>
              <a:gdLst/>
              <a:ahLst/>
              <a:cxnLst/>
              <a:rect l="l" t="t" r="r" b="b"/>
              <a:pathLst>
                <a:path w="273" h="193" extrusionOk="0">
                  <a:moveTo>
                    <a:pt x="198" y="0"/>
                  </a:moveTo>
                  <a:cubicBezTo>
                    <a:pt x="190" y="0"/>
                    <a:pt x="182" y="1"/>
                    <a:pt x="173" y="3"/>
                  </a:cubicBezTo>
                  <a:cubicBezTo>
                    <a:pt x="140" y="3"/>
                    <a:pt x="103" y="3"/>
                    <a:pt x="87" y="20"/>
                  </a:cubicBezTo>
                  <a:cubicBezTo>
                    <a:pt x="54" y="40"/>
                    <a:pt x="37" y="73"/>
                    <a:pt x="16" y="90"/>
                  </a:cubicBezTo>
                  <a:cubicBezTo>
                    <a:pt x="0" y="143"/>
                    <a:pt x="37" y="193"/>
                    <a:pt x="103" y="193"/>
                  </a:cubicBezTo>
                  <a:cubicBezTo>
                    <a:pt x="120" y="193"/>
                    <a:pt x="140" y="193"/>
                    <a:pt x="157" y="176"/>
                  </a:cubicBezTo>
                  <a:cubicBezTo>
                    <a:pt x="173" y="176"/>
                    <a:pt x="173" y="176"/>
                    <a:pt x="190" y="160"/>
                  </a:cubicBezTo>
                  <a:cubicBezTo>
                    <a:pt x="223" y="143"/>
                    <a:pt x="243" y="123"/>
                    <a:pt x="243" y="90"/>
                  </a:cubicBezTo>
                  <a:cubicBezTo>
                    <a:pt x="272" y="47"/>
                    <a:pt x="251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5" name="Google Shape;8815;p22"/>
            <p:cNvSpPr/>
            <p:nvPr/>
          </p:nvSpPr>
          <p:spPr>
            <a:xfrm>
              <a:off x="4661700" y="2388425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65" y="1"/>
                  </a:moveTo>
                  <a:cubicBezTo>
                    <a:pt x="127" y="1"/>
                    <a:pt x="86" y="20"/>
                    <a:pt x="54" y="53"/>
                  </a:cubicBezTo>
                  <a:cubicBezTo>
                    <a:pt x="0" y="106"/>
                    <a:pt x="0" y="156"/>
                    <a:pt x="54" y="189"/>
                  </a:cubicBezTo>
                  <a:cubicBezTo>
                    <a:pt x="65" y="189"/>
                    <a:pt x="83" y="198"/>
                    <a:pt x="104" y="198"/>
                  </a:cubicBezTo>
                  <a:cubicBezTo>
                    <a:pt x="114" y="198"/>
                    <a:pt x="125" y="195"/>
                    <a:pt x="136" y="189"/>
                  </a:cubicBezTo>
                  <a:lnTo>
                    <a:pt x="157" y="189"/>
                  </a:lnTo>
                  <a:cubicBezTo>
                    <a:pt x="190" y="172"/>
                    <a:pt x="207" y="156"/>
                    <a:pt x="223" y="139"/>
                  </a:cubicBezTo>
                  <a:cubicBezTo>
                    <a:pt x="260" y="106"/>
                    <a:pt x="277" y="36"/>
                    <a:pt x="223" y="20"/>
                  </a:cubicBezTo>
                  <a:cubicBezTo>
                    <a:pt x="206" y="6"/>
                    <a:pt x="186" y="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6" name="Google Shape;8816;p22"/>
            <p:cNvSpPr/>
            <p:nvPr/>
          </p:nvSpPr>
          <p:spPr>
            <a:xfrm>
              <a:off x="4669850" y="236395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3" y="1"/>
                  </a:moveTo>
                  <a:cubicBezTo>
                    <a:pt x="157" y="1"/>
                    <a:pt x="120" y="1"/>
                    <a:pt x="103" y="17"/>
                  </a:cubicBezTo>
                  <a:cubicBezTo>
                    <a:pt x="54" y="34"/>
                    <a:pt x="0" y="104"/>
                    <a:pt x="17" y="157"/>
                  </a:cubicBezTo>
                  <a:cubicBezTo>
                    <a:pt x="32" y="182"/>
                    <a:pt x="62" y="197"/>
                    <a:pt x="105" y="197"/>
                  </a:cubicBezTo>
                  <a:cubicBezTo>
                    <a:pt x="121" y="197"/>
                    <a:pt x="138" y="195"/>
                    <a:pt x="157" y="190"/>
                  </a:cubicBezTo>
                  <a:cubicBezTo>
                    <a:pt x="173" y="174"/>
                    <a:pt x="190" y="157"/>
                    <a:pt x="206" y="157"/>
                  </a:cubicBezTo>
                  <a:cubicBezTo>
                    <a:pt x="243" y="120"/>
                    <a:pt x="260" y="87"/>
                    <a:pt x="260" y="54"/>
                  </a:cubicBezTo>
                  <a:cubicBezTo>
                    <a:pt x="24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7" name="Google Shape;8817;p22"/>
            <p:cNvSpPr/>
            <p:nvPr/>
          </p:nvSpPr>
          <p:spPr>
            <a:xfrm>
              <a:off x="4670250" y="230470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4" y="0"/>
                    <a:pt x="87" y="33"/>
                  </a:cubicBezTo>
                  <a:cubicBezTo>
                    <a:pt x="54" y="54"/>
                    <a:pt x="38" y="70"/>
                    <a:pt x="21" y="103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7" y="157"/>
                    <a:pt x="244" y="120"/>
                    <a:pt x="244" y="10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8" name="Google Shape;8818;p22"/>
            <p:cNvSpPr/>
            <p:nvPr/>
          </p:nvSpPr>
          <p:spPr>
            <a:xfrm>
              <a:off x="4672825" y="2318850"/>
              <a:ext cx="6525" cy="5225"/>
            </a:xfrm>
            <a:custGeom>
              <a:avLst/>
              <a:gdLst/>
              <a:ahLst/>
              <a:cxnLst/>
              <a:rect l="l" t="t" r="r" b="b"/>
              <a:pathLst>
                <a:path w="261" h="209" extrusionOk="0">
                  <a:moveTo>
                    <a:pt x="163" y="1"/>
                  </a:moveTo>
                  <a:cubicBezTo>
                    <a:pt x="144" y="1"/>
                    <a:pt x="123" y="6"/>
                    <a:pt x="104" y="20"/>
                  </a:cubicBezTo>
                  <a:cubicBezTo>
                    <a:pt x="38" y="53"/>
                    <a:pt x="1" y="106"/>
                    <a:pt x="1" y="156"/>
                  </a:cubicBezTo>
                  <a:cubicBezTo>
                    <a:pt x="14" y="190"/>
                    <a:pt x="45" y="209"/>
                    <a:pt x="84" y="209"/>
                  </a:cubicBezTo>
                  <a:cubicBezTo>
                    <a:pt x="106" y="209"/>
                    <a:pt x="132" y="202"/>
                    <a:pt x="157" y="189"/>
                  </a:cubicBezTo>
                  <a:cubicBezTo>
                    <a:pt x="207" y="156"/>
                    <a:pt x="260" y="106"/>
                    <a:pt x="244" y="53"/>
                  </a:cubicBezTo>
                  <a:cubicBezTo>
                    <a:pt x="233" y="21"/>
                    <a:pt x="200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9" name="Google Shape;8819;p22"/>
            <p:cNvSpPr/>
            <p:nvPr/>
          </p:nvSpPr>
          <p:spPr>
            <a:xfrm>
              <a:off x="4664675" y="2292925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56" y="0"/>
                  </a:moveTo>
                  <a:cubicBezTo>
                    <a:pt x="145" y="0"/>
                    <a:pt x="133" y="2"/>
                    <a:pt x="120" y="9"/>
                  </a:cubicBezTo>
                  <a:cubicBezTo>
                    <a:pt x="104" y="9"/>
                    <a:pt x="71" y="26"/>
                    <a:pt x="38" y="59"/>
                  </a:cubicBezTo>
                  <a:cubicBezTo>
                    <a:pt x="17" y="75"/>
                    <a:pt x="1" y="92"/>
                    <a:pt x="1" y="129"/>
                  </a:cubicBezTo>
                  <a:cubicBezTo>
                    <a:pt x="1" y="145"/>
                    <a:pt x="17" y="178"/>
                    <a:pt x="38" y="178"/>
                  </a:cubicBezTo>
                  <a:cubicBezTo>
                    <a:pt x="55" y="195"/>
                    <a:pt x="88" y="195"/>
                    <a:pt x="120" y="195"/>
                  </a:cubicBezTo>
                  <a:cubicBezTo>
                    <a:pt x="120" y="195"/>
                    <a:pt x="141" y="195"/>
                    <a:pt x="158" y="178"/>
                  </a:cubicBezTo>
                  <a:cubicBezTo>
                    <a:pt x="174" y="178"/>
                    <a:pt x="191" y="162"/>
                    <a:pt x="207" y="145"/>
                  </a:cubicBezTo>
                  <a:cubicBezTo>
                    <a:pt x="261" y="92"/>
                    <a:pt x="261" y="42"/>
                    <a:pt x="207" y="9"/>
                  </a:cubicBezTo>
                  <a:cubicBezTo>
                    <a:pt x="196" y="9"/>
                    <a:pt x="178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0" name="Google Shape;8820;p22"/>
            <p:cNvSpPr/>
            <p:nvPr/>
          </p:nvSpPr>
          <p:spPr>
            <a:xfrm>
              <a:off x="4660450" y="2317150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61" y="0"/>
                  </a:moveTo>
                  <a:cubicBezTo>
                    <a:pt x="142" y="0"/>
                    <a:pt x="121" y="6"/>
                    <a:pt x="104" y="17"/>
                  </a:cubicBezTo>
                  <a:cubicBezTo>
                    <a:pt x="67" y="34"/>
                    <a:pt x="34" y="50"/>
                    <a:pt x="17" y="88"/>
                  </a:cubicBezTo>
                  <a:cubicBezTo>
                    <a:pt x="1" y="104"/>
                    <a:pt x="1" y="121"/>
                    <a:pt x="1" y="154"/>
                  </a:cubicBezTo>
                  <a:cubicBezTo>
                    <a:pt x="17" y="174"/>
                    <a:pt x="34" y="174"/>
                    <a:pt x="50" y="191"/>
                  </a:cubicBezTo>
                  <a:cubicBezTo>
                    <a:pt x="56" y="196"/>
                    <a:pt x="64" y="198"/>
                    <a:pt x="73" y="198"/>
                  </a:cubicBezTo>
                  <a:cubicBezTo>
                    <a:pt x="93" y="198"/>
                    <a:pt x="120" y="191"/>
                    <a:pt x="153" y="191"/>
                  </a:cubicBezTo>
                  <a:cubicBezTo>
                    <a:pt x="207" y="154"/>
                    <a:pt x="257" y="88"/>
                    <a:pt x="240" y="50"/>
                  </a:cubicBezTo>
                  <a:cubicBezTo>
                    <a:pt x="229" y="19"/>
                    <a:pt x="196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1" name="Google Shape;8821;p22"/>
            <p:cNvSpPr/>
            <p:nvPr/>
          </p:nvSpPr>
          <p:spPr>
            <a:xfrm>
              <a:off x="4719200" y="2315400"/>
              <a:ext cx="6950" cy="5200"/>
            </a:xfrm>
            <a:custGeom>
              <a:avLst/>
              <a:gdLst/>
              <a:ahLst/>
              <a:cxnLst/>
              <a:rect l="l" t="t" r="r" b="b"/>
              <a:pathLst>
                <a:path w="278" h="208" extrusionOk="0">
                  <a:moveTo>
                    <a:pt x="174" y="1"/>
                  </a:moveTo>
                  <a:cubicBezTo>
                    <a:pt x="141" y="17"/>
                    <a:pt x="104" y="17"/>
                    <a:pt x="88" y="38"/>
                  </a:cubicBezTo>
                  <a:cubicBezTo>
                    <a:pt x="55" y="54"/>
                    <a:pt x="38" y="87"/>
                    <a:pt x="22" y="104"/>
                  </a:cubicBezTo>
                  <a:cubicBezTo>
                    <a:pt x="1" y="158"/>
                    <a:pt x="38" y="191"/>
                    <a:pt x="71" y="207"/>
                  </a:cubicBezTo>
                  <a:lnTo>
                    <a:pt x="104" y="207"/>
                  </a:lnTo>
                  <a:cubicBezTo>
                    <a:pt x="125" y="207"/>
                    <a:pt x="141" y="207"/>
                    <a:pt x="158" y="191"/>
                  </a:cubicBezTo>
                  <a:cubicBezTo>
                    <a:pt x="191" y="174"/>
                    <a:pt x="228" y="158"/>
                    <a:pt x="244" y="141"/>
                  </a:cubicBezTo>
                  <a:cubicBezTo>
                    <a:pt x="244" y="120"/>
                    <a:pt x="244" y="120"/>
                    <a:pt x="261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2" name="Google Shape;8822;p22"/>
            <p:cNvSpPr/>
            <p:nvPr/>
          </p:nvSpPr>
          <p:spPr>
            <a:xfrm>
              <a:off x="4714975" y="2303250"/>
              <a:ext cx="6850" cy="4925"/>
            </a:xfrm>
            <a:custGeom>
              <a:avLst/>
              <a:gdLst/>
              <a:ahLst/>
              <a:cxnLst/>
              <a:rect l="l" t="t" r="r" b="b"/>
              <a:pathLst>
                <a:path w="274" h="197" extrusionOk="0">
                  <a:moveTo>
                    <a:pt x="165" y="0"/>
                  </a:moveTo>
                  <a:cubicBezTo>
                    <a:pt x="149" y="0"/>
                    <a:pt x="134" y="3"/>
                    <a:pt x="120" y="9"/>
                  </a:cubicBezTo>
                  <a:cubicBezTo>
                    <a:pt x="50" y="42"/>
                    <a:pt x="1" y="112"/>
                    <a:pt x="17" y="145"/>
                  </a:cubicBezTo>
                  <a:cubicBezTo>
                    <a:pt x="28" y="177"/>
                    <a:pt x="61" y="197"/>
                    <a:pt x="97" y="197"/>
                  </a:cubicBezTo>
                  <a:cubicBezTo>
                    <a:pt x="116" y="197"/>
                    <a:pt x="136" y="191"/>
                    <a:pt x="153" y="178"/>
                  </a:cubicBezTo>
                  <a:cubicBezTo>
                    <a:pt x="224" y="161"/>
                    <a:pt x="273" y="91"/>
                    <a:pt x="257" y="42"/>
                  </a:cubicBezTo>
                  <a:cubicBezTo>
                    <a:pt x="245" y="18"/>
                    <a:pt x="205" y="0"/>
                    <a:pt x="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3" name="Google Shape;8823;p22"/>
            <p:cNvSpPr/>
            <p:nvPr/>
          </p:nvSpPr>
          <p:spPr>
            <a:xfrm>
              <a:off x="4698600" y="23060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3" y="17"/>
                    <a:pt x="87" y="34"/>
                  </a:cubicBezTo>
                  <a:cubicBezTo>
                    <a:pt x="54" y="50"/>
                    <a:pt x="37" y="83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41" y="186"/>
                    <a:pt x="157" y="186"/>
                  </a:cubicBezTo>
                  <a:cubicBezTo>
                    <a:pt x="174" y="186"/>
                    <a:pt x="174" y="170"/>
                    <a:pt x="190" y="170"/>
                  </a:cubicBezTo>
                  <a:cubicBezTo>
                    <a:pt x="227" y="153"/>
                    <a:pt x="244" y="120"/>
                    <a:pt x="244" y="104"/>
                  </a:cubicBezTo>
                  <a:cubicBezTo>
                    <a:pt x="260" y="50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4" name="Google Shape;8824;p22"/>
            <p:cNvSpPr/>
            <p:nvPr/>
          </p:nvSpPr>
          <p:spPr>
            <a:xfrm>
              <a:off x="4695600" y="23405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61" y="1"/>
                    <a:pt x="152" y="3"/>
                    <a:pt x="141" y="8"/>
                  </a:cubicBezTo>
                  <a:cubicBezTo>
                    <a:pt x="104" y="8"/>
                    <a:pt x="71" y="25"/>
                    <a:pt x="54" y="62"/>
                  </a:cubicBezTo>
                  <a:cubicBezTo>
                    <a:pt x="1" y="95"/>
                    <a:pt x="1" y="165"/>
                    <a:pt x="38" y="181"/>
                  </a:cubicBezTo>
                  <a:cubicBezTo>
                    <a:pt x="71" y="198"/>
                    <a:pt x="87" y="198"/>
                    <a:pt x="120" y="198"/>
                  </a:cubicBezTo>
                  <a:cubicBezTo>
                    <a:pt x="141" y="198"/>
                    <a:pt x="141" y="198"/>
                    <a:pt x="157" y="181"/>
                  </a:cubicBezTo>
                  <a:cubicBezTo>
                    <a:pt x="174" y="181"/>
                    <a:pt x="190" y="165"/>
                    <a:pt x="207" y="144"/>
                  </a:cubicBezTo>
                  <a:cubicBezTo>
                    <a:pt x="244" y="128"/>
                    <a:pt x="244" y="95"/>
                    <a:pt x="244" y="78"/>
                  </a:cubicBezTo>
                  <a:cubicBezTo>
                    <a:pt x="261" y="41"/>
                    <a:pt x="244" y="25"/>
                    <a:pt x="223" y="8"/>
                  </a:cubicBezTo>
                  <a:cubicBezTo>
                    <a:pt x="201" y="8"/>
                    <a:pt x="18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5" name="Google Shape;8825;p22"/>
            <p:cNvSpPr/>
            <p:nvPr/>
          </p:nvSpPr>
          <p:spPr>
            <a:xfrm>
              <a:off x="4721800" y="227120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57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37" y="54"/>
                    <a:pt x="21" y="87"/>
                    <a:pt x="21" y="103"/>
                  </a:cubicBezTo>
                  <a:cubicBezTo>
                    <a:pt x="0" y="136"/>
                    <a:pt x="0" y="157"/>
                    <a:pt x="21" y="173"/>
                  </a:cubicBezTo>
                  <a:cubicBezTo>
                    <a:pt x="37" y="190"/>
                    <a:pt x="54" y="206"/>
                    <a:pt x="87" y="206"/>
                  </a:cubicBezTo>
                  <a:cubicBezTo>
                    <a:pt x="103" y="206"/>
                    <a:pt x="140" y="206"/>
                    <a:pt x="157" y="190"/>
                  </a:cubicBezTo>
                  <a:cubicBezTo>
                    <a:pt x="157" y="190"/>
                    <a:pt x="173" y="190"/>
                    <a:pt x="173" y="173"/>
                  </a:cubicBezTo>
                  <a:cubicBezTo>
                    <a:pt x="206" y="157"/>
                    <a:pt x="227" y="136"/>
                    <a:pt x="243" y="103"/>
                  </a:cubicBezTo>
                  <a:cubicBezTo>
                    <a:pt x="260" y="54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6" name="Google Shape;8826;p22"/>
            <p:cNvSpPr/>
            <p:nvPr/>
          </p:nvSpPr>
          <p:spPr>
            <a:xfrm>
              <a:off x="4723950" y="228350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83" y="1"/>
                  </a:moveTo>
                  <a:cubicBezTo>
                    <a:pt x="140" y="1"/>
                    <a:pt x="91" y="19"/>
                    <a:pt x="54" y="57"/>
                  </a:cubicBezTo>
                  <a:cubicBezTo>
                    <a:pt x="1" y="94"/>
                    <a:pt x="1" y="160"/>
                    <a:pt x="38" y="180"/>
                  </a:cubicBezTo>
                  <a:cubicBezTo>
                    <a:pt x="71" y="197"/>
                    <a:pt x="87" y="197"/>
                    <a:pt x="120" y="197"/>
                  </a:cubicBezTo>
                  <a:cubicBezTo>
                    <a:pt x="141" y="197"/>
                    <a:pt x="157" y="197"/>
                    <a:pt x="157" y="180"/>
                  </a:cubicBezTo>
                  <a:cubicBezTo>
                    <a:pt x="174" y="180"/>
                    <a:pt x="190" y="160"/>
                    <a:pt x="207" y="143"/>
                  </a:cubicBezTo>
                  <a:cubicBezTo>
                    <a:pt x="260" y="110"/>
                    <a:pt x="260" y="40"/>
                    <a:pt x="223" y="7"/>
                  </a:cubicBezTo>
                  <a:cubicBezTo>
                    <a:pt x="211" y="3"/>
                    <a:pt x="197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7" name="Google Shape;8827;p22"/>
            <p:cNvSpPr/>
            <p:nvPr/>
          </p:nvSpPr>
          <p:spPr>
            <a:xfrm>
              <a:off x="4721800" y="232787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4"/>
                    <a:pt x="37" y="71"/>
                    <a:pt x="21" y="104"/>
                  </a:cubicBezTo>
                  <a:cubicBezTo>
                    <a:pt x="0" y="120"/>
                    <a:pt x="21" y="157"/>
                    <a:pt x="21" y="174"/>
                  </a:cubicBezTo>
                  <a:cubicBezTo>
                    <a:pt x="37" y="190"/>
                    <a:pt x="70" y="190"/>
                    <a:pt x="103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3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8" name="Google Shape;8828;p22"/>
            <p:cNvSpPr/>
            <p:nvPr/>
          </p:nvSpPr>
          <p:spPr>
            <a:xfrm>
              <a:off x="4685300" y="236220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0" y="1"/>
                  </a:moveTo>
                  <a:cubicBezTo>
                    <a:pt x="87" y="21"/>
                    <a:pt x="54" y="38"/>
                    <a:pt x="38" y="54"/>
                  </a:cubicBezTo>
                  <a:cubicBezTo>
                    <a:pt x="17" y="71"/>
                    <a:pt x="1" y="104"/>
                    <a:pt x="1" y="124"/>
                  </a:cubicBezTo>
                  <a:cubicBezTo>
                    <a:pt x="1" y="157"/>
                    <a:pt x="1" y="174"/>
                    <a:pt x="17" y="190"/>
                  </a:cubicBezTo>
                  <a:cubicBezTo>
                    <a:pt x="36" y="199"/>
                    <a:pt x="49" y="203"/>
                    <a:pt x="62" y="203"/>
                  </a:cubicBezTo>
                  <a:cubicBezTo>
                    <a:pt x="75" y="203"/>
                    <a:pt x="87" y="199"/>
                    <a:pt x="104" y="190"/>
                  </a:cubicBezTo>
                  <a:lnTo>
                    <a:pt x="141" y="190"/>
                  </a:lnTo>
                  <a:cubicBezTo>
                    <a:pt x="157" y="174"/>
                    <a:pt x="174" y="174"/>
                    <a:pt x="190" y="157"/>
                  </a:cubicBezTo>
                  <a:cubicBezTo>
                    <a:pt x="244" y="104"/>
                    <a:pt x="244" y="38"/>
                    <a:pt x="207" y="21"/>
                  </a:cubicBezTo>
                  <a:cubicBezTo>
                    <a:pt x="174" y="1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9" name="Google Shape;8829;p22"/>
            <p:cNvSpPr/>
            <p:nvPr/>
          </p:nvSpPr>
          <p:spPr>
            <a:xfrm>
              <a:off x="4681075" y="2386575"/>
              <a:ext cx="6000" cy="4825"/>
            </a:xfrm>
            <a:custGeom>
              <a:avLst/>
              <a:gdLst/>
              <a:ahLst/>
              <a:cxnLst/>
              <a:rect l="l" t="t" r="r" b="b"/>
              <a:pathLst>
                <a:path w="240" h="193" extrusionOk="0">
                  <a:moveTo>
                    <a:pt x="138" y="0"/>
                  </a:moveTo>
                  <a:cubicBezTo>
                    <a:pt x="120" y="0"/>
                    <a:pt x="102" y="3"/>
                    <a:pt x="83" y="7"/>
                  </a:cubicBezTo>
                  <a:cubicBezTo>
                    <a:pt x="50" y="23"/>
                    <a:pt x="17" y="56"/>
                    <a:pt x="0" y="77"/>
                  </a:cubicBezTo>
                  <a:lnTo>
                    <a:pt x="0" y="143"/>
                  </a:lnTo>
                  <a:cubicBezTo>
                    <a:pt x="0" y="159"/>
                    <a:pt x="17" y="180"/>
                    <a:pt x="33" y="180"/>
                  </a:cubicBezTo>
                  <a:cubicBezTo>
                    <a:pt x="50" y="188"/>
                    <a:pt x="67" y="192"/>
                    <a:pt x="85" y="192"/>
                  </a:cubicBezTo>
                  <a:cubicBezTo>
                    <a:pt x="103" y="192"/>
                    <a:pt x="120" y="188"/>
                    <a:pt x="137" y="180"/>
                  </a:cubicBezTo>
                  <a:cubicBezTo>
                    <a:pt x="207" y="143"/>
                    <a:pt x="240" y="94"/>
                    <a:pt x="223" y="40"/>
                  </a:cubicBezTo>
                  <a:cubicBezTo>
                    <a:pt x="223" y="16"/>
                    <a:pt x="186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0" name="Google Shape;8830;p22"/>
            <p:cNvSpPr/>
            <p:nvPr/>
          </p:nvSpPr>
          <p:spPr>
            <a:xfrm>
              <a:off x="4693025" y="2388425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75" y="1"/>
                  </a:moveTo>
                  <a:cubicBezTo>
                    <a:pt x="153" y="1"/>
                    <a:pt x="129" y="6"/>
                    <a:pt x="104" y="20"/>
                  </a:cubicBezTo>
                  <a:cubicBezTo>
                    <a:pt x="38" y="36"/>
                    <a:pt x="1" y="106"/>
                    <a:pt x="17" y="139"/>
                  </a:cubicBezTo>
                  <a:cubicBezTo>
                    <a:pt x="31" y="171"/>
                    <a:pt x="56" y="191"/>
                    <a:pt x="91" y="191"/>
                  </a:cubicBezTo>
                  <a:cubicBezTo>
                    <a:pt x="111" y="191"/>
                    <a:pt x="133" y="185"/>
                    <a:pt x="157" y="172"/>
                  </a:cubicBezTo>
                  <a:cubicBezTo>
                    <a:pt x="223" y="156"/>
                    <a:pt x="260" y="85"/>
                    <a:pt x="244" y="53"/>
                  </a:cubicBezTo>
                  <a:cubicBezTo>
                    <a:pt x="244" y="20"/>
                    <a:pt x="215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1" name="Google Shape;8831;p22"/>
            <p:cNvSpPr/>
            <p:nvPr/>
          </p:nvSpPr>
          <p:spPr>
            <a:xfrm>
              <a:off x="4729525" y="22926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21"/>
                    <a:pt x="87" y="38"/>
                  </a:cubicBezTo>
                  <a:cubicBezTo>
                    <a:pt x="54" y="54"/>
                    <a:pt x="37" y="87"/>
                    <a:pt x="21" y="104"/>
                  </a:cubicBezTo>
                  <a:cubicBezTo>
                    <a:pt x="0" y="157"/>
                    <a:pt x="37" y="207"/>
                    <a:pt x="103" y="207"/>
                  </a:cubicBezTo>
                  <a:cubicBezTo>
                    <a:pt x="124" y="207"/>
                    <a:pt x="140" y="207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06" y="157"/>
                    <a:pt x="243" y="141"/>
                    <a:pt x="243" y="104"/>
                  </a:cubicBezTo>
                  <a:cubicBezTo>
                    <a:pt x="260" y="5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2" name="Google Shape;8832;p22"/>
            <p:cNvSpPr/>
            <p:nvPr/>
          </p:nvSpPr>
          <p:spPr>
            <a:xfrm>
              <a:off x="4675400" y="2375100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57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1" y="157"/>
                    <a:pt x="38" y="206"/>
                    <a:pt x="87" y="206"/>
                  </a:cubicBezTo>
                  <a:cubicBezTo>
                    <a:pt x="104" y="206"/>
                    <a:pt x="124" y="206"/>
                    <a:pt x="141" y="190"/>
                  </a:cubicBezTo>
                  <a:lnTo>
                    <a:pt x="157" y="190"/>
                  </a:lnTo>
                  <a:lnTo>
                    <a:pt x="174" y="173"/>
                  </a:lnTo>
                  <a:cubicBezTo>
                    <a:pt x="207" y="157"/>
                    <a:pt x="227" y="140"/>
                    <a:pt x="244" y="103"/>
                  </a:cubicBezTo>
                  <a:cubicBezTo>
                    <a:pt x="244" y="87"/>
                    <a:pt x="244" y="54"/>
                    <a:pt x="227" y="37"/>
                  </a:cubicBezTo>
                  <a:cubicBezTo>
                    <a:pt x="227" y="21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3" name="Google Shape;8833;p22"/>
            <p:cNvSpPr/>
            <p:nvPr/>
          </p:nvSpPr>
          <p:spPr>
            <a:xfrm>
              <a:off x="4667675" y="244285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3" y="1"/>
                  </a:moveTo>
                  <a:cubicBezTo>
                    <a:pt x="121" y="1"/>
                    <a:pt x="74" y="16"/>
                    <a:pt x="38" y="40"/>
                  </a:cubicBezTo>
                  <a:cubicBezTo>
                    <a:pt x="21" y="73"/>
                    <a:pt x="0" y="94"/>
                    <a:pt x="0" y="127"/>
                  </a:cubicBezTo>
                  <a:cubicBezTo>
                    <a:pt x="0" y="143"/>
                    <a:pt x="0" y="160"/>
                    <a:pt x="38" y="176"/>
                  </a:cubicBezTo>
                  <a:cubicBezTo>
                    <a:pt x="54" y="197"/>
                    <a:pt x="87" y="197"/>
                    <a:pt x="104" y="197"/>
                  </a:cubicBezTo>
                  <a:cubicBezTo>
                    <a:pt x="124" y="197"/>
                    <a:pt x="141" y="176"/>
                    <a:pt x="141" y="176"/>
                  </a:cubicBezTo>
                  <a:cubicBezTo>
                    <a:pt x="157" y="176"/>
                    <a:pt x="174" y="160"/>
                    <a:pt x="190" y="143"/>
                  </a:cubicBezTo>
                  <a:cubicBezTo>
                    <a:pt x="244" y="94"/>
                    <a:pt x="244" y="40"/>
                    <a:pt x="207" y="7"/>
                  </a:cubicBezTo>
                  <a:cubicBezTo>
                    <a:pt x="193" y="3"/>
                    <a:pt x="179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4" name="Google Shape;8834;p22"/>
            <p:cNvSpPr/>
            <p:nvPr/>
          </p:nvSpPr>
          <p:spPr>
            <a:xfrm>
              <a:off x="4690875" y="237385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87"/>
                    <a:pt x="21" y="104"/>
                  </a:cubicBezTo>
                  <a:cubicBezTo>
                    <a:pt x="0" y="153"/>
                    <a:pt x="37" y="207"/>
                    <a:pt x="87" y="207"/>
                  </a:cubicBezTo>
                  <a:cubicBezTo>
                    <a:pt x="103" y="207"/>
                    <a:pt x="140" y="207"/>
                    <a:pt x="157" y="190"/>
                  </a:cubicBezTo>
                  <a:cubicBezTo>
                    <a:pt x="157" y="190"/>
                    <a:pt x="173" y="190"/>
                    <a:pt x="190" y="174"/>
                  </a:cubicBezTo>
                  <a:cubicBezTo>
                    <a:pt x="206" y="153"/>
                    <a:pt x="227" y="137"/>
                    <a:pt x="243" y="104"/>
                  </a:cubicBezTo>
                  <a:cubicBezTo>
                    <a:pt x="260" y="50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5" name="Google Shape;8835;p22"/>
            <p:cNvSpPr/>
            <p:nvPr/>
          </p:nvSpPr>
          <p:spPr>
            <a:xfrm>
              <a:off x="4715800" y="240992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1"/>
                  </a:moveTo>
                  <a:cubicBezTo>
                    <a:pt x="120" y="17"/>
                    <a:pt x="87" y="34"/>
                    <a:pt x="54" y="50"/>
                  </a:cubicBezTo>
                  <a:cubicBezTo>
                    <a:pt x="17" y="104"/>
                    <a:pt x="1" y="153"/>
                    <a:pt x="54" y="190"/>
                  </a:cubicBezTo>
                  <a:cubicBezTo>
                    <a:pt x="63" y="198"/>
                    <a:pt x="75" y="203"/>
                    <a:pt x="90" y="203"/>
                  </a:cubicBezTo>
                  <a:cubicBezTo>
                    <a:pt x="104" y="203"/>
                    <a:pt x="120" y="198"/>
                    <a:pt x="137" y="190"/>
                  </a:cubicBezTo>
                  <a:lnTo>
                    <a:pt x="158" y="190"/>
                  </a:lnTo>
                  <a:cubicBezTo>
                    <a:pt x="191" y="174"/>
                    <a:pt x="207" y="174"/>
                    <a:pt x="224" y="153"/>
                  </a:cubicBezTo>
                  <a:cubicBezTo>
                    <a:pt x="240" y="120"/>
                    <a:pt x="261" y="104"/>
                    <a:pt x="261" y="71"/>
                  </a:cubicBezTo>
                  <a:cubicBezTo>
                    <a:pt x="261" y="50"/>
                    <a:pt x="240" y="34"/>
                    <a:pt x="224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6" name="Google Shape;8836;p22"/>
            <p:cNvSpPr/>
            <p:nvPr/>
          </p:nvSpPr>
          <p:spPr>
            <a:xfrm>
              <a:off x="4720150" y="2431600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96" y="1"/>
                  </a:moveTo>
                  <a:cubicBezTo>
                    <a:pt x="189" y="1"/>
                    <a:pt x="180" y="3"/>
                    <a:pt x="169" y="8"/>
                  </a:cubicBezTo>
                  <a:cubicBezTo>
                    <a:pt x="103" y="8"/>
                    <a:pt x="33" y="45"/>
                    <a:pt x="17" y="94"/>
                  </a:cubicBezTo>
                  <a:cubicBezTo>
                    <a:pt x="0" y="148"/>
                    <a:pt x="33" y="197"/>
                    <a:pt x="103" y="197"/>
                  </a:cubicBezTo>
                  <a:cubicBezTo>
                    <a:pt x="120" y="197"/>
                    <a:pt x="136" y="197"/>
                    <a:pt x="153" y="181"/>
                  </a:cubicBezTo>
                  <a:cubicBezTo>
                    <a:pt x="169" y="181"/>
                    <a:pt x="169" y="181"/>
                    <a:pt x="190" y="164"/>
                  </a:cubicBezTo>
                  <a:cubicBezTo>
                    <a:pt x="223" y="148"/>
                    <a:pt x="239" y="131"/>
                    <a:pt x="239" y="94"/>
                  </a:cubicBezTo>
                  <a:cubicBezTo>
                    <a:pt x="256" y="78"/>
                    <a:pt x="256" y="45"/>
                    <a:pt x="239" y="28"/>
                  </a:cubicBezTo>
                  <a:cubicBezTo>
                    <a:pt x="227" y="14"/>
                    <a:pt x="216" y="1"/>
                    <a:pt x="1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7" name="Google Shape;8837;p22"/>
            <p:cNvSpPr/>
            <p:nvPr/>
          </p:nvSpPr>
          <p:spPr>
            <a:xfrm>
              <a:off x="4768175" y="2375700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61" y="1"/>
                  </a:moveTo>
                  <a:cubicBezTo>
                    <a:pt x="139" y="1"/>
                    <a:pt x="114" y="5"/>
                    <a:pt x="87" y="13"/>
                  </a:cubicBezTo>
                  <a:cubicBezTo>
                    <a:pt x="54" y="30"/>
                    <a:pt x="21" y="63"/>
                    <a:pt x="0" y="100"/>
                  </a:cubicBezTo>
                  <a:lnTo>
                    <a:pt x="0" y="149"/>
                  </a:lnTo>
                  <a:cubicBezTo>
                    <a:pt x="13" y="183"/>
                    <a:pt x="45" y="202"/>
                    <a:pt x="79" y="202"/>
                  </a:cubicBezTo>
                  <a:cubicBezTo>
                    <a:pt x="100" y="202"/>
                    <a:pt x="121" y="196"/>
                    <a:pt x="141" y="182"/>
                  </a:cubicBezTo>
                  <a:cubicBezTo>
                    <a:pt x="206" y="149"/>
                    <a:pt x="260" y="100"/>
                    <a:pt x="244" y="46"/>
                  </a:cubicBezTo>
                  <a:cubicBezTo>
                    <a:pt x="227" y="30"/>
                    <a:pt x="227" y="30"/>
                    <a:pt x="206" y="13"/>
                  </a:cubicBezTo>
                  <a:cubicBezTo>
                    <a:pt x="198" y="5"/>
                    <a:pt x="182" y="1"/>
                    <a:pt x="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8" name="Google Shape;8838;p22"/>
            <p:cNvSpPr/>
            <p:nvPr/>
          </p:nvSpPr>
          <p:spPr>
            <a:xfrm>
              <a:off x="4769500" y="2385400"/>
              <a:ext cx="6425" cy="5225"/>
            </a:xfrm>
            <a:custGeom>
              <a:avLst/>
              <a:gdLst/>
              <a:ahLst/>
              <a:cxnLst/>
              <a:rect l="l" t="t" r="r" b="b"/>
              <a:pathLst>
                <a:path w="257" h="209" extrusionOk="0">
                  <a:moveTo>
                    <a:pt x="153" y="0"/>
                  </a:moveTo>
                  <a:cubicBezTo>
                    <a:pt x="137" y="0"/>
                    <a:pt x="120" y="21"/>
                    <a:pt x="104" y="21"/>
                  </a:cubicBezTo>
                  <a:cubicBezTo>
                    <a:pt x="34" y="54"/>
                    <a:pt x="1" y="103"/>
                    <a:pt x="17" y="157"/>
                  </a:cubicBezTo>
                  <a:cubicBezTo>
                    <a:pt x="17" y="189"/>
                    <a:pt x="47" y="209"/>
                    <a:pt x="85" y="209"/>
                  </a:cubicBezTo>
                  <a:cubicBezTo>
                    <a:pt x="106" y="209"/>
                    <a:pt x="130" y="203"/>
                    <a:pt x="153" y="190"/>
                  </a:cubicBezTo>
                  <a:cubicBezTo>
                    <a:pt x="174" y="190"/>
                    <a:pt x="191" y="174"/>
                    <a:pt x="207" y="157"/>
                  </a:cubicBezTo>
                  <a:cubicBezTo>
                    <a:pt x="240" y="124"/>
                    <a:pt x="257" y="87"/>
                    <a:pt x="240" y="54"/>
                  </a:cubicBezTo>
                  <a:cubicBezTo>
                    <a:pt x="240" y="21"/>
                    <a:pt x="207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9" name="Google Shape;8839;p22"/>
            <p:cNvSpPr/>
            <p:nvPr/>
          </p:nvSpPr>
          <p:spPr>
            <a:xfrm>
              <a:off x="4774250" y="244385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34" y="54"/>
                    <a:pt x="17" y="70"/>
                    <a:pt x="1" y="103"/>
                  </a:cubicBezTo>
                  <a:cubicBezTo>
                    <a:pt x="1" y="120"/>
                    <a:pt x="1" y="157"/>
                    <a:pt x="17" y="173"/>
                  </a:cubicBezTo>
                  <a:cubicBezTo>
                    <a:pt x="34" y="190"/>
                    <a:pt x="50" y="206"/>
                    <a:pt x="87" y="206"/>
                  </a:cubicBezTo>
                  <a:cubicBezTo>
                    <a:pt x="104" y="206"/>
                    <a:pt x="120" y="190"/>
                    <a:pt x="137" y="190"/>
                  </a:cubicBezTo>
                  <a:cubicBezTo>
                    <a:pt x="153" y="173"/>
                    <a:pt x="153" y="173"/>
                    <a:pt x="170" y="173"/>
                  </a:cubicBezTo>
                  <a:cubicBezTo>
                    <a:pt x="207" y="157"/>
                    <a:pt x="223" y="120"/>
                    <a:pt x="223" y="103"/>
                  </a:cubicBezTo>
                  <a:cubicBezTo>
                    <a:pt x="256" y="54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0" name="Google Shape;8840;p22"/>
            <p:cNvSpPr/>
            <p:nvPr/>
          </p:nvSpPr>
          <p:spPr>
            <a:xfrm>
              <a:off x="4778075" y="240910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57" y="1"/>
                    <a:pt x="120" y="17"/>
                    <a:pt x="103" y="34"/>
                  </a:cubicBezTo>
                  <a:cubicBezTo>
                    <a:pt x="70" y="50"/>
                    <a:pt x="37" y="6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207"/>
                    <a:pt x="140" y="186"/>
                  </a:cubicBezTo>
                  <a:lnTo>
                    <a:pt x="173" y="186"/>
                  </a:lnTo>
                  <a:lnTo>
                    <a:pt x="190" y="170"/>
                  </a:lnTo>
                  <a:cubicBezTo>
                    <a:pt x="223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1" name="Google Shape;8841;p22"/>
            <p:cNvSpPr/>
            <p:nvPr/>
          </p:nvSpPr>
          <p:spPr>
            <a:xfrm>
              <a:off x="4783225" y="243312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3" y="0"/>
                  </a:moveTo>
                  <a:cubicBezTo>
                    <a:pt x="157" y="0"/>
                    <a:pt x="120" y="0"/>
                    <a:pt x="103" y="17"/>
                  </a:cubicBezTo>
                  <a:cubicBezTo>
                    <a:pt x="54" y="33"/>
                    <a:pt x="0" y="103"/>
                    <a:pt x="17" y="153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73" y="173"/>
                    <a:pt x="190" y="173"/>
                    <a:pt x="206" y="153"/>
                  </a:cubicBezTo>
                  <a:cubicBezTo>
                    <a:pt x="244" y="120"/>
                    <a:pt x="260" y="87"/>
                    <a:pt x="260" y="50"/>
                  </a:cubicBezTo>
                  <a:cubicBezTo>
                    <a:pt x="244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2" name="Google Shape;8842;p22"/>
            <p:cNvSpPr/>
            <p:nvPr/>
          </p:nvSpPr>
          <p:spPr>
            <a:xfrm>
              <a:off x="4787950" y="2396225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37" y="0"/>
                  </a:moveTo>
                  <a:cubicBezTo>
                    <a:pt x="104" y="17"/>
                    <a:pt x="71" y="33"/>
                    <a:pt x="55" y="50"/>
                  </a:cubicBezTo>
                  <a:cubicBezTo>
                    <a:pt x="17" y="66"/>
                    <a:pt x="17" y="103"/>
                    <a:pt x="1" y="120"/>
                  </a:cubicBezTo>
                  <a:cubicBezTo>
                    <a:pt x="1" y="153"/>
                    <a:pt x="17" y="169"/>
                    <a:pt x="34" y="186"/>
                  </a:cubicBezTo>
                  <a:cubicBezTo>
                    <a:pt x="44" y="196"/>
                    <a:pt x="58" y="201"/>
                    <a:pt x="73" y="201"/>
                  </a:cubicBezTo>
                  <a:cubicBezTo>
                    <a:pt x="88" y="201"/>
                    <a:pt x="104" y="196"/>
                    <a:pt x="120" y="186"/>
                  </a:cubicBezTo>
                  <a:lnTo>
                    <a:pt x="158" y="186"/>
                  </a:lnTo>
                  <a:cubicBezTo>
                    <a:pt x="174" y="169"/>
                    <a:pt x="191" y="153"/>
                    <a:pt x="207" y="153"/>
                  </a:cubicBezTo>
                  <a:cubicBezTo>
                    <a:pt x="261" y="103"/>
                    <a:pt x="261" y="33"/>
                    <a:pt x="224" y="17"/>
                  </a:cubicBezTo>
                  <a:cubicBezTo>
                    <a:pt x="191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3" name="Google Shape;8843;p22"/>
            <p:cNvSpPr/>
            <p:nvPr/>
          </p:nvSpPr>
          <p:spPr>
            <a:xfrm>
              <a:off x="4783625" y="242022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71" y="0"/>
                  </a:moveTo>
                  <a:cubicBezTo>
                    <a:pt x="151" y="0"/>
                    <a:pt x="129" y="6"/>
                    <a:pt x="104" y="17"/>
                  </a:cubicBezTo>
                  <a:cubicBezTo>
                    <a:pt x="71" y="34"/>
                    <a:pt x="38" y="71"/>
                    <a:pt x="21" y="87"/>
                  </a:cubicBezTo>
                  <a:cubicBezTo>
                    <a:pt x="21" y="104"/>
                    <a:pt x="1" y="137"/>
                    <a:pt x="21" y="153"/>
                  </a:cubicBezTo>
                  <a:cubicBezTo>
                    <a:pt x="21" y="174"/>
                    <a:pt x="38" y="191"/>
                    <a:pt x="54" y="191"/>
                  </a:cubicBezTo>
                  <a:cubicBezTo>
                    <a:pt x="71" y="199"/>
                    <a:pt x="88" y="203"/>
                    <a:pt x="106" y="203"/>
                  </a:cubicBezTo>
                  <a:cubicBezTo>
                    <a:pt x="123" y="203"/>
                    <a:pt x="141" y="199"/>
                    <a:pt x="157" y="191"/>
                  </a:cubicBezTo>
                  <a:cubicBezTo>
                    <a:pt x="228" y="153"/>
                    <a:pt x="261" y="104"/>
                    <a:pt x="244" y="50"/>
                  </a:cubicBezTo>
                  <a:cubicBezTo>
                    <a:pt x="233" y="18"/>
                    <a:pt x="207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4" name="Google Shape;8844;p22"/>
            <p:cNvSpPr/>
            <p:nvPr/>
          </p:nvSpPr>
          <p:spPr>
            <a:xfrm>
              <a:off x="4726525" y="239787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7"/>
                  </a:cubicBezTo>
                  <a:cubicBezTo>
                    <a:pt x="54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74" y="173"/>
                    <a:pt x="190" y="173"/>
                  </a:cubicBezTo>
                  <a:cubicBezTo>
                    <a:pt x="223" y="157"/>
                    <a:pt x="244" y="120"/>
                    <a:pt x="244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5" name="Google Shape;8845;p22"/>
            <p:cNvSpPr/>
            <p:nvPr/>
          </p:nvSpPr>
          <p:spPr>
            <a:xfrm>
              <a:off x="4723950" y="244557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5" y="0"/>
                  </a:moveTo>
                  <a:cubicBezTo>
                    <a:pt x="153" y="0"/>
                    <a:pt x="129" y="6"/>
                    <a:pt x="104" y="18"/>
                  </a:cubicBezTo>
                  <a:cubicBezTo>
                    <a:pt x="38" y="51"/>
                    <a:pt x="1" y="104"/>
                    <a:pt x="17" y="154"/>
                  </a:cubicBezTo>
                  <a:cubicBezTo>
                    <a:pt x="30" y="188"/>
                    <a:pt x="56" y="200"/>
                    <a:pt x="90" y="200"/>
                  </a:cubicBezTo>
                  <a:cubicBezTo>
                    <a:pt x="110" y="200"/>
                    <a:pt x="132" y="197"/>
                    <a:pt x="157" y="191"/>
                  </a:cubicBezTo>
                  <a:cubicBezTo>
                    <a:pt x="223" y="154"/>
                    <a:pt x="260" y="104"/>
                    <a:pt x="244" y="51"/>
                  </a:cubicBezTo>
                  <a:cubicBezTo>
                    <a:pt x="244" y="19"/>
                    <a:pt x="215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6" name="Google Shape;8846;p22"/>
            <p:cNvSpPr/>
            <p:nvPr/>
          </p:nvSpPr>
          <p:spPr>
            <a:xfrm>
              <a:off x="4760450" y="23966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40" y="190"/>
                    <a:pt x="157" y="190"/>
                  </a:cubicBezTo>
                  <a:cubicBezTo>
                    <a:pt x="173" y="190"/>
                    <a:pt x="190" y="170"/>
                    <a:pt x="190" y="170"/>
                  </a:cubicBezTo>
                  <a:cubicBezTo>
                    <a:pt x="227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7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7" name="Google Shape;8847;p22"/>
            <p:cNvSpPr/>
            <p:nvPr/>
          </p:nvSpPr>
          <p:spPr>
            <a:xfrm>
              <a:off x="4731675" y="24099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34"/>
                  </a:cubicBezTo>
                  <a:cubicBezTo>
                    <a:pt x="54" y="50"/>
                    <a:pt x="38" y="71"/>
                    <a:pt x="17" y="104"/>
                  </a:cubicBezTo>
                  <a:cubicBezTo>
                    <a:pt x="1" y="153"/>
                    <a:pt x="38" y="190"/>
                    <a:pt x="87" y="190"/>
                  </a:cubicBezTo>
                  <a:lnTo>
                    <a:pt x="157" y="190"/>
                  </a:lnTo>
                  <a:cubicBezTo>
                    <a:pt x="174" y="174"/>
                    <a:pt x="174" y="174"/>
                    <a:pt x="190" y="174"/>
                  </a:cubicBezTo>
                  <a:cubicBezTo>
                    <a:pt x="207" y="153"/>
                    <a:pt x="244" y="120"/>
                    <a:pt x="244" y="104"/>
                  </a:cubicBezTo>
                  <a:cubicBezTo>
                    <a:pt x="261" y="71"/>
                    <a:pt x="261" y="50"/>
                    <a:pt x="244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8" name="Google Shape;8848;p22"/>
            <p:cNvSpPr/>
            <p:nvPr/>
          </p:nvSpPr>
          <p:spPr>
            <a:xfrm>
              <a:off x="4757875" y="2339950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87" y="17"/>
                  </a:cubicBezTo>
                  <a:cubicBezTo>
                    <a:pt x="54" y="33"/>
                    <a:pt x="37" y="66"/>
                    <a:pt x="21" y="103"/>
                  </a:cubicBezTo>
                  <a:cubicBezTo>
                    <a:pt x="0" y="153"/>
                    <a:pt x="37" y="190"/>
                    <a:pt x="87" y="190"/>
                  </a:cubicBezTo>
                  <a:lnTo>
                    <a:pt x="140" y="190"/>
                  </a:lnTo>
                  <a:cubicBezTo>
                    <a:pt x="140" y="190"/>
                    <a:pt x="157" y="190"/>
                    <a:pt x="157" y="169"/>
                  </a:cubicBezTo>
                  <a:cubicBezTo>
                    <a:pt x="173" y="169"/>
                    <a:pt x="173" y="169"/>
                    <a:pt x="190" y="153"/>
                  </a:cubicBezTo>
                  <a:cubicBezTo>
                    <a:pt x="206" y="136"/>
                    <a:pt x="243" y="120"/>
                    <a:pt x="243" y="87"/>
                  </a:cubicBezTo>
                  <a:cubicBezTo>
                    <a:pt x="260" y="66"/>
                    <a:pt x="260" y="33"/>
                    <a:pt x="243" y="17"/>
                  </a:cubicBezTo>
                  <a:cubicBezTo>
                    <a:pt x="227" y="0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9" name="Google Shape;8849;p22"/>
            <p:cNvSpPr/>
            <p:nvPr/>
          </p:nvSpPr>
          <p:spPr>
            <a:xfrm>
              <a:off x="4749725" y="236220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38"/>
                  </a:cubicBezTo>
                  <a:cubicBezTo>
                    <a:pt x="54" y="54"/>
                    <a:pt x="37" y="71"/>
                    <a:pt x="37" y="104"/>
                  </a:cubicBezTo>
                  <a:cubicBezTo>
                    <a:pt x="0" y="157"/>
                    <a:pt x="37" y="190"/>
                    <a:pt x="103" y="190"/>
                  </a:cubicBezTo>
                  <a:lnTo>
                    <a:pt x="173" y="190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7"/>
                    <a:pt x="244" y="124"/>
                    <a:pt x="260" y="104"/>
                  </a:cubicBezTo>
                  <a:cubicBezTo>
                    <a:pt x="277" y="38"/>
                    <a:pt x="244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0" name="Google Shape;8850;p22"/>
            <p:cNvSpPr/>
            <p:nvPr/>
          </p:nvSpPr>
          <p:spPr>
            <a:xfrm>
              <a:off x="4744150" y="2352800"/>
              <a:ext cx="6925" cy="5100"/>
            </a:xfrm>
            <a:custGeom>
              <a:avLst/>
              <a:gdLst/>
              <a:ahLst/>
              <a:cxnLst/>
              <a:rect l="l" t="t" r="r" b="b"/>
              <a:pathLst>
                <a:path w="277" h="204" extrusionOk="0">
                  <a:moveTo>
                    <a:pt x="173" y="1"/>
                  </a:moveTo>
                  <a:cubicBezTo>
                    <a:pt x="136" y="1"/>
                    <a:pt x="92" y="19"/>
                    <a:pt x="71" y="51"/>
                  </a:cubicBezTo>
                  <a:cubicBezTo>
                    <a:pt x="17" y="105"/>
                    <a:pt x="1" y="154"/>
                    <a:pt x="54" y="191"/>
                  </a:cubicBezTo>
                  <a:cubicBezTo>
                    <a:pt x="63" y="199"/>
                    <a:pt x="75" y="204"/>
                    <a:pt x="89" y="204"/>
                  </a:cubicBezTo>
                  <a:cubicBezTo>
                    <a:pt x="104" y="204"/>
                    <a:pt x="120" y="199"/>
                    <a:pt x="137" y="191"/>
                  </a:cubicBezTo>
                  <a:lnTo>
                    <a:pt x="174" y="191"/>
                  </a:lnTo>
                  <a:cubicBezTo>
                    <a:pt x="190" y="171"/>
                    <a:pt x="207" y="171"/>
                    <a:pt x="223" y="154"/>
                  </a:cubicBezTo>
                  <a:cubicBezTo>
                    <a:pt x="277" y="105"/>
                    <a:pt x="277" y="51"/>
                    <a:pt x="223" y="18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1" name="Google Shape;8851;p22"/>
            <p:cNvSpPr/>
            <p:nvPr/>
          </p:nvSpPr>
          <p:spPr>
            <a:xfrm>
              <a:off x="4770325" y="24313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7"/>
                  </a:cubicBezTo>
                  <a:cubicBezTo>
                    <a:pt x="55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206"/>
                    <a:pt x="158" y="190"/>
                  </a:cubicBezTo>
                  <a:cubicBezTo>
                    <a:pt x="174" y="190"/>
                    <a:pt x="174" y="190"/>
                    <a:pt x="191" y="173"/>
                  </a:cubicBezTo>
                  <a:cubicBezTo>
                    <a:pt x="207" y="157"/>
                    <a:pt x="244" y="140"/>
                    <a:pt x="244" y="103"/>
                  </a:cubicBezTo>
                  <a:cubicBezTo>
                    <a:pt x="261" y="54"/>
                    <a:pt x="22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2" name="Google Shape;8852;p22"/>
            <p:cNvSpPr/>
            <p:nvPr/>
          </p:nvSpPr>
          <p:spPr>
            <a:xfrm>
              <a:off x="4831775" y="239785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8" y="1"/>
                  </a:moveTo>
                  <a:cubicBezTo>
                    <a:pt x="150" y="1"/>
                    <a:pt x="128" y="6"/>
                    <a:pt x="103" y="18"/>
                  </a:cubicBezTo>
                  <a:cubicBezTo>
                    <a:pt x="33" y="38"/>
                    <a:pt x="0" y="104"/>
                    <a:pt x="17" y="158"/>
                  </a:cubicBezTo>
                  <a:cubicBezTo>
                    <a:pt x="17" y="182"/>
                    <a:pt x="54" y="197"/>
                    <a:pt x="102" y="197"/>
                  </a:cubicBezTo>
                  <a:cubicBezTo>
                    <a:pt x="119" y="197"/>
                    <a:pt x="138" y="195"/>
                    <a:pt x="157" y="191"/>
                  </a:cubicBezTo>
                  <a:cubicBezTo>
                    <a:pt x="223" y="158"/>
                    <a:pt x="260" y="104"/>
                    <a:pt x="239" y="55"/>
                  </a:cubicBezTo>
                  <a:cubicBezTo>
                    <a:pt x="229" y="20"/>
                    <a:pt x="204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3" name="Google Shape;8853;p22"/>
            <p:cNvSpPr/>
            <p:nvPr/>
          </p:nvSpPr>
          <p:spPr>
            <a:xfrm>
              <a:off x="4826200" y="2420750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90" y="0"/>
                  </a:moveTo>
                  <a:cubicBezTo>
                    <a:pt x="177" y="0"/>
                    <a:pt x="163" y="5"/>
                    <a:pt x="153" y="13"/>
                  </a:cubicBezTo>
                  <a:cubicBezTo>
                    <a:pt x="120" y="13"/>
                    <a:pt x="87" y="29"/>
                    <a:pt x="71" y="50"/>
                  </a:cubicBezTo>
                  <a:cubicBezTo>
                    <a:pt x="17" y="99"/>
                    <a:pt x="1" y="170"/>
                    <a:pt x="50" y="186"/>
                  </a:cubicBezTo>
                  <a:cubicBezTo>
                    <a:pt x="71" y="203"/>
                    <a:pt x="104" y="203"/>
                    <a:pt x="137" y="203"/>
                  </a:cubicBezTo>
                  <a:cubicBezTo>
                    <a:pt x="137" y="203"/>
                    <a:pt x="153" y="186"/>
                    <a:pt x="174" y="186"/>
                  </a:cubicBezTo>
                  <a:cubicBezTo>
                    <a:pt x="190" y="186"/>
                    <a:pt x="207" y="170"/>
                    <a:pt x="223" y="153"/>
                  </a:cubicBezTo>
                  <a:cubicBezTo>
                    <a:pt x="277" y="99"/>
                    <a:pt x="277" y="50"/>
                    <a:pt x="223" y="13"/>
                  </a:cubicBezTo>
                  <a:cubicBezTo>
                    <a:pt x="215" y="5"/>
                    <a:pt x="203" y="0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4" name="Google Shape;8854;p22"/>
            <p:cNvSpPr/>
            <p:nvPr/>
          </p:nvSpPr>
          <p:spPr>
            <a:xfrm>
              <a:off x="4816725" y="239787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7"/>
                  </a:cubicBezTo>
                  <a:cubicBezTo>
                    <a:pt x="54" y="54"/>
                    <a:pt x="37" y="70"/>
                    <a:pt x="17" y="103"/>
                  </a:cubicBezTo>
                  <a:cubicBezTo>
                    <a:pt x="0" y="157"/>
                    <a:pt x="37" y="206"/>
                    <a:pt x="87" y="206"/>
                  </a:cubicBezTo>
                  <a:cubicBezTo>
                    <a:pt x="120" y="190"/>
                    <a:pt x="140" y="190"/>
                    <a:pt x="157" y="190"/>
                  </a:cubicBezTo>
                  <a:cubicBezTo>
                    <a:pt x="173" y="173"/>
                    <a:pt x="173" y="173"/>
                    <a:pt x="190" y="173"/>
                  </a:cubicBezTo>
                  <a:cubicBezTo>
                    <a:pt x="206" y="157"/>
                    <a:pt x="243" y="120"/>
                    <a:pt x="243" y="103"/>
                  </a:cubicBezTo>
                  <a:cubicBezTo>
                    <a:pt x="260" y="54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5" name="Google Shape;8855;p22"/>
            <p:cNvSpPr/>
            <p:nvPr/>
          </p:nvSpPr>
          <p:spPr>
            <a:xfrm>
              <a:off x="4821875" y="2409525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17"/>
                  </a:cubicBezTo>
                  <a:cubicBezTo>
                    <a:pt x="54" y="33"/>
                    <a:pt x="37" y="66"/>
                    <a:pt x="17" y="87"/>
                  </a:cubicBezTo>
                  <a:cubicBezTo>
                    <a:pt x="0" y="153"/>
                    <a:pt x="37" y="190"/>
                    <a:pt x="103" y="190"/>
                  </a:cubicBezTo>
                  <a:cubicBezTo>
                    <a:pt x="120" y="190"/>
                    <a:pt x="141" y="190"/>
                    <a:pt x="157" y="169"/>
                  </a:cubicBezTo>
                  <a:cubicBezTo>
                    <a:pt x="174" y="169"/>
                    <a:pt x="190" y="169"/>
                    <a:pt x="190" y="153"/>
                  </a:cubicBezTo>
                  <a:cubicBezTo>
                    <a:pt x="223" y="136"/>
                    <a:pt x="244" y="120"/>
                    <a:pt x="260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6" name="Google Shape;8856;p22"/>
            <p:cNvSpPr/>
            <p:nvPr/>
          </p:nvSpPr>
          <p:spPr>
            <a:xfrm>
              <a:off x="4838250" y="2351075"/>
              <a:ext cx="6025" cy="4775"/>
            </a:xfrm>
            <a:custGeom>
              <a:avLst/>
              <a:gdLst/>
              <a:ahLst/>
              <a:cxnLst/>
              <a:rect l="l" t="t" r="r" b="b"/>
              <a:pathLst>
                <a:path w="241" h="191" extrusionOk="0">
                  <a:moveTo>
                    <a:pt x="137" y="0"/>
                  </a:moveTo>
                  <a:cubicBezTo>
                    <a:pt x="104" y="0"/>
                    <a:pt x="67" y="17"/>
                    <a:pt x="50" y="54"/>
                  </a:cubicBezTo>
                  <a:cubicBezTo>
                    <a:pt x="1" y="87"/>
                    <a:pt x="1" y="157"/>
                    <a:pt x="34" y="174"/>
                  </a:cubicBezTo>
                  <a:cubicBezTo>
                    <a:pt x="67" y="190"/>
                    <a:pt x="83" y="190"/>
                    <a:pt x="120" y="190"/>
                  </a:cubicBezTo>
                  <a:cubicBezTo>
                    <a:pt x="137" y="190"/>
                    <a:pt x="137" y="190"/>
                    <a:pt x="153" y="174"/>
                  </a:cubicBezTo>
                  <a:cubicBezTo>
                    <a:pt x="170" y="174"/>
                    <a:pt x="186" y="157"/>
                    <a:pt x="207" y="136"/>
                  </a:cubicBezTo>
                  <a:cubicBezTo>
                    <a:pt x="224" y="120"/>
                    <a:pt x="240" y="87"/>
                    <a:pt x="240" y="71"/>
                  </a:cubicBezTo>
                  <a:cubicBezTo>
                    <a:pt x="240" y="33"/>
                    <a:pt x="240" y="17"/>
                    <a:pt x="2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7" name="Google Shape;8857;p22"/>
            <p:cNvSpPr/>
            <p:nvPr/>
          </p:nvSpPr>
          <p:spPr>
            <a:xfrm>
              <a:off x="4832175" y="23863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50"/>
                    <a:pt x="17" y="66"/>
                    <a:pt x="17" y="104"/>
                  </a:cubicBezTo>
                  <a:cubicBezTo>
                    <a:pt x="1" y="153"/>
                    <a:pt x="38" y="190"/>
                    <a:pt x="87" y="190"/>
                  </a:cubicBezTo>
                  <a:cubicBezTo>
                    <a:pt x="120" y="190"/>
                    <a:pt x="141" y="190"/>
                    <a:pt x="157" y="169"/>
                  </a:cubicBezTo>
                  <a:lnTo>
                    <a:pt x="190" y="169"/>
                  </a:lnTo>
                  <a:cubicBezTo>
                    <a:pt x="207" y="137"/>
                    <a:pt x="244" y="120"/>
                    <a:pt x="244" y="87"/>
                  </a:cubicBezTo>
                  <a:cubicBezTo>
                    <a:pt x="260" y="33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8" name="Google Shape;8858;p22"/>
            <p:cNvSpPr/>
            <p:nvPr/>
          </p:nvSpPr>
          <p:spPr>
            <a:xfrm>
              <a:off x="4832600" y="2371675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57" y="1"/>
                  </a:moveTo>
                  <a:cubicBezTo>
                    <a:pt x="119" y="1"/>
                    <a:pt x="75" y="20"/>
                    <a:pt x="54" y="55"/>
                  </a:cubicBezTo>
                  <a:cubicBezTo>
                    <a:pt x="21" y="71"/>
                    <a:pt x="0" y="104"/>
                    <a:pt x="0" y="121"/>
                  </a:cubicBezTo>
                  <a:cubicBezTo>
                    <a:pt x="0" y="158"/>
                    <a:pt x="21" y="174"/>
                    <a:pt x="37" y="191"/>
                  </a:cubicBezTo>
                  <a:cubicBezTo>
                    <a:pt x="45" y="199"/>
                    <a:pt x="58" y="203"/>
                    <a:pt x="73" y="203"/>
                  </a:cubicBezTo>
                  <a:cubicBezTo>
                    <a:pt x="88" y="203"/>
                    <a:pt x="105" y="199"/>
                    <a:pt x="124" y="191"/>
                  </a:cubicBezTo>
                  <a:lnTo>
                    <a:pt x="157" y="191"/>
                  </a:lnTo>
                  <a:cubicBezTo>
                    <a:pt x="173" y="174"/>
                    <a:pt x="190" y="174"/>
                    <a:pt x="206" y="158"/>
                  </a:cubicBezTo>
                  <a:cubicBezTo>
                    <a:pt x="260" y="104"/>
                    <a:pt x="260" y="34"/>
                    <a:pt x="206" y="17"/>
                  </a:cubicBezTo>
                  <a:cubicBezTo>
                    <a:pt x="195" y="6"/>
                    <a:pt x="17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9" name="Google Shape;8859;p22"/>
            <p:cNvSpPr/>
            <p:nvPr/>
          </p:nvSpPr>
          <p:spPr>
            <a:xfrm>
              <a:off x="4798675" y="24327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41" y="1"/>
                  </a:moveTo>
                  <a:cubicBezTo>
                    <a:pt x="104" y="17"/>
                    <a:pt x="71" y="34"/>
                    <a:pt x="54" y="50"/>
                  </a:cubicBezTo>
                  <a:cubicBezTo>
                    <a:pt x="1" y="104"/>
                    <a:pt x="1" y="153"/>
                    <a:pt x="38" y="190"/>
                  </a:cubicBezTo>
                  <a:cubicBezTo>
                    <a:pt x="60" y="190"/>
                    <a:pt x="74" y="198"/>
                    <a:pt x="92" y="198"/>
                  </a:cubicBezTo>
                  <a:cubicBezTo>
                    <a:pt x="100" y="198"/>
                    <a:pt x="109" y="196"/>
                    <a:pt x="120" y="190"/>
                  </a:cubicBezTo>
                  <a:lnTo>
                    <a:pt x="157" y="190"/>
                  </a:lnTo>
                  <a:cubicBezTo>
                    <a:pt x="174" y="170"/>
                    <a:pt x="190" y="153"/>
                    <a:pt x="207" y="153"/>
                  </a:cubicBezTo>
                  <a:cubicBezTo>
                    <a:pt x="244" y="120"/>
                    <a:pt x="244" y="104"/>
                    <a:pt x="260" y="67"/>
                  </a:cubicBezTo>
                  <a:cubicBezTo>
                    <a:pt x="260" y="50"/>
                    <a:pt x="244" y="17"/>
                    <a:pt x="223" y="17"/>
                  </a:cubicBezTo>
                  <a:cubicBezTo>
                    <a:pt x="190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0" name="Google Shape;8860;p22"/>
            <p:cNvSpPr/>
            <p:nvPr/>
          </p:nvSpPr>
          <p:spPr>
            <a:xfrm>
              <a:off x="4793525" y="240777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4"/>
                    <a:pt x="38" y="87"/>
                    <a:pt x="38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190"/>
                    <a:pt x="174" y="190"/>
                  </a:cubicBezTo>
                  <a:lnTo>
                    <a:pt x="190" y="173"/>
                  </a:lnTo>
                  <a:cubicBezTo>
                    <a:pt x="223" y="157"/>
                    <a:pt x="244" y="136"/>
                    <a:pt x="260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1" name="Google Shape;8861;p22"/>
            <p:cNvSpPr/>
            <p:nvPr/>
          </p:nvSpPr>
          <p:spPr>
            <a:xfrm>
              <a:off x="4793525" y="2467025"/>
              <a:ext cx="6100" cy="5200"/>
            </a:xfrm>
            <a:custGeom>
              <a:avLst/>
              <a:gdLst/>
              <a:ahLst/>
              <a:cxnLst/>
              <a:rect l="l" t="t" r="r" b="b"/>
              <a:pathLst>
                <a:path w="244" h="208" extrusionOk="0">
                  <a:moveTo>
                    <a:pt x="157" y="1"/>
                  </a:moveTo>
                  <a:cubicBezTo>
                    <a:pt x="141" y="1"/>
                    <a:pt x="120" y="17"/>
                    <a:pt x="104" y="17"/>
                  </a:cubicBezTo>
                  <a:cubicBezTo>
                    <a:pt x="38" y="54"/>
                    <a:pt x="1" y="104"/>
                    <a:pt x="1" y="157"/>
                  </a:cubicBezTo>
                  <a:cubicBezTo>
                    <a:pt x="11" y="189"/>
                    <a:pt x="44" y="207"/>
                    <a:pt x="85" y="207"/>
                  </a:cubicBezTo>
                  <a:cubicBezTo>
                    <a:pt x="108" y="207"/>
                    <a:pt x="132" y="202"/>
                    <a:pt x="157" y="190"/>
                  </a:cubicBezTo>
                  <a:cubicBezTo>
                    <a:pt x="174" y="190"/>
                    <a:pt x="190" y="174"/>
                    <a:pt x="190" y="157"/>
                  </a:cubicBezTo>
                  <a:cubicBezTo>
                    <a:pt x="223" y="120"/>
                    <a:pt x="244" y="87"/>
                    <a:pt x="244" y="54"/>
                  </a:cubicBezTo>
                  <a:cubicBezTo>
                    <a:pt x="223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2" name="Google Shape;8862;p22"/>
            <p:cNvSpPr/>
            <p:nvPr/>
          </p:nvSpPr>
          <p:spPr>
            <a:xfrm>
              <a:off x="4803825" y="24438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20" y="0"/>
                    <a:pt x="87" y="17"/>
                    <a:pt x="71" y="33"/>
                  </a:cubicBezTo>
                  <a:cubicBezTo>
                    <a:pt x="38" y="54"/>
                    <a:pt x="17" y="87"/>
                    <a:pt x="1" y="103"/>
                  </a:cubicBezTo>
                  <a:cubicBezTo>
                    <a:pt x="1" y="136"/>
                    <a:pt x="1" y="157"/>
                    <a:pt x="17" y="173"/>
                  </a:cubicBezTo>
                  <a:cubicBezTo>
                    <a:pt x="17" y="190"/>
                    <a:pt x="54" y="206"/>
                    <a:pt x="87" y="206"/>
                  </a:cubicBezTo>
                  <a:cubicBezTo>
                    <a:pt x="104" y="206"/>
                    <a:pt x="120" y="206"/>
                    <a:pt x="141" y="190"/>
                  </a:cubicBezTo>
                  <a:cubicBezTo>
                    <a:pt x="158" y="190"/>
                    <a:pt x="158" y="173"/>
                    <a:pt x="174" y="173"/>
                  </a:cubicBezTo>
                  <a:cubicBezTo>
                    <a:pt x="207" y="157"/>
                    <a:pt x="223" y="136"/>
                    <a:pt x="223" y="103"/>
                  </a:cubicBezTo>
                  <a:cubicBezTo>
                    <a:pt x="261" y="54"/>
                    <a:pt x="223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3" name="Google Shape;8863;p22"/>
            <p:cNvSpPr/>
            <p:nvPr/>
          </p:nvSpPr>
          <p:spPr>
            <a:xfrm>
              <a:off x="4811975" y="2420625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80" y="1"/>
                  </a:moveTo>
                  <a:cubicBezTo>
                    <a:pt x="161" y="1"/>
                    <a:pt x="141" y="6"/>
                    <a:pt x="124" y="18"/>
                  </a:cubicBezTo>
                  <a:cubicBezTo>
                    <a:pt x="54" y="55"/>
                    <a:pt x="1" y="104"/>
                    <a:pt x="21" y="158"/>
                  </a:cubicBezTo>
                  <a:cubicBezTo>
                    <a:pt x="32" y="189"/>
                    <a:pt x="62" y="201"/>
                    <a:pt x="96" y="201"/>
                  </a:cubicBezTo>
                  <a:cubicBezTo>
                    <a:pt x="116" y="201"/>
                    <a:pt x="138" y="197"/>
                    <a:pt x="157" y="191"/>
                  </a:cubicBezTo>
                  <a:cubicBezTo>
                    <a:pt x="227" y="158"/>
                    <a:pt x="277" y="104"/>
                    <a:pt x="260" y="55"/>
                  </a:cubicBezTo>
                  <a:cubicBezTo>
                    <a:pt x="250" y="20"/>
                    <a:pt x="216" y="1"/>
                    <a:pt x="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4" name="Google Shape;8864;p22"/>
            <p:cNvSpPr/>
            <p:nvPr/>
          </p:nvSpPr>
          <p:spPr>
            <a:xfrm>
              <a:off x="4811575" y="2433125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87" y="33"/>
                  </a:cubicBezTo>
                  <a:cubicBezTo>
                    <a:pt x="54" y="50"/>
                    <a:pt x="37" y="70"/>
                    <a:pt x="17" y="103"/>
                  </a:cubicBezTo>
                  <a:cubicBezTo>
                    <a:pt x="0" y="120"/>
                    <a:pt x="17" y="153"/>
                    <a:pt x="37" y="173"/>
                  </a:cubicBezTo>
                  <a:cubicBezTo>
                    <a:pt x="54" y="190"/>
                    <a:pt x="70" y="190"/>
                    <a:pt x="103" y="190"/>
                  </a:cubicBezTo>
                  <a:cubicBezTo>
                    <a:pt x="120" y="190"/>
                    <a:pt x="140" y="190"/>
                    <a:pt x="157" y="173"/>
                  </a:cubicBezTo>
                  <a:cubicBezTo>
                    <a:pt x="190" y="153"/>
                    <a:pt x="243" y="136"/>
                    <a:pt x="243" y="87"/>
                  </a:cubicBezTo>
                  <a:cubicBezTo>
                    <a:pt x="260" y="33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5" name="Google Shape;8865;p22"/>
            <p:cNvSpPr/>
            <p:nvPr/>
          </p:nvSpPr>
          <p:spPr>
            <a:xfrm>
              <a:off x="4806825" y="2454900"/>
              <a:ext cx="6825" cy="4825"/>
            </a:xfrm>
            <a:custGeom>
              <a:avLst/>
              <a:gdLst/>
              <a:ahLst/>
              <a:cxnLst/>
              <a:rect l="l" t="t" r="r" b="b"/>
              <a:pathLst>
                <a:path w="273" h="193" extrusionOk="0">
                  <a:moveTo>
                    <a:pt x="198" y="0"/>
                  </a:moveTo>
                  <a:cubicBezTo>
                    <a:pt x="191" y="0"/>
                    <a:pt x="182" y="1"/>
                    <a:pt x="174" y="3"/>
                  </a:cubicBezTo>
                  <a:cubicBezTo>
                    <a:pt x="141" y="3"/>
                    <a:pt x="103" y="3"/>
                    <a:pt x="87" y="24"/>
                  </a:cubicBezTo>
                  <a:cubicBezTo>
                    <a:pt x="54" y="40"/>
                    <a:pt x="38" y="73"/>
                    <a:pt x="21" y="90"/>
                  </a:cubicBezTo>
                  <a:cubicBezTo>
                    <a:pt x="0" y="143"/>
                    <a:pt x="38" y="193"/>
                    <a:pt x="103" y="193"/>
                  </a:cubicBezTo>
                  <a:cubicBezTo>
                    <a:pt x="124" y="193"/>
                    <a:pt x="141" y="193"/>
                    <a:pt x="157" y="176"/>
                  </a:cubicBezTo>
                  <a:cubicBezTo>
                    <a:pt x="207" y="160"/>
                    <a:pt x="244" y="127"/>
                    <a:pt x="244" y="90"/>
                  </a:cubicBezTo>
                  <a:cubicBezTo>
                    <a:pt x="272" y="47"/>
                    <a:pt x="251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6" name="Google Shape;8866;p22"/>
            <p:cNvSpPr/>
            <p:nvPr/>
          </p:nvSpPr>
          <p:spPr>
            <a:xfrm>
              <a:off x="4713650" y="236395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4"/>
                    <a:pt x="37" y="71"/>
                    <a:pt x="17" y="104"/>
                  </a:cubicBezTo>
                  <a:cubicBezTo>
                    <a:pt x="0" y="157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23" y="157"/>
                    <a:pt x="244" y="120"/>
                    <a:pt x="244" y="104"/>
                  </a:cubicBezTo>
                  <a:cubicBezTo>
                    <a:pt x="277" y="54"/>
                    <a:pt x="244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7" name="Google Shape;8867;p22"/>
            <p:cNvSpPr/>
            <p:nvPr/>
          </p:nvSpPr>
          <p:spPr>
            <a:xfrm>
              <a:off x="4597700" y="237642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37" y="34"/>
                    <a:pt x="17" y="71"/>
                    <a:pt x="17" y="87"/>
                  </a:cubicBezTo>
                  <a:cubicBezTo>
                    <a:pt x="0" y="120"/>
                    <a:pt x="0" y="137"/>
                    <a:pt x="17" y="153"/>
                  </a:cubicBezTo>
                  <a:cubicBezTo>
                    <a:pt x="37" y="174"/>
                    <a:pt x="54" y="190"/>
                    <a:pt x="87" y="190"/>
                  </a:cubicBezTo>
                  <a:cubicBezTo>
                    <a:pt x="103" y="190"/>
                    <a:pt x="120" y="190"/>
                    <a:pt x="157" y="174"/>
                  </a:cubicBezTo>
                  <a:cubicBezTo>
                    <a:pt x="157" y="174"/>
                    <a:pt x="173" y="174"/>
                    <a:pt x="173" y="153"/>
                  </a:cubicBezTo>
                  <a:cubicBezTo>
                    <a:pt x="206" y="137"/>
                    <a:pt x="223" y="120"/>
                    <a:pt x="243" y="87"/>
                  </a:cubicBezTo>
                  <a:cubicBezTo>
                    <a:pt x="260" y="34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8" name="Google Shape;8868;p22"/>
            <p:cNvSpPr/>
            <p:nvPr/>
          </p:nvSpPr>
          <p:spPr>
            <a:xfrm>
              <a:off x="4623450" y="236395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1"/>
                  </a:moveTo>
                  <a:cubicBezTo>
                    <a:pt x="141" y="1"/>
                    <a:pt x="104" y="17"/>
                    <a:pt x="87" y="34"/>
                  </a:cubicBezTo>
                  <a:cubicBezTo>
                    <a:pt x="54" y="54"/>
                    <a:pt x="38" y="87"/>
                    <a:pt x="17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57" y="190"/>
                  </a:cubicBezTo>
                  <a:cubicBezTo>
                    <a:pt x="174" y="190"/>
                    <a:pt x="190" y="174"/>
                    <a:pt x="190" y="174"/>
                  </a:cubicBezTo>
                  <a:cubicBezTo>
                    <a:pt x="223" y="157"/>
                    <a:pt x="244" y="137"/>
                    <a:pt x="261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9" name="Google Shape;8869;p22"/>
            <p:cNvSpPr/>
            <p:nvPr/>
          </p:nvSpPr>
          <p:spPr>
            <a:xfrm>
              <a:off x="4617075" y="239787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20" y="0"/>
                    <a:pt x="50" y="37"/>
                    <a:pt x="17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3"/>
                  </a:cubicBezTo>
                  <a:cubicBezTo>
                    <a:pt x="169" y="173"/>
                    <a:pt x="190" y="173"/>
                    <a:pt x="190" y="157"/>
                  </a:cubicBezTo>
                  <a:cubicBezTo>
                    <a:pt x="223" y="140"/>
                    <a:pt x="239" y="120"/>
                    <a:pt x="256" y="87"/>
                  </a:cubicBezTo>
                  <a:cubicBezTo>
                    <a:pt x="256" y="70"/>
                    <a:pt x="256" y="37"/>
                    <a:pt x="239" y="17"/>
                  </a:cubicBezTo>
                  <a:cubicBezTo>
                    <a:pt x="223" y="0"/>
                    <a:pt x="20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0" name="Google Shape;8870;p22"/>
            <p:cNvSpPr/>
            <p:nvPr/>
          </p:nvSpPr>
          <p:spPr>
            <a:xfrm>
              <a:off x="4840325" y="23042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24" y="17"/>
                    <a:pt x="87" y="17"/>
                  </a:cubicBezTo>
                  <a:cubicBezTo>
                    <a:pt x="54" y="50"/>
                    <a:pt x="37" y="71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24" y="190"/>
                    <a:pt x="141" y="190"/>
                  </a:cubicBezTo>
                  <a:lnTo>
                    <a:pt x="157" y="190"/>
                  </a:lnTo>
                  <a:cubicBezTo>
                    <a:pt x="174" y="190"/>
                    <a:pt x="174" y="174"/>
                    <a:pt x="190" y="174"/>
                  </a:cubicBezTo>
                  <a:cubicBezTo>
                    <a:pt x="227" y="153"/>
                    <a:pt x="244" y="120"/>
                    <a:pt x="244" y="104"/>
                  </a:cubicBezTo>
                  <a:cubicBezTo>
                    <a:pt x="260" y="71"/>
                    <a:pt x="260" y="50"/>
                    <a:pt x="244" y="34"/>
                  </a:cubicBezTo>
                  <a:cubicBezTo>
                    <a:pt x="227" y="17"/>
                    <a:pt x="206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1" name="Google Shape;8871;p22"/>
            <p:cNvSpPr/>
            <p:nvPr/>
          </p:nvSpPr>
          <p:spPr>
            <a:xfrm>
              <a:off x="4612725" y="23760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21" y="17"/>
                    <a:pt x="88" y="33"/>
                    <a:pt x="71" y="50"/>
                  </a:cubicBezTo>
                  <a:cubicBezTo>
                    <a:pt x="17" y="103"/>
                    <a:pt x="1" y="153"/>
                    <a:pt x="55" y="190"/>
                  </a:cubicBezTo>
                  <a:cubicBezTo>
                    <a:pt x="71" y="206"/>
                    <a:pt x="104" y="206"/>
                    <a:pt x="137" y="206"/>
                  </a:cubicBezTo>
                  <a:cubicBezTo>
                    <a:pt x="137" y="190"/>
                    <a:pt x="158" y="190"/>
                    <a:pt x="174" y="190"/>
                  </a:cubicBezTo>
                  <a:cubicBezTo>
                    <a:pt x="191" y="169"/>
                    <a:pt x="207" y="169"/>
                    <a:pt x="224" y="153"/>
                  </a:cubicBezTo>
                  <a:cubicBezTo>
                    <a:pt x="240" y="120"/>
                    <a:pt x="261" y="103"/>
                    <a:pt x="261" y="66"/>
                  </a:cubicBezTo>
                  <a:cubicBezTo>
                    <a:pt x="261" y="50"/>
                    <a:pt x="261" y="33"/>
                    <a:pt x="224" y="17"/>
                  </a:cubicBezTo>
                  <a:cubicBezTo>
                    <a:pt x="207" y="0"/>
                    <a:pt x="174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2" name="Google Shape;8872;p22"/>
            <p:cNvSpPr/>
            <p:nvPr/>
          </p:nvSpPr>
          <p:spPr>
            <a:xfrm>
              <a:off x="4601200" y="238715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53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33" y="54"/>
                    <a:pt x="17" y="71"/>
                    <a:pt x="17" y="104"/>
                  </a:cubicBezTo>
                  <a:cubicBezTo>
                    <a:pt x="0" y="157"/>
                    <a:pt x="33" y="190"/>
                    <a:pt x="83" y="190"/>
                  </a:cubicBezTo>
                  <a:cubicBezTo>
                    <a:pt x="103" y="190"/>
                    <a:pt x="136" y="190"/>
                    <a:pt x="153" y="174"/>
                  </a:cubicBezTo>
                  <a:cubicBezTo>
                    <a:pt x="186" y="157"/>
                    <a:pt x="223" y="136"/>
                    <a:pt x="239" y="87"/>
                  </a:cubicBezTo>
                  <a:cubicBezTo>
                    <a:pt x="256" y="33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3" name="Google Shape;8873;p22"/>
            <p:cNvSpPr/>
            <p:nvPr/>
          </p:nvSpPr>
          <p:spPr>
            <a:xfrm>
              <a:off x="4636750" y="24107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8"/>
                  </a:cubicBezTo>
                  <a:cubicBezTo>
                    <a:pt x="38" y="54"/>
                    <a:pt x="21" y="87"/>
                    <a:pt x="1" y="104"/>
                  </a:cubicBezTo>
                  <a:lnTo>
                    <a:pt x="1" y="157"/>
                  </a:lnTo>
                  <a:cubicBezTo>
                    <a:pt x="38" y="174"/>
                    <a:pt x="54" y="190"/>
                    <a:pt x="87" y="207"/>
                  </a:cubicBezTo>
                  <a:cubicBezTo>
                    <a:pt x="104" y="207"/>
                    <a:pt x="124" y="207"/>
                    <a:pt x="141" y="190"/>
                  </a:cubicBezTo>
                  <a:cubicBezTo>
                    <a:pt x="157" y="190"/>
                    <a:pt x="174" y="190"/>
                    <a:pt x="174" y="174"/>
                  </a:cubicBezTo>
                  <a:cubicBezTo>
                    <a:pt x="207" y="157"/>
                    <a:pt x="227" y="141"/>
                    <a:pt x="244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4" name="Google Shape;8874;p22"/>
            <p:cNvSpPr/>
            <p:nvPr/>
          </p:nvSpPr>
          <p:spPr>
            <a:xfrm>
              <a:off x="4628600" y="237602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5" y="50"/>
                    <a:pt x="38" y="66"/>
                    <a:pt x="17" y="103"/>
                  </a:cubicBezTo>
                  <a:cubicBezTo>
                    <a:pt x="1" y="153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69"/>
                    <a:pt x="174" y="169"/>
                    <a:pt x="191" y="169"/>
                  </a:cubicBezTo>
                  <a:cubicBezTo>
                    <a:pt x="224" y="153"/>
                    <a:pt x="244" y="120"/>
                    <a:pt x="244" y="103"/>
                  </a:cubicBezTo>
                  <a:cubicBezTo>
                    <a:pt x="261" y="66"/>
                    <a:pt x="261" y="50"/>
                    <a:pt x="244" y="33"/>
                  </a:cubicBezTo>
                  <a:cubicBezTo>
                    <a:pt x="22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5" name="Google Shape;8875;p22"/>
            <p:cNvSpPr/>
            <p:nvPr/>
          </p:nvSpPr>
          <p:spPr>
            <a:xfrm>
              <a:off x="4659950" y="24327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0" y="34"/>
                  </a:cubicBezTo>
                  <a:cubicBezTo>
                    <a:pt x="37" y="50"/>
                    <a:pt x="21" y="67"/>
                    <a:pt x="0" y="104"/>
                  </a:cubicBezTo>
                  <a:cubicBezTo>
                    <a:pt x="0" y="120"/>
                    <a:pt x="0" y="153"/>
                    <a:pt x="21" y="170"/>
                  </a:cubicBezTo>
                  <a:cubicBezTo>
                    <a:pt x="37" y="190"/>
                    <a:pt x="54" y="207"/>
                    <a:pt x="87" y="207"/>
                  </a:cubicBezTo>
                  <a:cubicBezTo>
                    <a:pt x="103" y="207"/>
                    <a:pt x="124" y="190"/>
                    <a:pt x="140" y="190"/>
                  </a:cubicBezTo>
                  <a:cubicBezTo>
                    <a:pt x="157" y="190"/>
                    <a:pt x="157" y="170"/>
                    <a:pt x="173" y="170"/>
                  </a:cubicBezTo>
                  <a:cubicBezTo>
                    <a:pt x="206" y="153"/>
                    <a:pt x="227" y="120"/>
                    <a:pt x="227" y="104"/>
                  </a:cubicBezTo>
                  <a:cubicBezTo>
                    <a:pt x="260" y="50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6" name="Google Shape;8876;p22"/>
            <p:cNvSpPr/>
            <p:nvPr/>
          </p:nvSpPr>
          <p:spPr>
            <a:xfrm>
              <a:off x="4649625" y="2294375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58" y="1"/>
                  </a:moveTo>
                  <a:cubicBezTo>
                    <a:pt x="141" y="1"/>
                    <a:pt x="125" y="17"/>
                    <a:pt x="104" y="17"/>
                  </a:cubicBezTo>
                  <a:cubicBezTo>
                    <a:pt x="38" y="54"/>
                    <a:pt x="1" y="104"/>
                    <a:pt x="1" y="157"/>
                  </a:cubicBezTo>
                  <a:cubicBezTo>
                    <a:pt x="14" y="189"/>
                    <a:pt x="47" y="208"/>
                    <a:pt x="87" y="208"/>
                  </a:cubicBezTo>
                  <a:cubicBezTo>
                    <a:pt x="109" y="208"/>
                    <a:pt x="133" y="202"/>
                    <a:pt x="158" y="190"/>
                  </a:cubicBezTo>
                  <a:cubicBezTo>
                    <a:pt x="174" y="190"/>
                    <a:pt x="191" y="174"/>
                    <a:pt x="207" y="157"/>
                  </a:cubicBezTo>
                  <a:cubicBezTo>
                    <a:pt x="244" y="120"/>
                    <a:pt x="261" y="87"/>
                    <a:pt x="244" y="54"/>
                  </a:cubicBezTo>
                  <a:cubicBezTo>
                    <a:pt x="228" y="17"/>
                    <a:pt x="191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7" name="Google Shape;8877;p22"/>
            <p:cNvSpPr/>
            <p:nvPr/>
          </p:nvSpPr>
          <p:spPr>
            <a:xfrm>
              <a:off x="4645000" y="2272625"/>
              <a:ext cx="6000" cy="4775"/>
            </a:xfrm>
            <a:custGeom>
              <a:avLst/>
              <a:gdLst/>
              <a:ahLst/>
              <a:cxnLst/>
              <a:rect l="l" t="t" r="r" b="b"/>
              <a:pathLst>
                <a:path w="240" h="191" extrusionOk="0">
                  <a:moveTo>
                    <a:pt x="151" y="1"/>
                  </a:moveTo>
                  <a:cubicBezTo>
                    <a:pt x="131" y="1"/>
                    <a:pt x="110" y="5"/>
                    <a:pt x="83" y="13"/>
                  </a:cubicBezTo>
                  <a:cubicBezTo>
                    <a:pt x="50" y="30"/>
                    <a:pt x="17" y="63"/>
                    <a:pt x="0" y="100"/>
                  </a:cubicBezTo>
                  <a:lnTo>
                    <a:pt x="0" y="149"/>
                  </a:lnTo>
                  <a:cubicBezTo>
                    <a:pt x="12" y="173"/>
                    <a:pt x="42" y="191"/>
                    <a:pt x="83" y="191"/>
                  </a:cubicBezTo>
                  <a:cubicBezTo>
                    <a:pt x="99" y="191"/>
                    <a:pt x="117" y="188"/>
                    <a:pt x="137" y="182"/>
                  </a:cubicBezTo>
                  <a:cubicBezTo>
                    <a:pt x="207" y="149"/>
                    <a:pt x="240" y="79"/>
                    <a:pt x="223" y="46"/>
                  </a:cubicBezTo>
                  <a:cubicBezTo>
                    <a:pt x="223" y="30"/>
                    <a:pt x="223" y="13"/>
                    <a:pt x="207" y="13"/>
                  </a:cubicBezTo>
                  <a:cubicBezTo>
                    <a:pt x="188" y="5"/>
                    <a:pt x="171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8" name="Google Shape;8878;p22"/>
            <p:cNvSpPr/>
            <p:nvPr/>
          </p:nvSpPr>
          <p:spPr>
            <a:xfrm>
              <a:off x="4645825" y="228232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4" y="0"/>
                  </a:moveTo>
                  <a:cubicBezTo>
                    <a:pt x="153" y="0"/>
                    <a:pt x="136" y="0"/>
                    <a:pt x="120" y="21"/>
                  </a:cubicBezTo>
                  <a:cubicBezTo>
                    <a:pt x="50" y="38"/>
                    <a:pt x="0" y="104"/>
                    <a:pt x="17" y="157"/>
                  </a:cubicBezTo>
                  <a:cubicBezTo>
                    <a:pt x="29" y="181"/>
                    <a:pt x="70" y="197"/>
                    <a:pt x="110" y="197"/>
                  </a:cubicBezTo>
                  <a:cubicBezTo>
                    <a:pt x="125" y="197"/>
                    <a:pt x="140" y="195"/>
                    <a:pt x="153" y="190"/>
                  </a:cubicBezTo>
                  <a:cubicBezTo>
                    <a:pt x="190" y="174"/>
                    <a:pt x="190" y="157"/>
                    <a:pt x="207" y="157"/>
                  </a:cubicBezTo>
                  <a:cubicBezTo>
                    <a:pt x="240" y="124"/>
                    <a:pt x="256" y="87"/>
                    <a:pt x="256" y="54"/>
                  </a:cubicBezTo>
                  <a:cubicBezTo>
                    <a:pt x="240" y="21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9" name="Google Shape;8879;p22"/>
            <p:cNvSpPr/>
            <p:nvPr/>
          </p:nvSpPr>
          <p:spPr>
            <a:xfrm>
              <a:off x="4637275" y="229355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69" y="1"/>
                  </a:moveTo>
                  <a:cubicBezTo>
                    <a:pt x="136" y="1"/>
                    <a:pt x="103" y="1"/>
                    <a:pt x="66" y="17"/>
                  </a:cubicBezTo>
                  <a:cubicBezTo>
                    <a:pt x="50" y="50"/>
                    <a:pt x="33" y="67"/>
                    <a:pt x="17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0"/>
                  </a:cubicBezTo>
                  <a:lnTo>
                    <a:pt x="186" y="170"/>
                  </a:lnTo>
                  <a:cubicBezTo>
                    <a:pt x="206" y="137"/>
                    <a:pt x="239" y="120"/>
                    <a:pt x="239" y="87"/>
                  </a:cubicBezTo>
                  <a:cubicBezTo>
                    <a:pt x="256" y="67"/>
                    <a:pt x="256" y="34"/>
                    <a:pt x="239" y="17"/>
                  </a:cubicBezTo>
                  <a:cubicBezTo>
                    <a:pt x="223" y="1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0" name="Google Shape;8880;p22"/>
            <p:cNvSpPr/>
            <p:nvPr/>
          </p:nvSpPr>
          <p:spPr>
            <a:xfrm>
              <a:off x="4639325" y="23068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0"/>
                    <a:pt x="21" y="71"/>
                    <a:pt x="1" y="104"/>
                  </a:cubicBezTo>
                  <a:cubicBezTo>
                    <a:pt x="1" y="120"/>
                    <a:pt x="1" y="153"/>
                    <a:pt x="21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04" y="207"/>
                    <a:pt x="124" y="190"/>
                    <a:pt x="141" y="190"/>
                  </a:cubicBezTo>
                  <a:cubicBezTo>
                    <a:pt x="157" y="190"/>
                    <a:pt x="174" y="174"/>
                    <a:pt x="174" y="174"/>
                  </a:cubicBezTo>
                  <a:cubicBezTo>
                    <a:pt x="207" y="153"/>
                    <a:pt x="227" y="120"/>
                    <a:pt x="244" y="104"/>
                  </a:cubicBezTo>
                  <a:cubicBezTo>
                    <a:pt x="260" y="50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1" name="Google Shape;8881;p22"/>
            <p:cNvSpPr/>
            <p:nvPr/>
          </p:nvSpPr>
          <p:spPr>
            <a:xfrm>
              <a:off x="4632525" y="2338775"/>
              <a:ext cx="6425" cy="5025"/>
            </a:xfrm>
            <a:custGeom>
              <a:avLst/>
              <a:gdLst/>
              <a:ahLst/>
              <a:cxnLst/>
              <a:rect l="l" t="t" r="r" b="b"/>
              <a:pathLst>
                <a:path w="257" h="201" extrusionOk="0">
                  <a:moveTo>
                    <a:pt x="172" y="0"/>
                  </a:moveTo>
                  <a:cubicBezTo>
                    <a:pt x="151" y="0"/>
                    <a:pt x="127" y="4"/>
                    <a:pt x="104" y="10"/>
                  </a:cubicBezTo>
                  <a:cubicBezTo>
                    <a:pt x="34" y="47"/>
                    <a:pt x="1" y="97"/>
                    <a:pt x="17" y="150"/>
                  </a:cubicBezTo>
                  <a:cubicBezTo>
                    <a:pt x="28" y="182"/>
                    <a:pt x="54" y="200"/>
                    <a:pt x="89" y="200"/>
                  </a:cubicBezTo>
                  <a:cubicBezTo>
                    <a:pt x="108" y="200"/>
                    <a:pt x="130" y="195"/>
                    <a:pt x="153" y="183"/>
                  </a:cubicBezTo>
                  <a:cubicBezTo>
                    <a:pt x="223" y="150"/>
                    <a:pt x="256" y="97"/>
                    <a:pt x="240" y="47"/>
                  </a:cubicBezTo>
                  <a:cubicBezTo>
                    <a:pt x="240" y="13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2" name="Google Shape;8882;p22"/>
            <p:cNvSpPr/>
            <p:nvPr/>
          </p:nvSpPr>
          <p:spPr>
            <a:xfrm>
              <a:off x="4700750" y="24099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21" y="1"/>
                    <a:pt x="88" y="17"/>
                    <a:pt x="71" y="34"/>
                  </a:cubicBezTo>
                  <a:cubicBezTo>
                    <a:pt x="38" y="50"/>
                    <a:pt x="17" y="87"/>
                    <a:pt x="1" y="104"/>
                  </a:cubicBezTo>
                  <a:cubicBezTo>
                    <a:pt x="1" y="137"/>
                    <a:pt x="1" y="153"/>
                    <a:pt x="17" y="174"/>
                  </a:cubicBezTo>
                  <a:cubicBezTo>
                    <a:pt x="38" y="190"/>
                    <a:pt x="55" y="207"/>
                    <a:pt x="88" y="207"/>
                  </a:cubicBezTo>
                  <a:cubicBezTo>
                    <a:pt x="104" y="207"/>
                    <a:pt x="121" y="207"/>
                    <a:pt x="141" y="190"/>
                  </a:cubicBezTo>
                  <a:cubicBezTo>
                    <a:pt x="158" y="190"/>
                    <a:pt x="174" y="190"/>
                    <a:pt x="174" y="174"/>
                  </a:cubicBezTo>
                  <a:cubicBezTo>
                    <a:pt x="207" y="153"/>
                    <a:pt x="224" y="137"/>
                    <a:pt x="244" y="104"/>
                  </a:cubicBezTo>
                  <a:cubicBezTo>
                    <a:pt x="261" y="50"/>
                    <a:pt x="22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3" name="Google Shape;8883;p22"/>
            <p:cNvSpPr/>
            <p:nvPr/>
          </p:nvSpPr>
          <p:spPr>
            <a:xfrm>
              <a:off x="4703750" y="242105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41" y="1"/>
                    <a:pt x="124" y="1"/>
                    <a:pt x="87" y="17"/>
                  </a:cubicBezTo>
                  <a:cubicBezTo>
                    <a:pt x="54" y="38"/>
                    <a:pt x="38" y="71"/>
                    <a:pt x="21" y="87"/>
                  </a:cubicBezTo>
                  <a:cubicBezTo>
                    <a:pt x="1" y="158"/>
                    <a:pt x="38" y="191"/>
                    <a:pt x="104" y="191"/>
                  </a:cubicBezTo>
                  <a:cubicBezTo>
                    <a:pt x="124" y="191"/>
                    <a:pt x="141" y="191"/>
                    <a:pt x="174" y="174"/>
                  </a:cubicBezTo>
                  <a:cubicBezTo>
                    <a:pt x="207" y="158"/>
                    <a:pt x="244" y="120"/>
                    <a:pt x="260" y="87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4" name="Google Shape;8884;p22"/>
            <p:cNvSpPr/>
            <p:nvPr/>
          </p:nvSpPr>
          <p:spPr>
            <a:xfrm>
              <a:off x="4690450" y="24331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17"/>
                    <a:pt x="120" y="17"/>
                    <a:pt x="104" y="17"/>
                  </a:cubicBezTo>
                  <a:cubicBezTo>
                    <a:pt x="38" y="50"/>
                    <a:pt x="1" y="103"/>
                    <a:pt x="17" y="153"/>
                  </a:cubicBezTo>
                  <a:cubicBezTo>
                    <a:pt x="17" y="188"/>
                    <a:pt x="47" y="207"/>
                    <a:pt x="87" y="207"/>
                  </a:cubicBezTo>
                  <a:cubicBezTo>
                    <a:pt x="108" y="207"/>
                    <a:pt x="133" y="201"/>
                    <a:pt x="157" y="190"/>
                  </a:cubicBezTo>
                  <a:cubicBezTo>
                    <a:pt x="174" y="190"/>
                    <a:pt x="190" y="173"/>
                    <a:pt x="207" y="153"/>
                  </a:cubicBezTo>
                  <a:cubicBezTo>
                    <a:pt x="244" y="120"/>
                    <a:pt x="260" y="87"/>
                    <a:pt x="244" y="50"/>
                  </a:cubicBezTo>
                  <a:cubicBezTo>
                    <a:pt x="244" y="17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5" name="Google Shape;8885;p22"/>
            <p:cNvSpPr/>
            <p:nvPr/>
          </p:nvSpPr>
          <p:spPr>
            <a:xfrm>
              <a:off x="4695600" y="2398800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41" y="0"/>
                  </a:moveTo>
                  <a:cubicBezTo>
                    <a:pt x="104" y="17"/>
                    <a:pt x="87" y="33"/>
                    <a:pt x="54" y="50"/>
                  </a:cubicBezTo>
                  <a:cubicBezTo>
                    <a:pt x="1" y="103"/>
                    <a:pt x="1" y="153"/>
                    <a:pt x="54" y="186"/>
                  </a:cubicBezTo>
                  <a:cubicBezTo>
                    <a:pt x="63" y="196"/>
                    <a:pt x="75" y="201"/>
                    <a:pt x="87" y="201"/>
                  </a:cubicBezTo>
                  <a:cubicBezTo>
                    <a:pt x="100" y="201"/>
                    <a:pt x="112" y="196"/>
                    <a:pt x="120" y="186"/>
                  </a:cubicBezTo>
                  <a:lnTo>
                    <a:pt x="157" y="186"/>
                  </a:lnTo>
                  <a:cubicBezTo>
                    <a:pt x="174" y="169"/>
                    <a:pt x="207" y="169"/>
                    <a:pt x="207" y="153"/>
                  </a:cubicBezTo>
                  <a:cubicBezTo>
                    <a:pt x="244" y="120"/>
                    <a:pt x="261" y="103"/>
                    <a:pt x="261" y="66"/>
                  </a:cubicBezTo>
                  <a:cubicBezTo>
                    <a:pt x="261" y="50"/>
                    <a:pt x="244" y="33"/>
                    <a:pt x="223" y="17"/>
                  </a:cubicBezTo>
                  <a:cubicBezTo>
                    <a:pt x="207" y="0"/>
                    <a:pt x="174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6" name="Google Shape;8886;p22"/>
            <p:cNvSpPr/>
            <p:nvPr/>
          </p:nvSpPr>
          <p:spPr>
            <a:xfrm>
              <a:off x="4654800" y="2306025"/>
              <a:ext cx="6500" cy="4675"/>
            </a:xfrm>
            <a:custGeom>
              <a:avLst/>
              <a:gdLst/>
              <a:ahLst/>
              <a:cxnLst/>
              <a:rect l="l" t="t" r="r" b="b"/>
              <a:pathLst>
                <a:path w="260" h="187" extrusionOk="0">
                  <a:moveTo>
                    <a:pt x="173" y="1"/>
                  </a:moveTo>
                  <a:cubicBezTo>
                    <a:pt x="140" y="1"/>
                    <a:pt x="124" y="1"/>
                    <a:pt x="87" y="17"/>
                  </a:cubicBezTo>
                  <a:cubicBezTo>
                    <a:pt x="54" y="34"/>
                    <a:pt x="37" y="67"/>
                    <a:pt x="21" y="104"/>
                  </a:cubicBezTo>
                  <a:cubicBezTo>
                    <a:pt x="0" y="153"/>
                    <a:pt x="37" y="186"/>
                    <a:pt x="103" y="186"/>
                  </a:cubicBezTo>
                  <a:lnTo>
                    <a:pt x="157" y="186"/>
                  </a:lnTo>
                  <a:cubicBezTo>
                    <a:pt x="173" y="170"/>
                    <a:pt x="173" y="170"/>
                    <a:pt x="190" y="170"/>
                  </a:cubicBezTo>
                  <a:cubicBezTo>
                    <a:pt x="227" y="137"/>
                    <a:pt x="243" y="120"/>
                    <a:pt x="243" y="104"/>
                  </a:cubicBezTo>
                  <a:cubicBezTo>
                    <a:pt x="260" y="67"/>
                    <a:pt x="260" y="50"/>
                    <a:pt x="243" y="17"/>
                  </a:cubicBezTo>
                  <a:cubicBezTo>
                    <a:pt x="227" y="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7" name="Google Shape;8887;p22"/>
            <p:cNvSpPr/>
            <p:nvPr/>
          </p:nvSpPr>
          <p:spPr>
            <a:xfrm>
              <a:off x="4708900" y="2399200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0"/>
                    <a:pt x="21" y="67"/>
                    <a:pt x="1" y="104"/>
                  </a:cubicBezTo>
                  <a:cubicBezTo>
                    <a:pt x="1" y="137"/>
                    <a:pt x="1" y="153"/>
                    <a:pt x="21" y="170"/>
                  </a:cubicBezTo>
                  <a:cubicBezTo>
                    <a:pt x="38" y="190"/>
                    <a:pt x="54" y="190"/>
                    <a:pt x="87" y="190"/>
                  </a:cubicBezTo>
                  <a:lnTo>
                    <a:pt x="141" y="190"/>
                  </a:lnTo>
                  <a:cubicBezTo>
                    <a:pt x="190" y="170"/>
                    <a:pt x="227" y="137"/>
                    <a:pt x="244" y="104"/>
                  </a:cubicBezTo>
                  <a:lnTo>
                    <a:pt x="244" y="87"/>
                  </a:lnTo>
                  <a:cubicBezTo>
                    <a:pt x="244" y="34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8" name="Google Shape;8888;p22"/>
            <p:cNvSpPr/>
            <p:nvPr/>
          </p:nvSpPr>
          <p:spPr>
            <a:xfrm>
              <a:off x="4709425" y="2386725"/>
              <a:ext cx="6400" cy="5200"/>
            </a:xfrm>
            <a:custGeom>
              <a:avLst/>
              <a:gdLst/>
              <a:ahLst/>
              <a:cxnLst/>
              <a:rect l="l" t="t" r="r" b="b"/>
              <a:pathLst>
                <a:path w="256" h="208" extrusionOk="0">
                  <a:moveTo>
                    <a:pt x="160" y="0"/>
                  </a:moveTo>
                  <a:cubicBezTo>
                    <a:pt x="141" y="0"/>
                    <a:pt x="121" y="6"/>
                    <a:pt x="103" y="17"/>
                  </a:cubicBezTo>
                  <a:cubicBezTo>
                    <a:pt x="33" y="50"/>
                    <a:pt x="0" y="104"/>
                    <a:pt x="0" y="153"/>
                  </a:cubicBezTo>
                  <a:cubicBezTo>
                    <a:pt x="11" y="188"/>
                    <a:pt x="43" y="208"/>
                    <a:pt x="83" y="208"/>
                  </a:cubicBezTo>
                  <a:cubicBezTo>
                    <a:pt x="104" y="208"/>
                    <a:pt x="128" y="202"/>
                    <a:pt x="153" y="191"/>
                  </a:cubicBezTo>
                  <a:cubicBezTo>
                    <a:pt x="206" y="153"/>
                    <a:pt x="256" y="104"/>
                    <a:pt x="239" y="50"/>
                  </a:cubicBezTo>
                  <a:cubicBezTo>
                    <a:pt x="229" y="18"/>
                    <a:pt x="196" y="0"/>
                    <a:pt x="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9" name="Google Shape;8889;p22"/>
            <p:cNvSpPr/>
            <p:nvPr/>
          </p:nvSpPr>
          <p:spPr>
            <a:xfrm>
              <a:off x="4686650" y="2421050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69" y="1"/>
                  </a:moveTo>
                  <a:cubicBezTo>
                    <a:pt x="153" y="1"/>
                    <a:pt x="136" y="1"/>
                    <a:pt x="120" y="17"/>
                  </a:cubicBezTo>
                  <a:cubicBezTo>
                    <a:pt x="50" y="38"/>
                    <a:pt x="0" y="104"/>
                    <a:pt x="17" y="158"/>
                  </a:cubicBezTo>
                  <a:cubicBezTo>
                    <a:pt x="29" y="182"/>
                    <a:pt x="69" y="197"/>
                    <a:pt x="116" y="197"/>
                  </a:cubicBezTo>
                  <a:cubicBezTo>
                    <a:pt x="134" y="197"/>
                    <a:pt x="151" y="195"/>
                    <a:pt x="169" y="191"/>
                  </a:cubicBezTo>
                  <a:cubicBezTo>
                    <a:pt x="190" y="174"/>
                    <a:pt x="206" y="174"/>
                    <a:pt x="206" y="158"/>
                  </a:cubicBezTo>
                  <a:cubicBezTo>
                    <a:pt x="239" y="120"/>
                    <a:pt x="256" y="87"/>
                    <a:pt x="256" y="54"/>
                  </a:cubicBezTo>
                  <a:cubicBezTo>
                    <a:pt x="239" y="17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0" name="Google Shape;8890;p22"/>
            <p:cNvSpPr/>
            <p:nvPr/>
          </p:nvSpPr>
          <p:spPr>
            <a:xfrm>
              <a:off x="4672825" y="2421975"/>
              <a:ext cx="6525" cy="4900"/>
            </a:xfrm>
            <a:custGeom>
              <a:avLst/>
              <a:gdLst/>
              <a:ahLst/>
              <a:cxnLst/>
              <a:rect l="l" t="t" r="r" b="b"/>
              <a:pathLst>
                <a:path w="261" h="196" extrusionOk="0">
                  <a:moveTo>
                    <a:pt x="141" y="1"/>
                  </a:moveTo>
                  <a:cubicBezTo>
                    <a:pt x="104" y="17"/>
                    <a:pt x="87" y="34"/>
                    <a:pt x="54" y="50"/>
                  </a:cubicBezTo>
                  <a:cubicBezTo>
                    <a:pt x="1" y="104"/>
                    <a:pt x="1" y="154"/>
                    <a:pt x="54" y="187"/>
                  </a:cubicBezTo>
                  <a:cubicBezTo>
                    <a:pt x="65" y="187"/>
                    <a:pt x="84" y="196"/>
                    <a:pt x="106" y="196"/>
                  </a:cubicBezTo>
                  <a:cubicBezTo>
                    <a:pt x="117" y="196"/>
                    <a:pt x="128" y="193"/>
                    <a:pt x="141" y="187"/>
                  </a:cubicBezTo>
                  <a:lnTo>
                    <a:pt x="157" y="187"/>
                  </a:lnTo>
                  <a:cubicBezTo>
                    <a:pt x="190" y="170"/>
                    <a:pt x="207" y="154"/>
                    <a:pt x="227" y="154"/>
                  </a:cubicBezTo>
                  <a:cubicBezTo>
                    <a:pt x="244" y="121"/>
                    <a:pt x="260" y="104"/>
                    <a:pt x="260" y="67"/>
                  </a:cubicBezTo>
                  <a:cubicBezTo>
                    <a:pt x="260" y="50"/>
                    <a:pt x="244" y="34"/>
                    <a:pt x="227" y="17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1" name="Google Shape;8891;p22"/>
            <p:cNvSpPr/>
            <p:nvPr/>
          </p:nvSpPr>
          <p:spPr>
            <a:xfrm>
              <a:off x="4677975" y="2432300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74" y="0"/>
                  </a:moveTo>
                  <a:cubicBezTo>
                    <a:pt x="141" y="0"/>
                    <a:pt x="104" y="0"/>
                    <a:pt x="87" y="33"/>
                  </a:cubicBezTo>
                  <a:cubicBezTo>
                    <a:pt x="54" y="50"/>
                    <a:pt x="38" y="66"/>
                    <a:pt x="21" y="103"/>
                  </a:cubicBezTo>
                  <a:cubicBezTo>
                    <a:pt x="1" y="153"/>
                    <a:pt x="38" y="186"/>
                    <a:pt x="104" y="186"/>
                  </a:cubicBezTo>
                  <a:lnTo>
                    <a:pt x="157" y="186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07" y="153"/>
                    <a:pt x="244" y="120"/>
                    <a:pt x="244" y="103"/>
                  </a:cubicBezTo>
                  <a:cubicBezTo>
                    <a:pt x="261" y="66"/>
                    <a:pt x="261" y="50"/>
                    <a:pt x="244" y="17"/>
                  </a:cubicBezTo>
                  <a:cubicBezTo>
                    <a:pt x="228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2" name="Google Shape;8892;p22"/>
            <p:cNvSpPr/>
            <p:nvPr/>
          </p:nvSpPr>
          <p:spPr>
            <a:xfrm>
              <a:off x="4669025" y="2457125"/>
              <a:ext cx="4750" cy="4775"/>
            </a:xfrm>
            <a:custGeom>
              <a:avLst/>
              <a:gdLst/>
              <a:ahLst/>
              <a:cxnLst/>
              <a:rect l="l" t="t" r="r" b="b"/>
              <a:pathLst>
                <a:path w="190" h="191" extrusionOk="0">
                  <a:moveTo>
                    <a:pt x="87" y="1"/>
                  </a:moveTo>
                  <a:cubicBezTo>
                    <a:pt x="50" y="1"/>
                    <a:pt x="17" y="17"/>
                    <a:pt x="0" y="38"/>
                  </a:cubicBezTo>
                  <a:cubicBezTo>
                    <a:pt x="17" y="87"/>
                    <a:pt x="33" y="141"/>
                    <a:pt x="50" y="191"/>
                  </a:cubicBezTo>
                  <a:lnTo>
                    <a:pt x="70" y="191"/>
                  </a:lnTo>
                  <a:cubicBezTo>
                    <a:pt x="87" y="191"/>
                    <a:pt x="103" y="174"/>
                    <a:pt x="103" y="174"/>
                  </a:cubicBezTo>
                  <a:cubicBezTo>
                    <a:pt x="136" y="158"/>
                    <a:pt x="153" y="120"/>
                    <a:pt x="173" y="104"/>
                  </a:cubicBezTo>
                  <a:cubicBezTo>
                    <a:pt x="190" y="54"/>
                    <a:pt x="15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3" name="Google Shape;8893;p22"/>
            <p:cNvSpPr/>
            <p:nvPr/>
          </p:nvSpPr>
          <p:spPr>
            <a:xfrm>
              <a:off x="4685725" y="2411300"/>
              <a:ext cx="6100" cy="4800"/>
            </a:xfrm>
            <a:custGeom>
              <a:avLst/>
              <a:gdLst/>
              <a:ahLst/>
              <a:cxnLst/>
              <a:rect l="l" t="t" r="r" b="b"/>
              <a:pathLst>
                <a:path w="244" h="192" extrusionOk="0">
                  <a:moveTo>
                    <a:pt x="154" y="0"/>
                  </a:moveTo>
                  <a:cubicBezTo>
                    <a:pt x="135" y="0"/>
                    <a:pt x="113" y="5"/>
                    <a:pt x="87" y="16"/>
                  </a:cubicBezTo>
                  <a:cubicBezTo>
                    <a:pt x="54" y="32"/>
                    <a:pt x="21" y="65"/>
                    <a:pt x="0" y="98"/>
                  </a:cubicBezTo>
                  <a:lnTo>
                    <a:pt x="0" y="152"/>
                  </a:lnTo>
                  <a:cubicBezTo>
                    <a:pt x="15" y="176"/>
                    <a:pt x="46" y="191"/>
                    <a:pt x="88" y="191"/>
                  </a:cubicBezTo>
                  <a:cubicBezTo>
                    <a:pt x="104" y="191"/>
                    <a:pt x="121" y="189"/>
                    <a:pt x="140" y="185"/>
                  </a:cubicBezTo>
                  <a:cubicBezTo>
                    <a:pt x="206" y="152"/>
                    <a:pt x="243" y="98"/>
                    <a:pt x="227" y="49"/>
                  </a:cubicBezTo>
                  <a:cubicBezTo>
                    <a:pt x="227" y="32"/>
                    <a:pt x="227" y="16"/>
                    <a:pt x="206" y="16"/>
                  </a:cubicBezTo>
                  <a:cubicBezTo>
                    <a:pt x="190" y="5"/>
                    <a:pt x="173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4" name="Google Shape;8894;p22"/>
            <p:cNvSpPr/>
            <p:nvPr/>
          </p:nvSpPr>
          <p:spPr>
            <a:xfrm>
              <a:off x="4680150" y="2399200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4" y="1"/>
                  </a:moveTo>
                  <a:cubicBezTo>
                    <a:pt x="157" y="1"/>
                    <a:pt x="141" y="1"/>
                    <a:pt x="120" y="17"/>
                  </a:cubicBezTo>
                  <a:cubicBezTo>
                    <a:pt x="54" y="50"/>
                    <a:pt x="0" y="104"/>
                    <a:pt x="17" y="153"/>
                  </a:cubicBezTo>
                  <a:cubicBezTo>
                    <a:pt x="30" y="188"/>
                    <a:pt x="62" y="200"/>
                    <a:pt x="102" y="200"/>
                  </a:cubicBezTo>
                  <a:cubicBezTo>
                    <a:pt x="124" y="200"/>
                    <a:pt x="149" y="196"/>
                    <a:pt x="174" y="190"/>
                  </a:cubicBezTo>
                  <a:cubicBezTo>
                    <a:pt x="190" y="170"/>
                    <a:pt x="207" y="170"/>
                    <a:pt x="207" y="153"/>
                  </a:cubicBezTo>
                  <a:cubicBezTo>
                    <a:pt x="244" y="120"/>
                    <a:pt x="260" y="87"/>
                    <a:pt x="260" y="50"/>
                  </a:cubicBezTo>
                  <a:cubicBezTo>
                    <a:pt x="24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5" name="Google Shape;8895;p22"/>
            <p:cNvSpPr/>
            <p:nvPr/>
          </p:nvSpPr>
          <p:spPr>
            <a:xfrm>
              <a:off x="4606750" y="2397875"/>
              <a:ext cx="1275" cy="425"/>
            </a:xfrm>
            <a:custGeom>
              <a:avLst/>
              <a:gdLst/>
              <a:ahLst/>
              <a:cxnLst/>
              <a:rect l="l" t="t" r="r" b="b"/>
              <a:pathLst>
                <a:path w="51" h="17" extrusionOk="0">
                  <a:moveTo>
                    <a:pt x="1" y="0"/>
                  </a:moveTo>
                  <a:cubicBezTo>
                    <a:pt x="12" y="0"/>
                    <a:pt x="23" y="7"/>
                    <a:pt x="33" y="12"/>
                  </a:cubicBezTo>
                  <a:lnTo>
                    <a:pt x="33" y="12"/>
                  </a:lnTo>
                  <a:cubicBezTo>
                    <a:pt x="31" y="0"/>
                    <a:pt x="16" y="0"/>
                    <a:pt x="1" y="0"/>
                  </a:cubicBezTo>
                  <a:close/>
                  <a:moveTo>
                    <a:pt x="33" y="12"/>
                  </a:moveTo>
                  <a:cubicBezTo>
                    <a:pt x="34" y="14"/>
                    <a:pt x="34" y="15"/>
                    <a:pt x="34" y="17"/>
                  </a:cubicBezTo>
                  <a:lnTo>
                    <a:pt x="50" y="17"/>
                  </a:lnTo>
                  <a:cubicBezTo>
                    <a:pt x="45" y="17"/>
                    <a:pt x="39" y="15"/>
                    <a:pt x="33" y="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6" name="Google Shape;8896;p22"/>
            <p:cNvSpPr/>
            <p:nvPr/>
          </p:nvSpPr>
          <p:spPr>
            <a:xfrm>
              <a:off x="4617900" y="23863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36" y="0"/>
                    <a:pt x="103" y="17"/>
                    <a:pt x="70" y="33"/>
                  </a:cubicBezTo>
                  <a:cubicBezTo>
                    <a:pt x="54" y="50"/>
                    <a:pt x="17" y="87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20" y="207"/>
                    <a:pt x="136" y="190"/>
                    <a:pt x="157" y="190"/>
                  </a:cubicBezTo>
                  <a:cubicBezTo>
                    <a:pt x="173" y="190"/>
                    <a:pt x="173" y="169"/>
                    <a:pt x="190" y="169"/>
                  </a:cubicBezTo>
                  <a:cubicBezTo>
                    <a:pt x="206" y="153"/>
                    <a:pt x="239" y="137"/>
                    <a:pt x="239" y="104"/>
                  </a:cubicBezTo>
                  <a:cubicBezTo>
                    <a:pt x="260" y="66"/>
                    <a:pt x="260" y="50"/>
                    <a:pt x="239" y="33"/>
                  </a:cubicBezTo>
                  <a:cubicBezTo>
                    <a:pt x="223" y="17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7" name="Google Shape;8897;p22"/>
            <p:cNvSpPr/>
            <p:nvPr/>
          </p:nvSpPr>
          <p:spPr>
            <a:xfrm>
              <a:off x="4572325" y="2295500"/>
              <a:ext cx="6125" cy="4875"/>
            </a:xfrm>
            <a:custGeom>
              <a:avLst/>
              <a:gdLst/>
              <a:ahLst/>
              <a:cxnLst/>
              <a:rect l="l" t="t" r="r" b="b"/>
              <a:pathLst>
                <a:path w="245" h="195" extrusionOk="0">
                  <a:moveTo>
                    <a:pt x="170" y="0"/>
                  </a:moveTo>
                  <a:cubicBezTo>
                    <a:pt x="161" y="0"/>
                    <a:pt x="152" y="3"/>
                    <a:pt x="141" y="9"/>
                  </a:cubicBezTo>
                  <a:cubicBezTo>
                    <a:pt x="104" y="9"/>
                    <a:pt x="71" y="26"/>
                    <a:pt x="54" y="59"/>
                  </a:cubicBezTo>
                  <a:cubicBezTo>
                    <a:pt x="1" y="92"/>
                    <a:pt x="1" y="162"/>
                    <a:pt x="38" y="178"/>
                  </a:cubicBezTo>
                  <a:cubicBezTo>
                    <a:pt x="71" y="195"/>
                    <a:pt x="87" y="195"/>
                    <a:pt x="124" y="195"/>
                  </a:cubicBezTo>
                  <a:cubicBezTo>
                    <a:pt x="141" y="195"/>
                    <a:pt x="141" y="195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28" y="129"/>
                    <a:pt x="244" y="92"/>
                    <a:pt x="244" y="75"/>
                  </a:cubicBezTo>
                  <a:cubicBezTo>
                    <a:pt x="244" y="42"/>
                    <a:pt x="244" y="26"/>
                    <a:pt x="228" y="9"/>
                  </a:cubicBezTo>
                  <a:cubicBezTo>
                    <a:pt x="203" y="9"/>
                    <a:pt x="187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8" name="Google Shape;8898;p22"/>
            <p:cNvSpPr/>
            <p:nvPr/>
          </p:nvSpPr>
          <p:spPr>
            <a:xfrm>
              <a:off x="4572325" y="23411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7"/>
                    <a:pt x="104" y="17"/>
                    <a:pt x="87" y="38"/>
                  </a:cubicBezTo>
                  <a:cubicBezTo>
                    <a:pt x="54" y="54"/>
                    <a:pt x="38" y="87"/>
                    <a:pt x="21" y="104"/>
                  </a:cubicBezTo>
                  <a:cubicBezTo>
                    <a:pt x="1" y="157"/>
                    <a:pt x="38" y="207"/>
                    <a:pt x="87" y="207"/>
                  </a:cubicBezTo>
                  <a:lnTo>
                    <a:pt x="141" y="207"/>
                  </a:lnTo>
                  <a:cubicBezTo>
                    <a:pt x="141" y="190"/>
                    <a:pt x="157" y="190"/>
                    <a:pt x="157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07" y="157"/>
                    <a:pt x="244" y="141"/>
                    <a:pt x="244" y="104"/>
                  </a:cubicBezTo>
                  <a:cubicBezTo>
                    <a:pt x="261" y="87"/>
                    <a:pt x="261" y="54"/>
                    <a:pt x="244" y="38"/>
                  </a:cubicBezTo>
                  <a:cubicBezTo>
                    <a:pt x="228" y="17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9" name="Google Shape;8899;p22"/>
            <p:cNvSpPr/>
            <p:nvPr/>
          </p:nvSpPr>
          <p:spPr>
            <a:xfrm>
              <a:off x="4585225" y="22957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37" y="83"/>
                    <a:pt x="21" y="103"/>
                  </a:cubicBezTo>
                  <a:cubicBezTo>
                    <a:pt x="0" y="136"/>
                    <a:pt x="21" y="169"/>
                    <a:pt x="37" y="186"/>
                  </a:cubicBezTo>
                  <a:cubicBezTo>
                    <a:pt x="54" y="207"/>
                    <a:pt x="70" y="207"/>
                    <a:pt x="87" y="207"/>
                  </a:cubicBezTo>
                  <a:cubicBezTo>
                    <a:pt x="124" y="207"/>
                    <a:pt x="140" y="207"/>
                    <a:pt x="157" y="186"/>
                  </a:cubicBezTo>
                  <a:cubicBezTo>
                    <a:pt x="190" y="169"/>
                    <a:pt x="227" y="136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0" name="Google Shape;8900;p22"/>
            <p:cNvSpPr/>
            <p:nvPr/>
          </p:nvSpPr>
          <p:spPr>
            <a:xfrm>
              <a:off x="4881150" y="233902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0"/>
                  </a:moveTo>
                  <a:cubicBezTo>
                    <a:pt x="103" y="0"/>
                    <a:pt x="70" y="21"/>
                    <a:pt x="54" y="54"/>
                  </a:cubicBezTo>
                  <a:cubicBezTo>
                    <a:pt x="0" y="103"/>
                    <a:pt x="0" y="157"/>
                    <a:pt x="37" y="190"/>
                  </a:cubicBezTo>
                  <a:cubicBezTo>
                    <a:pt x="59" y="190"/>
                    <a:pt x="74" y="197"/>
                    <a:pt x="91" y="197"/>
                  </a:cubicBezTo>
                  <a:cubicBezTo>
                    <a:pt x="99" y="197"/>
                    <a:pt x="109" y="195"/>
                    <a:pt x="120" y="190"/>
                  </a:cubicBezTo>
                  <a:lnTo>
                    <a:pt x="157" y="190"/>
                  </a:lnTo>
                  <a:cubicBezTo>
                    <a:pt x="173" y="173"/>
                    <a:pt x="190" y="157"/>
                    <a:pt x="206" y="140"/>
                  </a:cubicBezTo>
                  <a:cubicBezTo>
                    <a:pt x="243" y="124"/>
                    <a:pt x="243" y="103"/>
                    <a:pt x="243" y="70"/>
                  </a:cubicBezTo>
                  <a:cubicBezTo>
                    <a:pt x="260" y="54"/>
                    <a:pt x="243" y="21"/>
                    <a:pt x="223" y="21"/>
                  </a:cubicBezTo>
                  <a:cubicBezTo>
                    <a:pt x="190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1" name="Google Shape;8901;p22"/>
            <p:cNvSpPr/>
            <p:nvPr/>
          </p:nvSpPr>
          <p:spPr>
            <a:xfrm>
              <a:off x="4818875" y="2385900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37" y="1"/>
                  </a:moveTo>
                  <a:cubicBezTo>
                    <a:pt x="104" y="17"/>
                    <a:pt x="71" y="34"/>
                    <a:pt x="54" y="50"/>
                  </a:cubicBezTo>
                  <a:cubicBezTo>
                    <a:pt x="1" y="104"/>
                    <a:pt x="1" y="154"/>
                    <a:pt x="34" y="186"/>
                  </a:cubicBezTo>
                  <a:cubicBezTo>
                    <a:pt x="44" y="197"/>
                    <a:pt x="57" y="202"/>
                    <a:pt x="72" y="202"/>
                  </a:cubicBezTo>
                  <a:cubicBezTo>
                    <a:pt x="87" y="202"/>
                    <a:pt x="104" y="197"/>
                    <a:pt x="120" y="186"/>
                  </a:cubicBezTo>
                  <a:lnTo>
                    <a:pt x="157" y="186"/>
                  </a:lnTo>
                  <a:cubicBezTo>
                    <a:pt x="174" y="170"/>
                    <a:pt x="190" y="154"/>
                    <a:pt x="207" y="154"/>
                  </a:cubicBezTo>
                  <a:cubicBezTo>
                    <a:pt x="261" y="104"/>
                    <a:pt x="261" y="34"/>
                    <a:pt x="207" y="17"/>
                  </a:cubicBezTo>
                  <a:cubicBezTo>
                    <a:pt x="190" y="1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2" name="Google Shape;8902;p22"/>
            <p:cNvSpPr/>
            <p:nvPr/>
          </p:nvSpPr>
          <p:spPr>
            <a:xfrm>
              <a:off x="4762600" y="2410250"/>
              <a:ext cx="6475" cy="4850"/>
            </a:xfrm>
            <a:custGeom>
              <a:avLst/>
              <a:gdLst/>
              <a:ahLst/>
              <a:cxnLst/>
              <a:rect l="l" t="t" r="r" b="b"/>
              <a:pathLst>
                <a:path w="259" h="194" extrusionOk="0">
                  <a:moveTo>
                    <a:pt x="182" y="1"/>
                  </a:moveTo>
                  <a:cubicBezTo>
                    <a:pt x="174" y="1"/>
                    <a:pt x="166" y="2"/>
                    <a:pt x="157" y="4"/>
                  </a:cubicBezTo>
                  <a:cubicBezTo>
                    <a:pt x="141" y="4"/>
                    <a:pt x="104" y="4"/>
                    <a:pt x="71" y="21"/>
                  </a:cubicBezTo>
                  <a:cubicBezTo>
                    <a:pt x="38" y="37"/>
                    <a:pt x="17" y="74"/>
                    <a:pt x="17" y="91"/>
                  </a:cubicBezTo>
                  <a:cubicBezTo>
                    <a:pt x="1" y="124"/>
                    <a:pt x="1" y="140"/>
                    <a:pt x="17" y="161"/>
                  </a:cubicBezTo>
                  <a:cubicBezTo>
                    <a:pt x="38" y="177"/>
                    <a:pt x="54" y="194"/>
                    <a:pt x="87" y="194"/>
                  </a:cubicBezTo>
                  <a:cubicBezTo>
                    <a:pt x="104" y="194"/>
                    <a:pt x="141" y="194"/>
                    <a:pt x="157" y="177"/>
                  </a:cubicBezTo>
                  <a:cubicBezTo>
                    <a:pt x="157" y="177"/>
                    <a:pt x="174" y="177"/>
                    <a:pt x="174" y="161"/>
                  </a:cubicBezTo>
                  <a:cubicBezTo>
                    <a:pt x="207" y="140"/>
                    <a:pt x="223" y="124"/>
                    <a:pt x="244" y="91"/>
                  </a:cubicBezTo>
                  <a:cubicBezTo>
                    <a:pt x="258" y="44"/>
                    <a:pt x="232" y="1"/>
                    <a:pt x="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3" name="Google Shape;8903;p22"/>
            <p:cNvSpPr/>
            <p:nvPr/>
          </p:nvSpPr>
          <p:spPr>
            <a:xfrm>
              <a:off x="4550075" y="2374250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33" y="34"/>
                    <a:pt x="0" y="104"/>
                    <a:pt x="17" y="158"/>
                  </a:cubicBezTo>
                  <a:cubicBezTo>
                    <a:pt x="17" y="182"/>
                    <a:pt x="54" y="197"/>
                    <a:pt x="100" y="197"/>
                  </a:cubicBezTo>
                  <a:cubicBezTo>
                    <a:pt x="117" y="197"/>
                    <a:pt x="135" y="195"/>
                    <a:pt x="153" y="191"/>
                  </a:cubicBezTo>
                  <a:cubicBezTo>
                    <a:pt x="223" y="158"/>
                    <a:pt x="256" y="104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4" name="Google Shape;8904;p22"/>
            <p:cNvSpPr/>
            <p:nvPr/>
          </p:nvSpPr>
          <p:spPr>
            <a:xfrm>
              <a:off x="4626950" y="2303850"/>
              <a:ext cx="6025" cy="5200"/>
            </a:xfrm>
            <a:custGeom>
              <a:avLst/>
              <a:gdLst/>
              <a:ahLst/>
              <a:cxnLst/>
              <a:rect l="l" t="t" r="r" b="b"/>
              <a:pathLst>
                <a:path w="241" h="208" extrusionOk="0">
                  <a:moveTo>
                    <a:pt x="146" y="0"/>
                  </a:moveTo>
                  <a:cubicBezTo>
                    <a:pt x="106" y="0"/>
                    <a:pt x="66" y="19"/>
                    <a:pt x="34" y="51"/>
                  </a:cubicBezTo>
                  <a:cubicBezTo>
                    <a:pt x="17" y="88"/>
                    <a:pt x="1" y="104"/>
                    <a:pt x="1" y="137"/>
                  </a:cubicBezTo>
                  <a:cubicBezTo>
                    <a:pt x="1" y="154"/>
                    <a:pt x="1" y="170"/>
                    <a:pt x="34" y="191"/>
                  </a:cubicBezTo>
                  <a:cubicBezTo>
                    <a:pt x="50" y="207"/>
                    <a:pt x="67" y="207"/>
                    <a:pt x="104" y="207"/>
                  </a:cubicBezTo>
                  <a:cubicBezTo>
                    <a:pt x="121" y="191"/>
                    <a:pt x="137" y="191"/>
                    <a:pt x="137" y="191"/>
                  </a:cubicBezTo>
                  <a:cubicBezTo>
                    <a:pt x="153" y="170"/>
                    <a:pt x="170" y="170"/>
                    <a:pt x="186" y="154"/>
                  </a:cubicBezTo>
                  <a:cubicBezTo>
                    <a:pt x="240" y="104"/>
                    <a:pt x="240" y="51"/>
                    <a:pt x="207" y="18"/>
                  </a:cubicBezTo>
                  <a:cubicBezTo>
                    <a:pt x="188" y="6"/>
                    <a:pt x="167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5" name="Google Shape;8905;p22"/>
            <p:cNvSpPr/>
            <p:nvPr/>
          </p:nvSpPr>
          <p:spPr>
            <a:xfrm>
              <a:off x="4528125" y="236570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17" y="104"/>
                  </a:cubicBezTo>
                  <a:cubicBezTo>
                    <a:pt x="0" y="153"/>
                    <a:pt x="37" y="191"/>
                    <a:pt x="103" y="191"/>
                  </a:cubicBezTo>
                  <a:lnTo>
                    <a:pt x="157" y="191"/>
                  </a:lnTo>
                  <a:cubicBezTo>
                    <a:pt x="173" y="170"/>
                    <a:pt x="173" y="170"/>
                    <a:pt x="190" y="170"/>
                  </a:cubicBezTo>
                  <a:cubicBezTo>
                    <a:pt x="206" y="153"/>
                    <a:pt x="243" y="120"/>
                    <a:pt x="243" y="104"/>
                  </a:cubicBezTo>
                  <a:cubicBezTo>
                    <a:pt x="260" y="34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6" name="Google Shape;8906;p22"/>
            <p:cNvSpPr/>
            <p:nvPr/>
          </p:nvSpPr>
          <p:spPr>
            <a:xfrm>
              <a:off x="4510075" y="234220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82" y="1"/>
                  </a:moveTo>
                  <a:cubicBezTo>
                    <a:pt x="170" y="1"/>
                    <a:pt x="157" y="5"/>
                    <a:pt x="141" y="13"/>
                  </a:cubicBezTo>
                  <a:cubicBezTo>
                    <a:pt x="104" y="13"/>
                    <a:pt x="71" y="30"/>
                    <a:pt x="54" y="46"/>
                  </a:cubicBezTo>
                  <a:cubicBezTo>
                    <a:pt x="1" y="100"/>
                    <a:pt x="1" y="166"/>
                    <a:pt x="38" y="182"/>
                  </a:cubicBezTo>
                  <a:cubicBezTo>
                    <a:pt x="71" y="203"/>
                    <a:pt x="87" y="203"/>
                    <a:pt x="120" y="203"/>
                  </a:cubicBezTo>
                  <a:cubicBezTo>
                    <a:pt x="141" y="182"/>
                    <a:pt x="141" y="182"/>
                    <a:pt x="157" y="182"/>
                  </a:cubicBezTo>
                  <a:cubicBezTo>
                    <a:pt x="174" y="182"/>
                    <a:pt x="190" y="166"/>
                    <a:pt x="207" y="149"/>
                  </a:cubicBezTo>
                  <a:cubicBezTo>
                    <a:pt x="223" y="133"/>
                    <a:pt x="244" y="100"/>
                    <a:pt x="244" y="79"/>
                  </a:cubicBezTo>
                  <a:cubicBezTo>
                    <a:pt x="244" y="46"/>
                    <a:pt x="244" y="30"/>
                    <a:pt x="223" y="13"/>
                  </a:cubicBezTo>
                  <a:cubicBezTo>
                    <a:pt x="207" y="5"/>
                    <a:pt x="194" y="1"/>
                    <a:pt x="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7" name="Google Shape;8907;p22"/>
            <p:cNvSpPr/>
            <p:nvPr/>
          </p:nvSpPr>
          <p:spPr>
            <a:xfrm>
              <a:off x="4514000" y="236395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69" y="1"/>
                  </a:moveTo>
                  <a:cubicBezTo>
                    <a:pt x="120" y="1"/>
                    <a:pt x="50" y="34"/>
                    <a:pt x="33" y="104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53" y="190"/>
                    <a:pt x="169" y="174"/>
                  </a:cubicBezTo>
                  <a:cubicBezTo>
                    <a:pt x="169" y="174"/>
                    <a:pt x="190" y="174"/>
                    <a:pt x="190" y="157"/>
                  </a:cubicBezTo>
                  <a:cubicBezTo>
                    <a:pt x="223" y="137"/>
                    <a:pt x="239" y="120"/>
                    <a:pt x="256" y="87"/>
                  </a:cubicBezTo>
                  <a:cubicBezTo>
                    <a:pt x="256" y="71"/>
                    <a:pt x="256" y="34"/>
                    <a:pt x="239" y="17"/>
                  </a:cubicBezTo>
                  <a:cubicBezTo>
                    <a:pt x="239" y="1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8" name="Google Shape;8908;p22"/>
            <p:cNvSpPr/>
            <p:nvPr/>
          </p:nvSpPr>
          <p:spPr>
            <a:xfrm>
              <a:off x="4543175" y="236570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69" y="0"/>
                  </a:moveTo>
                  <a:cubicBezTo>
                    <a:pt x="150" y="0"/>
                    <a:pt x="128" y="6"/>
                    <a:pt x="103" y="17"/>
                  </a:cubicBezTo>
                  <a:cubicBezTo>
                    <a:pt x="33" y="34"/>
                    <a:pt x="0" y="104"/>
                    <a:pt x="17" y="153"/>
                  </a:cubicBezTo>
                  <a:cubicBezTo>
                    <a:pt x="17" y="181"/>
                    <a:pt x="55" y="197"/>
                    <a:pt x="103" y="197"/>
                  </a:cubicBezTo>
                  <a:cubicBezTo>
                    <a:pt x="120" y="197"/>
                    <a:pt x="138" y="195"/>
                    <a:pt x="157" y="191"/>
                  </a:cubicBezTo>
                  <a:cubicBezTo>
                    <a:pt x="223" y="153"/>
                    <a:pt x="260" y="87"/>
                    <a:pt x="239" y="50"/>
                  </a:cubicBezTo>
                  <a:cubicBezTo>
                    <a:pt x="229" y="18"/>
                    <a:pt x="204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9" name="Google Shape;8909;p22"/>
            <p:cNvSpPr/>
            <p:nvPr/>
          </p:nvSpPr>
          <p:spPr>
            <a:xfrm>
              <a:off x="4544000" y="233947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6" y="0"/>
                  </a:moveTo>
                  <a:cubicBezTo>
                    <a:pt x="126" y="0"/>
                    <a:pt x="86" y="20"/>
                    <a:pt x="54" y="52"/>
                  </a:cubicBezTo>
                  <a:cubicBezTo>
                    <a:pt x="21" y="69"/>
                    <a:pt x="21" y="106"/>
                    <a:pt x="0" y="122"/>
                  </a:cubicBezTo>
                  <a:cubicBezTo>
                    <a:pt x="0" y="155"/>
                    <a:pt x="21" y="172"/>
                    <a:pt x="37" y="188"/>
                  </a:cubicBezTo>
                  <a:cubicBezTo>
                    <a:pt x="48" y="188"/>
                    <a:pt x="66" y="197"/>
                    <a:pt x="88" y="197"/>
                  </a:cubicBezTo>
                  <a:cubicBezTo>
                    <a:pt x="99" y="197"/>
                    <a:pt x="111" y="195"/>
                    <a:pt x="124" y="188"/>
                  </a:cubicBezTo>
                  <a:lnTo>
                    <a:pt x="157" y="188"/>
                  </a:lnTo>
                  <a:cubicBezTo>
                    <a:pt x="173" y="172"/>
                    <a:pt x="190" y="155"/>
                    <a:pt x="206" y="155"/>
                  </a:cubicBezTo>
                  <a:cubicBezTo>
                    <a:pt x="260" y="106"/>
                    <a:pt x="260" y="36"/>
                    <a:pt x="227" y="19"/>
                  </a:cubicBezTo>
                  <a:cubicBezTo>
                    <a:pt x="208" y="6"/>
                    <a:pt x="187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0" name="Google Shape;8910;p22"/>
            <p:cNvSpPr/>
            <p:nvPr/>
          </p:nvSpPr>
          <p:spPr>
            <a:xfrm>
              <a:off x="4543575" y="23540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38"/>
                    <a:pt x="38" y="71"/>
                    <a:pt x="17" y="88"/>
                  </a:cubicBezTo>
                  <a:cubicBezTo>
                    <a:pt x="1" y="158"/>
                    <a:pt x="38" y="191"/>
                    <a:pt x="104" y="191"/>
                  </a:cubicBezTo>
                  <a:cubicBezTo>
                    <a:pt x="120" y="191"/>
                    <a:pt x="141" y="191"/>
                    <a:pt x="157" y="174"/>
                  </a:cubicBezTo>
                  <a:cubicBezTo>
                    <a:pt x="174" y="174"/>
                    <a:pt x="174" y="174"/>
                    <a:pt x="190" y="158"/>
                  </a:cubicBezTo>
                  <a:cubicBezTo>
                    <a:pt x="207" y="141"/>
                    <a:pt x="244" y="121"/>
                    <a:pt x="244" y="88"/>
                  </a:cubicBezTo>
                  <a:cubicBezTo>
                    <a:pt x="260" y="38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1" name="Google Shape;8911;p22"/>
            <p:cNvSpPr/>
            <p:nvPr/>
          </p:nvSpPr>
          <p:spPr>
            <a:xfrm>
              <a:off x="4530275" y="235365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37" y="0"/>
                  </a:moveTo>
                  <a:cubicBezTo>
                    <a:pt x="104" y="17"/>
                    <a:pt x="71" y="33"/>
                    <a:pt x="54" y="54"/>
                  </a:cubicBezTo>
                  <a:cubicBezTo>
                    <a:pt x="1" y="104"/>
                    <a:pt x="1" y="157"/>
                    <a:pt x="34" y="190"/>
                  </a:cubicBezTo>
                  <a:cubicBezTo>
                    <a:pt x="47" y="190"/>
                    <a:pt x="67" y="197"/>
                    <a:pt x="88" y="197"/>
                  </a:cubicBezTo>
                  <a:cubicBezTo>
                    <a:pt x="98" y="197"/>
                    <a:pt x="109" y="196"/>
                    <a:pt x="120" y="190"/>
                  </a:cubicBezTo>
                  <a:lnTo>
                    <a:pt x="157" y="190"/>
                  </a:lnTo>
                  <a:cubicBezTo>
                    <a:pt x="174" y="174"/>
                    <a:pt x="190" y="157"/>
                    <a:pt x="207" y="137"/>
                  </a:cubicBezTo>
                  <a:cubicBezTo>
                    <a:pt x="260" y="104"/>
                    <a:pt x="260" y="33"/>
                    <a:pt x="223" y="17"/>
                  </a:cubicBezTo>
                  <a:cubicBezTo>
                    <a:pt x="190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2" name="Google Shape;8912;p22"/>
            <p:cNvSpPr/>
            <p:nvPr/>
          </p:nvSpPr>
          <p:spPr>
            <a:xfrm>
              <a:off x="4739425" y="244467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40" y="0"/>
                    <a:pt x="103" y="21"/>
                    <a:pt x="87" y="37"/>
                  </a:cubicBezTo>
                  <a:cubicBezTo>
                    <a:pt x="54" y="54"/>
                    <a:pt x="37" y="87"/>
                    <a:pt x="17" y="103"/>
                  </a:cubicBezTo>
                  <a:cubicBezTo>
                    <a:pt x="0" y="157"/>
                    <a:pt x="37" y="206"/>
                    <a:pt x="103" y="206"/>
                  </a:cubicBezTo>
                  <a:cubicBezTo>
                    <a:pt x="120" y="206"/>
                    <a:pt x="140" y="206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23" y="157"/>
                    <a:pt x="243" y="140"/>
                    <a:pt x="243" y="103"/>
                  </a:cubicBezTo>
                  <a:cubicBezTo>
                    <a:pt x="276" y="54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3" name="Google Shape;8913;p22"/>
            <p:cNvSpPr/>
            <p:nvPr/>
          </p:nvSpPr>
          <p:spPr>
            <a:xfrm>
              <a:off x="4850225" y="229140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20" y="0"/>
                  </a:moveTo>
                  <a:cubicBezTo>
                    <a:pt x="103" y="0"/>
                    <a:pt x="70" y="17"/>
                    <a:pt x="37" y="50"/>
                  </a:cubicBezTo>
                  <a:cubicBezTo>
                    <a:pt x="17" y="70"/>
                    <a:pt x="0" y="103"/>
                    <a:pt x="0" y="120"/>
                  </a:cubicBezTo>
                  <a:cubicBezTo>
                    <a:pt x="0" y="153"/>
                    <a:pt x="17" y="173"/>
                    <a:pt x="37" y="190"/>
                  </a:cubicBezTo>
                  <a:cubicBezTo>
                    <a:pt x="48" y="190"/>
                    <a:pt x="67" y="197"/>
                    <a:pt x="87" y="197"/>
                  </a:cubicBezTo>
                  <a:cubicBezTo>
                    <a:pt x="98" y="197"/>
                    <a:pt x="109" y="195"/>
                    <a:pt x="120" y="190"/>
                  </a:cubicBezTo>
                  <a:lnTo>
                    <a:pt x="157" y="190"/>
                  </a:lnTo>
                  <a:cubicBezTo>
                    <a:pt x="173" y="173"/>
                    <a:pt x="190" y="153"/>
                    <a:pt x="206" y="136"/>
                  </a:cubicBezTo>
                  <a:cubicBezTo>
                    <a:pt x="260" y="103"/>
                    <a:pt x="260" y="33"/>
                    <a:pt x="206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4" name="Google Shape;8914;p22"/>
            <p:cNvSpPr/>
            <p:nvPr/>
          </p:nvSpPr>
          <p:spPr>
            <a:xfrm>
              <a:off x="4848575" y="2280675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69" y="0"/>
                  </a:moveTo>
                  <a:cubicBezTo>
                    <a:pt x="136" y="0"/>
                    <a:pt x="120" y="0"/>
                    <a:pt x="83" y="33"/>
                  </a:cubicBezTo>
                  <a:cubicBezTo>
                    <a:pt x="50" y="50"/>
                    <a:pt x="33" y="66"/>
                    <a:pt x="33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69" y="170"/>
                  </a:cubicBezTo>
                  <a:cubicBezTo>
                    <a:pt x="206" y="153"/>
                    <a:pt x="239" y="137"/>
                    <a:pt x="256" y="87"/>
                  </a:cubicBezTo>
                  <a:cubicBezTo>
                    <a:pt x="272" y="33"/>
                    <a:pt x="239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5" name="Google Shape;8915;p22"/>
            <p:cNvSpPr/>
            <p:nvPr/>
          </p:nvSpPr>
          <p:spPr>
            <a:xfrm>
              <a:off x="4659525" y="23764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34"/>
                    <a:pt x="17" y="71"/>
                    <a:pt x="17" y="87"/>
                  </a:cubicBezTo>
                  <a:cubicBezTo>
                    <a:pt x="1" y="120"/>
                    <a:pt x="1" y="137"/>
                    <a:pt x="17" y="153"/>
                  </a:cubicBezTo>
                  <a:cubicBezTo>
                    <a:pt x="38" y="190"/>
                    <a:pt x="71" y="190"/>
                    <a:pt x="87" y="190"/>
                  </a:cubicBezTo>
                  <a:cubicBezTo>
                    <a:pt x="120" y="190"/>
                    <a:pt x="141" y="190"/>
                    <a:pt x="157" y="174"/>
                  </a:cubicBezTo>
                  <a:cubicBezTo>
                    <a:pt x="174" y="174"/>
                    <a:pt x="174" y="174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1" y="3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6" name="Google Shape;8916;p22"/>
            <p:cNvSpPr/>
            <p:nvPr/>
          </p:nvSpPr>
          <p:spPr>
            <a:xfrm>
              <a:off x="4845475" y="2269950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04" y="1"/>
                  </a:moveTo>
                  <a:cubicBezTo>
                    <a:pt x="104" y="1"/>
                    <a:pt x="87" y="17"/>
                    <a:pt x="71" y="17"/>
                  </a:cubicBezTo>
                  <a:cubicBezTo>
                    <a:pt x="38" y="34"/>
                    <a:pt x="21" y="67"/>
                    <a:pt x="0" y="83"/>
                  </a:cubicBezTo>
                  <a:cubicBezTo>
                    <a:pt x="0" y="120"/>
                    <a:pt x="0" y="137"/>
                    <a:pt x="21" y="153"/>
                  </a:cubicBezTo>
                  <a:cubicBezTo>
                    <a:pt x="38" y="186"/>
                    <a:pt x="54" y="186"/>
                    <a:pt x="87" y="186"/>
                  </a:cubicBezTo>
                  <a:cubicBezTo>
                    <a:pt x="104" y="186"/>
                    <a:pt x="124" y="186"/>
                    <a:pt x="141" y="170"/>
                  </a:cubicBezTo>
                  <a:cubicBezTo>
                    <a:pt x="157" y="170"/>
                    <a:pt x="174" y="170"/>
                    <a:pt x="174" y="153"/>
                  </a:cubicBezTo>
                  <a:cubicBezTo>
                    <a:pt x="207" y="137"/>
                    <a:pt x="227" y="120"/>
                    <a:pt x="244" y="83"/>
                  </a:cubicBezTo>
                  <a:cubicBezTo>
                    <a:pt x="260" y="50"/>
                    <a:pt x="244" y="17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7" name="Google Shape;8917;p22"/>
            <p:cNvSpPr/>
            <p:nvPr/>
          </p:nvSpPr>
          <p:spPr>
            <a:xfrm>
              <a:off x="4824850" y="23618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7"/>
                  </a:cubicBezTo>
                  <a:cubicBezTo>
                    <a:pt x="55" y="54"/>
                    <a:pt x="22" y="70"/>
                    <a:pt x="22" y="103"/>
                  </a:cubicBezTo>
                  <a:cubicBezTo>
                    <a:pt x="1" y="120"/>
                    <a:pt x="1" y="157"/>
                    <a:pt x="22" y="173"/>
                  </a:cubicBezTo>
                  <a:cubicBezTo>
                    <a:pt x="38" y="190"/>
                    <a:pt x="71" y="190"/>
                    <a:pt x="88" y="190"/>
                  </a:cubicBezTo>
                  <a:lnTo>
                    <a:pt x="158" y="190"/>
                  </a:lnTo>
                  <a:cubicBezTo>
                    <a:pt x="158" y="173"/>
                    <a:pt x="174" y="173"/>
                    <a:pt x="191" y="173"/>
                  </a:cubicBezTo>
                  <a:cubicBezTo>
                    <a:pt x="207" y="140"/>
                    <a:pt x="228" y="120"/>
                    <a:pt x="244" y="103"/>
                  </a:cubicBezTo>
                  <a:cubicBezTo>
                    <a:pt x="261" y="37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8" name="Google Shape;8918;p22"/>
            <p:cNvSpPr/>
            <p:nvPr/>
          </p:nvSpPr>
          <p:spPr>
            <a:xfrm>
              <a:off x="4836100" y="233902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37"/>
                  </a:cubicBezTo>
                  <a:cubicBezTo>
                    <a:pt x="50" y="54"/>
                    <a:pt x="33" y="70"/>
                    <a:pt x="17" y="103"/>
                  </a:cubicBezTo>
                  <a:cubicBezTo>
                    <a:pt x="0" y="124"/>
                    <a:pt x="17" y="157"/>
                    <a:pt x="17" y="173"/>
                  </a:cubicBezTo>
                  <a:cubicBezTo>
                    <a:pt x="33" y="190"/>
                    <a:pt x="66" y="190"/>
                    <a:pt x="103" y="190"/>
                  </a:cubicBezTo>
                  <a:lnTo>
                    <a:pt x="153" y="190"/>
                  </a:lnTo>
                  <a:cubicBezTo>
                    <a:pt x="169" y="173"/>
                    <a:pt x="169" y="173"/>
                    <a:pt x="190" y="173"/>
                  </a:cubicBezTo>
                  <a:cubicBezTo>
                    <a:pt x="206" y="157"/>
                    <a:pt x="239" y="124"/>
                    <a:pt x="239" y="103"/>
                  </a:cubicBezTo>
                  <a:cubicBezTo>
                    <a:pt x="256" y="37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9" name="Google Shape;8919;p22"/>
            <p:cNvSpPr/>
            <p:nvPr/>
          </p:nvSpPr>
          <p:spPr>
            <a:xfrm>
              <a:off x="4865675" y="22797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0"/>
                    <a:pt x="104" y="21"/>
                    <a:pt x="71" y="37"/>
                  </a:cubicBezTo>
                  <a:cubicBezTo>
                    <a:pt x="54" y="54"/>
                    <a:pt x="17" y="87"/>
                    <a:pt x="17" y="103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04" y="207"/>
                    <a:pt x="141" y="207"/>
                    <a:pt x="157" y="190"/>
                  </a:cubicBezTo>
                  <a:lnTo>
                    <a:pt x="174" y="174"/>
                  </a:lnTo>
                  <a:cubicBezTo>
                    <a:pt x="207" y="157"/>
                    <a:pt x="223" y="141"/>
                    <a:pt x="244" y="103"/>
                  </a:cubicBezTo>
                  <a:cubicBezTo>
                    <a:pt x="260" y="70"/>
                    <a:pt x="244" y="54"/>
                    <a:pt x="244" y="37"/>
                  </a:cubicBezTo>
                  <a:cubicBezTo>
                    <a:pt x="223" y="21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0" name="Google Shape;8920;p22"/>
            <p:cNvSpPr/>
            <p:nvPr/>
          </p:nvSpPr>
          <p:spPr>
            <a:xfrm>
              <a:off x="4605825" y="2365300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57" y="0"/>
                  </a:moveTo>
                  <a:cubicBezTo>
                    <a:pt x="124" y="0"/>
                    <a:pt x="104" y="17"/>
                    <a:pt x="71" y="33"/>
                  </a:cubicBezTo>
                  <a:cubicBezTo>
                    <a:pt x="38" y="50"/>
                    <a:pt x="21" y="66"/>
                    <a:pt x="21" y="103"/>
                  </a:cubicBezTo>
                  <a:cubicBezTo>
                    <a:pt x="1" y="136"/>
                    <a:pt x="1" y="153"/>
                    <a:pt x="38" y="169"/>
                  </a:cubicBezTo>
                  <a:cubicBezTo>
                    <a:pt x="38" y="186"/>
                    <a:pt x="71" y="186"/>
                    <a:pt x="87" y="186"/>
                  </a:cubicBezTo>
                  <a:lnTo>
                    <a:pt x="157" y="186"/>
                  </a:lnTo>
                  <a:cubicBezTo>
                    <a:pt x="190" y="169"/>
                    <a:pt x="228" y="136"/>
                    <a:pt x="244" y="103"/>
                  </a:cubicBezTo>
                  <a:lnTo>
                    <a:pt x="244" y="83"/>
                  </a:lnTo>
                  <a:cubicBezTo>
                    <a:pt x="260" y="33"/>
                    <a:pt x="228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1" name="Google Shape;8921;p22"/>
            <p:cNvSpPr/>
            <p:nvPr/>
          </p:nvSpPr>
          <p:spPr>
            <a:xfrm>
              <a:off x="4742400" y="23970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17"/>
                    <a:pt x="104" y="17"/>
                    <a:pt x="71" y="33"/>
                  </a:cubicBezTo>
                  <a:cubicBezTo>
                    <a:pt x="38" y="50"/>
                    <a:pt x="21" y="87"/>
                    <a:pt x="21" y="103"/>
                  </a:cubicBezTo>
                  <a:cubicBezTo>
                    <a:pt x="1" y="136"/>
                    <a:pt x="1" y="153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104" y="206"/>
                    <a:pt x="124" y="206"/>
                    <a:pt x="157" y="190"/>
                  </a:cubicBezTo>
                  <a:cubicBezTo>
                    <a:pt x="157" y="190"/>
                    <a:pt x="174" y="190"/>
                    <a:pt x="174" y="173"/>
                  </a:cubicBezTo>
                  <a:cubicBezTo>
                    <a:pt x="207" y="153"/>
                    <a:pt x="227" y="136"/>
                    <a:pt x="244" y="103"/>
                  </a:cubicBezTo>
                  <a:cubicBezTo>
                    <a:pt x="260" y="50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2" name="Google Shape;8922;p22"/>
            <p:cNvSpPr/>
            <p:nvPr/>
          </p:nvSpPr>
          <p:spPr>
            <a:xfrm>
              <a:off x="4736000" y="2421300"/>
              <a:ext cx="6950" cy="4925"/>
            </a:xfrm>
            <a:custGeom>
              <a:avLst/>
              <a:gdLst/>
              <a:ahLst/>
              <a:cxnLst/>
              <a:rect l="l" t="t" r="r" b="b"/>
              <a:pathLst>
                <a:path w="278" h="197" extrusionOk="0">
                  <a:moveTo>
                    <a:pt x="172" y="0"/>
                  </a:moveTo>
                  <a:cubicBezTo>
                    <a:pt x="161" y="0"/>
                    <a:pt x="149" y="2"/>
                    <a:pt x="137" y="7"/>
                  </a:cubicBezTo>
                  <a:cubicBezTo>
                    <a:pt x="121" y="7"/>
                    <a:pt x="88" y="28"/>
                    <a:pt x="50" y="61"/>
                  </a:cubicBezTo>
                  <a:cubicBezTo>
                    <a:pt x="17" y="94"/>
                    <a:pt x="1" y="164"/>
                    <a:pt x="50" y="181"/>
                  </a:cubicBezTo>
                  <a:cubicBezTo>
                    <a:pt x="71" y="197"/>
                    <a:pt x="104" y="197"/>
                    <a:pt x="137" y="197"/>
                  </a:cubicBezTo>
                  <a:cubicBezTo>
                    <a:pt x="137" y="197"/>
                    <a:pt x="154" y="197"/>
                    <a:pt x="154" y="181"/>
                  </a:cubicBezTo>
                  <a:cubicBezTo>
                    <a:pt x="191" y="181"/>
                    <a:pt x="207" y="164"/>
                    <a:pt x="224" y="148"/>
                  </a:cubicBezTo>
                  <a:cubicBezTo>
                    <a:pt x="257" y="110"/>
                    <a:pt x="277" y="44"/>
                    <a:pt x="224" y="7"/>
                  </a:cubicBezTo>
                  <a:cubicBezTo>
                    <a:pt x="213" y="7"/>
                    <a:pt x="194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3" name="Google Shape;8923;p22"/>
            <p:cNvSpPr/>
            <p:nvPr/>
          </p:nvSpPr>
          <p:spPr>
            <a:xfrm>
              <a:off x="4520375" y="233005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0" y="17"/>
                    <a:pt x="87" y="33"/>
                  </a:cubicBezTo>
                  <a:cubicBezTo>
                    <a:pt x="54" y="50"/>
                    <a:pt x="38" y="87"/>
                    <a:pt x="38" y="103"/>
                  </a:cubicBezTo>
                  <a:cubicBezTo>
                    <a:pt x="1" y="153"/>
                    <a:pt x="38" y="206"/>
                    <a:pt x="104" y="206"/>
                  </a:cubicBezTo>
                  <a:cubicBezTo>
                    <a:pt x="120" y="206"/>
                    <a:pt x="141" y="206"/>
                    <a:pt x="174" y="190"/>
                  </a:cubicBezTo>
                  <a:cubicBezTo>
                    <a:pt x="174" y="190"/>
                    <a:pt x="191" y="190"/>
                    <a:pt x="191" y="174"/>
                  </a:cubicBezTo>
                  <a:cubicBezTo>
                    <a:pt x="224" y="153"/>
                    <a:pt x="244" y="136"/>
                    <a:pt x="261" y="103"/>
                  </a:cubicBezTo>
                  <a:cubicBezTo>
                    <a:pt x="277" y="50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4" name="Google Shape;8924;p22"/>
            <p:cNvSpPr/>
            <p:nvPr/>
          </p:nvSpPr>
          <p:spPr>
            <a:xfrm>
              <a:off x="4796100" y="232830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17"/>
                    <a:pt x="120" y="17"/>
                    <a:pt x="87" y="37"/>
                  </a:cubicBezTo>
                  <a:cubicBezTo>
                    <a:pt x="54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206"/>
                    <a:pt x="157" y="190"/>
                  </a:cubicBezTo>
                  <a:cubicBezTo>
                    <a:pt x="174" y="190"/>
                    <a:pt x="190" y="190"/>
                    <a:pt x="190" y="173"/>
                  </a:cubicBezTo>
                  <a:cubicBezTo>
                    <a:pt x="223" y="157"/>
                    <a:pt x="244" y="140"/>
                    <a:pt x="260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5" name="Google Shape;8925;p22"/>
            <p:cNvSpPr/>
            <p:nvPr/>
          </p:nvSpPr>
          <p:spPr>
            <a:xfrm>
              <a:off x="4811575" y="231675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40" y="0"/>
                    <a:pt x="120" y="17"/>
                    <a:pt x="87" y="33"/>
                  </a:cubicBezTo>
                  <a:cubicBezTo>
                    <a:pt x="54" y="50"/>
                    <a:pt x="37" y="66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90" y="170"/>
                    <a:pt x="190" y="170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76" y="50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6" name="Google Shape;8926;p22"/>
            <p:cNvSpPr/>
            <p:nvPr/>
          </p:nvSpPr>
          <p:spPr>
            <a:xfrm>
              <a:off x="4693025" y="229480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57" y="0"/>
                    <a:pt x="120" y="0"/>
                    <a:pt x="87" y="17"/>
                  </a:cubicBezTo>
                  <a:cubicBezTo>
                    <a:pt x="54" y="37"/>
                    <a:pt x="38" y="70"/>
                    <a:pt x="38" y="87"/>
                  </a:cubicBezTo>
                  <a:cubicBezTo>
                    <a:pt x="1" y="157"/>
                    <a:pt x="38" y="190"/>
                    <a:pt x="104" y="190"/>
                  </a:cubicBezTo>
                  <a:cubicBezTo>
                    <a:pt x="120" y="190"/>
                    <a:pt x="141" y="190"/>
                    <a:pt x="174" y="173"/>
                  </a:cubicBezTo>
                  <a:cubicBezTo>
                    <a:pt x="174" y="173"/>
                    <a:pt x="190" y="173"/>
                    <a:pt x="190" y="157"/>
                  </a:cubicBezTo>
                  <a:cubicBezTo>
                    <a:pt x="223" y="140"/>
                    <a:pt x="244" y="120"/>
                    <a:pt x="260" y="87"/>
                  </a:cubicBezTo>
                  <a:cubicBezTo>
                    <a:pt x="277" y="37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7" name="Google Shape;8927;p22"/>
            <p:cNvSpPr/>
            <p:nvPr/>
          </p:nvSpPr>
          <p:spPr>
            <a:xfrm>
              <a:off x="4753625" y="2374600"/>
              <a:ext cx="6375" cy="4850"/>
            </a:xfrm>
            <a:custGeom>
              <a:avLst/>
              <a:gdLst/>
              <a:ahLst/>
              <a:cxnLst/>
              <a:rect l="l" t="t" r="r" b="b"/>
              <a:pathLst>
                <a:path w="255" h="194" extrusionOk="0">
                  <a:moveTo>
                    <a:pt x="189" y="1"/>
                  </a:moveTo>
                  <a:cubicBezTo>
                    <a:pt x="183" y="1"/>
                    <a:pt x="177" y="1"/>
                    <a:pt x="170" y="4"/>
                  </a:cubicBezTo>
                  <a:cubicBezTo>
                    <a:pt x="137" y="4"/>
                    <a:pt x="104" y="4"/>
                    <a:pt x="67" y="20"/>
                  </a:cubicBezTo>
                  <a:cubicBezTo>
                    <a:pt x="50" y="41"/>
                    <a:pt x="17" y="74"/>
                    <a:pt x="17" y="90"/>
                  </a:cubicBezTo>
                  <a:cubicBezTo>
                    <a:pt x="1" y="123"/>
                    <a:pt x="1" y="144"/>
                    <a:pt x="17" y="160"/>
                  </a:cubicBezTo>
                  <a:cubicBezTo>
                    <a:pt x="34" y="177"/>
                    <a:pt x="50" y="193"/>
                    <a:pt x="88" y="193"/>
                  </a:cubicBezTo>
                  <a:cubicBezTo>
                    <a:pt x="104" y="193"/>
                    <a:pt x="137" y="193"/>
                    <a:pt x="154" y="177"/>
                  </a:cubicBezTo>
                  <a:cubicBezTo>
                    <a:pt x="154" y="177"/>
                    <a:pt x="170" y="177"/>
                    <a:pt x="191" y="160"/>
                  </a:cubicBezTo>
                  <a:cubicBezTo>
                    <a:pt x="207" y="144"/>
                    <a:pt x="224" y="123"/>
                    <a:pt x="240" y="90"/>
                  </a:cubicBezTo>
                  <a:cubicBezTo>
                    <a:pt x="255" y="47"/>
                    <a:pt x="231" y="1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8" name="Google Shape;8928;p22"/>
            <p:cNvSpPr/>
            <p:nvPr/>
          </p:nvSpPr>
          <p:spPr>
            <a:xfrm>
              <a:off x="4514825" y="23524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36" y="0"/>
                    <a:pt x="103" y="17"/>
                    <a:pt x="87" y="33"/>
                  </a:cubicBezTo>
                  <a:cubicBezTo>
                    <a:pt x="54" y="49"/>
                    <a:pt x="33" y="82"/>
                    <a:pt x="17" y="103"/>
                  </a:cubicBezTo>
                  <a:cubicBezTo>
                    <a:pt x="0" y="153"/>
                    <a:pt x="33" y="206"/>
                    <a:pt x="103" y="206"/>
                  </a:cubicBezTo>
                  <a:cubicBezTo>
                    <a:pt x="120" y="206"/>
                    <a:pt x="136" y="206"/>
                    <a:pt x="157" y="186"/>
                  </a:cubicBezTo>
                  <a:cubicBezTo>
                    <a:pt x="173" y="186"/>
                    <a:pt x="173" y="186"/>
                    <a:pt x="190" y="169"/>
                  </a:cubicBezTo>
                  <a:cubicBezTo>
                    <a:pt x="223" y="153"/>
                    <a:pt x="239" y="136"/>
                    <a:pt x="239" y="103"/>
                  </a:cubicBezTo>
                  <a:cubicBezTo>
                    <a:pt x="260" y="82"/>
                    <a:pt x="260" y="49"/>
                    <a:pt x="239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9" name="Google Shape;8929;p22"/>
            <p:cNvSpPr/>
            <p:nvPr/>
          </p:nvSpPr>
          <p:spPr>
            <a:xfrm>
              <a:off x="4948550" y="2303775"/>
              <a:ext cx="6400" cy="4850"/>
            </a:xfrm>
            <a:custGeom>
              <a:avLst/>
              <a:gdLst/>
              <a:ahLst/>
              <a:cxnLst/>
              <a:rect l="l" t="t" r="r" b="b"/>
              <a:pathLst>
                <a:path w="256" h="194" extrusionOk="0">
                  <a:moveTo>
                    <a:pt x="183" y="1"/>
                  </a:moveTo>
                  <a:cubicBezTo>
                    <a:pt x="175" y="1"/>
                    <a:pt x="166" y="2"/>
                    <a:pt x="157" y="4"/>
                  </a:cubicBezTo>
                  <a:cubicBezTo>
                    <a:pt x="124" y="4"/>
                    <a:pt x="87" y="4"/>
                    <a:pt x="70" y="21"/>
                  </a:cubicBezTo>
                  <a:cubicBezTo>
                    <a:pt x="38" y="37"/>
                    <a:pt x="21" y="70"/>
                    <a:pt x="0" y="91"/>
                  </a:cubicBezTo>
                  <a:cubicBezTo>
                    <a:pt x="0" y="124"/>
                    <a:pt x="0" y="140"/>
                    <a:pt x="21" y="157"/>
                  </a:cubicBezTo>
                  <a:cubicBezTo>
                    <a:pt x="38" y="173"/>
                    <a:pt x="54" y="194"/>
                    <a:pt x="87" y="194"/>
                  </a:cubicBezTo>
                  <a:cubicBezTo>
                    <a:pt x="103" y="194"/>
                    <a:pt x="124" y="194"/>
                    <a:pt x="141" y="173"/>
                  </a:cubicBezTo>
                  <a:cubicBezTo>
                    <a:pt x="157" y="173"/>
                    <a:pt x="157" y="173"/>
                    <a:pt x="174" y="157"/>
                  </a:cubicBezTo>
                  <a:cubicBezTo>
                    <a:pt x="207" y="140"/>
                    <a:pt x="227" y="124"/>
                    <a:pt x="227" y="91"/>
                  </a:cubicBezTo>
                  <a:cubicBezTo>
                    <a:pt x="256" y="44"/>
                    <a:pt x="235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0" name="Google Shape;8930;p22"/>
            <p:cNvSpPr/>
            <p:nvPr/>
          </p:nvSpPr>
          <p:spPr>
            <a:xfrm>
              <a:off x="4951125" y="2269750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61" y="0"/>
                  </a:moveTo>
                  <a:cubicBezTo>
                    <a:pt x="142" y="0"/>
                    <a:pt x="123" y="3"/>
                    <a:pt x="104" y="9"/>
                  </a:cubicBezTo>
                  <a:cubicBezTo>
                    <a:pt x="54" y="42"/>
                    <a:pt x="0" y="112"/>
                    <a:pt x="21" y="145"/>
                  </a:cubicBezTo>
                  <a:cubicBezTo>
                    <a:pt x="32" y="177"/>
                    <a:pt x="63" y="197"/>
                    <a:pt x="99" y="197"/>
                  </a:cubicBezTo>
                  <a:cubicBezTo>
                    <a:pt x="118" y="197"/>
                    <a:pt x="138" y="191"/>
                    <a:pt x="157" y="178"/>
                  </a:cubicBezTo>
                  <a:cubicBezTo>
                    <a:pt x="227" y="161"/>
                    <a:pt x="277" y="91"/>
                    <a:pt x="260" y="42"/>
                  </a:cubicBezTo>
                  <a:cubicBezTo>
                    <a:pt x="248" y="18"/>
                    <a:pt x="208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1" name="Google Shape;8931;p22"/>
            <p:cNvSpPr/>
            <p:nvPr/>
          </p:nvSpPr>
          <p:spPr>
            <a:xfrm>
              <a:off x="4934425" y="231457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4" y="1"/>
                  </a:moveTo>
                  <a:cubicBezTo>
                    <a:pt x="153" y="1"/>
                    <a:pt x="137" y="1"/>
                    <a:pt x="104" y="17"/>
                  </a:cubicBezTo>
                  <a:cubicBezTo>
                    <a:pt x="50" y="34"/>
                    <a:pt x="1" y="104"/>
                    <a:pt x="17" y="153"/>
                  </a:cubicBezTo>
                  <a:cubicBezTo>
                    <a:pt x="29" y="181"/>
                    <a:pt x="70" y="197"/>
                    <a:pt x="111" y="197"/>
                  </a:cubicBezTo>
                  <a:cubicBezTo>
                    <a:pt x="126" y="197"/>
                    <a:pt x="140" y="195"/>
                    <a:pt x="153" y="191"/>
                  </a:cubicBezTo>
                  <a:cubicBezTo>
                    <a:pt x="174" y="174"/>
                    <a:pt x="190" y="174"/>
                    <a:pt x="207" y="153"/>
                  </a:cubicBezTo>
                  <a:cubicBezTo>
                    <a:pt x="240" y="120"/>
                    <a:pt x="256" y="87"/>
                    <a:pt x="256" y="50"/>
                  </a:cubicBezTo>
                  <a:cubicBezTo>
                    <a:pt x="240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2" name="Google Shape;8932;p22"/>
            <p:cNvSpPr/>
            <p:nvPr/>
          </p:nvSpPr>
          <p:spPr>
            <a:xfrm>
              <a:off x="4956800" y="2280425"/>
              <a:ext cx="6825" cy="5000"/>
            </a:xfrm>
            <a:custGeom>
              <a:avLst/>
              <a:gdLst/>
              <a:ahLst/>
              <a:cxnLst/>
              <a:rect l="l" t="t" r="r" b="b"/>
              <a:pathLst>
                <a:path w="273" h="200" extrusionOk="0">
                  <a:moveTo>
                    <a:pt x="179" y="1"/>
                  </a:moveTo>
                  <a:cubicBezTo>
                    <a:pt x="159" y="1"/>
                    <a:pt x="138" y="4"/>
                    <a:pt x="120" y="10"/>
                  </a:cubicBezTo>
                  <a:cubicBezTo>
                    <a:pt x="50" y="43"/>
                    <a:pt x="0" y="97"/>
                    <a:pt x="17" y="147"/>
                  </a:cubicBezTo>
                  <a:cubicBezTo>
                    <a:pt x="27" y="180"/>
                    <a:pt x="59" y="200"/>
                    <a:pt x="94" y="200"/>
                  </a:cubicBezTo>
                  <a:cubicBezTo>
                    <a:pt x="114" y="200"/>
                    <a:pt x="135" y="193"/>
                    <a:pt x="153" y="180"/>
                  </a:cubicBezTo>
                  <a:cubicBezTo>
                    <a:pt x="223" y="147"/>
                    <a:pt x="272" y="97"/>
                    <a:pt x="256" y="43"/>
                  </a:cubicBezTo>
                  <a:cubicBezTo>
                    <a:pt x="245" y="12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3" name="Google Shape;8933;p22"/>
            <p:cNvSpPr/>
            <p:nvPr/>
          </p:nvSpPr>
          <p:spPr>
            <a:xfrm>
              <a:off x="4940825" y="228190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0" y="0"/>
                  </a:moveTo>
                  <a:cubicBezTo>
                    <a:pt x="150" y="0"/>
                    <a:pt x="128" y="6"/>
                    <a:pt x="103" y="17"/>
                  </a:cubicBezTo>
                  <a:cubicBezTo>
                    <a:pt x="37" y="38"/>
                    <a:pt x="0" y="104"/>
                    <a:pt x="21" y="141"/>
                  </a:cubicBezTo>
                  <a:cubicBezTo>
                    <a:pt x="21" y="178"/>
                    <a:pt x="58" y="197"/>
                    <a:pt x="106" y="197"/>
                  </a:cubicBezTo>
                  <a:cubicBezTo>
                    <a:pt x="122" y="197"/>
                    <a:pt x="139" y="195"/>
                    <a:pt x="157" y="191"/>
                  </a:cubicBezTo>
                  <a:cubicBezTo>
                    <a:pt x="227" y="158"/>
                    <a:pt x="260" y="88"/>
                    <a:pt x="243" y="55"/>
                  </a:cubicBezTo>
                  <a:cubicBezTo>
                    <a:pt x="233" y="20"/>
                    <a:pt x="206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4" name="Google Shape;8934;p22"/>
            <p:cNvSpPr/>
            <p:nvPr/>
          </p:nvSpPr>
          <p:spPr>
            <a:xfrm>
              <a:off x="4938250" y="2326900"/>
              <a:ext cx="6100" cy="4900"/>
            </a:xfrm>
            <a:custGeom>
              <a:avLst/>
              <a:gdLst/>
              <a:ahLst/>
              <a:cxnLst/>
              <a:rect l="l" t="t" r="r" b="b"/>
              <a:pathLst>
                <a:path w="244" h="196" extrusionOk="0">
                  <a:moveTo>
                    <a:pt x="184" y="0"/>
                  </a:moveTo>
                  <a:cubicBezTo>
                    <a:pt x="175" y="0"/>
                    <a:pt x="166" y="2"/>
                    <a:pt x="157" y="7"/>
                  </a:cubicBezTo>
                  <a:lnTo>
                    <a:pt x="103" y="7"/>
                  </a:lnTo>
                  <a:cubicBezTo>
                    <a:pt x="37" y="40"/>
                    <a:pt x="0" y="93"/>
                    <a:pt x="0" y="143"/>
                  </a:cubicBezTo>
                  <a:cubicBezTo>
                    <a:pt x="13" y="177"/>
                    <a:pt x="44" y="196"/>
                    <a:pt x="83" y="196"/>
                  </a:cubicBezTo>
                  <a:cubicBezTo>
                    <a:pt x="106" y="196"/>
                    <a:pt x="131" y="189"/>
                    <a:pt x="157" y="176"/>
                  </a:cubicBezTo>
                  <a:cubicBezTo>
                    <a:pt x="173" y="176"/>
                    <a:pt x="190" y="159"/>
                    <a:pt x="206" y="143"/>
                  </a:cubicBezTo>
                  <a:cubicBezTo>
                    <a:pt x="227" y="126"/>
                    <a:pt x="243" y="73"/>
                    <a:pt x="243" y="40"/>
                  </a:cubicBezTo>
                  <a:cubicBezTo>
                    <a:pt x="231" y="16"/>
                    <a:pt x="208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5" name="Google Shape;8935;p22"/>
            <p:cNvSpPr/>
            <p:nvPr/>
          </p:nvSpPr>
          <p:spPr>
            <a:xfrm>
              <a:off x="4956275" y="22926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21"/>
                    <a:pt x="87" y="38"/>
                  </a:cubicBezTo>
                  <a:cubicBezTo>
                    <a:pt x="54" y="54"/>
                    <a:pt x="38" y="71"/>
                    <a:pt x="21" y="104"/>
                  </a:cubicBezTo>
                  <a:cubicBezTo>
                    <a:pt x="1" y="141"/>
                    <a:pt x="21" y="157"/>
                    <a:pt x="38" y="174"/>
                  </a:cubicBezTo>
                  <a:cubicBezTo>
                    <a:pt x="54" y="190"/>
                    <a:pt x="71" y="190"/>
                    <a:pt x="104" y="190"/>
                  </a:cubicBezTo>
                  <a:lnTo>
                    <a:pt x="157" y="190"/>
                  </a:lnTo>
                  <a:cubicBezTo>
                    <a:pt x="207" y="174"/>
                    <a:pt x="244" y="141"/>
                    <a:pt x="244" y="104"/>
                  </a:cubicBezTo>
                  <a:lnTo>
                    <a:pt x="244" y="87"/>
                  </a:ln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6" name="Google Shape;8936;p22"/>
            <p:cNvSpPr/>
            <p:nvPr/>
          </p:nvSpPr>
          <p:spPr>
            <a:xfrm>
              <a:off x="4757450" y="2548675"/>
              <a:ext cx="5600" cy="3000"/>
            </a:xfrm>
            <a:custGeom>
              <a:avLst/>
              <a:gdLst/>
              <a:ahLst/>
              <a:cxnLst/>
              <a:rect l="l" t="t" r="r" b="b"/>
              <a:pathLst>
                <a:path w="224" h="120" extrusionOk="0">
                  <a:moveTo>
                    <a:pt x="104" y="0"/>
                  </a:moveTo>
                  <a:cubicBezTo>
                    <a:pt x="87" y="17"/>
                    <a:pt x="54" y="33"/>
                    <a:pt x="17" y="49"/>
                  </a:cubicBezTo>
                  <a:cubicBezTo>
                    <a:pt x="17" y="66"/>
                    <a:pt x="1" y="66"/>
                    <a:pt x="1" y="87"/>
                  </a:cubicBezTo>
                  <a:cubicBezTo>
                    <a:pt x="71" y="103"/>
                    <a:pt x="141" y="120"/>
                    <a:pt x="207" y="120"/>
                  </a:cubicBezTo>
                  <a:cubicBezTo>
                    <a:pt x="207" y="120"/>
                    <a:pt x="223" y="87"/>
                    <a:pt x="223" y="66"/>
                  </a:cubicBezTo>
                  <a:cubicBezTo>
                    <a:pt x="223" y="49"/>
                    <a:pt x="207" y="33"/>
                    <a:pt x="190" y="17"/>
                  </a:cubicBezTo>
                  <a:cubicBezTo>
                    <a:pt x="174" y="0"/>
                    <a:pt x="14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7" name="Google Shape;8937;p22"/>
            <p:cNvSpPr/>
            <p:nvPr/>
          </p:nvSpPr>
          <p:spPr>
            <a:xfrm>
              <a:off x="4536250" y="2273350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228" y="1"/>
                  </a:moveTo>
                  <a:cubicBezTo>
                    <a:pt x="174" y="1"/>
                    <a:pt x="141" y="17"/>
                    <a:pt x="87" y="17"/>
                  </a:cubicBezTo>
                  <a:lnTo>
                    <a:pt x="71" y="17"/>
                  </a:lnTo>
                  <a:cubicBezTo>
                    <a:pt x="38" y="34"/>
                    <a:pt x="21" y="50"/>
                    <a:pt x="21" y="87"/>
                  </a:cubicBezTo>
                  <a:cubicBezTo>
                    <a:pt x="1" y="120"/>
                    <a:pt x="1" y="137"/>
                    <a:pt x="21" y="153"/>
                  </a:cubicBezTo>
                  <a:cubicBezTo>
                    <a:pt x="38" y="174"/>
                    <a:pt x="54" y="190"/>
                    <a:pt x="87" y="190"/>
                  </a:cubicBezTo>
                  <a:cubicBezTo>
                    <a:pt x="104" y="190"/>
                    <a:pt x="124" y="174"/>
                    <a:pt x="157" y="174"/>
                  </a:cubicBezTo>
                  <a:lnTo>
                    <a:pt x="174" y="153"/>
                  </a:lnTo>
                  <a:cubicBezTo>
                    <a:pt x="207" y="137"/>
                    <a:pt x="228" y="104"/>
                    <a:pt x="244" y="87"/>
                  </a:cubicBezTo>
                  <a:cubicBezTo>
                    <a:pt x="244" y="50"/>
                    <a:pt x="244" y="17"/>
                    <a:pt x="2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8" name="Google Shape;8938;p22"/>
            <p:cNvSpPr/>
            <p:nvPr/>
          </p:nvSpPr>
          <p:spPr>
            <a:xfrm>
              <a:off x="4959375" y="2336950"/>
              <a:ext cx="5175" cy="3425"/>
            </a:xfrm>
            <a:custGeom>
              <a:avLst/>
              <a:gdLst/>
              <a:ahLst/>
              <a:cxnLst/>
              <a:rect l="l" t="t" r="r" b="b"/>
              <a:pathLst>
                <a:path w="207" h="137" extrusionOk="0">
                  <a:moveTo>
                    <a:pt x="153" y="1"/>
                  </a:moveTo>
                  <a:cubicBezTo>
                    <a:pt x="120" y="1"/>
                    <a:pt x="83" y="17"/>
                    <a:pt x="66" y="34"/>
                  </a:cubicBezTo>
                  <a:cubicBezTo>
                    <a:pt x="33" y="50"/>
                    <a:pt x="17" y="67"/>
                    <a:pt x="0" y="104"/>
                  </a:cubicBezTo>
                  <a:lnTo>
                    <a:pt x="0" y="137"/>
                  </a:lnTo>
                  <a:cubicBezTo>
                    <a:pt x="66" y="104"/>
                    <a:pt x="136" y="67"/>
                    <a:pt x="206" y="17"/>
                  </a:cubicBezTo>
                  <a:cubicBezTo>
                    <a:pt x="206" y="1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9" name="Google Shape;8939;p22"/>
            <p:cNvSpPr/>
            <p:nvPr/>
          </p:nvSpPr>
          <p:spPr>
            <a:xfrm>
              <a:off x="4951650" y="2314575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69" y="1"/>
                  </a:moveTo>
                  <a:cubicBezTo>
                    <a:pt x="136" y="1"/>
                    <a:pt x="103" y="1"/>
                    <a:pt x="83" y="17"/>
                  </a:cubicBezTo>
                  <a:cubicBezTo>
                    <a:pt x="50" y="34"/>
                    <a:pt x="33" y="71"/>
                    <a:pt x="17" y="87"/>
                  </a:cubicBezTo>
                  <a:cubicBezTo>
                    <a:pt x="0" y="153"/>
                    <a:pt x="33" y="191"/>
                    <a:pt x="103" y="191"/>
                  </a:cubicBezTo>
                  <a:cubicBezTo>
                    <a:pt x="120" y="191"/>
                    <a:pt x="136" y="191"/>
                    <a:pt x="153" y="174"/>
                  </a:cubicBezTo>
                  <a:cubicBezTo>
                    <a:pt x="206" y="153"/>
                    <a:pt x="239" y="120"/>
                    <a:pt x="256" y="87"/>
                  </a:cubicBezTo>
                  <a:cubicBezTo>
                    <a:pt x="272" y="34"/>
                    <a:pt x="239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0" name="Google Shape;8940;p22"/>
            <p:cNvSpPr/>
            <p:nvPr/>
          </p:nvSpPr>
          <p:spPr>
            <a:xfrm>
              <a:off x="4943400" y="2338200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24" y="17"/>
                    <a:pt x="87" y="17"/>
                  </a:cubicBezTo>
                  <a:cubicBezTo>
                    <a:pt x="54" y="33"/>
                    <a:pt x="37" y="70"/>
                    <a:pt x="21" y="103"/>
                  </a:cubicBezTo>
                  <a:cubicBezTo>
                    <a:pt x="0" y="157"/>
                    <a:pt x="37" y="190"/>
                    <a:pt x="103" y="190"/>
                  </a:cubicBezTo>
                  <a:lnTo>
                    <a:pt x="157" y="190"/>
                  </a:lnTo>
                  <a:cubicBezTo>
                    <a:pt x="173" y="173"/>
                    <a:pt x="173" y="173"/>
                    <a:pt x="190" y="173"/>
                  </a:cubicBezTo>
                  <a:cubicBezTo>
                    <a:pt x="206" y="157"/>
                    <a:pt x="244" y="120"/>
                    <a:pt x="244" y="103"/>
                  </a:cubicBezTo>
                  <a:cubicBezTo>
                    <a:pt x="260" y="70"/>
                    <a:pt x="260" y="54"/>
                    <a:pt x="244" y="33"/>
                  </a:cubicBezTo>
                  <a:cubicBezTo>
                    <a:pt x="227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1" name="Google Shape;8941;p22"/>
            <p:cNvSpPr/>
            <p:nvPr/>
          </p:nvSpPr>
          <p:spPr>
            <a:xfrm>
              <a:off x="4953300" y="232530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20" y="1"/>
                  </a:moveTo>
                  <a:cubicBezTo>
                    <a:pt x="87" y="1"/>
                    <a:pt x="70" y="17"/>
                    <a:pt x="37" y="54"/>
                  </a:cubicBezTo>
                  <a:cubicBezTo>
                    <a:pt x="17" y="71"/>
                    <a:pt x="0" y="104"/>
                    <a:pt x="0" y="120"/>
                  </a:cubicBezTo>
                  <a:cubicBezTo>
                    <a:pt x="0" y="137"/>
                    <a:pt x="17" y="174"/>
                    <a:pt x="37" y="174"/>
                  </a:cubicBezTo>
                  <a:cubicBezTo>
                    <a:pt x="54" y="190"/>
                    <a:pt x="87" y="190"/>
                    <a:pt x="120" y="190"/>
                  </a:cubicBezTo>
                  <a:cubicBezTo>
                    <a:pt x="120" y="190"/>
                    <a:pt x="140" y="190"/>
                    <a:pt x="140" y="174"/>
                  </a:cubicBezTo>
                  <a:cubicBezTo>
                    <a:pt x="173" y="174"/>
                    <a:pt x="190" y="157"/>
                    <a:pt x="206" y="137"/>
                  </a:cubicBezTo>
                  <a:cubicBezTo>
                    <a:pt x="243" y="104"/>
                    <a:pt x="260" y="34"/>
                    <a:pt x="2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2" name="Google Shape;8942;p22"/>
            <p:cNvSpPr/>
            <p:nvPr/>
          </p:nvSpPr>
          <p:spPr>
            <a:xfrm>
              <a:off x="4933075" y="2304800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72" y="0"/>
                  </a:moveTo>
                  <a:cubicBezTo>
                    <a:pt x="152" y="0"/>
                    <a:pt x="131" y="4"/>
                    <a:pt x="104" y="13"/>
                  </a:cubicBezTo>
                  <a:cubicBezTo>
                    <a:pt x="55" y="29"/>
                    <a:pt x="22" y="66"/>
                    <a:pt x="22" y="99"/>
                  </a:cubicBezTo>
                  <a:cubicBezTo>
                    <a:pt x="22" y="116"/>
                    <a:pt x="1" y="132"/>
                    <a:pt x="22" y="153"/>
                  </a:cubicBezTo>
                  <a:cubicBezTo>
                    <a:pt x="34" y="177"/>
                    <a:pt x="63" y="192"/>
                    <a:pt x="106" y="192"/>
                  </a:cubicBezTo>
                  <a:cubicBezTo>
                    <a:pt x="122" y="192"/>
                    <a:pt x="139" y="190"/>
                    <a:pt x="158" y="186"/>
                  </a:cubicBezTo>
                  <a:cubicBezTo>
                    <a:pt x="228" y="153"/>
                    <a:pt x="261" y="99"/>
                    <a:pt x="244" y="50"/>
                  </a:cubicBezTo>
                  <a:cubicBezTo>
                    <a:pt x="244" y="29"/>
                    <a:pt x="244" y="13"/>
                    <a:pt x="228" y="13"/>
                  </a:cubicBezTo>
                  <a:cubicBezTo>
                    <a:pt x="209" y="4"/>
                    <a:pt x="192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3" name="Google Shape;8943;p22"/>
            <p:cNvSpPr/>
            <p:nvPr/>
          </p:nvSpPr>
          <p:spPr>
            <a:xfrm>
              <a:off x="4943400" y="2292225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40" y="0"/>
                  </a:moveTo>
                  <a:cubicBezTo>
                    <a:pt x="103" y="17"/>
                    <a:pt x="70" y="37"/>
                    <a:pt x="54" y="54"/>
                  </a:cubicBezTo>
                  <a:cubicBezTo>
                    <a:pt x="0" y="103"/>
                    <a:pt x="0" y="157"/>
                    <a:pt x="37" y="190"/>
                  </a:cubicBezTo>
                  <a:cubicBezTo>
                    <a:pt x="54" y="198"/>
                    <a:pt x="66" y="202"/>
                    <a:pt x="79" y="202"/>
                  </a:cubicBezTo>
                  <a:cubicBezTo>
                    <a:pt x="92" y="202"/>
                    <a:pt x="105" y="198"/>
                    <a:pt x="124" y="190"/>
                  </a:cubicBezTo>
                  <a:lnTo>
                    <a:pt x="157" y="190"/>
                  </a:lnTo>
                  <a:cubicBezTo>
                    <a:pt x="173" y="173"/>
                    <a:pt x="190" y="173"/>
                    <a:pt x="206" y="157"/>
                  </a:cubicBezTo>
                  <a:cubicBezTo>
                    <a:pt x="244" y="120"/>
                    <a:pt x="244" y="103"/>
                    <a:pt x="260" y="70"/>
                  </a:cubicBezTo>
                  <a:cubicBezTo>
                    <a:pt x="260" y="54"/>
                    <a:pt x="244" y="37"/>
                    <a:pt x="227" y="17"/>
                  </a:cubicBezTo>
                  <a:cubicBezTo>
                    <a:pt x="206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4" name="Google Shape;8944;p22"/>
            <p:cNvSpPr/>
            <p:nvPr/>
          </p:nvSpPr>
          <p:spPr>
            <a:xfrm>
              <a:off x="4866100" y="2397450"/>
              <a:ext cx="6100" cy="5200"/>
            </a:xfrm>
            <a:custGeom>
              <a:avLst/>
              <a:gdLst/>
              <a:ahLst/>
              <a:cxnLst/>
              <a:rect l="l" t="t" r="r" b="b"/>
              <a:pathLst>
                <a:path w="244" h="208" extrusionOk="0">
                  <a:moveTo>
                    <a:pt x="157" y="1"/>
                  </a:moveTo>
                  <a:cubicBezTo>
                    <a:pt x="140" y="1"/>
                    <a:pt x="124" y="17"/>
                    <a:pt x="103" y="17"/>
                  </a:cubicBezTo>
                  <a:cubicBezTo>
                    <a:pt x="37" y="54"/>
                    <a:pt x="0" y="104"/>
                    <a:pt x="0" y="157"/>
                  </a:cubicBezTo>
                  <a:cubicBezTo>
                    <a:pt x="13" y="189"/>
                    <a:pt x="46" y="208"/>
                    <a:pt x="86" y="208"/>
                  </a:cubicBezTo>
                  <a:cubicBezTo>
                    <a:pt x="108" y="208"/>
                    <a:pt x="132" y="202"/>
                    <a:pt x="157" y="190"/>
                  </a:cubicBezTo>
                  <a:cubicBezTo>
                    <a:pt x="173" y="190"/>
                    <a:pt x="190" y="174"/>
                    <a:pt x="190" y="157"/>
                  </a:cubicBezTo>
                  <a:cubicBezTo>
                    <a:pt x="227" y="120"/>
                    <a:pt x="243" y="87"/>
                    <a:pt x="243" y="54"/>
                  </a:cubicBezTo>
                  <a:cubicBezTo>
                    <a:pt x="227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5" name="Google Shape;8945;p22"/>
            <p:cNvSpPr/>
            <p:nvPr/>
          </p:nvSpPr>
          <p:spPr>
            <a:xfrm>
              <a:off x="4866600" y="238482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37" y="0"/>
                  </a:moveTo>
                  <a:cubicBezTo>
                    <a:pt x="120" y="0"/>
                    <a:pt x="102" y="3"/>
                    <a:pt x="83" y="7"/>
                  </a:cubicBezTo>
                  <a:cubicBezTo>
                    <a:pt x="50" y="23"/>
                    <a:pt x="17" y="60"/>
                    <a:pt x="17" y="93"/>
                  </a:cubicBezTo>
                  <a:cubicBezTo>
                    <a:pt x="1" y="110"/>
                    <a:pt x="1" y="126"/>
                    <a:pt x="1" y="147"/>
                  </a:cubicBezTo>
                  <a:cubicBezTo>
                    <a:pt x="1" y="164"/>
                    <a:pt x="17" y="180"/>
                    <a:pt x="34" y="197"/>
                  </a:cubicBezTo>
                  <a:cubicBezTo>
                    <a:pt x="67" y="197"/>
                    <a:pt x="104" y="197"/>
                    <a:pt x="137" y="180"/>
                  </a:cubicBezTo>
                  <a:cubicBezTo>
                    <a:pt x="207" y="164"/>
                    <a:pt x="240" y="93"/>
                    <a:pt x="240" y="44"/>
                  </a:cubicBezTo>
                  <a:cubicBezTo>
                    <a:pt x="228" y="17"/>
                    <a:pt x="186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6" name="Google Shape;8946;p22"/>
            <p:cNvSpPr/>
            <p:nvPr/>
          </p:nvSpPr>
          <p:spPr>
            <a:xfrm>
              <a:off x="4907825" y="2326125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153" y="1"/>
                  </a:moveTo>
                  <a:cubicBezTo>
                    <a:pt x="120" y="1"/>
                    <a:pt x="83" y="21"/>
                    <a:pt x="67" y="38"/>
                  </a:cubicBezTo>
                  <a:cubicBezTo>
                    <a:pt x="34" y="54"/>
                    <a:pt x="17" y="71"/>
                    <a:pt x="1" y="104"/>
                  </a:cubicBezTo>
                  <a:cubicBezTo>
                    <a:pt x="1" y="141"/>
                    <a:pt x="1" y="157"/>
                    <a:pt x="17" y="174"/>
                  </a:cubicBezTo>
                  <a:cubicBezTo>
                    <a:pt x="17" y="190"/>
                    <a:pt x="50" y="207"/>
                    <a:pt x="83" y="207"/>
                  </a:cubicBezTo>
                  <a:cubicBezTo>
                    <a:pt x="104" y="207"/>
                    <a:pt x="120" y="190"/>
                    <a:pt x="137" y="190"/>
                  </a:cubicBezTo>
                  <a:cubicBezTo>
                    <a:pt x="153" y="190"/>
                    <a:pt x="153" y="174"/>
                    <a:pt x="170" y="174"/>
                  </a:cubicBezTo>
                  <a:cubicBezTo>
                    <a:pt x="207" y="157"/>
                    <a:pt x="223" y="124"/>
                    <a:pt x="223" y="104"/>
                  </a:cubicBezTo>
                  <a:cubicBezTo>
                    <a:pt x="240" y="54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7" name="Google Shape;8947;p22"/>
            <p:cNvSpPr/>
            <p:nvPr/>
          </p:nvSpPr>
          <p:spPr>
            <a:xfrm>
              <a:off x="4756625" y="2490625"/>
              <a:ext cx="6425" cy="5075"/>
            </a:xfrm>
            <a:custGeom>
              <a:avLst/>
              <a:gdLst/>
              <a:ahLst/>
              <a:cxnLst/>
              <a:rect l="l" t="t" r="r" b="b"/>
              <a:pathLst>
                <a:path w="257" h="203" extrusionOk="0">
                  <a:moveTo>
                    <a:pt x="137" y="1"/>
                  </a:moveTo>
                  <a:cubicBezTo>
                    <a:pt x="104" y="17"/>
                    <a:pt x="71" y="38"/>
                    <a:pt x="50" y="54"/>
                  </a:cubicBezTo>
                  <a:cubicBezTo>
                    <a:pt x="1" y="104"/>
                    <a:pt x="1" y="157"/>
                    <a:pt x="34" y="190"/>
                  </a:cubicBezTo>
                  <a:cubicBezTo>
                    <a:pt x="52" y="199"/>
                    <a:pt x="65" y="203"/>
                    <a:pt x="78" y="203"/>
                  </a:cubicBezTo>
                  <a:cubicBezTo>
                    <a:pt x="91" y="203"/>
                    <a:pt x="104" y="199"/>
                    <a:pt x="120" y="190"/>
                  </a:cubicBezTo>
                  <a:lnTo>
                    <a:pt x="153" y="190"/>
                  </a:lnTo>
                  <a:cubicBezTo>
                    <a:pt x="174" y="174"/>
                    <a:pt x="190" y="174"/>
                    <a:pt x="207" y="157"/>
                  </a:cubicBezTo>
                  <a:cubicBezTo>
                    <a:pt x="256" y="104"/>
                    <a:pt x="256" y="54"/>
                    <a:pt x="223" y="17"/>
                  </a:cubicBezTo>
                  <a:cubicBezTo>
                    <a:pt x="190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8" name="Google Shape;8948;p22"/>
            <p:cNvSpPr/>
            <p:nvPr/>
          </p:nvSpPr>
          <p:spPr>
            <a:xfrm>
              <a:off x="4790525" y="2500950"/>
              <a:ext cx="6950" cy="4750"/>
            </a:xfrm>
            <a:custGeom>
              <a:avLst/>
              <a:gdLst/>
              <a:ahLst/>
              <a:cxnLst/>
              <a:rect l="l" t="t" r="r" b="b"/>
              <a:pathLst>
                <a:path w="278" h="190" extrusionOk="0">
                  <a:moveTo>
                    <a:pt x="174" y="0"/>
                  </a:moveTo>
                  <a:cubicBezTo>
                    <a:pt x="158" y="0"/>
                    <a:pt x="121" y="17"/>
                    <a:pt x="88" y="37"/>
                  </a:cubicBezTo>
                  <a:cubicBezTo>
                    <a:pt x="55" y="54"/>
                    <a:pt x="34" y="70"/>
                    <a:pt x="34" y="103"/>
                  </a:cubicBezTo>
                  <a:cubicBezTo>
                    <a:pt x="1" y="157"/>
                    <a:pt x="34" y="190"/>
                    <a:pt x="104" y="190"/>
                  </a:cubicBezTo>
                  <a:lnTo>
                    <a:pt x="174" y="190"/>
                  </a:lnTo>
                  <a:cubicBezTo>
                    <a:pt x="174" y="173"/>
                    <a:pt x="191" y="173"/>
                    <a:pt x="191" y="173"/>
                  </a:cubicBezTo>
                  <a:cubicBezTo>
                    <a:pt x="224" y="157"/>
                    <a:pt x="240" y="120"/>
                    <a:pt x="261" y="103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9" name="Google Shape;8949;p22"/>
            <p:cNvSpPr/>
            <p:nvPr/>
          </p:nvSpPr>
          <p:spPr>
            <a:xfrm>
              <a:off x="4502750" y="23312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41" y="1"/>
                    <a:pt x="104" y="21"/>
                    <a:pt x="71" y="38"/>
                  </a:cubicBezTo>
                  <a:cubicBezTo>
                    <a:pt x="54" y="54"/>
                    <a:pt x="21" y="71"/>
                    <a:pt x="21" y="104"/>
                  </a:cubicBezTo>
                  <a:cubicBezTo>
                    <a:pt x="1" y="141"/>
                    <a:pt x="1" y="157"/>
                    <a:pt x="38" y="190"/>
                  </a:cubicBezTo>
                  <a:cubicBezTo>
                    <a:pt x="54" y="190"/>
                    <a:pt x="71" y="207"/>
                    <a:pt x="87" y="207"/>
                  </a:cubicBezTo>
                  <a:cubicBezTo>
                    <a:pt x="104" y="207"/>
                    <a:pt x="141" y="190"/>
                    <a:pt x="158" y="190"/>
                  </a:cubicBezTo>
                  <a:cubicBezTo>
                    <a:pt x="191" y="174"/>
                    <a:pt x="228" y="141"/>
                    <a:pt x="244" y="104"/>
                  </a:cubicBezTo>
                  <a:lnTo>
                    <a:pt x="244" y="87"/>
                  </a:lnTo>
                  <a:cubicBezTo>
                    <a:pt x="261" y="38"/>
                    <a:pt x="228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0" name="Google Shape;8950;p22"/>
            <p:cNvSpPr/>
            <p:nvPr/>
          </p:nvSpPr>
          <p:spPr>
            <a:xfrm>
              <a:off x="4920725" y="2315400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36" y="1"/>
                  </a:moveTo>
                  <a:cubicBezTo>
                    <a:pt x="103" y="17"/>
                    <a:pt x="66" y="38"/>
                    <a:pt x="50" y="54"/>
                  </a:cubicBezTo>
                  <a:cubicBezTo>
                    <a:pt x="0" y="104"/>
                    <a:pt x="0" y="158"/>
                    <a:pt x="50" y="191"/>
                  </a:cubicBezTo>
                  <a:cubicBezTo>
                    <a:pt x="58" y="199"/>
                    <a:pt x="71" y="203"/>
                    <a:pt x="85" y="203"/>
                  </a:cubicBezTo>
                  <a:cubicBezTo>
                    <a:pt x="98" y="203"/>
                    <a:pt x="112" y="199"/>
                    <a:pt x="120" y="191"/>
                  </a:cubicBezTo>
                  <a:lnTo>
                    <a:pt x="153" y="191"/>
                  </a:lnTo>
                  <a:cubicBezTo>
                    <a:pt x="169" y="174"/>
                    <a:pt x="186" y="158"/>
                    <a:pt x="206" y="158"/>
                  </a:cubicBezTo>
                  <a:cubicBezTo>
                    <a:pt x="239" y="120"/>
                    <a:pt x="256" y="104"/>
                    <a:pt x="256" y="71"/>
                  </a:cubicBezTo>
                  <a:cubicBezTo>
                    <a:pt x="256" y="54"/>
                    <a:pt x="239" y="38"/>
                    <a:pt x="223" y="17"/>
                  </a:cubicBezTo>
                  <a:cubicBezTo>
                    <a:pt x="206" y="1"/>
                    <a:pt x="169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1" name="Google Shape;8951;p22"/>
            <p:cNvSpPr/>
            <p:nvPr/>
          </p:nvSpPr>
          <p:spPr>
            <a:xfrm>
              <a:off x="4538425" y="2285200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78" y="1"/>
                  </a:moveTo>
                  <a:cubicBezTo>
                    <a:pt x="136" y="1"/>
                    <a:pt x="90" y="18"/>
                    <a:pt x="54" y="42"/>
                  </a:cubicBezTo>
                  <a:cubicBezTo>
                    <a:pt x="0" y="92"/>
                    <a:pt x="0" y="162"/>
                    <a:pt x="37" y="178"/>
                  </a:cubicBezTo>
                  <a:cubicBezTo>
                    <a:pt x="70" y="195"/>
                    <a:pt x="87" y="195"/>
                    <a:pt x="120" y="195"/>
                  </a:cubicBezTo>
                  <a:cubicBezTo>
                    <a:pt x="141" y="195"/>
                    <a:pt x="141" y="178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60" y="92"/>
                    <a:pt x="260" y="42"/>
                    <a:pt x="223" y="9"/>
                  </a:cubicBezTo>
                  <a:cubicBezTo>
                    <a:pt x="209" y="3"/>
                    <a:pt x="194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2" name="Google Shape;8952;p22"/>
            <p:cNvSpPr/>
            <p:nvPr/>
          </p:nvSpPr>
          <p:spPr>
            <a:xfrm>
              <a:off x="4465450" y="2342100"/>
              <a:ext cx="6000" cy="4675"/>
            </a:xfrm>
            <a:custGeom>
              <a:avLst/>
              <a:gdLst/>
              <a:ahLst/>
              <a:cxnLst/>
              <a:rect l="l" t="t" r="r" b="b"/>
              <a:pathLst>
                <a:path w="240" h="187" extrusionOk="0">
                  <a:moveTo>
                    <a:pt x="153" y="1"/>
                  </a:moveTo>
                  <a:cubicBezTo>
                    <a:pt x="120" y="1"/>
                    <a:pt x="87" y="17"/>
                    <a:pt x="50" y="34"/>
                  </a:cubicBezTo>
                  <a:cubicBezTo>
                    <a:pt x="33" y="50"/>
                    <a:pt x="17" y="67"/>
                    <a:pt x="0" y="104"/>
                  </a:cubicBezTo>
                  <a:cubicBezTo>
                    <a:pt x="33" y="137"/>
                    <a:pt x="87" y="170"/>
                    <a:pt x="120" y="186"/>
                  </a:cubicBezTo>
                  <a:lnTo>
                    <a:pt x="136" y="186"/>
                  </a:lnTo>
                  <a:cubicBezTo>
                    <a:pt x="153" y="186"/>
                    <a:pt x="153" y="186"/>
                    <a:pt x="174" y="170"/>
                  </a:cubicBezTo>
                  <a:cubicBezTo>
                    <a:pt x="190" y="153"/>
                    <a:pt x="223" y="137"/>
                    <a:pt x="223" y="104"/>
                  </a:cubicBezTo>
                  <a:cubicBezTo>
                    <a:pt x="239" y="50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3" name="Google Shape;8953;p22"/>
            <p:cNvSpPr/>
            <p:nvPr/>
          </p:nvSpPr>
          <p:spPr>
            <a:xfrm>
              <a:off x="4925875" y="232572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17"/>
                    <a:pt x="66" y="37"/>
                  </a:cubicBezTo>
                  <a:cubicBezTo>
                    <a:pt x="50" y="54"/>
                    <a:pt x="17" y="70"/>
                    <a:pt x="17" y="103"/>
                  </a:cubicBezTo>
                  <a:cubicBezTo>
                    <a:pt x="0" y="157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69" y="173"/>
                    <a:pt x="169" y="173"/>
                    <a:pt x="186" y="173"/>
                  </a:cubicBezTo>
                  <a:cubicBezTo>
                    <a:pt x="207" y="157"/>
                    <a:pt x="239" y="120"/>
                    <a:pt x="239" y="103"/>
                  </a:cubicBezTo>
                  <a:cubicBezTo>
                    <a:pt x="256" y="70"/>
                    <a:pt x="256" y="54"/>
                    <a:pt x="239" y="37"/>
                  </a:cubicBezTo>
                  <a:cubicBezTo>
                    <a:pt x="223" y="0"/>
                    <a:pt x="18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4" name="Google Shape;8954;p22"/>
            <p:cNvSpPr/>
            <p:nvPr/>
          </p:nvSpPr>
          <p:spPr>
            <a:xfrm>
              <a:off x="4467200" y="2332200"/>
              <a:ext cx="425" cy="850"/>
            </a:xfrm>
            <a:custGeom>
              <a:avLst/>
              <a:gdLst/>
              <a:ahLst/>
              <a:cxnLst/>
              <a:rect l="l" t="t" r="r" b="b"/>
              <a:pathLst>
                <a:path w="17" h="34" extrusionOk="0">
                  <a:moveTo>
                    <a:pt x="0" y="34"/>
                  </a:moveTo>
                  <a:cubicBezTo>
                    <a:pt x="0" y="34"/>
                    <a:pt x="17" y="17"/>
                    <a:pt x="17" y="1"/>
                  </a:cubicBezTo>
                  <a:lnTo>
                    <a:pt x="17" y="1"/>
                  </a:lnTo>
                  <a:cubicBezTo>
                    <a:pt x="17" y="17"/>
                    <a:pt x="0" y="34"/>
                    <a:pt x="0" y="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5" name="Google Shape;8955;p22"/>
            <p:cNvSpPr/>
            <p:nvPr/>
          </p:nvSpPr>
          <p:spPr>
            <a:xfrm>
              <a:off x="4522950" y="228450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1" y="17"/>
                    <a:pt x="88" y="37"/>
                  </a:cubicBezTo>
                  <a:cubicBezTo>
                    <a:pt x="55" y="54"/>
                    <a:pt x="38" y="70"/>
                    <a:pt x="38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1" y="206"/>
                    <a:pt x="141" y="190"/>
                    <a:pt x="174" y="190"/>
                  </a:cubicBezTo>
                  <a:lnTo>
                    <a:pt x="191" y="173"/>
                  </a:lnTo>
                  <a:cubicBezTo>
                    <a:pt x="224" y="157"/>
                    <a:pt x="244" y="120"/>
                    <a:pt x="261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6" name="Google Shape;8956;p22"/>
            <p:cNvSpPr/>
            <p:nvPr/>
          </p:nvSpPr>
          <p:spPr>
            <a:xfrm>
              <a:off x="4928450" y="2280050"/>
              <a:ext cx="6425" cy="4875"/>
            </a:xfrm>
            <a:custGeom>
              <a:avLst/>
              <a:gdLst/>
              <a:ahLst/>
              <a:cxnLst/>
              <a:rect l="l" t="t" r="r" b="b"/>
              <a:pathLst>
                <a:path w="257" h="195" extrusionOk="0">
                  <a:moveTo>
                    <a:pt x="155" y="1"/>
                  </a:moveTo>
                  <a:cubicBezTo>
                    <a:pt x="139" y="1"/>
                    <a:pt x="122" y="3"/>
                    <a:pt x="104" y="9"/>
                  </a:cubicBezTo>
                  <a:cubicBezTo>
                    <a:pt x="66" y="25"/>
                    <a:pt x="33" y="58"/>
                    <a:pt x="17" y="75"/>
                  </a:cubicBezTo>
                  <a:cubicBezTo>
                    <a:pt x="17" y="112"/>
                    <a:pt x="0" y="129"/>
                    <a:pt x="17" y="145"/>
                  </a:cubicBezTo>
                  <a:cubicBezTo>
                    <a:pt x="17" y="162"/>
                    <a:pt x="33" y="178"/>
                    <a:pt x="50" y="195"/>
                  </a:cubicBezTo>
                  <a:cubicBezTo>
                    <a:pt x="83" y="195"/>
                    <a:pt x="120" y="195"/>
                    <a:pt x="153" y="178"/>
                  </a:cubicBezTo>
                  <a:cubicBezTo>
                    <a:pt x="223" y="162"/>
                    <a:pt x="256" y="91"/>
                    <a:pt x="240" y="42"/>
                  </a:cubicBezTo>
                  <a:cubicBezTo>
                    <a:pt x="228" y="18"/>
                    <a:pt x="196" y="1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7" name="Google Shape;8957;p22"/>
            <p:cNvSpPr/>
            <p:nvPr/>
          </p:nvSpPr>
          <p:spPr>
            <a:xfrm>
              <a:off x="4927925" y="229262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4" y="1"/>
                  </a:moveTo>
                  <a:cubicBezTo>
                    <a:pt x="157" y="1"/>
                    <a:pt x="141" y="21"/>
                    <a:pt x="104" y="21"/>
                  </a:cubicBezTo>
                  <a:cubicBezTo>
                    <a:pt x="54" y="54"/>
                    <a:pt x="1" y="104"/>
                    <a:pt x="21" y="157"/>
                  </a:cubicBezTo>
                  <a:cubicBezTo>
                    <a:pt x="32" y="189"/>
                    <a:pt x="62" y="200"/>
                    <a:pt x="97" y="200"/>
                  </a:cubicBezTo>
                  <a:cubicBezTo>
                    <a:pt x="117" y="200"/>
                    <a:pt x="138" y="196"/>
                    <a:pt x="157" y="190"/>
                  </a:cubicBezTo>
                  <a:cubicBezTo>
                    <a:pt x="174" y="174"/>
                    <a:pt x="190" y="174"/>
                    <a:pt x="207" y="157"/>
                  </a:cubicBezTo>
                  <a:cubicBezTo>
                    <a:pt x="244" y="124"/>
                    <a:pt x="261" y="87"/>
                    <a:pt x="261" y="54"/>
                  </a:cubicBezTo>
                  <a:cubicBezTo>
                    <a:pt x="244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8" name="Google Shape;8958;p22"/>
            <p:cNvSpPr/>
            <p:nvPr/>
          </p:nvSpPr>
          <p:spPr>
            <a:xfrm>
              <a:off x="4846000" y="2315400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59" y="0"/>
                  </a:moveTo>
                  <a:cubicBezTo>
                    <a:pt x="140" y="0"/>
                    <a:pt x="120" y="6"/>
                    <a:pt x="103" y="17"/>
                  </a:cubicBezTo>
                  <a:cubicBezTo>
                    <a:pt x="66" y="38"/>
                    <a:pt x="33" y="54"/>
                    <a:pt x="17" y="87"/>
                  </a:cubicBezTo>
                  <a:cubicBezTo>
                    <a:pt x="0" y="104"/>
                    <a:pt x="0" y="141"/>
                    <a:pt x="0" y="158"/>
                  </a:cubicBezTo>
                  <a:cubicBezTo>
                    <a:pt x="17" y="174"/>
                    <a:pt x="33" y="191"/>
                    <a:pt x="50" y="191"/>
                  </a:cubicBezTo>
                  <a:cubicBezTo>
                    <a:pt x="58" y="199"/>
                    <a:pt x="75" y="203"/>
                    <a:pt x="95" y="203"/>
                  </a:cubicBezTo>
                  <a:cubicBezTo>
                    <a:pt x="115" y="203"/>
                    <a:pt x="136" y="199"/>
                    <a:pt x="153" y="191"/>
                  </a:cubicBezTo>
                  <a:cubicBezTo>
                    <a:pt x="206" y="158"/>
                    <a:pt x="256" y="104"/>
                    <a:pt x="239" y="54"/>
                  </a:cubicBezTo>
                  <a:cubicBezTo>
                    <a:pt x="228" y="20"/>
                    <a:pt x="195" y="0"/>
                    <a:pt x="1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9" name="Google Shape;8959;p22"/>
            <p:cNvSpPr/>
            <p:nvPr/>
          </p:nvSpPr>
          <p:spPr>
            <a:xfrm>
              <a:off x="4775500" y="2352800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5" y="1"/>
                  </a:moveTo>
                  <a:cubicBezTo>
                    <a:pt x="153" y="1"/>
                    <a:pt x="128" y="6"/>
                    <a:pt x="103" y="18"/>
                  </a:cubicBezTo>
                  <a:cubicBezTo>
                    <a:pt x="54" y="51"/>
                    <a:pt x="0" y="105"/>
                    <a:pt x="17" y="154"/>
                  </a:cubicBezTo>
                  <a:cubicBezTo>
                    <a:pt x="30" y="189"/>
                    <a:pt x="62" y="201"/>
                    <a:pt x="97" y="201"/>
                  </a:cubicBezTo>
                  <a:cubicBezTo>
                    <a:pt x="117" y="201"/>
                    <a:pt x="138" y="197"/>
                    <a:pt x="157" y="191"/>
                  </a:cubicBezTo>
                  <a:cubicBezTo>
                    <a:pt x="223" y="154"/>
                    <a:pt x="276" y="105"/>
                    <a:pt x="260" y="51"/>
                  </a:cubicBezTo>
                  <a:cubicBezTo>
                    <a:pt x="249" y="19"/>
                    <a:pt x="216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0" name="Google Shape;8960;p22"/>
            <p:cNvSpPr/>
            <p:nvPr/>
          </p:nvSpPr>
          <p:spPr>
            <a:xfrm>
              <a:off x="4765600" y="2271375"/>
              <a:ext cx="6500" cy="5000"/>
            </a:xfrm>
            <a:custGeom>
              <a:avLst/>
              <a:gdLst/>
              <a:ahLst/>
              <a:cxnLst/>
              <a:rect l="l" t="t" r="r" b="b"/>
              <a:pathLst>
                <a:path w="260" h="200" extrusionOk="0">
                  <a:moveTo>
                    <a:pt x="176" y="0"/>
                  </a:moveTo>
                  <a:cubicBezTo>
                    <a:pt x="153" y="0"/>
                    <a:pt x="128" y="4"/>
                    <a:pt x="103" y="10"/>
                  </a:cubicBezTo>
                  <a:cubicBezTo>
                    <a:pt x="54" y="47"/>
                    <a:pt x="0" y="96"/>
                    <a:pt x="21" y="150"/>
                  </a:cubicBezTo>
                  <a:cubicBezTo>
                    <a:pt x="32" y="182"/>
                    <a:pt x="63" y="200"/>
                    <a:pt x="98" y="200"/>
                  </a:cubicBezTo>
                  <a:cubicBezTo>
                    <a:pt x="117" y="200"/>
                    <a:pt x="138" y="195"/>
                    <a:pt x="157" y="183"/>
                  </a:cubicBezTo>
                  <a:cubicBezTo>
                    <a:pt x="227" y="150"/>
                    <a:pt x="260" y="96"/>
                    <a:pt x="260" y="47"/>
                  </a:cubicBezTo>
                  <a:cubicBezTo>
                    <a:pt x="249" y="12"/>
                    <a:pt x="217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1" name="Google Shape;8961;p22"/>
            <p:cNvSpPr/>
            <p:nvPr/>
          </p:nvSpPr>
          <p:spPr>
            <a:xfrm>
              <a:off x="4755275" y="22835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6" y="1"/>
                  </a:moveTo>
                  <a:cubicBezTo>
                    <a:pt x="140" y="1"/>
                    <a:pt x="123" y="3"/>
                    <a:pt x="104" y="7"/>
                  </a:cubicBezTo>
                  <a:cubicBezTo>
                    <a:pt x="38" y="40"/>
                    <a:pt x="1" y="110"/>
                    <a:pt x="22" y="143"/>
                  </a:cubicBezTo>
                  <a:cubicBezTo>
                    <a:pt x="22" y="178"/>
                    <a:pt x="50" y="197"/>
                    <a:pt x="88" y="197"/>
                  </a:cubicBezTo>
                  <a:cubicBezTo>
                    <a:pt x="109" y="197"/>
                    <a:pt x="133" y="192"/>
                    <a:pt x="158" y="180"/>
                  </a:cubicBezTo>
                  <a:cubicBezTo>
                    <a:pt x="228" y="160"/>
                    <a:pt x="261" y="94"/>
                    <a:pt x="244" y="40"/>
                  </a:cubicBezTo>
                  <a:cubicBezTo>
                    <a:pt x="232" y="16"/>
                    <a:pt x="200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2" name="Google Shape;8962;p22"/>
            <p:cNvSpPr/>
            <p:nvPr/>
          </p:nvSpPr>
          <p:spPr>
            <a:xfrm>
              <a:off x="4763025" y="230510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57" y="1"/>
                  </a:moveTo>
                  <a:cubicBezTo>
                    <a:pt x="124" y="1"/>
                    <a:pt x="87" y="17"/>
                    <a:pt x="70" y="38"/>
                  </a:cubicBezTo>
                  <a:cubicBezTo>
                    <a:pt x="37" y="54"/>
                    <a:pt x="21" y="87"/>
                    <a:pt x="0" y="104"/>
                  </a:cubicBezTo>
                  <a:cubicBezTo>
                    <a:pt x="0" y="141"/>
                    <a:pt x="0" y="157"/>
                    <a:pt x="21" y="174"/>
                  </a:cubicBezTo>
                  <a:cubicBezTo>
                    <a:pt x="21" y="190"/>
                    <a:pt x="54" y="207"/>
                    <a:pt x="87" y="207"/>
                  </a:cubicBezTo>
                  <a:cubicBezTo>
                    <a:pt x="103" y="207"/>
                    <a:pt x="124" y="190"/>
                    <a:pt x="140" y="190"/>
                  </a:cubicBezTo>
                  <a:cubicBezTo>
                    <a:pt x="157" y="190"/>
                    <a:pt x="157" y="174"/>
                    <a:pt x="173" y="174"/>
                  </a:cubicBezTo>
                  <a:cubicBezTo>
                    <a:pt x="206" y="157"/>
                    <a:pt x="227" y="120"/>
                    <a:pt x="227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3" name="Google Shape;8963;p22"/>
            <p:cNvSpPr/>
            <p:nvPr/>
          </p:nvSpPr>
          <p:spPr>
            <a:xfrm>
              <a:off x="4747550" y="2306375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63" y="1"/>
                  </a:moveTo>
                  <a:cubicBezTo>
                    <a:pt x="145" y="1"/>
                    <a:pt x="126" y="6"/>
                    <a:pt x="104" y="20"/>
                  </a:cubicBezTo>
                  <a:cubicBezTo>
                    <a:pt x="54" y="36"/>
                    <a:pt x="21" y="69"/>
                    <a:pt x="21" y="106"/>
                  </a:cubicBezTo>
                  <a:cubicBezTo>
                    <a:pt x="1" y="123"/>
                    <a:pt x="1" y="139"/>
                    <a:pt x="21" y="139"/>
                  </a:cubicBezTo>
                  <a:cubicBezTo>
                    <a:pt x="21" y="173"/>
                    <a:pt x="48" y="192"/>
                    <a:pt x="85" y="192"/>
                  </a:cubicBezTo>
                  <a:cubicBezTo>
                    <a:pt x="107" y="192"/>
                    <a:pt x="132" y="186"/>
                    <a:pt x="157" y="172"/>
                  </a:cubicBezTo>
                  <a:cubicBezTo>
                    <a:pt x="228" y="156"/>
                    <a:pt x="260" y="90"/>
                    <a:pt x="244" y="53"/>
                  </a:cubicBezTo>
                  <a:cubicBezTo>
                    <a:pt x="244" y="36"/>
                    <a:pt x="228" y="20"/>
                    <a:pt x="228" y="20"/>
                  </a:cubicBezTo>
                  <a:cubicBezTo>
                    <a:pt x="206" y="10"/>
                    <a:pt x="186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4" name="Google Shape;8964;p22"/>
            <p:cNvSpPr/>
            <p:nvPr/>
          </p:nvSpPr>
          <p:spPr>
            <a:xfrm>
              <a:off x="4748900" y="2316350"/>
              <a:ext cx="6400" cy="4725"/>
            </a:xfrm>
            <a:custGeom>
              <a:avLst/>
              <a:gdLst/>
              <a:ahLst/>
              <a:cxnLst/>
              <a:rect l="l" t="t" r="r" b="b"/>
              <a:pathLst>
                <a:path w="256" h="189" extrusionOk="0">
                  <a:moveTo>
                    <a:pt x="153" y="0"/>
                  </a:moveTo>
                  <a:cubicBezTo>
                    <a:pt x="153" y="0"/>
                    <a:pt x="120" y="0"/>
                    <a:pt x="103" y="16"/>
                  </a:cubicBezTo>
                  <a:cubicBezTo>
                    <a:pt x="50" y="33"/>
                    <a:pt x="0" y="103"/>
                    <a:pt x="17" y="136"/>
                  </a:cubicBezTo>
                  <a:cubicBezTo>
                    <a:pt x="28" y="168"/>
                    <a:pt x="61" y="188"/>
                    <a:pt x="96" y="188"/>
                  </a:cubicBezTo>
                  <a:cubicBezTo>
                    <a:pt x="115" y="188"/>
                    <a:pt x="135" y="182"/>
                    <a:pt x="153" y="169"/>
                  </a:cubicBezTo>
                  <a:cubicBezTo>
                    <a:pt x="174" y="169"/>
                    <a:pt x="190" y="153"/>
                    <a:pt x="206" y="153"/>
                  </a:cubicBezTo>
                  <a:cubicBezTo>
                    <a:pt x="239" y="120"/>
                    <a:pt x="256" y="82"/>
                    <a:pt x="256" y="49"/>
                  </a:cubicBezTo>
                  <a:cubicBezTo>
                    <a:pt x="239" y="16"/>
                    <a:pt x="206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5" name="Google Shape;8965;p22"/>
            <p:cNvSpPr/>
            <p:nvPr/>
          </p:nvSpPr>
          <p:spPr>
            <a:xfrm>
              <a:off x="4631175" y="239962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3"/>
                  </a:cubicBezTo>
                  <a:cubicBezTo>
                    <a:pt x="55" y="50"/>
                    <a:pt x="17" y="70"/>
                    <a:pt x="17" y="103"/>
                  </a:cubicBezTo>
                  <a:cubicBezTo>
                    <a:pt x="1" y="153"/>
                    <a:pt x="38" y="190"/>
                    <a:pt x="88" y="190"/>
                  </a:cubicBezTo>
                  <a:cubicBezTo>
                    <a:pt x="121" y="190"/>
                    <a:pt x="141" y="190"/>
                    <a:pt x="158" y="173"/>
                  </a:cubicBezTo>
                  <a:lnTo>
                    <a:pt x="191" y="173"/>
                  </a:lnTo>
                  <a:cubicBezTo>
                    <a:pt x="207" y="136"/>
                    <a:pt x="244" y="120"/>
                    <a:pt x="244" y="87"/>
                  </a:cubicBezTo>
                  <a:cubicBezTo>
                    <a:pt x="261" y="33"/>
                    <a:pt x="22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6" name="Google Shape;8966;p22"/>
            <p:cNvSpPr/>
            <p:nvPr/>
          </p:nvSpPr>
          <p:spPr>
            <a:xfrm>
              <a:off x="4752300" y="2328300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0"/>
                  </a:moveTo>
                  <a:cubicBezTo>
                    <a:pt x="157" y="0"/>
                    <a:pt x="141" y="17"/>
                    <a:pt x="120" y="17"/>
                  </a:cubicBezTo>
                  <a:cubicBezTo>
                    <a:pt x="54" y="54"/>
                    <a:pt x="0" y="103"/>
                    <a:pt x="17" y="157"/>
                  </a:cubicBezTo>
                  <a:cubicBezTo>
                    <a:pt x="30" y="189"/>
                    <a:pt x="62" y="207"/>
                    <a:pt x="102" y="207"/>
                  </a:cubicBezTo>
                  <a:cubicBezTo>
                    <a:pt x="124" y="207"/>
                    <a:pt x="149" y="202"/>
                    <a:pt x="174" y="190"/>
                  </a:cubicBezTo>
                  <a:cubicBezTo>
                    <a:pt x="190" y="173"/>
                    <a:pt x="207" y="173"/>
                    <a:pt x="207" y="157"/>
                  </a:cubicBezTo>
                  <a:cubicBezTo>
                    <a:pt x="244" y="120"/>
                    <a:pt x="260" y="87"/>
                    <a:pt x="260" y="54"/>
                  </a:cubicBezTo>
                  <a:cubicBezTo>
                    <a:pt x="24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7" name="Google Shape;8967;p22"/>
            <p:cNvSpPr/>
            <p:nvPr/>
          </p:nvSpPr>
          <p:spPr>
            <a:xfrm>
              <a:off x="4763525" y="2351050"/>
              <a:ext cx="6425" cy="4800"/>
            </a:xfrm>
            <a:custGeom>
              <a:avLst/>
              <a:gdLst/>
              <a:ahLst/>
              <a:cxnLst/>
              <a:rect l="l" t="t" r="r" b="b"/>
              <a:pathLst>
                <a:path w="257" h="192" extrusionOk="0">
                  <a:moveTo>
                    <a:pt x="154" y="1"/>
                  </a:moveTo>
                  <a:cubicBezTo>
                    <a:pt x="132" y="1"/>
                    <a:pt x="108" y="6"/>
                    <a:pt x="83" y="18"/>
                  </a:cubicBezTo>
                  <a:cubicBezTo>
                    <a:pt x="50" y="18"/>
                    <a:pt x="34" y="55"/>
                    <a:pt x="17" y="88"/>
                  </a:cubicBezTo>
                  <a:cubicBezTo>
                    <a:pt x="1" y="104"/>
                    <a:pt x="1" y="121"/>
                    <a:pt x="1" y="137"/>
                  </a:cubicBezTo>
                  <a:cubicBezTo>
                    <a:pt x="1" y="175"/>
                    <a:pt x="17" y="175"/>
                    <a:pt x="50" y="191"/>
                  </a:cubicBezTo>
                  <a:cubicBezTo>
                    <a:pt x="67" y="191"/>
                    <a:pt x="104" y="191"/>
                    <a:pt x="137" y="175"/>
                  </a:cubicBezTo>
                  <a:cubicBezTo>
                    <a:pt x="207" y="158"/>
                    <a:pt x="256" y="88"/>
                    <a:pt x="240" y="55"/>
                  </a:cubicBezTo>
                  <a:cubicBezTo>
                    <a:pt x="229" y="20"/>
                    <a:pt x="196" y="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8" name="Google Shape;8968;p22"/>
            <p:cNvSpPr/>
            <p:nvPr/>
          </p:nvSpPr>
          <p:spPr>
            <a:xfrm>
              <a:off x="4763025" y="236380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93" y="0"/>
                  </a:moveTo>
                  <a:cubicBezTo>
                    <a:pt x="182" y="0"/>
                    <a:pt x="170" y="2"/>
                    <a:pt x="157" y="7"/>
                  </a:cubicBezTo>
                  <a:lnTo>
                    <a:pt x="103" y="7"/>
                  </a:lnTo>
                  <a:cubicBezTo>
                    <a:pt x="37" y="40"/>
                    <a:pt x="0" y="93"/>
                    <a:pt x="21" y="143"/>
                  </a:cubicBezTo>
                  <a:cubicBezTo>
                    <a:pt x="21" y="178"/>
                    <a:pt x="49" y="197"/>
                    <a:pt x="88" y="197"/>
                  </a:cubicBezTo>
                  <a:cubicBezTo>
                    <a:pt x="108" y="197"/>
                    <a:pt x="132" y="191"/>
                    <a:pt x="157" y="180"/>
                  </a:cubicBezTo>
                  <a:cubicBezTo>
                    <a:pt x="173" y="180"/>
                    <a:pt x="190" y="163"/>
                    <a:pt x="206" y="143"/>
                  </a:cubicBezTo>
                  <a:cubicBezTo>
                    <a:pt x="243" y="126"/>
                    <a:pt x="260" y="77"/>
                    <a:pt x="243" y="40"/>
                  </a:cubicBezTo>
                  <a:cubicBezTo>
                    <a:pt x="243" y="16"/>
                    <a:pt x="224" y="0"/>
                    <a:pt x="1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9" name="Google Shape;8969;p22"/>
            <p:cNvSpPr/>
            <p:nvPr/>
          </p:nvSpPr>
          <p:spPr>
            <a:xfrm>
              <a:off x="4773325" y="23386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54"/>
                    <a:pt x="38" y="71"/>
                    <a:pt x="21" y="104"/>
                  </a:cubicBezTo>
                  <a:cubicBezTo>
                    <a:pt x="0" y="157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4"/>
                  </a:cubicBezTo>
                  <a:lnTo>
                    <a:pt x="190" y="174"/>
                  </a:lnTo>
                  <a:cubicBezTo>
                    <a:pt x="207" y="141"/>
                    <a:pt x="244" y="120"/>
                    <a:pt x="244" y="87"/>
                  </a:cubicBez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0" name="Google Shape;8970;p22"/>
            <p:cNvSpPr/>
            <p:nvPr/>
          </p:nvSpPr>
          <p:spPr>
            <a:xfrm>
              <a:off x="4766100" y="2315825"/>
              <a:ext cx="6825" cy="5175"/>
            </a:xfrm>
            <a:custGeom>
              <a:avLst/>
              <a:gdLst/>
              <a:ahLst/>
              <a:cxnLst/>
              <a:rect l="l" t="t" r="r" b="b"/>
              <a:pathLst>
                <a:path w="273" h="207" extrusionOk="0">
                  <a:moveTo>
                    <a:pt x="170" y="0"/>
                  </a:moveTo>
                  <a:cubicBezTo>
                    <a:pt x="137" y="0"/>
                    <a:pt x="104" y="21"/>
                    <a:pt x="83" y="37"/>
                  </a:cubicBezTo>
                  <a:cubicBezTo>
                    <a:pt x="50" y="54"/>
                    <a:pt x="34" y="87"/>
                    <a:pt x="17" y="103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37" y="207"/>
                    <a:pt x="153" y="190"/>
                  </a:cubicBezTo>
                  <a:cubicBezTo>
                    <a:pt x="207" y="174"/>
                    <a:pt x="240" y="141"/>
                    <a:pt x="240" y="103"/>
                  </a:cubicBezTo>
                  <a:cubicBezTo>
                    <a:pt x="273" y="54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1" name="Google Shape;8971;p22"/>
            <p:cNvSpPr/>
            <p:nvPr/>
          </p:nvSpPr>
          <p:spPr>
            <a:xfrm>
              <a:off x="4767750" y="23268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6" y="0"/>
                  </a:moveTo>
                  <a:cubicBezTo>
                    <a:pt x="145" y="0"/>
                    <a:pt x="133" y="2"/>
                    <a:pt x="120" y="8"/>
                  </a:cubicBezTo>
                  <a:cubicBezTo>
                    <a:pt x="87" y="8"/>
                    <a:pt x="71" y="24"/>
                    <a:pt x="38" y="41"/>
                  </a:cubicBezTo>
                  <a:cubicBezTo>
                    <a:pt x="17" y="74"/>
                    <a:pt x="1" y="94"/>
                    <a:pt x="1" y="127"/>
                  </a:cubicBezTo>
                  <a:cubicBezTo>
                    <a:pt x="1" y="144"/>
                    <a:pt x="1" y="160"/>
                    <a:pt x="38" y="177"/>
                  </a:cubicBezTo>
                  <a:cubicBezTo>
                    <a:pt x="54" y="197"/>
                    <a:pt x="87" y="197"/>
                    <a:pt x="120" y="197"/>
                  </a:cubicBezTo>
                  <a:lnTo>
                    <a:pt x="141" y="177"/>
                  </a:lnTo>
                  <a:cubicBezTo>
                    <a:pt x="158" y="177"/>
                    <a:pt x="190" y="160"/>
                    <a:pt x="207" y="144"/>
                  </a:cubicBezTo>
                  <a:cubicBezTo>
                    <a:pt x="244" y="94"/>
                    <a:pt x="261" y="41"/>
                    <a:pt x="207" y="8"/>
                  </a:cubicBezTo>
                  <a:cubicBezTo>
                    <a:pt x="196" y="8"/>
                    <a:pt x="178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2" name="Google Shape;8972;p22"/>
            <p:cNvSpPr/>
            <p:nvPr/>
          </p:nvSpPr>
          <p:spPr>
            <a:xfrm>
              <a:off x="4771275" y="2281900"/>
              <a:ext cx="6825" cy="4950"/>
            </a:xfrm>
            <a:custGeom>
              <a:avLst/>
              <a:gdLst/>
              <a:ahLst/>
              <a:cxnLst/>
              <a:rect l="l" t="t" r="r" b="b"/>
              <a:pathLst>
                <a:path w="273" h="198" extrusionOk="0">
                  <a:moveTo>
                    <a:pt x="171" y="0"/>
                  </a:moveTo>
                  <a:cubicBezTo>
                    <a:pt x="150" y="0"/>
                    <a:pt x="126" y="6"/>
                    <a:pt x="103" y="17"/>
                  </a:cubicBezTo>
                  <a:cubicBezTo>
                    <a:pt x="49" y="55"/>
                    <a:pt x="0" y="104"/>
                    <a:pt x="17" y="158"/>
                  </a:cubicBezTo>
                  <a:cubicBezTo>
                    <a:pt x="29" y="182"/>
                    <a:pt x="69" y="197"/>
                    <a:pt x="110" y="197"/>
                  </a:cubicBezTo>
                  <a:cubicBezTo>
                    <a:pt x="125" y="197"/>
                    <a:pt x="139" y="195"/>
                    <a:pt x="153" y="191"/>
                  </a:cubicBezTo>
                  <a:cubicBezTo>
                    <a:pt x="223" y="158"/>
                    <a:pt x="272" y="104"/>
                    <a:pt x="256" y="55"/>
                  </a:cubicBezTo>
                  <a:cubicBezTo>
                    <a:pt x="245" y="20"/>
                    <a:pt x="211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3" name="Google Shape;8973;p22"/>
            <p:cNvSpPr/>
            <p:nvPr/>
          </p:nvSpPr>
          <p:spPr>
            <a:xfrm>
              <a:off x="4770750" y="22943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3" y="1"/>
                    <a:pt x="87" y="17"/>
                  </a:cubicBezTo>
                  <a:cubicBezTo>
                    <a:pt x="54" y="54"/>
                    <a:pt x="38" y="71"/>
                    <a:pt x="21" y="87"/>
                  </a:cubicBezTo>
                  <a:cubicBezTo>
                    <a:pt x="0" y="120"/>
                    <a:pt x="21" y="157"/>
                    <a:pt x="38" y="174"/>
                  </a:cubicBezTo>
                  <a:cubicBezTo>
                    <a:pt x="54" y="190"/>
                    <a:pt x="70" y="190"/>
                    <a:pt x="103" y="190"/>
                  </a:cubicBezTo>
                  <a:cubicBezTo>
                    <a:pt x="124" y="190"/>
                    <a:pt x="141" y="190"/>
                    <a:pt x="157" y="174"/>
                  </a:cubicBezTo>
                  <a:cubicBezTo>
                    <a:pt x="190" y="157"/>
                    <a:pt x="227" y="137"/>
                    <a:pt x="244" y="87"/>
                  </a:cubicBezTo>
                  <a:cubicBezTo>
                    <a:pt x="260" y="34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4" name="Google Shape;8974;p22"/>
            <p:cNvSpPr/>
            <p:nvPr/>
          </p:nvSpPr>
          <p:spPr>
            <a:xfrm>
              <a:off x="4757875" y="229397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0"/>
                  </a:moveTo>
                  <a:cubicBezTo>
                    <a:pt x="103" y="17"/>
                    <a:pt x="70" y="33"/>
                    <a:pt x="54" y="50"/>
                  </a:cubicBezTo>
                  <a:cubicBezTo>
                    <a:pt x="0" y="103"/>
                    <a:pt x="0" y="153"/>
                    <a:pt x="37" y="190"/>
                  </a:cubicBezTo>
                  <a:cubicBezTo>
                    <a:pt x="59" y="190"/>
                    <a:pt x="74" y="197"/>
                    <a:pt x="92" y="197"/>
                  </a:cubicBezTo>
                  <a:cubicBezTo>
                    <a:pt x="101" y="197"/>
                    <a:pt x="111" y="195"/>
                    <a:pt x="124" y="190"/>
                  </a:cubicBezTo>
                  <a:lnTo>
                    <a:pt x="157" y="190"/>
                  </a:lnTo>
                  <a:cubicBezTo>
                    <a:pt x="173" y="173"/>
                    <a:pt x="190" y="153"/>
                    <a:pt x="206" y="136"/>
                  </a:cubicBezTo>
                  <a:cubicBezTo>
                    <a:pt x="243" y="120"/>
                    <a:pt x="243" y="103"/>
                    <a:pt x="243" y="70"/>
                  </a:cubicBezTo>
                  <a:cubicBezTo>
                    <a:pt x="260" y="50"/>
                    <a:pt x="243" y="17"/>
                    <a:pt x="227" y="17"/>
                  </a:cubicBezTo>
                  <a:cubicBezTo>
                    <a:pt x="190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5" name="Google Shape;8975;p22"/>
            <p:cNvSpPr/>
            <p:nvPr/>
          </p:nvSpPr>
          <p:spPr>
            <a:xfrm>
              <a:off x="4646650" y="23879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41" y="0"/>
                    <a:pt x="103" y="0"/>
                    <a:pt x="71" y="21"/>
                  </a:cubicBezTo>
                  <a:cubicBezTo>
                    <a:pt x="54" y="38"/>
                    <a:pt x="17" y="71"/>
                    <a:pt x="17" y="87"/>
                  </a:cubicBezTo>
                  <a:cubicBezTo>
                    <a:pt x="0" y="141"/>
                    <a:pt x="38" y="190"/>
                    <a:pt x="87" y="190"/>
                  </a:cubicBezTo>
                  <a:cubicBezTo>
                    <a:pt x="103" y="190"/>
                    <a:pt x="141" y="190"/>
                    <a:pt x="157" y="174"/>
                  </a:cubicBezTo>
                  <a:cubicBezTo>
                    <a:pt x="157" y="174"/>
                    <a:pt x="174" y="174"/>
                    <a:pt x="190" y="157"/>
                  </a:cubicBezTo>
                  <a:cubicBezTo>
                    <a:pt x="207" y="141"/>
                    <a:pt x="223" y="124"/>
                    <a:pt x="244" y="87"/>
                  </a:cubicBezTo>
                  <a:cubicBezTo>
                    <a:pt x="260" y="38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6" name="Google Shape;8976;p22"/>
            <p:cNvSpPr/>
            <p:nvPr/>
          </p:nvSpPr>
          <p:spPr>
            <a:xfrm>
              <a:off x="4647050" y="2373425"/>
              <a:ext cx="6525" cy="4975"/>
            </a:xfrm>
            <a:custGeom>
              <a:avLst/>
              <a:gdLst/>
              <a:ahLst/>
              <a:cxnLst/>
              <a:rect l="l" t="t" r="r" b="b"/>
              <a:pathLst>
                <a:path w="261" h="199" extrusionOk="0">
                  <a:moveTo>
                    <a:pt x="157" y="0"/>
                  </a:moveTo>
                  <a:cubicBezTo>
                    <a:pt x="119" y="0"/>
                    <a:pt x="76" y="19"/>
                    <a:pt x="55" y="51"/>
                  </a:cubicBezTo>
                  <a:cubicBezTo>
                    <a:pt x="22" y="67"/>
                    <a:pt x="1" y="104"/>
                    <a:pt x="1" y="121"/>
                  </a:cubicBezTo>
                  <a:cubicBezTo>
                    <a:pt x="1" y="154"/>
                    <a:pt x="22" y="170"/>
                    <a:pt x="38" y="191"/>
                  </a:cubicBezTo>
                  <a:cubicBezTo>
                    <a:pt x="49" y="191"/>
                    <a:pt x="67" y="198"/>
                    <a:pt x="89" y="198"/>
                  </a:cubicBezTo>
                  <a:cubicBezTo>
                    <a:pt x="100" y="198"/>
                    <a:pt x="112" y="196"/>
                    <a:pt x="125" y="191"/>
                  </a:cubicBezTo>
                  <a:lnTo>
                    <a:pt x="158" y="191"/>
                  </a:lnTo>
                  <a:cubicBezTo>
                    <a:pt x="174" y="170"/>
                    <a:pt x="191" y="154"/>
                    <a:pt x="207" y="137"/>
                  </a:cubicBezTo>
                  <a:cubicBezTo>
                    <a:pt x="261" y="104"/>
                    <a:pt x="261" y="34"/>
                    <a:pt x="207" y="18"/>
                  </a:cubicBezTo>
                  <a:cubicBezTo>
                    <a:pt x="195" y="6"/>
                    <a:pt x="17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7" name="Google Shape;8977;p22"/>
            <p:cNvSpPr/>
            <p:nvPr/>
          </p:nvSpPr>
          <p:spPr>
            <a:xfrm>
              <a:off x="4675400" y="2329450"/>
              <a:ext cx="6100" cy="4950"/>
            </a:xfrm>
            <a:custGeom>
              <a:avLst/>
              <a:gdLst/>
              <a:ahLst/>
              <a:cxnLst/>
              <a:rect l="l" t="t" r="r" b="b"/>
              <a:pathLst>
                <a:path w="244" h="198" extrusionOk="0">
                  <a:moveTo>
                    <a:pt x="162" y="1"/>
                  </a:moveTo>
                  <a:cubicBezTo>
                    <a:pt x="154" y="1"/>
                    <a:pt x="146" y="2"/>
                    <a:pt x="141" y="8"/>
                  </a:cubicBezTo>
                  <a:cubicBezTo>
                    <a:pt x="104" y="8"/>
                    <a:pt x="71" y="24"/>
                    <a:pt x="54" y="41"/>
                  </a:cubicBezTo>
                  <a:cubicBezTo>
                    <a:pt x="1" y="94"/>
                    <a:pt x="1" y="160"/>
                    <a:pt x="38" y="177"/>
                  </a:cubicBezTo>
                  <a:cubicBezTo>
                    <a:pt x="54" y="198"/>
                    <a:pt x="87" y="198"/>
                    <a:pt x="124" y="198"/>
                  </a:cubicBezTo>
                  <a:cubicBezTo>
                    <a:pt x="141" y="198"/>
                    <a:pt x="141" y="177"/>
                    <a:pt x="157" y="177"/>
                  </a:cubicBezTo>
                  <a:cubicBezTo>
                    <a:pt x="174" y="177"/>
                    <a:pt x="190" y="160"/>
                    <a:pt x="207" y="144"/>
                  </a:cubicBezTo>
                  <a:cubicBezTo>
                    <a:pt x="227" y="127"/>
                    <a:pt x="244" y="94"/>
                    <a:pt x="244" y="74"/>
                  </a:cubicBezTo>
                  <a:cubicBezTo>
                    <a:pt x="244" y="41"/>
                    <a:pt x="244" y="24"/>
                    <a:pt x="207" y="8"/>
                  </a:cubicBezTo>
                  <a:cubicBezTo>
                    <a:pt x="196" y="8"/>
                    <a:pt x="178" y="1"/>
                    <a:pt x="1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8" name="Google Shape;8978;p22"/>
            <p:cNvSpPr/>
            <p:nvPr/>
          </p:nvSpPr>
          <p:spPr>
            <a:xfrm>
              <a:off x="4646225" y="2399600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70" y="1"/>
                  </a:moveTo>
                  <a:cubicBezTo>
                    <a:pt x="151" y="1"/>
                    <a:pt x="129" y="6"/>
                    <a:pt x="104" y="18"/>
                  </a:cubicBezTo>
                  <a:cubicBezTo>
                    <a:pt x="34" y="34"/>
                    <a:pt x="1" y="104"/>
                    <a:pt x="1" y="137"/>
                  </a:cubicBezTo>
                  <a:cubicBezTo>
                    <a:pt x="12" y="172"/>
                    <a:pt x="45" y="191"/>
                    <a:pt x="87" y="191"/>
                  </a:cubicBezTo>
                  <a:cubicBezTo>
                    <a:pt x="109" y="191"/>
                    <a:pt x="133" y="186"/>
                    <a:pt x="158" y="174"/>
                  </a:cubicBezTo>
                  <a:cubicBezTo>
                    <a:pt x="207" y="154"/>
                    <a:pt x="261" y="88"/>
                    <a:pt x="240" y="51"/>
                  </a:cubicBezTo>
                  <a:cubicBezTo>
                    <a:pt x="229" y="19"/>
                    <a:pt x="205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9" name="Google Shape;8979;p22"/>
            <p:cNvSpPr/>
            <p:nvPr/>
          </p:nvSpPr>
          <p:spPr>
            <a:xfrm>
              <a:off x="4679325" y="2292625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4" y="1"/>
                  </a:moveTo>
                  <a:cubicBezTo>
                    <a:pt x="103" y="1"/>
                    <a:pt x="33" y="54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207"/>
                    <a:pt x="153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23" y="157"/>
                    <a:pt x="240" y="141"/>
                    <a:pt x="240" y="104"/>
                  </a:cubicBezTo>
                  <a:cubicBezTo>
                    <a:pt x="256" y="87"/>
                    <a:pt x="256" y="54"/>
                    <a:pt x="240" y="38"/>
                  </a:cubicBezTo>
                  <a:cubicBezTo>
                    <a:pt x="223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0" name="Google Shape;8980;p22"/>
            <p:cNvSpPr/>
            <p:nvPr/>
          </p:nvSpPr>
          <p:spPr>
            <a:xfrm>
              <a:off x="4657375" y="242065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57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37" y="33"/>
                    <a:pt x="21" y="70"/>
                    <a:pt x="21" y="87"/>
                  </a:cubicBezTo>
                  <a:cubicBezTo>
                    <a:pt x="0" y="136"/>
                    <a:pt x="21" y="174"/>
                    <a:pt x="54" y="190"/>
                  </a:cubicBezTo>
                  <a:lnTo>
                    <a:pt x="87" y="190"/>
                  </a:lnTo>
                  <a:cubicBezTo>
                    <a:pt x="103" y="190"/>
                    <a:pt x="124" y="190"/>
                    <a:pt x="157" y="174"/>
                  </a:cubicBezTo>
                  <a:cubicBezTo>
                    <a:pt x="173" y="174"/>
                    <a:pt x="206" y="136"/>
                    <a:pt x="227" y="120"/>
                  </a:cubicBezTo>
                  <a:cubicBezTo>
                    <a:pt x="227" y="103"/>
                    <a:pt x="243" y="103"/>
                    <a:pt x="243" y="87"/>
                  </a:cubicBezTo>
                  <a:cubicBezTo>
                    <a:pt x="260" y="33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1" name="Google Shape;8981;p22"/>
            <p:cNvSpPr/>
            <p:nvPr/>
          </p:nvSpPr>
          <p:spPr>
            <a:xfrm>
              <a:off x="4653150" y="2408175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59" y="0"/>
                  </a:moveTo>
                  <a:cubicBezTo>
                    <a:pt x="140" y="0"/>
                    <a:pt x="120" y="6"/>
                    <a:pt x="103" y="17"/>
                  </a:cubicBezTo>
                  <a:cubicBezTo>
                    <a:pt x="33" y="38"/>
                    <a:pt x="0" y="104"/>
                    <a:pt x="0" y="157"/>
                  </a:cubicBezTo>
                  <a:cubicBezTo>
                    <a:pt x="12" y="181"/>
                    <a:pt x="53" y="197"/>
                    <a:pt x="100" y="197"/>
                  </a:cubicBezTo>
                  <a:cubicBezTo>
                    <a:pt x="117" y="197"/>
                    <a:pt x="135" y="195"/>
                    <a:pt x="153" y="190"/>
                  </a:cubicBezTo>
                  <a:cubicBezTo>
                    <a:pt x="206" y="157"/>
                    <a:pt x="256" y="87"/>
                    <a:pt x="239" y="54"/>
                  </a:cubicBezTo>
                  <a:cubicBezTo>
                    <a:pt x="229" y="19"/>
                    <a:pt x="195" y="0"/>
                    <a:pt x="1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2" name="Google Shape;8982;p22"/>
            <p:cNvSpPr/>
            <p:nvPr/>
          </p:nvSpPr>
          <p:spPr>
            <a:xfrm>
              <a:off x="4680150" y="234077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3" y="17"/>
                    <a:pt x="70" y="33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0" y="120"/>
                    <a:pt x="0" y="157"/>
                    <a:pt x="17" y="173"/>
                  </a:cubicBezTo>
                  <a:cubicBezTo>
                    <a:pt x="37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07" y="157"/>
                    <a:pt x="244" y="120"/>
                    <a:pt x="244" y="103"/>
                  </a:cubicBezTo>
                  <a:cubicBezTo>
                    <a:pt x="260" y="33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3" name="Google Shape;8983;p22"/>
            <p:cNvSpPr/>
            <p:nvPr/>
          </p:nvSpPr>
          <p:spPr>
            <a:xfrm>
              <a:off x="4632950" y="238755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53" y="1"/>
                  </a:moveTo>
                  <a:cubicBezTo>
                    <a:pt x="120" y="1"/>
                    <a:pt x="87" y="17"/>
                    <a:pt x="70" y="55"/>
                  </a:cubicBezTo>
                  <a:cubicBezTo>
                    <a:pt x="17" y="88"/>
                    <a:pt x="0" y="158"/>
                    <a:pt x="50" y="191"/>
                  </a:cubicBezTo>
                  <a:lnTo>
                    <a:pt x="136" y="191"/>
                  </a:lnTo>
                  <a:cubicBezTo>
                    <a:pt x="136" y="191"/>
                    <a:pt x="153" y="191"/>
                    <a:pt x="173" y="174"/>
                  </a:cubicBezTo>
                  <a:cubicBezTo>
                    <a:pt x="190" y="174"/>
                    <a:pt x="206" y="158"/>
                    <a:pt x="223" y="141"/>
                  </a:cubicBezTo>
                  <a:cubicBezTo>
                    <a:pt x="276" y="104"/>
                    <a:pt x="276" y="38"/>
                    <a:pt x="223" y="17"/>
                  </a:cubicBezTo>
                  <a:cubicBezTo>
                    <a:pt x="206" y="1"/>
                    <a:pt x="17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4" name="Google Shape;8984;p22"/>
            <p:cNvSpPr/>
            <p:nvPr/>
          </p:nvSpPr>
          <p:spPr>
            <a:xfrm>
              <a:off x="4683650" y="2351475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70" y="1"/>
                  </a:moveTo>
                  <a:cubicBezTo>
                    <a:pt x="137" y="1"/>
                    <a:pt x="104" y="17"/>
                    <a:pt x="67" y="38"/>
                  </a:cubicBezTo>
                  <a:cubicBezTo>
                    <a:pt x="50" y="55"/>
                    <a:pt x="34" y="71"/>
                    <a:pt x="17" y="104"/>
                  </a:cubicBezTo>
                  <a:cubicBezTo>
                    <a:pt x="1" y="158"/>
                    <a:pt x="34" y="207"/>
                    <a:pt x="83" y="207"/>
                  </a:cubicBezTo>
                  <a:cubicBezTo>
                    <a:pt x="120" y="207"/>
                    <a:pt x="137" y="191"/>
                    <a:pt x="153" y="191"/>
                  </a:cubicBezTo>
                  <a:cubicBezTo>
                    <a:pt x="186" y="174"/>
                    <a:pt x="223" y="141"/>
                    <a:pt x="240" y="104"/>
                  </a:cubicBezTo>
                  <a:cubicBezTo>
                    <a:pt x="256" y="55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5" name="Google Shape;8985;p22"/>
            <p:cNvSpPr/>
            <p:nvPr/>
          </p:nvSpPr>
          <p:spPr>
            <a:xfrm>
              <a:off x="4636750" y="23510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4" y="54"/>
                    <a:pt x="38" y="71"/>
                    <a:pt x="21" y="103"/>
                  </a:cubicBezTo>
                  <a:cubicBezTo>
                    <a:pt x="1" y="157"/>
                    <a:pt x="21" y="190"/>
                    <a:pt x="71" y="190"/>
                  </a:cubicBezTo>
                  <a:cubicBezTo>
                    <a:pt x="71" y="207"/>
                    <a:pt x="87" y="207"/>
                    <a:pt x="104" y="207"/>
                  </a:cubicBezTo>
                  <a:cubicBezTo>
                    <a:pt x="124" y="207"/>
                    <a:pt x="141" y="190"/>
                    <a:pt x="157" y="190"/>
                  </a:cubicBezTo>
                  <a:cubicBezTo>
                    <a:pt x="190" y="174"/>
                    <a:pt x="207" y="157"/>
                    <a:pt x="227" y="120"/>
                  </a:cubicBezTo>
                  <a:cubicBezTo>
                    <a:pt x="244" y="120"/>
                    <a:pt x="244" y="103"/>
                    <a:pt x="244" y="103"/>
                  </a:cubicBezTo>
                  <a:cubicBezTo>
                    <a:pt x="260" y="54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6" name="Google Shape;8986;p22"/>
            <p:cNvSpPr/>
            <p:nvPr/>
          </p:nvSpPr>
          <p:spPr>
            <a:xfrm>
              <a:off x="4688300" y="23296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87"/>
                    <a:pt x="21" y="104"/>
                  </a:cubicBezTo>
                  <a:cubicBezTo>
                    <a:pt x="0" y="137"/>
                    <a:pt x="21" y="170"/>
                    <a:pt x="37" y="191"/>
                  </a:cubicBezTo>
                  <a:cubicBezTo>
                    <a:pt x="54" y="191"/>
                    <a:pt x="70" y="207"/>
                    <a:pt x="87" y="207"/>
                  </a:cubicBezTo>
                  <a:cubicBezTo>
                    <a:pt x="103" y="207"/>
                    <a:pt x="140" y="207"/>
                    <a:pt x="157" y="191"/>
                  </a:cubicBezTo>
                  <a:cubicBezTo>
                    <a:pt x="190" y="170"/>
                    <a:pt x="227" y="137"/>
                    <a:pt x="243" y="104"/>
                  </a:cubicBezTo>
                  <a:lnTo>
                    <a:pt x="243" y="87"/>
                  </a:lnTo>
                  <a:cubicBezTo>
                    <a:pt x="260" y="50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7" name="Google Shape;8987;p22"/>
            <p:cNvSpPr/>
            <p:nvPr/>
          </p:nvSpPr>
          <p:spPr>
            <a:xfrm>
              <a:off x="4679725" y="22815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58" y="0"/>
                    <a:pt x="120" y="17"/>
                    <a:pt x="87" y="33"/>
                  </a:cubicBezTo>
                  <a:cubicBezTo>
                    <a:pt x="54" y="54"/>
                    <a:pt x="34" y="71"/>
                    <a:pt x="34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58" y="190"/>
                    <a:pt x="174" y="190"/>
                  </a:cubicBezTo>
                  <a:lnTo>
                    <a:pt x="191" y="174"/>
                  </a:lnTo>
                  <a:cubicBezTo>
                    <a:pt x="224" y="157"/>
                    <a:pt x="240" y="120"/>
                    <a:pt x="261" y="104"/>
                  </a:cubicBezTo>
                  <a:cubicBezTo>
                    <a:pt x="261" y="71"/>
                    <a:pt x="261" y="54"/>
                    <a:pt x="240" y="33"/>
                  </a:cubicBezTo>
                  <a:cubicBezTo>
                    <a:pt x="240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8" name="Google Shape;8988;p22"/>
            <p:cNvSpPr/>
            <p:nvPr/>
          </p:nvSpPr>
          <p:spPr>
            <a:xfrm>
              <a:off x="4683125" y="230685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5" y="0"/>
                  </a:moveTo>
                  <a:cubicBezTo>
                    <a:pt x="154" y="0"/>
                    <a:pt x="129" y="6"/>
                    <a:pt x="104" y="17"/>
                  </a:cubicBezTo>
                  <a:cubicBezTo>
                    <a:pt x="38" y="34"/>
                    <a:pt x="1" y="104"/>
                    <a:pt x="22" y="153"/>
                  </a:cubicBezTo>
                  <a:cubicBezTo>
                    <a:pt x="34" y="181"/>
                    <a:pt x="64" y="197"/>
                    <a:pt x="107" y="197"/>
                  </a:cubicBezTo>
                  <a:cubicBezTo>
                    <a:pt x="122" y="197"/>
                    <a:pt x="139" y="195"/>
                    <a:pt x="158" y="190"/>
                  </a:cubicBezTo>
                  <a:cubicBezTo>
                    <a:pt x="228" y="153"/>
                    <a:pt x="261" y="104"/>
                    <a:pt x="244" y="50"/>
                  </a:cubicBezTo>
                  <a:cubicBezTo>
                    <a:pt x="244" y="18"/>
                    <a:pt x="215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9" name="Google Shape;8989;p22"/>
            <p:cNvSpPr/>
            <p:nvPr/>
          </p:nvSpPr>
          <p:spPr>
            <a:xfrm>
              <a:off x="4778075" y="2363225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8" y="1"/>
                  </a:moveTo>
                  <a:cubicBezTo>
                    <a:pt x="173" y="1"/>
                    <a:pt x="157" y="5"/>
                    <a:pt x="140" y="13"/>
                  </a:cubicBezTo>
                  <a:cubicBezTo>
                    <a:pt x="120" y="13"/>
                    <a:pt x="87" y="30"/>
                    <a:pt x="54" y="46"/>
                  </a:cubicBezTo>
                  <a:cubicBezTo>
                    <a:pt x="17" y="100"/>
                    <a:pt x="0" y="166"/>
                    <a:pt x="54" y="186"/>
                  </a:cubicBezTo>
                  <a:cubicBezTo>
                    <a:pt x="70" y="203"/>
                    <a:pt x="103" y="203"/>
                    <a:pt x="140" y="203"/>
                  </a:cubicBezTo>
                  <a:cubicBezTo>
                    <a:pt x="140" y="203"/>
                    <a:pt x="157" y="186"/>
                    <a:pt x="173" y="186"/>
                  </a:cubicBezTo>
                  <a:cubicBezTo>
                    <a:pt x="190" y="186"/>
                    <a:pt x="206" y="166"/>
                    <a:pt x="223" y="149"/>
                  </a:cubicBezTo>
                  <a:cubicBezTo>
                    <a:pt x="243" y="133"/>
                    <a:pt x="260" y="100"/>
                    <a:pt x="260" y="83"/>
                  </a:cubicBezTo>
                  <a:cubicBezTo>
                    <a:pt x="260" y="46"/>
                    <a:pt x="243" y="30"/>
                    <a:pt x="223" y="13"/>
                  </a:cubicBezTo>
                  <a:cubicBezTo>
                    <a:pt x="215" y="5"/>
                    <a:pt x="202" y="1"/>
                    <a:pt x="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0" name="Google Shape;8990;p22"/>
            <p:cNvSpPr/>
            <p:nvPr/>
          </p:nvSpPr>
          <p:spPr>
            <a:xfrm>
              <a:off x="4824850" y="23051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25" y="1"/>
                    <a:pt x="104" y="17"/>
                    <a:pt x="71" y="38"/>
                  </a:cubicBezTo>
                  <a:cubicBezTo>
                    <a:pt x="38" y="54"/>
                    <a:pt x="22" y="87"/>
                    <a:pt x="1" y="104"/>
                  </a:cubicBezTo>
                  <a:cubicBezTo>
                    <a:pt x="1" y="141"/>
                    <a:pt x="1" y="157"/>
                    <a:pt x="22" y="174"/>
                  </a:cubicBezTo>
                  <a:cubicBezTo>
                    <a:pt x="38" y="190"/>
                    <a:pt x="55" y="207"/>
                    <a:pt x="88" y="207"/>
                  </a:cubicBezTo>
                  <a:cubicBezTo>
                    <a:pt x="104" y="207"/>
                    <a:pt x="125" y="207"/>
                    <a:pt x="141" y="190"/>
                  </a:cubicBezTo>
                  <a:cubicBezTo>
                    <a:pt x="158" y="190"/>
                    <a:pt x="174" y="174"/>
                    <a:pt x="174" y="174"/>
                  </a:cubicBezTo>
                  <a:cubicBezTo>
                    <a:pt x="207" y="157"/>
                    <a:pt x="228" y="141"/>
                    <a:pt x="244" y="104"/>
                  </a:cubicBezTo>
                  <a:cubicBezTo>
                    <a:pt x="261" y="54"/>
                    <a:pt x="228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1" name="Google Shape;8991;p22"/>
            <p:cNvSpPr/>
            <p:nvPr/>
          </p:nvSpPr>
          <p:spPr>
            <a:xfrm>
              <a:off x="4831775" y="2280675"/>
              <a:ext cx="6000" cy="5000"/>
            </a:xfrm>
            <a:custGeom>
              <a:avLst/>
              <a:gdLst/>
              <a:ahLst/>
              <a:cxnLst/>
              <a:rect l="l" t="t" r="r" b="b"/>
              <a:pathLst>
                <a:path w="240" h="200" extrusionOk="0">
                  <a:moveTo>
                    <a:pt x="157" y="0"/>
                  </a:moveTo>
                  <a:cubicBezTo>
                    <a:pt x="136" y="0"/>
                    <a:pt x="120" y="0"/>
                    <a:pt x="103" y="17"/>
                  </a:cubicBezTo>
                  <a:cubicBezTo>
                    <a:pt x="33" y="50"/>
                    <a:pt x="0" y="104"/>
                    <a:pt x="0" y="153"/>
                  </a:cubicBezTo>
                  <a:cubicBezTo>
                    <a:pt x="11" y="188"/>
                    <a:pt x="44" y="200"/>
                    <a:pt x="84" y="200"/>
                  </a:cubicBezTo>
                  <a:cubicBezTo>
                    <a:pt x="107" y="200"/>
                    <a:pt x="132" y="196"/>
                    <a:pt x="157" y="190"/>
                  </a:cubicBezTo>
                  <a:cubicBezTo>
                    <a:pt x="173" y="170"/>
                    <a:pt x="190" y="170"/>
                    <a:pt x="190" y="153"/>
                  </a:cubicBezTo>
                  <a:cubicBezTo>
                    <a:pt x="223" y="120"/>
                    <a:pt x="239" y="87"/>
                    <a:pt x="239" y="50"/>
                  </a:cubicBezTo>
                  <a:cubicBezTo>
                    <a:pt x="223" y="17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2" name="Google Shape;8992;p22"/>
            <p:cNvSpPr/>
            <p:nvPr/>
          </p:nvSpPr>
          <p:spPr>
            <a:xfrm>
              <a:off x="4822850" y="2291800"/>
              <a:ext cx="6375" cy="4850"/>
            </a:xfrm>
            <a:custGeom>
              <a:avLst/>
              <a:gdLst/>
              <a:ahLst/>
              <a:cxnLst/>
              <a:rect l="l" t="t" r="r" b="b"/>
              <a:pathLst>
                <a:path w="255" h="194" extrusionOk="0">
                  <a:moveTo>
                    <a:pt x="168" y="1"/>
                  </a:moveTo>
                  <a:cubicBezTo>
                    <a:pt x="135" y="1"/>
                    <a:pt x="102" y="17"/>
                    <a:pt x="81" y="34"/>
                  </a:cubicBezTo>
                  <a:cubicBezTo>
                    <a:pt x="48" y="54"/>
                    <a:pt x="31" y="71"/>
                    <a:pt x="15" y="104"/>
                  </a:cubicBezTo>
                  <a:cubicBezTo>
                    <a:pt x="1" y="150"/>
                    <a:pt x="24" y="194"/>
                    <a:pt x="76" y="194"/>
                  </a:cubicBezTo>
                  <a:cubicBezTo>
                    <a:pt x="84" y="194"/>
                    <a:pt x="92" y="193"/>
                    <a:pt x="102" y="190"/>
                  </a:cubicBezTo>
                  <a:lnTo>
                    <a:pt x="151" y="190"/>
                  </a:lnTo>
                  <a:cubicBezTo>
                    <a:pt x="168" y="174"/>
                    <a:pt x="168" y="174"/>
                    <a:pt x="184" y="174"/>
                  </a:cubicBezTo>
                  <a:cubicBezTo>
                    <a:pt x="221" y="157"/>
                    <a:pt x="238" y="120"/>
                    <a:pt x="238" y="104"/>
                  </a:cubicBezTo>
                  <a:cubicBezTo>
                    <a:pt x="254" y="71"/>
                    <a:pt x="254" y="54"/>
                    <a:pt x="238" y="34"/>
                  </a:cubicBezTo>
                  <a:cubicBezTo>
                    <a:pt x="221" y="17"/>
                    <a:pt x="205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3" name="Google Shape;8993;p22"/>
            <p:cNvSpPr/>
            <p:nvPr/>
          </p:nvSpPr>
          <p:spPr>
            <a:xfrm>
              <a:off x="4832600" y="232665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03" y="206"/>
                    <a:pt x="140" y="186"/>
                    <a:pt x="157" y="186"/>
                  </a:cubicBezTo>
                  <a:cubicBezTo>
                    <a:pt x="157" y="186"/>
                    <a:pt x="173" y="169"/>
                    <a:pt x="190" y="169"/>
                  </a:cubicBezTo>
                  <a:cubicBezTo>
                    <a:pt x="206" y="153"/>
                    <a:pt x="227" y="120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4" name="Google Shape;8994;p22"/>
            <p:cNvSpPr/>
            <p:nvPr/>
          </p:nvSpPr>
          <p:spPr>
            <a:xfrm>
              <a:off x="4827025" y="231742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83" y="0"/>
                  </a:moveTo>
                  <a:cubicBezTo>
                    <a:pt x="140" y="0"/>
                    <a:pt x="91" y="20"/>
                    <a:pt x="54" y="60"/>
                  </a:cubicBezTo>
                  <a:cubicBezTo>
                    <a:pt x="1" y="93"/>
                    <a:pt x="1" y="163"/>
                    <a:pt x="38" y="180"/>
                  </a:cubicBezTo>
                  <a:cubicBezTo>
                    <a:pt x="71" y="196"/>
                    <a:pt x="87" y="196"/>
                    <a:pt x="120" y="196"/>
                  </a:cubicBezTo>
                  <a:cubicBezTo>
                    <a:pt x="141" y="196"/>
                    <a:pt x="141" y="196"/>
                    <a:pt x="157" y="180"/>
                  </a:cubicBezTo>
                  <a:cubicBezTo>
                    <a:pt x="174" y="180"/>
                    <a:pt x="190" y="163"/>
                    <a:pt x="207" y="143"/>
                  </a:cubicBezTo>
                  <a:cubicBezTo>
                    <a:pt x="260" y="93"/>
                    <a:pt x="260" y="39"/>
                    <a:pt x="223" y="6"/>
                  </a:cubicBezTo>
                  <a:cubicBezTo>
                    <a:pt x="211" y="2"/>
                    <a:pt x="198" y="0"/>
                    <a:pt x="1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5" name="Google Shape;8995;p22"/>
            <p:cNvSpPr/>
            <p:nvPr/>
          </p:nvSpPr>
          <p:spPr>
            <a:xfrm>
              <a:off x="4822275" y="23493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38" y="87"/>
                    <a:pt x="21" y="103"/>
                  </a:cubicBezTo>
                  <a:cubicBezTo>
                    <a:pt x="1" y="157"/>
                    <a:pt x="21" y="190"/>
                    <a:pt x="71" y="206"/>
                  </a:cubicBezTo>
                  <a:lnTo>
                    <a:pt x="104" y="206"/>
                  </a:lnTo>
                  <a:cubicBezTo>
                    <a:pt x="125" y="206"/>
                    <a:pt x="141" y="206"/>
                    <a:pt x="158" y="190"/>
                  </a:cubicBezTo>
                  <a:cubicBezTo>
                    <a:pt x="191" y="173"/>
                    <a:pt x="228" y="157"/>
                    <a:pt x="244" y="141"/>
                  </a:cubicBezTo>
                  <a:lnTo>
                    <a:pt x="244" y="103"/>
                  </a:lnTo>
                  <a:cubicBezTo>
                    <a:pt x="261" y="54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6" name="Google Shape;8996;p22"/>
            <p:cNvSpPr/>
            <p:nvPr/>
          </p:nvSpPr>
          <p:spPr>
            <a:xfrm>
              <a:off x="4818050" y="2337200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57" y="1"/>
                  </a:moveTo>
                  <a:cubicBezTo>
                    <a:pt x="140" y="1"/>
                    <a:pt x="122" y="3"/>
                    <a:pt x="104" y="7"/>
                  </a:cubicBezTo>
                  <a:cubicBezTo>
                    <a:pt x="50" y="40"/>
                    <a:pt x="1" y="94"/>
                    <a:pt x="17" y="143"/>
                  </a:cubicBezTo>
                  <a:cubicBezTo>
                    <a:pt x="28" y="177"/>
                    <a:pt x="53" y="196"/>
                    <a:pt x="87" y="196"/>
                  </a:cubicBezTo>
                  <a:cubicBezTo>
                    <a:pt x="107" y="196"/>
                    <a:pt x="129" y="190"/>
                    <a:pt x="153" y="176"/>
                  </a:cubicBezTo>
                  <a:cubicBezTo>
                    <a:pt x="223" y="160"/>
                    <a:pt x="256" y="94"/>
                    <a:pt x="256" y="40"/>
                  </a:cubicBezTo>
                  <a:cubicBezTo>
                    <a:pt x="244" y="16"/>
                    <a:pt x="20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7" name="Google Shape;8997;p22"/>
            <p:cNvSpPr/>
            <p:nvPr/>
          </p:nvSpPr>
          <p:spPr>
            <a:xfrm>
              <a:off x="4830525" y="2270875"/>
              <a:ext cx="6000" cy="4900"/>
            </a:xfrm>
            <a:custGeom>
              <a:avLst/>
              <a:gdLst/>
              <a:ahLst/>
              <a:cxnLst/>
              <a:rect l="l" t="t" r="r" b="b"/>
              <a:pathLst>
                <a:path w="240" h="196" extrusionOk="0">
                  <a:moveTo>
                    <a:pt x="151" y="1"/>
                  </a:moveTo>
                  <a:cubicBezTo>
                    <a:pt x="132" y="1"/>
                    <a:pt x="110" y="5"/>
                    <a:pt x="83" y="13"/>
                  </a:cubicBezTo>
                  <a:cubicBezTo>
                    <a:pt x="50" y="30"/>
                    <a:pt x="17" y="67"/>
                    <a:pt x="1" y="100"/>
                  </a:cubicBezTo>
                  <a:lnTo>
                    <a:pt x="1" y="149"/>
                  </a:lnTo>
                  <a:cubicBezTo>
                    <a:pt x="11" y="184"/>
                    <a:pt x="36" y="196"/>
                    <a:pt x="70" y="196"/>
                  </a:cubicBezTo>
                  <a:cubicBezTo>
                    <a:pt x="89" y="196"/>
                    <a:pt x="112" y="192"/>
                    <a:pt x="137" y="186"/>
                  </a:cubicBezTo>
                  <a:cubicBezTo>
                    <a:pt x="207" y="149"/>
                    <a:pt x="240" y="100"/>
                    <a:pt x="223" y="46"/>
                  </a:cubicBezTo>
                  <a:cubicBezTo>
                    <a:pt x="223" y="30"/>
                    <a:pt x="223" y="30"/>
                    <a:pt x="207" y="13"/>
                  </a:cubicBezTo>
                  <a:cubicBezTo>
                    <a:pt x="188" y="5"/>
                    <a:pt x="171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8" name="Google Shape;8998;p22"/>
            <p:cNvSpPr/>
            <p:nvPr/>
          </p:nvSpPr>
          <p:spPr>
            <a:xfrm>
              <a:off x="4814150" y="237427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87" y="33"/>
                  </a:cubicBezTo>
                  <a:cubicBezTo>
                    <a:pt x="54" y="54"/>
                    <a:pt x="37" y="70"/>
                    <a:pt x="17" y="103"/>
                  </a:cubicBezTo>
                  <a:cubicBezTo>
                    <a:pt x="0" y="157"/>
                    <a:pt x="37" y="206"/>
                    <a:pt x="103" y="206"/>
                  </a:cubicBezTo>
                  <a:cubicBezTo>
                    <a:pt x="120" y="206"/>
                    <a:pt x="140" y="190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23" y="157"/>
                    <a:pt x="243" y="120"/>
                    <a:pt x="243" y="103"/>
                  </a:cubicBezTo>
                  <a:cubicBezTo>
                    <a:pt x="260" y="70"/>
                    <a:pt x="260" y="54"/>
                    <a:pt x="243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9" name="Google Shape;8999;p22"/>
            <p:cNvSpPr/>
            <p:nvPr/>
          </p:nvSpPr>
          <p:spPr>
            <a:xfrm>
              <a:off x="4796100" y="242222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5" y="1"/>
                  </a:moveTo>
                  <a:cubicBezTo>
                    <a:pt x="140" y="1"/>
                    <a:pt x="122" y="3"/>
                    <a:pt x="104" y="7"/>
                  </a:cubicBezTo>
                  <a:cubicBezTo>
                    <a:pt x="38" y="40"/>
                    <a:pt x="1" y="111"/>
                    <a:pt x="17" y="144"/>
                  </a:cubicBezTo>
                  <a:cubicBezTo>
                    <a:pt x="17" y="177"/>
                    <a:pt x="45" y="197"/>
                    <a:pt x="84" y="197"/>
                  </a:cubicBezTo>
                  <a:cubicBezTo>
                    <a:pt x="106" y="197"/>
                    <a:pt x="132" y="190"/>
                    <a:pt x="157" y="177"/>
                  </a:cubicBezTo>
                  <a:cubicBezTo>
                    <a:pt x="223" y="160"/>
                    <a:pt x="260" y="94"/>
                    <a:pt x="244" y="40"/>
                  </a:cubicBezTo>
                  <a:cubicBezTo>
                    <a:pt x="229" y="16"/>
                    <a:pt x="198" y="1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0" name="Google Shape;9000;p22"/>
            <p:cNvSpPr/>
            <p:nvPr/>
          </p:nvSpPr>
          <p:spPr>
            <a:xfrm>
              <a:off x="4802600" y="2396225"/>
              <a:ext cx="6400" cy="4650"/>
            </a:xfrm>
            <a:custGeom>
              <a:avLst/>
              <a:gdLst/>
              <a:ahLst/>
              <a:cxnLst/>
              <a:rect l="l" t="t" r="r" b="b"/>
              <a:pathLst>
                <a:path w="256" h="186" extrusionOk="0">
                  <a:moveTo>
                    <a:pt x="169" y="0"/>
                  </a:moveTo>
                  <a:cubicBezTo>
                    <a:pt x="120" y="0"/>
                    <a:pt x="50" y="33"/>
                    <a:pt x="33" y="103"/>
                  </a:cubicBezTo>
                  <a:cubicBezTo>
                    <a:pt x="0" y="153"/>
                    <a:pt x="33" y="186"/>
                    <a:pt x="103" y="186"/>
                  </a:cubicBezTo>
                  <a:lnTo>
                    <a:pt x="169" y="186"/>
                  </a:lnTo>
                  <a:cubicBezTo>
                    <a:pt x="169" y="169"/>
                    <a:pt x="190" y="169"/>
                    <a:pt x="190" y="169"/>
                  </a:cubicBezTo>
                  <a:cubicBezTo>
                    <a:pt x="223" y="153"/>
                    <a:pt x="240" y="120"/>
                    <a:pt x="256" y="103"/>
                  </a:cubicBezTo>
                  <a:cubicBezTo>
                    <a:pt x="256" y="66"/>
                    <a:pt x="256" y="50"/>
                    <a:pt x="240" y="17"/>
                  </a:cubicBezTo>
                  <a:cubicBezTo>
                    <a:pt x="223" y="0"/>
                    <a:pt x="207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1" name="Google Shape;9001;p22"/>
            <p:cNvSpPr/>
            <p:nvPr/>
          </p:nvSpPr>
          <p:spPr>
            <a:xfrm>
              <a:off x="4803425" y="23849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6" y="1"/>
                    <a:pt x="103" y="1"/>
                    <a:pt x="70" y="17"/>
                  </a:cubicBezTo>
                  <a:cubicBezTo>
                    <a:pt x="54" y="38"/>
                    <a:pt x="33" y="71"/>
                    <a:pt x="17" y="87"/>
                  </a:cubicBezTo>
                  <a:cubicBezTo>
                    <a:pt x="0" y="141"/>
                    <a:pt x="33" y="191"/>
                    <a:pt x="87" y="191"/>
                  </a:cubicBezTo>
                  <a:cubicBezTo>
                    <a:pt x="120" y="191"/>
                    <a:pt x="136" y="191"/>
                    <a:pt x="157" y="174"/>
                  </a:cubicBezTo>
                  <a:cubicBezTo>
                    <a:pt x="174" y="174"/>
                    <a:pt x="174" y="174"/>
                    <a:pt x="190" y="158"/>
                  </a:cubicBezTo>
                  <a:cubicBezTo>
                    <a:pt x="207" y="141"/>
                    <a:pt x="239" y="120"/>
                    <a:pt x="239" y="87"/>
                  </a:cubicBezTo>
                  <a:cubicBezTo>
                    <a:pt x="260" y="71"/>
                    <a:pt x="260" y="38"/>
                    <a:pt x="239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2" name="Google Shape;9002;p22"/>
            <p:cNvSpPr/>
            <p:nvPr/>
          </p:nvSpPr>
          <p:spPr>
            <a:xfrm>
              <a:off x="4808975" y="2362725"/>
              <a:ext cx="6950" cy="4650"/>
            </a:xfrm>
            <a:custGeom>
              <a:avLst/>
              <a:gdLst/>
              <a:ahLst/>
              <a:cxnLst/>
              <a:rect l="l" t="t" r="r" b="b"/>
              <a:pathLst>
                <a:path w="278" h="186" extrusionOk="0">
                  <a:moveTo>
                    <a:pt x="174" y="0"/>
                  </a:moveTo>
                  <a:cubicBezTo>
                    <a:pt x="141" y="0"/>
                    <a:pt x="121" y="0"/>
                    <a:pt x="88" y="17"/>
                  </a:cubicBezTo>
                  <a:cubicBezTo>
                    <a:pt x="55" y="33"/>
                    <a:pt x="38" y="66"/>
                    <a:pt x="17" y="83"/>
                  </a:cubicBezTo>
                  <a:cubicBezTo>
                    <a:pt x="1" y="153"/>
                    <a:pt x="38" y="186"/>
                    <a:pt x="104" y="186"/>
                  </a:cubicBezTo>
                  <a:cubicBezTo>
                    <a:pt x="121" y="186"/>
                    <a:pt x="141" y="186"/>
                    <a:pt x="158" y="169"/>
                  </a:cubicBezTo>
                  <a:cubicBezTo>
                    <a:pt x="174" y="169"/>
                    <a:pt x="191" y="169"/>
                    <a:pt x="191" y="153"/>
                  </a:cubicBezTo>
                  <a:cubicBezTo>
                    <a:pt x="224" y="136"/>
                    <a:pt x="244" y="120"/>
                    <a:pt x="261" y="8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3" name="Google Shape;9003;p22"/>
            <p:cNvSpPr/>
            <p:nvPr/>
          </p:nvSpPr>
          <p:spPr>
            <a:xfrm>
              <a:off x="4806400" y="24101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9" y="1"/>
                  </a:moveTo>
                  <a:cubicBezTo>
                    <a:pt x="142" y="1"/>
                    <a:pt x="123" y="3"/>
                    <a:pt x="104" y="7"/>
                  </a:cubicBezTo>
                  <a:cubicBezTo>
                    <a:pt x="55" y="40"/>
                    <a:pt x="1" y="94"/>
                    <a:pt x="17" y="143"/>
                  </a:cubicBezTo>
                  <a:cubicBezTo>
                    <a:pt x="31" y="178"/>
                    <a:pt x="64" y="197"/>
                    <a:pt x="99" y="197"/>
                  </a:cubicBezTo>
                  <a:cubicBezTo>
                    <a:pt x="119" y="197"/>
                    <a:pt x="139" y="192"/>
                    <a:pt x="158" y="180"/>
                  </a:cubicBezTo>
                  <a:cubicBezTo>
                    <a:pt x="224" y="164"/>
                    <a:pt x="261" y="94"/>
                    <a:pt x="261" y="40"/>
                  </a:cubicBezTo>
                  <a:cubicBezTo>
                    <a:pt x="249" y="16"/>
                    <a:pt x="208" y="1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4" name="Google Shape;9004;p22"/>
            <p:cNvSpPr/>
            <p:nvPr/>
          </p:nvSpPr>
          <p:spPr>
            <a:xfrm>
              <a:off x="4835175" y="2293150"/>
              <a:ext cx="6500" cy="4725"/>
            </a:xfrm>
            <a:custGeom>
              <a:avLst/>
              <a:gdLst/>
              <a:ahLst/>
              <a:cxnLst/>
              <a:rect l="l" t="t" r="r" b="b"/>
              <a:pathLst>
                <a:path w="260" h="189" extrusionOk="0">
                  <a:moveTo>
                    <a:pt x="103" y="0"/>
                  </a:moveTo>
                  <a:cubicBezTo>
                    <a:pt x="37" y="33"/>
                    <a:pt x="0" y="103"/>
                    <a:pt x="21" y="136"/>
                  </a:cubicBezTo>
                  <a:cubicBezTo>
                    <a:pt x="21" y="168"/>
                    <a:pt x="48" y="188"/>
                    <a:pt x="87" y="188"/>
                  </a:cubicBezTo>
                  <a:cubicBezTo>
                    <a:pt x="108" y="188"/>
                    <a:pt x="132" y="182"/>
                    <a:pt x="157" y="169"/>
                  </a:cubicBezTo>
                  <a:cubicBezTo>
                    <a:pt x="173" y="169"/>
                    <a:pt x="190" y="153"/>
                    <a:pt x="206" y="136"/>
                  </a:cubicBezTo>
                  <a:cubicBezTo>
                    <a:pt x="243" y="120"/>
                    <a:pt x="260" y="66"/>
                    <a:pt x="243" y="33"/>
                  </a:cubicBezTo>
                  <a:cubicBezTo>
                    <a:pt x="243" y="17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5" name="Google Shape;9005;p22"/>
            <p:cNvSpPr/>
            <p:nvPr/>
          </p:nvSpPr>
          <p:spPr>
            <a:xfrm>
              <a:off x="4783225" y="23746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38"/>
                  </a:cubicBezTo>
                  <a:cubicBezTo>
                    <a:pt x="37" y="54"/>
                    <a:pt x="17" y="71"/>
                    <a:pt x="17" y="104"/>
                  </a:cubicBezTo>
                  <a:cubicBezTo>
                    <a:pt x="0" y="120"/>
                    <a:pt x="0" y="157"/>
                    <a:pt x="17" y="174"/>
                  </a:cubicBezTo>
                  <a:cubicBezTo>
                    <a:pt x="37" y="190"/>
                    <a:pt x="54" y="190"/>
                    <a:pt x="87" y="190"/>
                  </a:cubicBezTo>
                  <a:cubicBezTo>
                    <a:pt x="103" y="190"/>
                    <a:pt x="140" y="190"/>
                    <a:pt x="157" y="174"/>
                  </a:cubicBezTo>
                  <a:lnTo>
                    <a:pt x="173" y="174"/>
                  </a:lnTo>
                  <a:cubicBezTo>
                    <a:pt x="206" y="141"/>
                    <a:pt x="223" y="120"/>
                    <a:pt x="244" y="87"/>
                  </a:cubicBezTo>
                  <a:cubicBezTo>
                    <a:pt x="260" y="38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6" name="Google Shape;9006;p22"/>
            <p:cNvSpPr/>
            <p:nvPr/>
          </p:nvSpPr>
          <p:spPr>
            <a:xfrm>
              <a:off x="4791350" y="23635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38" y="50"/>
                    <a:pt x="22" y="87"/>
                    <a:pt x="22" y="103"/>
                  </a:cubicBezTo>
                  <a:cubicBezTo>
                    <a:pt x="1" y="136"/>
                    <a:pt x="1" y="173"/>
                    <a:pt x="38" y="190"/>
                  </a:cubicBezTo>
                  <a:cubicBezTo>
                    <a:pt x="38" y="190"/>
                    <a:pt x="71" y="206"/>
                    <a:pt x="88" y="206"/>
                  </a:cubicBezTo>
                  <a:cubicBezTo>
                    <a:pt x="104" y="206"/>
                    <a:pt x="125" y="190"/>
                    <a:pt x="158" y="190"/>
                  </a:cubicBezTo>
                  <a:cubicBezTo>
                    <a:pt x="191" y="173"/>
                    <a:pt x="228" y="136"/>
                    <a:pt x="244" y="103"/>
                  </a:cubicBezTo>
                  <a:lnTo>
                    <a:pt x="244" y="87"/>
                  </a:lnTo>
                  <a:cubicBezTo>
                    <a:pt x="261" y="33"/>
                    <a:pt x="228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7" name="Google Shape;9007;p22"/>
            <p:cNvSpPr/>
            <p:nvPr/>
          </p:nvSpPr>
          <p:spPr>
            <a:xfrm>
              <a:off x="4786725" y="2385400"/>
              <a:ext cx="6425" cy="4750"/>
            </a:xfrm>
            <a:custGeom>
              <a:avLst/>
              <a:gdLst/>
              <a:ahLst/>
              <a:cxnLst/>
              <a:rect l="l" t="t" r="r" b="b"/>
              <a:pathLst>
                <a:path w="257" h="190" extrusionOk="0">
                  <a:moveTo>
                    <a:pt x="153" y="0"/>
                  </a:moveTo>
                  <a:cubicBezTo>
                    <a:pt x="137" y="0"/>
                    <a:pt x="104" y="21"/>
                    <a:pt x="66" y="37"/>
                  </a:cubicBezTo>
                  <a:cubicBezTo>
                    <a:pt x="50" y="54"/>
                    <a:pt x="17" y="70"/>
                    <a:pt x="17" y="103"/>
                  </a:cubicBezTo>
                  <a:cubicBezTo>
                    <a:pt x="0" y="157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86" y="174"/>
                    <a:pt x="223" y="141"/>
                    <a:pt x="240" y="103"/>
                  </a:cubicBezTo>
                  <a:cubicBezTo>
                    <a:pt x="256" y="37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8" name="Google Shape;9008;p22"/>
            <p:cNvSpPr/>
            <p:nvPr/>
          </p:nvSpPr>
          <p:spPr>
            <a:xfrm>
              <a:off x="4772900" y="23978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0"/>
                  </a:moveTo>
                  <a:cubicBezTo>
                    <a:pt x="141" y="0"/>
                    <a:pt x="121" y="0"/>
                    <a:pt x="104" y="17"/>
                  </a:cubicBezTo>
                  <a:cubicBezTo>
                    <a:pt x="38" y="37"/>
                    <a:pt x="1" y="103"/>
                    <a:pt x="17" y="140"/>
                  </a:cubicBezTo>
                  <a:cubicBezTo>
                    <a:pt x="31" y="172"/>
                    <a:pt x="56" y="191"/>
                    <a:pt x="91" y="191"/>
                  </a:cubicBezTo>
                  <a:cubicBezTo>
                    <a:pt x="111" y="191"/>
                    <a:pt x="133" y="185"/>
                    <a:pt x="158" y="173"/>
                  </a:cubicBezTo>
                  <a:cubicBezTo>
                    <a:pt x="174" y="173"/>
                    <a:pt x="191" y="157"/>
                    <a:pt x="207" y="157"/>
                  </a:cubicBezTo>
                  <a:cubicBezTo>
                    <a:pt x="244" y="120"/>
                    <a:pt x="261" y="87"/>
                    <a:pt x="244" y="54"/>
                  </a:cubicBezTo>
                  <a:cubicBezTo>
                    <a:pt x="244" y="17"/>
                    <a:pt x="207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9" name="Google Shape;9009;p22"/>
            <p:cNvSpPr/>
            <p:nvPr/>
          </p:nvSpPr>
          <p:spPr>
            <a:xfrm>
              <a:off x="4791875" y="2351325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53" y="1"/>
                  </a:moveTo>
                  <a:cubicBezTo>
                    <a:pt x="138" y="1"/>
                    <a:pt x="121" y="3"/>
                    <a:pt x="104" y="7"/>
                  </a:cubicBezTo>
                  <a:cubicBezTo>
                    <a:pt x="34" y="44"/>
                    <a:pt x="1" y="110"/>
                    <a:pt x="17" y="147"/>
                  </a:cubicBezTo>
                  <a:cubicBezTo>
                    <a:pt x="17" y="179"/>
                    <a:pt x="45" y="197"/>
                    <a:pt x="83" y="197"/>
                  </a:cubicBezTo>
                  <a:cubicBezTo>
                    <a:pt x="104" y="197"/>
                    <a:pt x="128" y="192"/>
                    <a:pt x="153" y="180"/>
                  </a:cubicBezTo>
                  <a:cubicBezTo>
                    <a:pt x="223" y="164"/>
                    <a:pt x="256" y="93"/>
                    <a:pt x="240" y="44"/>
                  </a:cubicBezTo>
                  <a:cubicBezTo>
                    <a:pt x="228" y="17"/>
                    <a:pt x="195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0" name="Google Shape;9010;p22"/>
            <p:cNvSpPr/>
            <p:nvPr/>
          </p:nvSpPr>
          <p:spPr>
            <a:xfrm>
              <a:off x="4798675" y="237437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4" y="0"/>
                  </a:moveTo>
                  <a:cubicBezTo>
                    <a:pt x="161" y="0"/>
                    <a:pt x="149" y="4"/>
                    <a:pt x="141" y="13"/>
                  </a:cubicBezTo>
                  <a:cubicBezTo>
                    <a:pt x="104" y="13"/>
                    <a:pt x="71" y="29"/>
                    <a:pt x="54" y="50"/>
                  </a:cubicBezTo>
                  <a:cubicBezTo>
                    <a:pt x="1" y="99"/>
                    <a:pt x="1" y="169"/>
                    <a:pt x="38" y="186"/>
                  </a:cubicBezTo>
                  <a:cubicBezTo>
                    <a:pt x="54" y="202"/>
                    <a:pt x="87" y="202"/>
                    <a:pt x="120" y="202"/>
                  </a:cubicBezTo>
                  <a:cubicBezTo>
                    <a:pt x="141" y="202"/>
                    <a:pt x="141" y="186"/>
                    <a:pt x="157" y="186"/>
                  </a:cubicBezTo>
                  <a:cubicBezTo>
                    <a:pt x="174" y="186"/>
                    <a:pt x="190" y="169"/>
                    <a:pt x="207" y="153"/>
                  </a:cubicBezTo>
                  <a:cubicBezTo>
                    <a:pt x="223" y="132"/>
                    <a:pt x="244" y="99"/>
                    <a:pt x="244" y="83"/>
                  </a:cubicBezTo>
                  <a:cubicBezTo>
                    <a:pt x="244" y="50"/>
                    <a:pt x="244" y="29"/>
                    <a:pt x="207" y="13"/>
                  </a:cubicBezTo>
                  <a:cubicBezTo>
                    <a:pt x="199" y="4"/>
                    <a:pt x="186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1" name="Google Shape;9011;p22"/>
            <p:cNvSpPr/>
            <p:nvPr/>
          </p:nvSpPr>
          <p:spPr>
            <a:xfrm>
              <a:off x="4782400" y="232665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0"/>
                  </a:moveTo>
                  <a:cubicBezTo>
                    <a:pt x="103" y="0"/>
                    <a:pt x="33" y="50"/>
                    <a:pt x="17" y="103"/>
                  </a:cubicBezTo>
                  <a:cubicBezTo>
                    <a:pt x="0" y="153"/>
                    <a:pt x="33" y="206"/>
                    <a:pt x="87" y="206"/>
                  </a:cubicBezTo>
                  <a:cubicBezTo>
                    <a:pt x="120" y="206"/>
                    <a:pt x="136" y="206"/>
                    <a:pt x="153" y="186"/>
                  </a:cubicBezTo>
                  <a:cubicBezTo>
                    <a:pt x="173" y="186"/>
                    <a:pt x="173" y="169"/>
                    <a:pt x="190" y="169"/>
                  </a:cubicBezTo>
                  <a:cubicBezTo>
                    <a:pt x="206" y="153"/>
                    <a:pt x="239" y="136"/>
                    <a:pt x="239" y="103"/>
                  </a:cubicBezTo>
                  <a:cubicBezTo>
                    <a:pt x="256" y="66"/>
                    <a:pt x="256" y="50"/>
                    <a:pt x="239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2" name="Google Shape;9012;p22"/>
            <p:cNvSpPr/>
            <p:nvPr/>
          </p:nvSpPr>
          <p:spPr>
            <a:xfrm>
              <a:off x="4786200" y="234075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51" y="1"/>
                    <a:pt x="128" y="6"/>
                    <a:pt x="104" y="18"/>
                  </a:cubicBezTo>
                  <a:cubicBezTo>
                    <a:pt x="38" y="34"/>
                    <a:pt x="1" y="104"/>
                    <a:pt x="21" y="158"/>
                  </a:cubicBezTo>
                  <a:cubicBezTo>
                    <a:pt x="21" y="182"/>
                    <a:pt x="57" y="197"/>
                    <a:pt x="103" y="197"/>
                  </a:cubicBezTo>
                  <a:cubicBezTo>
                    <a:pt x="120" y="197"/>
                    <a:pt x="139" y="195"/>
                    <a:pt x="158" y="191"/>
                  </a:cubicBezTo>
                  <a:cubicBezTo>
                    <a:pt x="228" y="158"/>
                    <a:pt x="261" y="88"/>
                    <a:pt x="244" y="55"/>
                  </a:cubicBezTo>
                  <a:cubicBezTo>
                    <a:pt x="233" y="20"/>
                    <a:pt x="20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3" name="Google Shape;9013;p22"/>
            <p:cNvSpPr/>
            <p:nvPr/>
          </p:nvSpPr>
          <p:spPr>
            <a:xfrm>
              <a:off x="4812500" y="230237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61" y="0"/>
                  </a:moveTo>
                  <a:cubicBezTo>
                    <a:pt x="117" y="0"/>
                    <a:pt x="70" y="16"/>
                    <a:pt x="33" y="44"/>
                  </a:cubicBezTo>
                  <a:cubicBezTo>
                    <a:pt x="17" y="77"/>
                    <a:pt x="0" y="93"/>
                    <a:pt x="0" y="126"/>
                  </a:cubicBezTo>
                  <a:cubicBezTo>
                    <a:pt x="0" y="147"/>
                    <a:pt x="0" y="180"/>
                    <a:pt x="33" y="180"/>
                  </a:cubicBezTo>
                  <a:cubicBezTo>
                    <a:pt x="50" y="196"/>
                    <a:pt x="83" y="196"/>
                    <a:pt x="103" y="196"/>
                  </a:cubicBezTo>
                  <a:cubicBezTo>
                    <a:pt x="120" y="196"/>
                    <a:pt x="136" y="180"/>
                    <a:pt x="136" y="180"/>
                  </a:cubicBezTo>
                  <a:cubicBezTo>
                    <a:pt x="153" y="180"/>
                    <a:pt x="169" y="163"/>
                    <a:pt x="186" y="147"/>
                  </a:cubicBezTo>
                  <a:cubicBezTo>
                    <a:pt x="239" y="93"/>
                    <a:pt x="239" y="44"/>
                    <a:pt x="206" y="7"/>
                  </a:cubicBezTo>
                  <a:cubicBezTo>
                    <a:pt x="192" y="2"/>
                    <a:pt x="177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4" name="Google Shape;9014;p22"/>
            <p:cNvSpPr/>
            <p:nvPr/>
          </p:nvSpPr>
          <p:spPr>
            <a:xfrm>
              <a:off x="4811150" y="232855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7" y="0"/>
                  </a:moveTo>
                  <a:cubicBezTo>
                    <a:pt x="140" y="0"/>
                    <a:pt x="122" y="2"/>
                    <a:pt x="104" y="7"/>
                  </a:cubicBezTo>
                  <a:cubicBezTo>
                    <a:pt x="54" y="44"/>
                    <a:pt x="1" y="93"/>
                    <a:pt x="17" y="147"/>
                  </a:cubicBezTo>
                  <a:cubicBezTo>
                    <a:pt x="28" y="179"/>
                    <a:pt x="61" y="197"/>
                    <a:pt x="97" y="197"/>
                  </a:cubicBezTo>
                  <a:cubicBezTo>
                    <a:pt x="117" y="197"/>
                    <a:pt x="138" y="192"/>
                    <a:pt x="157" y="180"/>
                  </a:cubicBezTo>
                  <a:cubicBezTo>
                    <a:pt x="223" y="163"/>
                    <a:pt x="260" y="93"/>
                    <a:pt x="260" y="44"/>
                  </a:cubicBezTo>
                  <a:cubicBezTo>
                    <a:pt x="245" y="17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5" name="Google Shape;9015;p22"/>
            <p:cNvSpPr/>
            <p:nvPr/>
          </p:nvSpPr>
          <p:spPr>
            <a:xfrm>
              <a:off x="4817650" y="2281500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36" y="0"/>
                  </a:moveTo>
                  <a:cubicBezTo>
                    <a:pt x="103" y="17"/>
                    <a:pt x="83" y="33"/>
                    <a:pt x="50" y="54"/>
                  </a:cubicBezTo>
                  <a:cubicBezTo>
                    <a:pt x="0" y="104"/>
                    <a:pt x="0" y="157"/>
                    <a:pt x="50" y="190"/>
                  </a:cubicBezTo>
                  <a:cubicBezTo>
                    <a:pt x="58" y="198"/>
                    <a:pt x="71" y="202"/>
                    <a:pt x="87" y="202"/>
                  </a:cubicBezTo>
                  <a:cubicBezTo>
                    <a:pt x="102" y="202"/>
                    <a:pt x="120" y="198"/>
                    <a:pt x="136" y="190"/>
                  </a:cubicBezTo>
                  <a:lnTo>
                    <a:pt x="153" y="190"/>
                  </a:lnTo>
                  <a:cubicBezTo>
                    <a:pt x="186" y="174"/>
                    <a:pt x="206" y="174"/>
                    <a:pt x="223" y="157"/>
                  </a:cubicBezTo>
                  <a:cubicBezTo>
                    <a:pt x="239" y="120"/>
                    <a:pt x="256" y="104"/>
                    <a:pt x="256" y="71"/>
                  </a:cubicBezTo>
                  <a:cubicBezTo>
                    <a:pt x="256" y="54"/>
                    <a:pt x="239" y="33"/>
                    <a:pt x="223" y="17"/>
                  </a:cubicBezTo>
                  <a:cubicBezTo>
                    <a:pt x="206" y="0"/>
                    <a:pt x="169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6" name="Google Shape;9016;p22"/>
            <p:cNvSpPr/>
            <p:nvPr/>
          </p:nvSpPr>
          <p:spPr>
            <a:xfrm>
              <a:off x="4806000" y="23514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36" y="1"/>
                  </a:moveTo>
                  <a:cubicBezTo>
                    <a:pt x="104" y="17"/>
                    <a:pt x="71" y="38"/>
                    <a:pt x="54" y="55"/>
                  </a:cubicBezTo>
                  <a:cubicBezTo>
                    <a:pt x="0" y="104"/>
                    <a:pt x="0" y="158"/>
                    <a:pt x="54" y="191"/>
                  </a:cubicBezTo>
                  <a:cubicBezTo>
                    <a:pt x="65" y="191"/>
                    <a:pt x="76" y="198"/>
                    <a:pt x="92" y="198"/>
                  </a:cubicBezTo>
                  <a:cubicBezTo>
                    <a:pt x="100" y="198"/>
                    <a:pt x="109" y="196"/>
                    <a:pt x="120" y="191"/>
                  </a:cubicBezTo>
                  <a:lnTo>
                    <a:pt x="157" y="191"/>
                  </a:lnTo>
                  <a:cubicBezTo>
                    <a:pt x="174" y="174"/>
                    <a:pt x="190" y="158"/>
                    <a:pt x="207" y="141"/>
                  </a:cubicBezTo>
                  <a:cubicBezTo>
                    <a:pt x="260" y="104"/>
                    <a:pt x="260" y="38"/>
                    <a:pt x="223" y="17"/>
                  </a:cubicBezTo>
                  <a:cubicBezTo>
                    <a:pt x="207" y="1"/>
                    <a:pt x="174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7" name="Google Shape;9017;p22"/>
            <p:cNvSpPr/>
            <p:nvPr/>
          </p:nvSpPr>
          <p:spPr>
            <a:xfrm>
              <a:off x="4801675" y="23399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73" y="190"/>
                    <a:pt x="173" y="169"/>
                    <a:pt x="190" y="169"/>
                  </a:cubicBezTo>
                  <a:cubicBezTo>
                    <a:pt x="206" y="153"/>
                    <a:pt x="244" y="120"/>
                    <a:pt x="244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8" name="Google Shape;9018;p22"/>
            <p:cNvSpPr/>
            <p:nvPr/>
          </p:nvSpPr>
          <p:spPr>
            <a:xfrm>
              <a:off x="4804750" y="229222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4" y="0"/>
                  </a:moveTo>
                  <a:cubicBezTo>
                    <a:pt x="121" y="0"/>
                    <a:pt x="83" y="17"/>
                    <a:pt x="67" y="37"/>
                  </a:cubicBezTo>
                  <a:cubicBezTo>
                    <a:pt x="34" y="54"/>
                    <a:pt x="17" y="87"/>
                    <a:pt x="1" y="103"/>
                  </a:cubicBezTo>
                  <a:cubicBezTo>
                    <a:pt x="1" y="140"/>
                    <a:pt x="1" y="157"/>
                    <a:pt x="17" y="173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104" y="206"/>
                    <a:pt x="121" y="190"/>
                    <a:pt x="137" y="190"/>
                  </a:cubicBezTo>
                  <a:cubicBezTo>
                    <a:pt x="154" y="190"/>
                    <a:pt x="170" y="173"/>
                    <a:pt x="170" y="173"/>
                  </a:cubicBezTo>
                  <a:cubicBezTo>
                    <a:pt x="207" y="157"/>
                    <a:pt x="224" y="140"/>
                    <a:pt x="240" y="103"/>
                  </a:cubicBezTo>
                  <a:cubicBezTo>
                    <a:pt x="257" y="54"/>
                    <a:pt x="224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9" name="Google Shape;9019;p22"/>
            <p:cNvSpPr/>
            <p:nvPr/>
          </p:nvSpPr>
          <p:spPr>
            <a:xfrm>
              <a:off x="4558625" y="2354500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70" y="0"/>
                  </a:moveTo>
                  <a:cubicBezTo>
                    <a:pt x="132" y="0"/>
                    <a:pt x="85" y="19"/>
                    <a:pt x="54" y="53"/>
                  </a:cubicBezTo>
                  <a:cubicBezTo>
                    <a:pt x="17" y="103"/>
                    <a:pt x="0" y="156"/>
                    <a:pt x="54" y="189"/>
                  </a:cubicBezTo>
                  <a:cubicBezTo>
                    <a:pt x="65" y="189"/>
                    <a:pt x="83" y="196"/>
                    <a:pt x="104" y="196"/>
                  </a:cubicBezTo>
                  <a:cubicBezTo>
                    <a:pt x="115" y="196"/>
                    <a:pt x="126" y="195"/>
                    <a:pt x="137" y="189"/>
                  </a:cubicBezTo>
                  <a:lnTo>
                    <a:pt x="174" y="189"/>
                  </a:lnTo>
                  <a:cubicBezTo>
                    <a:pt x="190" y="173"/>
                    <a:pt x="207" y="156"/>
                    <a:pt x="223" y="156"/>
                  </a:cubicBezTo>
                  <a:cubicBezTo>
                    <a:pt x="277" y="103"/>
                    <a:pt x="277" y="37"/>
                    <a:pt x="223" y="20"/>
                  </a:cubicBezTo>
                  <a:cubicBezTo>
                    <a:pt x="211" y="6"/>
                    <a:pt x="192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0" name="Google Shape;9020;p22"/>
            <p:cNvSpPr/>
            <p:nvPr/>
          </p:nvSpPr>
          <p:spPr>
            <a:xfrm>
              <a:off x="4493800" y="2294375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1"/>
                  </a:moveTo>
                  <a:cubicBezTo>
                    <a:pt x="103" y="1"/>
                    <a:pt x="33" y="54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190"/>
                    <a:pt x="153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23" y="157"/>
                    <a:pt x="239" y="120"/>
                    <a:pt x="239" y="104"/>
                  </a:cubicBezTo>
                  <a:cubicBezTo>
                    <a:pt x="256" y="71"/>
                    <a:pt x="256" y="54"/>
                    <a:pt x="239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1" name="Google Shape;9021;p22"/>
            <p:cNvSpPr/>
            <p:nvPr/>
          </p:nvSpPr>
          <p:spPr>
            <a:xfrm>
              <a:off x="4497600" y="23085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0"/>
                  </a:moveTo>
                  <a:cubicBezTo>
                    <a:pt x="151" y="0"/>
                    <a:pt x="128" y="6"/>
                    <a:pt x="104" y="19"/>
                  </a:cubicBezTo>
                  <a:cubicBezTo>
                    <a:pt x="38" y="36"/>
                    <a:pt x="1" y="106"/>
                    <a:pt x="21" y="139"/>
                  </a:cubicBezTo>
                  <a:cubicBezTo>
                    <a:pt x="32" y="171"/>
                    <a:pt x="57" y="191"/>
                    <a:pt x="91" y="191"/>
                  </a:cubicBezTo>
                  <a:cubicBezTo>
                    <a:pt x="111" y="191"/>
                    <a:pt x="133" y="185"/>
                    <a:pt x="157" y="172"/>
                  </a:cubicBezTo>
                  <a:cubicBezTo>
                    <a:pt x="227" y="155"/>
                    <a:pt x="260" y="85"/>
                    <a:pt x="244" y="52"/>
                  </a:cubicBezTo>
                  <a:cubicBezTo>
                    <a:pt x="233" y="20"/>
                    <a:pt x="207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2" name="Google Shape;9022;p22"/>
            <p:cNvSpPr/>
            <p:nvPr/>
          </p:nvSpPr>
          <p:spPr>
            <a:xfrm>
              <a:off x="4503275" y="2319175"/>
              <a:ext cx="6425" cy="4900"/>
            </a:xfrm>
            <a:custGeom>
              <a:avLst/>
              <a:gdLst/>
              <a:ahLst/>
              <a:cxnLst/>
              <a:rect l="l" t="t" r="r" b="b"/>
              <a:pathLst>
                <a:path w="257" h="196" extrusionOk="0">
                  <a:moveTo>
                    <a:pt x="156" y="0"/>
                  </a:moveTo>
                  <a:cubicBezTo>
                    <a:pt x="139" y="0"/>
                    <a:pt x="121" y="2"/>
                    <a:pt x="104" y="7"/>
                  </a:cubicBezTo>
                  <a:cubicBezTo>
                    <a:pt x="33" y="40"/>
                    <a:pt x="0" y="93"/>
                    <a:pt x="17" y="143"/>
                  </a:cubicBezTo>
                  <a:cubicBezTo>
                    <a:pt x="27" y="177"/>
                    <a:pt x="51" y="196"/>
                    <a:pt x="85" y="196"/>
                  </a:cubicBezTo>
                  <a:cubicBezTo>
                    <a:pt x="104" y="196"/>
                    <a:pt x="127" y="189"/>
                    <a:pt x="153" y="176"/>
                  </a:cubicBezTo>
                  <a:cubicBezTo>
                    <a:pt x="223" y="159"/>
                    <a:pt x="256" y="93"/>
                    <a:pt x="240" y="40"/>
                  </a:cubicBezTo>
                  <a:cubicBezTo>
                    <a:pt x="240" y="15"/>
                    <a:pt x="202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3" name="Google Shape;9023;p22"/>
            <p:cNvSpPr/>
            <p:nvPr/>
          </p:nvSpPr>
          <p:spPr>
            <a:xfrm>
              <a:off x="4489475" y="2330975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90" y="0"/>
                  </a:moveTo>
                  <a:cubicBezTo>
                    <a:pt x="177" y="0"/>
                    <a:pt x="165" y="5"/>
                    <a:pt x="157" y="13"/>
                  </a:cubicBezTo>
                  <a:cubicBezTo>
                    <a:pt x="120" y="13"/>
                    <a:pt x="87" y="33"/>
                    <a:pt x="70" y="50"/>
                  </a:cubicBezTo>
                  <a:cubicBezTo>
                    <a:pt x="16" y="99"/>
                    <a:pt x="0" y="169"/>
                    <a:pt x="54" y="186"/>
                  </a:cubicBezTo>
                  <a:cubicBezTo>
                    <a:pt x="70" y="202"/>
                    <a:pt x="103" y="202"/>
                    <a:pt x="140" y="202"/>
                  </a:cubicBezTo>
                  <a:cubicBezTo>
                    <a:pt x="140" y="186"/>
                    <a:pt x="157" y="186"/>
                    <a:pt x="173" y="186"/>
                  </a:cubicBezTo>
                  <a:cubicBezTo>
                    <a:pt x="190" y="169"/>
                    <a:pt x="206" y="169"/>
                    <a:pt x="223" y="153"/>
                  </a:cubicBezTo>
                  <a:cubicBezTo>
                    <a:pt x="243" y="137"/>
                    <a:pt x="260" y="99"/>
                    <a:pt x="260" y="83"/>
                  </a:cubicBezTo>
                  <a:cubicBezTo>
                    <a:pt x="260" y="50"/>
                    <a:pt x="260" y="33"/>
                    <a:pt x="223" y="13"/>
                  </a:cubicBezTo>
                  <a:cubicBezTo>
                    <a:pt x="214" y="5"/>
                    <a:pt x="202" y="0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4" name="Google Shape;9024;p22"/>
            <p:cNvSpPr/>
            <p:nvPr/>
          </p:nvSpPr>
          <p:spPr>
            <a:xfrm>
              <a:off x="4507500" y="2296125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57" y="1"/>
                    <a:pt x="120" y="17"/>
                    <a:pt x="87" y="34"/>
                  </a:cubicBezTo>
                  <a:cubicBezTo>
                    <a:pt x="54" y="50"/>
                    <a:pt x="38" y="87"/>
                    <a:pt x="38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0" y="207"/>
                    <a:pt x="141" y="207"/>
                    <a:pt x="174" y="191"/>
                  </a:cubicBezTo>
                  <a:lnTo>
                    <a:pt x="190" y="170"/>
                  </a:lnTo>
                  <a:cubicBezTo>
                    <a:pt x="223" y="153"/>
                    <a:pt x="244" y="137"/>
                    <a:pt x="260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5" name="Google Shape;9025;p22"/>
            <p:cNvSpPr/>
            <p:nvPr/>
          </p:nvSpPr>
          <p:spPr>
            <a:xfrm>
              <a:off x="4484725" y="230645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3" y="0"/>
                    <a:pt x="87" y="17"/>
                  </a:cubicBezTo>
                  <a:cubicBezTo>
                    <a:pt x="54" y="33"/>
                    <a:pt x="37" y="66"/>
                    <a:pt x="21" y="87"/>
                  </a:cubicBezTo>
                  <a:cubicBezTo>
                    <a:pt x="0" y="153"/>
                    <a:pt x="37" y="190"/>
                    <a:pt x="103" y="190"/>
                  </a:cubicBezTo>
                  <a:cubicBezTo>
                    <a:pt x="124" y="190"/>
                    <a:pt x="141" y="190"/>
                    <a:pt x="157" y="169"/>
                  </a:cubicBezTo>
                  <a:cubicBezTo>
                    <a:pt x="174" y="169"/>
                    <a:pt x="174" y="169"/>
                    <a:pt x="190" y="153"/>
                  </a:cubicBezTo>
                  <a:cubicBezTo>
                    <a:pt x="227" y="136"/>
                    <a:pt x="244" y="120"/>
                    <a:pt x="244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6" name="Google Shape;9026;p22"/>
            <p:cNvSpPr/>
            <p:nvPr/>
          </p:nvSpPr>
          <p:spPr>
            <a:xfrm>
              <a:off x="4486875" y="2320550"/>
              <a:ext cx="6950" cy="4950"/>
            </a:xfrm>
            <a:custGeom>
              <a:avLst/>
              <a:gdLst/>
              <a:ahLst/>
              <a:cxnLst/>
              <a:rect l="l" t="t" r="r" b="b"/>
              <a:pathLst>
                <a:path w="278" h="198" extrusionOk="0">
                  <a:moveTo>
                    <a:pt x="180" y="1"/>
                  </a:moveTo>
                  <a:cubicBezTo>
                    <a:pt x="160" y="1"/>
                    <a:pt x="139" y="6"/>
                    <a:pt x="120" y="18"/>
                  </a:cubicBezTo>
                  <a:cubicBezTo>
                    <a:pt x="55" y="38"/>
                    <a:pt x="1" y="104"/>
                    <a:pt x="17" y="158"/>
                  </a:cubicBezTo>
                  <a:cubicBezTo>
                    <a:pt x="33" y="182"/>
                    <a:pt x="72" y="197"/>
                    <a:pt x="119" y="197"/>
                  </a:cubicBezTo>
                  <a:cubicBezTo>
                    <a:pt x="137" y="197"/>
                    <a:pt x="155" y="195"/>
                    <a:pt x="174" y="191"/>
                  </a:cubicBezTo>
                  <a:cubicBezTo>
                    <a:pt x="224" y="158"/>
                    <a:pt x="277" y="104"/>
                    <a:pt x="261" y="55"/>
                  </a:cubicBezTo>
                  <a:cubicBezTo>
                    <a:pt x="250" y="20"/>
                    <a:pt x="216" y="1"/>
                    <a:pt x="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7" name="Google Shape;9027;p22"/>
            <p:cNvSpPr/>
            <p:nvPr/>
          </p:nvSpPr>
          <p:spPr>
            <a:xfrm>
              <a:off x="4522550" y="2296300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7" y="1"/>
                  </a:moveTo>
                  <a:cubicBezTo>
                    <a:pt x="154" y="1"/>
                    <a:pt x="129" y="4"/>
                    <a:pt x="104" y="10"/>
                  </a:cubicBezTo>
                  <a:cubicBezTo>
                    <a:pt x="54" y="43"/>
                    <a:pt x="0" y="97"/>
                    <a:pt x="17" y="146"/>
                  </a:cubicBezTo>
                  <a:cubicBezTo>
                    <a:pt x="28" y="181"/>
                    <a:pt x="61" y="201"/>
                    <a:pt x="98" y="201"/>
                  </a:cubicBezTo>
                  <a:cubicBezTo>
                    <a:pt x="118" y="201"/>
                    <a:pt x="138" y="195"/>
                    <a:pt x="157" y="184"/>
                  </a:cubicBezTo>
                  <a:cubicBezTo>
                    <a:pt x="223" y="146"/>
                    <a:pt x="277" y="97"/>
                    <a:pt x="260" y="43"/>
                  </a:cubicBezTo>
                  <a:cubicBezTo>
                    <a:pt x="247" y="12"/>
                    <a:pt x="216" y="1"/>
                    <a:pt x="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8" name="Google Shape;9028;p22"/>
            <p:cNvSpPr/>
            <p:nvPr/>
          </p:nvSpPr>
          <p:spPr>
            <a:xfrm>
              <a:off x="4509675" y="228417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87" y="1"/>
                  </a:moveTo>
                  <a:cubicBezTo>
                    <a:pt x="172" y="1"/>
                    <a:pt x="155" y="5"/>
                    <a:pt x="136" y="13"/>
                  </a:cubicBezTo>
                  <a:cubicBezTo>
                    <a:pt x="103" y="13"/>
                    <a:pt x="87" y="30"/>
                    <a:pt x="54" y="50"/>
                  </a:cubicBezTo>
                  <a:cubicBezTo>
                    <a:pt x="0" y="100"/>
                    <a:pt x="0" y="170"/>
                    <a:pt x="54" y="186"/>
                  </a:cubicBezTo>
                  <a:cubicBezTo>
                    <a:pt x="70" y="203"/>
                    <a:pt x="103" y="203"/>
                    <a:pt x="136" y="203"/>
                  </a:cubicBezTo>
                  <a:lnTo>
                    <a:pt x="157" y="186"/>
                  </a:lnTo>
                  <a:cubicBezTo>
                    <a:pt x="190" y="186"/>
                    <a:pt x="206" y="170"/>
                    <a:pt x="223" y="153"/>
                  </a:cubicBezTo>
                  <a:cubicBezTo>
                    <a:pt x="260" y="100"/>
                    <a:pt x="276" y="50"/>
                    <a:pt x="223" y="13"/>
                  </a:cubicBezTo>
                  <a:cubicBezTo>
                    <a:pt x="214" y="5"/>
                    <a:pt x="202" y="1"/>
                    <a:pt x="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9" name="Google Shape;9029;p22"/>
            <p:cNvSpPr/>
            <p:nvPr/>
          </p:nvSpPr>
          <p:spPr>
            <a:xfrm>
              <a:off x="4529450" y="2304950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56" y="0"/>
                  </a:moveTo>
                  <a:cubicBezTo>
                    <a:pt x="139" y="0"/>
                    <a:pt x="121" y="2"/>
                    <a:pt x="104" y="7"/>
                  </a:cubicBezTo>
                  <a:cubicBezTo>
                    <a:pt x="50" y="44"/>
                    <a:pt x="1" y="93"/>
                    <a:pt x="17" y="147"/>
                  </a:cubicBezTo>
                  <a:cubicBezTo>
                    <a:pt x="28" y="179"/>
                    <a:pt x="61" y="197"/>
                    <a:pt x="96" y="197"/>
                  </a:cubicBezTo>
                  <a:cubicBezTo>
                    <a:pt x="116" y="197"/>
                    <a:pt x="136" y="191"/>
                    <a:pt x="153" y="180"/>
                  </a:cubicBezTo>
                  <a:cubicBezTo>
                    <a:pt x="223" y="147"/>
                    <a:pt x="256" y="93"/>
                    <a:pt x="256" y="44"/>
                  </a:cubicBezTo>
                  <a:cubicBezTo>
                    <a:pt x="244" y="16"/>
                    <a:pt x="203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0" name="Google Shape;9030;p22"/>
            <p:cNvSpPr/>
            <p:nvPr/>
          </p:nvSpPr>
          <p:spPr>
            <a:xfrm>
              <a:off x="4533675" y="2317150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41" y="1"/>
                    <a:pt x="104" y="17"/>
                    <a:pt x="87" y="34"/>
                  </a:cubicBezTo>
                  <a:cubicBezTo>
                    <a:pt x="54" y="50"/>
                    <a:pt x="38" y="88"/>
                    <a:pt x="21" y="104"/>
                  </a:cubicBezTo>
                  <a:cubicBezTo>
                    <a:pt x="1" y="154"/>
                    <a:pt x="38" y="191"/>
                    <a:pt x="71" y="207"/>
                  </a:cubicBezTo>
                  <a:lnTo>
                    <a:pt x="104" y="207"/>
                  </a:lnTo>
                  <a:cubicBezTo>
                    <a:pt x="124" y="207"/>
                    <a:pt x="141" y="191"/>
                    <a:pt x="157" y="191"/>
                  </a:cubicBezTo>
                  <a:cubicBezTo>
                    <a:pt x="190" y="174"/>
                    <a:pt x="227" y="154"/>
                    <a:pt x="244" y="121"/>
                  </a:cubicBezTo>
                  <a:lnTo>
                    <a:pt x="244" y="104"/>
                  </a:ln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1" name="Google Shape;9031;p22"/>
            <p:cNvSpPr/>
            <p:nvPr/>
          </p:nvSpPr>
          <p:spPr>
            <a:xfrm>
              <a:off x="4525550" y="234210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86"/>
                    <a:pt x="157" y="186"/>
                  </a:cubicBezTo>
                  <a:cubicBezTo>
                    <a:pt x="173" y="186"/>
                    <a:pt x="190" y="170"/>
                    <a:pt x="190" y="170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2" name="Google Shape;9032;p22"/>
            <p:cNvSpPr/>
            <p:nvPr/>
          </p:nvSpPr>
          <p:spPr>
            <a:xfrm>
              <a:off x="4479575" y="2343450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3" y="0"/>
                  </a:moveTo>
                  <a:cubicBezTo>
                    <a:pt x="143" y="0"/>
                    <a:pt x="122" y="4"/>
                    <a:pt x="103" y="13"/>
                  </a:cubicBezTo>
                  <a:cubicBezTo>
                    <a:pt x="54" y="29"/>
                    <a:pt x="21" y="66"/>
                    <a:pt x="0" y="99"/>
                  </a:cubicBezTo>
                  <a:lnTo>
                    <a:pt x="0" y="153"/>
                  </a:lnTo>
                  <a:cubicBezTo>
                    <a:pt x="14" y="185"/>
                    <a:pt x="46" y="203"/>
                    <a:pt x="86" y="203"/>
                  </a:cubicBezTo>
                  <a:cubicBezTo>
                    <a:pt x="108" y="203"/>
                    <a:pt x="132" y="198"/>
                    <a:pt x="157" y="186"/>
                  </a:cubicBezTo>
                  <a:cubicBezTo>
                    <a:pt x="206" y="153"/>
                    <a:pt x="260" y="99"/>
                    <a:pt x="243" y="50"/>
                  </a:cubicBezTo>
                  <a:cubicBezTo>
                    <a:pt x="243" y="29"/>
                    <a:pt x="227" y="29"/>
                    <a:pt x="206" y="13"/>
                  </a:cubicBezTo>
                  <a:cubicBezTo>
                    <a:pt x="198" y="4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3" name="Google Shape;9033;p22"/>
            <p:cNvSpPr/>
            <p:nvPr/>
          </p:nvSpPr>
          <p:spPr>
            <a:xfrm>
              <a:off x="4513125" y="2307675"/>
              <a:ext cx="6450" cy="4850"/>
            </a:xfrm>
            <a:custGeom>
              <a:avLst/>
              <a:gdLst/>
              <a:ahLst/>
              <a:cxnLst/>
              <a:rect l="l" t="t" r="r" b="b"/>
              <a:pathLst>
                <a:path w="258" h="194" extrusionOk="0">
                  <a:moveTo>
                    <a:pt x="171" y="1"/>
                  </a:moveTo>
                  <a:cubicBezTo>
                    <a:pt x="138" y="1"/>
                    <a:pt x="101" y="17"/>
                    <a:pt x="68" y="38"/>
                  </a:cubicBezTo>
                  <a:cubicBezTo>
                    <a:pt x="52" y="54"/>
                    <a:pt x="35" y="71"/>
                    <a:pt x="19" y="104"/>
                  </a:cubicBezTo>
                  <a:cubicBezTo>
                    <a:pt x="1" y="150"/>
                    <a:pt x="26" y="194"/>
                    <a:pt x="66" y="194"/>
                  </a:cubicBezTo>
                  <a:cubicBezTo>
                    <a:pt x="72" y="194"/>
                    <a:pt x="78" y="193"/>
                    <a:pt x="85" y="190"/>
                  </a:cubicBezTo>
                  <a:lnTo>
                    <a:pt x="155" y="190"/>
                  </a:lnTo>
                  <a:cubicBezTo>
                    <a:pt x="171" y="174"/>
                    <a:pt x="171" y="174"/>
                    <a:pt x="188" y="174"/>
                  </a:cubicBezTo>
                  <a:cubicBezTo>
                    <a:pt x="204" y="157"/>
                    <a:pt x="241" y="120"/>
                    <a:pt x="241" y="104"/>
                  </a:cubicBezTo>
                  <a:cubicBezTo>
                    <a:pt x="258" y="54"/>
                    <a:pt x="225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4" name="Google Shape;9034;p22"/>
            <p:cNvSpPr/>
            <p:nvPr/>
          </p:nvSpPr>
          <p:spPr>
            <a:xfrm>
              <a:off x="4517400" y="231932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36" y="1"/>
                  </a:moveTo>
                  <a:cubicBezTo>
                    <a:pt x="103" y="1"/>
                    <a:pt x="87" y="17"/>
                    <a:pt x="54" y="50"/>
                  </a:cubicBezTo>
                  <a:cubicBezTo>
                    <a:pt x="0" y="87"/>
                    <a:pt x="0" y="153"/>
                    <a:pt x="54" y="190"/>
                  </a:cubicBezTo>
                  <a:lnTo>
                    <a:pt x="120" y="190"/>
                  </a:lnTo>
                  <a:cubicBezTo>
                    <a:pt x="136" y="190"/>
                    <a:pt x="157" y="190"/>
                    <a:pt x="157" y="170"/>
                  </a:cubicBezTo>
                  <a:cubicBezTo>
                    <a:pt x="173" y="170"/>
                    <a:pt x="206" y="153"/>
                    <a:pt x="206" y="137"/>
                  </a:cubicBezTo>
                  <a:cubicBezTo>
                    <a:pt x="260" y="104"/>
                    <a:pt x="277" y="34"/>
                    <a:pt x="223" y="17"/>
                  </a:cubicBezTo>
                  <a:cubicBezTo>
                    <a:pt x="206" y="1"/>
                    <a:pt x="17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5" name="Google Shape;9035;p22"/>
            <p:cNvSpPr/>
            <p:nvPr/>
          </p:nvSpPr>
          <p:spPr>
            <a:xfrm>
              <a:off x="4544000" y="229437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4"/>
                    <a:pt x="37" y="71"/>
                    <a:pt x="21" y="104"/>
                  </a:cubicBezTo>
                  <a:cubicBezTo>
                    <a:pt x="0" y="157"/>
                    <a:pt x="37" y="207"/>
                    <a:pt x="87" y="207"/>
                  </a:cubicBezTo>
                  <a:cubicBezTo>
                    <a:pt x="124" y="207"/>
                    <a:pt x="140" y="190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5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6" name="Google Shape;9036;p22"/>
            <p:cNvSpPr/>
            <p:nvPr/>
          </p:nvSpPr>
          <p:spPr>
            <a:xfrm>
              <a:off x="4474425" y="2331275"/>
              <a:ext cx="6500" cy="5250"/>
            </a:xfrm>
            <a:custGeom>
              <a:avLst/>
              <a:gdLst/>
              <a:ahLst/>
              <a:cxnLst/>
              <a:rect l="l" t="t" r="r" b="b"/>
              <a:pathLst>
                <a:path w="260" h="210" extrusionOk="0">
                  <a:moveTo>
                    <a:pt x="157" y="1"/>
                  </a:moveTo>
                  <a:cubicBezTo>
                    <a:pt x="140" y="1"/>
                    <a:pt x="124" y="21"/>
                    <a:pt x="103" y="21"/>
                  </a:cubicBezTo>
                  <a:cubicBezTo>
                    <a:pt x="37" y="54"/>
                    <a:pt x="0" y="104"/>
                    <a:pt x="21" y="157"/>
                  </a:cubicBezTo>
                  <a:cubicBezTo>
                    <a:pt x="21" y="190"/>
                    <a:pt x="48" y="209"/>
                    <a:pt x="87" y="209"/>
                  </a:cubicBezTo>
                  <a:cubicBezTo>
                    <a:pt x="108" y="209"/>
                    <a:pt x="132" y="204"/>
                    <a:pt x="157" y="190"/>
                  </a:cubicBezTo>
                  <a:cubicBezTo>
                    <a:pt x="173" y="190"/>
                    <a:pt x="190" y="174"/>
                    <a:pt x="206" y="157"/>
                  </a:cubicBezTo>
                  <a:cubicBezTo>
                    <a:pt x="243" y="125"/>
                    <a:pt x="260" y="87"/>
                    <a:pt x="243" y="54"/>
                  </a:cubicBezTo>
                  <a:cubicBezTo>
                    <a:pt x="243" y="21"/>
                    <a:pt x="206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7" name="Google Shape;9037;p22"/>
            <p:cNvSpPr/>
            <p:nvPr/>
          </p:nvSpPr>
          <p:spPr>
            <a:xfrm>
              <a:off x="4716225" y="2513825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57" y="0"/>
                  </a:moveTo>
                  <a:cubicBezTo>
                    <a:pt x="141" y="0"/>
                    <a:pt x="103" y="17"/>
                    <a:pt x="87" y="38"/>
                  </a:cubicBezTo>
                  <a:cubicBezTo>
                    <a:pt x="54" y="54"/>
                    <a:pt x="17" y="71"/>
                    <a:pt x="17" y="104"/>
                  </a:cubicBezTo>
                  <a:cubicBezTo>
                    <a:pt x="0" y="157"/>
                    <a:pt x="37" y="207"/>
                    <a:pt x="87" y="207"/>
                  </a:cubicBezTo>
                  <a:lnTo>
                    <a:pt x="141" y="207"/>
                  </a:lnTo>
                  <a:cubicBezTo>
                    <a:pt x="141" y="190"/>
                    <a:pt x="141" y="190"/>
                    <a:pt x="157" y="190"/>
                  </a:cubicBezTo>
                  <a:cubicBezTo>
                    <a:pt x="157" y="190"/>
                    <a:pt x="174" y="190"/>
                    <a:pt x="174" y="174"/>
                  </a:cubicBezTo>
                  <a:cubicBezTo>
                    <a:pt x="207" y="157"/>
                    <a:pt x="223" y="141"/>
                    <a:pt x="244" y="104"/>
                  </a:cubicBezTo>
                  <a:lnTo>
                    <a:pt x="244" y="38"/>
                  </a:lnTo>
                  <a:cubicBezTo>
                    <a:pt x="223" y="17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8" name="Google Shape;9038;p22"/>
            <p:cNvSpPr/>
            <p:nvPr/>
          </p:nvSpPr>
          <p:spPr>
            <a:xfrm>
              <a:off x="4710650" y="250270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0"/>
                  </a:moveTo>
                  <a:cubicBezTo>
                    <a:pt x="157" y="0"/>
                    <a:pt x="120" y="0"/>
                    <a:pt x="104" y="17"/>
                  </a:cubicBezTo>
                  <a:cubicBezTo>
                    <a:pt x="54" y="33"/>
                    <a:pt x="1" y="103"/>
                    <a:pt x="17" y="153"/>
                  </a:cubicBezTo>
                  <a:cubicBezTo>
                    <a:pt x="29" y="180"/>
                    <a:pt x="71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74" y="173"/>
                    <a:pt x="190" y="173"/>
                    <a:pt x="207" y="153"/>
                  </a:cubicBezTo>
                  <a:cubicBezTo>
                    <a:pt x="240" y="120"/>
                    <a:pt x="260" y="87"/>
                    <a:pt x="260" y="50"/>
                  </a:cubicBezTo>
                  <a:cubicBezTo>
                    <a:pt x="240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9" name="Google Shape;9039;p22"/>
            <p:cNvSpPr/>
            <p:nvPr/>
          </p:nvSpPr>
          <p:spPr>
            <a:xfrm>
              <a:off x="4721800" y="252530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42" y="1"/>
                  </a:moveTo>
                  <a:cubicBezTo>
                    <a:pt x="124" y="1"/>
                    <a:pt x="105" y="3"/>
                    <a:pt x="87" y="7"/>
                  </a:cubicBezTo>
                  <a:cubicBezTo>
                    <a:pt x="54" y="24"/>
                    <a:pt x="21" y="57"/>
                    <a:pt x="21" y="73"/>
                  </a:cubicBezTo>
                  <a:cubicBezTo>
                    <a:pt x="0" y="110"/>
                    <a:pt x="0" y="127"/>
                    <a:pt x="0" y="143"/>
                  </a:cubicBezTo>
                  <a:cubicBezTo>
                    <a:pt x="0" y="160"/>
                    <a:pt x="21" y="176"/>
                    <a:pt x="37" y="197"/>
                  </a:cubicBezTo>
                  <a:cubicBezTo>
                    <a:pt x="70" y="197"/>
                    <a:pt x="103" y="197"/>
                    <a:pt x="140" y="176"/>
                  </a:cubicBezTo>
                  <a:cubicBezTo>
                    <a:pt x="206" y="160"/>
                    <a:pt x="243" y="94"/>
                    <a:pt x="227" y="40"/>
                  </a:cubicBezTo>
                  <a:cubicBezTo>
                    <a:pt x="227" y="16"/>
                    <a:pt x="189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0" name="Google Shape;9040;p22"/>
            <p:cNvSpPr/>
            <p:nvPr/>
          </p:nvSpPr>
          <p:spPr>
            <a:xfrm>
              <a:off x="4733850" y="252712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6" y="1"/>
                  </a:moveTo>
                  <a:cubicBezTo>
                    <a:pt x="154" y="1"/>
                    <a:pt x="129" y="7"/>
                    <a:pt x="103" y="21"/>
                  </a:cubicBezTo>
                  <a:cubicBezTo>
                    <a:pt x="33" y="37"/>
                    <a:pt x="0" y="103"/>
                    <a:pt x="17" y="157"/>
                  </a:cubicBezTo>
                  <a:cubicBezTo>
                    <a:pt x="29" y="181"/>
                    <a:pt x="61" y="196"/>
                    <a:pt x="105" y="196"/>
                  </a:cubicBezTo>
                  <a:cubicBezTo>
                    <a:pt x="121" y="196"/>
                    <a:pt x="138" y="194"/>
                    <a:pt x="157" y="190"/>
                  </a:cubicBezTo>
                  <a:cubicBezTo>
                    <a:pt x="223" y="157"/>
                    <a:pt x="260" y="87"/>
                    <a:pt x="240" y="54"/>
                  </a:cubicBezTo>
                  <a:cubicBezTo>
                    <a:pt x="240" y="20"/>
                    <a:pt x="213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1" name="Google Shape;9041;p22"/>
            <p:cNvSpPr/>
            <p:nvPr/>
          </p:nvSpPr>
          <p:spPr>
            <a:xfrm>
              <a:off x="4726125" y="25009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0" y="0"/>
                  </a:moveTo>
                  <a:cubicBezTo>
                    <a:pt x="87" y="17"/>
                    <a:pt x="54" y="37"/>
                    <a:pt x="33" y="54"/>
                  </a:cubicBezTo>
                  <a:cubicBezTo>
                    <a:pt x="17" y="70"/>
                    <a:pt x="0" y="103"/>
                    <a:pt x="0" y="140"/>
                  </a:cubicBezTo>
                  <a:cubicBezTo>
                    <a:pt x="0" y="157"/>
                    <a:pt x="0" y="173"/>
                    <a:pt x="17" y="190"/>
                  </a:cubicBezTo>
                  <a:cubicBezTo>
                    <a:pt x="35" y="198"/>
                    <a:pt x="49" y="202"/>
                    <a:pt x="62" y="202"/>
                  </a:cubicBezTo>
                  <a:cubicBezTo>
                    <a:pt x="74" y="202"/>
                    <a:pt x="87" y="198"/>
                    <a:pt x="103" y="190"/>
                  </a:cubicBezTo>
                  <a:lnTo>
                    <a:pt x="136" y="190"/>
                  </a:lnTo>
                  <a:cubicBezTo>
                    <a:pt x="157" y="173"/>
                    <a:pt x="173" y="173"/>
                    <a:pt x="190" y="157"/>
                  </a:cubicBezTo>
                  <a:cubicBezTo>
                    <a:pt x="239" y="103"/>
                    <a:pt x="239" y="54"/>
                    <a:pt x="206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2" name="Google Shape;9042;p22"/>
            <p:cNvSpPr/>
            <p:nvPr/>
          </p:nvSpPr>
          <p:spPr>
            <a:xfrm>
              <a:off x="4731675" y="2512575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1"/>
                  </a:moveTo>
                  <a:cubicBezTo>
                    <a:pt x="141" y="17"/>
                    <a:pt x="104" y="17"/>
                    <a:pt x="71" y="34"/>
                  </a:cubicBezTo>
                  <a:cubicBezTo>
                    <a:pt x="54" y="50"/>
                    <a:pt x="17" y="88"/>
                    <a:pt x="17" y="104"/>
                  </a:cubicBezTo>
                  <a:cubicBezTo>
                    <a:pt x="1" y="154"/>
                    <a:pt x="38" y="207"/>
                    <a:pt x="87" y="207"/>
                  </a:cubicBezTo>
                  <a:cubicBezTo>
                    <a:pt x="104" y="207"/>
                    <a:pt x="141" y="207"/>
                    <a:pt x="157" y="191"/>
                  </a:cubicBezTo>
                  <a:cubicBezTo>
                    <a:pt x="157" y="191"/>
                    <a:pt x="174" y="191"/>
                    <a:pt x="190" y="170"/>
                  </a:cubicBezTo>
                  <a:cubicBezTo>
                    <a:pt x="207" y="154"/>
                    <a:pt x="223" y="137"/>
                    <a:pt x="244" y="104"/>
                  </a:cubicBezTo>
                  <a:cubicBezTo>
                    <a:pt x="261" y="50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3" name="Google Shape;9043;p22"/>
            <p:cNvSpPr/>
            <p:nvPr/>
          </p:nvSpPr>
          <p:spPr>
            <a:xfrm>
              <a:off x="4707250" y="2490475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91" y="0"/>
                  </a:moveTo>
                  <a:cubicBezTo>
                    <a:pt x="180" y="0"/>
                    <a:pt x="167" y="2"/>
                    <a:pt x="153" y="7"/>
                  </a:cubicBezTo>
                  <a:lnTo>
                    <a:pt x="104" y="7"/>
                  </a:lnTo>
                  <a:cubicBezTo>
                    <a:pt x="34" y="44"/>
                    <a:pt x="1" y="93"/>
                    <a:pt x="17" y="147"/>
                  </a:cubicBezTo>
                  <a:cubicBezTo>
                    <a:pt x="28" y="179"/>
                    <a:pt x="54" y="197"/>
                    <a:pt x="89" y="197"/>
                  </a:cubicBezTo>
                  <a:cubicBezTo>
                    <a:pt x="108" y="197"/>
                    <a:pt x="130" y="192"/>
                    <a:pt x="153" y="180"/>
                  </a:cubicBezTo>
                  <a:cubicBezTo>
                    <a:pt x="170" y="180"/>
                    <a:pt x="190" y="163"/>
                    <a:pt x="207" y="147"/>
                  </a:cubicBezTo>
                  <a:cubicBezTo>
                    <a:pt x="240" y="126"/>
                    <a:pt x="256" y="77"/>
                    <a:pt x="240" y="44"/>
                  </a:cubicBezTo>
                  <a:cubicBezTo>
                    <a:pt x="240" y="17"/>
                    <a:pt x="222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4" name="Google Shape;9044;p22"/>
            <p:cNvSpPr/>
            <p:nvPr/>
          </p:nvSpPr>
          <p:spPr>
            <a:xfrm>
              <a:off x="4705925" y="2480425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4" y="1"/>
                  </a:moveTo>
                  <a:cubicBezTo>
                    <a:pt x="143" y="1"/>
                    <a:pt x="122" y="5"/>
                    <a:pt x="103" y="13"/>
                  </a:cubicBezTo>
                  <a:cubicBezTo>
                    <a:pt x="54" y="34"/>
                    <a:pt x="17" y="83"/>
                    <a:pt x="0" y="116"/>
                  </a:cubicBezTo>
                  <a:lnTo>
                    <a:pt x="0" y="153"/>
                  </a:lnTo>
                  <a:cubicBezTo>
                    <a:pt x="11" y="185"/>
                    <a:pt x="44" y="203"/>
                    <a:pt x="85" y="203"/>
                  </a:cubicBezTo>
                  <a:cubicBezTo>
                    <a:pt x="107" y="203"/>
                    <a:pt x="132" y="198"/>
                    <a:pt x="157" y="186"/>
                  </a:cubicBezTo>
                  <a:cubicBezTo>
                    <a:pt x="206" y="170"/>
                    <a:pt x="260" y="100"/>
                    <a:pt x="243" y="50"/>
                  </a:cubicBezTo>
                  <a:cubicBezTo>
                    <a:pt x="243" y="50"/>
                    <a:pt x="223" y="34"/>
                    <a:pt x="223" y="13"/>
                  </a:cubicBezTo>
                  <a:cubicBezTo>
                    <a:pt x="206" y="5"/>
                    <a:pt x="186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5" name="Google Shape;9045;p22"/>
            <p:cNvSpPr/>
            <p:nvPr/>
          </p:nvSpPr>
          <p:spPr>
            <a:xfrm>
              <a:off x="4481325" y="2353250"/>
              <a:ext cx="6000" cy="4750"/>
            </a:xfrm>
            <a:custGeom>
              <a:avLst/>
              <a:gdLst/>
              <a:ahLst/>
              <a:cxnLst/>
              <a:rect l="l" t="t" r="r" b="b"/>
              <a:pathLst>
                <a:path w="240" h="190" extrusionOk="0">
                  <a:moveTo>
                    <a:pt x="136" y="0"/>
                  </a:moveTo>
                  <a:cubicBezTo>
                    <a:pt x="120" y="0"/>
                    <a:pt x="103" y="16"/>
                    <a:pt x="87" y="16"/>
                  </a:cubicBezTo>
                  <a:cubicBezTo>
                    <a:pt x="54" y="33"/>
                    <a:pt x="17" y="70"/>
                    <a:pt x="0" y="103"/>
                  </a:cubicBezTo>
                  <a:cubicBezTo>
                    <a:pt x="54" y="120"/>
                    <a:pt x="103" y="153"/>
                    <a:pt x="136" y="190"/>
                  </a:cubicBezTo>
                  <a:cubicBezTo>
                    <a:pt x="157" y="173"/>
                    <a:pt x="173" y="173"/>
                    <a:pt x="190" y="153"/>
                  </a:cubicBezTo>
                  <a:cubicBezTo>
                    <a:pt x="223" y="120"/>
                    <a:pt x="239" y="87"/>
                    <a:pt x="223" y="49"/>
                  </a:cubicBezTo>
                  <a:cubicBezTo>
                    <a:pt x="223" y="16"/>
                    <a:pt x="190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6" name="Google Shape;9046;p22"/>
            <p:cNvSpPr/>
            <p:nvPr/>
          </p:nvSpPr>
          <p:spPr>
            <a:xfrm>
              <a:off x="4474925" y="2318700"/>
              <a:ext cx="6425" cy="4875"/>
            </a:xfrm>
            <a:custGeom>
              <a:avLst/>
              <a:gdLst/>
              <a:ahLst/>
              <a:cxnLst/>
              <a:rect l="l" t="t" r="r" b="b"/>
              <a:pathLst>
                <a:path w="257" h="195" extrusionOk="0">
                  <a:moveTo>
                    <a:pt x="148" y="1"/>
                  </a:moveTo>
                  <a:cubicBezTo>
                    <a:pt x="133" y="1"/>
                    <a:pt x="117" y="3"/>
                    <a:pt x="104" y="9"/>
                  </a:cubicBezTo>
                  <a:cubicBezTo>
                    <a:pt x="50" y="26"/>
                    <a:pt x="34" y="59"/>
                    <a:pt x="17" y="92"/>
                  </a:cubicBezTo>
                  <a:cubicBezTo>
                    <a:pt x="1" y="112"/>
                    <a:pt x="1" y="129"/>
                    <a:pt x="1" y="145"/>
                  </a:cubicBezTo>
                  <a:cubicBezTo>
                    <a:pt x="17" y="162"/>
                    <a:pt x="17" y="178"/>
                    <a:pt x="50" y="195"/>
                  </a:cubicBezTo>
                  <a:cubicBezTo>
                    <a:pt x="67" y="195"/>
                    <a:pt x="104" y="195"/>
                    <a:pt x="137" y="178"/>
                  </a:cubicBezTo>
                  <a:cubicBezTo>
                    <a:pt x="207" y="162"/>
                    <a:pt x="256" y="92"/>
                    <a:pt x="240" y="42"/>
                  </a:cubicBezTo>
                  <a:cubicBezTo>
                    <a:pt x="228" y="18"/>
                    <a:pt x="188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7" name="Google Shape;9047;p22"/>
            <p:cNvSpPr/>
            <p:nvPr/>
          </p:nvSpPr>
          <p:spPr>
            <a:xfrm>
              <a:off x="4681475" y="2489800"/>
              <a:ext cx="2625" cy="3425"/>
            </a:xfrm>
            <a:custGeom>
              <a:avLst/>
              <a:gdLst/>
              <a:ahLst/>
              <a:cxnLst/>
              <a:rect l="l" t="t" r="r" b="b"/>
              <a:pathLst>
                <a:path w="105" h="137" extrusionOk="0">
                  <a:moveTo>
                    <a:pt x="1" y="1"/>
                  </a:moveTo>
                  <a:cubicBezTo>
                    <a:pt x="17" y="50"/>
                    <a:pt x="34" y="104"/>
                    <a:pt x="50" y="137"/>
                  </a:cubicBezTo>
                  <a:lnTo>
                    <a:pt x="67" y="137"/>
                  </a:lnTo>
                  <a:lnTo>
                    <a:pt x="67" y="120"/>
                  </a:lnTo>
                  <a:cubicBezTo>
                    <a:pt x="88" y="120"/>
                    <a:pt x="88" y="104"/>
                    <a:pt x="88" y="104"/>
                  </a:cubicBezTo>
                  <a:cubicBezTo>
                    <a:pt x="104" y="50"/>
                    <a:pt x="6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8" name="Google Shape;9048;p22"/>
            <p:cNvSpPr/>
            <p:nvPr/>
          </p:nvSpPr>
          <p:spPr>
            <a:xfrm>
              <a:off x="4700750" y="246877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04" y="1"/>
                  </a:moveTo>
                  <a:cubicBezTo>
                    <a:pt x="38" y="34"/>
                    <a:pt x="1" y="104"/>
                    <a:pt x="17" y="137"/>
                  </a:cubicBezTo>
                  <a:cubicBezTo>
                    <a:pt x="30" y="171"/>
                    <a:pt x="55" y="190"/>
                    <a:pt x="89" y="190"/>
                  </a:cubicBezTo>
                  <a:cubicBezTo>
                    <a:pt x="109" y="190"/>
                    <a:pt x="132" y="183"/>
                    <a:pt x="158" y="170"/>
                  </a:cubicBezTo>
                  <a:cubicBezTo>
                    <a:pt x="174" y="170"/>
                    <a:pt x="191" y="153"/>
                    <a:pt x="207" y="153"/>
                  </a:cubicBezTo>
                  <a:cubicBezTo>
                    <a:pt x="244" y="120"/>
                    <a:pt x="261" y="67"/>
                    <a:pt x="244" y="50"/>
                  </a:cubicBezTo>
                  <a:cubicBezTo>
                    <a:pt x="244" y="17"/>
                    <a:pt x="207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9" name="Google Shape;9049;p22"/>
            <p:cNvSpPr/>
            <p:nvPr/>
          </p:nvSpPr>
          <p:spPr>
            <a:xfrm>
              <a:off x="4698175" y="25013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58" y="1"/>
                    <a:pt x="120" y="21"/>
                    <a:pt x="87" y="38"/>
                  </a:cubicBezTo>
                  <a:cubicBezTo>
                    <a:pt x="54" y="54"/>
                    <a:pt x="38" y="87"/>
                    <a:pt x="38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74" y="190"/>
                  </a:cubicBezTo>
                  <a:cubicBezTo>
                    <a:pt x="174" y="190"/>
                    <a:pt x="191" y="190"/>
                    <a:pt x="191" y="174"/>
                  </a:cubicBezTo>
                  <a:cubicBezTo>
                    <a:pt x="224" y="157"/>
                    <a:pt x="244" y="141"/>
                    <a:pt x="261" y="104"/>
                  </a:cubicBezTo>
                  <a:cubicBezTo>
                    <a:pt x="261" y="87"/>
                    <a:pt x="261" y="54"/>
                    <a:pt x="244" y="38"/>
                  </a:cubicBezTo>
                  <a:cubicBezTo>
                    <a:pt x="244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0" name="Google Shape;9050;p22"/>
            <p:cNvSpPr/>
            <p:nvPr/>
          </p:nvSpPr>
          <p:spPr>
            <a:xfrm>
              <a:off x="4630375" y="2272525"/>
              <a:ext cx="6000" cy="3850"/>
            </a:xfrm>
            <a:custGeom>
              <a:avLst/>
              <a:gdLst/>
              <a:ahLst/>
              <a:cxnLst/>
              <a:rect l="l" t="t" r="r" b="b"/>
              <a:pathLst>
                <a:path w="240" h="154" extrusionOk="0">
                  <a:moveTo>
                    <a:pt x="33" y="1"/>
                  </a:moveTo>
                  <a:cubicBezTo>
                    <a:pt x="33" y="17"/>
                    <a:pt x="16" y="34"/>
                    <a:pt x="0" y="50"/>
                  </a:cubicBezTo>
                  <a:cubicBezTo>
                    <a:pt x="0" y="67"/>
                    <a:pt x="0" y="104"/>
                    <a:pt x="16" y="120"/>
                  </a:cubicBezTo>
                  <a:cubicBezTo>
                    <a:pt x="33" y="137"/>
                    <a:pt x="49" y="153"/>
                    <a:pt x="87" y="153"/>
                  </a:cubicBezTo>
                  <a:cubicBezTo>
                    <a:pt x="103" y="153"/>
                    <a:pt x="120" y="137"/>
                    <a:pt x="153" y="137"/>
                  </a:cubicBezTo>
                  <a:lnTo>
                    <a:pt x="173" y="120"/>
                  </a:lnTo>
                  <a:cubicBezTo>
                    <a:pt x="206" y="104"/>
                    <a:pt x="223" y="67"/>
                    <a:pt x="239" y="50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1" name="Google Shape;9051;p22"/>
            <p:cNvSpPr/>
            <p:nvPr/>
          </p:nvSpPr>
          <p:spPr>
            <a:xfrm>
              <a:off x="4797850" y="2270375"/>
              <a:ext cx="6000" cy="2350"/>
            </a:xfrm>
            <a:custGeom>
              <a:avLst/>
              <a:gdLst/>
              <a:ahLst/>
              <a:cxnLst/>
              <a:rect l="l" t="t" r="r" b="b"/>
              <a:pathLst>
                <a:path w="240" h="94" extrusionOk="0">
                  <a:moveTo>
                    <a:pt x="1" y="0"/>
                  </a:moveTo>
                  <a:lnTo>
                    <a:pt x="1" y="50"/>
                  </a:lnTo>
                  <a:cubicBezTo>
                    <a:pt x="13" y="77"/>
                    <a:pt x="54" y="93"/>
                    <a:pt x="101" y="93"/>
                  </a:cubicBezTo>
                  <a:cubicBezTo>
                    <a:pt x="118" y="93"/>
                    <a:pt x="136" y="91"/>
                    <a:pt x="153" y="87"/>
                  </a:cubicBezTo>
                  <a:cubicBezTo>
                    <a:pt x="190" y="66"/>
                    <a:pt x="223" y="33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2" name="Google Shape;9052;p22"/>
            <p:cNvSpPr/>
            <p:nvPr/>
          </p:nvSpPr>
          <p:spPr>
            <a:xfrm>
              <a:off x="4894950" y="2269450"/>
              <a:ext cx="6000" cy="2350"/>
            </a:xfrm>
            <a:custGeom>
              <a:avLst/>
              <a:gdLst/>
              <a:ahLst/>
              <a:cxnLst/>
              <a:rect l="l" t="t" r="r" b="b"/>
              <a:pathLst>
                <a:path w="240" h="94" extrusionOk="0">
                  <a:moveTo>
                    <a:pt x="0" y="0"/>
                  </a:moveTo>
                  <a:lnTo>
                    <a:pt x="0" y="21"/>
                  </a:lnTo>
                  <a:cubicBezTo>
                    <a:pt x="0" y="54"/>
                    <a:pt x="17" y="70"/>
                    <a:pt x="33" y="87"/>
                  </a:cubicBezTo>
                  <a:cubicBezTo>
                    <a:pt x="44" y="87"/>
                    <a:pt x="63" y="94"/>
                    <a:pt x="85" y="94"/>
                  </a:cubicBezTo>
                  <a:cubicBezTo>
                    <a:pt x="96" y="94"/>
                    <a:pt x="108" y="92"/>
                    <a:pt x="120" y="87"/>
                  </a:cubicBezTo>
                  <a:lnTo>
                    <a:pt x="137" y="87"/>
                  </a:lnTo>
                  <a:cubicBezTo>
                    <a:pt x="170" y="70"/>
                    <a:pt x="186" y="54"/>
                    <a:pt x="207" y="37"/>
                  </a:cubicBezTo>
                  <a:cubicBezTo>
                    <a:pt x="223" y="37"/>
                    <a:pt x="223" y="21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3" name="Google Shape;9053;p22"/>
            <p:cNvSpPr/>
            <p:nvPr/>
          </p:nvSpPr>
          <p:spPr>
            <a:xfrm>
              <a:off x="4918975" y="230345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53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33" y="50"/>
                    <a:pt x="17" y="67"/>
                    <a:pt x="0" y="104"/>
                  </a:cubicBezTo>
                  <a:cubicBezTo>
                    <a:pt x="0" y="137"/>
                    <a:pt x="0" y="153"/>
                    <a:pt x="17" y="170"/>
                  </a:cubicBezTo>
                  <a:cubicBezTo>
                    <a:pt x="33" y="186"/>
                    <a:pt x="50" y="207"/>
                    <a:pt x="87" y="207"/>
                  </a:cubicBezTo>
                  <a:cubicBezTo>
                    <a:pt x="103" y="207"/>
                    <a:pt x="120" y="186"/>
                    <a:pt x="136" y="186"/>
                  </a:cubicBezTo>
                  <a:cubicBezTo>
                    <a:pt x="153" y="186"/>
                    <a:pt x="173" y="170"/>
                    <a:pt x="173" y="170"/>
                  </a:cubicBezTo>
                  <a:cubicBezTo>
                    <a:pt x="206" y="153"/>
                    <a:pt x="223" y="120"/>
                    <a:pt x="239" y="104"/>
                  </a:cubicBezTo>
                  <a:cubicBezTo>
                    <a:pt x="256" y="50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4" name="Google Shape;9054;p22"/>
            <p:cNvSpPr/>
            <p:nvPr/>
          </p:nvSpPr>
          <p:spPr>
            <a:xfrm>
              <a:off x="4612725" y="2317975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37" y="1"/>
                  </a:moveTo>
                  <a:cubicBezTo>
                    <a:pt x="104" y="17"/>
                    <a:pt x="71" y="38"/>
                    <a:pt x="55" y="55"/>
                  </a:cubicBezTo>
                  <a:cubicBezTo>
                    <a:pt x="1" y="104"/>
                    <a:pt x="1" y="158"/>
                    <a:pt x="55" y="191"/>
                  </a:cubicBezTo>
                  <a:cubicBezTo>
                    <a:pt x="71" y="207"/>
                    <a:pt x="88" y="207"/>
                    <a:pt x="121" y="207"/>
                  </a:cubicBezTo>
                  <a:cubicBezTo>
                    <a:pt x="137" y="191"/>
                    <a:pt x="158" y="191"/>
                    <a:pt x="158" y="191"/>
                  </a:cubicBezTo>
                  <a:cubicBezTo>
                    <a:pt x="174" y="174"/>
                    <a:pt x="191" y="174"/>
                    <a:pt x="207" y="158"/>
                  </a:cubicBezTo>
                  <a:cubicBezTo>
                    <a:pt x="261" y="104"/>
                    <a:pt x="261" y="55"/>
                    <a:pt x="224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5" name="Google Shape;9055;p22"/>
            <p:cNvSpPr/>
            <p:nvPr/>
          </p:nvSpPr>
          <p:spPr>
            <a:xfrm>
              <a:off x="4616650" y="22819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34" y="38"/>
                    <a:pt x="17" y="71"/>
                    <a:pt x="17" y="88"/>
                  </a:cubicBezTo>
                  <a:cubicBezTo>
                    <a:pt x="1" y="141"/>
                    <a:pt x="17" y="174"/>
                    <a:pt x="50" y="191"/>
                  </a:cubicBezTo>
                  <a:lnTo>
                    <a:pt x="83" y="191"/>
                  </a:lnTo>
                  <a:cubicBezTo>
                    <a:pt x="104" y="191"/>
                    <a:pt x="120" y="191"/>
                    <a:pt x="153" y="174"/>
                  </a:cubicBezTo>
                  <a:cubicBezTo>
                    <a:pt x="170" y="174"/>
                    <a:pt x="207" y="141"/>
                    <a:pt x="223" y="121"/>
                  </a:cubicBezTo>
                  <a:cubicBezTo>
                    <a:pt x="223" y="104"/>
                    <a:pt x="240" y="104"/>
                    <a:pt x="240" y="88"/>
                  </a:cubicBezTo>
                  <a:cubicBezTo>
                    <a:pt x="256" y="38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6" name="Google Shape;9056;p22"/>
            <p:cNvSpPr/>
            <p:nvPr/>
          </p:nvSpPr>
          <p:spPr>
            <a:xfrm>
              <a:off x="4915575" y="233627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61" y="1"/>
                  </a:moveTo>
                  <a:cubicBezTo>
                    <a:pt x="117" y="1"/>
                    <a:pt x="70" y="17"/>
                    <a:pt x="33" y="44"/>
                  </a:cubicBezTo>
                  <a:cubicBezTo>
                    <a:pt x="17" y="77"/>
                    <a:pt x="0" y="94"/>
                    <a:pt x="0" y="131"/>
                  </a:cubicBezTo>
                  <a:cubicBezTo>
                    <a:pt x="0" y="147"/>
                    <a:pt x="0" y="164"/>
                    <a:pt x="17" y="180"/>
                  </a:cubicBezTo>
                  <a:cubicBezTo>
                    <a:pt x="50" y="197"/>
                    <a:pt x="66" y="197"/>
                    <a:pt x="103" y="197"/>
                  </a:cubicBezTo>
                  <a:cubicBezTo>
                    <a:pt x="120" y="197"/>
                    <a:pt x="120" y="180"/>
                    <a:pt x="136" y="180"/>
                  </a:cubicBezTo>
                  <a:cubicBezTo>
                    <a:pt x="153" y="180"/>
                    <a:pt x="169" y="164"/>
                    <a:pt x="186" y="147"/>
                  </a:cubicBezTo>
                  <a:cubicBezTo>
                    <a:pt x="239" y="94"/>
                    <a:pt x="239" y="44"/>
                    <a:pt x="206" y="7"/>
                  </a:cubicBezTo>
                  <a:cubicBezTo>
                    <a:pt x="192" y="3"/>
                    <a:pt x="177" y="1"/>
                    <a:pt x="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7" name="Google Shape;9057;p22"/>
            <p:cNvSpPr/>
            <p:nvPr/>
          </p:nvSpPr>
          <p:spPr>
            <a:xfrm>
              <a:off x="4781050" y="227077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57" y="1"/>
                  </a:moveTo>
                  <a:cubicBezTo>
                    <a:pt x="124" y="1"/>
                    <a:pt x="104" y="1"/>
                    <a:pt x="87" y="17"/>
                  </a:cubicBezTo>
                  <a:cubicBezTo>
                    <a:pt x="54" y="34"/>
                    <a:pt x="38" y="71"/>
                    <a:pt x="21" y="87"/>
                  </a:cubicBezTo>
                  <a:cubicBezTo>
                    <a:pt x="1" y="153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4"/>
                  </a:cubicBezTo>
                  <a:cubicBezTo>
                    <a:pt x="174" y="174"/>
                    <a:pt x="190" y="174"/>
                    <a:pt x="190" y="153"/>
                  </a:cubicBezTo>
                  <a:cubicBezTo>
                    <a:pt x="227" y="137"/>
                    <a:pt x="244" y="120"/>
                    <a:pt x="260" y="87"/>
                  </a:cubicBezTo>
                  <a:cubicBezTo>
                    <a:pt x="277" y="50"/>
                    <a:pt x="244" y="1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8" name="Google Shape;9058;p22"/>
            <p:cNvSpPr/>
            <p:nvPr/>
          </p:nvSpPr>
          <p:spPr>
            <a:xfrm>
              <a:off x="4736425" y="253742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1"/>
                  </a:moveTo>
                  <a:cubicBezTo>
                    <a:pt x="104" y="21"/>
                    <a:pt x="87" y="38"/>
                    <a:pt x="54" y="54"/>
                  </a:cubicBezTo>
                  <a:cubicBezTo>
                    <a:pt x="0" y="104"/>
                    <a:pt x="0" y="157"/>
                    <a:pt x="54" y="190"/>
                  </a:cubicBezTo>
                  <a:cubicBezTo>
                    <a:pt x="62" y="199"/>
                    <a:pt x="75" y="203"/>
                    <a:pt x="87" y="203"/>
                  </a:cubicBezTo>
                  <a:cubicBezTo>
                    <a:pt x="99" y="203"/>
                    <a:pt x="112" y="199"/>
                    <a:pt x="120" y="190"/>
                  </a:cubicBezTo>
                  <a:lnTo>
                    <a:pt x="157" y="190"/>
                  </a:lnTo>
                  <a:cubicBezTo>
                    <a:pt x="174" y="174"/>
                    <a:pt x="207" y="174"/>
                    <a:pt x="207" y="157"/>
                  </a:cubicBezTo>
                  <a:cubicBezTo>
                    <a:pt x="240" y="124"/>
                    <a:pt x="260" y="104"/>
                    <a:pt x="260" y="71"/>
                  </a:cubicBezTo>
                  <a:cubicBezTo>
                    <a:pt x="260" y="54"/>
                    <a:pt x="240" y="38"/>
                    <a:pt x="223" y="21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9" name="Google Shape;9059;p22"/>
            <p:cNvSpPr/>
            <p:nvPr/>
          </p:nvSpPr>
          <p:spPr>
            <a:xfrm>
              <a:off x="4907325" y="2269950"/>
              <a:ext cx="6500" cy="4675"/>
            </a:xfrm>
            <a:custGeom>
              <a:avLst/>
              <a:gdLst/>
              <a:ahLst/>
              <a:cxnLst/>
              <a:rect l="l" t="t" r="r" b="b"/>
              <a:pathLst>
                <a:path w="260" h="187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54" y="34"/>
                    <a:pt x="21" y="67"/>
                    <a:pt x="21" y="83"/>
                  </a:cubicBezTo>
                  <a:cubicBezTo>
                    <a:pt x="0" y="120"/>
                    <a:pt x="0" y="137"/>
                    <a:pt x="21" y="170"/>
                  </a:cubicBezTo>
                  <a:cubicBezTo>
                    <a:pt x="37" y="186"/>
                    <a:pt x="54" y="186"/>
                    <a:pt x="87" y="186"/>
                  </a:cubicBezTo>
                  <a:cubicBezTo>
                    <a:pt x="103" y="186"/>
                    <a:pt x="140" y="186"/>
                    <a:pt x="157" y="170"/>
                  </a:cubicBezTo>
                  <a:cubicBezTo>
                    <a:pt x="157" y="170"/>
                    <a:pt x="173" y="170"/>
                    <a:pt x="173" y="153"/>
                  </a:cubicBezTo>
                  <a:cubicBezTo>
                    <a:pt x="206" y="137"/>
                    <a:pt x="227" y="120"/>
                    <a:pt x="243" y="83"/>
                  </a:cubicBezTo>
                  <a:cubicBezTo>
                    <a:pt x="260" y="3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0" name="Google Shape;9060;p22"/>
            <p:cNvSpPr/>
            <p:nvPr/>
          </p:nvSpPr>
          <p:spPr>
            <a:xfrm>
              <a:off x="4904750" y="231417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0"/>
                  </a:moveTo>
                  <a:cubicBezTo>
                    <a:pt x="140" y="0"/>
                    <a:pt x="124" y="0"/>
                    <a:pt x="87" y="17"/>
                  </a:cubicBezTo>
                  <a:cubicBezTo>
                    <a:pt x="54" y="50"/>
                    <a:pt x="37" y="66"/>
                    <a:pt x="21" y="103"/>
                  </a:cubicBezTo>
                  <a:cubicBezTo>
                    <a:pt x="0" y="136"/>
                    <a:pt x="37" y="169"/>
                    <a:pt x="70" y="190"/>
                  </a:cubicBezTo>
                  <a:lnTo>
                    <a:pt x="103" y="190"/>
                  </a:lnTo>
                  <a:cubicBezTo>
                    <a:pt x="124" y="190"/>
                    <a:pt x="140" y="190"/>
                    <a:pt x="157" y="169"/>
                  </a:cubicBezTo>
                  <a:cubicBezTo>
                    <a:pt x="190" y="169"/>
                    <a:pt x="227" y="136"/>
                    <a:pt x="243" y="120"/>
                  </a:cubicBezTo>
                  <a:cubicBezTo>
                    <a:pt x="243" y="103"/>
                    <a:pt x="243" y="103"/>
                    <a:pt x="260" y="87"/>
                  </a:cubicBezTo>
                  <a:cubicBezTo>
                    <a:pt x="276" y="33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1" name="Google Shape;9061;p22"/>
            <p:cNvSpPr/>
            <p:nvPr/>
          </p:nvSpPr>
          <p:spPr>
            <a:xfrm>
              <a:off x="4901350" y="2350350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1" y="1"/>
                  </a:moveTo>
                  <a:cubicBezTo>
                    <a:pt x="168" y="1"/>
                    <a:pt x="155" y="5"/>
                    <a:pt x="136" y="13"/>
                  </a:cubicBezTo>
                  <a:cubicBezTo>
                    <a:pt x="103" y="13"/>
                    <a:pt x="70" y="29"/>
                    <a:pt x="54" y="46"/>
                  </a:cubicBezTo>
                  <a:cubicBezTo>
                    <a:pt x="0" y="100"/>
                    <a:pt x="0" y="165"/>
                    <a:pt x="33" y="186"/>
                  </a:cubicBezTo>
                  <a:cubicBezTo>
                    <a:pt x="70" y="203"/>
                    <a:pt x="87" y="203"/>
                    <a:pt x="120" y="203"/>
                  </a:cubicBezTo>
                  <a:cubicBezTo>
                    <a:pt x="136" y="203"/>
                    <a:pt x="136" y="186"/>
                    <a:pt x="157" y="186"/>
                  </a:cubicBezTo>
                  <a:cubicBezTo>
                    <a:pt x="173" y="186"/>
                    <a:pt x="190" y="165"/>
                    <a:pt x="206" y="149"/>
                  </a:cubicBezTo>
                  <a:cubicBezTo>
                    <a:pt x="260" y="100"/>
                    <a:pt x="260" y="46"/>
                    <a:pt x="223" y="13"/>
                  </a:cubicBezTo>
                  <a:cubicBezTo>
                    <a:pt x="206" y="5"/>
                    <a:pt x="194" y="1"/>
                    <a:pt x="1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2" name="Google Shape;9062;p22"/>
            <p:cNvSpPr/>
            <p:nvPr/>
          </p:nvSpPr>
          <p:spPr>
            <a:xfrm>
              <a:off x="4914625" y="2350650"/>
              <a:ext cx="6950" cy="5200"/>
            </a:xfrm>
            <a:custGeom>
              <a:avLst/>
              <a:gdLst/>
              <a:ahLst/>
              <a:cxnLst/>
              <a:rect l="l" t="t" r="r" b="b"/>
              <a:pathLst>
                <a:path w="278" h="208" extrusionOk="0">
                  <a:moveTo>
                    <a:pt x="174" y="1"/>
                  </a:moveTo>
                  <a:cubicBezTo>
                    <a:pt x="141" y="1"/>
                    <a:pt x="104" y="17"/>
                    <a:pt x="88" y="34"/>
                  </a:cubicBezTo>
                  <a:cubicBezTo>
                    <a:pt x="55" y="50"/>
                    <a:pt x="38" y="71"/>
                    <a:pt x="17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1" y="207"/>
                    <a:pt x="141" y="191"/>
                    <a:pt x="158" y="191"/>
                  </a:cubicBezTo>
                  <a:cubicBezTo>
                    <a:pt x="174" y="191"/>
                    <a:pt x="174" y="174"/>
                    <a:pt x="191" y="174"/>
                  </a:cubicBezTo>
                  <a:cubicBezTo>
                    <a:pt x="224" y="153"/>
                    <a:pt x="244" y="120"/>
                    <a:pt x="244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3" name="Google Shape;9063;p22"/>
            <p:cNvSpPr/>
            <p:nvPr/>
          </p:nvSpPr>
          <p:spPr>
            <a:xfrm>
              <a:off x="4909475" y="22819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6" y="0"/>
                  </a:moveTo>
                  <a:cubicBezTo>
                    <a:pt x="128" y="0"/>
                    <a:pt x="87" y="20"/>
                    <a:pt x="54" y="55"/>
                  </a:cubicBezTo>
                  <a:cubicBezTo>
                    <a:pt x="1" y="104"/>
                    <a:pt x="1" y="158"/>
                    <a:pt x="54" y="191"/>
                  </a:cubicBezTo>
                  <a:cubicBezTo>
                    <a:pt x="65" y="191"/>
                    <a:pt x="84" y="198"/>
                    <a:pt x="100" y="198"/>
                  </a:cubicBezTo>
                  <a:cubicBezTo>
                    <a:pt x="108" y="198"/>
                    <a:pt x="115" y="196"/>
                    <a:pt x="120" y="191"/>
                  </a:cubicBezTo>
                  <a:lnTo>
                    <a:pt x="157" y="191"/>
                  </a:lnTo>
                  <a:cubicBezTo>
                    <a:pt x="174" y="174"/>
                    <a:pt x="190" y="158"/>
                    <a:pt x="207" y="141"/>
                  </a:cubicBezTo>
                  <a:cubicBezTo>
                    <a:pt x="261" y="104"/>
                    <a:pt x="261" y="38"/>
                    <a:pt x="223" y="17"/>
                  </a:cubicBezTo>
                  <a:cubicBezTo>
                    <a:pt x="206" y="6"/>
                    <a:pt x="186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4" name="Google Shape;9064;p22"/>
            <p:cNvSpPr/>
            <p:nvPr/>
          </p:nvSpPr>
          <p:spPr>
            <a:xfrm>
              <a:off x="4915050" y="229140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4" y="0"/>
                    <a:pt x="87" y="17"/>
                  </a:cubicBezTo>
                  <a:cubicBezTo>
                    <a:pt x="54" y="33"/>
                    <a:pt x="38" y="70"/>
                    <a:pt x="21" y="87"/>
                  </a:cubicBezTo>
                  <a:cubicBezTo>
                    <a:pt x="0" y="153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3"/>
                  </a:cubicBezTo>
                  <a:cubicBezTo>
                    <a:pt x="174" y="173"/>
                    <a:pt x="174" y="173"/>
                    <a:pt x="190" y="153"/>
                  </a:cubicBezTo>
                  <a:cubicBezTo>
                    <a:pt x="227" y="136"/>
                    <a:pt x="244" y="120"/>
                    <a:pt x="244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5" name="Google Shape;9065;p22"/>
            <p:cNvSpPr/>
            <p:nvPr/>
          </p:nvSpPr>
          <p:spPr>
            <a:xfrm>
              <a:off x="4569750" y="2285100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76" y="0"/>
                  </a:moveTo>
                  <a:cubicBezTo>
                    <a:pt x="155" y="0"/>
                    <a:pt x="131" y="5"/>
                    <a:pt x="104" y="13"/>
                  </a:cubicBezTo>
                  <a:cubicBezTo>
                    <a:pt x="38" y="46"/>
                    <a:pt x="1" y="96"/>
                    <a:pt x="21" y="149"/>
                  </a:cubicBezTo>
                  <a:cubicBezTo>
                    <a:pt x="21" y="181"/>
                    <a:pt x="49" y="201"/>
                    <a:pt x="88" y="201"/>
                  </a:cubicBezTo>
                  <a:cubicBezTo>
                    <a:pt x="109" y="201"/>
                    <a:pt x="133" y="195"/>
                    <a:pt x="157" y="182"/>
                  </a:cubicBezTo>
                  <a:cubicBezTo>
                    <a:pt x="227" y="149"/>
                    <a:pt x="260" y="96"/>
                    <a:pt x="244" y="46"/>
                  </a:cubicBezTo>
                  <a:cubicBezTo>
                    <a:pt x="234" y="13"/>
                    <a:pt x="209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6" name="Google Shape;9066;p22"/>
            <p:cNvSpPr/>
            <p:nvPr/>
          </p:nvSpPr>
          <p:spPr>
            <a:xfrm>
              <a:off x="4557375" y="2283225"/>
              <a:ext cx="6425" cy="5100"/>
            </a:xfrm>
            <a:custGeom>
              <a:avLst/>
              <a:gdLst/>
              <a:ahLst/>
              <a:cxnLst/>
              <a:rect l="l" t="t" r="r" b="b"/>
              <a:pathLst>
                <a:path w="257" h="204" extrusionOk="0">
                  <a:moveTo>
                    <a:pt x="168" y="1"/>
                  </a:moveTo>
                  <a:cubicBezTo>
                    <a:pt x="149" y="1"/>
                    <a:pt x="127" y="6"/>
                    <a:pt x="104" y="18"/>
                  </a:cubicBezTo>
                  <a:cubicBezTo>
                    <a:pt x="67" y="35"/>
                    <a:pt x="34" y="51"/>
                    <a:pt x="17" y="88"/>
                  </a:cubicBezTo>
                  <a:cubicBezTo>
                    <a:pt x="1" y="105"/>
                    <a:pt x="1" y="121"/>
                    <a:pt x="17" y="154"/>
                  </a:cubicBezTo>
                  <a:cubicBezTo>
                    <a:pt x="17" y="171"/>
                    <a:pt x="34" y="191"/>
                    <a:pt x="50" y="191"/>
                  </a:cubicBezTo>
                  <a:cubicBezTo>
                    <a:pt x="67" y="199"/>
                    <a:pt x="84" y="204"/>
                    <a:pt x="102" y="204"/>
                  </a:cubicBezTo>
                  <a:cubicBezTo>
                    <a:pt x="120" y="204"/>
                    <a:pt x="137" y="199"/>
                    <a:pt x="154" y="191"/>
                  </a:cubicBezTo>
                  <a:cubicBezTo>
                    <a:pt x="224" y="154"/>
                    <a:pt x="257" y="105"/>
                    <a:pt x="240" y="51"/>
                  </a:cubicBezTo>
                  <a:cubicBezTo>
                    <a:pt x="229" y="19"/>
                    <a:pt x="203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7" name="Google Shape;9067;p22"/>
            <p:cNvSpPr/>
            <p:nvPr/>
          </p:nvSpPr>
          <p:spPr>
            <a:xfrm>
              <a:off x="4562025" y="2307775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72" y="1"/>
                  </a:moveTo>
                  <a:cubicBezTo>
                    <a:pt x="152" y="1"/>
                    <a:pt x="130" y="5"/>
                    <a:pt x="104" y="13"/>
                  </a:cubicBezTo>
                  <a:cubicBezTo>
                    <a:pt x="54" y="50"/>
                    <a:pt x="21" y="83"/>
                    <a:pt x="21" y="116"/>
                  </a:cubicBezTo>
                  <a:cubicBezTo>
                    <a:pt x="1" y="137"/>
                    <a:pt x="1" y="137"/>
                    <a:pt x="21" y="153"/>
                  </a:cubicBezTo>
                  <a:cubicBezTo>
                    <a:pt x="21" y="185"/>
                    <a:pt x="49" y="203"/>
                    <a:pt x="87" y="203"/>
                  </a:cubicBezTo>
                  <a:cubicBezTo>
                    <a:pt x="108" y="203"/>
                    <a:pt x="132" y="198"/>
                    <a:pt x="157" y="186"/>
                  </a:cubicBezTo>
                  <a:cubicBezTo>
                    <a:pt x="227" y="170"/>
                    <a:pt x="260" y="100"/>
                    <a:pt x="244" y="50"/>
                  </a:cubicBezTo>
                  <a:cubicBezTo>
                    <a:pt x="244" y="50"/>
                    <a:pt x="227" y="34"/>
                    <a:pt x="227" y="13"/>
                  </a:cubicBezTo>
                  <a:cubicBezTo>
                    <a:pt x="209" y="5"/>
                    <a:pt x="191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8" name="Google Shape;9068;p22"/>
            <p:cNvSpPr/>
            <p:nvPr/>
          </p:nvSpPr>
          <p:spPr>
            <a:xfrm>
              <a:off x="4563375" y="2317825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91" y="1"/>
                  </a:moveTo>
                  <a:cubicBezTo>
                    <a:pt x="179" y="1"/>
                    <a:pt x="167" y="3"/>
                    <a:pt x="153" y="7"/>
                  </a:cubicBezTo>
                  <a:lnTo>
                    <a:pt x="103" y="7"/>
                  </a:lnTo>
                  <a:cubicBezTo>
                    <a:pt x="50" y="44"/>
                    <a:pt x="0" y="94"/>
                    <a:pt x="17" y="147"/>
                  </a:cubicBezTo>
                  <a:cubicBezTo>
                    <a:pt x="27" y="179"/>
                    <a:pt x="53" y="197"/>
                    <a:pt x="88" y="197"/>
                  </a:cubicBezTo>
                  <a:cubicBezTo>
                    <a:pt x="107" y="197"/>
                    <a:pt x="129" y="192"/>
                    <a:pt x="153" y="180"/>
                  </a:cubicBezTo>
                  <a:cubicBezTo>
                    <a:pt x="173" y="180"/>
                    <a:pt x="190" y="164"/>
                    <a:pt x="206" y="147"/>
                  </a:cubicBezTo>
                  <a:cubicBezTo>
                    <a:pt x="239" y="127"/>
                    <a:pt x="256" y="77"/>
                    <a:pt x="256" y="44"/>
                  </a:cubicBezTo>
                  <a:cubicBezTo>
                    <a:pt x="244" y="17"/>
                    <a:pt x="222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9" name="Google Shape;9069;p22"/>
            <p:cNvSpPr/>
            <p:nvPr/>
          </p:nvSpPr>
          <p:spPr>
            <a:xfrm>
              <a:off x="4566775" y="233005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3" y="0"/>
                  </a:moveTo>
                  <a:cubicBezTo>
                    <a:pt x="157" y="0"/>
                    <a:pt x="140" y="0"/>
                    <a:pt x="120" y="17"/>
                  </a:cubicBezTo>
                  <a:cubicBezTo>
                    <a:pt x="54" y="33"/>
                    <a:pt x="0" y="103"/>
                    <a:pt x="17" y="153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90" y="174"/>
                    <a:pt x="206" y="174"/>
                    <a:pt x="206" y="153"/>
                  </a:cubicBezTo>
                  <a:cubicBezTo>
                    <a:pt x="243" y="120"/>
                    <a:pt x="260" y="87"/>
                    <a:pt x="260" y="50"/>
                  </a:cubicBezTo>
                  <a:cubicBezTo>
                    <a:pt x="24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0" name="Google Shape;9070;p22"/>
            <p:cNvSpPr/>
            <p:nvPr/>
          </p:nvSpPr>
          <p:spPr>
            <a:xfrm>
              <a:off x="4556875" y="229612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1"/>
                  </a:moveTo>
                  <a:cubicBezTo>
                    <a:pt x="141" y="1"/>
                    <a:pt x="124" y="1"/>
                    <a:pt x="103" y="17"/>
                  </a:cubicBezTo>
                  <a:cubicBezTo>
                    <a:pt x="54" y="34"/>
                    <a:pt x="0" y="104"/>
                    <a:pt x="21" y="137"/>
                  </a:cubicBezTo>
                  <a:cubicBezTo>
                    <a:pt x="31" y="171"/>
                    <a:pt x="55" y="190"/>
                    <a:pt x="89" y="190"/>
                  </a:cubicBezTo>
                  <a:cubicBezTo>
                    <a:pt x="108" y="190"/>
                    <a:pt x="131" y="184"/>
                    <a:pt x="157" y="170"/>
                  </a:cubicBezTo>
                  <a:cubicBezTo>
                    <a:pt x="174" y="170"/>
                    <a:pt x="190" y="153"/>
                    <a:pt x="207" y="153"/>
                  </a:cubicBezTo>
                  <a:cubicBezTo>
                    <a:pt x="244" y="120"/>
                    <a:pt x="260" y="67"/>
                    <a:pt x="260" y="50"/>
                  </a:cubicBezTo>
                  <a:cubicBezTo>
                    <a:pt x="244" y="17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1" name="Google Shape;9071;p22"/>
            <p:cNvSpPr/>
            <p:nvPr/>
          </p:nvSpPr>
          <p:spPr>
            <a:xfrm>
              <a:off x="4549650" y="2318675"/>
              <a:ext cx="6425" cy="4900"/>
            </a:xfrm>
            <a:custGeom>
              <a:avLst/>
              <a:gdLst/>
              <a:ahLst/>
              <a:cxnLst/>
              <a:rect l="l" t="t" r="r" b="b"/>
              <a:pathLst>
                <a:path w="257" h="196" extrusionOk="0">
                  <a:moveTo>
                    <a:pt x="170" y="1"/>
                  </a:moveTo>
                  <a:cubicBezTo>
                    <a:pt x="159" y="1"/>
                    <a:pt x="148" y="3"/>
                    <a:pt x="137" y="10"/>
                  </a:cubicBezTo>
                  <a:cubicBezTo>
                    <a:pt x="104" y="10"/>
                    <a:pt x="67" y="27"/>
                    <a:pt x="50" y="60"/>
                  </a:cubicBezTo>
                  <a:cubicBezTo>
                    <a:pt x="1" y="93"/>
                    <a:pt x="1" y="163"/>
                    <a:pt x="34" y="179"/>
                  </a:cubicBezTo>
                  <a:cubicBezTo>
                    <a:pt x="67" y="196"/>
                    <a:pt x="83" y="196"/>
                    <a:pt x="120" y="196"/>
                  </a:cubicBezTo>
                  <a:cubicBezTo>
                    <a:pt x="137" y="196"/>
                    <a:pt x="137" y="196"/>
                    <a:pt x="153" y="179"/>
                  </a:cubicBezTo>
                  <a:cubicBezTo>
                    <a:pt x="170" y="179"/>
                    <a:pt x="186" y="163"/>
                    <a:pt x="207" y="146"/>
                  </a:cubicBezTo>
                  <a:cubicBezTo>
                    <a:pt x="240" y="130"/>
                    <a:pt x="240" y="93"/>
                    <a:pt x="256" y="76"/>
                  </a:cubicBezTo>
                  <a:cubicBezTo>
                    <a:pt x="256" y="43"/>
                    <a:pt x="240" y="27"/>
                    <a:pt x="223" y="10"/>
                  </a:cubicBezTo>
                  <a:cubicBezTo>
                    <a:pt x="212" y="10"/>
                    <a:pt x="192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2" name="Google Shape;9072;p22"/>
            <p:cNvSpPr/>
            <p:nvPr/>
          </p:nvSpPr>
          <p:spPr>
            <a:xfrm>
              <a:off x="4608000" y="23064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3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0"/>
                    <a:pt x="37" y="87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0" y="206"/>
                    <a:pt x="157" y="206"/>
                    <a:pt x="173" y="190"/>
                  </a:cubicBezTo>
                  <a:cubicBezTo>
                    <a:pt x="173" y="190"/>
                    <a:pt x="190" y="190"/>
                    <a:pt x="190" y="169"/>
                  </a:cubicBezTo>
                  <a:cubicBezTo>
                    <a:pt x="223" y="153"/>
                    <a:pt x="244" y="136"/>
                    <a:pt x="260" y="103"/>
                  </a:cubicBezTo>
                  <a:cubicBezTo>
                    <a:pt x="260" y="87"/>
                    <a:pt x="260" y="50"/>
                    <a:pt x="244" y="33"/>
                  </a:cubicBezTo>
                  <a:cubicBezTo>
                    <a:pt x="244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3" name="Google Shape;9073;p22"/>
            <p:cNvSpPr/>
            <p:nvPr/>
          </p:nvSpPr>
          <p:spPr>
            <a:xfrm>
              <a:off x="4554800" y="232870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1"/>
                  </a:moveTo>
                  <a:cubicBezTo>
                    <a:pt x="137" y="1"/>
                    <a:pt x="104" y="21"/>
                    <a:pt x="67" y="38"/>
                  </a:cubicBezTo>
                  <a:cubicBezTo>
                    <a:pt x="50" y="54"/>
                    <a:pt x="17" y="87"/>
                    <a:pt x="17" y="104"/>
                  </a:cubicBezTo>
                  <a:cubicBezTo>
                    <a:pt x="1" y="157"/>
                    <a:pt x="34" y="207"/>
                    <a:pt x="83" y="207"/>
                  </a:cubicBezTo>
                  <a:cubicBezTo>
                    <a:pt x="104" y="207"/>
                    <a:pt x="137" y="207"/>
                    <a:pt x="153" y="190"/>
                  </a:cubicBezTo>
                  <a:cubicBezTo>
                    <a:pt x="153" y="190"/>
                    <a:pt x="170" y="190"/>
                    <a:pt x="186" y="174"/>
                  </a:cubicBezTo>
                  <a:cubicBezTo>
                    <a:pt x="207" y="157"/>
                    <a:pt x="224" y="141"/>
                    <a:pt x="240" y="104"/>
                  </a:cubicBezTo>
                  <a:cubicBezTo>
                    <a:pt x="257" y="87"/>
                    <a:pt x="240" y="54"/>
                    <a:pt x="240" y="38"/>
                  </a:cubicBezTo>
                  <a:cubicBezTo>
                    <a:pt x="224" y="21"/>
                    <a:pt x="186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4" name="Google Shape;9074;p22"/>
            <p:cNvSpPr/>
            <p:nvPr/>
          </p:nvSpPr>
          <p:spPr>
            <a:xfrm>
              <a:off x="4599850" y="228367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7" y="0"/>
                  </a:moveTo>
                  <a:cubicBezTo>
                    <a:pt x="120" y="17"/>
                    <a:pt x="87" y="33"/>
                    <a:pt x="54" y="50"/>
                  </a:cubicBezTo>
                  <a:cubicBezTo>
                    <a:pt x="17" y="103"/>
                    <a:pt x="1" y="153"/>
                    <a:pt x="54" y="190"/>
                  </a:cubicBezTo>
                  <a:cubicBezTo>
                    <a:pt x="62" y="198"/>
                    <a:pt x="75" y="202"/>
                    <a:pt x="89" y="202"/>
                  </a:cubicBezTo>
                  <a:cubicBezTo>
                    <a:pt x="104" y="202"/>
                    <a:pt x="120" y="198"/>
                    <a:pt x="137" y="190"/>
                  </a:cubicBezTo>
                  <a:lnTo>
                    <a:pt x="174" y="190"/>
                  </a:lnTo>
                  <a:cubicBezTo>
                    <a:pt x="190" y="173"/>
                    <a:pt x="207" y="173"/>
                    <a:pt x="223" y="153"/>
                  </a:cubicBezTo>
                  <a:cubicBezTo>
                    <a:pt x="277" y="103"/>
                    <a:pt x="277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5" name="Google Shape;9075;p22"/>
            <p:cNvSpPr/>
            <p:nvPr/>
          </p:nvSpPr>
          <p:spPr>
            <a:xfrm>
              <a:off x="4597275" y="23171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7" y="1"/>
                    <a:pt x="104" y="1"/>
                    <a:pt x="87" y="17"/>
                  </a:cubicBezTo>
                  <a:cubicBezTo>
                    <a:pt x="54" y="50"/>
                    <a:pt x="34" y="71"/>
                    <a:pt x="17" y="104"/>
                  </a:cubicBezTo>
                  <a:cubicBezTo>
                    <a:pt x="1" y="154"/>
                    <a:pt x="34" y="191"/>
                    <a:pt x="104" y="191"/>
                  </a:cubicBezTo>
                  <a:cubicBezTo>
                    <a:pt x="120" y="191"/>
                    <a:pt x="137" y="191"/>
                    <a:pt x="157" y="174"/>
                  </a:cubicBezTo>
                  <a:lnTo>
                    <a:pt x="190" y="174"/>
                  </a:lnTo>
                  <a:cubicBezTo>
                    <a:pt x="223" y="137"/>
                    <a:pt x="240" y="121"/>
                    <a:pt x="260" y="88"/>
                  </a:cubicBezTo>
                  <a:cubicBezTo>
                    <a:pt x="260" y="71"/>
                    <a:pt x="260" y="34"/>
                    <a:pt x="240" y="17"/>
                  </a:cubicBezTo>
                  <a:cubicBezTo>
                    <a:pt x="223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6" name="Google Shape;9076;p22"/>
            <p:cNvSpPr/>
            <p:nvPr/>
          </p:nvSpPr>
          <p:spPr>
            <a:xfrm>
              <a:off x="4547900" y="230685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20" y="1"/>
                    <a:pt x="87" y="1"/>
                    <a:pt x="71" y="17"/>
                  </a:cubicBezTo>
                  <a:cubicBezTo>
                    <a:pt x="34" y="50"/>
                    <a:pt x="17" y="71"/>
                    <a:pt x="1" y="104"/>
                  </a:cubicBezTo>
                  <a:cubicBezTo>
                    <a:pt x="1" y="120"/>
                    <a:pt x="1" y="137"/>
                    <a:pt x="17" y="174"/>
                  </a:cubicBezTo>
                  <a:cubicBezTo>
                    <a:pt x="17" y="190"/>
                    <a:pt x="50" y="190"/>
                    <a:pt x="87" y="190"/>
                  </a:cubicBezTo>
                  <a:cubicBezTo>
                    <a:pt x="104" y="190"/>
                    <a:pt x="120" y="190"/>
                    <a:pt x="137" y="174"/>
                  </a:cubicBezTo>
                  <a:cubicBezTo>
                    <a:pt x="153" y="174"/>
                    <a:pt x="153" y="174"/>
                    <a:pt x="174" y="153"/>
                  </a:cubicBezTo>
                  <a:cubicBezTo>
                    <a:pt x="207" y="137"/>
                    <a:pt x="223" y="120"/>
                    <a:pt x="223" y="87"/>
                  </a:cubicBezTo>
                  <a:cubicBezTo>
                    <a:pt x="256" y="34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7" name="Google Shape;9077;p22"/>
            <p:cNvSpPr/>
            <p:nvPr/>
          </p:nvSpPr>
          <p:spPr>
            <a:xfrm>
              <a:off x="4603250" y="22948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lnTo>
                    <a:pt x="190" y="173"/>
                  </a:lnTo>
                  <a:cubicBezTo>
                    <a:pt x="207" y="140"/>
                    <a:pt x="227" y="120"/>
                    <a:pt x="244" y="87"/>
                  </a:cubicBezTo>
                  <a:cubicBezTo>
                    <a:pt x="260" y="37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8" name="Google Shape;9078;p22"/>
            <p:cNvSpPr/>
            <p:nvPr/>
          </p:nvSpPr>
          <p:spPr>
            <a:xfrm>
              <a:off x="4580075" y="2272950"/>
              <a:ext cx="6500" cy="5000"/>
            </a:xfrm>
            <a:custGeom>
              <a:avLst/>
              <a:gdLst/>
              <a:ahLst/>
              <a:cxnLst/>
              <a:rect l="l" t="t" r="r" b="b"/>
              <a:pathLst>
                <a:path w="260" h="200" extrusionOk="0">
                  <a:moveTo>
                    <a:pt x="157" y="0"/>
                  </a:moveTo>
                  <a:cubicBezTo>
                    <a:pt x="140" y="0"/>
                    <a:pt x="124" y="17"/>
                    <a:pt x="103" y="17"/>
                  </a:cubicBezTo>
                  <a:cubicBezTo>
                    <a:pt x="54" y="50"/>
                    <a:pt x="0" y="103"/>
                    <a:pt x="21" y="153"/>
                  </a:cubicBezTo>
                  <a:cubicBezTo>
                    <a:pt x="31" y="187"/>
                    <a:pt x="56" y="200"/>
                    <a:pt x="90" y="200"/>
                  </a:cubicBezTo>
                  <a:cubicBezTo>
                    <a:pt x="109" y="200"/>
                    <a:pt x="132" y="196"/>
                    <a:pt x="157" y="190"/>
                  </a:cubicBezTo>
                  <a:cubicBezTo>
                    <a:pt x="227" y="153"/>
                    <a:pt x="260" y="103"/>
                    <a:pt x="260" y="50"/>
                  </a:cubicBezTo>
                  <a:cubicBezTo>
                    <a:pt x="243" y="17"/>
                    <a:pt x="227" y="17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9" name="Google Shape;9079;p22"/>
            <p:cNvSpPr/>
            <p:nvPr/>
          </p:nvSpPr>
          <p:spPr>
            <a:xfrm>
              <a:off x="4592525" y="23068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41" y="1"/>
                  </a:moveTo>
                  <a:cubicBezTo>
                    <a:pt x="104" y="1"/>
                    <a:pt x="71" y="17"/>
                    <a:pt x="54" y="50"/>
                  </a:cubicBezTo>
                  <a:cubicBezTo>
                    <a:pt x="1" y="87"/>
                    <a:pt x="1" y="153"/>
                    <a:pt x="54" y="174"/>
                  </a:cubicBezTo>
                  <a:cubicBezTo>
                    <a:pt x="71" y="190"/>
                    <a:pt x="87" y="190"/>
                    <a:pt x="120" y="190"/>
                  </a:cubicBezTo>
                  <a:cubicBezTo>
                    <a:pt x="141" y="190"/>
                    <a:pt x="158" y="190"/>
                    <a:pt x="158" y="174"/>
                  </a:cubicBezTo>
                  <a:cubicBezTo>
                    <a:pt x="174" y="174"/>
                    <a:pt x="191" y="153"/>
                    <a:pt x="207" y="137"/>
                  </a:cubicBezTo>
                  <a:cubicBezTo>
                    <a:pt x="244" y="120"/>
                    <a:pt x="261" y="87"/>
                    <a:pt x="261" y="71"/>
                  </a:cubicBezTo>
                  <a:cubicBezTo>
                    <a:pt x="261" y="34"/>
                    <a:pt x="244" y="17"/>
                    <a:pt x="2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0" name="Google Shape;9080;p22"/>
            <p:cNvSpPr/>
            <p:nvPr/>
          </p:nvSpPr>
          <p:spPr>
            <a:xfrm>
              <a:off x="4963600" y="2303450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41" y="1"/>
                  </a:moveTo>
                  <a:cubicBezTo>
                    <a:pt x="103" y="17"/>
                    <a:pt x="87" y="34"/>
                    <a:pt x="54" y="50"/>
                  </a:cubicBezTo>
                  <a:cubicBezTo>
                    <a:pt x="0" y="104"/>
                    <a:pt x="0" y="153"/>
                    <a:pt x="54" y="186"/>
                  </a:cubicBezTo>
                  <a:cubicBezTo>
                    <a:pt x="62" y="196"/>
                    <a:pt x="75" y="202"/>
                    <a:pt x="87" y="202"/>
                  </a:cubicBezTo>
                  <a:cubicBezTo>
                    <a:pt x="99" y="202"/>
                    <a:pt x="112" y="196"/>
                    <a:pt x="120" y="186"/>
                  </a:cubicBezTo>
                  <a:lnTo>
                    <a:pt x="157" y="186"/>
                  </a:lnTo>
                  <a:cubicBezTo>
                    <a:pt x="174" y="170"/>
                    <a:pt x="206" y="170"/>
                    <a:pt x="206" y="153"/>
                  </a:cubicBezTo>
                  <a:cubicBezTo>
                    <a:pt x="244" y="120"/>
                    <a:pt x="260" y="104"/>
                    <a:pt x="260" y="67"/>
                  </a:cubicBezTo>
                  <a:cubicBezTo>
                    <a:pt x="260" y="50"/>
                    <a:pt x="244" y="34"/>
                    <a:pt x="223" y="17"/>
                  </a:cubicBezTo>
                  <a:cubicBezTo>
                    <a:pt x="206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1" name="Google Shape;9081;p22"/>
            <p:cNvSpPr/>
            <p:nvPr/>
          </p:nvSpPr>
          <p:spPr>
            <a:xfrm>
              <a:off x="4523900" y="2273775"/>
              <a:ext cx="5175" cy="1350"/>
            </a:xfrm>
            <a:custGeom>
              <a:avLst/>
              <a:gdLst/>
              <a:ahLst/>
              <a:cxnLst/>
              <a:rect l="l" t="t" r="r" b="b"/>
              <a:pathLst>
                <a:path w="207" h="54" extrusionOk="0">
                  <a:moveTo>
                    <a:pt x="0" y="0"/>
                  </a:moveTo>
                  <a:cubicBezTo>
                    <a:pt x="0" y="17"/>
                    <a:pt x="17" y="33"/>
                    <a:pt x="33" y="33"/>
                  </a:cubicBezTo>
                  <a:cubicBezTo>
                    <a:pt x="50" y="54"/>
                    <a:pt x="83" y="54"/>
                    <a:pt x="120" y="54"/>
                  </a:cubicBezTo>
                  <a:lnTo>
                    <a:pt x="136" y="33"/>
                  </a:lnTo>
                  <a:cubicBezTo>
                    <a:pt x="169" y="33"/>
                    <a:pt x="186" y="17"/>
                    <a:pt x="2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2" name="Google Shape;9082;p22"/>
            <p:cNvSpPr/>
            <p:nvPr/>
          </p:nvSpPr>
          <p:spPr>
            <a:xfrm>
              <a:off x="4551725" y="2273350"/>
              <a:ext cx="6500" cy="3425"/>
            </a:xfrm>
            <a:custGeom>
              <a:avLst/>
              <a:gdLst/>
              <a:ahLst/>
              <a:cxnLst/>
              <a:rect l="l" t="t" r="r" b="b"/>
              <a:pathLst>
                <a:path w="260" h="137" extrusionOk="0">
                  <a:moveTo>
                    <a:pt x="54" y="1"/>
                  </a:moveTo>
                  <a:cubicBezTo>
                    <a:pt x="37" y="17"/>
                    <a:pt x="37" y="34"/>
                    <a:pt x="21" y="50"/>
                  </a:cubicBezTo>
                  <a:cubicBezTo>
                    <a:pt x="0" y="104"/>
                    <a:pt x="37" y="137"/>
                    <a:pt x="103" y="137"/>
                  </a:cubicBezTo>
                  <a:lnTo>
                    <a:pt x="157" y="137"/>
                  </a:lnTo>
                  <a:cubicBezTo>
                    <a:pt x="173" y="120"/>
                    <a:pt x="190" y="120"/>
                    <a:pt x="190" y="120"/>
                  </a:cubicBezTo>
                  <a:cubicBezTo>
                    <a:pt x="227" y="104"/>
                    <a:pt x="243" y="71"/>
                    <a:pt x="260" y="50"/>
                  </a:cubicBezTo>
                  <a:lnTo>
                    <a:pt x="26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3" name="Google Shape;9083;p22"/>
            <p:cNvSpPr/>
            <p:nvPr/>
          </p:nvSpPr>
          <p:spPr>
            <a:xfrm>
              <a:off x="4567175" y="2273350"/>
              <a:ext cx="6525" cy="2200"/>
            </a:xfrm>
            <a:custGeom>
              <a:avLst/>
              <a:gdLst/>
              <a:ahLst/>
              <a:cxnLst/>
              <a:rect l="l" t="t" r="r" b="b"/>
              <a:pathLst>
                <a:path w="261" h="88" extrusionOk="0">
                  <a:moveTo>
                    <a:pt x="21" y="1"/>
                  </a:moveTo>
                  <a:cubicBezTo>
                    <a:pt x="1" y="50"/>
                    <a:pt x="38" y="87"/>
                    <a:pt x="104" y="87"/>
                  </a:cubicBezTo>
                  <a:lnTo>
                    <a:pt x="174" y="87"/>
                  </a:lnTo>
                  <a:cubicBezTo>
                    <a:pt x="174" y="71"/>
                    <a:pt x="190" y="71"/>
                    <a:pt x="190" y="71"/>
                  </a:cubicBezTo>
                  <a:cubicBezTo>
                    <a:pt x="227" y="50"/>
                    <a:pt x="244" y="17"/>
                    <a:pt x="2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4" name="Google Shape;9084;p22"/>
            <p:cNvSpPr/>
            <p:nvPr/>
          </p:nvSpPr>
          <p:spPr>
            <a:xfrm>
              <a:off x="4595525" y="2272950"/>
              <a:ext cx="6525" cy="4250"/>
            </a:xfrm>
            <a:custGeom>
              <a:avLst/>
              <a:gdLst/>
              <a:ahLst/>
              <a:cxnLst/>
              <a:rect l="l" t="t" r="r" b="b"/>
              <a:pathLst>
                <a:path w="261" h="170" extrusionOk="0">
                  <a:moveTo>
                    <a:pt x="87" y="0"/>
                  </a:moveTo>
                  <a:cubicBezTo>
                    <a:pt x="54" y="17"/>
                    <a:pt x="38" y="50"/>
                    <a:pt x="21" y="66"/>
                  </a:cubicBezTo>
                  <a:cubicBezTo>
                    <a:pt x="0" y="120"/>
                    <a:pt x="38" y="169"/>
                    <a:pt x="104" y="169"/>
                  </a:cubicBezTo>
                  <a:cubicBezTo>
                    <a:pt x="124" y="169"/>
                    <a:pt x="141" y="169"/>
                    <a:pt x="157" y="153"/>
                  </a:cubicBezTo>
                  <a:cubicBezTo>
                    <a:pt x="174" y="153"/>
                    <a:pt x="190" y="136"/>
                    <a:pt x="190" y="136"/>
                  </a:cubicBezTo>
                  <a:cubicBezTo>
                    <a:pt x="227" y="120"/>
                    <a:pt x="244" y="103"/>
                    <a:pt x="260" y="66"/>
                  </a:cubicBezTo>
                  <a:cubicBezTo>
                    <a:pt x="260" y="33"/>
                    <a:pt x="260" y="17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5" name="Google Shape;9085;p22"/>
            <p:cNvSpPr/>
            <p:nvPr/>
          </p:nvSpPr>
          <p:spPr>
            <a:xfrm>
              <a:off x="4852375" y="2455475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37" y="1"/>
                    <a:pt x="120" y="17"/>
                    <a:pt x="87" y="34"/>
                  </a:cubicBezTo>
                  <a:cubicBezTo>
                    <a:pt x="54" y="50"/>
                    <a:pt x="34" y="83"/>
                    <a:pt x="17" y="104"/>
                  </a:cubicBezTo>
                  <a:cubicBezTo>
                    <a:pt x="1" y="153"/>
                    <a:pt x="34" y="207"/>
                    <a:pt x="104" y="207"/>
                  </a:cubicBezTo>
                  <a:cubicBezTo>
                    <a:pt x="120" y="207"/>
                    <a:pt x="137" y="186"/>
                    <a:pt x="157" y="186"/>
                  </a:cubicBezTo>
                  <a:cubicBezTo>
                    <a:pt x="174" y="186"/>
                    <a:pt x="190" y="170"/>
                    <a:pt x="190" y="170"/>
                  </a:cubicBezTo>
                  <a:cubicBezTo>
                    <a:pt x="223" y="153"/>
                    <a:pt x="240" y="137"/>
                    <a:pt x="260" y="104"/>
                  </a:cubicBezTo>
                  <a:cubicBezTo>
                    <a:pt x="277" y="50"/>
                    <a:pt x="24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6" name="Google Shape;9086;p22"/>
            <p:cNvSpPr/>
            <p:nvPr/>
          </p:nvSpPr>
          <p:spPr>
            <a:xfrm>
              <a:off x="4750125" y="252562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66" y="1"/>
                  </a:moveTo>
                  <a:cubicBezTo>
                    <a:pt x="145" y="1"/>
                    <a:pt x="124" y="5"/>
                    <a:pt x="104" y="11"/>
                  </a:cubicBezTo>
                  <a:cubicBezTo>
                    <a:pt x="38" y="44"/>
                    <a:pt x="1" y="97"/>
                    <a:pt x="1" y="147"/>
                  </a:cubicBezTo>
                  <a:cubicBezTo>
                    <a:pt x="14" y="182"/>
                    <a:pt x="47" y="201"/>
                    <a:pt x="87" y="201"/>
                  </a:cubicBezTo>
                  <a:cubicBezTo>
                    <a:pt x="109" y="201"/>
                    <a:pt x="133" y="196"/>
                    <a:pt x="157" y="184"/>
                  </a:cubicBezTo>
                  <a:cubicBezTo>
                    <a:pt x="207" y="147"/>
                    <a:pt x="261" y="97"/>
                    <a:pt x="244" y="44"/>
                  </a:cubicBezTo>
                  <a:cubicBezTo>
                    <a:pt x="234" y="12"/>
                    <a:pt x="202" y="1"/>
                    <a:pt x="1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7" name="Google Shape;9087;p22"/>
            <p:cNvSpPr/>
            <p:nvPr/>
          </p:nvSpPr>
          <p:spPr>
            <a:xfrm>
              <a:off x="4749725" y="2537950"/>
              <a:ext cx="6100" cy="4650"/>
            </a:xfrm>
            <a:custGeom>
              <a:avLst/>
              <a:gdLst/>
              <a:ahLst/>
              <a:cxnLst/>
              <a:rect l="l" t="t" r="r" b="b"/>
              <a:pathLst>
                <a:path w="244" h="186" extrusionOk="0">
                  <a:moveTo>
                    <a:pt x="157" y="0"/>
                  </a:moveTo>
                  <a:cubicBezTo>
                    <a:pt x="120" y="0"/>
                    <a:pt x="87" y="17"/>
                    <a:pt x="70" y="33"/>
                  </a:cubicBezTo>
                  <a:cubicBezTo>
                    <a:pt x="37" y="50"/>
                    <a:pt x="17" y="66"/>
                    <a:pt x="0" y="103"/>
                  </a:cubicBezTo>
                  <a:cubicBezTo>
                    <a:pt x="0" y="136"/>
                    <a:pt x="0" y="153"/>
                    <a:pt x="17" y="169"/>
                  </a:cubicBezTo>
                  <a:cubicBezTo>
                    <a:pt x="37" y="186"/>
                    <a:pt x="54" y="186"/>
                    <a:pt x="87" y="186"/>
                  </a:cubicBezTo>
                  <a:lnTo>
                    <a:pt x="141" y="186"/>
                  </a:lnTo>
                  <a:cubicBezTo>
                    <a:pt x="190" y="169"/>
                    <a:pt x="223" y="136"/>
                    <a:pt x="244" y="103"/>
                  </a:cubicBezTo>
                  <a:lnTo>
                    <a:pt x="244" y="83"/>
                  </a:lnTo>
                  <a:cubicBezTo>
                    <a:pt x="244" y="33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8" name="Google Shape;9088;p22"/>
            <p:cNvSpPr/>
            <p:nvPr/>
          </p:nvSpPr>
          <p:spPr>
            <a:xfrm>
              <a:off x="4889275" y="2374675"/>
              <a:ext cx="4775" cy="4350"/>
            </a:xfrm>
            <a:custGeom>
              <a:avLst/>
              <a:gdLst/>
              <a:ahLst/>
              <a:cxnLst/>
              <a:rect l="l" t="t" r="r" b="b"/>
              <a:pathLst>
                <a:path w="191" h="174" extrusionOk="0">
                  <a:moveTo>
                    <a:pt x="190" y="1"/>
                  </a:moveTo>
                  <a:cubicBezTo>
                    <a:pt x="174" y="1"/>
                    <a:pt x="141" y="1"/>
                    <a:pt x="104" y="17"/>
                  </a:cubicBezTo>
                  <a:cubicBezTo>
                    <a:pt x="38" y="38"/>
                    <a:pt x="1" y="104"/>
                    <a:pt x="1" y="141"/>
                  </a:cubicBezTo>
                  <a:cubicBezTo>
                    <a:pt x="21" y="157"/>
                    <a:pt x="21" y="157"/>
                    <a:pt x="21" y="174"/>
                  </a:cubicBezTo>
                  <a:cubicBezTo>
                    <a:pt x="71" y="104"/>
                    <a:pt x="141" y="54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9" name="Google Shape;9089;p22"/>
            <p:cNvSpPr/>
            <p:nvPr/>
          </p:nvSpPr>
          <p:spPr>
            <a:xfrm>
              <a:off x="4612325" y="2272525"/>
              <a:ext cx="5600" cy="1700"/>
            </a:xfrm>
            <a:custGeom>
              <a:avLst/>
              <a:gdLst/>
              <a:ahLst/>
              <a:cxnLst/>
              <a:rect l="l" t="t" r="r" b="b"/>
              <a:pathLst>
                <a:path w="224" h="68" extrusionOk="0">
                  <a:moveTo>
                    <a:pt x="223" y="1"/>
                  </a:moveTo>
                  <a:cubicBezTo>
                    <a:pt x="137" y="1"/>
                    <a:pt x="71" y="1"/>
                    <a:pt x="0" y="17"/>
                  </a:cubicBezTo>
                  <a:cubicBezTo>
                    <a:pt x="11" y="49"/>
                    <a:pt x="44" y="67"/>
                    <a:pt x="84" y="67"/>
                  </a:cubicBezTo>
                  <a:cubicBezTo>
                    <a:pt x="106" y="67"/>
                    <a:pt x="130" y="62"/>
                    <a:pt x="153" y="50"/>
                  </a:cubicBezTo>
                  <a:cubicBezTo>
                    <a:pt x="174" y="50"/>
                    <a:pt x="207" y="34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0" name="Google Shape;9090;p22"/>
            <p:cNvSpPr/>
            <p:nvPr/>
          </p:nvSpPr>
          <p:spPr>
            <a:xfrm>
              <a:off x="4853200" y="244110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7" y="1"/>
                  </a:moveTo>
                  <a:cubicBezTo>
                    <a:pt x="124" y="1"/>
                    <a:pt x="75" y="20"/>
                    <a:pt x="38" y="61"/>
                  </a:cubicBezTo>
                  <a:cubicBezTo>
                    <a:pt x="21" y="77"/>
                    <a:pt x="1" y="94"/>
                    <a:pt x="1" y="127"/>
                  </a:cubicBezTo>
                  <a:cubicBezTo>
                    <a:pt x="1" y="143"/>
                    <a:pt x="1" y="180"/>
                    <a:pt x="38" y="180"/>
                  </a:cubicBezTo>
                  <a:cubicBezTo>
                    <a:pt x="54" y="197"/>
                    <a:pt x="87" y="197"/>
                    <a:pt x="104" y="197"/>
                  </a:cubicBezTo>
                  <a:cubicBezTo>
                    <a:pt x="124" y="197"/>
                    <a:pt x="141" y="197"/>
                    <a:pt x="141" y="180"/>
                  </a:cubicBezTo>
                  <a:cubicBezTo>
                    <a:pt x="157" y="180"/>
                    <a:pt x="190" y="164"/>
                    <a:pt x="190" y="143"/>
                  </a:cubicBezTo>
                  <a:cubicBezTo>
                    <a:pt x="244" y="94"/>
                    <a:pt x="244" y="40"/>
                    <a:pt x="207" y="7"/>
                  </a:cubicBezTo>
                  <a:cubicBezTo>
                    <a:pt x="195" y="3"/>
                    <a:pt x="181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1" name="Google Shape;9091;p22"/>
            <p:cNvSpPr/>
            <p:nvPr/>
          </p:nvSpPr>
          <p:spPr>
            <a:xfrm>
              <a:off x="4860925" y="23738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1"/>
                  </a:moveTo>
                  <a:cubicBezTo>
                    <a:pt x="141" y="1"/>
                    <a:pt x="104" y="1"/>
                    <a:pt x="88" y="17"/>
                  </a:cubicBezTo>
                  <a:cubicBezTo>
                    <a:pt x="55" y="34"/>
                    <a:pt x="22" y="71"/>
                    <a:pt x="22" y="87"/>
                  </a:cubicBezTo>
                  <a:cubicBezTo>
                    <a:pt x="1" y="153"/>
                    <a:pt x="38" y="190"/>
                    <a:pt x="88" y="190"/>
                  </a:cubicBezTo>
                  <a:lnTo>
                    <a:pt x="141" y="190"/>
                  </a:lnTo>
                  <a:cubicBezTo>
                    <a:pt x="141" y="190"/>
                    <a:pt x="141" y="174"/>
                    <a:pt x="158" y="174"/>
                  </a:cubicBezTo>
                  <a:cubicBezTo>
                    <a:pt x="158" y="174"/>
                    <a:pt x="174" y="174"/>
                    <a:pt x="191" y="153"/>
                  </a:cubicBezTo>
                  <a:cubicBezTo>
                    <a:pt x="207" y="137"/>
                    <a:pt x="228" y="120"/>
                    <a:pt x="244" y="87"/>
                  </a:cubicBezTo>
                  <a:cubicBezTo>
                    <a:pt x="261" y="71"/>
                    <a:pt x="244" y="34"/>
                    <a:pt x="244" y="17"/>
                  </a:cubicBezTo>
                  <a:cubicBezTo>
                    <a:pt x="228" y="1"/>
                    <a:pt x="191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2" name="Google Shape;9092;p22"/>
            <p:cNvSpPr/>
            <p:nvPr/>
          </p:nvSpPr>
          <p:spPr>
            <a:xfrm>
              <a:off x="4858350" y="2420225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41" y="1"/>
                  </a:moveTo>
                  <a:cubicBezTo>
                    <a:pt x="104" y="17"/>
                    <a:pt x="87" y="34"/>
                    <a:pt x="54" y="50"/>
                  </a:cubicBezTo>
                  <a:cubicBezTo>
                    <a:pt x="1" y="104"/>
                    <a:pt x="1" y="153"/>
                    <a:pt x="54" y="191"/>
                  </a:cubicBezTo>
                  <a:cubicBezTo>
                    <a:pt x="71" y="207"/>
                    <a:pt x="104" y="207"/>
                    <a:pt x="141" y="207"/>
                  </a:cubicBezTo>
                  <a:cubicBezTo>
                    <a:pt x="141" y="191"/>
                    <a:pt x="158" y="191"/>
                    <a:pt x="158" y="191"/>
                  </a:cubicBezTo>
                  <a:cubicBezTo>
                    <a:pt x="191" y="174"/>
                    <a:pt x="207" y="174"/>
                    <a:pt x="228" y="153"/>
                  </a:cubicBezTo>
                  <a:cubicBezTo>
                    <a:pt x="244" y="120"/>
                    <a:pt x="261" y="104"/>
                    <a:pt x="261" y="71"/>
                  </a:cubicBezTo>
                  <a:cubicBezTo>
                    <a:pt x="261" y="50"/>
                    <a:pt x="244" y="34"/>
                    <a:pt x="228" y="17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3" name="Google Shape;9093;p22"/>
            <p:cNvSpPr/>
            <p:nvPr/>
          </p:nvSpPr>
          <p:spPr>
            <a:xfrm>
              <a:off x="4783225" y="25362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37" y="33"/>
                    <a:pt x="17" y="70"/>
                    <a:pt x="17" y="87"/>
                  </a:cubicBezTo>
                  <a:cubicBezTo>
                    <a:pt x="0" y="120"/>
                    <a:pt x="0" y="136"/>
                    <a:pt x="17" y="153"/>
                  </a:cubicBezTo>
                  <a:cubicBezTo>
                    <a:pt x="37" y="173"/>
                    <a:pt x="54" y="190"/>
                    <a:pt x="87" y="190"/>
                  </a:cubicBezTo>
                  <a:cubicBezTo>
                    <a:pt x="103" y="190"/>
                    <a:pt x="120" y="190"/>
                    <a:pt x="157" y="173"/>
                  </a:cubicBezTo>
                  <a:cubicBezTo>
                    <a:pt x="157" y="173"/>
                    <a:pt x="173" y="173"/>
                    <a:pt x="173" y="153"/>
                  </a:cubicBezTo>
                  <a:cubicBezTo>
                    <a:pt x="206" y="136"/>
                    <a:pt x="223" y="120"/>
                    <a:pt x="244" y="87"/>
                  </a:cubicBezTo>
                  <a:cubicBezTo>
                    <a:pt x="260" y="33"/>
                    <a:pt x="22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4" name="Google Shape;9094;p22"/>
            <p:cNvSpPr/>
            <p:nvPr/>
          </p:nvSpPr>
          <p:spPr>
            <a:xfrm>
              <a:off x="4922775" y="22690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41" y="1"/>
                  </a:moveTo>
                  <a:cubicBezTo>
                    <a:pt x="124" y="1"/>
                    <a:pt x="104" y="1"/>
                    <a:pt x="104" y="17"/>
                  </a:cubicBezTo>
                  <a:cubicBezTo>
                    <a:pt x="71" y="38"/>
                    <a:pt x="38" y="54"/>
                    <a:pt x="38" y="87"/>
                  </a:cubicBezTo>
                  <a:cubicBezTo>
                    <a:pt x="1" y="141"/>
                    <a:pt x="38" y="190"/>
                    <a:pt x="104" y="190"/>
                  </a:cubicBezTo>
                  <a:cubicBezTo>
                    <a:pt x="124" y="190"/>
                    <a:pt x="141" y="190"/>
                    <a:pt x="141" y="174"/>
                  </a:cubicBezTo>
                  <a:lnTo>
                    <a:pt x="174" y="174"/>
                  </a:lnTo>
                  <a:cubicBezTo>
                    <a:pt x="174" y="174"/>
                    <a:pt x="190" y="174"/>
                    <a:pt x="190" y="157"/>
                  </a:cubicBezTo>
                  <a:cubicBezTo>
                    <a:pt x="227" y="141"/>
                    <a:pt x="244" y="120"/>
                    <a:pt x="260" y="87"/>
                  </a:cubicBezTo>
                  <a:cubicBezTo>
                    <a:pt x="260" y="71"/>
                    <a:pt x="260" y="38"/>
                    <a:pt x="244" y="17"/>
                  </a:cubicBezTo>
                  <a:lnTo>
                    <a:pt x="22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5" name="Google Shape;9095;p22"/>
            <p:cNvSpPr/>
            <p:nvPr/>
          </p:nvSpPr>
          <p:spPr>
            <a:xfrm>
              <a:off x="4927925" y="23390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25" y="0"/>
                    <a:pt x="87" y="21"/>
                    <a:pt x="71" y="37"/>
                  </a:cubicBezTo>
                  <a:cubicBezTo>
                    <a:pt x="38" y="54"/>
                    <a:pt x="21" y="70"/>
                    <a:pt x="1" y="103"/>
                  </a:cubicBezTo>
                  <a:cubicBezTo>
                    <a:pt x="1" y="140"/>
                    <a:pt x="1" y="157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104" y="206"/>
                    <a:pt x="125" y="190"/>
                    <a:pt x="141" y="190"/>
                  </a:cubicBezTo>
                  <a:cubicBezTo>
                    <a:pt x="157" y="190"/>
                    <a:pt x="157" y="173"/>
                    <a:pt x="174" y="173"/>
                  </a:cubicBezTo>
                  <a:cubicBezTo>
                    <a:pt x="207" y="157"/>
                    <a:pt x="228" y="124"/>
                    <a:pt x="228" y="103"/>
                  </a:cubicBezTo>
                  <a:cubicBezTo>
                    <a:pt x="261" y="54"/>
                    <a:pt x="228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6" name="Google Shape;9096;p22"/>
            <p:cNvSpPr/>
            <p:nvPr/>
          </p:nvSpPr>
          <p:spPr>
            <a:xfrm>
              <a:off x="4700750" y="2515175"/>
              <a:ext cx="6125" cy="4750"/>
            </a:xfrm>
            <a:custGeom>
              <a:avLst/>
              <a:gdLst/>
              <a:ahLst/>
              <a:cxnLst/>
              <a:rect l="l" t="t" r="r" b="b"/>
              <a:pathLst>
                <a:path w="245" h="190" extrusionOk="0">
                  <a:moveTo>
                    <a:pt x="158" y="0"/>
                  </a:moveTo>
                  <a:cubicBezTo>
                    <a:pt x="121" y="0"/>
                    <a:pt x="88" y="0"/>
                    <a:pt x="55" y="17"/>
                  </a:cubicBezTo>
                  <a:cubicBezTo>
                    <a:pt x="38" y="50"/>
                    <a:pt x="1" y="66"/>
                    <a:pt x="1" y="103"/>
                  </a:cubicBezTo>
                  <a:cubicBezTo>
                    <a:pt x="17" y="136"/>
                    <a:pt x="55" y="169"/>
                    <a:pt x="71" y="190"/>
                  </a:cubicBezTo>
                  <a:cubicBezTo>
                    <a:pt x="104" y="190"/>
                    <a:pt x="121" y="190"/>
                    <a:pt x="141" y="169"/>
                  </a:cubicBezTo>
                  <a:cubicBezTo>
                    <a:pt x="158" y="169"/>
                    <a:pt x="158" y="169"/>
                    <a:pt x="174" y="153"/>
                  </a:cubicBezTo>
                  <a:cubicBezTo>
                    <a:pt x="191" y="136"/>
                    <a:pt x="224" y="120"/>
                    <a:pt x="224" y="87"/>
                  </a:cubicBezTo>
                  <a:cubicBezTo>
                    <a:pt x="244" y="33"/>
                    <a:pt x="207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7" name="Google Shape;9097;p22"/>
            <p:cNvSpPr/>
            <p:nvPr/>
          </p:nvSpPr>
          <p:spPr>
            <a:xfrm>
              <a:off x="4845475" y="232830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7" y="0"/>
                  </a:moveTo>
                  <a:cubicBezTo>
                    <a:pt x="141" y="0"/>
                    <a:pt x="124" y="0"/>
                    <a:pt x="104" y="17"/>
                  </a:cubicBezTo>
                  <a:cubicBezTo>
                    <a:pt x="38" y="37"/>
                    <a:pt x="0" y="103"/>
                    <a:pt x="21" y="140"/>
                  </a:cubicBezTo>
                  <a:cubicBezTo>
                    <a:pt x="33" y="178"/>
                    <a:pt x="64" y="196"/>
                    <a:pt x="109" y="196"/>
                  </a:cubicBezTo>
                  <a:cubicBezTo>
                    <a:pt x="123" y="196"/>
                    <a:pt x="140" y="194"/>
                    <a:pt x="157" y="190"/>
                  </a:cubicBezTo>
                  <a:cubicBezTo>
                    <a:pt x="174" y="173"/>
                    <a:pt x="190" y="157"/>
                    <a:pt x="207" y="157"/>
                  </a:cubicBezTo>
                  <a:cubicBezTo>
                    <a:pt x="244" y="120"/>
                    <a:pt x="260" y="87"/>
                    <a:pt x="244" y="54"/>
                  </a:cubicBezTo>
                  <a:cubicBezTo>
                    <a:pt x="244" y="17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8" name="Google Shape;9098;p22"/>
            <p:cNvSpPr/>
            <p:nvPr/>
          </p:nvSpPr>
          <p:spPr>
            <a:xfrm>
              <a:off x="4968325" y="2313750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1"/>
                  </a:moveTo>
                  <a:cubicBezTo>
                    <a:pt x="158" y="1"/>
                    <a:pt x="121" y="17"/>
                    <a:pt x="88" y="34"/>
                  </a:cubicBezTo>
                  <a:cubicBezTo>
                    <a:pt x="55" y="50"/>
                    <a:pt x="34" y="67"/>
                    <a:pt x="34" y="104"/>
                  </a:cubicBezTo>
                  <a:cubicBezTo>
                    <a:pt x="1" y="153"/>
                    <a:pt x="34" y="207"/>
                    <a:pt x="104" y="207"/>
                  </a:cubicBezTo>
                  <a:cubicBezTo>
                    <a:pt x="121" y="207"/>
                    <a:pt x="137" y="186"/>
                    <a:pt x="174" y="186"/>
                  </a:cubicBezTo>
                  <a:lnTo>
                    <a:pt x="191" y="170"/>
                  </a:lnTo>
                  <a:cubicBezTo>
                    <a:pt x="224" y="153"/>
                    <a:pt x="240" y="120"/>
                    <a:pt x="261" y="104"/>
                  </a:cubicBezTo>
                  <a:cubicBezTo>
                    <a:pt x="261" y="67"/>
                    <a:pt x="261" y="50"/>
                    <a:pt x="240" y="34"/>
                  </a:cubicBezTo>
                  <a:cubicBezTo>
                    <a:pt x="22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9" name="Google Shape;9099;p22"/>
            <p:cNvSpPr/>
            <p:nvPr/>
          </p:nvSpPr>
          <p:spPr>
            <a:xfrm>
              <a:off x="4967925" y="23253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4" y="1"/>
                  </a:moveTo>
                  <a:cubicBezTo>
                    <a:pt x="104" y="1"/>
                    <a:pt x="33" y="34"/>
                    <a:pt x="17" y="87"/>
                  </a:cubicBezTo>
                  <a:cubicBezTo>
                    <a:pt x="1" y="157"/>
                    <a:pt x="33" y="190"/>
                    <a:pt x="104" y="190"/>
                  </a:cubicBezTo>
                  <a:cubicBezTo>
                    <a:pt x="120" y="190"/>
                    <a:pt x="137" y="190"/>
                    <a:pt x="153" y="174"/>
                  </a:cubicBezTo>
                  <a:cubicBezTo>
                    <a:pt x="174" y="174"/>
                    <a:pt x="174" y="174"/>
                    <a:pt x="190" y="157"/>
                  </a:cubicBezTo>
                  <a:cubicBezTo>
                    <a:pt x="207" y="137"/>
                    <a:pt x="240" y="120"/>
                    <a:pt x="240" y="87"/>
                  </a:cubicBezTo>
                  <a:cubicBezTo>
                    <a:pt x="256" y="71"/>
                    <a:pt x="256" y="34"/>
                    <a:pt x="240" y="17"/>
                  </a:cubicBezTo>
                  <a:cubicBezTo>
                    <a:pt x="223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0" name="Google Shape;9100;p22"/>
            <p:cNvSpPr/>
            <p:nvPr/>
          </p:nvSpPr>
          <p:spPr>
            <a:xfrm>
              <a:off x="4974325" y="229140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37" y="87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06" y="153"/>
                    <a:pt x="243" y="136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1" name="Google Shape;9101;p22"/>
            <p:cNvSpPr/>
            <p:nvPr/>
          </p:nvSpPr>
          <p:spPr>
            <a:xfrm>
              <a:off x="4938250" y="2268625"/>
              <a:ext cx="6500" cy="3925"/>
            </a:xfrm>
            <a:custGeom>
              <a:avLst/>
              <a:gdLst/>
              <a:ahLst/>
              <a:cxnLst/>
              <a:rect l="l" t="t" r="r" b="b"/>
              <a:pathLst>
                <a:path w="260" h="157" extrusionOk="0">
                  <a:moveTo>
                    <a:pt x="260" y="0"/>
                  </a:moveTo>
                  <a:cubicBezTo>
                    <a:pt x="190" y="17"/>
                    <a:pt x="124" y="17"/>
                    <a:pt x="54" y="17"/>
                  </a:cubicBezTo>
                  <a:cubicBezTo>
                    <a:pt x="54" y="17"/>
                    <a:pt x="37" y="33"/>
                    <a:pt x="37" y="54"/>
                  </a:cubicBezTo>
                  <a:cubicBezTo>
                    <a:pt x="0" y="103"/>
                    <a:pt x="37" y="157"/>
                    <a:pt x="103" y="157"/>
                  </a:cubicBezTo>
                  <a:cubicBezTo>
                    <a:pt x="124" y="157"/>
                    <a:pt x="140" y="157"/>
                    <a:pt x="173" y="136"/>
                  </a:cubicBezTo>
                  <a:cubicBezTo>
                    <a:pt x="173" y="136"/>
                    <a:pt x="190" y="136"/>
                    <a:pt x="190" y="120"/>
                  </a:cubicBezTo>
                  <a:cubicBezTo>
                    <a:pt x="227" y="103"/>
                    <a:pt x="243" y="87"/>
                    <a:pt x="260" y="54"/>
                  </a:cubicBezTo>
                  <a:lnTo>
                    <a:pt x="2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2" name="Google Shape;9102;p22"/>
            <p:cNvSpPr/>
            <p:nvPr/>
          </p:nvSpPr>
          <p:spPr>
            <a:xfrm>
              <a:off x="4979475" y="2303450"/>
              <a:ext cx="6100" cy="4675"/>
            </a:xfrm>
            <a:custGeom>
              <a:avLst/>
              <a:gdLst/>
              <a:ahLst/>
              <a:cxnLst/>
              <a:rect l="l" t="t" r="r" b="b"/>
              <a:pathLst>
                <a:path w="244" h="18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67"/>
                    <a:pt x="21" y="104"/>
                  </a:cubicBezTo>
                  <a:cubicBezTo>
                    <a:pt x="0" y="153"/>
                    <a:pt x="37" y="186"/>
                    <a:pt x="87" y="186"/>
                  </a:cubicBezTo>
                  <a:lnTo>
                    <a:pt x="157" y="186"/>
                  </a:lnTo>
                  <a:cubicBezTo>
                    <a:pt x="157" y="170"/>
                    <a:pt x="173" y="170"/>
                    <a:pt x="190" y="170"/>
                  </a:cubicBezTo>
                  <a:cubicBezTo>
                    <a:pt x="206" y="153"/>
                    <a:pt x="227" y="137"/>
                    <a:pt x="244" y="104"/>
                  </a:cubicBezTo>
                  <a:lnTo>
                    <a:pt x="244" y="34"/>
                  </a:lnTo>
                  <a:cubicBezTo>
                    <a:pt x="227" y="1"/>
                    <a:pt x="190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3" name="Google Shape;9103;p22"/>
            <p:cNvSpPr/>
            <p:nvPr/>
          </p:nvSpPr>
          <p:spPr>
            <a:xfrm>
              <a:off x="4899175" y="236220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41" y="1"/>
                    <a:pt x="104" y="21"/>
                    <a:pt x="87" y="38"/>
                  </a:cubicBezTo>
                  <a:cubicBezTo>
                    <a:pt x="54" y="54"/>
                    <a:pt x="38" y="87"/>
                    <a:pt x="17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23" y="157"/>
                    <a:pt x="244" y="141"/>
                    <a:pt x="244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4" name="Google Shape;9104;p22"/>
            <p:cNvSpPr/>
            <p:nvPr/>
          </p:nvSpPr>
          <p:spPr>
            <a:xfrm>
              <a:off x="4930500" y="2351325"/>
              <a:ext cx="4375" cy="1925"/>
            </a:xfrm>
            <a:custGeom>
              <a:avLst/>
              <a:gdLst/>
              <a:ahLst/>
              <a:cxnLst/>
              <a:rect l="l" t="t" r="r" b="b"/>
              <a:pathLst>
                <a:path w="175" h="77" extrusionOk="0">
                  <a:moveTo>
                    <a:pt x="142" y="1"/>
                  </a:moveTo>
                  <a:cubicBezTo>
                    <a:pt x="107" y="1"/>
                    <a:pt x="62" y="17"/>
                    <a:pt x="38" y="44"/>
                  </a:cubicBezTo>
                  <a:cubicBezTo>
                    <a:pt x="26" y="56"/>
                    <a:pt x="23" y="68"/>
                    <a:pt x="14" y="74"/>
                  </a:cubicBezTo>
                  <a:lnTo>
                    <a:pt x="14" y="74"/>
                  </a:lnTo>
                  <a:cubicBezTo>
                    <a:pt x="78" y="56"/>
                    <a:pt x="128" y="22"/>
                    <a:pt x="174" y="7"/>
                  </a:cubicBezTo>
                  <a:cubicBezTo>
                    <a:pt x="165" y="3"/>
                    <a:pt x="154" y="1"/>
                    <a:pt x="142" y="1"/>
                  </a:cubicBezTo>
                  <a:close/>
                  <a:moveTo>
                    <a:pt x="14" y="74"/>
                  </a:moveTo>
                  <a:lnTo>
                    <a:pt x="14" y="74"/>
                  </a:lnTo>
                  <a:cubicBezTo>
                    <a:pt x="10" y="75"/>
                    <a:pt x="5" y="76"/>
                    <a:pt x="1" y="77"/>
                  </a:cubicBezTo>
                  <a:cubicBezTo>
                    <a:pt x="7" y="77"/>
                    <a:pt x="11" y="76"/>
                    <a:pt x="14" y="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5" name="Google Shape;9105;p22"/>
            <p:cNvSpPr/>
            <p:nvPr/>
          </p:nvSpPr>
          <p:spPr>
            <a:xfrm>
              <a:off x="4740750" y="250095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0"/>
                  </a:moveTo>
                  <a:cubicBezTo>
                    <a:pt x="104" y="0"/>
                    <a:pt x="34" y="54"/>
                    <a:pt x="17" y="103"/>
                  </a:cubicBezTo>
                  <a:cubicBezTo>
                    <a:pt x="1" y="157"/>
                    <a:pt x="34" y="206"/>
                    <a:pt x="87" y="206"/>
                  </a:cubicBezTo>
                  <a:cubicBezTo>
                    <a:pt x="104" y="206"/>
                    <a:pt x="137" y="190"/>
                    <a:pt x="153" y="190"/>
                  </a:cubicBezTo>
                  <a:cubicBezTo>
                    <a:pt x="153" y="173"/>
                    <a:pt x="170" y="173"/>
                    <a:pt x="190" y="173"/>
                  </a:cubicBezTo>
                  <a:cubicBezTo>
                    <a:pt x="207" y="157"/>
                    <a:pt x="223" y="120"/>
                    <a:pt x="240" y="103"/>
                  </a:cubicBezTo>
                  <a:cubicBezTo>
                    <a:pt x="256" y="70"/>
                    <a:pt x="240" y="54"/>
                    <a:pt x="240" y="37"/>
                  </a:cubicBezTo>
                  <a:cubicBezTo>
                    <a:pt x="223" y="17"/>
                    <a:pt x="19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6" name="Google Shape;9106;p22"/>
            <p:cNvSpPr/>
            <p:nvPr/>
          </p:nvSpPr>
          <p:spPr>
            <a:xfrm>
              <a:off x="4849800" y="2501350"/>
              <a:ext cx="3950" cy="4775"/>
            </a:xfrm>
            <a:custGeom>
              <a:avLst/>
              <a:gdLst/>
              <a:ahLst/>
              <a:cxnLst/>
              <a:rect l="l" t="t" r="r" b="b"/>
              <a:pathLst>
                <a:path w="158" h="191" extrusionOk="0">
                  <a:moveTo>
                    <a:pt x="157" y="1"/>
                  </a:moveTo>
                  <a:cubicBezTo>
                    <a:pt x="137" y="1"/>
                    <a:pt x="104" y="1"/>
                    <a:pt x="87" y="21"/>
                  </a:cubicBezTo>
                  <a:cubicBezTo>
                    <a:pt x="54" y="38"/>
                    <a:pt x="34" y="71"/>
                    <a:pt x="17" y="87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0" y="124"/>
                    <a:pt x="137" y="7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7" name="Google Shape;9107;p22"/>
            <p:cNvSpPr/>
            <p:nvPr/>
          </p:nvSpPr>
          <p:spPr>
            <a:xfrm>
              <a:off x="4839500" y="2513225"/>
              <a:ext cx="6000" cy="4950"/>
            </a:xfrm>
            <a:custGeom>
              <a:avLst/>
              <a:gdLst/>
              <a:ahLst/>
              <a:cxnLst/>
              <a:rect l="l" t="t" r="r" b="b"/>
              <a:pathLst>
                <a:path w="240" h="198" extrusionOk="0">
                  <a:moveTo>
                    <a:pt x="167" y="1"/>
                  </a:moveTo>
                  <a:cubicBezTo>
                    <a:pt x="159" y="1"/>
                    <a:pt x="149" y="2"/>
                    <a:pt x="136" y="8"/>
                  </a:cubicBezTo>
                  <a:cubicBezTo>
                    <a:pt x="103" y="8"/>
                    <a:pt x="70" y="24"/>
                    <a:pt x="54" y="41"/>
                  </a:cubicBezTo>
                  <a:cubicBezTo>
                    <a:pt x="0" y="95"/>
                    <a:pt x="0" y="165"/>
                    <a:pt x="33" y="181"/>
                  </a:cubicBezTo>
                  <a:cubicBezTo>
                    <a:pt x="54" y="198"/>
                    <a:pt x="87" y="198"/>
                    <a:pt x="120" y="198"/>
                  </a:cubicBezTo>
                  <a:cubicBezTo>
                    <a:pt x="136" y="198"/>
                    <a:pt x="136" y="181"/>
                    <a:pt x="157" y="181"/>
                  </a:cubicBezTo>
                  <a:cubicBezTo>
                    <a:pt x="174" y="181"/>
                    <a:pt x="190" y="165"/>
                    <a:pt x="207" y="144"/>
                  </a:cubicBezTo>
                  <a:cubicBezTo>
                    <a:pt x="223" y="128"/>
                    <a:pt x="239" y="95"/>
                    <a:pt x="239" y="78"/>
                  </a:cubicBezTo>
                  <a:cubicBezTo>
                    <a:pt x="239" y="41"/>
                    <a:pt x="239" y="24"/>
                    <a:pt x="207" y="8"/>
                  </a:cubicBezTo>
                  <a:cubicBezTo>
                    <a:pt x="196" y="8"/>
                    <a:pt x="185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8" name="Google Shape;9108;p22"/>
            <p:cNvSpPr/>
            <p:nvPr/>
          </p:nvSpPr>
          <p:spPr>
            <a:xfrm>
              <a:off x="4827425" y="25241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8"/>
                  </a:cubicBezTo>
                  <a:cubicBezTo>
                    <a:pt x="55" y="54"/>
                    <a:pt x="22" y="71"/>
                    <a:pt x="22" y="104"/>
                  </a:cubicBezTo>
                  <a:cubicBezTo>
                    <a:pt x="1" y="157"/>
                    <a:pt x="38" y="207"/>
                    <a:pt x="88" y="207"/>
                  </a:cubicBezTo>
                  <a:cubicBezTo>
                    <a:pt x="104" y="207"/>
                    <a:pt x="141" y="190"/>
                    <a:pt x="158" y="190"/>
                  </a:cubicBezTo>
                  <a:cubicBezTo>
                    <a:pt x="191" y="174"/>
                    <a:pt x="228" y="141"/>
                    <a:pt x="244" y="104"/>
                  </a:cubicBezTo>
                  <a:cubicBezTo>
                    <a:pt x="261" y="54"/>
                    <a:pt x="228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9" name="Google Shape;9109;p22"/>
            <p:cNvSpPr/>
            <p:nvPr/>
          </p:nvSpPr>
          <p:spPr>
            <a:xfrm>
              <a:off x="4863525" y="2431775"/>
              <a:ext cx="1350" cy="3125"/>
            </a:xfrm>
            <a:custGeom>
              <a:avLst/>
              <a:gdLst/>
              <a:ahLst/>
              <a:cxnLst/>
              <a:rect l="l" t="t" r="r" b="b"/>
              <a:pathLst>
                <a:path w="54" h="125" extrusionOk="0">
                  <a:moveTo>
                    <a:pt x="54" y="1"/>
                  </a:moveTo>
                  <a:lnTo>
                    <a:pt x="54" y="1"/>
                  </a:lnTo>
                  <a:cubicBezTo>
                    <a:pt x="37" y="21"/>
                    <a:pt x="37" y="38"/>
                    <a:pt x="21" y="54"/>
                  </a:cubicBezTo>
                  <a:cubicBezTo>
                    <a:pt x="0" y="87"/>
                    <a:pt x="21" y="104"/>
                    <a:pt x="37" y="124"/>
                  </a:cubicBezTo>
                  <a:cubicBezTo>
                    <a:pt x="37" y="87"/>
                    <a:pt x="54" y="38"/>
                    <a:pt x="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0" name="Google Shape;9110;p22"/>
            <p:cNvSpPr/>
            <p:nvPr/>
          </p:nvSpPr>
          <p:spPr>
            <a:xfrm>
              <a:off x="4966575" y="2269025"/>
              <a:ext cx="6950" cy="4775"/>
            </a:xfrm>
            <a:custGeom>
              <a:avLst/>
              <a:gdLst/>
              <a:ahLst/>
              <a:cxnLst/>
              <a:rect l="l" t="t" r="r" b="b"/>
              <a:pathLst>
                <a:path w="278" h="191" extrusionOk="0">
                  <a:moveTo>
                    <a:pt x="174" y="1"/>
                  </a:moveTo>
                  <a:cubicBezTo>
                    <a:pt x="141" y="1"/>
                    <a:pt x="125" y="1"/>
                    <a:pt x="87" y="38"/>
                  </a:cubicBezTo>
                  <a:cubicBezTo>
                    <a:pt x="55" y="54"/>
                    <a:pt x="38" y="71"/>
                    <a:pt x="22" y="104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74"/>
                    <a:pt x="191" y="174"/>
                    <a:pt x="191" y="174"/>
                  </a:cubicBezTo>
                  <a:cubicBezTo>
                    <a:pt x="228" y="141"/>
                    <a:pt x="244" y="120"/>
                    <a:pt x="261" y="104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1" name="Google Shape;9111;p22"/>
            <p:cNvSpPr/>
            <p:nvPr/>
          </p:nvSpPr>
          <p:spPr>
            <a:xfrm>
              <a:off x="4842475" y="24786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55" y="50"/>
                    <a:pt x="38" y="67"/>
                    <a:pt x="17" y="104"/>
                  </a:cubicBezTo>
                  <a:cubicBezTo>
                    <a:pt x="1" y="153"/>
                    <a:pt x="38" y="207"/>
                    <a:pt x="88" y="207"/>
                  </a:cubicBezTo>
                  <a:cubicBezTo>
                    <a:pt x="120" y="207"/>
                    <a:pt x="141" y="186"/>
                    <a:pt x="158" y="186"/>
                  </a:cubicBezTo>
                  <a:cubicBezTo>
                    <a:pt x="174" y="186"/>
                    <a:pt x="174" y="170"/>
                    <a:pt x="191" y="170"/>
                  </a:cubicBezTo>
                  <a:cubicBezTo>
                    <a:pt x="207" y="153"/>
                    <a:pt x="244" y="120"/>
                    <a:pt x="244" y="104"/>
                  </a:cubicBezTo>
                  <a:cubicBezTo>
                    <a:pt x="261" y="50"/>
                    <a:pt x="22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2" name="Google Shape;9112;p22"/>
            <p:cNvSpPr/>
            <p:nvPr/>
          </p:nvSpPr>
          <p:spPr>
            <a:xfrm>
              <a:off x="4776425" y="2511225"/>
              <a:ext cx="6400" cy="5225"/>
            </a:xfrm>
            <a:custGeom>
              <a:avLst/>
              <a:gdLst/>
              <a:ahLst/>
              <a:cxnLst/>
              <a:rect l="l" t="t" r="r" b="b"/>
              <a:pathLst>
                <a:path w="256" h="209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33" y="55"/>
                    <a:pt x="0" y="104"/>
                    <a:pt x="17" y="158"/>
                  </a:cubicBezTo>
                  <a:cubicBezTo>
                    <a:pt x="27" y="190"/>
                    <a:pt x="52" y="208"/>
                    <a:pt x="87" y="208"/>
                  </a:cubicBezTo>
                  <a:cubicBezTo>
                    <a:pt x="106" y="208"/>
                    <a:pt x="128" y="203"/>
                    <a:pt x="153" y="191"/>
                  </a:cubicBezTo>
                  <a:cubicBezTo>
                    <a:pt x="223" y="158"/>
                    <a:pt x="256" y="104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3" name="Google Shape;9113;p22"/>
            <p:cNvSpPr/>
            <p:nvPr/>
          </p:nvSpPr>
          <p:spPr>
            <a:xfrm>
              <a:off x="4767350" y="253660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36" y="1"/>
                    <a:pt x="103" y="17"/>
                    <a:pt x="87" y="34"/>
                  </a:cubicBezTo>
                  <a:cubicBezTo>
                    <a:pt x="54" y="54"/>
                    <a:pt x="33" y="87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207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23" y="157"/>
                    <a:pt x="239" y="137"/>
                    <a:pt x="239" y="104"/>
                  </a:cubicBezTo>
                  <a:cubicBezTo>
                    <a:pt x="277" y="54"/>
                    <a:pt x="239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4" name="Google Shape;9114;p22"/>
            <p:cNvSpPr/>
            <p:nvPr/>
          </p:nvSpPr>
          <p:spPr>
            <a:xfrm>
              <a:off x="4780650" y="25237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0" y="157"/>
                    <a:pt x="17" y="190"/>
                    <a:pt x="70" y="190"/>
                  </a:cubicBezTo>
                  <a:cubicBezTo>
                    <a:pt x="70" y="206"/>
                    <a:pt x="87" y="206"/>
                    <a:pt x="87" y="206"/>
                  </a:cubicBezTo>
                  <a:cubicBezTo>
                    <a:pt x="120" y="206"/>
                    <a:pt x="140" y="190"/>
                    <a:pt x="157" y="190"/>
                  </a:cubicBezTo>
                  <a:cubicBezTo>
                    <a:pt x="190" y="173"/>
                    <a:pt x="206" y="157"/>
                    <a:pt x="223" y="120"/>
                  </a:cubicBezTo>
                  <a:cubicBezTo>
                    <a:pt x="243" y="120"/>
                    <a:pt x="243" y="103"/>
                    <a:pt x="243" y="103"/>
                  </a:cubicBezTo>
                  <a:cubicBezTo>
                    <a:pt x="260" y="54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5" name="Google Shape;9115;p22"/>
            <p:cNvSpPr/>
            <p:nvPr/>
          </p:nvSpPr>
          <p:spPr>
            <a:xfrm>
              <a:off x="4772500" y="254867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37" y="0"/>
                    <a:pt x="104" y="17"/>
                    <a:pt x="71" y="33"/>
                  </a:cubicBezTo>
                  <a:cubicBezTo>
                    <a:pt x="54" y="49"/>
                    <a:pt x="33" y="66"/>
                    <a:pt x="17" y="103"/>
                  </a:cubicBezTo>
                  <a:cubicBezTo>
                    <a:pt x="0" y="153"/>
                    <a:pt x="33" y="190"/>
                    <a:pt x="87" y="190"/>
                  </a:cubicBezTo>
                  <a:lnTo>
                    <a:pt x="157" y="190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07" y="153"/>
                    <a:pt x="240" y="120"/>
                    <a:pt x="240" y="103"/>
                  </a:cubicBezTo>
                  <a:cubicBezTo>
                    <a:pt x="260" y="66"/>
                    <a:pt x="260" y="49"/>
                    <a:pt x="240" y="33"/>
                  </a:cubicBezTo>
                  <a:cubicBezTo>
                    <a:pt x="223" y="17"/>
                    <a:pt x="19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6" name="Google Shape;9116;p22"/>
            <p:cNvSpPr/>
            <p:nvPr/>
          </p:nvSpPr>
          <p:spPr>
            <a:xfrm>
              <a:off x="4796525" y="252515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3" y="1"/>
                  </a:moveTo>
                  <a:cubicBezTo>
                    <a:pt x="161" y="1"/>
                    <a:pt x="149" y="5"/>
                    <a:pt x="140" y="13"/>
                  </a:cubicBezTo>
                  <a:cubicBezTo>
                    <a:pt x="103" y="13"/>
                    <a:pt x="70" y="30"/>
                    <a:pt x="54" y="46"/>
                  </a:cubicBezTo>
                  <a:cubicBezTo>
                    <a:pt x="0" y="100"/>
                    <a:pt x="0" y="166"/>
                    <a:pt x="37" y="182"/>
                  </a:cubicBezTo>
                  <a:cubicBezTo>
                    <a:pt x="54" y="203"/>
                    <a:pt x="87" y="203"/>
                    <a:pt x="124" y="203"/>
                  </a:cubicBezTo>
                  <a:cubicBezTo>
                    <a:pt x="124" y="203"/>
                    <a:pt x="140" y="182"/>
                    <a:pt x="157" y="182"/>
                  </a:cubicBezTo>
                  <a:cubicBezTo>
                    <a:pt x="173" y="182"/>
                    <a:pt x="190" y="166"/>
                    <a:pt x="206" y="149"/>
                  </a:cubicBezTo>
                  <a:cubicBezTo>
                    <a:pt x="227" y="133"/>
                    <a:pt x="243" y="100"/>
                    <a:pt x="243" y="79"/>
                  </a:cubicBezTo>
                  <a:cubicBezTo>
                    <a:pt x="243" y="46"/>
                    <a:pt x="243" y="30"/>
                    <a:pt x="206" y="13"/>
                  </a:cubicBezTo>
                  <a:cubicBezTo>
                    <a:pt x="198" y="5"/>
                    <a:pt x="18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7" name="Google Shape;9117;p22"/>
            <p:cNvSpPr/>
            <p:nvPr/>
          </p:nvSpPr>
          <p:spPr>
            <a:xfrm>
              <a:off x="4790950" y="25460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5" y="0"/>
                  </a:moveTo>
                  <a:cubicBezTo>
                    <a:pt x="117" y="0"/>
                    <a:pt x="70" y="18"/>
                    <a:pt x="38" y="50"/>
                  </a:cubicBezTo>
                  <a:cubicBezTo>
                    <a:pt x="17" y="67"/>
                    <a:pt x="0" y="104"/>
                    <a:pt x="0" y="121"/>
                  </a:cubicBezTo>
                  <a:cubicBezTo>
                    <a:pt x="0" y="153"/>
                    <a:pt x="17" y="170"/>
                    <a:pt x="38" y="191"/>
                  </a:cubicBezTo>
                  <a:lnTo>
                    <a:pt x="120" y="191"/>
                  </a:lnTo>
                  <a:cubicBezTo>
                    <a:pt x="120" y="191"/>
                    <a:pt x="141" y="191"/>
                    <a:pt x="141" y="170"/>
                  </a:cubicBezTo>
                  <a:cubicBezTo>
                    <a:pt x="174" y="170"/>
                    <a:pt x="190" y="153"/>
                    <a:pt x="207" y="137"/>
                  </a:cubicBezTo>
                  <a:cubicBezTo>
                    <a:pt x="260" y="104"/>
                    <a:pt x="260" y="34"/>
                    <a:pt x="207" y="17"/>
                  </a:cubicBezTo>
                  <a:cubicBezTo>
                    <a:pt x="195" y="6"/>
                    <a:pt x="177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8" name="Google Shape;9118;p22"/>
            <p:cNvSpPr/>
            <p:nvPr/>
          </p:nvSpPr>
          <p:spPr>
            <a:xfrm>
              <a:off x="4784975" y="2491725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0" y="1"/>
                  </a:moveTo>
                  <a:cubicBezTo>
                    <a:pt x="134" y="1"/>
                    <a:pt x="91" y="12"/>
                    <a:pt x="70" y="43"/>
                  </a:cubicBezTo>
                  <a:cubicBezTo>
                    <a:pt x="17" y="97"/>
                    <a:pt x="0" y="146"/>
                    <a:pt x="50" y="179"/>
                  </a:cubicBezTo>
                  <a:cubicBezTo>
                    <a:pt x="70" y="200"/>
                    <a:pt x="103" y="200"/>
                    <a:pt x="136" y="200"/>
                  </a:cubicBezTo>
                  <a:cubicBezTo>
                    <a:pt x="136" y="179"/>
                    <a:pt x="153" y="179"/>
                    <a:pt x="174" y="179"/>
                  </a:cubicBezTo>
                  <a:cubicBezTo>
                    <a:pt x="190" y="163"/>
                    <a:pt x="207" y="163"/>
                    <a:pt x="223" y="146"/>
                  </a:cubicBezTo>
                  <a:cubicBezTo>
                    <a:pt x="277" y="97"/>
                    <a:pt x="277" y="43"/>
                    <a:pt x="223" y="10"/>
                  </a:cubicBezTo>
                  <a:cubicBezTo>
                    <a:pt x="211" y="4"/>
                    <a:pt x="192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9" name="Google Shape;9119;p22"/>
            <p:cNvSpPr/>
            <p:nvPr/>
          </p:nvSpPr>
          <p:spPr>
            <a:xfrm>
              <a:off x="4744575" y="251500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48" y="1"/>
                  </a:moveTo>
                  <a:cubicBezTo>
                    <a:pt x="133" y="1"/>
                    <a:pt x="118" y="3"/>
                    <a:pt x="103" y="7"/>
                  </a:cubicBezTo>
                  <a:cubicBezTo>
                    <a:pt x="37" y="40"/>
                    <a:pt x="0" y="110"/>
                    <a:pt x="0" y="143"/>
                  </a:cubicBezTo>
                  <a:cubicBezTo>
                    <a:pt x="11" y="177"/>
                    <a:pt x="43" y="196"/>
                    <a:pt x="82" y="196"/>
                  </a:cubicBezTo>
                  <a:cubicBezTo>
                    <a:pt x="105" y="196"/>
                    <a:pt x="131" y="190"/>
                    <a:pt x="157" y="176"/>
                  </a:cubicBezTo>
                  <a:cubicBezTo>
                    <a:pt x="206" y="160"/>
                    <a:pt x="260" y="94"/>
                    <a:pt x="243" y="40"/>
                  </a:cubicBezTo>
                  <a:cubicBezTo>
                    <a:pt x="228" y="16"/>
                    <a:pt x="189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0" name="Google Shape;9120;p22"/>
            <p:cNvSpPr/>
            <p:nvPr/>
          </p:nvSpPr>
          <p:spPr>
            <a:xfrm>
              <a:off x="4746725" y="246745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57" y="0"/>
                    <a:pt x="120" y="0"/>
                    <a:pt x="87" y="37"/>
                  </a:cubicBezTo>
                  <a:cubicBezTo>
                    <a:pt x="54" y="54"/>
                    <a:pt x="34" y="70"/>
                    <a:pt x="34" y="103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0" y="190"/>
                    <a:pt x="157" y="190"/>
                    <a:pt x="174" y="173"/>
                  </a:cubicBezTo>
                  <a:lnTo>
                    <a:pt x="190" y="173"/>
                  </a:lnTo>
                  <a:cubicBezTo>
                    <a:pt x="223" y="140"/>
                    <a:pt x="240" y="120"/>
                    <a:pt x="261" y="87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1" name="Google Shape;9121;p22"/>
            <p:cNvSpPr/>
            <p:nvPr/>
          </p:nvSpPr>
          <p:spPr>
            <a:xfrm>
              <a:off x="4751875" y="24791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37" y="0"/>
                    <a:pt x="120" y="17"/>
                    <a:pt x="87" y="33"/>
                  </a:cubicBezTo>
                  <a:cubicBezTo>
                    <a:pt x="55" y="50"/>
                    <a:pt x="34" y="87"/>
                    <a:pt x="17" y="103"/>
                  </a:cubicBezTo>
                  <a:cubicBezTo>
                    <a:pt x="1" y="153"/>
                    <a:pt x="34" y="206"/>
                    <a:pt x="104" y="206"/>
                  </a:cubicBezTo>
                  <a:cubicBezTo>
                    <a:pt x="120" y="206"/>
                    <a:pt x="137" y="206"/>
                    <a:pt x="174" y="190"/>
                  </a:cubicBezTo>
                  <a:cubicBezTo>
                    <a:pt x="174" y="190"/>
                    <a:pt x="191" y="190"/>
                    <a:pt x="191" y="169"/>
                  </a:cubicBezTo>
                  <a:cubicBezTo>
                    <a:pt x="224" y="153"/>
                    <a:pt x="240" y="136"/>
                    <a:pt x="261" y="103"/>
                  </a:cubicBezTo>
                  <a:cubicBezTo>
                    <a:pt x="261" y="87"/>
                    <a:pt x="261" y="50"/>
                    <a:pt x="240" y="33"/>
                  </a:cubicBezTo>
                  <a:cubicBezTo>
                    <a:pt x="22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2" name="Google Shape;9122;p22"/>
            <p:cNvSpPr/>
            <p:nvPr/>
          </p:nvSpPr>
          <p:spPr>
            <a:xfrm>
              <a:off x="4851975" y="2467275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57" y="1"/>
                  </a:moveTo>
                  <a:cubicBezTo>
                    <a:pt x="140" y="1"/>
                    <a:pt x="122" y="3"/>
                    <a:pt x="103" y="7"/>
                  </a:cubicBezTo>
                  <a:cubicBezTo>
                    <a:pt x="50" y="44"/>
                    <a:pt x="0" y="94"/>
                    <a:pt x="17" y="147"/>
                  </a:cubicBezTo>
                  <a:cubicBezTo>
                    <a:pt x="27" y="179"/>
                    <a:pt x="60" y="197"/>
                    <a:pt x="96" y="197"/>
                  </a:cubicBezTo>
                  <a:cubicBezTo>
                    <a:pt x="115" y="197"/>
                    <a:pt x="135" y="192"/>
                    <a:pt x="153" y="180"/>
                  </a:cubicBezTo>
                  <a:cubicBezTo>
                    <a:pt x="223" y="164"/>
                    <a:pt x="256" y="94"/>
                    <a:pt x="256" y="44"/>
                  </a:cubicBezTo>
                  <a:cubicBezTo>
                    <a:pt x="244" y="17"/>
                    <a:pt x="205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3" name="Google Shape;9123;p22"/>
            <p:cNvSpPr/>
            <p:nvPr/>
          </p:nvSpPr>
          <p:spPr>
            <a:xfrm>
              <a:off x="4801250" y="25353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4" y="50"/>
                    <a:pt x="38" y="83"/>
                    <a:pt x="17" y="103"/>
                  </a:cubicBezTo>
                  <a:cubicBezTo>
                    <a:pt x="1" y="153"/>
                    <a:pt x="38" y="206"/>
                    <a:pt x="104" y="206"/>
                  </a:cubicBezTo>
                  <a:cubicBezTo>
                    <a:pt x="120" y="206"/>
                    <a:pt x="141" y="186"/>
                    <a:pt x="157" y="186"/>
                  </a:cubicBezTo>
                  <a:cubicBezTo>
                    <a:pt x="174" y="186"/>
                    <a:pt x="190" y="169"/>
                    <a:pt x="190" y="169"/>
                  </a:cubicBezTo>
                  <a:cubicBezTo>
                    <a:pt x="223" y="153"/>
                    <a:pt x="244" y="120"/>
                    <a:pt x="261" y="103"/>
                  </a:cubicBezTo>
                  <a:cubicBezTo>
                    <a:pt x="261" y="66"/>
                    <a:pt x="261" y="50"/>
                    <a:pt x="244" y="33"/>
                  </a:cubicBezTo>
                  <a:cubicBezTo>
                    <a:pt x="223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4" name="Google Shape;9124;p22"/>
            <p:cNvSpPr/>
            <p:nvPr/>
          </p:nvSpPr>
          <p:spPr>
            <a:xfrm>
              <a:off x="4754450" y="250270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37" y="0"/>
                    <a:pt x="104" y="17"/>
                    <a:pt x="88" y="33"/>
                  </a:cubicBezTo>
                  <a:cubicBezTo>
                    <a:pt x="55" y="50"/>
                    <a:pt x="34" y="70"/>
                    <a:pt x="17" y="103"/>
                  </a:cubicBezTo>
                  <a:cubicBezTo>
                    <a:pt x="1" y="153"/>
                    <a:pt x="34" y="206"/>
                    <a:pt x="104" y="206"/>
                  </a:cubicBezTo>
                  <a:cubicBezTo>
                    <a:pt x="121" y="206"/>
                    <a:pt x="137" y="190"/>
                    <a:pt x="158" y="190"/>
                  </a:cubicBezTo>
                  <a:cubicBezTo>
                    <a:pt x="174" y="190"/>
                    <a:pt x="174" y="173"/>
                    <a:pt x="191" y="173"/>
                  </a:cubicBezTo>
                  <a:cubicBezTo>
                    <a:pt x="224" y="153"/>
                    <a:pt x="240" y="120"/>
                    <a:pt x="240" y="103"/>
                  </a:cubicBezTo>
                  <a:cubicBezTo>
                    <a:pt x="277" y="50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5" name="Google Shape;9125;p22"/>
            <p:cNvSpPr/>
            <p:nvPr/>
          </p:nvSpPr>
          <p:spPr>
            <a:xfrm>
              <a:off x="4759625" y="251422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38"/>
                  </a:cubicBezTo>
                  <a:cubicBezTo>
                    <a:pt x="54" y="55"/>
                    <a:pt x="33" y="71"/>
                    <a:pt x="33" y="104"/>
                  </a:cubicBezTo>
                  <a:cubicBezTo>
                    <a:pt x="0" y="158"/>
                    <a:pt x="33" y="191"/>
                    <a:pt x="103" y="191"/>
                  </a:cubicBezTo>
                  <a:lnTo>
                    <a:pt x="173" y="191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8"/>
                    <a:pt x="239" y="125"/>
                    <a:pt x="260" y="104"/>
                  </a:cubicBezTo>
                  <a:cubicBezTo>
                    <a:pt x="276" y="38"/>
                    <a:pt x="239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6" name="Google Shape;9126;p22"/>
            <p:cNvSpPr/>
            <p:nvPr/>
          </p:nvSpPr>
          <p:spPr>
            <a:xfrm>
              <a:off x="4764350" y="2525700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68" y="1"/>
                  </a:moveTo>
                  <a:cubicBezTo>
                    <a:pt x="159" y="1"/>
                    <a:pt x="149" y="2"/>
                    <a:pt x="137" y="8"/>
                  </a:cubicBezTo>
                  <a:cubicBezTo>
                    <a:pt x="104" y="8"/>
                    <a:pt x="71" y="24"/>
                    <a:pt x="50" y="57"/>
                  </a:cubicBezTo>
                  <a:cubicBezTo>
                    <a:pt x="1" y="94"/>
                    <a:pt x="1" y="160"/>
                    <a:pt x="34" y="181"/>
                  </a:cubicBezTo>
                  <a:cubicBezTo>
                    <a:pt x="71" y="198"/>
                    <a:pt x="87" y="198"/>
                    <a:pt x="120" y="198"/>
                  </a:cubicBezTo>
                  <a:cubicBezTo>
                    <a:pt x="137" y="198"/>
                    <a:pt x="137" y="198"/>
                    <a:pt x="153" y="181"/>
                  </a:cubicBezTo>
                  <a:cubicBezTo>
                    <a:pt x="174" y="181"/>
                    <a:pt x="190" y="160"/>
                    <a:pt x="207" y="144"/>
                  </a:cubicBezTo>
                  <a:cubicBezTo>
                    <a:pt x="256" y="94"/>
                    <a:pt x="256" y="41"/>
                    <a:pt x="223" y="8"/>
                  </a:cubicBezTo>
                  <a:cubicBezTo>
                    <a:pt x="201" y="8"/>
                    <a:pt x="187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7" name="Google Shape;9127;p22"/>
            <p:cNvSpPr/>
            <p:nvPr/>
          </p:nvSpPr>
          <p:spPr>
            <a:xfrm>
              <a:off x="4836925" y="246745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3" y="0"/>
                  </a:moveTo>
                  <a:cubicBezTo>
                    <a:pt x="136" y="0"/>
                    <a:pt x="120" y="0"/>
                    <a:pt x="87" y="17"/>
                  </a:cubicBezTo>
                  <a:cubicBezTo>
                    <a:pt x="54" y="37"/>
                    <a:pt x="33" y="70"/>
                    <a:pt x="17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36" y="190"/>
                    <a:pt x="157" y="173"/>
                  </a:cubicBezTo>
                  <a:cubicBezTo>
                    <a:pt x="173" y="173"/>
                    <a:pt x="190" y="173"/>
                    <a:pt x="190" y="157"/>
                  </a:cubicBezTo>
                  <a:cubicBezTo>
                    <a:pt x="223" y="140"/>
                    <a:pt x="239" y="120"/>
                    <a:pt x="260" y="87"/>
                  </a:cubicBezTo>
                  <a:cubicBezTo>
                    <a:pt x="277" y="37"/>
                    <a:pt x="239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8" name="Google Shape;9128;p22"/>
            <p:cNvSpPr/>
            <p:nvPr/>
          </p:nvSpPr>
          <p:spPr>
            <a:xfrm>
              <a:off x="4803825" y="250252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94" y="1"/>
                  </a:moveTo>
                  <a:cubicBezTo>
                    <a:pt x="183" y="1"/>
                    <a:pt x="171" y="3"/>
                    <a:pt x="158" y="7"/>
                  </a:cubicBezTo>
                  <a:lnTo>
                    <a:pt x="104" y="7"/>
                  </a:lnTo>
                  <a:cubicBezTo>
                    <a:pt x="38" y="40"/>
                    <a:pt x="1" y="110"/>
                    <a:pt x="17" y="143"/>
                  </a:cubicBezTo>
                  <a:cubicBezTo>
                    <a:pt x="17" y="178"/>
                    <a:pt x="47" y="197"/>
                    <a:pt x="87" y="197"/>
                  </a:cubicBezTo>
                  <a:cubicBezTo>
                    <a:pt x="109" y="197"/>
                    <a:pt x="133" y="192"/>
                    <a:pt x="158" y="180"/>
                  </a:cubicBezTo>
                  <a:cubicBezTo>
                    <a:pt x="174" y="180"/>
                    <a:pt x="191" y="160"/>
                    <a:pt x="207" y="143"/>
                  </a:cubicBezTo>
                  <a:cubicBezTo>
                    <a:pt x="244" y="127"/>
                    <a:pt x="261" y="77"/>
                    <a:pt x="244" y="40"/>
                  </a:cubicBezTo>
                  <a:cubicBezTo>
                    <a:pt x="244" y="16"/>
                    <a:pt x="224" y="1"/>
                    <a:pt x="1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9" name="Google Shape;9129;p22"/>
            <p:cNvSpPr/>
            <p:nvPr/>
          </p:nvSpPr>
          <p:spPr>
            <a:xfrm>
              <a:off x="4832600" y="2490200"/>
              <a:ext cx="6500" cy="4800"/>
            </a:xfrm>
            <a:custGeom>
              <a:avLst/>
              <a:gdLst/>
              <a:ahLst/>
              <a:cxnLst/>
              <a:rect l="l" t="t" r="r" b="b"/>
              <a:pathLst>
                <a:path w="260" h="192" extrusionOk="0">
                  <a:moveTo>
                    <a:pt x="170" y="1"/>
                  </a:moveTo>
                  <a:cubicBezTo>
                    <a:pt x="150" y="1"/>
                    <a:pt x="128" y="6"/>
                    <a:pt x="103" y="18"/>
                  </a:cubicBezTo>
                  <a:cubicBezTo>
                    <a:pt x="37" y="34"/>
                    <a:pt x="0" y="104"/>
                    <a:pt x="21" y="137"/>
                  </a:cubicBezTo>
                  <a:cubicBezTo>
                    <a:pt x="21" y="172"/>
                    <a:pt x="49" y="191"/>
                    <a:pt x="88" y="191"/>
                  </a:cubicBezTo>
                  <a:cubicBezTo>
                    <a:pt x="108" y="191"/>
                    <a:pt x="132" y="186"/>
                    <a:pt x="157" y="174"/>
                  </a:cubicBezTo>
                  <a:cubicBezTo>
                    <a:pt x="227" y="158"/>
                    <a:pt x="260" y="88"/>
                    <a:pt x="243" y="55"/>
                  </a:cubicBezTo>
                  <a:cubicBezTo>
                    <a:pt x="233" y="20"/>
                    <a:pt x="206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0" name="Google Shape;9130;p22"/>
            <p:cNvSpPr/>
            <p:nvPr/>
          </p:nvSpPr>
          <p:spPr>
            <a:xfrm>
              <a:off x="4842900" y="24189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1" y="0"/>
                    <a:pt x="103" y="21"/>
                    <a:pt x="71" y="37"/>
                  </a:cubicBezTo>
                  <a:cubicBezTo>
                    <a:pt x="38" y="54"/>
                    <a:pt x="21" y="70"/>
                    <a:pt x="21" y="103"/>
                  </a:cubicBezTo>
                  <a:cubicBezTo>
                    <a:pt x="0" y="140"/>
                    <a:pt x="21" y="190"/>
                    <a:pt x="71" y="190"/>
                  </a:cubicBezTo>
                  <a:lnTo>
                    <a:pt x="157" y="190"/>
                  </a:lnTo>
                  <a:cubicBezTo>
                    <a:pt x="174" y="173"/>
                    <a:pt x="207" y="157"/>
                    <a:pt x="227" y="124"/>
                  </a:cubicBezTo>
                  <a:lnTo>
                    <a:pt x="244" y="103"/>
                  </a:lnTo>
                  <a:cubicBezTo>
                    <a:pt x="260" y="37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1" name="Google Shape;9131;p22"/>
            <p:cNvSpPr/>
            <p:nvPr/>
          </p:nvSpPr>
          <p:spPr>
            <a:xfrm>
              <a:off x="4832175" y="25022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38" y="50"/>
                    <a:pt x="17" y="87"/>
                    <a:pt x="17" y="104"/>
                  </a:cubicBezTo>
                  <a:cubicBezTo>
                    <a:pt x="1" y="137"/>
                    <a:pt x="1" y="170"/>
                    <a:pt x="38" y="190"/>
                  </a:cubicBezTo>
                  <a:cubicBezTo>
                    <a:pt x="38" y="190"/>
                    <a:pt x="71" y="207"/>
                    <a:pt x="87" y="207"/>
                  </a:cubicBezTo>
                  <a:cubicBezTo>
                    <a:pt x="104" y="207"/>
                    <a:pt x="141" y="190"/>
                    <a:pt x="157" y="190"/>
                  </a:cubicBezTo>
                  <a:cubicBezTo>
                    <a:pt x="190" y="170"/>
                    <a:pt x="223" y="137"/>
                    <a:pt x="244" y="104"/>
                  </a:cubicBezTo>
                  <a:lnTo>
                    <a:pt x="244" y="87"/>
                  </a:lnTo>
                  <a:cubicBezTo>
                    <a:pt x="260" y="50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2" name="Google Shape;9132;p22"/>
            <p:cNvSpPr/>
            <p:nvPr/>
          </p:nvSpPr>
          <p:spPr>
            <a:xfrm>
              <a:off x="4846825" y="2490225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36" y="0"/>
                  </a:moveTo>
                  <a:cubicBezTo>
                    <a:pt x="103" y="17"/>
                    <a:pt x="70" y="33"/>
                    <a:pt x="50" y="54"/>
                  </a:cubicBezTo>
                  <a:cubicBezTo>
                    <a:pt x="0" y="103"/>
                    <a:pt x="0" y="157"/>
                    <a:pt x="50" y="190"/>
                  </a:cubicBezTo>
                  <a:cubicBezTo>
                    <a:pt x="63" y="190"/>
                    <a:pt x="83" y="197"/>
                    <a:pt x="99" y="197"/>
                  </a:cubicBezTo>
                  <a:cubicBezTo>
                    <a:pt x="107" y="197"/>
                    <a:pt x="114" y="195"/>
                    <a:pt x="120" y="190"/>
                  </a:cubicBezTo>
                  <a:lnTo>
                    <a:pt x="153" y="190"/>
                  </a:lnTo>
                  <a:cubicBezTo>
                    <a:pt x="173" y="173"/>
                    <a:pt x="190" y="157"/>
                    <a:pt x="206" y="157"/>
                  </a:cubicBezTo>
                  <a:cubicBezTo>
                    <a:pt x="256" y="103"/>
                    <a:pt x="256" y="33"/>
                    <a:pt x="223" y="17"/>
                  </a:cubicBezTo>
                  <a:cubicBezTo>
                    <a:pt x="206" y="0"/>
                    <a:pt x="17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3" name="Google Shape;9133;p22"/>
            <p:cNvSpPr/>
            <p:nvPr/>
          </p:nvSpPr>
          <p:spPr>
            <a:xfrm>
              <a:off x="4845475" y="24309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4"/>
                    <a:pt x="21" y="87"/>
                    <a:pt x="0" y="104"/>
                  </a:cubicBezTo>
                  <a:cubicBezTo>
                    <a:pt x="0" y="137"/>
                    <a:pt x="0" y="157"/>
                    <a:pt x="21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04" y="207"/>
                    <a:pt x="124" y="207"/>
                    <a:pt x="141" y="190"/>
                  </a:cubicBezTo>
                  <a:cubicBezTo>
                    <a:pt x="157" y="190"/>
                    <a:pt x="174" y="174"/>
                    <a:pt x="174" y="174"/>
                  </a:cubicBezTo>
                  <a:cubicBezTo>
                    <a:pt x="207" y="157"/>
                    <a:pt x="227" y="137"/>
                    <a:pt x="244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4" name="Google Shape;9134;p22"/>
            <p:cNvSpPr/>
            <p:nvPr/>
          </p:nvSpPr>
          <p:spPr>
            <a:xfrm>
              <a:off x="4839075" y="2455250"/>
              <a:ext cx="6950" cy="4900"/>
            </a:xfrm>
            <a:custGeom>
              <a:avLst/>
              <a:gdLst/>
              <a:ahLst/>
              <a:cxnLst/>
              <a:rect l="l" t="t" r="r" b="b"/>
              <a:pathLst>
                <a:path w="278" h="196" extrusionOk="0">
                  <a:moveTo>
                    <a:pt x="172" y="1"/>
                  </a:moveTo>
                  <a:cubicBezTo>
                    <a:pt x="161" y="1"/>
                    <a:pt x="149" y="3"/>
                    <a:pt x="137" y="10"/>
                  </a:cubicBezTo>
                  <a:cubicBezTo>
                    <a:pt x="104" y="10"/>
                    <a:pt x="87" y="26"/>
                    <a:pt x="50" y="59"/>
                  </a:cubicBezTo>
                  <a:cubicBezTo>
                    <a:pt x="1" y="92"/>
                    <a:pt x="1" y="162"/>
                    <a:pt x="50" y="179"/>
                  </a:cubicBezTo>
                  <a:cubicBezTo>
                    <a:pt x="71" y="195"/>
                    <a:pt x="104" y="195"/>
                    <a:pt x="120" y="195"/>
                  </a:cubicBezTo>
                  <a:cubicBezTo>
                    <a:pt x="137" y="195"/>
                    <a:pt x="153" y="195"/>
                    <a:pt x="153" y="179"/>
                  </a:cubicBezTo>
                  <a:cubicBezTo>
                    <a:pt x="174" y="179"/>
                    <a:pt x="207" y="162"/>
                    <a:pt x="207" y="146"/>
                  </a:cubicBezTo>
                  <a:cubicBezTo>
                    <a:pt x="256" y="92"/>
                    <a:pt x="277" y="43"/>
                    <a:pt x="224" y="10"/>
                  </a:cubicBezTo>
                  <a:cubicBezTo>
                    <a:pt x="213" y="10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5" name="Google Shape;9135;p22"/>
            <p:cNvSpPr/>
            <p:nvPr/>
          </p:nvSpPr>
          <p:spPr>
            <a:xfrm>
              <a:off x="4813725" y="253660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7" y="1"/>
                  </a:moveTo>
                  <a:cubicBezTo>
                    <a:pt x="137" y="1"/>
                    <a:pt x="120" y="1"/>
                    <a:pt x="104" y="17"/>
                  </a:cubicBezTo>
                  <a:cubicBezTo>
                    <a:pt x="34" y="34"/>
                    <a:pt x="1" y="104"/>
                    <a:pt x="17" y="157"/>
                  </a:cubicBezTo>
                  <a:cubicBezTo>
                    <a:pt x="29" y="181"/>
                    <a:pt x="61" y="197"/>
                    <a:pt x="105" y="197"/>
                  </a:cubicBezTo>
                  <a:cubicBezTo>
                    <a:pt x="121" y="197"/>
                    <a:pt x="139" y="195"/>
                    <a:pt x="157" y="190"/>
                  </a:cubicBezTo>
                  <a:cubicBezTo>
                    <a:pt x="174" y="174"/>
                    <a:pt x="190" y="157"/>
                    <a:pt x="207" y="157"/>
                  </a:cubicBezTo>
                  <a:cubicBezTo>
                    <a:pt x="240" y="120"/>
                    <a:pt x="260" y="87"/>
                    <a:pt x="240" y="54"/>
                  </a:cubicBezTo>
                  <a:cubicBezTo>
                    <a:pt x="240" y="17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6" name="Google Shape;9136;p22"/>
            <p:cNvSpPr/>
            <p:nvPr/>
          </p:nvSpPr>
          <p:spPr>
            <a:xfrm>
              <a:off x="4827025" y="24794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51" y="1"/>
                    <a:pt x="128" y="6"/>
                    <a:pt x="104" y="18"/>
                  </a:cubicBezTo>
                  <a:cubicBezTo>
                    <a:pt x="38" y="35"/>
                    <a:pt x="1" y="105"/>
                    <a:pt x="17" y="154"/>
                  </a:cubicBezTo>
                  <a:cubicBezTo>
                    <a:pt x="17" y="181"/>
                    <a:pt x="55" y="198"/>
                    <a:pt x="103" y="198"/>
                  </a:cubicBezTo>
                  <a:cubicBezTo>
                    <a:pt x="120" y="198"/>
                    <a:pt x="139" y="196"/>
                    <a:pt x="157" y="191"/>
                  </a:cubicBezTo>
                  <a:cubicBezTo>
                    <a:pt x="223" y="154"/>
                    <a:pt x="260" y="105"/>
                    <a:pt x="244" y="51"/>
                  </a:cubicBezTo>
                  <a:cubicBezTo>
                    <a:pt x="230" y="19"/>
                    <a:pt x="205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7" name="Google Shape;9137;p22"/>
            <p:cNvSpPr/>
            <p:nvPr/>
          </p:nvSpPr>
          <p:spPr>
            <a:xfrm>
              <a:off x="4808975" y="2514375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3" y="0"/>
                  </a:moveTo>
                  <a:cubicBezTo>
                    <a:pt x="144" y="0"/>
                    <a:pt x="123" y="5"/>
                    <a:pt x="104" y="16"/>
                  </a:cubicBezTo>
                  <a:cubicBezTo>
                    <a:pt x="55" y="32"/>
                    <a:pt x="17" y="65"/>
                    <a:pt x="1" y="119"/>
                  </a:cubicBezTo>
                  <a:lnTo>
                    <a:pt x="1" y="152"/>
                  </a:lnTo>
                  <a:cubicBezTo>
                    <a:pt x="12" y="184"/>
                    <a:pt x="45" y="204"/>
                    <a:pt x="81" y="204"/>
                  </a:cubicBezTo>
                  <a:cubicBezTo>
                    <a:pt x="101" y="204"/>
                    <a:pt x="122" y="198"/>
                    <a:pt x="141" y="185"/>
                  </a:cubicBezTo>
                  <a:cubicBezTo>
                    <a:pt x="207" y="168"/>
                    <a:pt x="261" y="98"/>
                    <a:pt x="244" y="49"/>
                  </a:cubicBezTo>
                  <a:cubicBezTo>
                    <a:pt x="244" y="32"/>
                    <a:pt x="224" y="32"/>
                    <a:pt x="207" y="16"/>
                  </a:cubicBezTo>
                  <a:cubicBezTo>
                    <a:pt x="199" y="5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8" name="Google Shape;9138;p22"/>
            <p:cNvSpPr/>
            <p:nvPr/>
          </p:nvSpPr>
          <p:spPr>
            <a:xfrm>
              <a:off x="4810325" y="2524125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53" y="1"/>
                  </a:moveTo>
                  <a:cubicBezTo>
                    <a:pt x="137" y="17"/>
                    <a:pt x="120" y="17"/>
                    <a:pt x="104" y="17"/>
                  </a:cubicBezTo>
                  <a:cubicBezTo>
                    <a:pt x="34" y="54"/>
                    <a:pt x="1" y="104"/>
                    <a:pt x="17" y="157"/>
                  </a:cubicBezTo>
                  <a:cubicBezTo>
                    <a:pt x="17" y="189"/>
                    <a:pt x="46" y="208"/>
                    <a:pt x="85" y="208"/>
                  </a:cubicBezTo>
                  <a:cubicBezTo>
                    <a:pt x="106" y="208"/>
                    <a:pt x="130" y="202"/>
                    <a:pt x="153" y="190"/>
                  </a:cubicBezTo>
                  <a:cubicBezTo>
                    <a:pt x="170" y="190"/>
                    <a:pt x="190" y="174"/>
                    <a:pt x="207" y="157"/>
                  </a:cubicBezTo>
                  <a:cubicBezTo>
                    <a:pt x="240" y="141"/>
                    <a:pt x="256" y="87"/>
                    <a:pt x="240" y="54"/>
                  </a:cubicBezTo>
                  <a:cubicBezTo>
                    <a:pt x="240" y="17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9" name="Google Shape;9139;p22"/>
            <p:cNvSpPr/>
            <p:nvPr/>
          </p:nvSpPr>
          <p:spPr>
            <a:xfrm>
              <a:off x="4818875" y="25021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2" y="0"/>
                  </a:moveTo>
                  <a:cubicBezTo>
                    <a:pt x="161" y="0"/>
                    <a:pt x="149" y="2"/>
                    <a:pt x="137" y="8"/>
                  </a:cubicBezTo>
                  <a:cubicBezTo>
                    <a:pt x="120" y="8"/>
                    <a:pt x="87" y="24"/>
                    <a:pt x="54" y="41"/>
                  </a:cubicBezTo>
                  <a:cubicBezTo>
                    <a:pt x="17" y="94"/>
                    <a:pt x="1" y="160"/>
                    <a:pt x="54" y="177"/>
                  </a:cubicBezTo>
                  <a:cubicBezTo>
                    <a:pt x="71" y="197"/>
                    <a:pt x="104" y="197"/>
                    <a:pt x="137" y="197"/>
                  </a:cubicBezTo>
                  <a:cubicBezTo>
                    <a:pt x="137" y="197"/>
                    <a:pt x="157" y="177"/>
                    <a:pt x="174" y="177"/>
                  </a:cubicBezTo>
                  <a:cubicBezTo>
                    <a:pt x="190" y="177"/>
                    <a:pt x="207" y="160"/>
                    <a:pt x="223" y="144"/>
                  </a:cubicBezTo>
                  <a:cubicBezTo>
                    <a:pt x="240" y="127"/>
                    <a:pt x="261" y="94"/>
                    <a:pt x="261" y="74"/>
                  </a:cubicBezTo>
                  <a:cubicBezTo>
                    <a:pt x="261" y="41"/>
                    <a:pt x="240" y="24"/>
                    <a:pt x="223" y="8"/>
                  </a:cubicBezTo>
                  <a:cubicBezTo>
                    <a:pt x="212" y="8"/>
                    <a:pt x="194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0" name="Google Shape;9140;p22"/>
            <p:cNvSpPr/>
            <p:nvPr/>
          </p:nvSpPr>
          <p:spPr>
            <a:xfrm>
              <a:off x="4824025" y="25134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1"/>
                  </a:moveTo>
                  <a:cubicBezTo>
                    <a:pt x="137" y="1"/>
                    <a:pt x="104" y="17"/>
                    <a:pt x="71" y="34"/>
                  </a:cubicBezTo>
                  <a:cubicBezTo>
                    <a:pt x="55" y="55"/>
                    <a:pt x="17" y="71"/>
                    <a:pt x="17" y="104"/>
                  </a:cubicBezTo>
                  <a:cubicBezTo>
                    <a:pt x="1" y="121"/>
                    <a:pt x="1" y="158"/>
                    <a:pt x="17" y="174"/>
                  </a:cubicBezTo>
                  <a:cubicBezTo>
                    <a:pt x="34" y="191"/>
                    <a:pt x="55" y="191"/>
                    <a:pt x="88" y="191"/>
                  </a:cubicBezTo>
                  <a:lnTo>
                    <a:pt x="158" y="191"/>
                  </a:lnTo>
                  <a:cubicBezTo>
                    <a:pt x="158" y="174"/>
                    <a:pt x="174" y="174"/>
                    <a:pt x="174" y="174"/>
                  </a:cubicBezTo>
                  <a:cubicBezTo>
                    <a:pt x="207" y="158"/>
                    <a:pt x="224" y="121"/>
                    <a:pt x="240" y="104"/>
                  </a:cubicBezTo>
                  <a:cubicBezTo>
                    <a:pt x="261" y="34"/>
                    <a:pt x="22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1" name="Google Shape;9141;p22"/>
            <p:cNvSpPr/>
            <p:nvPr/>
          </p:nvSpPr>
          <p:spPr>
            <a:xfrm>
              <a:off x="4971325" y="22805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2" y="0"/>
                  </a:moveTo>
                  <a:cubicBezTo>
                    <a:pt x="154" y="0"/>
                    <a:pt x="146" y="2"/>
                    <a:pt x="141" y="7"/>
                  </a:cubicBezTo>
                  <a:cubicBezTo>
                    <a:pt x="104" y="7"/>
                    <a:pt x="71" y="24"/>
                    <a:pt x="54" y="57"/>
                  </a:cubicBezTo>
                  <a:cubicBezTo>
                    <a:pt x="1" y="94"/>
                    <a:pt x="1" y="160"/>
                    <a:pt x="38" y="177"/>
                  </a:cubicBezTo>
                  <a:cubicBezTo>
                    <a:pt x="54" y="197"/>
                    <a:pt x="87" y="197"/>
                    <a:pt x="120" y="197"/>
                  </a:cubicBezTo>
                  <a:cubicBezTo>
                    <a:pt x="141" y="197"/>
                    <a:pt x="141" y="197"/>
                    <a:pt x="157" y="177"/>
                  </a:cubicBezTo>
                  <a:cubicBezTo>
                    <a:pt x="174" y="177"/>
                    <a:pt x="190" y="160"/>
                    <a:pt x="207" y="144"/>
                  </a:cubicBezTo>
                  <a:cubicBezTo>
                    <a:pt x="260" y="94"/>
                    <a:pt x="260" y="40"/>
                    <a:pt x="207" y="7"/>
                  </a:cubicBezTo>
                  <a:cubicBezTo>
                    <a:pt x="196" y="7"/>
                    <a:pt x="177" y="0"/>
                    <a:pt x="1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2" name="Google Shape;9142;p22"/>
            <p:cNvSpPr/>
            <p:nvPr/>
          </p:nvSpPr>
          <p:spPr>
            <a:xfrm>
              <a:off x="4589950" y="2354500"/>
              <a:ext cx="6525" cy="4900"/>
            </a:xfrm>
            <a:custGeom>
              <a:avLst/>
              <a:gdLst/>
              <a:ahLst/>
              <a:cxnLst/>
              <a:rect l="l" t="t" r="r" b="b"/>
              <a:pathLst>
                <a:path w="261" h="196" extrusionOk="0">
                  <a:moveTo>
                    <a:pt x="178" y="0"/>
                  </a:moveTo>
                  <a:cubicBezTo>
                    <a:pt x="155" y="0"/>
                    <a:pt x="130" y="6"/>
                    <a:pt x="104" y="20"/>
                  </a:cubicBezTo>
                  <a:cubicBezTo>
                    <a:pt x="54" y="37"/>
                    <a:pt x="1" y="103"/>
                    <a:pt x="17" y="156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89"/>
                  </a:cubicBezTo>
                  <a:cubicBezTo>
                    <a:pt x="223" y="156"/>
                    <a:pt x="261" y="86"/>
                    <a:pt x="261" y="53"/>
                  </a:cubicBezTo>
                  <a:cubicBezTo>
                    <a:pt x="250" y="19"/>
                    <a:pt x="218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3" name="Google Shape;9143;p22"/>
            <p:cNvSpPr/>
            <p:nvPr/>
          </p:nvSpPr>
          <p:spPr>
            <a:xfrm>
              <a:off x="4592525" y="236477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41" y="1"/>
                  </a:moveTo>
                  <a:cubicBezTo>
                    <a:pt x="104" y="21"/>
                    <a:pt x="87" y="38"/>
                    <a:pt x="54" y="54"/>
                  </a:cubicBezTo>
                  <a:cubicBezTo>
                    <a:pt x="1" y="104"/>
                    <a:pt x="1" y="157"/>
                    <a:pt x="54" y="190"/>
                  </a:cubicBezTo>
                  <a:cubicBezTo>
                    <a:pt x="63" y="199"/>
                    <a:pt x="75" y="203"/>
                    <a:pt x="90" y="203"/>
                  </a:cubicBezTo>
                  <a:cubicBezTo>
                    <a:pt x="105" y="203"/>
                    <a:pt x="123" y="199"/>
                    <a:pt x="141" y="190"/>
                  </a:cubicBezTo>
                  <a:lnTo>
                    <a:pt x="158" y="190"/>
                  </a:lnTo>
                  <a:cubicBezTo>
                    <a:pt x="191" y="174"/>
                    <a:pt x="207" y="174"/>
                    <a:pt x="224" y="157"/>
                  </a:cubicBezTo>
                  <a:cubicBezTo>
                    <a:pt x="244" y="124"/>
                    <a:pt x="261" y="104"/>
                    <a:pt x="261" y="71"/>
                  </a:cubicBezTo>
                  <a:cubicBezTo>
                    <a:pt x="261" y="54"/>
                    <a:pt x="244" y="38"/>
                    <a:pt x="224" y="21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4" name="Google Shape;9144;p22"/>
            <p:cNvSpPr/>
            <p:nvPr/>
          </p:nvSpPr>
          <p:spPr>
            <a:xfrm>
              <a:off x="4587800" y="2340275"/>
              <a:ext cx="6450" cy="4850"/>
            </a:xfrm>
            <a:custGeom>
              <a:avLst/>
              <a:gdLst/>
              <a:ahLst/>
              <a:cxnLst/>
              <a:rect l="l" t="t" r="r" b="b"/>
              <a:pathLst>
                <a:path w="258" h="194" extrusionOk="0">
                  <a:moveTo>
                    <a:pt x="194" y="0"/>
                  </a:moveTo>
                  <a:cubicBezTo>
                    <a:pt x="187" y="0"/>
                    <a:pt x="181" y="1"/>
                    <a:pt x="173" y="4"/>
                  </a:cubicBezTo>
                  <a:cubicBezTo>
                    <a:pt x="140" y="4"/>
                    <a:pt x="103" y="4"/>
                    <a:pt x="70" y="20"/>
                  </a:cubicBezTo>
                  <a:cubicBezTo>
                    <a:pt x="54" y="37"/>
                    <a:pt x="37" y="74"/>
                    <a:pt x="21" y="90"/>
                  </a:cubicBezTo>
                  <a:cubicBezTo>
                    <a:pt x="0" y="140"/>
                    <a:pt x="37" y="193"/>
                    <a:pt x="87" y="193"/>
                  </a:cubicBezTo>
                  <a:cubicBezTo>
                    <a:pt x="124" y="193"/>
                    <a:pt x="140" y="193"/>
                    <a:pt x="157" y="177"/>
                  </a:cubicBezTo>
                  <a:cubicBezTo>
                    <a:pt x="173" y="177"/>
                    <a:pt x="173" y="177"/>
                    <a:pt x="190" y="156"/>
                  </a:cubicBezTo>
                  <a:cubicBezTo>
                    <a:pt x="206" y="140"/>
                    <a:pt x="243" y="123"/>
                    <a:pt x="243" y="90"/>
                  </a:cubicBezTo>
                  <a:cubicBezTo>
                    <a:pt x="258" y="44"/>
                    <a:pt x="235" y="0"/>
                    <a:pt x="1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5" name="Google Shape;9145;p22"/>
            <p:cNvSpPr/>
            <p:nvPr/>
          </p:nvSpPr>
          <p:spPr>
            <a:xfrm>
              <a:off x="4577475" y="2365300"/>
              <a:ext cx="6525" cy="5150"/>
            </a:xfrm>
            <a:custGeom>
              <a:avLst/>
              <a:gdLst/>
              <a:ahLst/>
              <a:cxnLst/>
              <a:rect l="l" t="t" r="r" b="b"/>
              <a:pathLst>
                <a:path w="261" h="206" extrusionOk="0">
                  <a:moveTo>
                    <a:pt x="158" y="0"/>
                  </a:moveTo>
                  <a:cubicBezTo>
                    <a:pt x="141" y="0"/>
                    <a:pt x="125" y="17"/>
                    <a:pt x="104" y="17"/>
                  </a:cubicBezTo>
                  <a:cubicBezTo>
                    <a:pt x="38" y="50"/>
                    <a:pt x="1" y="103"/>
                    <a:pt x="1" y="153"/>
                  </a:cubicBezTo>
                  <a:cubicBezTo>
                    <a:pt x="14" y="187"/>
                    <a:pt x="45" y="206"/>
                    <a:pt x="84" y="206"/>
                  </a:cubicBezTo>
                  <a:cubicBezTo>
                    <a:pt x="107" y="206"/>
                    <a:pt x="132" y="200"/>
                    <a:pt x="158" y="186"/>
                  </a:cubicBezTo>
                  <a:cubicBezTo>
                    <a:pt x="174" y="169"/>
                    <a:pt x="191" y="169"/>
                    <a:pt x="207" y="153"/>
                  </a:cubicBezTo>
                  <a:cubicBezTo>
                    <a:pt x="244" y="120"/>
                    <a:pt x="261" y="83"/>
                    <a:pt x="244" y="50"/>
                  </a:cubicBezTo>
                  <a:cubicBezTo>
                    <a:pt x="228" y="17"/>
                    <a:pt x="191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6" name="Google Shape;9146;p22"/>
            <p:cNvSpPr/>
            <p:nvPr/>
          </p:nvSpPr>
          <p:spPr>
            <a:xfrm>
              <a:off x="4578000" y="235267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38" y="0"/>
                  </a:moveTo>
                  <a:cubicBezTo>
                    <a:pt x="121" y="0"/>
                    <a:pt x="102" y="2"/>
                    <a:pt x="83" y="7"/>
                  </a:cubicBezTo>
                  <a:cubicBezTo>
                    <a:pt x="50" y="23"/>
                    <a:pt x="34" y="56"/>
                    <a:pt x="17" y="72"/>
                  </a:cubicBezTo>
                  <a:cubicBezTo>
                    <a:pt x="1" y="110"/>
                    <a:pt x="1" y="126"/>
                    <a:pt x="1" y="143"/>
                  </a:cubicBezTo>
                  <a:cubicBezTo>
                    <a:pt x="1" y="159"/>
                    <a:pt x="17" y="176"/>
                    <a:pt x="34" y="196"/>
                  </a:cubicBezTo>
                  <a:cubicBezTo>
                    <a:pt x="67" y="196"/>
                    <a:pt x="104" y="196"/>
                    <a:pt x="137" y="176"/>
                  </a:cubicBezTo>
                  <a:cubicBezTo>
                    <a:pt x="207" y="159"/>
                    <a:pt x="240" y="93"/>
                    <a:pt x="240" y="39"/>
                  </a:cubicBezTo>
                  <a:cubicBezTo>
                    <a:pt x="228" y="15"/>
                    <a:pt x="187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7" name="Google Shape;9147;p22"/>
            <p:cNvSpPr/>
            <p:nvPr/>
          </p:nvSpPr>
          <p:spPr>
            <a:xfrm>
              <a:off x="4596875" y="232830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0"/>
                  </a:moveTo>
                  <a:cubicBezTo>
                    <a:pt x="103" y="0"/>
                    <a:pt x="33" y="54"/>
                    <a:pt x="17" y="103"/>
                  </a:cubicBezTo>
                  <a:cubicBezTo>
                    <a:pt x="0" y="157"/>
                    <a:pt x="33" y="206"/>
                    <a:pt x="87" y="206"/>
                  </a:cubicBezTo>
                  <a:cubicBezTo>
                    <a:pt x="120" y="206"/>
                    <a:pt x="136" y="190"/>
                    <a:pt x="153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06" y="157"/>
                    <a:pt x="239" y="120"/>
                    <a:pt x="239" y="103"/>
                  </a:cubicBezTo>
                  <a:cubicBezTo>
                    <a:pt x="256" y="70"/>
                    <a:pt x="256" y="54"/>
                    <a:pt x="239" y="37"/>
                  </a:cubicBezTo>
                  <a:cubicBezTo>
                    <a:pt x="223" y="17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8" name="Google Shape;9148;p22"/>
            <p:cNvSpPr/>
            <p:nvPr/>
          </p:nvSpPr>
          <p:spPr>
            <a:xfrm>
              <a:off x="4582225" y="2328300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20" y="0"/>
                  </a:moveTo>
                  <a:cubicBezTo>
                    <a:pt x="87" y="17"/>
                    <a:pt x="71" y="37"/>
                    <a:pt x="38" y="54"/>
                  </a:cubicBezTo>
                  <a:cubicBezTo>
                    <a:pt x="17" y="87"/>
                    <a:pt x="1" y="103"/>
                    <a:pt x="1" y="140"/>
                  </a:cubicBezTo>
                  <a:cubicBezTo>
                    <a:pt x="1" y="157"/>
                    <a:pt x="1" y="173"/>
                    <a:pt x="38" y="190"/>
                  </a:cubicBezTo>
                  <a:cubicBezTo>
                    <a:pt x="54" y="206"/>
                    <a:pt x="87" y="206"/>
                    <a:pt x="104" y="206"/>
                  </a:cubicBezTo>
                  <a:cubicBezTo>
                    <a:pt x="120" y="190"/>
                    <a:pt x="141" y="190"/>
                    <a:pt x="141" y="190"/>
                  </a:cubicBezTo>
                  <a:cubicBezTo>
                    <a:pt x="157" y="173"/>
                    <a:pt x="190" y="173"/>
                    <a:pt x="190" y="157"/>
                  </a:cubicBezTo>
                  <a:cubicBezTo>
                    <a:pt x="244" y="103"/>
                    <a:pt x="244" y="54"/>
                    <a:pt x="207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9" name="Google Shape;9149;p22"/>
            <p:cNvSpPr/>
            <p:nvPr/>
          </p:nvSpPr>
          <p:spPr>
            <a:xfrm>
              <a:off x="4620475" y="235305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72" y="1"/>
                  </a:moveTo>
                  <a:cubicBezTo>
                    <a:pt x="161" y="1"/>
                    <a:pt x="149" y="3"/>
                    <a:pt x="136" y="8"/>
                  </a:cubicBezTo>
                  <a:cubicBezTo>
                    <a:pt x="103" y="8"/>
                    <a:pt x="70" y="24"/>
                    <a:pt x="54" y="57"/>
                  </a:cubicBezTo>
                  <a:cubicBezTo>
                    <a:pt x="0" y="95"/>
                    <a:pt x="0" y="161"/>
                    <a:pt x="33" y="181"/>
                  </a:cubicBezTo>
                  <a:cubicBezTo>
                    <a:pt x="70" y="198"/>
                    <a:pt x="87" y="198"/>
                    <a:pt x="120" y="198"/>
                  </a:cubicBezTo>
                  <a:cubicBezTo>
                    <a:pt x="136" y="198"/>
                    <a:pt x="136" y="198"/>
                    <a:pt x="157" y="181"/>
                  </a:cubicBezTo>
                  <a:cubicBezTo>
                    <a:pt x="173" y="181"/>
                    <a:pt x="190" y="161"/>
                    <a:pt x="206" y="144"/>
                  </a:cubicBezTo>
                  <a:cubicBezTo>
                    <a:pt x="260" y="95"/>
                    <a:pt x="260" y="41"/>
                    <a:pt x="223" y="8"/>
                  </a:cubicBezTo>
                  <a:cubicBezTo>
                    <a:pt x="212" y="8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0" name="Google Shape;9150;p22"/>
            <p:cNvSpPr/>
            <p:nvPr/>
          </p:nvSpPr>
          <p:spPr>
            <a:xfrm>
              <a:off x="4682300" y="2457850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79" y="1"/>
                  </a:moveTo>
                  <a:cubicBezTo>
                    <a:pt x="137" y="1"/>
                    <a:pt x="90" y="18"/>
                    <a:pt x="55" y="42"/>
                  </a:cubicBezTo>
                  <a:cubicBezTo>
                    <a:pt x="1" y="91"/>
                    <a:pt x="1" y="162"/>
                    <a:pt x="34" y="178"/>
                  </a:cubicBezTo>
                  <a:cubicBezTo>
                    <a:pt x="55" y="195"/>
                    <a:pt x="88" y="195"/>
                    <a:pt x="121" y="195"/>
                  </a:cubicBezTo>
                  <a:cubicBezTo>
                    <a:pt x="137" y="195"/>
                    <a:pt x="137" y="178"/>
                    <a:pt x="158" y="178"/>
                  </a:cubicBezTo>
                  <a:cubicBezTo>
                    <a:pt x="174" y="178"/>
                    <a:pt x="191" y="162"/>
                    <a:pt x="207" y="145"/>
                  </a:cubicBezTo>
                  <a:cubicBezTo>
                    <a:pt x="261" y="91"/>
                    <a:pt x="261" y="42"/>
                    <a:pt x="224" y="9"/>
                  </a:cubicBezTo>
                  <a:cubicBezTo>
                    <a:pt x="210" y="3"/>
                    <a:pt x="195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1" name="Google Shape;9151;p22"/>
            <p:cNvSpPr/>
            <p:nvPr/>
          </p:nvSpPr>
          <p:spPr>
            <a:xfrm>
              <a:off x="4626025" y="2318400"/>
              <a:ext cx="6950" cy="4775"/>
            </a:xfrm>
            <a:custGeom>
              <a:avLst/>
              <a:gdLst/>
              <a:ahLst/>
              <a:cxnLst/>
              <a:rect l="l" t="t" r="r" b="b"/>
              <a:pathLst>
                <a:path w="278" h="191" extrusionOk="0">
                  <a:moveTo>
                    <a:pt x="174" y="0"/>
                  </a:moveTo>
                  <a:cubicBezTo>
                    <a:pt x="141" y="0"/>
                    <a:pt x="104" y="21"/>
                    <a:pt x="87" y="38"/>
                  </a:cubicBezTo>
                  <a:cubicBezTo>
                    <a:pt x="54" y="54"/>
                    <a:pt x="38" y="71"/>
                    <a:pt x="17" y="104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74"/>
                    <a:pt x="190" y="174"/>
                    <a:pt x="190" y="174"/>
                  </a:cubicBezTo>
                  <a:cubicBezTo>
                    <a:pt x="223" y="157"/>
                    <a:pt x="244" y="124"/>
                    <a:pt x="261" y="104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2" name="Google Shape;9152;p22"/>
            <p:cNvSpPr/>
            <p:nvPr/>
          </p:nvSpPr>
          <p:spPr>
            <a:xfrm>
              <a:off x="4600675" y="23425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1"/>
                  </a:moveTo>
                  <a:cubicBezTo>
                    <a:pt x="151" y="1"/>
                    <a:pt x="129" y="6"/>
                    <a:pt x="104" y="18"/>
                  </a:cubicBezTo>
                  <a:cubicBezTo>
                    <a:pt x="38" y="34"/>
                    <a:pt x="1" y="104"/>
                    <a:pt x="21" y="137"/>
                  </a:cubicBezTo>
                  <a:cubicBezTo>
                    <a:pt x="21" y="171"/>
                    <a:pt x="48" y="190"/>
                    <a:pt x="85" y="190"/>
                  </a:cubicBezTo>
                  <a:cubicBezTo>
                    <a:pt x="106" y="190"/>
                    <a:pt x="132" y="184"/>
                    <a:pt x="157" y="170"/>
                  </a:cubicBezTo>
                  <a:cubicBezTo>
                    <a:pt x="227" y="154"/>
                    <a:pt x="260" y="88"/>
                    <a:pt x="244" y="51"/>
                  </a:cubicBezTo>
                  <a:cubicBezTo>
                    <a:pt x="233" y="19"/>
                    <a:pt x="207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3" name="Google Shape;9153;p22"/>
            <p:cNvSpPr/>
            <p:nvPr/>
          </p:nvSpPr>
          <p:spPr>
            <a:xfrm>
              <a:off x="4625625" y="233002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5" y="1"/>
                  </a:moveTo>
                  <a:cubicBezTo>
                    <a:pt x="153" y="1"/>
                    <a:pt x="128" y="6"/>
                    <a:pt x="103" y="18"/>
                  </a:cubicBezTo>
                  <a:cubicBezTo>
                    <a:pt x="54" y="51"/>
                    <a:pt x="0" y="104"/>
                    <a:pt x="17" y="154"/>
                  </a:cubicBezTo>
                  <a:cubicBezTo>
                    <a:pt x="27" y="188"/>
                    <a:pt x="53" y="201"/>
                    <a:pt x="89" y="201"/>
                  </a:cubicBezTo>
                  <a:cubicBezTo>
                    <a:pt x="109" y="201"/>
                    <a:pt x="132" y="197"/>
                    <a:pt x="157" y="191"/>
                  </a:cubicBezTo>
                  <a:cubicBezTo>
                    <a:pt x="223" y="154"/>
                    <a:pt x="260" y="104"/>
                    <a:pt x="260" y="51"/>
                  </a:cubicBezTo>
                  <a:cubicBezTo>
                    <a:pt x="247" y="19"/>
                    <a:pt x="215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4" name="Google Shape;9154;p22"/>
            <p:cNvSpPr/>
            <p:nvPr/>
          </p:nvSpPr>
          <p:spPr>
            <a:xfrm>
              <a:off x="4606350" y="2353075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53" y="1"/>
                  </a:moveTo>
                  <a:cubicBezTo>
                    <a:pt x="138" y="1"/>
                    <a:pt x="121" y="3"/>
                    <a:pt x="103" y="7"/>
                  </a:cubicBezTo>
                  <a:cubicBezTo>
                    <a:pt x="33" y="40"/>
                    <a:pt x="0" y="94"/>
                    <a:pt x="17" y="143"/>
                  </a:cubicBezTo>
                  <a:cubicBezTo>
                    <a:pt x="17" y="178"/>
                    <a:pt x="45" y="197"/>
                    <a:pt x="84" y="197"/>
                  </a:cubicBezTo>
                  <a:cubicBezTo>
                    <a:pt x="105" y="197"/>
                    <a:pt x="128" y="192"/>
                    <a:pt x="153" y="180"/>
                  </a:cubicBezTo>
                  <a:cubicBezTo>
                    <a:pt x="223" y="143"/>
                    <a:pt x="256" y="94"/>
                    <a:pt x="239" y="40"/>
                  </a:cubicBezTo>
                  <a:cubicBezTo>
                    <a:pt x="227" y="16"/>
                    <a:pt x="195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5" name="Google Shape;9155;p22"/>
            <p:cNvSpPr/>
            <p:nvPr/>
          </p:nvSpPr>
          <p:spPr>
            <a:xfrm>
              <a:off x="4610575" y="233005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0"/>
                    <a:pt x="103" y="17"/>
                    <a:pt x="87" y="33"/>
                  </a:cubicBezTo>
                  <a:cubicBezTo>
                    <a:pt x="54" y="50"/>
                    <a:pt x="38" y="87"/>
                    <a:pt x="17" y="103"/>
                  </a:cubicBezTo>
                  <a:cubicBezTo>
                    <a:pt x="0" y="153"/>
                    <a:pt x="38" y="206"/>
                    <a:pt x="103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90" y="174"/>
                    <a:pt x="190" y="174"/>
                  </a:cubicBezTo>
                  <a:cubicBezTo>
                    <a:pt x="223" y="153"/>
                    <a:pt x="244" y="120"/>
                    <a:pt x="260" y="103"/>
                  </a:cubicBezTo>
                  <a:cubicBezTo>
                    <a:pt x="277" y="50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6" name="Google Shape;9156;p22"/>
            <p:cNvSpPr/>
            <p:nvPr/>
          </p:nvSpPr>
          <p:spPr>
            <a:xfrm>
              <a:off x="4616150" y="2341600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21"/>
                    <a:pt x="70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0" y="157"/>
                    <a:pt x="37" y="190"/>
                    <a:pt x="87" y="190"/>
                  </a:cubicBezTo>
                  <a:lnTo>
                    <a:pt x="157" y="190"/>
                  </a:lnTo>
                  <a:cubicBezTo>
                    <a:pt x="157" y="173"/>
                    <a:pt x="173" y="173"/>
                    <a:pt x="190" y="173"/>
                  </a:cubicBezTo>
                  <a:cubicBezTo>
                    <a:pt x="206" y="157"/>
                    <a:pt x="227" y="124"/>
                    <a:pt x="243" y="103"/>
                  </a:cubicBezTo>
                  <a:cubicBezTo>
                    <a:pt x="260" y="37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7" name="Google Shape;9157;p22"/>
            <p:cNvSpPr/>
            <p:nvPr/>
          </p:nvSpPr>
          <p:spPr>
            <a:xfrm>
              <a:off x="4619225" y="229397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20" y="0"/>
                    <a:pt x="83" y="17"/>
                    <a:pt x="67" y="33"/>
                  </a:cubicBezTo>
                  <a:cubicBezTo>
                    <a:pt x="34" y="50"/>
                    <a:pt x="17" y="70"/>
                    <a:pt x="1" y="103"/>
                  </a:cubicBezTo>
                  <a:cubicBezTo>
                    <a:pt x="1" y="120"/>
                    <a:pt x="1" y="153"/>
                    <a:pt x="17" y="173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104" y="206"/>
                    <a:pt x="120" y="190"/>
                    <a:pt x="137" y="190"/>
                  </a:cubicBezTo>
                  <a:cubicBezTo>
                    <a:pt x="153" y="173"/>
                    <a:pt x="153" y="173"/>
                    <a:pt x="170" y="173"/>
                  </a:cubicBezTo>
                  <a:cubicBezTo>
                    <a:pt x="207" y="153"/>
                    <a:pt x="223" y="120"/>
                    <a:pt x="223" y="103"/>
                  </a:cubicBezTo>
                  <a:cubicBezTo>
                    <a:pt x="256" y="50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8" name="Google Shape;9158;p22"/>
            <p:cNvSpPr/>
            <p:nvPr/>
          </p:nvSpPr>
          <p:spPr>
            <a:xfrm>
              <a:off x="4498125" y="2353250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33"/>
                  </a:cubicBezTo>
                  <a:cubicBezTo>
                    <a:pt x="50" y="49"/>
                    <a:pt x="17" y="70"/>
                    <a:pt x="17" y="103"/>
                  </a:cubicBezTo>
                  <a:cubicBezTo>
                    <a:pt x="0" y="153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86" y="173"/>
                    <a:pt x="223" y="136"/>
                    <a:pt x="239" y="103"/>
                  </a:cubicBezTo>
                  <a:cubicBezTo>
                    <a:pt x="256" y="33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9" name="Google Shape;9159;p22"/>
            <p:cNvSpPr/>
            <p:nvPr/>
          </p:nvSpPr>
          <p:spPr>
            <a:xfrm>
              <a:off x="4494625" y="2342525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54" y="33"/>
                    <a:pt x="17" y="66"/>
                    <a:pt x="17" y="87"/>
                  </a:cubicBezTo>
                  <a:cubicBezTo>
                    <a:pt x="0" y="120"/>
                    <a:pt x="0" y="136"/>
                    <a:pt x="17" y="169"/>
                  </a:cubicBezTo>
                  <a:cubicBezTo>
                    <a:pt x="37" y="190"/>
                    <a:pt x="70" y="190"/>
                    <a:pt x="87" y="190"/>
                  </a:cubicBezTo>
                  <a:cubicBezTo>
                    <a:pt x="103" y="190"/>
                    <a:pt x="140" y="190"/>
                    <a:pt x="157" y="169"/>
                  </a:cubicBezTo>
                  <a:cubicBezTo>
                    <a:pt x="157" y="169"/>
                    <a:pt x="173" y="169"/>
                    <a:pt x="190" y="153"/>
                  </a:cubicBezTo>
                  <a:cubicBezTo>
                    <a:pt x="206" y="136"/>
                    <a:pt x="223" y="120"/>
                    <a:pt x="243" y="87"/>
                  </a:cubicBezTo>
                  <a:cubicBezTo>
                    <a:pt x="260" y="33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0" name="Google Shape;9160;p22"/>
            <p:cNvSpPr/>
            <p:nvPr/>
          </p:nvSpPr>
          <p:spPr>
            <a:xfrm>
              <a:off x="4537175" y="2377250"/>
              <a:ext cx="2200" cy="450"/>
            </a:xfrm>
            <a:custGeom>
              <a:avLst/>
              <a:gdLst/>
              <a:ahLst/>
              <a:cxnLst/>
              <a:rect l="l" t="t" r="r" b="b"/>
              <a:pathLst>
                <a:path w="88" h="18" extrusionOk="0">
                  <a:moveTo>
                    <a:pt x="1" y="1"/>
                  </a:moveTo>
                  <a:cubicBezTo>
                    <a:pt x="34" y="1"/>
                    <a:pt x="50" y="17"/>
                    <a:pt x="87" y="17"/>
                  </a:cubicBezTo>
                  <a:cubicBezTo>
                    <a:pt x="87" y="1"/>
                    <a:pt x="50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1" name="Google Shape;9161;p22"/>
            <p:cNvSpPr/>
            <p:nvPr/>
          </p:nvSpPr>
          <p:spPr>
            <a:xfrm>
              <a:off x="4680150" y="24456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20" y="0"/>
                    <a:pt x="87" y="17"/>
                    <a:pt x="70" y="33"/>
                  </a:cubicBezTo>
                  <a:cubicBezTo>
                    <a:pt x="37" y="50"/>
                    <a:pt x="17" y="66"/>
                    <a:pt x="0" y="103"/>
                  </a:cubicBezTo>
                  <a:cubicBezTo>
                    <a:pt x="0" y="120"/>
                    <a:pt x="0" y="153"/>
                    <a:pt x="17" y="169"/>
                  </a:cubicBezTo>
                  <a:cubicBezTo>
                    <a:pt x="37" y="190"/>
                    <a:pt x="54" y="206"/>
                    <a:pt x="87" y="206"/>
                  </a:cubicBezTo>
                  <a:cubicBezTo>
                    <a:pt x="103" y="206"/>
                    <a:pt x="120" y="190"/>
                    <a:pt x="141" y="190"/>
                  </a:cubicBezTo>
                  <a:cubicBezTo>
                    <a:pt x="157" y="190"/>
                    <a:pt x="174" y="169"/>
                    <a:pt x="174" y="169"/>
                  </a:cubicBezTo>
                  <a:cubicBezTo>
                    <a:pt x="207" y="153"/>
                    <a:pt x="223" y="120"/>
                    <a:pt x="244" y="103"/>
                  </a:cubicBezTo>
                  <a:cubicBezTo>
                    <a:pt x="260" y="50"/>
                    <a:pt x="22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2" name="Google Shape;9162;p22"/>
            <p:cNvSpPr/>
            <p:nvPr/>
          </p:nvSpPr>
          <p:spPr>
            <a:xfrm>
              <a:off x="4536250" y="23296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50"/>
                    <a:pt x="38" y="67"/>
                    <a:pt x="21" y="104"/>
                  </a:cubicBezTo>
                  <a:cubicBezTo>
                    <a:pt x="1" y="120"/>
                    <a:pt x="21" y="137"/>
                    <a:pt x="21" y="170"/>
                  </a:cubicBezTo>
                  <a:cubicBezTo>
                    <a:pt x="38" y="191"/>
                    <a:pt x="71" y="191"/>
                    <a:pt x="87" y="191"/>
                  </a:cubicBezTo>
                  <a:cubicBezTo>
                    <a:pt x="124" y="191"/>
                    <a:pt x="141" y="191"/>
                    <a:pt x="157" y="170"/>
                  </a:cubicBezTo>
                  <a:cubicBezTo>
                    <a:pt x="174" y="170"/>
                    <a:pt x="174" y="170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1" y="34"/>
                    <a:pt x="228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3" name="Google Shape;9163;p22"/>
            <p:cNvSpPr/>
            <p:nvPr/>
          </p:nvSpPr>
          <p:spPr>
            <a:xfrm>
              <a:off x="4500700" y="2363950"/>
              <a:ext cx="5175" cy="3025"/>
            </a:xfrm>
            <a:custGeom>
              <a:avLst/>
              <a:gdLst/>
              <a:ahLst/>
              <a:cxnLst/>
              <a:rect l="l" t="t" r="r" b="b"/>
              <a:pathLst>
                <a:path w="207" h="121" extrusionOk="0">
                  <a:moveTo>
                    <a:pt x="83" y="1"/>
                  </a:moveTo>
                  <a:cubicBezTo>
                    <a:pt x="50" y="17"/>
                    <a:pt x="17" y="34"/>
                    <a:pt x="0" y="54"/>
                  </a:cubicBezTo>
                  <a:cubicBezTo>
                    <a:pt x="50" y="71"/>
                    <a:pt x="120" y="104"/>
                    <a:pt x="169" y="120"/>
                  </a:cubicBezTo>
                  <a:cubicBezTo>
                    <a:pt x="207" y="87"/>
                    <a:pt x="207" y="34"/>
                    <a:pt x="169" y="17"/>
                  </a:cubicBezTo>
                  <a:cubicBezTo>
                    <a:pt x="136" y="1"/>
                    <a:pt x="120" y="1"/>
                    <a:pt x="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4" name="Google Shape;9164;p22"/>
            <p:cNvSpPr/>
            <p:nvPr/>
          </p:nvSpPr>
          <p:spPr>
            <a:xfrm>
              <a:off x="4676325" y="2477600"/>
              <a:ext cx="3425" cy="4500"/>
            </a:xfrm>
            <a:custGeom>
              <a:avLst/>
              <a:gdLst/>
              <a:ahLst/>
              <a:cxnLst/>
              <a:rect l="l" t="t" r="r" b="b"/>
              <a:pathLst>
                <a:path w="137" h="180" extrusionOk="0">
                  <a:moveTo>
                    <a:pt x="42" y="0"/>
                  </a:moveTo>
                  <a:cubicBezTo>
                    <a:pt x="28" y="0"/>
                    <a:pt x="14" y="2"/>
                    <a:pt x="1" y="6"/>
                  </a:cubicBezTo>
                  <a:cubicBezTo>
                    <a:pt x="17" y="60"/>
                    <a:pt x="34" y="110"/>
                    <a:pt x="50" y="180"/>
                  </a:cubicBezTo>
                  <a:cubicBezTo>
                    <a:pt x="104" y="147"/>
                    <a:pt x="137" y="93"/>
                    <a:pt x="120" y="44"/>
                  </a:cubicBezTo>
                  <a:cubicBezTo>
                    <a:pt x="120" y="16"/>
                    <a:pt x="82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5" name="Google Shape;9165;p22"/>
            <p:cNvSpPr/>
            <p:nvPr/>
          </p:nvSpPr>
          <p:spPr>
            <a:xfrm>
              <a:off x="4556875" y="2342525"/>
              <a:ext cx="6100" cy="4750"/>
            </a:xfrm>
            <a:custGeom>
              <a:avLst/>
              <a:gdLst/>
              <a:ahLst/>
              <a:cxnLst/>
              <a:rect l="l" t="t" r="r" b="b"/>
              <a:pathLst>
                <a:path w="244" h="190" extrusionOk="0">
                  <a:moveTo>
                    <a:pt x="157" y="0"/>
                  </a:moveTo>
                  <a:cubicBezTo>
                    <a:pt x="124" y="0"/>
                    <a:pt x="87" y="0"/>
                    <a:pt x="70" y="17"/>
                  </a:cubicBezTo>
                  <a:cubicBezTo>
                    <a:pt x="37" y="50"/>
                    <a:pt x="21" y="66"/>
                    <a:pt x="0" y="103"/>
                  </a:cubicBezTo>
                  <a:cubicBezTo>
                    <a:pt x="0" y="120"/>
                    <a:pt x="0" y="153"/>
                    <a:pt x="21" y="169"/>
                  </a:cubicBezTo>
                  <a:cubicBezTo>
                    <a:pt x="21" y="190"/>
                    <a:pt x="54" y="190"/>
                    <a:pt x="87" y="190"/>
                  </a:cubicBezTo>
                  <a:cubicBezTo>
                    <a:pt x="103" y="190"/>
                    <a:pt x="124" y="190"/>
                    <a:pt x="141" y="169"/>
                  </a:cubicBezTo>
                  <a:cubicBezTo>
                    <a:pt x="157" y="169"/>
                    <a:pt x="157" y="169"/>
                    <a:pt x="174" y="153"/>
                  </a:cubicBezTo>
                  <a:cubicBezTo>
                    <a:pt x="190" y="136"/>
                    <a:pt x="227" y="120"/>
                    <a:pt x="227" y="87"/>
                  </a:cubicBezTo>
                  <a:cubicBezTo>
                    <a:pt x="244" y="33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6" name="Google Shape;9166;p22"/>
            <p:cNvSpPr/>
            <p:nvPr/>
          </p:nvSpPr>
          <p:spPr>
            <a:xfrm>
              <a:off x="4577475" y="2306850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58" y="1"/>
                  </a:moveTo>
                  <a:cubicBezTo>
                    <a:pt x="125" y="1"/>
                    <a:pt x="88" y="17"/>
                    <a:pt x="71" y="34"/>
                  </a:cubicBezTo>
                  <a:cubicBezTo>
                    <a:pt x="38" y="50"/>
                    <a:pt x="22" y="71"/>
                    <a:pt x="1" y="104"/>
                  </a:cubicBezTo>
                  <a:cubicBezTo>
                    <a:pt x="1" y="120"/>
                    <a:pt x="1" y="153"/>
                    <a:pt x="22" y="174"/>
                  </a:cubicBezTo>
                  <a:cubicBezTo>
                    <a:pt x="22" y="186"/>
                    <a:pt x="38" y="197"/>
                    <a:pt x="59" y="197"/>
                  </a:cubicBezTo>
                  <a:cubicBezTo>
                    <a:pt x="68" y="197"/>
                    <a:pt x="78" y="195"/>
                    <a:pt x="88" y="190"/>
                  </a:cubicBezTo>
                  <a:lnTo>
                    <a:pt x="141" y="190"/>
                  </a:lnTo>
                  <a:cubicBezTo>
                    <a:pt x="158" y="174"/>
                    <a:pt x="158" y="174"/>
                    <a:pt x="174" y="174"/>
                  </a:cubicBezTo>
                  <a:cubicBezTo>
                    <a:pt x="191" y="153"/>
                    <a:pt x="228" y="120"/>
                    <a:pt x="228" y="104"/>
                  </a:cubicBezTo>
                  <a:cubicBezTo>
                    <a:pt x="244" y="50"/>
                    <a:pt x="207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7" name="Google Shape;9167;p22"/>
            <p:cNvSpPr/>
            <p:nvPr/>
          </p:nvSpPr>
          <p:spPr>
            <a:xfrm>
              <a:off x="4580575" y="2317575"/>
              <a:ext cx="6825" cy="5175"/>
            </a:xfrm>
            <a:custGeom>
              <a:avLst/>
              <a:gdLst/>
              <a:ahLst/>
              <a:cxnLst/>
              <a:rect l="l" t="t" r="r" b="b"/>
              <a:pathLst>
                <a:path w="273" h="207" extrusionOk="0">
                  <a:moveTo>
                    <a:pt x="170" y="0"/>
                  </a:moveTo>
                  <a:cubicBezTo>
                    <a:pt x="137" y="0"/>
                    <a:pt x="104" y="17"/>
                    <a:pt x="83" y="33"/>
                  </a:cubicBezTo>
                  <a:cubicBezTo>
                    <a:pt x="50" y="54"/>
                    <a:pt x="34" y="71"/>
                    <a:pt x="17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37" y="190"/>
                    <a:pt x="153" y="190"/>
                  </a:cubicBezTo>
                  <a:cubicBezTo>
                    <a:pt x="207" y="174"/>
                    <a:pt x="240" y="137"/>
                    <a:pt x="240" y="104"/>
                  </a:cubicBezTo>
                  <a:cubicBezTo>
                    <a:pt x="273" y="54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8" name="Google Shape;9168;p22"/>
            <p:cNvSpPr/>
            <p:nvPr/>
          </p:nvSpPr>
          <p:spPr>
            <a:xfrm>
              <a:off x="4568100" y="237602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37" y="0"/>
                    <a:pt x="104" y="17"/>
                    <a:pt x="67" y="33"/>
                  </a:cubicBezTo>
                  <a:cubicBezTo>
                    <a:pt x="34" y="50"/>
                    <a:pt x="17" y="87"/>
                    <a:pt x="17" y="103"/>
                  </a:cubicBezTo>
                  <a:cubicBezTo>
                    <a:pt x="1" y="136"/>
                    <a:pt x="1" y="153"/>
                    <a:pt x="17" y="169"/>
                  </a:cubicBezTo>
                  <a:cubicBezTo>
                    <a:pt x="34" y="190"/>
                    <a:pt x="50" y="206"/>
                    <a:pt x="87" y="206"/>
                  </a:cubicBezTo>
                  <a:cubicBezTo>
                    <a:pt x="104" y="206"/>
                    <a:pt x="137" y="190"/>
                    <a:pt x="153" y="190"/>
                  </a:cubicBezTo>
                  <a:lnTo>
                    <a:pt x="170" y="169"/>
                  </a:lnTo>
                  <a:cubicBezTo>
                    <a:pt x="207" y="153"/>
                    <a:pt x="223" y="120"/>
                    <a:pt x="240" y="103"/>
                  </a:cubicBezTo>
                  <a:cubicBezTo>
                    <a:pt x="256" y="50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9" name="Google Shape;9169;p22"/>
            <p:cNvSpPr/>
            <p:nvPr/>
          </p:nvSpPr>
          <p:spPr>
            <a:xfrm>
              <a:off x="4564200" y="236395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40" y="1"/>
                    <a:pt x="120" y="1"/>
                    <a:pt x="87" y="17"/>
                  </a:cubicBezTo>
                  <a:cubicBezTo>
                    <a:pt x="54" y="34"/>
                    <a:pt x="37" y="71"/>
                    <a:pt x="17" y="87"/>
                  </a:cubicBezTo>
                  <a:cubicBezTo>
                    <a:pt x="0" y="157"/>
                    <a:pt x="37" y="190"/>
                    <a:pt x="103" y="190"/>
                  </a:cubicBezTo>
                  <a:cubicBezTo>
                    <a:pt x="120" y="190"/>
                    <a:pt x="140" y="190"/>
                    <a:pt x="173" y="174"/>
                  </a:cubicBezTo>
                  <a:cubicBezTo>
                    <a:pt x="173" y="174"/>
                    <a:pt x="190" y="174"/>
                    <a:pt x="190" y="157"/>
                  </a:cubicBezTo>
                  <a:cubicBezTo>
                    <a:pt x="223" y="137"/>
                    <a:pt x="243" y="120"/>
                    <a:pt x="260" y="87"/>
                  </a:cubicBezTo>
                  <a:cubicBezTo>
                    <a:pt x="276" y="34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0" name="Google Shape;9170;p22"/>
            <p:cNvSpPr/>
            <p:nvPr/>
          </p:nvSpPr>
          <p:spPr>
            <a:xfrm>
              <a:off x="4585725" y="2283650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73" y="0"/>
                  </a:moveTo>
                  <a:cubicBezTo>
                    <a:pt x="151" y="0"/>
                    <a:pt x="127" y="6"/>
                    <a:pt x="104" y="18"/>
                  </a:cubicBezTo>
                  <a:cubicBezTo>
                    <a:pt x="50" y="34"/>
                    <a:pt x="1" y="104"/>
                    <a:pt x="17" y="154"/>
                  </a:cubicBezTo>
                  <a:cubicBezTo>
                    <a:pt x="29" y="181"/>
                    <a:pt x="71" y="197"/>
                    <a:pt x="111" y="197"/>
                  </a:cubicBezTo>
                  <a:cubicBezTo>
                    <a:pt x="126" y="197"/>
                    <a:pt x="140" y="195"/>
                    <a:pt x="153" y="191"/>
                  </a:cubicBezTo>
                  <a:cubicBezTo>
                    <a:pt x="223" y="154"/>
                    <a:pt x="256" y="88"/>
                    <a:pt x="256" y="51"/>
                  </a:cubicBezTo>
                  <a:cubicBezTo>
                    <a:pt x="246" y="19"/>
                    <a:pt x="21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1" name="Google Shape;9171;p22"/>
            <p:cNvSpPr/>
            <p:nvPr/>
          </p:nvSpPr>
          <p:spPr>
            <a:xfrm>
              <a:off x="4584400" y="2387150"/>
              <a:ext cx="6000" cy="4350"/>
            </a:xfrm>
            <a:custGeom>
              <a:avLst/>
              <a:gdLst/>
              <a:ahLst/>
              <a:cxnLst/>
              <a:rect l="l" t="t" r="r" b="b"/>
              <a:pathLst>
                <a:path w="240" h="174" extrusionOk="0">
                  <a:moveTo>
                    <a:pt x="136" y="0"/>
                  </a:moveTo>
                  <a:cubicBezTo>
                    <a:pt x="120" y="0"/>
                    <a:pt x="103" y="0"/>
                    <a:pt x="87" y="17"/>
                  </a:cubicBezTo>
                  <a:cubicBezTo>
                    <a:pt x="33" y="33"/>
                    <a:pt x="0" y="71"/>
                    <a:pt x="0" y="104"/>
                  </a:cubicBezTo>
                  <a:cubicBezTo>
                    <a:pt x="33" y="120"/>
                    <a:pt x="87" y="136"/>
                    <a:pt x="136" y="157"/>
                  </a:cubicBezTo>
                  <a:cubicBezTo>
                    <a:pt x="157" y="157"/>
                    <a:pt x="157" y="157"/>
                    <a:pt x="173" y="174"/>
                  </a:cubicBezTo>
                  <a:cubicBezTo>
                    <a:pt x="173" y="157"/>
                    <a:pt x="173" y="157"/>
                    <a:pt x="190" y="157"/>
                  </a:cubicBezTo>
                  <a:cubicBezTo>
                    <a:pt x="223" y="120"/>
                    <a:pt x="239" y="87"/>
                    <a:pt x="223" y="54"/>
                  </a:cubicBezTo>
                  <a:cubicBezTo>
                    <a:pt x="206" y="17"/>
                    <a:pt x="17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2" name="Google Shape;9172;p22"/>
            <p:cNvSpPr/>
            <p:nvPr/>
          </p:nvSpPr>
          <p:spPr>
            <a:xfrm>
              <a:off x="4582650" y="237735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0" y="1"/>
                  </a:moveTo>
                  <a:cubicBezTo>
                    <a:pt x="139" y="1"/>
                    <a:pt x="113" y="5"/>
                    <a:pt x="87" y="13"/>
                  </a:cubicBezTo>
                  <a:cubicBezTo>
                    <a:pt x="54" y="34"/>
                    <a:pt x="21" y="67"/>
                    <a:pt x="0" y="100"/>
                  </a:cubicBezTo>
                  <a:lnTo>
                    <a:pt x="0" y="153"/>
                  </a:lnTo>
                  <a:cubicBezTo>
                    <a:pt x="13" y="185"/>
                    <a:pt x="44" y="196"/>
                    <a:pt x="79" y="196"/>
                  </a:cubicBezTo>
                  <a:cubicBezTo>
                    <a:pt x="99" y="196"/>
                    <a:pt x="121" y="192"/>
                    <a:pt x="140" y="186"/>
                  </a:cubicBezTo>
                  <a:cubicBezTo>
                    <a:pt x="206" y="153"/>
                    <a:pt x="243" y="100"/>
                    <a:pt x="243" y="50"/>
                  </a:cubicBezTo>
                  <a:lnTo>
                    <a:pt x="206" y="13"/>
                  </a:lnTo>
                  <a:cubicBezTo>
                    <a:pt x="198" y="5"/>
                    <a:pt x="182" y="1"/>
                    <a:pt x="1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3" name="Google Shape;9173;p22"/>
            <p:cNvSpPr/>
            <p:nvPr/>
          </p:nvSpPr>
          <p:spPr>
            <a:xfrm>
              <a:off x="4873825" y="23283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3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54" y="37"/>
                    <a:pt x="21" y="70"/>
                    <a:pt x="21" y="87"/>
                  </a:cubicBezTo>
                  <a:cubicBezTo>
                    <a:pt x="0" y="120"/>
                    <a:pt x="21" y="157"/>
                    <a:pt x="37" y="173"/>
                  </a:cubicBezTo>
                  <a:cubicBezTo>
                    <a:pt x="54" y="190"/>
                    <a:pt x="70" y="190"/>
                    <a:pt x="87" y="190"/>
                  </a:cubicBezTo>
                  <a:cubicBezTo>
                    <a:pt x="124" y="190"/>
                    <a:pt x="140" y="190"/>
                    <a:pt x="157" y="173"/>
                  </a:cubicBezTo>
                  <a:cubicBezTo>
                    <a:pt x="190" y="157"/>
                    <a:pt x="227" y="120"/>
                    <a:pt x="244" y="87"/>
                  </a:cubicBezTo>
                  <a:cubicBezTo>
                    <a:pt x="260" y="37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4" name="Google Shape;9174;p22"/>
            <p:cNvSpPr/>
            <p:nvPr/>
          </p:nvSpPr>
          <p:spPr>
            <a:xfrm>
              <a:off x="4874325" y="231582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5" y="1"/>
                  </a:moveTo>
                  <a:cubicBezTo>
                    <a:pt x="153" y="1"/>
                    <a:pt x="128" y="7"/>
                    <a:pt x="104" y="21"/>
                  </a:cubicBezTo>
                  <a:cubicBezTo>
                    <a:pt x="50" y="37"/>
                    <a:pt x="1" y="103"/>
                    <a:pt x="17" y="157"/>
                  </a:cubicBezTo>
                  <a:cubicBezTo>
                    <a:pt x="29" y="181"/>
                    <a:pt x="59" y="197"/>
                    <a:pt x="102" y="197"/>
                  </a:cubicBezTo>
                  <a:cubicBezTo>
                    <a:pt x="117" y="197"/>
                    <a:pt x="135" y="194"/>
                    <a:pt x="153" y="190"/>
                  </a:cubicBezTo>
                  <a:cubicBezTo>
                    <a:pt x="224" y="157"/>
                    <a:pt x="257" y="103"/>
                    <a:pt x="257" y="54"/>
                  </a:cubicBezTo>
                  <a:cubicBezTo>
                    <a:pt x="246" y="20"/>
                    <a:pt x="214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5" name="Google Shape;9175;p22"/>
            <p:cNvSpPr/>
            <p:nvPr/>
          </p:nvSpPr>
          <p:spPr>
            <a:xfrm>
              <a:off x="4869175" y="2349825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70" y="1"/>
                  </a:moveTo>
                  <a:cubicBezTo>
                    <a:pt x="137" y="1"/>
                    <a:pt x="104" y="17"/>
                    <a:pt x="67" y="34"/>
                  </a:cubicBezTo>
                  <a:cubicBezTo>
                    <a:pt x="50" y="50"/>
                    <a:pt x="34" y="83"/>
                    <a:pt x="17" y="104"/>
                  </a:cubicBezTo>
                  <a:cubicBezTo>
                    <a:pt x="1" y="153"/>
                    <a:pt x="34" y="207"/>
                    <a:pt x="83" y="207"/>
                  </a:cubicBezTo>
                  <a:cubicBezTo>
                    <a:pt x="120" y="207"/>
                    <a:pt x="137" y="186"/>
                    <a:pt x="153" y="186"/>
                  </a:cubicBezTo>
                  <a:cubicBezTo>
                    <a:pt x="186" y="170"/>
                    <a:pt x="223" y="137"/>
                    <a:pt x="240" y="104"/>
                  </a:cubicBezTo>
                  <a:cubicBezTo>
                    <a:pt x="256" y="50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6" name="Google Shape;9176;p22"/>
            <p:cNvSpPr/>
            <p:nvPr/>
          </p:nvSpPr>
          <p:spPr>
            <a:xfrm>
              <a:off x="4880725" y="2281075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37" y="1"/>
                  </a:moveTo>
                  <a:cubicBezTo>
                    <a:pt x="120" y="1"/>
                    <a:pt x="87" y="17"/>
                    <a:pt x="54" y="50"/>
                  </a:cubicBezTo>
                  <a:cubicBezTo>
                    <a:pt x="17" y="104"/>
                    <a:pt x="1" y="154"/>
                    <a:pt x="54" y="191"/>
                  </a:cubicBezTo>
                  <a:cubicBezTo>
                    <a:pt x="65" y="191"/>
                    <a:pt x="83" y="198"/>
                    <a:pt x="104" y="198"/>
                  </a:cubicBezTo>
                  <a:cubicBezTo>
                    <a:pt x="115" y="198"/>
                    <a:pt x="126" y="196"/>
                    <a:pt x="137" y="191"/>
                  </a:cubicBezTo>
                  <a:lnTo>
                    <a:pt x="174" y="191"/>
                  </a:lnTo>
                  <a:cubicBezTo>
                    <a:pt x="190" y="174"/>
                    <a:pt x="207" y="154"/>
                    <a:pt x="223" y="137"/>
                  </a:cubicBezTo>
                  <a:cubicBezTo>
                    <a:pt x="277" y="104"/>
                    <a:pt x="277" y="34"/>
                    <a:pt x="223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7" name="Google Shape;9177;p22"/>
            <p:cNvSpPr/>
            <p:nvPr/>
          </p:nvSpPr>
          <p:spPr>
            <a:xfrm>
              <a:off x="4878975" y="2293150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57" y="0"/>
                  </a:moveTo>
                  <a:cubicBezTo>
                    <a:pt x="141" y="0"/>
                    <a:pt x="104" y="0"/>
                    <a:pt x="71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8" y="186"/>
                    <a:pt x="87" y="186"/>
                  </a:cubicBezTo>
                  <a:lnTo>
                    <a:pt x="157" y="186"/>
                  </a:lnTo>
                  <a:cubicBezTo>
                    <a:pt x="157" y="169"/>
                    <a:pt x="174" y="169"/>
                    <a:pt x="174" y="169"/>
                  </a:cubicBezTo>
                  <a:cubicBezTo>
                    <a:pt x="207" y="136"/>
                    <a:pt x="227" y="120"/>
                    <a:pt x="244" y="103"/>
                  </a:cubicBezTo>
                  <a:cubicBezTo>
                    <a:pt x="260" y="33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8" name="Google Shape;9178;p22"/>
            <p:cNvSpPr/>
            <p:nvPr/>
          </p:nvSpPr>
          <p:spPr>
            <a:xfrm>
              <a:off x="4884125" y="230427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41" y="17"/>
                    <a:pt x="104" y="17"/>
                    <a:pt x="87" y="34"/>
                  </a:cubicBezTo>
                  <a:cubicBezTo>
                    <a:pt x="54" y="50"/>
                    <a:pt x="38" y="87"/>
                    <a:pt x="21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4" y="207"/>
                    <a:pt x="141" y="207"/>
                    <a:pt x="157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27" y="153"/>
                    <a:pt x="244" y="137"/>
                    <a:pt x="244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9" name="Google Shape;9179;p22"/>
            <p:cNvSpPr/>
            <p:nvPr/>
          </p:nvSpPr>
          <p:spPr>
            <a:xfrm>
              <a:off x="4868675" y="2305100"/>
              <a:ext cx="6500" cy="5200"/>
            </a:xfrm>
            <a:custGeom>
              <a:avLst/>
              <a:gdLst/>
              <a:ahLst/>
              <a:cxnLst/>
              <a:rect l="l" t="t" r="r" b="b"/>
              <a:pathLst>
                <a:path w="260" h="208" extrusionOk="0">
                  <a:moveTo>
                    <a:pt x="174" y="0"/>
                  </a:moveTo>
                  <a:cubicBezTo>
                    <a:pt x="152" y="0"/>
                    <a:pt x="128" y="6"/>
                    <a:pt x="103" y="17"/>
                  </a:cubicBezTo>
                  <a:cubicBezTo>
                    <a:pt x="37" y="54"/>
                    <a:pt x="0" y="104"/>
                    <a:pt x="21" y="157"/>
                  </a:cubicBezTo>
                  <a:cubicBezTo>
                    <a:pt x="31" y="189"/>
                    <a:pt x="56" y="207"/>
                    <a:pt x="91" y="207"/>
                  </a:cubicBezTo>
                  <a:cubicBezTo>
                    <a:pt x="110" y="207"/>
                    <a:pt x="132" y="202"/>
                    <a:pt x="157" y="190"/>
                  </a:cubicBezTo>
                  <a:cubicBezTo>
                    <a:pt x="227" y="157"/>
                    <a:pt x="260" y="104"/>
                    <a:pt x="243" y="54"/>
                  </a:cubicBezTo>
                  <a:cubicBezTo>
                    <a:pt x="243" y="19"/>
                    <a:pt x="21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0" name="Google Shape;9180;p22"/>
            <p:cNvSpPr/>
            <p:nvPr/>
          </p:nvSpPr>
          <p:spPr>
            <a:xfrm>
              <a:off x="4851975" y="2350250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03" y="0"/>
                  </a:moveTo>
                  <a:cubicBezTo>
                    <a:pt x="33" y="33"/>
                    <a:pt x="0" y="104"/>
                    <a:pt x="17" y="136"/>
                  </a:cubicBezTo>
                  <a:cubicBezTo>
                    <a:pt x="27" y="170"/>
                    <a:pt x="52" y="189"/>
                    <a:pt x="86" y="189"/>
                  </a:cubicBezTo>
                  <a:cubicBezTo>
                    <a:pt x="106" y="189"/>
                    <a:pt x="129" y="183"/>
                    <a:pt x="153" y="169"/>
                  </a:cubicBezTo>
                  <a:cubicBezTo>
                    <a:pt x="173" y="169"/>
                    <a:pt x="190" y="153"/>
                    <a:pt x="206" y="153"/>
                  </a:cubicBezTo>
                  <a:cubicBezTo>
                    <a:pt x="239" y="120"/>
                    <a:pt x="256" y="66"/>
                    <a:pt x="239" y="33"/>
                  </a:cubicBezTo>
                  <a:cubicBezTo>
                    <a:pt x="239" y="17"/>
                    <a:pt x="206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1" name="Google Shape;9181;p22"/>
            <p:cNvSpPr/>
            <p:nvPr/>
          </p:nvSpPr>
          <p:spPr>
            <a:xfrm>
              <a:off x="4888450" y="231582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37" y="0"/>
                  </a:moveTo>
                  <a:cubicBezTo>
                    <a:pt x="104" y="21"/>
                    <a:pt x="87" y="37"/>
                    <a:pt x="54" y="54"/>
                  </a:cubicBezTo>
                  <a:cubicBezTo>
                    <a:pt x="1" y="103"/>
                    <a:pt x="1" y="157"/>
                    <a:pt x="54" y="190"/>
                  </a:cubicBezTo>
                  <a:cubicBezTo>
                    <a:pt x="71" y="207"/>
                    <a:pt x="104" y="207"/>
                    <a:pt x="137" y="207"/>
                  </a:cubicBezTo>
                  <a:cubicBezTo>
                    <a:pt x="137" y="190"/>
                    <a:pt x="157" y="190"/>
                    <a:pt x="157" y="190"/>
                  </a:cubicBezTo>
                  <a:cubicBezTo>
                    <a:pt x="190" y="174"/>
                    <a:pt x="207" y="174"/>
                    <a:pt x="223" y="157"/>
                  </a:cubicBezTo>
                  <a:cubicBezTo>
                    <a:pt x="260" y="103"/>
                    <a:pt x="277" y="54"/>
                    <a:pt x="223" y="21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2" name="Google Shape;9182;p22"/>
            <p:cNvSpPr/>
            <p:nvPr/>
          </p:nvSpPr>
          <p:spPr>
            <a:xfrm>
              <a:off x="4850625" y="2340300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56" y="0"/>
                  </a:moveTo>
                  <a:cubicBezTo>
                    <a:pt x="137" y="0"/>
                    <a:pt x="119" y="5"/>
                    <a:pt x="104" y="19"/>
                  </a:cubicBezTo>
                  <a:cubicBezTo>
                    <a:pt x="54" y="36"/>
                    <a:pt x="21" y="73"/>
                    <a:pt x="21" y="106"/>
                  </a:cubicBezTo>
                  <a:cubicBezTo>
                    <a:pt x="1" y="122"/>
                    <a:pt x="1" y="139"/>
                    <a:pt x="1" y="139"/>
                  </a:cubicBezTo>
                  <a:cubicBezTo>
                    <a:pt x="14" y="174"/>
                    <a:pt x="47" y="193"/>
                    <a:pt x="87" y="193"/>
                  </a:cubicBezTo>
                  <a:cubicBezTo>
                    <a:pt x="109" y="193"/>
                    <a:pt x="133" y="187"/>
                    <a:pt x="157" y="176"/>
                  </a:cubicBezTo>
                  <a:cubicBezTo>
                    <a:pt x="207" y="155"/>
                    <a:pt x="260" y="89"/>
                    <a:pt x="244" y="52"/>
                  </a:cubicBezTo>
                  <a:cubicBezTo>
                    <a:pt x="244" y="36"/>
                    <a:pt x="227" y="19"/>
                    <a:pt x="227" y="19"/>
                  </a:cubicBezTo>
                  <a:cubicBezTo>
                    <a:pt x="206" y="10"/>
                    <a:pt x="180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3" name="Google Shape;9183;p22"/>
            <p:cNvSpPr/>
            <p:nvPr/>
          </p:nvSpPr>
          <p:spPr>
            <a:xfrm>
              <a:off x="4855775" y="230295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38" y="70"/>
                    <a:pt x="21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4" y="206"/>
                    <a:pt x="141" y="190"/>
                    <a:pt x="157" y="190"/>
                  </a:cubicBezTo>
                  <a:cubicBezTo>
                    <a:pt x="174" y="190"/>
                    <a:pt x="190" y="173"/>
                    <a:pt x="190" y="173"/>
                  </a:cubicBezTo>
                  <a:cubicBezTo>
                    <a:pt x="228" y="157"/>
                    <a:pt x="244" y="124"/>
                    <a:pt x="261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4" name="Google Shape;9184;p22"/>
            <p:cNvSpPr/>
            <p:nvPr/>
          </p:nvSpPr>
          <p:spPr>
            <a:xfrm>
              <a:off x="4858350" y="231742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49" y="0"/>
                  </a:moveTo>
                  <a:cubicBezTo>
                    <a:pt x="134" y="0"/>
                    <a:pt x="118" y="2"/>
                    <a:pt x="104" y="6"/>
                  </a:cubicBezTo>
                  <a:cubicBezTo>
                    <a:pt x="38" y="39"/>
                    <a:pt x="1" y="93"/>
                    <a:pt x="1" y="143"/>
                  </a:cubicBezTo>
                  <a:cubicBezTo>
                    <a:pt x="14" y="177"/>
                    <a:pt x="47" y="197"/>
                    <a:pt x="87" y="197"/>
                  </a:cubicBezTo>
                  <a:cubicBezTo>
                    <a:pt x="109" y="197"/>
                    <a:pt x="133" y="191"/>
                    <a:pt x="158" y="180"/>
                  </a:cubicBezTo>
                  <a:cubicBezTo>
                    <a:pt x="207" y="163"/>
                    <a:pt x="261" y="93"/>
                    <a:pt x="244" y="39"/>
                  </a:cubicBezTo>
                  <a:cubicBezTo>
                    <a:pt x="232" y="15"/>
                    <a:pt x="191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5" name="Google Shape;9185;p22"/>
            <p:cNvSpPr/>
            <p:nvPr/>
          </p:nvSpPr>
          <p:spPr>
            <a:xfrm>
              <a:off x="4860525" y="2269950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41" y="1"/>
                  </a:moveTo>
                  <a:cubicBezTo>
                    <a:pt x="104" y="1"/>
                    <a:pt x="87" y="17"/>
                    <a:pt x="54" y="34"/>
                  </a:cubicBezTo>
                  <a:cubicBezTo>
                    <a:pt x="17" y="83"/>
                    <a:pt x="0" y="137"/>
                    <a:pt x="54" y="170"/>
                  </a:cubicBezTo>
                  <a:cubicBezTo>
                    <a:pt x="71" y="186"/>
                    <a:pt x="104" y="186"/>
                    <a:pt x="141" y="186"/>
                  </a:cubicBezTo>
                  <a:cubicBezTo>
                    <a:pt x="141" y="170"/>
                    <a:pt x="157" y="170"/>
                    <a:pt x="174" y="170"/>
                  </a:cubicBezTo>
                  <a:cubicBezTo>
                    <a:pt x="190" y="153"/>
                    <a:pt x="207" y="153"/>
                    <a:pt x="223" y="137"/>
                  </a:cubicBezTo>
                  <a:cubicBezTo>
                    <a:pt x="244" y="120"/>
                    <a:pt x="260" y="83"/>
                    <a:pt x="260" y="67"/>
                  </a:cubicBezTo>
                  <a:cubicBezTo>
                    <a:pt x="260" y="34"/>
                    <a:pt x="244" y="17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6" name="Google Shape;9186;p22"/>
            <p:cNvSpPr/>
            <p:nvPr/>
          </p:nvSpPr>
          <p:spPr>
            <a:xfrm>
              <a:off x="4864850" y="2291400"/>
              <a:ext cx="6425" cy="4750"/>
            </a:xfrm>
            <a:custGeom>
              <a:avLst/>
              <a:gdLst/>
              <a:ahLst/>
              <a:cxnLst/>
              <a:rect l="l" t="t" r="r" b="b"/>
              <a:pathLst>
                <a:path w="257" h="190" extrusionOk="0">
                  <a:moveTo>
                    <a:pt x="174" y="0"/>
                  </a:moveTo>
                  <a:cubicBezTo>
                    <a:pt x="104" y="0"/>
                    <a:pt x="34" y="33"/>
                    <a:pt x="17" y="87"/>
                  </a:cubicBezTo>
                  <a:cubicBezTo>
                    <a:pt x="1" y="153"/>
                    <a:pt x="34" y="190"/>
                    <a:pt x="104" y="190"/>
                  </a:cubicBezTo>
                  <a:cubicBezTo>
                    <a:pt x="120" y="190"/>
                    <a:pt x="137" y="190"/>
                    <a:pt x="153" y="173"/>
                  </a:cubicBezTo>
                  <a:cubicBezTo>
                    <a:pt x="174" y="173"/>
                    <a:pt x="174" y="173"/>
                    <a:pt x="190" y="153"/>
                  </a:cubicBezTo>
                  <a:cubicBezTo>
                    <a:pt x="223" y="136"/>
                    <a:pt x="240" y="120"/>
                    <a:pt x="240" y="87"/>
                  </a:cubicBezTo>
                  <a:cubicBezTo>
                    <a:pt x="256" y="70"/>
                    <a:pt x="256" y="33"/>
                    <a:pt x="240" y="1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7" name="Google Shape;9187;p22"/>
            <p:cNvSpPr/>
            <p:nvPr/>
          </p:nvSpPr>
          <p:spPr>
            <a:xfrm>
              <a:off x="4793950" y="2305100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54" y="38"/>
                    <a:pt x="21" y="71"/>
                    <a:pt x="21" y="87"/>
                  </a:cubicBezTo>
                  <a:cubicBezTo>
                    <a:pt x="0" y="157"/>
                    <a:pt x="37" y="190"/>
                    <a:pt x="87" y="190"/>
                  </a:cubicBezTo>
                  <a:cubicBezTo>
                    <a:pt x="103" y="190"/>
                    <a:pt x="140" y="190"/>
                    <a:pt x="157" y="174"/>
                  </a:cubicBezTo>
                  <a:cubicBezTo>
                    <a:pt x="157" y="174"/>
                    <a:pt x="173" y="174"/>
                    <a:pt x="173" y="157"/>
                  </a:cubicBezTo>
                  <a:cubicBezTo>
                    <a:pt x="206" y="141"/>
                    <a:pt x="227" y="120"/>
                    <a:pt x="243" y="87"/>
                  </a:cubicBezTo>
                  <a:cubicBezTo>
                    <a:pt x="243" y="71"/>
                    <a:pt x="243" y="38"/>
                    <a:pt x="227" y="17"/>
                  </a:cubicBezTo>
                  <a:cubicBezTo>
                    <a:pt x="227" y="1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8" name="Google Shape;9188;p22"/>
            <p:cNvSpPr/>
            <p:nvPr/>
          </p:nvSpPr>
          <p:spPr>
            <a:xfrm>
              <a:off x="4778075" y="230510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1"/>
                  </a:moveTo>
                  <a:cubicBezTo>
                    <a:pt x="103" y="17"/>
                    <a:pt x="70" y="38"/>
                    <a:pt x="54" y="54"/>
                  </a:cubicBezTo>
                  <a:cubicBezTo>
                    <a:pt x="0" y="104"/>
                    <a:pt x="0" y="157"/>
                    <a:pt x="54" y="190"/>
                  </a:cubicBezTo>
                  <a:cubicBezTo>
                    <a:pt x="65" y="190"/>
                    <a:pt x="83" y="198"/>
                    <a:pt x="99" y="198"/>
                  </a:cubicBezTo>
                  <a:cubicBezTo>
                    <a:pt x="107" y="198"/>
                    <a:pt x="114" y="196"/>
                    <a:pt x="120" y="190"/>
                  </a:cubicBezTo>
                  <a:lnTo>
                    <a:pt x="157" y="190"/>
                  </a:lnTo>
                  <a:cubicBezTo>
                    <a:pt x="173" y="174"/>
                    <a:pt x="190" y="157"/>
                    <a:pt x="206" y="157"/>
                  </a:cubicBezTo>
                  <a:cubicBezTo>
                    <a:pt x="243" y="120"/>
                    <a:pt x="260" y="104"/>
                    <a:pt x="260" y="71"/>
                  </a:cubicBezTo>
                  <a:cubicBezTo>
                    <a:pt x="260" y="54"/>
                    <a:pt x="243" y="17"/>
                    <a:pt x="223" y="17"/>
                  </a:cubicBezTo>
                  <a:cubicBezTo>
                    <a:pt x="206" y="1"/>
                    <a:pt x="173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9" name="Google Shape;9189;p22"/>
            <p:cNvSpPr/>
            <p:nvPr/>
          </p:nvSpPr>
          <p:spPr>
            <a:xfrm>
              <a:off x="4894025" y="2293075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62" y="1"/>
                  </a:moveTo>
                  <a:cubicBezTo>
                    <a:pt x="143" y="1"/>
                    <a:pt x="122" y="7"/>
                    <a:pt x="103" y="20"/>
                  </a:cubicBezTo>
                  <a:cubicBezTo>
                    <a:pt x="37" y="36"/>
                    <a:pt x="0" y="106"/>
                    <a:pt x="0" y="139"/>
                  </a:cubicBezTo>
                  <a:cubicBezTo>
                    <a:pt x="11" y="171"/>
                    <a:pt x="44" y="191"/>
                    <a:pt x="85" y="191"/>
                  </a:cubicBezTo>
                  <a:cubicBezTo>
                    <a:pt x="108" y="191"/>
                    <a:pt x="132" y="185"/>
                    <a:pt x="157" y="172"/>
                  </a:cubicBezTo>
                  <a:cubicBezTo>
                    <a:pt x="207" y="156"/>
                    <a:pt x="260" y="86"/>
                    <a:pt x="244" y="53"/>
                  </a:cubicBezTo>
                  <a:cubicBezTo>
                    <a:pt x="230" y="21"/>
                    <a:pt x="198" y="1"/>
                    <a:pt x="1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0" name="Google Shape;9190;p22"/>
            <p:cNvSpPr/>
            <p:nvPr/>
          </p:nvSpPr>
          <p:spPr>
            <a:xfrm>
              <a:off x="4785375" y="2282025"/>
              <a:ext cx="6950" cy="5075"/>
            </a:xfrm>
            <a:custGeom>
              <a:avLst/>
              <a:gdLst/>
              <a:ahLst/>
              <a:cxnLst/>
              <a:rect l="l" t="t" r="r" b="b"/>
              <a:pathLst>
                <a:path w="278" h="203" extrusionOk="0">
                  <a:moveTo>
                    <a:pt x="191" y="0"/>
                  </a:moveTo>
                  <a:cubicBezTo>
                    <a:pt x="178" y="0"/>
                    <a:pt x="166" y="4"/>
                    <a:pt x="158" y="12"/>
                  </a:cubicBezTo>
                  <a:cubicBezTo>
                    <a:pt x="120" y="12"/>
                    <a:pt x="87" y="33"/>
                    <a:pt x="71" y="50"/>
                  </a:cubicBezTo>
                  <a:cubicBezTo>
                    <a:pt x="17" y="99"/>
                    <a:pt x="1" y="169"/>
                    <a:pt x="54" y="186"/>
                  </a:cubicBezTo>
                  <a:cubicBezTo>
                    <a:pt x="71" y="202"/>
                    <a:pt x="104" y="202"/>
                    <a:pt x="137" y="202"/>
                  </a:cubicBezTo>
                  <a:cubicBezTo>
                    <a:pt x="137" y="202"/>
                    <a:pt x="158" y="186"/>
                    <a:pt x="174" y="186"/>
                  </a:cubicBezTo>
                  <a:cubicBezTo>
                    <a:pt x="191" y="186"/>
                    <a:pt x="207" y="169"/>
                    <a:pt x="223" y="153"/>
                  </a:cubicBezTo>
                  <a:cubicBezTo>
                    <a:pt x="277" y="99"/>
                    <a:pt x="277" y="50"/>
                    <a:pt x="223" y="12"/>
                  </a:cubicBezTo>
                  <a:cubicBezTo>
                    <a:pt x="215" y="4"/>
                    <a:pt x="203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1" name="Google Shape;9191;p22"/>
            <p:cNvSpPr/>
            <p:nvPr/>
          </p:nvSpPr>
          <p:spPr>
            <a:xfrm>
              <a:off x="4782800" y="23154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7" y="1"/>
                    <a:pt x="120" y="17"/>
                    <a:pt x="87" y="38"/>
                  </a:cubicBezTo>
                  <a:cubicBezTo>
                    <a:pt x="54" y="54"/>
                    <a:pt x="34" y="71"/>
                    <a:pt x="17" y="104"/>
                  </a:cubicBezTo>
                  <a:cubicBezTo>
                    <a:pt x="1" y="158"/>
                    <a:pt x="34" y="191"/>
                    <a:pt x="104" y="191"/>
                  </a:cubicBezTo>
                  <a:lnTo>
                    <a:pt x="157" y="191"/>
                  </a:lnTo>
                  <a:cubicBezTo>
                    <a:pt x="174" y="174"/>
                    <a:pt x="190" y="174"/>
                    <a:pt x="190" y="174"/>
                  </a:cubicBezTo>
                  <a:cubicBezTo>
                    <a:pt x="223" y="158"/>
                    <a:pt x="240" y="120"/>
                    <a:pt x="261" y="104"/>
                  </a:cubicBezTo>
                  <a:cubicBezTo>
                    <a:pt x="261" y="71"/>
                    <a:pt x="261" y="54"/>
                    <a:pt x="240" y="38"/>
                  </a:cubicBezTo>
                  <a:cubicBezTo>
                    <a:pt x="223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2" name="Google Shape;9192;p22"/>
            <p:cNvSpPr/>
            <p:nvPr/>
          </p:nvSpPr>
          <p:spPr>
            <a:xfrm>
              <a:off x="4659950" y="2272025"/>
              <a:ext cx="6100" cy="4350"/>
            </a:xfrm>
            <a:custGeom>
              <a:avLst/>
              <a:gdLst/>
              <a:ahLst/>
              <a:cxnLst/>
              <a:rect l="l" t="t" r="r" b="b"/>
              <a:pathLst>
                <a:path w="244" h="174" extrusionOk="0">
                  <a:moveTo>
                    <a:pt x="70" y="0"/>
                  </a:moveTo>
                  <a:cubicBezTo>
                    <a:pt x="37" y="21"/>
                    <a:pt x="21" y="54"/>
                    <a:pt x="0" y="70"/>
                  </a:cubicBezTo>
                  <a:cubicBezTo>
                    <a:pt x="0" y="103"/>
                    <a:pt x="0" y="124"/>
                    <a:pt x="21" y="140"/>
                  </a:cubicBezTo>
                  <a:cubicBezTo>
                    <a:pt x="37" y="157"/>
                    <a:pt x="54" y="173"/>
                    <a:pt x="87" y="173"/>
                  </a:cubicBezTo>
                  <a:cubicBezTo>
                    <a:pt x="103" y="173"/>
                    <a:pt x="124" y="173"/>
                    <a:pt x="140" y="157"/>
                  </a:cubicBezTo>
                  <a:cubicBezTo>
                    <a:pt x="157" y="157"/>
                    <a:pt x="173" y="140"/>
                    <a:pt x="173" y="140"/>
                  </a:cubicBezTo>
                  <a:cubicBezTo>
                    <a:pt x="206" y="124"/>
                    <a:pt x="227" y="103"/>
                    <a:pt x="244" y="70"/>
                  </a:cubicBezTo>
                  <a:cubicBezTo>
                    <a:pt x="244" y="37"/>
                    <a:pt x="244" y="21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3" name="Google Shape;9193;p22"/>
            <p:cNvSpPr/>
            <p:nvPr/>
          </p:nvSpPr>
          <p:spPr>
            <a:xfrm>
              <a:off x="4752700" y="2271200"/>
              <a:ext cx="6525" cy="3000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38" y="0"/>
                  </a:moveTo>
                  <a:lnTo>
                    <a:pt x="38" y="17"/>
                  </a:lnTo>
                  <a:cubicBezTo>
                    <a:pt x="1" y="70"/>
                    <a:pt x="38" y="120"/>
                    <a:pt x="104" y="120"/>
                  </a:cubicBezTo>
                  <a:cubicBezTo>
                    <a:pt x="125" y="120"/>
                    <a:pt x="141" y="103"/>
                    <a:pt x="174" y="103"/>
                  </a:cubicBezTo>
                  <a:lnTo>
                    <a:pt x="191" y="87"/>
                  </a:lnTo>
                  <a:cubicBezTo>
                    <a:pt x="228" y="70"/>
                    <a:pt x="244" y="33"/>
                    <a:pt x="261" y="17"/>
                  </a:cubicBezTo>
                  <a:lnTo>
                    <a:pt x="2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4" name="Google Shape;9194;p22"/>
            <p:cNvSpPr/>
            <p:nvPr/>
          </p:nvSpPr>
          <p:spPr>
            <a:xfrm>
              <a:off x="4690875" y="2271600"/>
              <a:ext cx="6500" cy="4350"/>
            </a:xfrm>
            <a:custGeom>
              <a:avLst/>
              <a:gdLst/>
              <a:ahLst/>
              <a:cxnLst/>
              <a:rect l="l" t="t" r="r" b="b"/>
              <a:pathLst>
                <a:path w="260" h="174" extrusionOk="0">
                  <a:moveTo>
                    <a:pt x="70" y="1"/>
                  </a:moveTo>
                  <a:cubicBezTo>
                    <a:pt x="54" y="38"/>
                    <a:pt x="21" y="54"/>
                    <a:pt x="21" y="87"/>
                  </a:cubicBezTo>
                  <a:cubicBezTo>
                    <a:pt x="0" y="141"/>
                    <a:pt x="37" y="174"/>
                    <a:pt x="87" y="174"/>
                  </a:cubicBezTo>
                  <a:cubicBezTo>
                    <a:pt x="124" y="174"/>
                    <a:pt x="140" y="174"/>
                    <a:pt x="157" y="157"/>
                  </a:cubicBezTo>
                  <a:lnTo>
                    <a:pt x="190" y="157"/>
                  </a:lnTo>
                  <a:cubicBezTo>
                    <a:pt x="206" y="120"/>
                    <a:pt x="243" y="104"/>
                    <a:pt x="243" y="71"/>
                  </a:cubicBezTo>
                  <a:cubicBezTo>
                    <a:pt x="260" y="54"/>
                    <a:pt x="260" y="17"/>
                    <a:pt x="2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5" name="Google Shape;9195;p22"/>
            <p:cNvSpPr/>
            <p:nvPr/>
          </p:nvSpPr>
          <p:spPr>
            <a:xfrm>
              <a:off x="4788775" y="22931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5" y="50"/>
                    <a:pt x="22" y="66"/>
                    <a:pt x="22" y="103"/>
                  </a:cubicBezTo>
                  <a:cubicBezTo>
                    <a:pt x="1" y="153"/>
                    <a:pt x="38" y="206"/>
                    <a:pt x="87" y="206"/>
                  </a:cubicBezTo>
                  <a:cubicBezTo>
                    <a:pt x="125" y="206"/>
                    <a:pt x="141" y="186"/>
                    <a:pt x="158" y="186"/>
                  </a:cubicBezTo>
                  <a:cubicBezTo>
                    <a:pt x="174" y="169"/>
                    <a:pt x="174" y="169"/>
                    <a:pt x="191" y="169"/>
                  </a:cubicBezTo>
                  <a:cubicBezTo>
                    <a:pt x="207" y="153"/>
                    <a:pt x="244" y="120"/>
                    <a:pt x="244" y="103"/>
                  </a:cubicBezTo>
                  <a:cubicBezTo>
                    <a:pt x="261" y="50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6" name="Google Shape;9196;p22"/>
            <p:cNvSpPr/>
            <p:nvPr/>
          </p:nvSpPr>
          <p:spPr>
            <a:xfrm>
              <a:off x="4876475" y="2269450"/>
              <a:ext cx="6450" cy="4825"/>
            </a:xfrm>
            <a:custGeom>
              <a:avLst/>
              <a:gdLst/>
              <a:ahLst/>
              <a:cxnLst/>
              <a:rect l="l" t="t" r="r" b="b"/>
              <a:pathLst>
                <a:path w="258" h="193" extrusionOk="0">
                  <a:moveTo>
                    <a:pt x="154" y="0"/>
                  </a:moveTo>
                  <a:cubicBezTo>
                    <a:pt x="121" y="0"/>
                    <a:pt x="100" y="21"/>
                    <a:pt x="67" y="37"/>
                  </a:cubicBezTo>
                  <a:cubicBezTo>
                    <a:pt x="51" y="54"/>
                    <a:pt x="34" y="70"/>
                    <a:pt x="18" y="103"/>
                  </a:cubicBezTo>
                  <a:cubicBezTo>
                    <a:pt x="0" y="150"/>
                    <a:pt x="26" y="193"/>
                    <a:pt x="65" y="193"/>
                  </a:cubicBezTo>
                  <a:cubicBezTo>
                    <a:pt x="71" y="193"/>
                    <a:pt x="77" y="192"/>
                    <a:pt x="84" y="190"/>
                  </a:cubicBezTo>
                  <a:lnTo>
                    <a:pt x="154" y="190"/>
                  </a:lnTo>
                  <a:cubicBezTo>
                    <a:pt x="171" y="173"/>
                    <a:pt x="171" y="173"/>
                    <a:pt x="187" y="173"/>
                  </a:cubicBezTo>
                  <a:cubicBezTo>
                    <a:pt x="204" y="157"/>
                    <a:pt x="241" y="124"/>
                    <a:pt x="241" y="103"/>
                  </a:cubicBezTo>
                  <a:cubicBezTo>
                    <a:pt x="257" y="70"/>
                    <a:pt x="257" y="54"/>
                    <a:pt x="241" y="37"/>
                  </a:cubicBezTo>
                  <a:cubicBezTo>
                    <a:pt x="224" y="21"/>
                    <a:pt x="204" y="0"/>
                    <a:pt x="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7" name="Google Shape;9197;p22"/>
            <p:cNvSpPr/>
            <p:nvPr/>
          </p:nvSpPr>
          <p:spPr>
            <a:xfrm>
              <a:off x="4815900" y="2270375"/>
              <a:ext cx="6000" cy="4250"/>
            </a:xfrm>
            <a:custGeom>
              <a:avLst/>
              <a:gdLst/>
              <a:ahLst/>
              <a:cxnLst/>
              <a:rect l="l" t="t" r="r" b="b"/>
              <a:pathLst>
                <a:path w="240" h="170" extrusionOk="0">
                  <a:moveTo>
                    <a:pt x="70" y="0"/>
                  </a:moveTo>
                  <a:cubicBezTo>
                    <a:pt x="33" y="17"/>
                    <a:pt x="17" y="50"/>
                    <a:pt x="17" y="66"/>
                  </a:cubicBezTo>
                  <a:cubicBezTo>
                    <a:pt x="0" y="103"/>
                    <a:pt x="0" y="120"/>
                    <a:pt x="17" y="136"/>
                  </a:cubicBezTo>
                  <a:cubicBezTo>
                    <a:pt x="33" y="153"/>
                    <a:pt x="50" y="169"/>
                    <a:pt x="87" y="169"/>
                  </a:cubicBezTo>
                  <a:cubicBezTo>
                    <a:pt x="103" y="169"/>
                    <a:pt x="120" y="169"/>
                    <a:pt x="153" y="153"/>
                  </a:cubicBezTo>
                  <a:lnTo>
                    <a:pt x="173" y="136"/>
                  </a:lnTo>
                  <a:cubicBezTo>
                    <a:pt x="206" y="120"/>
                    <a:pt x="223" y="103"/>
                    <a:pt x="239" y="66"/>
                  </a:cubicBezTo>
                  <a:cubicBezTo>
                    <a:pt x="239" y="33"/>
                    <a:pt x="239" y="17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8" name="Google Shape;9198;p22"/>
            <p:cNvSpPr/>
            <p:nvPr/>
          </p:nvSpPr>
          <p:spPr>
            <a:xfrm>
              <a:off x="4632125" y="2283250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36" y="1"/>
                  </a:moveTo>
                  <a:cubicBezTo>
                    <a:pt x="103" y="17"/>
                    <a:pt x="83" y="34"/>
                    <a:pt x="50" y="50"/>
                  </a:cubicBezTo>
                  <a:cubicBezTo>
                    <a:pt x="0" y="104"/>
                    <a:pt x="0" y="153"/>
                    <a:pt x="50" y="190"/>
                  </a:cubicBezTo>
                  <a:cubicBezTo>
                    <a:pt x="61" y="190"/>
                    <a:pt x="81" y="198"/>
                    <a:pt x="103" y="198"/>
                  </a:cubicBezTo>
                  <a:cubicBezTo>
                    <a:pt x="114" y="198"/>
                    <a:pt x="125" y="196"/>
                    <a:pt x="136" y="190"/>
                  </a:cubicBezTo>
                  <a:lnTo>
                    <a:pt x="153" y="190"/>
                  </a:lnTo>
                  <a:cubicBezTo>
                    <a:pt x="186" y="170"/>
                    <a:pt x="206" y="153"/>
                    <a:pt x="223" y="137"/>
                  </a:cubicBezTo>
                  <a:cubicBezTo>
                    <a:pt x="239" y="120"/>
                    <a:pt x="256" y="104"/>
                    <a:pt x="256" y="67"/>
                  </a:cubicBezTo>
                  <a:cubicBezTo>
                    <a:pt x="256" y="50"/>
                    <a:pt x="239" y="17"/>
                    <a:pt x="223" y="17"/>
                  </a:cubicBezTo>
                  <a:cubicBezTo>
                    <a:pt x="206" y="1"/>
                    <a:pt x="169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9" name="Google Shape;9199;p22"/>
            <p:cNvSpPr/>
            <p:nvPr/>
          </p:nvSpPr>
          <p:spPr>
            <a:xfrm>
              <a:off x="4894425" y="22815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38" y="33"/>
                    <a:pt x="21" y="71"/>
                    <a:pt x="21" y="87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8" y="174"/>
                  </a:cubicBezTo>
                  <a:cubicBezTo>
                    <a:pt x="158" y="174"/>
                    <a:pt x="174" y="174"/>
                    <a:pt x="174" y="157"/>
                  </a:cubicBezTo>
                  <a:cubicBezTo>
                    <a:pt x="207" y="137"/>
                    <a:pt x="228" y="120"/>
                    <a:pt x="244" y="87"/>
                  </a:cubicBezTo>
                  <a:cubicBezTo>
                    <a:pt x="261" y="33"/>
                    <a:pt x="228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0" name="Google Shape;9200;p22"/>
            <p:cNvSpPr/>
            <p:nvPr/>
          </p:nvSpPr>
          <p:spPr>
            <a:xfrm>
              <a:off x="4802175" y="2280250"/>
              <a:ext cx="6425" cy="4675"/>
            </a:xfrm>
            <a:custGeom>
              <a:avLst/>
              <a:gdLst/>
              <a:ahLst/>
              <a:cxnLst/>
              <a:rect l="l" t="t" r="r" b="b"/>
              <a:pathLst>
                <a:path w="257" h="187" extrusionOk="0">
                  <a:moveTo>
                    <a:pt x="153" y="1"/>
                  </a:moveTo>
                  <a:cubicBezTo>
                    <a:pt x="137" y="1"/>
                    <a:pt x="104" y="1"/>
                    <a:pt x="67" y="34"/>
                  </a:cubicBezTo>
                  <a:cubicBezTo>
                    <a:pt x="34" y="50"/>
                    <a:pt x="17" y="67"/>
                    <a:pt x="17" y="104"/>
                  </a:cubicBezTo>
                  <a:cubicBezTo>
                    <a:pt x="1" y="137"/>
                    <a:pt x="17" y="187"/>
                    <a:pt x="67" y="187"/>
                  </a:cubicBezTo>
                  <a:lnTo>
                    <a:pt x="153" y="187"/>
                  </a:lnTo>
                  <a:cubicBezTo>
                    <a:pt x="170" y="170"/>
                    <a:pt x="207" y="154"/>
                    <a:pt x="224" y="121"/>
                  </a:cubicBezTo>
                  <a:lnTo>
                    <a:pt x="240" y="104"/>
                  </a:lnTo>
                  <a:cubicBezTo>
                    <a:pt x="257" y="34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1" name="Google Shape;9201;p22"/>
            <p:cNvSpPr/>
            <p:nvPr/>
          </p:nvSpPr>
          <p:spPr>
            <a:xfrm>
              <a:off x="4798275" y="2316450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7" y="0"/>
                  </a:moveTo>
                  <a:cubicBezTo>
                    <a:pt x="172" y="0"/>
                    <a:pt x="155" y="4"/>
                    <a:pt x="136" y="12"/>
                  </a:cubicBezTo>
                  <a:cubicBezTo>
                    <a:pt x="103" y="12"/>
                    <a:pt x="70" y="29"/>
                    <a:pt x="54" y="45"/>
                  </a:cubicBezTo>
                  <a:cubicBezTo>
                    <a:pt x="0" y="99"/>
                    <a:pt x="0" y="165"/>
                    <a:pt x="54" y="182"/>
                  </a:cubicBezTo>
                  <a:cubicBezTo>
                    <a:pt x="70" y="202"/>
                    <a:pt x="103" y="202"/>
                    <a:pt x="120" y="202"/>
                  </a:cubicBezTo>
                  <a:cubicBezTo>
                    <a:pt x="136" y="202"/>
                    <a:pt x="157" y="182"/>
                    <a:pt x="157" y="182"/>
                  </a:cubicBezTo>
                  <a:cubicBezTo>
                    <a:pt x="173" y="182"/>
                    <a:pt x="190" y="165"/>
                    <a:pt x="206" y="149"/>
                  </a:cubicBezTo>
                  <a:cubicBezTo>
                    <a:pt x="260" y="99"/>
                    <a:pt x="260" y="45"/>
                    <a:pt x="223" y="12"/>
                  </a:cubicBezTo>
                  <a:cubicBezTo>
                    <a:pt x="215" y="4"/>
                    <a:pt x="202" y="0"/>
                    <a:pt x="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2" name="Google Shape;9202;p22"/>
            <p:cNvSpPr/>
            <p:nvPr/>
          </p:nvSpPr>
          <p:spPr>
            <a:xfrm>
              <a:off x="4860925" y="232787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41" y="1"/>
                  </a:moveTo>
                  <a:cubicBezTo>
                    <a:pt x="104" y="1"/>
                    <a:pt x="71" y="17"/>
                    <a:pt x="55" y="54"/>
                  </a:cubicBezTo>
                  <a:cubicBezTo>
                    <a:pt x="1" y="87"/>
                    <a:pt x="1" y="157"/>
                    <a:pt x="38" y="190"/>
                  </a:cubicBezTo>
                  <a:lnTo>
                    <a:pt x="125" y="190"/>
                  </a:lnTo>
                  <a:cubicBezTo>
                    <a:pt x="141" y="190"/>
                    <a:pt x="141" y="190"/>
                    <a:pt x="158" y="174"/>
                  </a:cubicBezTo>
                  <a:cubicBezTo>
                    <a:pt x="174" y="174"/>
                    <a:pt x="191" y="157"/>
                    <a:pt x="207" y="137"/>
                  </a:cubicBezTo>
                  <a:cubicBezTo>
                    <a:pt x="228" y="120"/>
                    <a:pt x="244" y="87"/>
                    <a:pt x="244" y="71"/>
                  </a:cubicBezTo>
                  <a:cubicBezTo>
                    <a:pt x="244" y="54"/>
                    <a:pt x="244" y="17"/>
                    <a:pt x="207" y="17"/>
                  </a:cubicBezTo>
                  <a:cubicBezTo>
                    <a:pt x="191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3" name="Google Shape;9203;p22"/>
            <p:cNvSpPr/>
            <p:nvPr/>
          </p:nvSpPr>
          <p:spPr>
            <a:xfrm>
              <a:off x="4823200" y="246527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1"/>
                  </a:moveTo>
                  <a:cubicBezTo>
                    <a:pt x="104" y="1"/>
                    <a:pt x="34" y="54"/>
                    <a:pt x="17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1" y="207"/>
                    <a:pt x="137" y="207"/>
                    <a:pt x="154" y="190"/>
                  </a:cubicBezTo>
                  <a:cubicBezTo>
                    <a:pt x="170" y="190"/>
                    <a:pt x="170" y="190"/>
                    <a:pt x="191" y="174"/>
                  </a:cubicBezTo>
                  <a:cubicBezTo>
                    <a:pt x="207" y="157"/>
                    <a:pt x="240" y="141"/>
                    <a:pt x="240" y="104"/>
                  </a:cubicBezTo>
                  <a:cubicBezTo>
                    <a:pt x="257" y="87"/>
                    <a:pt x="257" y="54"/>
                    <a:pt x="240" y="38"/>
                  </a:cubicBezTo>
                  <a:cubicBezTo>
                    <a:pt x="224" y="21"/>
                    <a:pt x="20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4" name="Google Shape;9204;p22"/>
            <p:cNvSpPr/>
            <p:nvPr/>
          </p:nvSpPr>
          <p:spPr>
            <a:xfrm>
              <a:off x="4823625" y="245415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4" y="0"/>
                  </a:moveTo>
                  <a:cubicBezTo>
                    <a:pt x="137" y="0"/>
                    <a:pt x="120" y="17"/>
                    <a:pt x="87" y="33"/>
                  </a:cubicBezTo>
                  <a:cubicBezTo>
                    <a:pt x="50" y="54"/>
                    <a:pt x="33" y="70"/>
                    <a:pt x="17" y="103"/>
                  </a:cubicBezTo>
                  <a:cubicBezTo>
                    <a:pt x="0" y="157"/>
                    <a:pt x="33" y="206"/>
                    <a:pt x="104" y="206"/>
                  </a:cubicBezTo>
                  <a:cubicBezTo>
                    <a:pt x="120" y="206"/>
                    <a:pt x="137" y="190"/>
                    <a:pt x="174" y="190"/>
                  </a:cubicBezTo>
                  <a:lnTo>
                    <a:pt x="190" y="173"/>
                  </a:lnTo>
                  <a:cubicBezTo>
                    <a:pt x="223" y="157"/>
                    <a:pt x="240" y="120"/>
                    <a:pt x="256" y="103"/>
                  </a:cubicBezTo>
                  <a:cubicBezTo>
                    <a:pt x="256" y="70"/>
                    <a:pt x="256" y="54"/>
                    <a:pt x="240" y="33"/>
                  </a:cubicBezTo>
                  <a:cubicBezTo>
                    <a:pt x="223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5" name="Google Shape;9205;p22"/>
            <p:cNvSpPr/>
            <p:nvPr/>
          </p:nvSpPr>
          <p:spPr>
            <a:xfrm>
              <a:off x="4687875" y="24670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54" y="54"/>
                    <a:pt x="17" y="71"/>
                    <a:pt x="17" y="104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04" y="207"/>
                    <a:pt x="141" y="190"/>
                    <a:pt x="157" y="190"/>
                  </a:cubicBezTo>
                  <a:cubicBezTo>
                    <a:pt x="157" y="174"/>
                    <a:pt x="174" y="174"/>
                    <a:pt x="190" y="174"/>
                  </a:cubicBezTo>
                  <a:cubicBezTo>
                    <a:pt x="207" y="157"/>
                    <a:pt x="223" y="120"/>
                    <a:pt x="244" y="104"/>
                  </a:cubicBezTo>
                  <a:cubicBezTo>
                    <a:pt x="260" y="5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6" name="Google Shape;9206;p22"/>
            <p:cNvSpPr/>
            <p:nvPr/>
          </p:nvSpPr>
          <p:spPr>
            <a:xfrm>
              <a:off x="4829600" y="24317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21"/>
                    <a:pt x="71" y="38"/>
                  </a:cubicBezTo>
                  <a:cubicBezTo>
                    <a:pt x="54" y="54"/>
                    <a:pt x="38" y="71"/>
                    <a:pt x="17" y="104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20" y="207"/>
                    <a:pt x="141" y="190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07" y="157"/>
                    <a:pt x="244" y="124"/>
                    <a:pt x="244" y="104"/>
                  </a:cubicBezTo>
                  <a:cubicBezTo>
                    <a:pt x="260" y="5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7" name="Google Shape;9207;p22"/>
            <p:cNvSpPr/>
            <p:nvPr/>
          </p:nvSpPr>
          <p:spPr>
            <a:xfrm>
              <a:off x="4816300" y="2491500"/>
              <a:ext cx="6925" cy="5050"/>
            </a:xfrm>
            <a:custGeom>
              <a:avLst/>
              <a:gdLst/>
              <a:ahLst/>
              <a:cxnLst/>
              <a:rect l="l" t="t" r="r" b="b"/>
              <a:pathLst>
                <a:path w="277" h="202" extrusionOk="0">
                  <a:moveTo>
                    <a:pt x="179" y="0"/>
                  </a:moveTo>
                  <a:cubicBezTo>
                    <a:pt x="160" y="0"/>
                    <a:pt x="139" y="6"/>
                    <a:pt x="120" y="19"/>
                  </a:cubicBezTo>
                  <a:cubicBezTo>
                    <a:pt x="54" y="52"/>
                    <a:pt x="1" y="106"/>
                    <a:pt x="17" y="155"/>
                  </a:cubicBezTo>
                  <a:cubicBezTo>
                    <a:pt x="27" y="189"/>
                    <a:pt x="58" y="201"/>
                    <a:pt x="93" y="201"/>
                  </a:cubicBezTo>
                  <a:cubicBezTo>
                    <a:pt x="114" y="201"/>
                    <a:pt x="137" y="196"/>
                    <a:pt x="157" y="188"/>
                  </a:cubicBezTo>
                  <a:cubicBezTo>
                    <a:pt x="223" y="155"/>
                    <a:pt x="277" y="106"/>
                    <a:pt x="260" y="52"/>
                  </a:cubicBezTo>
                  <a:cubicBezTo>
                    <a:pt x="247" y="20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8" name="Google Shape;9208;p22"/>
            <p:cNvSpPr/>
            <p:nvPr/>
          </p:nvSpPr>
          <p:spPr>
            <a:xfrm>
              <a:off x="4838675" y="240647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68" y="0"/>
                  </a:moveTo>
                  <a:cubicBezTo>
                    <a:pt x="148" y="0"/>
                    <a:pt x="127" y="6"/>
                    <a:pt x="103" y="19"/>
                  </a:cubicBezTo>
                  <a:cubicBezTo>
                    <a:pt x="33" y="52"/>
                    <a:pt x="0" y="106"/>
                    <a:pt x="0" y="155"/>
                  </a:cubicBezTo>
                  <a:cubicBezTo>
                    <a:pt x="12" y="179"/>
                    <a:pt x="52" y="196"/>
                    <a:pt x="98" y="196"/>
                  </a:cubicBezTo>
                  <a:cubicBezTo>
                    <a:pt x="116" y="196"/>
                    <a:pt x="135" y="194"/>
                    <a:pt x="153" y="188"/>
                  </a:cubicBezTo>
                  <a:cubicBezTo>
                    <a:pt x="207" y="155"/>
                    <a:pt x="256" y="106"/>
                    <a:pt x="240" y="52"/>
                  </a:cubicBezTo>
                  <a:cubicBezTo>
                    <a:pt x="229" y="20"/>
                    <a:pt x="203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9" name="Google Shape;9209;p22"/>
            <p:cNvSpPr/>
            <p:nvPr/>
          </p:nvSpPr>
          <p:spPr>
            <a:xfrm>
              <a:off x="4834750" y="244385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cubicBezTo>
                    <a:pt x="157" y="173"/>
                    <a:pt x="174" y="173"/>
                    <a:pt x="190" y="157"/>
                  </a:cubicBezTo>
                  <a:cubicBezTo>
                    <a:pt x="207" y="136"/>
                    <a:pt x="223" y="120"/>
                    <a:pt x="244" y="87"/>
                  </a:cubicBezTo>
                  <a:cubicBezTo>
                    <a:pt x="260" y="70"/>
                    <a:pt x="244" y="33"/>
                    <a:pt x="244" y="17"/>
                  </a:cubicBezTo>
                  <a:cubicBezTo>
                    <a:pt x="223" y="0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0" name="Google Shape;9210;p22"/>
            <p:cNvSpPr/>
            <p:nvPr/>
          </p:nvSpPr>
          <p:spPr>
            <a:xfrm>
              <a:off x="4794450" y="25134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0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50" y="34"/>
                    <a:pt x="17" y="71"/>
                    <a:pt x="17" y="88"/>
                  </a:cubicBezTo>
                  <a:cubicBezTo>
                    <a:pt x="1" y="121"/>
                    <a:pt x="1" y="137"/>
                    <a:pt x="17" y="158"/>
                  </a:cubicBezTo>
                  <a:cubicBezTo>
                    <a:pt x="34" y="174"/>
                    <a:pt x="67" y="191"/>
                    <a:pt x="83" y="191"/>
                  </a:cubicBezTo>
                  <a:cubicBezTo>
                    <a:pt x="104" y="191"/>
                    <a:pt x="137" y="191"/>
                    <a:pt x="153" y="174"/>
                  </a:cubicBezTo>
                  <a:cubicBezTo>
                    <a:pt x="153" y="174"/>
                    <a:pt x="170" y="174"/>
                    <a:pt x="186" y="158"/>
                  </a:cubicBezTo>
                  <a:cubicBezTo>
                    <a:pt x="207" y="137"/>
                    <a:pt x="223" y="121"/>
                    <a:pt x="240" y="88"/>
                  </a:cubicBezTo>
                  <a:cubicBezTo>
                    <a:pt x="256" y="34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1" name="Google Shape;9211;p22"/>
            <p:cNvSpPr/>
            <p:nvPr/>
          </p:nvSpPr>
          <p:spPr>
            <a:xfrm>
              <a:off x="4789725" y="2454975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69" y="0"/>
                  </a:moveTo>
                  <a:cubicBezTo>
                    <a:pt x="153" y="0"/>
                    <a:pt x="120" y="0"/>
                    <a:pt x="103" y="21"/>
                  </a:cubicBezTo>
                  <a:cubicBezTo>
                    <a:pt x="49" y="37"/>
                    <a:pt x="0" y="103"/>
                    <a:pt x="17" y="157"/>
                  </a:cubicBezTo>
                  <a:cubicBezTo>
                    <a:pt x="29" y="181"/>
                    <a:pt x="69" y="196"/>
                    <a:pt x="110" y="196"/>
                  </a:cubicBezTo>
                  <a:cubicBezTo>
                    <a:pt x="125" y="196"/>
                    <a:pt x="139" y="194"/>
                    <a:pt x="153" y="190"/>
                  </a:cubicBezTo>
                  <a:cubicBezTo>
                    <a:pt x="169" y="173"/>
                    <a:pt x="190" y="157"/>
                    <a:pt x="206" y="157"/>
                  </a:cubicBezTo>
                  <a:cubicBezTo>
                    <a:pt x="239" y="124"/>
                    <a:pt x="256" y="87"/>
                    <a:pt x="256" y="54"/>
                  </a:cubicBezTo>
                  <a:cubicBezTo>
                    <a:pt x="239" y="21"/>
                    <a:pt x="20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2" name="Google Shape;9212;p22"/>
            <p:cNvSpPr/>
            <p:nvPr/>
          </p:nvSpPr>
          <p:spPr>
            <a:xfrm>
              <a:off x="4788375" y="24452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1"/>
                  </a:moveTo>
                  <a:cubicBezTo>
                    <a:pt x="152" y="1"/>
                    <a:pt x="130" y="5"/>
                    <a:pt x="103" y="13"/>
                  </a:cubicBezTo>
                  <a:cubicBezTo>
                    <a:pt x="54" y="30"/>
                    <a:pt x="17" y="63"/>
                    <a:pt x="17" y="100"/>
                  </a:cubicBezTo>
                  <a:cubicBezTo>
                    <a:pt x="0" y="116"/>
                    <a:pt x="0" y="133"/>
                    <a:pt x="17" y="149"/>
                  </a:cubicBezTo>
                  <a:cubicBezTo>
                    <a:pt x="17" y="173"/>
                    <a:pt x="54" y="190"/>
                    <a:pt x="100" y="190"/>
                  </a:cubicBezTo>
                  <a:cubicBezTo>
                    <a:pt x="118" y="190"/>
                    <a:pt x="138" y="188"/>
                    <a:pt x="157" y="182"/>
                  </a:cubicBezTo>
                  <a:cubicBezTo>
                    <a:pt x="223" y="149"/>
                    <a:pt x="260" y="79"/>
                    <a:pt x="244" y="46"/>
                  </a:cubicBezTo>
                  <a:cubicBezTo>
                    <a:pt x="244" y="30"/>
                    <a:pt x="223" y="13"/>
                    <a:pt x="223" y="13"/>
                  </a:cubicBezTo>
                  <a:cubicBezTo>
                    <a:pt x="207" y="5"/>
                    <a:pt x="19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3" name="Google Shape;9213;p22"/>
            <p:cNvSpPr/>
            <p:nvPr/>
          </p:nvSpPr>
          <p:spPr>
            <a:xfrm>
              <a:off x="4814150" y="247732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"/>
                    <a:pt x="87" y="34"/>
                  </a:cubicBezTo>
                  <a:cubicBezTo>
                    <a:pt x="54" y="55"/>
                    <a:pt x="37" y="71"/>
                    <a:pt x="17" y="104"/>
                  </a:cubicBezTo>
                  <a:cubicBezTo>
                    <a:pt x="0" y="158"/>
                    <a:pt x="37" y="191"/>
                    <a:pt x="103" y="191"/>
                  </a:cubicBezTo>
                  <a:lnTo>
                    <a:pt x="157" y="191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23" y="137"/>
                    <a:pt x="243" y="121"/>
                    <a:pt x="243" y="104"/>
                  </a:cubicBezTo>
                  <a:cubicBezTo>
                    <a:pt x="260" y="34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4" name="Google Shape;9214;p22"/>
            <p:cNvSpPr/>
            <p:nvPr/>
          </p:nvSpPr>
          <p:spPr>
            <a:xfrm>
              <a:off x="4842900" y="23613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57" y="1"/>
                    <a:pt x="124" y="1"/>
                    <a:pt x="87" y="17"/>
                  </a:cubicBezTo>
                  <a:cubicBezTo>
                    <a:pt x="54" y="34"/>
                    <a:pt x="38" y="71"/>
                    <a:pt x="38" y="87"/>
                  </a:cubicBezTo>
                  <a:cubicBezTo>
                    <a:pt x="0" y="137"/>
                    <a:pt x="38" y="190"/>
                    <a:pt x="103" y="190"/>
                  </a:cubicBezTo>
                  <a:cubicBezTo>
                    <a:pt x="124" y="190"/>
                    <a:pt x="157" y="190"/>
                    <a:pt x="174" y="174"/>
                  </a:cubicBezTo>
                  <a:cubicBezTo>
                    <a:pt x="174" y="174"/>
                    <a:pt x="190" y="174"/>
                    <a:pt x="190" y="157"/>
                  </a:cubicBezTo>
                  <a:cubicBezTo>
                    <a:pt x="227" y="137"/>
                    <a:pt x="244" y="120"/>
                    <a:pt x="260" y="87"/>
                  </a:cubicBezTo>
                  <a:cubicBezTo>
                    <a:pt x="260" y="71"/>
                    <a:pt x="260" y="34"/>
                    <a:pt x="244" y="17"/>
                  </a:cubicBezTo>
                  <a:cubicBezTo>
                    <a:pt x="244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5" name="Google Shape;9215;p22"/>
            <p:cNvSpPr/>
            <p:nvPr/>
          </p:nvSpPr>
          <p:spPr>
            <a:xfrm>
              <a:off x="4808575" y="2465575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55" y="0"/>
                  </a:moveTo>
                  <a:cubicBezTo>
                    <a:pt x="144" y="0"/>
                    <a:pt x="132" y="2"/>
                    <a:pt x="120" y="9"/>
                  </a:cubicBezTo>
                  <a:cubicBezTo>
                    <a:pt x="87" y="9"/>
                    <a:pt x="71" y="26"/>
                    <a:pt x="33" y="59"/>
                  </a:cubicBezTo>
                  <a:cubicBezTo>
                    <a:pt x="17" y="75"/>
                    <a:pt x="1" y="92"/>
                    <a:pt x="1" y="129"/>
                  </a:cubicBezTo>
                  <a:cubicBezTo>
                    <a:pt x="1" y="145"/>
                    <a:pt x="17" y="178"/>
                    <a:pt x="33" y="178"/>
                  </a:cubicBezTo>
                  <a:cubicBezTo>
                    <a:pt x="54" y="195"/>
                    <a:pt x="87" y="195"/>
                    <a:pt x="120" y="195"/>
                  </a:cubicBezTo>
                  <a:cubicBezTo>
                    <a:pt x="120" y="195"/>
                    <a:pt x="137" y="195"/>
                    <a:pt x="13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40" y="92"/>
                    <a:pt x="260" y="42"/>
                    <a:pt x="207" y="9"/>
                  </a:cubicBezTo>
                  <a:cubicBezTo>
                    <a:pt x="196" y="9"/>
                    <a:pt x="177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6" name="Google Shape;9216;p22"/>
            <p:cNvSpPr/>
            <p:nvPr/>
          </p:nvSpPr>
          <p:spPr>
            <a:xfrm>
              <a:off x="4804250" y="24898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3" y="0"/>
                  </a:moveTo>
                  <a:cubicBezTo>
                    <a:pt x="143" y="0"/>
                    <a:pt x="122" y="6"/>
                    <a:pt x="103" y="17"/>
                  </a:cubicBezTo>
                  <a:cubicBezTo>
                    <a:pt x="54" y="34"/>
                    <a:pt x="37" y="50"/>
                    <a:pt x="21" y="87"/>
                  </a:cubicBezTo>
                  <a:cubicBezTo>
                    <a:pt x="0" y="104"/>
                    <a:pt x="0" y="120"/>
                    <a:pt x="0" y="137"/>
                  </a:cubicBezTo>
                  <a:cubicBezTo>
                    <a:pt x="21" y="174"/>
                    <a:pt x="21" y="174"/>
                    <a:pt x="54" y="190"/>
                  </a:cubicBezTo>
                  <a:cubicBezTo>
                    <a:pt x="59" y="196"/>
                    <a:pt x="67" y="198"/>
                    <a:pt x="75" y="198"/>
                  </a:cubicBezTo>
                  <a:cubicBezTo>
                    <a:pt x="93" y="198"/>
                    <a:pt x="116" y="190"/>
                    <a:pt x="141" y="190"/>
                  </a:cubicBezTo>
                  <a:cubicBezTo>
                    <a:pt x="206" y="153"/>
                    <a:pt x="260" y="87"/>
                    <a:pt x="244" y="50"/>
                  </a:cubicBezTo>
                  <a:cubicBezTo>
                    <a:pt x="233" y="18"/>
                    <a:pt x="200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7" name="Google Shape;9217;p22"/>
            <p:cNvSpPr/>
            <p:nvPr/>
          </p:nvSpPr>
          <p:spPr>
            <a:xfrm>
              <a:off x="4798675" y="2478675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74" y="1"/>
                  </a:moveTo>
                  <a:cubicBezTo>
                    <a:pt x="141" y="1"/>
                    <a:pt x="120" y="1"/>
                    <a:pt x="87" y="17"/>
                  </a:cubicBezTo>
                  <a:cubicBezTo>
                    <a:pt x="54" y="34"/>
                    <a:pt x="38" y="67"/>
                    <a:pt x="17" y="104"/>
                  </a:cubicBezTo>
                  <a:cubicBezTo>
                    <a:pt x="1" y="153"/>
                    <a:pt x="38" y="186"/>
                    <a:pt x="87" y="186"/>
                  </a:cubicBezTo>
                  <a:lnTo>
                    <a:pt x="141" y="186"/>
                  </a:lnTo>
                  <a:cubicBezTo>
                    <a:pt x="141" y="186"/>
                    <a:pt x="157" y="186"/>
                    <a:pt x="157" y="170"/>
                  </a:cubicBezTo>
                  <a:lnTo>
                    <a:pt x="190" y="170"/>
                  </a:lnTo>
                  <a:cubicBezTo>
                    <a:pt x="207" y="137"/>
                    <a:pt x="244" y="120"/>
                    <a:pt x="244" y="83"/>
                  </a:cubicBezTo>
                  <a:cubicBezTo>
                    <a:pt x="260" y="67"/>
                    <a:pt x="260" y="50"/>
                    <a:pt x="244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8" name="Google Shape;9218;p22"/>
            <p:cNvSpPr/>
            <p:nvPr/>
          </p:nvSpPr>
          <p:spPr>
            <a:xfrm>
              <a:off x="4855375" y="2362200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3" y="1"/>
                  </a:moveTo>
                  <a:cubicBezTo>
                    <a:pt x="157" y="1"/>
                    <a:pt x="140" y="1"/>
                    <a:pt x="103" y="21"/>
                  </a:cubicBezTo>
                  <a:cubicBezTo>
                    <a:pt x="54" y="54"/>
                    <a:pt x="0" y="104"/>
                    <a:pt x="17" y="157"/>
                  </a:cubicBezTo>
                  <a:cubicBezTo>
                    <a:pt x="30" y="189"/>
                    <a:pt x="61" y="200"/>
                    <a:pt x="96" y="200"/>
                  </a:cubicBezTo>
                  <a:cubicBezTo>
                    <a:pt x="116" y="200"/>
                    <a:pt x="137" y="196"/>
                    <a:pt x="157" y="190"/>
                  </a:cubicBezTo>
                  <a:cubicBezTo>
                    <a:pt x="173" y="174"/>
                    <a:pt x="190" y="174"/>
                    <a:pt x="206" y="157"/>
                  </a:cubicBezTo>
                  <a:cubicBezTo>
                    <a:pt x="244" y="124"/>
                    <a:pt x="260" y="87"/>
                    <a:pt x="260" y="54"/>
                  </a:cubicBezTo>
                  <a:cubicBezTo>
                    <a:pt x="244" y="2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9" name="Google Shape;9219;p22"/>
            <p:cNvSpPr/>
            <p:nvPr/>
          </p:nvSpPr>
          <p:spPr>
            <a:xfrm>
              <a:off x="4870825" y="236065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1" y="1"/>
                  </a:moveTo>
                  <a:cubicBezTo>
                    <a:pt x="156" y="1"/>
                    <a:pt x="139" y="5"/>
                    <a:pt x="120" y="13"/>
                  </a:cubicBezTo>
                  <a:cubicBezTo>
                    <a:pt x="87" y="13"/>
                    <a:pt x="54" y="30"/>
                    <a:pt x="38" y="46"/>
                  </a:cubicBezTo>
                  <a:cubicBezTo>
                    <a:pt x="17" y="83"/>
                    <a:pt x="1" y="100"/>
                    <a:pt x="1" y="133"/>
                  </a:cubicBezTo>
                  <a:cubicBezTo>
                    <a:pt x="1" y="149"/>
                    <a:pt x="1" y="166"/>
                    <a:pt x="38" y="186"/>
                  </a:cubicBezTo>
                  <a:cubicBezTo>
                    <a:pt x="54" y="203"/>
                    <a:pt x="71" y="203"/>
                    <a:pt x="104" y="203"/>
                  </a:cubicBezTo>
                  <a:cubicBezTo>
                    <a:pt x="120" y="203"/>
                    <a:pt x="141" y="186"/>
                    <a:pt x="141" y="186"/>
                  </a:cubicBezTo>
                  <a:cubicBezTo>
                    <a:pt x="157" y="186"/>
                    <a:pt x="174" y="166"/>
                    <a:pt x="190" y="149"/>
                  </a:cubicBezTo>
                  <a:cubicBezTo>
                    <a:pt x="244" y="100"/>
                    <a:pt x="244" y="46"/>
                    <a:pt x="207" y="13"/>
                  </a:cubicBezTo>
                  <a:cubicBezTo>
                    <a:pt x="199" y="5"/>
                    <a:pt x="186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0" name="Google Shape;9220;p22"/>
            <p:cNvSpPr/>
            <p:nvPr/>
          </p:nvSpPr>
          <p:spPr>
            <a:xfrm>
              <a:off x="4876400" y="23725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3" y="1"/>
                    <a:pt x="70" y="22"/>
                  </a:cubicBezTo>
                  <a:cubicBezTo>
                    <a:pt x="54" y="38"/>
                    <a:pt x="21" y="71"/>
                    <a:pt x="21" y="88"/>
                  </a:cubicBezTo>
                  <a:cubicBezTo>
                    <a:pt x="0" y="158"/>
                    <a:pt x="37" y="191"/>
                    <a:pt x="87" y="191"/>
                  </a:cubicBezTo>
                  <a:cubicBezTo>
                    <a:pt x="103" y="191"/>
                    <a:pt x="141" y="191"/>
                    <a:pt x="157" y="174"/>
                  </a:cubicBezTo>
                  <a:cubicBezTo>
                    <a:pt x="157" y="174"/>
                    <a:pt x="174" y="174"/>
                    <a:pt x="190" y="158"/>
                  </a:cubicBezTo>
                  <a:cubicBezTo>
                    <a:pt x="207" y="141"/>
                    <a:pt x="227" y="125"/>
                    <a:pt x="244" y="88"/>
                  </a:cubicBez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1" name="Google Shape;9221;p22"/>
            <p:cNvSpPr/>
            <p:nvPr/>
          </p:nvSpPr>
          <p:spPr>
            <a:xfrm>
              <a:off x="4885475" y="236055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1"/>
                  </a:moveTo>
                  <a:cubicBezTo>
                    <a:pt x="103" y="1"/>
                    <a:pt x="33" y="50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03" y="207"/>
                    <a:pt x="136" y="190"/>
                    <a:pt x="153" y="190"/>
                  </a:cubicBezTo>
                  <a:cubicBezTo>
                    <a:pt x="153" y="190"/>
                    <a:pt x="173" y="170"/>
                    <a:pt x="190" y="170"/>
                  </a:cubicBezTo>
                  <a:cubicBezTo>
                    <a:pt x="206" y="153"/>
                    <a:pt x="223" y="120"/>
                    <a:pt x="239" y="104"/>
                  </a:cubicBezTo>
                  <a:cubicBezTo>
                    <a:pt x="256" y="67"/>
                    <a:pt x="239" y="50"/>
                    <a:pt x="239" y="34"/>
                  </a:cubicBezTo>
                  <a:cubicBezTo>
                    <a:pt x="223" y="17"/>
                    <a:pt x="190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2" name="Google Shape;9222;p22"/>
            <p:cNvSpPr/>
            <p:nvPr/>
          </p:nvSpPr>
          <p:spPr>
            <a:xfrm>
              <a:off x="4878550" y="2386725"/>
              <a:ext cx="4375" cy="4775"/>
            </a:xfrm>
            <a:custGeom>
              <a:avLst/>
              <a:gdLst/>
              <a:ahLst/>
              <a:cxnLst/>
              <a:rect l="l" t="t" r="r" b="b"/>
              <a:pathLst>
                <a:path w="175" h="191" extrusionOk="0">
                  <a:moveTo>
                    <a:pt x="174" y="1"/>
                  </a:moveTo>
                  <a:cubicBezTo>
                    <a:pt x="158" y="1"/>
                    <a:pt x="121" y="1"/>
                    <a:pt x="104" y="17"/>
                  </a:cubicBezTo>
                  <a:cubicBezTo>
                    <a:pt x="55" y="34"/>
                    <a:pt x="1" y="104"/>
                    <a:pt x="17" y="153"/>
                  </a:cubicBezTo>
                  <a:cubicBezTo>
                    <a:pt x="17" y="153"/>
                    <a:pt x="38" y="174"/>
                    <a:pt x="38" y="191"/>
                  </a:cubicBezTo>
                  <a:cubicBezTo>
                    <a:pt x="88" y="121"/>
                    <a:pt x="121" y="50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3" name="Google Shape;9223;p22"/>
            <p:cNvSpPr/>
            <p:nvPr/>
          </p:nvSpPr>
          <p:spPr>
            <a:xfrm>
              <a:off x="4896600" y="233902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21"/>
                  </a:cubicBezTo>
                  <a:cubicBezTo>
                    <a:pt x="54" y="37"/>
                    <a:pt x="38" y="70"/>
                    <a:pt x="38" y="87"/>
                  </a:cubicBezTo>
                  <a:cubicBezTo>
                    <a:pt x="0" y="140"/>
                    <a:pt x="38" y="190"/>
                    <a:pt x="104" y="190"/>
                  </a:cubicBezTo>
                  <a:cubicBezTo>
                    <a:pt x="120" y="190"/>
                    <a:pt x="141" y="190"/>
                    <a:pt x="174" y="173"/>
                  </a:cubicBezTo>
                  <a:cubicBezTo>
                    <a:pt x="174" y="173"/>
                    <a:pt x="190" y="173"/>
                    <a:pt x="190" y="157"/>
                  </a:cubicBezTo>
                  <a:cubicBezTo>
                    <a:pt x="223" y="140"/>
                    <a:pt x="244" y="124"/>
                    <a:pt x="260" y="87"/>
                  </a:cubicBezTo>
                  <a:cubicBezTo>
                    <a:pt x="260" y="70"/>
                    <a:pt x="260" y="37"/>
                    <a:pt x="244" y="21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4" name="Google Shape;9224;p22"/>
            <p:cNvSpPr/>
            <p:nvPr/>
          </p:nvSpPr>
          <p:spPr>
            <a:xfrm>
              <a:off x="4891850" y="23270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7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38" y="50"/>
                    <a:pt x="21" y="67"/>
                    <a:pt x="21" y="104"/>
                  </a:cubicBezTo>
                  <a:cubicBezTo>
                    <a:pt x="1" y="153"/>
                    <a:pt x="38" y="190"/>
                    <a:pt x="87" y="190"/>
                  </a:cubicBezTo>
                  <a:lnTo>
                    <a:pt x="157" y="190"/>
                  </a:lnTo>
                  <a:cubicBezTo>
                    <a:pt x="157" y="170"/>
                    <a:pt x="174" y="170"/>
                    <a:pt x="174" y="170"/>
                  </a:cubicBezTo>
                  <a:cubicBezTo>
                    <a:pt x="207" y="153"/>
                    <a:pt x="228" y="120"/>
                    <a:pt x="244" y="104"/>
                  </a:cubicBezTo>
                  <a:cubicBezTo>
                    <a:pt x="261" y="34"/>
                    <a:pt x="228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5" name="Google Shape;9225;p22"/>
            <p:cNvSpPr/>
            <p:nvPr/>
          </p:nvSpPr>
          <p:spPr>
            <a:xfrm>
              <a:off x="4885875" y="234932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37" y="0"/>
                    <a:pt x="104" y="21"/>
                    <a:pt x="87" y="37"/>
                  </a:cubicBezTo>
                  <a:cubicBezTo>
                    <a:pt x="54" y="54"/>
                    <a:pt x="34" y="70"/>
                    <a:pt x="17" y="103"/>
                  </a:cubicBezTo>
                  <a:cubicBezTo>
                    <a:pt x="1" y="157"/>
                    <a:pt x="34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0" y="124"/>
                    <a:pt x="240" y="103"/>
                  </a:cubicBezTo>
                  <a:cubicBezTo>
                    <a:pt x="260" y="70"/>
                    <a:pt x="260" y="54"/>
                    <a:pt x="240" y="3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6" name="Google Shape;9226;p22"/>
            <p:cNvSpPr/>
            <p:nvPr/>
          </p:nvSpPr>
          <p:spPr>
            <a:xfrm>
              <a:off x="4900525" y="2301675"/>
              <a:ext cx="6825" cy="4950"/>
            </a:xfrm>
            <a:custGeom>
              <a:avLst/>
              <a:gdLst/>
              <a:ahLst/>
              <a:cxnLst/>
              <a:rect l="l" t="t" r="r" b="b"/>
              <a:pathLst>
                <a:path w="273" h="198" extrusionOk="0">
                  <a:moveTo>
                    <a:pt x="177" y="1"/>
                  </a:moveTo>
                  <a:cubicBezTo>
                    <a:pt x="157" y="1"/>
                    <a:pt x="137" y="6"/>
                    <a:pt x="120" y="18"/>
                  </a:cubicBezTo>
                  <a:cubicBezTo>
                    <a:pt x="50" y="35"/>
                    <a:pt x="0" y="105"/>
                    <a:pt x="17" y="154"/>
                  </a:cubicBezTo>
                  <a:cubicBezTo>
                    <a:pt x="29" y="181"/>
                    <a:pt x="70" y="198"/>
                    <a:pt x="111" y="198"/>
                  </a:cubicBezTo>
                  <a:cubicBezTo>
                    <a:pt x="125" y="198"/>
                    <a:pt x="140" y="196"/>
                    <a:pt x="153" y="191"/>
                  </a:cubicBezTo>
                  <a:cubicBezTo>
                    <a:pt x="223" y="154"/>
                    <a:pt x="272" y="88"/>
                    <a:pt x="256" y="51"/>
                  </a:cubicBezTo>
                  <a:cubicBezTo>
                    <a:pt x="245" y="19"/>
                    <a:pt x="212" y="1"/>
                    <a:pt x="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7" name="Google Shape;9227;p22"/>
            <p:cNvSpPr/>
            <p:nvPr/>
          </p:nvSpPr>
          <p:spPr>
            <a:xfrm>
              <a:off x="4856700" y="240817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1"/>
                  </a:moveTo>
                  <a:cubicBezTo>
                    <a:pt x="137" y="1"/>
                    <a:pt x="104" y="17"/>
                    <a:pt x="67" y="38"/>
                  </a:cubicBezTo>
                  <a:cubicBezTo>
                    <a:pt x="34" y="54"/>
                    <a:pt x="17" y="87"/>
                    <a:pt x="17" y="104"/>
                  </a:cubicBezTo>
                  <a:cubicBezTo>
                    <a:pt x="1" y="141"/>
                    <a:pt x="1" y="157"/>
                    <a:pt x="17" y="174"/>
                  </a:cubicBezTo>
                  <a:cubicBezTo>
                    <a:pt x="34" y="190"/>
                    <a:pt x="50" y="207"/>
                    <a:pt x="87" y="207"/>
                  </a:cubicBezTo>
                  <a:cubicBezTo>
                    <a:pt x="104" y="207"/>
                    <a:pt x="120" y="207"/>
                    <a:pt x="153" y="190"/>
                  </a:cubicBezTo>
                  <a:cubicBezTo>
                    <a:pt x="153" y="190"/>
                    <a:pt x="170" y="190"/>
                    <a:pt x="170" y="174"/>
                  </a:cubicBezTo>
                  <a:cubicBezTo>
                    <a:pt x="207" y="157"/>
                    <a:pt x="224" y="141"/>
                    <a:pt x="240" y="104"/>
                  </a:cubicBezTo>
                  <a:cubicBezTo>
                    <a:pt x="257" y="54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8" name="Google Shape;9228;p22"/>
            <p:cNvSpPr/>
            <p:nvPr/>
          </p:nvSpPr>
          <p:spPr>
            <a:xfrm>
              <a:off x="4852800" y="2396225"/>
              <a:ext cx="6925" cy="4650"/>
            </a:xfrm>
            <a:custGeom>
              <a:avLst/>
              <a:gdLst/>
              <a:ahLst/>
              <a:cxnLst/>
              <a:rect l="l" t="t" r="r" b="b"/>
              <a:pathLst>
                <a:path w="277" h="186" extrusionOk="0">
                  <a:moveTo>
                    <a:pt x="173" y="0"/>
                  </a:moveTo>
                  <a:cubicBezTo>
                    <a:pt x="140" y="0"/>
                    <a:pt x="103" y="0"/>
                    <a:pt x="87" y="17"/>
                  </a:cubicBezTo>
                  <a:cubicBezTo>
                    <a:pt x="54" y="50"/>
                    <a:pt x="37" y="66"/>
                    <a:pt x="17" y="103"/>
                  </a:cubicBezTo>
                  <a:cubicBezTo>
                    <a:pt x="0" y="153"/>
                    <a:pt x="37" y="186"/>
                    <a:pt x="103" y="186"/>
                  </a:cubicBezTo>
                  <a:cubicBezTo>
                    <a:pt x="120" y="186"/>
                    <a:pt x="140" y="186"/>
                    <a:pt x="157" y="169"/>
                  </a:cubicBezTo>
                  <a:lnTo>
                    <a:pt x="190" y="169"/>
                  </a:lnTo>
                  <a:cubicBezTo>
                    <a:pt x="223" y="136"/>
                    <a:pt x="243" y="120"/>
                    <a:pt x="260" y="83"/>
                  </a:cubicBezTo>
                  <a:cubicBezTo>
                    <a:pt x="276" y="33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9" name="Google Shape;9229;p22"/>
            <p:cNvSpPr/>
            <p:nvPr/>
          </p:nvSpPr>
          <p:spPr>
            <a:xfrm>
              <a:off x="4847225" y="238672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72" y="0"/>
                  </a:moveTo>
                  <a:cubicBezTo>
                    <a:pt x="134" y="0"/>
                    <a:pt x="86" y="18"/>
                    <a:pt x="54" y="50"/>
                  </a:cubicBezTo>
                  <a:cubicBezTo>
                    <a:pt x="1" y="104"/>
                    <a:pt x="1" y="153"/>
                    <a:pt x="54" y="191"/>
                  </a:cubicBezTo>
                  <a:cubicBezTo>
                    <a:pt x="62" y="199"/>
                    <a:pt x="75" y="203"/>
                    <a:pt x="89" y="203"/>
                  </a:cubicBezTo>
                  <a:cubicBezTo>
                    <a:pt x="104" y="203"/>
                    <a:pt x="120" y="199"/>
                    <a:pt x="137" y="191"/>
                  </a:cubicBezTo>
                  <a:lnTo>
                    <a:pt x="157" y="191"/>
                  </a:lnTo>
                  <a:cubicBezTo>
                    <a:pt x="190" y="174"/>
                    <a:pt x="207" y="174"/>
                    <a:pt x="223" y="153"/>
                  </a:cubicBezTo>
                  <a:cubicBezTo>
                    <a:pt x="260" y="104"/>
                    <a:pt x="277" y="34"/>
                    <a:pt x="223" y="17"/>
                  </a:cubicBezTo>
                  <a:cubicBezTo>
                    <a:pt x="212" y="6"/>
                    <a:pt x="193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0" name="Google Shape;9230;p22"/>
            <p:cNvSpPr/>
            <p:nvPr/>
          </p:nvSpPr>
          <p:spPr>
            <a:xfrm>
              <a:off x="4865675" y="23390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21"/>
                    <a:pt x="71" y="37"/>
                  </a:cubicBezTo>
                  <a:cubicBezTo>
                    <a:pt x="54" y="54"/>
                    <a:pt x="38" y="70"/>
                    <a:pt x="17" y="103"/>
                  </a:cubicBezTo>
                  <a:cubicBezTo>
                    <a:pt x="1" y="124"/>
                    <a:pt x="17" y="157"/>
                    <a:pt x="17" y="173"/>
                  </a:cubicBezTo>
                  <a:cubicBezTo>
                    <a:pt x="38" y="190"/>
                    <a:pt x="71" y="206"/>
                    <a:pt x="87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74" y="173"/>
                    <a:pt x="190" y="173"/>
                  </a:cubicBezTo>
                  <a:cubicBezTo>
                    <a:pt x="207" y="157"/>
                    <a:pt x="244" y="124"/>
                    <a:pt x="244" y="103"/>
                  </a:cubicBezTo>
                  <a:cubicBezTo>
                    <a:pt x="260" y="54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1" name="Google Shape;9231;p22"/>
            <p:cNvSpPr/>
            <p:nvPr/>
          </p:nvSpPr>
          <p:spPr>
            <a:xfrm>
              <a:off x="4783225" y="24795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37" y="50"/>
                    <a:pt x="17" y="71"/>
                    <a:pt x="0" y="104"/>
                  </a:cubicBezTo>
                  <a:cubicBezTo>
                    <a:pt x="0" y="120"/>
                    <a:pt x="0" y="153"/>
                    <a:pt x="17" y="174"/>
                  </a:cubicBezTo>
                  <a:cubicBezTo>
                    <a:pt x="17" y="190"/>
                    <a:pt x="54" y="207"/>
                    <a:pt x="87" y="207"/>
                  </a:cubicBezTo>
                  <a:cubicBezTo>
                    <a:pt x="103" y="207"/>
                    <a:pt x="120" y="190"/>
                    <a:pt x="140" y="190"/>
                  </a:cubicBezTo>
                  <a:cubicBezTo>
                    <a:pt x="157" y="174"/>
                    <a:pt x="157" y="174"/>
                    <a:pt x="173" y="174"/>
                  </a:cubicBezTo>
                  <a:cubicBezTo>
                    <a:pt x="206" y="153"/>
                    <a:pt x="223" y="120"/>
                    <a:pt x="223" y="104"/>
                  </a:cubicBezTo>
                  <a:cubicBezTo>
                    <a:pt x="260" y="50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2" name="Google Shape;9232;p22"/>
            <p:cNvSpPr/>
            <p:nvPr/>
          </p:nvSpPr>
          <p:spPr>
            <a:xfrm>
              <a:off x="4845075" y="237467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"/>
                    <a:pt x="70" y="38"/>
                  </a:cubicBezTo>
                  <a:cubicBezTo>
                    <a:pt x="54" y="54"/>
                    <a:pt x="37" y="71"/>
                    <a:pt x="16" y="104"/>
                  </a:cubicBezTo>
                  <a:cubicBezTo>
                    <a:pt x="0" y="120"/>
                    <a:pt x="16" y="157"/>
                    <a:pt x="16" y="174"/>
                  </a:cubicBezTo>
                  <a:cubicBezTo>
                    <a:pt x="37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38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3" name="Google Shape;9233;p22"/>
            <p:cNvSpPr/>
            <p:nvPr/>
          </p:nvSpPr>
          <p:spPr>
            <a:xfrm>
              <a:off x="4818875" y="2443850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0"/>
                  </a:moveTo>
                  <a:cubicBezTo>
                    <a:pt x="104" y="17"/>
                    <a:pt x="87" y="33"/>
                    <a:pt x="54" y="54"/>
                  </a:cubicBezTo>
                  <a:cubicBezTo>
                    <a:pt x="1" y="103"/>
                    <a:pt x="1" y="157"/>
                    <a:pt x="54" y="190"/>
                  </a:cubicBezTo>
                  <a:cubicBezTo>
                    <a:pt x="63" y="198"/>
                    <a:pt x="75" y="202"/>
                    <a:pt x="87" y="202"/>
                  </a:cubicBezTo>
                  <a:cubicBezTo>
                    <a:pt x="100" y="202"/>
                    <a:pt x="112" y="198"/>
                    <a:pt x="120" y="190"/>
                  </a:cubicBezTo>
                  <a:lnTo>
                    <a:pt x="157" y="190"/>
                  </a:lnTo>
                  <a:cubicBezTo>
                    <a:pt x="174" y="173"/>
                    <a:pt x="207" y="157"/>
                    <a:pt x="207" y="157"/>
                  </a:cubicBezTo>
                  <a:cubicBezTo>
                    <a:pt x="240" y="120"/>
                    <a:pt x="261" y="103"/>
                    <a:pt x="261" y="70"/>
                  </a:cubicBezTo>
                  <a:cubicBezTo>
                    <a:pt x="261" y="54"/>
                    <a:pt x="240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4" name="Google Shape;9234;p22"/>
            <p:cNvSpPr/>
            <p:nvPr/>
          </p:nvSpPr>
          <p:spPr>
            <a:xfrm>
              <a:off x="4724375" y="24902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4"/>
                    <a:pt x="37" y="70"/>
                    <a:pt x="21" y="103"/>
                  </a:cubicBezTo>
                  <a:cubicBezTo>
                    <a:pt x="0" y="157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90" y="173"/>
                    <a:pt x="227" y="136"/>
                    <a:pt x="243" y="103"/>
                  </a:cubicBezTo>
                  <a:cubicBezTo>
                    <a:pt x="260" y="54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5" name="Google Shape;9235;p22"/>
            <p:cNvSpPr/>
            <p:nvPr/>
          </p:nvSpPr>
          <p:spPr>
            <a:xfrm>
              <a:off x="4720975" y="247950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36" y="1"/>
                    <a:pt x="103" y="17"/>
                    <a:pt x="70" y="34"/>
                  </a:cubicBezTo>
                  <a:cubicBezTo>
                    <a:pt x="54" y="50"/>
                    <a:pt x="17" y="71"/>
                    <a:pt x="17" y="104"/>
                  </a:cubicBezTo>
                  <a:cubicBezTo>
                    <a:pt x="0" y="120"/>
                    <a:pt x="17" y="153"/>
                    <a:pt x="17" y="174"/>
                  </a:cubicBezTo>
                  <a:cubicBezTo>
                    <a:pt x="33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3"/>
                    <a:pt x="239" y="120"/>
                    <a:pt x="239" y="104"/>
                  </a:cubicBezTo>
                  <a:cubicBezTo>
                    <a:pt x="260" y="50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6" name="Google Shape;9236;p22"/>
            <p:cNvSpPr/>
            <p:nvPr/>
          </p:nvSpPr>
          <p:spPr>
            <a:xfrm>
              <a:off x="4716225" y="2468150"/>
              <a:ext cx="6100" cy="4875"/>
            </a:xfrm>
            <a:custGeom>
              <a:avLst/>
              <a:gdLst/>
              <a:ahLst/>
              <a:cxnLst/>
              <a:rect l="l" t="t" r="r" b="b"/>
              <a:pathLst>
                <a:path w="244" h="195" extrusionOk="0">
                  <a:moveTo>
                    <a:pt x="161" y="0"/>
                  </a:moveTo>
                  <a:cubicBezTo>
                    <a:pt x="153" y="0"/>
                    <a:pt x="146" y="2"/>
                    <a:pt x="141" y="9"/>
                  </a:cubicBezTo>
                  <a:cubicBezTo>
                    <a:pt x="103" y="9"/>
                    <a:pt x="70" y="26"/>
                    <a:pt x="54" y="59"/>
                  </a:cubicBezTo>
                  <a:cubicBezTo>
                    <a:pt x="0" y="92"/>
                    <a:pt x="0" y="162"/>
                    <a:pt x="37" y="178"/>
                  </a:cubicBezTo>
                  <a:cubicBezTo>
                    <a:pt x="54" y="195"/>
                    <a:pt x="87" y="195"/>
                    <a:pt x="120" y="195"/>
                  </a:cubicBezTo>
                  <a:cubicBezTo>
                    <a:pt x="141" y="195"/>
                    <a:pt x="141" y="195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23" y="129"/>
                    <a:pt x="244" y="92"/>
                    <a:pt x="244" y="75"/>
                  </a:cubicBezTo>
                  <a:cubicBezTo>
                    <a:pt x="244" y="42"/>
                    <a:pt x="244" y="26"/>
                    <a:pt x="207" y="9"/>
                  </a:cubicBezTo>
                  <a:cubicBezTo>
                    <a:pt x="196" y="9"/>
                    <a:pt x="177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7" name="Google Shape;9237;p22"/>
            <p:cNvSpPr/>
            <p:nvPr/>
          </p:nvSpPr>
          <p:spPr>
            <a:xfrm>
              <a:off x="4713650" y="2457750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67" y="0"/>
                  </a:moveTo>
                  <a:cubicBezTo>
                    <a:pt x="146" y="0"/>
                    <a:pt x="124" y="5"/>
                    <a:pt x="103" y="13"/>
                  </a:cubicBezTo>
                  <a:cubicBezTo>
                    <a:pt x="37" y="46"/>
                    <a:pt x="0" y="95"/>
                    <a:pt x="0" y="149"/>
                  </a:cubicBezTo>
                  <a:cubicBezTo>
                    <a:pt x="11" y="181"/>
                    <a:pt x="44" y="201"/>
                    <a:pt x="85" y="201"/>
                  </a:cubicBezTo>
                  <a:cubicBezTo>
                    <a:pt x="108" y="201"/>
                    <a:pt x="132" y="195"/>
                    <a:pt x="157" y="182"/>
                  </a:cubicBezTo>
                  <a:cubicBezTo>
                    <a:pt x="206" y="149"/>
                    <a:pt x="260" y="95"/>
                    <a:pt x="244" y="46"/>
                  </a:cubicBezTo>
                  <a:cubicBezTo>
                    <a:pt x="231" y="13"/>
                    <a:pt x="201" y="0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8" name="Google Shape;9238;p22"/>
            <p:cNvSpPr/>
            <p:nvPr/>
          </p:nvSpPr>
          <p:spPr>
            <a:xfrm>
              <a:off x="4733850" y="243352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57" y="1"/>
                    <a:pt x="120" y="1"/>
                    <a:pt x="87" y="17"/>
                  </a:cubicBezTo>
                  <a:cubicBezTo>
                    <a:pt x="54" y="34"/>
                    <a:pt x="33" y="71"/>
                    <a:pt x="33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57" y="190"/>
                    <a:pt x="174" y="174"/>
                  </a:cubicBezTo>
                  <a:cubicBezTo>
                    <a:pt x="174" y="174"/>
                    <a:pt x="190" y="174"/>
                    <a:pt x="190" y="157"/>
                  </a:cubicBezTo>
                  <a:cubicBezTo>
                    <a:pt x="223" y="137"/>
                    <a:pt x="240" y="120"/>
                    <a:pt x="260" y="87"/>
                  </a:cubicBezTo>
                  <a:cubicBezTo>
                    <a:pt x="277" y="34"/>
                    <a:pt x="24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9" name="Google Shape;9239;p22"/>
            <p:cNvSpPr/>
            <p:nvPr/>
          </p:nvSpPr>
          <p:spPr>
            <a:xfrm>
              <a:off x="4781050" y="24662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50"/>
                    <a:pt x="21" y="67"/>
                    <a:pt x="21" y="104"/>
                  </a:cubicBezTo>
                  <a:cubicBezTo>
                    <a:pt x="1" y="153"/>
                    <a:pt x="38" y="190"/>
                    <a:pt x="87" y="190"/>
                  </a:cubicBezTo>
                  <a:cubicBezTo>
                    <a:pt x="124" y="190"/>
                    <a:pt x="141" y="190"/>
                    <a:pt x="157" y="170"/>
                  </a:cubicBezTo>
                  <a:cubicBezTo>
                    <a:pt x="174" y="170"/>
                    <a:pt x="174" y="170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0" y="67"/>
                    <a:pt x="244" y="34"/>
                    <a:pt x="244" y="17"/>
                  </a:cubicBezTo>
                  <a:cubicBezTo>
                    <a:pt x="227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0" name="Google Shape;9240;p22"/>
            <p:cNvSpPr/>
            <p:nvPr/>
          </p:nvSpPr>
          <p:spPr>
            <a:xfrm>
              <a:off x="4729100" y="24683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4" y="50"/>
                    <a:pt x="17" y="83"/>
                    <a:pt x="17" y="103"/>
                  </a:cubicBezTo>
                  <a:cubicBezTo>
                    <a:pt x="1" y="136"/>
                    <a:pt x="17" y="169"/>
                    <a:pt x="38" y="186"/>
                  </a:cubicBezTo>
                  <a:cubicBezTo>
                    <a:pt x="54" y="206"/>
                    <a:pt x="71" y="206"/>
                    <a:pt x="87" y="206"/>
                  </a:cubicBezTo>
                  <a:cubicBezTo>
                    <a:pt x="104" y="206"/>
                    <a:pt x="141" y="206"/>
                    <a:pt x="157" y="186"/>
                  </a:cubicBezTo>
                  <a:cubicBezTo>
                    <a:pt x="190" y="169"/>
                    <a:pt x="223" y="136"/>
                    <a:pt x="244" y="103"/>
                  </a:cubicBezTo>
                  <a:cubicBezTo>
                    <a:pt x="260" y="50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1" name="Google Shape;9241;p22"/>
            <p:cNvSpPr/>
            <p:nvPr/>
          </p:nvSpPr>
          <p:spPr>
            <a:xfrm>
              <a:off x="4711075" y="244342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71"/>
                    <a:pt x="17" y="104"/>
                  </a:cubicBezTo>
                  <a:cubicBezTo>
                    <a:pt x="0" y="153"/>
                    <a:pt x="37" y="190"/>
                    <a:pt x="103" y="190"/>
                  </a:cubicBezTo>
                  <a:lnTo>
                    <a:pt x="157" y="190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76" y="34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2" name="Google Shape;9242;p22"/>
            <p:cNvSpPr/>
            <p:nvPr/>
          </p:nvSpPr>
          <p:spPr>
            <a:xfrm>
              <a:off x="4736425" y="247932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8" y="0"/>
                  </a:moveTo>
                  <a:cubicBezTo>
                    <a:pt x="159" y="0"/>
                    <a:pt x="149" y="2"/>
                    <a:pt x="137" y="8"/>
                  </a:cubicBezTo>
                  <a:cubicBezTo>
                    <a:pt x="104" y="8"/>
                    <a:pt x="71" y="24"/>
                    <a:pt x="54" y="57"/>
                  </a:cubicBezTo>
                  <a:cubicBezTo>
                    <a:pt x="0" y="94"/>
                    <a:pt x="0" y="160"/>
                    <a:pt x="33" y="181"/>
                  </a:cubicBezTo>
                  <a:cubicBezTo>
                    <a:pt x="71" y="197"/>
                    <a:pt x="87" y="197"/>
                    <a:pt x="120" y="197"/>
                  </a:cubicBezTo>
                  <a:cubicBezTo>
                    <a:pt x="137" y="197"/>
                    <a:pt x="137" y="197"/>
                    <a:pt x="157" y="181"/>
                  </a:cubicBezTo>
                  <a:cubicBezTo>
                    <a:pt x="174" y="181"/>
                    <a:pt x="190" y="160"/>
                    <a:pt x="207" y="144"/>
                  </a:cubicBezTo>
                  <a:cubicBezTo>
                    <a:pt x="240" y="127"/>
                    <a:pt x="240" y="94"/>
                    <a:pt x="240" y="78"/>
                  </a:cubicBezTo>
                  <a:cubicBezTo>
                    <a:pt x="260" y="41"/>
                    <a:pt x="240" y="24"/>
                    <a:pt x="223" y="8"/>
                  </a:cubicBezTo>
                  <a:cubicBezTo>
                    <a:pt x="201" y="8"/>
                    <a:pt x="186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3" name="Google Shape;9243;p22"/>
            <p:cNvSpPr/>
            <p:nvPr/>
          </p:nvSpPr>
          <p:spPr>
            <a:xfrm>
              <a:off x="4693450" y="2491325"/>
              <a:ext cx="6100" cy="4900"/>
            </a:xfrm>
            <a:custGeom>
              <a:avLst/>
              <a:gdLst/>
              <a:ahLst/>
              <a:cxnLst/>
              <a:rect l="l" t="t" r="r" b="b"/>
              <a:pathLst>
                <a:path w="244" h="196" extrusionOk="0">
                  <a:moveTo>
                    <a:pt x="169" y="1"/>
                  </a:moveTo>
                  <a:cubicBezTo>
                    <a:pt x="161" y="1"/>
                    <a:pt x="151" y="3"/>
                    <a:pt x="140" y="10"/>
                  </a:cubicBezTo>
                  <a:cubicBezTo>
                    <a:pt x="103" y="10"/>
                    <a:pt x="70" y="26"/>
                    <a:pt x="54" y="43"/>
                  </a:cubicBezTo>
                  <a:cubicBezTo>
                    <a:pt x="0" y="92"/>
                    <a:pt x="0" y="162"/>
                    <a:pt x="37" y="179"/>
                  </a:cubicBezTo>
                  <a:cubicBezTo>
                    <a:pt x="70" y="195"/>
                    <a:pt x="87" y="195"/>
                    <a:pt x="124" y="195"/>
                  </a:cubicBezTo>
                  <a:cubicBezTo>
                    <a:pt x="140" y="195"/>
                    <a:pt x="140" y="179"/>
                    <a:pt x="157" y="179"/>
                  </a:cubicBezTo>
                  <a:cubicBezTo>
                    <a:pt x="173" y="179"/>
                    <a:pt x="190" y="162"/>
                    <a:pt x="206" y="146"/>
                  </a:cubicBezTo>
                  <a:cubicBezTo>
                    <a:pt x="227" y="129"/>
                    <a:pt x="243" y="92"/>
                    <a:pt x="243" y="76"/>
                  </a:cubicBezTo>
                  <a:cubicBezTo>
                    <a:pt x="243" y="43"/>
                    <a:pt x="243" y="26"/>
                    <a:pt x="227" y="10"/>
                  </a:cubicBezTo>
                  <a:cubicBezTo>
                    <a:pt x="202" y="10"/>
                    <a:pt x="187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4" name="Google Shape;9244;p22"/>
            <p:cNvSpPr/>
            <p:nvPr/>
          </p:nvSpPr>
          <p:spPr>
            <a:xfrm>
              <a:off x="4691375" y="24795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0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50" y="50"/>
                    <a:pt x="34" y="71"/>
                    <a:pt x="17" y="104"/>
                  </a:cubicBezTo>
                  <a:cubicBezTo>
                    <a:pt x="1" y="120"/>
                    <a:pt x="17" y="137"/>
                    <a:pt x="17" y="174"/>
                  </a:cubicBezTo>
                  <a:cubicBezTo>
                    <a:pt x="34" y="190"/>
                    <a:pt x="67" y="190"/>
                    <a:pt x="83" y="190"/>
                  </a:cubicBezTo>
                  <a:cubicBezTo>
                    <a:pt x="120" y="190"/>
                    <a:pt x="137" y="190"/>
                    <a:pt x="153" y="174"/>
                  </a:cubicBezTo>
                  <a:cubicBezTo>
                    <a:pt x="170" y="174"/>
                    <a:pt x="170" y="174"/>
                    <a:pt x="186" y="153"/>
                  </a:cubicBezTo>
                  <a:cubicBezTo>
                    <a:pt x="207" y="137"/>
                    <a:pt x="240" y="120"/>
                    <a:pt x="240" y="87"/>
                  </a:cubicBezTo>
                  <a:cubicBezTo>
                    <a:pt x="256" y="34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5" name="Google Shape;9245;p22"/>
            <p:cNvSpPr/>
            <p:nvPr/>
          </p:nvSpPr>
          <p:spPr>
            <a:xfrm>
              <a:off x="4695600" y="244467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21"/>
                  </a:cubicBezTo>
                  <a:cubicBezTo>
                    <a:pt x="54" y="37"/>
                    <a:pt x="38" y="70"/>
                    <a:pt x="17" y="103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4" y="124"/>
                    <a:pt x="244" y="103"/>
                  </a:cubicBezTo>
                  <a:cubicBezTo>
                    <a:pt x="261" y="70"/>
                    <a:pt x="261" y="54"/>
                    <a:pt x="244" y="3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6" name="Google Shape;9246;p22"/>
            <p:cNvSpPr/>
            <p:nvPr/>
          </p:nvSpPr>
          <p:spPr>
            <a:xfrm>
              <a:off x="4701175" y="2455875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4" y="1"/>
                  </a:moveTo>
                  <a:cubicBezTo>
                    <a:pt x="144" y="1"/>
                    <a:pt x="122" y="6"/>
                    <a:pt x="104" y="18"/>
                  </a:cubicBezTo>
                  <a:cubicBezTo>
                    <a:pt x="71" y="34"/>
                    <a:pt x="38" y="51"/>
                    <a:pt x="21" y="88"/>
                  </a:cubicBezTo>
                  <a:cubicBezTo>
                    <a:pt x="0" y="104"/>
                    <a:pt x="0" y="121"/>
                    <a:pt x="0" y="154"/>
                  </a:cubicBezTo>
                  <a:cubicBezTo>
                    <a:pt x="21" y="170"/>
                    <a:pt x="38" y="191"/>
                    <a:pt x="54" y="191"/>
                  </a:cubicBezTo>
                  <a:cubicBezTo>
                    <a:pt x="62" y="199"/>
                    <a:pt x="75" y="203"/>
                    <a:pt x="92" y="203"/>
                  </a:cubicBezTo>
                  <a:cubicBezTo>
                    <a:pt x="109" y="203"/>
                    <a:pt x="130" y="199"/>
                    <a:pt x="157" y="191"/>
                  </a:cubicBezTo>
                  <a:cubicBezTo>
                    <a:pt x="207" y="154"/>
                    <a:pt x="260" y="88"/>
                    <a:pt x="244" y="51"/>
                  </a:cubicBezTo>
                  <a:cubicBezTo>
                    <a:pt x="233" y="19"/>
                    <a:pt x="200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7" name="Google Shape;9247;p22"/>
            <p:cNvSpPr/>
            <p:nvPr/>
          </p:nvSpPr>
          <p:spPr>
            <a:xfrm>
              <a:off x="4705500" y="24317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20" y="1"/>
                  </a:moveTo>
                  <a:cubicBezTo>
                    <a:pt x="104" y="1"/>
                    <a:pt x="71" y="21"/>
                    <a:pt x="34" y="54"/>
                  </a:cubicBezTo>
                  <a:cubicBezTo>
                    <a:pt x="17" y="71"/>
                    <a:pt x="1" y="104"/>
                    <a:pt x="1" y="124"/>
                  </a:cubicBezTo>
                  <a:cubicBezTo>
                    <a:pt x="1" y="141"/>
                    <a:pt x="17" y="174"/>
                    <a:pt x="34" y="174"/>
                  </a:cubicBezTo>
                  <a:cubicBezTo>
                    <a:pt x="54" y="190"/>
                    <a:pt x="87" y="190"/>
                    <a:pt x="120" y="190"/>
                  </a:cubicBezTo>
                  <a:cubicBezTo>
                    <a:pt x="120" y="190"/>
                    <a:pt x="137" y="190"/>
                    <a:pt x="157" y="174"/>
                  </a:cubicBezTo>
                  <a:cubicBezTo>
                    <a:pt x="174" y="174"/>
                    <a:pt x="190" y="157"/>
                    <a:pt x="207" y="141"/>
                  </a:cubicBezTo>
                  <a:cubicBezTo>
                    <a:pt x="260" y="87"/>
                    <a:pt x="260" y="38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8" name="Google Shape;9248;p22"/>
            <p:cNvSpPr/>
            <p:nvPr/>
          </p:nvSpPr>
          <p:spPr>
            <a:xfrm>
              <a:off x="4729525" y="245630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5" y="0"/>
                  </a:moveTo>
                  <a:cubicBezTo>
                    <a:pt x="153" y="0"/>
                    <a:pt x="128" y="6"/>
                    <a:pt x="103" y="17"/>
                  </a:cubicBezTo>
                  <a:cubicBezTo>
                    <a:pt x="37" y="34"/>
                    <a:pt x="0" y="104"/>
                    <a:pt x="21" y="137"/>
                  </a:cubicBezTo>
                  <a:cubicBezTo>
                    <a:pt x="33" y="177"/>
                    <a:pt x="64" y="197"/>
                    <a:pt x="109" y="197"/>
                  </a:cubicBezTo>
                  <a:cubicBezTo>
                    <a:pt x="124" y="197"/>
                    <a:pt x="140" y="195"/>
                    <a:pt x="157" y="191"/>
                  </a:cubicBezTo>
                  <a:cubicBezTo>
                    <a:pt x="227" y="153"/>
                    <a:pt x="260" y="87"/>
                    <a:pt x="243" y="50"/>
                  </a:cubicBezTo>
                  <a:cubicBezTo>
                    <a:pt x="243" y="18"/>
                    <a:pt x="214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9" name="Google Shape;9249;p22"/>
            <p:cNvSpPr/>
            <p:nvPr/>
          </p:nvSpPr>
          <p:spPr>
            <a:xfrm>
              <a:off x="4764775" y="2422375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64" y="1"/>
                  </a:moveTo>
                  <a:cubicBezTo>
                    <a:pt x="126" y="1"/>
                    <a:pt x="86" y="19"/>
                    <a:pt x="54" y="51"/>
                  </a:cubicBezTo>
                  <a:cubicBezTo>
                    <a:pt x="0" y="88"/>
                    <a:pt x="0" y="154"/>
                    <a:pt x="54" y="191"/>
                  </a:cubicBezTo>
                  <a:lnTo>
                    <a:pt x="120" y="191"/>
                  </a:lnTo>
                  <a:cubicBezTo>
                    <a:pt x="136" y="191"/>
                    <a:pt x="157" y="191"/>
                    <a:pt x="157" y="171"/>
                  </a:cubicBezTo>
                  <a:cubicBezTo>
                    <a:pt x="173" y="171"/>
                    <a:pt x="190" y="154"/>
                    <a:pt x="206" y="138"/>
                  </a:cubicBezTo>
                  <a:cubicBezTo>
                    <a:pt x="260" y="105"/>
                    <a:pt x="260" y="34"/>
                    <a:pt x="223" y="18"/>
                  </a:cubicBezTo>
                  <a:cubicBezTo>
                    <a:pt x="205" y="6"/>
                    <a:pt x="185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0" name="Google Shape;9250;p22"/>
            <p:cNvSpPr/>
            <p:nvPr/>
          </p:nvSpPr>
          <p:spPr>
            <a:xfrm>
              <a:off x="4769500" y="2502675"/>
              <a:ext cx="6425" cy="5025"/>
            </a:xfrm>
            <a:custGeom>
              <a:avLst/>
              <a:gdLst/>
              <a:ahLst/>
              <a:cxnLst/>
              <a:rect l="l" t="t" r="r" b="b"/>
              <a:pathLst>
                <a:path w="257" h="201" extrusionOk="0">
                  <a:moveTo>
                    <a:pt x="174" y="1"/>
                  </a:moveTo>
                  <a:cubicBezTo>
                    <a:pt x="153" y="1"/>
                    <a:pt x="129" y="6"/>
                    <a:pt x="104" y="18"/>
                  </a:cubicBezTo>
                  <a:cubicBezTo>
                    <a:pt x="34" y="51"/>
                    <a:pt x="1" y="104"/>
                    <a:pt x="17" y="154"/>
                  </a:cubicBezTo>
                  <a:cubicBezTo>
                    <a:pt x="28" y="188"/>
                    <a:pt x="54" y="201"/>
                    <a:pt x="89" y="201"/>
                  </a:cubicBezTo>
                  <a:cubicBezTo>
                    <a:pt x="108" y="201"/>
                    <a:pt x="130" y="197"/>
                    <a:pt x="153" y="191"/>
                  </a:cubicBezTo>
                  <a:cubicBezTo>
                    <a:pt x="224" y="154"/>
                    <a:pt x="257" y="104"/>
                    <a:pt x="240" y="51"/>
                  </a:cubicBezTo>
                  <a:cubicBezTo>
                    <a:pt x="240" y="19"/>
                    <a:pt x="21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1" name="Google Shape;9251;p22"/>
            <p:cNvSpPr/>
            <p:nvPr/>
          </p:nvSpPr>
          <p:spPr>
            <a:xfrm>
              <a:off x="4763025" y="2466625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57" y="0"/>
                  </a:moveTo>
                  <a:cubicBezTo>
                    <a:pt x="124" y="0"/>
                    <a:pt x="87" y="17"/>
                    <a:pt x="70" y="33"/>
                  </a:cubicBezTo>
                  <a:cubicBezTo>
                    <a:pt x="37" y="50"/>
                    <a:pt x="21" y="70"/>
                    <a:pt x="0" y="103"/>
                  </a:cubicBezTo>
                  <a:cubicBezTo>
                    <a:pt x="0" y="120"/>
                    <a:pt x="0" y="153"/>
                    <a:pt x="21" y="173"/>
                  </a:cubicBezTo>
                  <a:cubicBezTo>
                    <a:pt x="21" y="185"/>
                    <a:pt x="37" y="197"/>
                    <a:pt x="59" y="197"/>
                  </a:cubicBezTo>
                  <a:cubicBezTo>
                    <a:pt x="67" y="197"/>
                    <a:pt x="77" y="195"/>
                    <a:pt x="87" y="190"/>
                  </a:cubicBezTo>
                  <a:lnTo>
                    <a:pt x="140" y="190"/>
                  </a:lnTo>
                  <a:cubicBezTo>
                    <a:pt x="157" y="173"/>
                    <a:pt x="157" y="173"/>
                    <a:pt x="173" y="173"/>
                  </a:cubicBezTo>
                  <a:cubicBezTo>
                    <a:pt x="190" y="153"/>
                    <a:pt x="227" y="120"/>
                    <a:pt x="227" y="103"/>
                  </a:cubicBezTo>
                  <a:cubicBezTo>
                    <a:pt x="243" y="50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2" name="Google Shape;9252;p22"/>
            <p:cNvSpPr/>
            <p:nvPr/>
          </p:nvSpPr>
          <p:spPr>
            <a:xfrm>
              <a:off x="4760025" y="245455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38"/>
                    <a:pt x="38" y="71"/>
                    <a:pt x="17" y="87"/>
                  </a:cubicBezTo>
                  <a:cubicBezTo>
                    <a:pt x="1" y="141"/>
                    <a:pt x="38" y="174"/>
                    <a:pt x="71" y="190"/>
                  </a:cubicBezTo>
                  <a:lnTo>
                    <a:pt x="104" y="190"/>
                  </a:lnTo>
                  <a:cubicBezTo>
                    <a:pt x="120" y="190"/>
                    <a:pt x="141" y="190"/>
                    <a:pt x="157" y="174"/>
                  </a:cubicBezTo>
                  <a:cubicBezTo>
                    <a:pt x="190" y="157"/>
                    <a:pt x="223" y="141"/>
                    <a:pt x="244" y="120"/>
                  </a:cubicBezTo>
                  <a:cubicBezTo>
                    <a:pt x="244" y="104"/>
                    <a:pt x="244" y="104"/>
                    <a:pt x="260" y="87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3" name="Google Shape;9253;p22"/>
            <p:cNvSpPr/>
            <p:nvPr/>
          </p:nvSpPr>
          <p:spPr>
            <a:xfrm>
              <a:off x="4769925" y="249105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36" y="0"/>
                    <a:pt x="103" y="21"/>
                    <a:pt x="87" y="37"/>
                  </a:cubicBezTo>
                  <a:cubicBezTo>
                    <a:pt x="54" y="54"/>
                    <a:pt x="33" y="70"/>
                    <a:pt x="17" y="103"/>
                  </a:cubicBezTo>
                  <a:cubicBezTo>
                    <a:pt x="0" y="157"/>
                    <a:pt x="33" y="190"/>
                    <a:pt x="103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0" y="124"/>
                    <a:pt x="240" y="103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4" name="Google Shape;9254;p22"/>
            <p:cNvSpPr/>
            <p:nvPr/>
          </p:nvSpPr>
          <p:spPr>
            <a:xfrm>
              <a:off x="4775900" y="24559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41" y="0"/>
                  </a:moveTo>
                  <a:cubicBezTo>
                    <a:pt x="104" y="17"/>
                    <a:pt x="71" y="17"/>
                    <a:pt x="54" y="50"/>
                  </a:cubicBezTo>
                  <a:cubicBezTo>
                    <a:pt x="1" y="103"/>
                    <a:pt x="1" y="153"/>
                    <a:pt x="54" y="190"/>
                  </a:cubicBezTo>
                  <a:cubicBezTo>
                    <a:pt x="65" y="190"/>
                    <a:pt x="76" y="197"/>
                    <a:pt x="93" y="197"/>
                  </a:cubicBezTo>
                  <a:cubicBezTo>
                    <a:pt x="102" y="197"/>
                    <a:pt x="112" y="196"/>
                    <a:pt x="124" y="190"/>
                  </a:cubicBezTo>
                  <a:lnTo>
                    <a:pt x="157" y="190"/>
                  </a:lnTo>
                  <a:cubicBezTo>
                    <a:pt x="174" y="169"/>
                    <a:pt x="190" y="153"/>
                    <a:pt x="207" y="136"/>
                  </a:cubicBezTo>
                  <a:cubicBezTo>
                    <a:pt x="244" y="120"/>
                    <a:pt x="260" y="103"/>
                    <a:pt x="260" y="66"/>
                  </a:cubicBezTo>
                  <a:cubicBezTo>
                    <a:pt x="260" y="50"/>
                    <a:pt x="244" y="17"/>
                    <a:pt x="227" y="17"/>
                  </a:cubicBezTo>
                  <a:cubicBezTo>
                    <a:pt x="207" y="0"/>
                    <a:pt x="174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5" name="Google Shape;9255;p22"/>
            <p:cNvSpPr/>
            <p:nvPr/>
          </p:nvSpPr>
          <p:spPr>
            <a:xfrm>
              <a:off x="4770325" y="2476500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65" y="0"/>
                  </a:moveTo>
                  <a:cubicBezTo>
                    <a:pt x="127" y="0"/>
                    <a:pt x="86" y="19"/>
                    <a:pt x="55" y="50"/>
                  </a:cubicBezTo>
                  <a:cubicBezTo>
                    <a:pt x="17" y="88"/>
                    <a:pt x="17" y="104"/>
                    <a:pt x="17" y="137"/>
                  </a:cubicBezTo>
                  <a:cubicBezTo>
                    <a:pt x="1" y="154"/>
                    <a:pt x="17" y="170"/>
                    <a:pt x="38" y="191"/>
                  </a:cubicBezTo>
                  <a:cubicBezTo>
                    <a:pt x="71" y="207"/>
                    <a:pt x="87" y="207"/>
                    <a:pt x="120" y="207"/>
                  </a:cubicBezTo>
                  <a:cubicBezTo>
                    <a:pt x="141" y="191"/>
                    <a:pt x="141" y="191"/>
                    <a:pt x="158" y="191"/>
                  </a:cubicBezTo>
                  <a:cubicBezTo>
                    <a:pt x="174" y="170"/>
                    <a:pt x="191" y="170"/>
                    <a:pt x="207" y="154"/>
                  </a:cubicBezTo>
                  <a:cubicBezTo>
                    <a:pt x="261" y="104"/>
                    <a:pt x="261" y="50"/>
                    <a:pt x="224" y="17"/>
                  </a:cubicBezTo>
                  <a:cubicBezTo>
                    <a:pt x="206" y="6"/>
                    <a:pt x="186" y="0"/>
                    <a:pt x="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6" name="Google Shape;9256;p22"/>
            <p:cNvSpPr/>
            <p:nvPr/>
          </p:nvSpPr>
          <p:spPr>
            <a:xfrm>
              <a:off x="4750125" y="240720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0"/>
                  </a:moveTo>
                  <a:cubicBezTo>
                    <a:pt x="133" y="0"/>
                    <a:pt x="75" y="19"/>
                    <a:pt x="38" y="56"/>
                  </a:cubicBezTo>
                  <a:cubicBezTo>
                    <a:pt x="21" y="77"/>
                    <a:pt x="1" y="110"/>
                    <a:pt x="1" y="126"/>
                  </a:cubicBezTo>
                  <a:cubicBezTo>
                    <a:pt x="1" y="143"/>
                    <a:pt x="21" y="180"/>
                    <a:pt x="38" y="180"/>
                  </a:cubicBezTo>
                  <a:cubicBezTo>
                    <a:pt x="54" y="196"/>
                    <a:pt x="87" y="196"/>
                    <a:pt x="125" y="196"/>
                  </a:cubicBezTo>
                  <a:cubicBezTo>
                    <a:pt x="125" y="196"/>
                    <a:pt x="141" y="196"/>
                    <a:pt x="141" y="180"/>
                  </a:cubicBezTo>
                  <a:cubicBezTo>
                    <a:pt x="174" y="180"/>
                    <a:pt x="190" y="159"/>
                    <a:pt x="207" y="143"/>
                  </a:cubicBezTo>
                  <a:cubicBezTo>
                    <a:pt x="244" y="110"/>
                    <a:pt x="261" y="40"/>
                    <a:pt x="207" y="7"/>
                  </a:cubicBezTo>
                  <a:cubicBezTo>
                    <a:pt x="199" y="2"/>
                    <a:pt x="18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7" name="Google Shape;9257;p22"/>
            <p:cNvSpPr/>
            <p:nvPr/>
          </p:nvSpPr>
          <p:spPr>
            <a:xfrm>
              <a:off x="4749300" y="2421475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0" y="21"/>
                    <a:pt x="87" y="37"/>
                  </a:cubicBezTo>
                  <a:cubicBezTo>
                    <a:pt x="54" y="54"/>
                    <a:pt x="34" y="87"/>
                    <a:pt x="34" y="103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58" y="207"/>
                    <a:pt x="174" y="190"/>
                  </a:cubicBezTo>
                  <a:cubicBezTo>
                    <a:pt x="174" y="190"/>
                    <a:pt x="190" y="190"/>
                    <a:pt x="190" y="174"/>
                  </a:cubicBezTo>
                  <a:cubicBezTo>
                    <a:pt x="223" y="157"/>
                    <a:pt x="240" y="141"/>
                    <a:pt x="261" y="103"/>
                  </a:cubicBezTo>
                  <a:cubicBezTo>
                    <a:pt x="277" y="54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8" name="Google Shape;9258;p22"/>
            <p:cNvSpPr/>
            <p:nvPr/>
          </p:nvSpPr>
          <p:spPr>
            <a:xfrm>
              <a:off x="4748900" y="2433375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64" y="0"/>
                  </a:moveTo>
                  <a:cubicBezTo>
                    <a:pt x="150" y="0"/>
                    <a:pt x="134" y="2"/>
                    <a:pt x="120" y="7"/>
                  </a:cubicBezTo>
                  <a:cubicBezTo>
                    <a:pt x="50" y="40"/>
                    <a:pt x="0" y="110"/>
                    <a:pt x="17" y="143"/>
                  </a:cubicBezTo>
                  <a:cubicBezTo>
                    <a:pt x="28" y="178"/>
                    <a:pt x="61" y="197"/>
                    <a:pt x="102" y="197"/>
                  </a:cubicBezTo>
                  <a:cubicBezTo>
                    <a:pt x="125" y="197"/>
                    <a:pt x="149" y="191"/>
                    <a:pt x="174" y="180"/>
                  </a:cubicBezTo>
                  <a:cubicBezTo>
                    <a:pt x="223" y="163"/>
                    <a:pt x="277" y="93"/>
                    <a:pt x="256" y="40"/>
                  </a:cubicBezTo>
                  <a:cubicBezTo>
                    <a:pt x="244" y="16"/>
                    <a:pt x="205" y="0"/>
                    <a:pt x="1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9" name="Google Shape;9259;p22"/>
            <p:cNvSpPr/>
            <p:nvPr/>
          </p:nvSpPr>
          <p:spPr>
            <a:xfrm>
              <a:off x="4743750" y="2456300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6" y="1"/>
                  </a:moveTo>
                  <a:cubicBezTo>
                    <a:pt x="103" y="17"/>
                    <a:pt x="87" y="34"/>
                    <a:pt x="50" y="50"/>
                  </a:cubicBezTo>
                  <a:cubicBezTo>
                    <a:pt x="0" y="104"/>
                    <a:pt x="0" y="153"/>
                    <a:pt x="50" y="191"/>
                  </a:cubicBezTo>
                  <a:cubicBezTo>
                    <a:pt x="60" y="199"/>
                    <a:pt x="73" y="203"/>
                    <a:pt x="88" y="203"/>
                  </a:cubicBezTo>
                  <a:cubicBezTo>
                    <a:pt x="103" y="203"/>
                    <a:pt x="120" y="199"/>
                    <a:pt x="136" y="191"/>
                  </a:cubicBezTo>
                  <a:lnTo>
                    <a:pt x="153" y="191"/>
                  </a:lnTo>
                  <a:cubicBezTo>
                    <a:pt x="190" y="174"/>
                    <a:pt x="206" y="174"/>
                    <a:pt x="223" y="153"/>
                  </a:cubicBezTo>
                  <a:cubicBezTo>
                    <a:pt x="256" y="104"/>
                    <a:pt x="276" y="34"/>
                    <a:pt x="223" y="17"/>
                  </a:cubicBezTo>
                  <a:cubicBezTo>
                    <a:pt x="206" y="1"/>
                    <a:pt x="17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0" name="Google Shape;9260;p22"/>
            <p:cNvSpPr/>
            <p:nvPr/>
          </p:nvSpPr>
          <p:spPr>
            <a:xfrm>
              <a:off x="4741175" y="248980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73" y="1"/>
                  </a:moveTo>
                  <a:cubicBezTo>
                    <a:pt x="136" y="1"/>
                    <a:pt x="103" y="1"/>
                    <a:pt x="87" y="17"/>
                  </a:cubicBezTo>
                  <a:cubicBezTo>
                    <a:pt x="50" y="50"/>
                    <a:pt x="33" y="71"/>
                    <a:pt x="17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4"/>
                  </a:cubicBezTo>
                  <a:cubicBezTo>
                    <a:pt x="173" y="174"/>
                    <a:pt x="173" y="174"/>
                    <a:pt x="190" y="153"/>
                  </a:cubicBezTo>
                  <a:cubicBezTo>
                    <a:pt x="223" y="137"/>
                    <a:pt x="239" y="120"/>
                    <a:pt x="239" y="87"/>
                  </a:cubicBezTo>
                  <a:cubicBezTo>
                    <a:pt x="256" y="71"/>
                    <a:pt x="256" y="34"/>
                    <a:pt x="239" y="17"/>
                  </a:cubicBezTo>
                  <a:cubicBezTo>
                    <a:pt x="223" y="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1" name="Google Shape;9261;p22"/>
            <p:cNvSpPr/>
            <p:nvPr/>
          </p:nvSpPr>
          <p:spPr>
            <a:xfrm>
              <a:off x="4755275" y="238642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91" y="1"/>
                  </a:moveTo>
                  <a:cubicBezTo>
                    <a:pt x="178" y="1"/>
                    <a:pt x="166" y="5"/>
                    <a:pt x="158" y="13"/>
                  </a:cubicBezTo>
                  <a:cubicBezTo>
                    <a:pt x="125" y="13"/>
                    <a:pt x="88" y="29"/>
                    <a:pt x="71" y="46"/>
                  </a:cubicBezTo>
                  <a:cubicBezTo>
                    <a:pt x="22" y="100"/>
                    <a:pt x="1" y="165"/>
                    <a:pt x="55" y="186"/>
                  </a:cubicBezTo>
                  <a:cubicBezTo>
                    <a:pt x="71" y="203"/>
                    <a:pt x="104" y="203"/>
                    <a:pt x="141" y="203"/>
                  </a:cubicBezTo>
                  <a:cubicBezTo>
                    <a:pt x="141" y="186"/>
                    <a:pt x="158" y="186"/>
                    <a:pt x="174" y="186"/>
                  </a:cubicBezTo>
                  <a:cubicBezTo>
                    <a:pt x="191" y="186"/>
                    <a:pt x="207" y="165"/>
                    <a:pt x="228" y="149"/>
                  </a:cubicBezTo>
                  <a:cubicBezTo>
                    <a:pt x="244" y="133"/>
                    <a:pt x="261" y="100"/>
                    <a:pt x="261" y="83"/>
                  </a:cubicBezTo>
                  <a:cubicBezTo>
                    <a:pt x="261" y="46"/>
                    <a:pt x="261" y="29"/>
                    <a:pt x="228" y="13"/>
                  </a:cubicBezTo>
                  <a:cubicBezTo>
                    <a:pt x="217" y="5"/>
                    <a:pt x="204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2" name="Google Shape;9262;p22"/>
            <p:cNvSpPr/>
            <p:nvPr/>
          </p:nvSpPr>
          <p:spPr>
            <a:xfrm>
              <a:off x="4755800" y="2442100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79" y="1"/>
                  </a:moveTo>
                  <a:cubicBezTo>
                    <a:pt x="159" y="1"/>
                    <a:pt x="138" y="7"/>
                    <a:pt x="120" y="21"/>
                  </a:cubicBezTo>
                  <a:cubicBezTo>
                    <a:pt x="50" y="37"/>
                    <a:pt x="1" y="103"/>
                    <a:pt x="17" y="140"/>
                  </a:cubicBezTo>
                  <a:cubicBezTo>
                    <a:pt x="28" y="172"/>
                    <a:pt x="61" y="190"/>
                    <a:pt x="96" y="190"/>
                  </a:cubicBezTo>
                  <a:cubicBezTo>
                    <a:pt x="115" y="190"/>
                    <a:pt x="136" y="185"/>
                    <a:pt x="153" y="173"/>
                  </a:cubicBezTo>
                  <a:cubicBezTo>
                    <a:pt x="223" y="157"/>
                    <a:pt x="273" y="87"/>
                    <a:pt x="256" y="54"/>
                  </a:cubicBezTo>
                  <a:cubicBezTo>
                    <a:pt x="246" y="20"/>
                    <a:pt x="214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63" name="Google Shape;9263;p22"/>
          <p:cNvSpPr/>
          <p:nvPr/>
        </p:nvSpPr>
        <p:spPr>
          <a:xfrm>
            <a:off x="0" y="4059800"/>
            <a:ext cx="9326881" cy="1886655"/>
          </a:xfrm>
          <a:custGeom>
            <a:avLst/>
            <a:gdLst/>
            <a:ahLst/>
            <a:cxnLst/>
            <a:rect l="l" t="t" r="r" b="b"/>
            <a:pathLst>
              <a:path w="17647" h="6391" extrusionOk="0">
                <a:moveTo>
                  <a:pt x="1" y="0"/>
                </a:moveTo>
                <a:lnTo>
                  <a:pt x="1" y="6391"/>
                </a:lnTo>
                <a:lnTo>
                  <a:pt x="17647" y="6391"/>
                </a:lnTo>
                <a:lnTo>
                  <a:pt x="17647" y="1736"/>
                </a:lnTo>
                <a:cubicBezTo>
                  <a:pt x="17647" y="1630"/>
                  <a:pt x="17502" y="1590"/>
                  <a:pt x="17283" y="1590"/>
                </a:cubicBezTo>
                <a:cubicBezTo>
                  <a:pt x="16649" y="1590"/>
                  <a:pt x="15392" y="1927"/>
                  <a:pt x="15239" y="1979"/>
                </a:cubicBezTo>
                <a:cubicBezTo>
                  <a:pt x="14192" y="2408"/>
                  <a:pt x="13367" y="3093"/>
                  <a:pt x="12473" y="3678"/>
                </a:cubicBezTo>
                <a:cubicBezTo>
                  <a:pt x="11402" y="4369"/>
                  <a:pt x="10189" y="4829"/>
                  <a:pt x="8848" y="4829"/>
                </a:cubicBezTo>
                <a:cubicBezTo>
                  <a:pt x="8557" y="4829"/>
                  <a:pt x="8261" y="4808"/>
                  <a:pt x="7958" y="4762"/>
                </a:cubicBezTo>
                <a:cubicBezTo>
                  <a:pt x="6515" y="4556"/>
                  <a:pt x="5414" y="3798"/>
                  <a:pt x="4433" y="2973"/>
                </a:cubicBezTo>
                <a:cubicBezTo>
                  <a:pt x="3266" y="2012"/>
                  <a:pt x="2203" y="965"/>
                  <a:pt x="743" y="277"/>
                </a:cubicBezTo>
                <a:cubicBezTo>
                  <a:pt x="673" y="244"/>
                  <a:pt x="22" y="54"/>
                  <a:pt x="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s 5">
  <p:cSld name="CUSTOM_2_1">
    <p:spTree>
      <p:nvGrpSpPr>
        <p:cNvPr id="1" name="Shape 9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5" name="Google Shape;9265;p23"/>
          <p:cNvSpPr txBox="1">
            <a:spLocks noGrp="1"/>
          </p:cNvSpPr>
          <p:nvPr>
            <p:ph type="subTitle" idx="1"/>
          </p:nvPr>
        </p:nvSpPr>
        <p:spPr>
          <a:xfrm>
            <a:off x="1215000" y="2403338"/>
            <a:ext cx="1923300" cy="2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266" name="Google Shape;9266;p23"/>
          <p:cNvSpPr txBox="1">
            <a:spLocks noGrp="1"/>
          </p:cNvSpPr>
          <p:nvPr>
            <p:ph type="subTitle" idx="2"/>
          </p:nvPr>
        </p:nvSpPr>
        <p:spPr>
          <a:xfrm>
            <a:off x="1212900" y="2758075"/>
            <a:ext cx="19275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267" name="Google Shape;9267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268" name="Google Shape;9268;p23"/>
          <p:cNvSpPr txBox="1">
            <a:spLocks noGrp="1"/>
          </p:cNvSpPr>
          <p:nvPr>
            <p:ph type="subTitle" idx="3"/>
          </p:nvPr>
        </p:nvSpPr>
        <p:spPr>
          <a:xfrm>
            <a:off x="3610350" y="2403338"/>
            <a:ext cx="1923300" cy="2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269" name="Google Shape;9269;p23"/>
          <p:cNvSpPr txBox="1">
            <a:spLocks noGrp="1"/>
          </p:cNvSpPr>
          <p:nvPr>
            <p:ph type="subTitle" idx="4"/>
          </p:nvPr>
        </p:nvSpPr>
        <p:spPr>
          <a:xfrm>
            <a:off x="3608250" y="2758075"/>
            <a:ext cx="19275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9270" name="Google Shape;9270;p23"/>
          <p:cNvSpPr txBox="1">
            <a:spLocks noGrp="1"/>
          </p:cNvSpPr>
          <p:nvPr>
            <p:ph type="subTitle" idx="5"/>
          </p:nvPr>
        </p:nvSpPr>
        <p:spPr>
          <a:xfrm>
            <a:off x="6005700" y="2403338"/>
            <a:ext cx="1923300" cy="2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271" name="Google Shape;9271;p23"/>
          <p:cNvSpPr txBox="1">
            <a:spLocks noGrp="1"/>
          </p:cNvSpPr>
          <p:nvPr>
            <p:ph type="subTitle" idx="6"/>
          </p:nvPr>
        </p:nvSpPr>
        <p:spPr>
          <a:xfrm>
            <a:off x="6003600" y="2758075"/>
            <a:ext cx="19275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272" name="Google Shape;9272;p23"/>
          <p:cNvSpPr/>
          <p:nvPr/>
        </p:nvSpPr>
        <p:spPr>
          <a:xfrm flipH="1">
            <a:off x="8010525" y="1"/>
            <a:ext cx="1133478" cy="1020782"/>
          </a:xfrm>
          <a:custGeom>
            <a:avLst/>
            <a:gdLst/>
            <a:ahLst/>
            <a:cxnLst/>
            <a:rect l="l" t="t" r="r" b="b"/>
            <a:pathLst>
              <a:path w="8279" h="7456" extrusionOk="0">
                <a:moveTo>
                  <a:pt x="0" y="1"/>
                </a:moveTo>
                <a:lnTo>
                  <a:pt x="0" y="7455"/>
                </a:lnTo>
                <a:cubicBezTo>
                  <a:pt x="186" y="6235"/>
                  <a:pt x="652" y="5117"/>
                  <a:pt x="1443" y="4379"/>
                </a:cubicBezTo>
                <a:cubicBezTo>
                  <a:pt x="1850" y="3996"/>
                  <a:pt x="2252" y="3845"/>
                  <a:pt x="2651" y="3845"/>
                </a:cubicBezTo>
                <a:cubicBezTo>
                  <a:pt x="3415" y="3845"/>
                  <a:pt x="4166" y="4394"/>
                  <a:pt x="4910" y="4911"/>
                </a:cubicBezTo>
                <a:cubicBezTo>
                  <a:pt x="5426" y="5274"/>
                  <a:pt x="6011" y="5600"/>
                  <a:pt x="6597" y="5703"/>
                </a:cubicBezTo>
                <a:cubicBezTo>
                  <a:pt x="6686" y="5720"/>
                  <a:pt x="6778" y="5729"/>
                  <a:pt x="6871" y="5729"/>
                </a:cubicBezTo>
                <a:cubicBezTo>
                  <a:pt x="7335" y="5729"/>
                  <a:pt x="7820" y="5505"/>
                  <a:pt x="8019" y="4948"/>
                </a:cubicBezTo>
                <a:cubicBezTo>
                  <a:pt x="8279" y="4190"/>
                  <a:pt x="7937" y="3365"/>
                  <a:pt x="7660" y="2730"/>
                </a:cubicBezTo>
                <a:cubicBezTo>
                  <a:pt x="7590" y="2578"/>
                  <a:pt x="6560" y="87"/>
                  <a:pt x="674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3" name="Google Shape;9273;p23"/>
          <p:cNvSpPr/>
          <p:nvPr/>
        </p:nvSpPr>
        <p:spPr>
          <a:xfrm rot="10800000" flipH="1">
            <a:off x="-22875" y="4122726"/>
            <a:ext cx="1133478" cy="1020782"/>
          </a:xfrm>
          <a:custGeom>
            <a:avLst/>
            <a:gdLst/>
            <a:ahLst/>
            <a:cxnLst/>
            <a:rect l="l" t="t" r="r" b="b"/>
            <a:pathLst>
              <a:path w="8279" h="7456" extrusionOk="0">
                <a:moveTo>
                  <a:pt x="0" y="1"/>
                </a:moveTo>
                <a:lnTo>
                  <a:pt x="0" y="7455"/>
                </a:lnTo>
                <a:cubicBezTo>
                  <a:pt x="186" y="6235"/>
                  <a:pt x="652" y="5117"/>
                  <a:pt x="1443" y="4379"/>
                </a:cubicBezTo>
                <a:cubicBezTo>
                  <a:pt x="1850" y="3996"/>
                  <a:pt x="2252" y="3845"/>
                  <a:pt x="2651" y="3845"/>
                </a:cubicBezTo>
                <a:cubicBezTo>
                  <a:pt x="3415" y="3845"/>
                  <a:pt x="4166" y="4394"/>
                  <a:pt x="4910" y="4911"/>
                </a:cubicBezTo>
                <a:cubicBezTo>
                  <a:pt x="5426" y="5274"/>
                  <a:pt x="6011" y="5600"/>
                  <a:pt x="6597" y="5703"/>
                </a:cubicBezTo>
                <a:cubicBezTo>
                  <a:pt x="6686" y="5720"/>
                  <a:pt x="6778" y="5729"/>
                  <a:pt x="6871" y="5729"/>
                </a:cubicBezTo>
                <a:cubicBezTo>
                  <a:pt x="7335" y="5729"/>
                  <a:pt x="7820" y="5505"/>
                  <a:pt x="8019" y="4948"/>
                </a:cubicBezTo>
                <a:cubicBezTo>
                  <a:pt x="8279" y="4190"/>
                  <a:pt x="7937" y="3365"/>
                  <a:pt x="7660" y="2730"/>
                </a:cubicBezTo>
                <a:cubicBezTo>
                  <a:pt x="7590" y="2578"/>
                  <a:pt x="6560" y="87"/>
                  <a:pt x="674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3">
    <p:spTree>
      <p:nvGrpSpPr>
        <p:cNvPr id="1" name="Shape 12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1" name="Google Shape;12041;p31"/>
          <p:cNvSpPr/>
          <p:nvPr/>
        </p:nvSpPr>
        <p:spPr>
          <a:xfrm rot="-5400000" flipH="1">
            <a:off x="-534526" y="3678799"/>
            <a:ext cx="1936872" cy="1891301"/>
          </a:xfrm>
          <a:custGeom>
            <a:avLst/>
            <a:gdLst/>
            <a:ahLst/>
            <a:cxnLst/>
            <a:rect l="l" t="t" r="r" b="b"/>
            <a:pathLst>
              <a:path w="6251" h="5584" extrusionOk="0">
                <a:moveTo>
                  <a:pt x="842" y="1"/>
                </a:moveTo>
                <a:cubicBezTo>
                  <a:pt x="549" y="1048"/>
                  <a:pt x="293" y="2099"/>
                  <a:pt x="67" y="3163"/>
                </a:cubicBezTo>
                <a:cubicBezTo>
                  <a:pt x="34" y="3316"/>
                  <a:pt x="1" y="3489"/>
                  <a:pt x="67" y="3625"/>
                </a:cubicBezTo>
                <a:cubicBezTo>
                  <a:pt x="137" y="3831"/>
                  <a:pt x="376" y="3934"/>
                  <a:pt x="603" y="3988"/>
                </a:cubicBezTo>
                <a:cubicBezTo>
                  <a:pt x="1200" y="4161"/>
                  <a:pt x="1872" y="4194"/>
                  <a:pt x="2355" y="4606"/>
                </a:cubicBezTo>
                <a:cubicBezTo>
                  <a:pt x="2627" y="4829"/>
                  <a:pt x="2833" y="5171"/>
                  <a:pt x="3159" y="5344"/>
                </a:cubicBezTo>
                <a:cubicBezTo>
                  <a:pt x="3365" y="5447"/>
                  <a:pt x="3625" y="5447"/>
                  <a:pt x="3847" y="5464"/>
                </a:cubicBezTo>
                <a:cubicBezTo>
                  <a:pt x="4655" y="5501"/>
                  <a:pt x="5447" y="5550"/>
                  <a:pt x="6251" y="5583"/>
                </a:cubicBezTo>
                <a:lnTo>
                  <a:pt x="625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42" name="Google Shape;12042;p3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2043" name="Google Shape;12043;p31"/>
          <p:cNvGrpSpPr/>
          <p:nvPr/>
        </p:nvGrpSpPr>
        <p:grpSpPr>
          <a:xfrm rot="10800000" flipH="1">
            <a:off x="8101371" y="-267169"/>
            <a:ext cx="1685528" cy="1419220"/>
            <a:chOff x="3986575" y="2932600"/>
            <a:chExt cx="399850" cy="336675"/>
          </a:xfrm>
        </p:grpSpPr>
        <p:sp>
          <p:nvSpPr>
            <p:cNvPr id="12044" name="Google Shape;12044;p31"/>
            <p:cNvSpPr/>
            <p:nvPr/>
          </p:nvSpPr>
          <p:spPr>
            <a:xfrm>
              <a:off x="4179425" y="29956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1" y="1"/>
                  </a:moveTo>
                  <a:cubicBezTo>
                    <a:pt x="57" y="1"/>
                    <a:pt x="15" y="47"/>
                    <a:pt x="0" y="91"/>
                  </a:cubicBezTo>
                  <a:lnTo>
                    <a:pt x="0" y="144"/>
                  </a:lnTo>
                  <a:cubicBezTo>
                    <a:pt x="17" y="144"/>
                    <a:pt x="17" y="161"/>
                    <a:pt x="17" y="161"/>
                  </a:cubicBezTo>
                  <a:cubicBezTo>
                    <a:pt x="33" y="194"/>
                    <a:pt x="70" y="194"/>
                    <a:pt x="87" y="210"/>
                  </a:cubicBezTo>
                  <a:cubicBezTo>
                    <a:pt x="120" y="210"/>
                    <a:pt x="136" y="210"/>
                    <a:pt x="173" y="194"/>
                  </a:cubicBezTo>
                  <a:cubicBezTo>
                    <a:pt x="190" y="177"/>
                    <a:pt x="206" y="144"/>
                    <a:pt x="206" y="124"/>
                  </a:cubicBezTo>
                  <a:cubicBezTo>
                    <a:pt x="206" y="91"/>
                    <a:pt x="206" y="58"/>
                    <a:pt x="190" y="41"/>
                  </a:cubicBezTo>
                  <a:cubicBezTo>
                    <a:pt x="173" y="20"/>
                    <a:pt x="153" y="4"/>
                    <a:pt x="120" y="4"/>
                  </a:cubicBezTo>
                  <a:cubicBezTo>
                    <a:pt x="114" y="2"/>
                    <a:pt x="107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5" name="Google Shape;12045;p31"/>
            <p:cNvSpPr/>
            <p:nvPr/>
          </p:nvSpPr>
          <p:spPr>
            <a:xfrm>
              <a:off x="4172525" y="2959125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0" y="0"/>
                  </a:moveTo>
                  <a:cubicBezTo>
                    <a:pt x="57" y="0"/>
                    <a:pt x="17" y="44"/>
                    <a:pt x="17" y="90"/>
                  </a:cubicBezTo>
                  <a:cubicBezTo>
                    <a:pt x="0" y="107"/>
                    <a:pt x="0" y="123"/>
                    <a:pt x="17" y="140"/>
                  </a:cubicBezTo>
                  <a:cubicBezTo>
                    <a:pt x="17" y="140"/>
                    <a:pt x="17" y="160"/>
                    <a:pt x="37" y="160"/>
                  </a:cubicBezTo>
                  <a:cubicBezTo>
                    <a:pt x="54" y="193"/>
                    <a:pt x="70" y="193"/>
                    <a:pt x="103" y="210"/>
                  </a:cubicBezTo>
                  <a:cubicBezTo>
                    <a:pt x="120" y="210"/>
                    <a:pt x="157" y="210"/>
                    <a:pt x="173" y="193"/>
                  </a:cubicBezTo>
                  <a:cubicBezTo>
                    <a:pt x="190" y="177"/>
                    <a:pt x="206" y="140"/>
                    <a:pt x="223" y="123"/>
                  </a:cubicBezTo>
                  <a:cubicBezTo>
                    <a:pt x="223" y="90"/>
                    <a:pt x="206" y="74"/>
                    <a:pt x="190" y="36"/>
                  </a:cubicBezTo>
                  <a:cubicBezTo>
                    <a:pt x="190" y="20"/>
                    <a:pt x="157" y="3"/>
                    <a:pt x="120" y="3"/>
                  </a:cubicBezTo>
                  <a:cubicBezTo>
                    <a:pt x="113" y="1"/>
                    <a:pt x="106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6" name="Google Shape;12046;p31"/>
            <p:cNvSpPr/>
            <p:nvPr/>
          </p:nvSpPr>
          <p:spPr>
            <a:xfrm>
              <a:off x="4176025" y="300975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5" y="0"/>
                  </a:moveTo>
                  <a:cubicBezTo>
                    <a:pt x="64" y="0"/>
                    <a:pt x="35" y="13"/>
                    <a:pt x="17" y="40"/>
                  </a:cubicBezTo>
                  <a:cubicBezTo>
                    <a:pt x="0" y="56"/>
                    <a:pt x="0" y="73"/>
                    <a:pt x="0" y="110"/>
                  </a:cubicBezTo>
                  <a:lnTo>
                    <a:pt x="0" y="143"/>
                  </a:lnTo>
                  <a:cubicBezTo>
                    <a:pt x="17" y="160"/>
                    <a:pt x="17" y="160"/>
                    <a:pt x="33" y="176"/>
                  </a:cubicBezTo>
                  <a:cubicBezTo>
                    <a:pt x="56" y="193"/>
                    <a:pt x="82" y="202"/>
                    <a:pt x="108" y="202"/>
                  </a:cubicBezTo>
                  <a:cubicBezTo>
                    <a:pt x="139" y="202"/>
                    <a:pt x="168" y="189"/>
                    <a:pt x="186" y="160"/>
                  </a:cubicBezTo>
                  <a:cubicBezTo>
                    <a:pt x="206" y="143"/>
                    <a:pt x="206" y="110"/>
                    <a:pt x="206" y="94"/>
                  </a:cubicBezTo>
                  <a:cubicBezTo>
                    <a:pt x="206" y="56"/>
                    <a:pt x="186" y="40"/>
                    <a:pt x="169" y="23"/>
                  </a:cubicBezTo>
                  <a:cubicBezTo>
                    <a:pt x="147" y="9"/>
                    <a:pt x="121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7" name="Google Shape;12047;p31"/>
            <p:cNvSpPr/>
            <p:nvPr/>
          </p:nvSpPr>
          <p:spPr>
            <a:xfrm>
              <a:off x="4181175" y="29805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5" y="0"/>
                  </a:moveTo>
                  <a:cubicBezTo>
                    <a:pt x="51" y="0"/>
                    <a:pt x="14" y="35"/>
                    <a:pt x="0" y="91"/>
                  </a:cubicBezTo>
                  <a:cubicBezTo>
                    <a:pt x="0" y="107"/>
                    <a:pt x="0" y="128"/>
                    <a:pt x="17" y="144"/>
                  </a:cubicBezTo>
                  <a:cubicBezTo>
                    <a:pt x="33" y="177"/>
                    <a:pt x="50" y="194"/>
                    <a:pt x="103" y="210"/>
                  </a:cubicBezTo>
                  <a:cubicBezTo>
                    <a:pt x="153" y="210"/>
                    <a:pt x="207" y="177"/>
                    <a:pt x="223" y="128"/>
                  </a:cubicBezTo>
                  <a:cubicBezTo>
                    <a:pt x="223" y="91"/>
                    <a:pt x="207" y="58"/>
                    <a:pt x="186" y="41"/>
                  </a:cubicBezTo>
                  <a:cubicBezTo>
                    <a:pt x="169" y="25"/>
                    <a:pt x="153" y="4"/>
                    <a:pt x="120" y="4"/>
                  </a:cubicBezTo>
                  <a:cubicBezTo>
                    <a:pt x="111" y="1"/>
                    <a:pt x="103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8" name="Google Shape;12048;p31"/>
            <p:cNvSpPr/>
            <p:nvPr/>
          </p:nvSpPr>
          <p:spPr>
            <a:xfrm>
              <a:off x="4169125" y="297022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12" y="1"/>
                  </a:moveTo>
                  <a:cubicBezTo>
                    <a:pt x="103" y="1"/>
                    <a:pt x="95" y="2"/>
                    <a:pt x="87" y="5"/>
                  </a:cubicBezTo>
                  <a:cubicBezTo>
                    <a:pt x="33" y="42"/>
                    <a:pt x="0" y="91"/>
                    <a:pt x="33" y="145"/>
                  </a:cubicBezTo>
                  <a:cubicBezTo>
                    <a:pt x="33" y="161"/>
                    <a:pt x="49" y="178"/>
                    <a:pt x="49" y="194"/>
                  </a:cubicBezTo>
                  <a:cubicBezTo>
                    <a:pt x="87" y="211"/>
                    <a:pt x="120" y="211"/>
                    <a:pt x="173" y="211"/>
                  </a:cubicBezTo>
                  <a:cubicBezTo>
                    <a:pt x="206" y="194"/>
                    <a:pt x="223" y="161"/>
                    <a:pt x="223" y="128"/>
                  </a:cubicBezTo>
                  <a:lnTo>
                    <a:pt x="223" y="75"/>
                  </a:lnTo>
                  <a:cubicBezTo>
                    <a:pt x="209" y="34"/>
                    <a:pt x="158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9" name="Google Shape;12049;p31"/>
            <p:cNvSpPr/>
            <p:nvPr/>
          </p:nvSpPr>
          <p:spPr>
            <a:xfrm>
              <a:off x="4166950" y="29970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1"/>
                  </a:moveTo>
                  <a:cubicBezTo>
                    <a:pt x="71" y="1"/>
                    <a:pt x="17" y="34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3" y="190"/>
                    <a:pt x="71" y="207"/>
                    <a:pt x="87" y="207"/>
                  </a:cubicBezTo>
                  <a:cubicBezTo>
                    <a:pt x="120" y="207"/>
                    <a:pt x="136" y="207"/>
                    <a:pt x="174" y="190"/>
                  </a:cubicBezTo>
                  <a:cubicBezTo>
                    <a:pt x="190" y="170"/>
                    <a:pt x="207" y="153"/>
                    <a:pt x="207" y="120"/>
                  </a:cubicBezTo>
                  <a:cubicBezTo>
                    <a:pt x="223" y="67"/>
                    <a:pt x="174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0" name="Google Shape;12050;p31"/>
            <p:cNvSpPr/>
            <p:nvPr/>
          </p:nvSpPr>
          <p:spPr>
            <a:xfrm>
              <a:off x="4162625" y="2951300"/>
              <a:ext cx="5700" cy="5100"/>
            </a:xfrm>
            <a:custGeom>
              <a:avLst/>
              <a:gdLst/>
              <a:ahLst/>
              <a:cxnLst/>
              <a:rect l="l" t="t" r="r" b="b"/>
              <a:pathLst>
                <a:path w="228" h="204" extrusionOk="0">
                  <a:moveTo>
                    <a:pt x="118" y="0"/>
                  </a:moveTo>
                  <a:cubicBezTo>
                    <a:pt x="108" y="0"/>
                    <a:pt x="98" y="2"/>
                    <a:pt x="87" y="7"/>
                  </a:cubicBezTo>
                  <a:cubicBezTo>
                    <a:pt x="70" y="7"/>
                    <a:pt x="37" y="24"/>
                    <a:pt x="21" y="40"/>
                  </a:cubicBezTo>
                  <a:cubicBezTo>
                    <a:pt x="0" y="61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4"/>
                    <a:pt x="21" y="180"/>
                    <a:pt x="37" y="180"/>
                  </a:cubicBezTo>
                  <a:cubicBezTo>
                    <a:pt x="60" y="195"/>
                    <a:pt x="86" y="203"/>
                    <a:pt x="111" y="203"/>
                  </a:cubicBezTo>
                  <a:cubicBezTo>
                    <a:pt x="142" y="203"/>
                    <a:pt x="172" y="191"/>
                    <a:pt x="190" y="164"/>
                  </a:cubicBezTo>
                  <a:cubicBezTo>
                    <a:pt x="227" y="127"/>
                    <a:pt x="227" y="61"/>
                    <a:pt x="173" y="24"/>
                  </a:cubicBezTo>
                  <a:cubicBezTo>
                    <a:pt x="162" y="12"/>
                    <a:pt x="142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1" name="Google Shape;12051;p31"/>
            <p:cNvSpPr/>
            <p:nvPr/>
          </p:nvSpPr>
          <p:spPr>
            <a:xfrm>
              <a:off x="4194475" y="2962000"/>
              <a:ext cx="6000" cy="5100"/>
            </a:xfrm>
            <a:custGeom>
              <a:avLst/>
              <a:gdLst/>
              <a:ahLst/>
              <a:cxnLst/>
              <a:rect l="l" t="t" r="r" b="b"/>
              <a:pathLst>
                <a:path w="240" h="204" extrusionOk="0">
                  <a:moveTo>
                    <a:pt x="120" y="1"/>
                  </a:moveTo>
                  <a:cubicBezTo>
                    <a:pt x="109" y="1"/>
                    <a:pt x="98" y="8"/>
                    <a:pt x="87" y="8"/>
                  </a:cubicBezTo>
                  <a:cubicBezTo>
                    <a:pt x="33" y="25"/>
                    <a:pt x="0" y="95"/>
                    <a:pt x="17" y="148"/>
                  </a:cubicBezTo>
                  <a:cubicBezTo>
                    <a:pt x="41" y="185"/>
                    <a:pt x="78" y="204"/>
                    <a:pt x="115" y="204"/>
                  </a:cubicBezTo>
                  <a:cubicBezTo>
                    <a:pt x="128" y="204"/>
                    <a:pt x="140" y="202"/>
                    <a:pt x="153" y="198"/>
                  </a:cubicBezTo>
                  <a:cubicBezTo>
                    <a:pt x="169" y="198"/>
                    <a:pt x="190" y="181"/>
                    <a:pt x="206" y="165"/>
                  </a:cubicBezTo>
                  <a:cubicBezTo>
                    <a:pt x="223" y="148"/>
                    <a:pt x="239" y="111"/>
                    <a:pt x="223" y="62"/>
                  </a:cubicBezTo>
                  <a:cubicBezTo>
                    <a:pt x="206" y="25"/>
                    <a:pt x="169" y="8"/>
                    <a:pt x="136" y="8"/>
                  </a:cubicBezTo>
                  <a:cubicBezTo>
                    <a:pt x="131" y="3"/>
                    <a:pt x="125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2" name="Google Shape;12052;p31"/>
            <p:cNvSpPr/>
            <p:nvPr/>
          </p:nvSpPr>
          <p:spPr>
            <a:xfrm>
              <a:off x="4169125" y="2983725"/>
              <a:ext cx="5175" cy="5125"/>
            </a:xfrm>
            <a:custGeom>
              <a:avLst/>
              <a:gdLst/>
              <a:ahLst/>
              <a:cxnLst/>
              <a:rect l="l" t="t" r="r" b="b"/>
              <a:pathLst>
                <a:path w="207" h="205" extrusionOk="0">
                  <a:moveTo>
                    <a:pt x="103" y="1"/>
                  </a:moveTo>
                  <a:cubicBezTo>
                    <a:pt x="70" y="1"/>
                    <a:pt x="33" y="17"/>
                    <a:pt x="17" y="34"/>
                  </a:cubicBezTo>
                  <a:cubicBezTo>
                    <a:pt x="0" y="50"/>
                    <a:pt x="0" y="83"/>
                    <a:pt x="0" y="104"/>
                  </a:cubicBezTo>
                  <a:cubicBezTo>
                    <a:pt x="0" y="120"/>
                    <a:pt x="0" y="120"/>
                    <a:pt x="17" y="137"/>
                  </a:cubicBezTo>
                  <a:cubicBezTo>
                    <a:pt x="17" y="153"/>
                    <a:pt x="33" y="170"/>
                    <a:pt x="33" y="170"/>
                  </a:cubicBezTo>
                  <a:cubicBezTo>
                    <a:pt x="57" y="194"/>
                    <a:pt x="84" y="204"/>
                    <a:pt x="110" y="204"/>
                  </a:cubicBezTo>
                  <a:cubicBezTo>
                    <a:pt x="141" y="204"/>
                    <a:pt x="169" y="190"/>
                    <a:pt x="190" y="170"/>
                  </a:cubicBezTo>
                  <a:cubicBezTo>
                    <a:pt x="206" y="137"/>
                    <a:pt x="206" y="120"/>
                    <a:pt x="206" y="83"/>
                  </a:cubicBezTo>
                  <a:cubicBezTo>
                    <a:pt x="206" y="50"/>
                    <a:pt x="190" y="34"/>
                    <a:pt x="173" y="17"/>
                  </a:cubicBezTo>
                  <a:cubicBezTo>
                    <a:pt x="153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3" name="Google Shape;12053;p31"/>
            <p:cNvSpPr/>
            <p:nvPr/>
          </p:nvSpPr>
          <p:spPr>
            <a:xfrm>
              <a:off x="4157475" y="29631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87" y="0"/>
                    <a:pt x="70" y="0"/>
                    <a:pt x="54" y="17"/>
                  </a:cubicBezTo>
                  <a:cubicBezTo>
                    <a:pt x="21" y="33"/>
                    <a:pt x="0" y="66"/>
                    <a:pt x="0" y="83"/>
                  </a:cubicBezTo>
                  <a:lnTo>
                    <a:pt x="0" y="136"/>
                  </a:lnTo>
                  <a:cubicBezTo>
                    <a:pt x="21" y="153"/>
                    <a:pt x="21" y="153"/>
                    <a:pt x="21" y="169"/>
                  </a:cubicBezTo>
                  <a:cubicBezTo>
                    <a:pt x="37" y="186"/>
                    <a:pt x="70" y="206"/>
                    <a:pt x="87" y="206"/>
                  </a:cubicBezTo>
                  <a:cubicBezTo>
                    <a:pt x="96" y="208"/>
                    <a:pt x="104" y="209"/>
                    <a:pt x="112" y="209"/>
                  </a:cubicBezTo>
                  <a:cubicBezTo>
                    <a:pt x="168" y="209"/>
                    <a:pt x="206" y="163"/>
                    <a:pt x="206" y="120"/>
                  </a:cubicBezTo>
                  <a:cubicBezTo>
                    <a:pt x="206" y="83"/>
                    <a:pt x="206" y="66"/>
                    <a:pt x="190" y="50"/>
                  </a:cubicBezTo>
                  <a:cubicBezTo>
                    <a:pt x="173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4" name="Google Shape;12054;p31"/>
            <p:cNvSpPr/>
            <p:nvPr/>
          </p:nvSpPr>
          <p:spPr>
            <a:xfrm>
              <a:off x="4196125" y="3038550"/>
              <a:ext cx="5675" cy="5300"/>
            </a:xfrm>
            <a:custGeom>
              <a:avLst/>
              <a:gdLst/>
              <a:ahLst/>
              <a:cxnLst/>
              <a:rect l="l" t="t" r="r" b="b"/>
              <a:pathLst>
                <a:path w="227" h="212" extrusionOk="0">
                  <a:moveTo>
                    <a:pt x="115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37" y="22"/>
                    <a:pt x="0" y="92"/>
                    <a:pt x="21" y="141"/>
                  </a:cubicBezTo>
                  <a:cubicBezTo>
                    <a:pt x="37" y="158"/>
                    <a:pt x="37" y="178"/>
                    <a:pt x="54" y="178"/>
                  </a:cubicBezTo>
                  <a:cubicBezTo>
                    <a:pt x="87" y="211"/>
                    <a:pt x="124" y="211"/>
                    <a:pt x="157" y="211"/>
                  </a:cubicBezTo>
                  <a:cubicBezTo>
                    <a:pt x="190" y="195"/>
                    <a:pt x="227" y="158"/>
                    <a:pt x="227" y="125"/>
                  </a:cubicBezTo>
                  <a:lnTo>
                    <a:pt x="227" y="75"/>
                  </a:lnTo>
                  <a:cubicBezTo>
                    <a:pt x="196" y="31"/>
                    <a:pt x="15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5" name="Google Shape;12055;p31"/>
            <p:cNvSpPr/>
            <p:nvPr/>
          </p:nvSpPr>
          <p:spPr>
            <a:xfrm>
              <a:off x="4187150" y="3091575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32" y="1"/>
                  </a:moveTo>
                  <a:cubicBezTo>
                    <a:pt x="117" y="1"/>
                    <a:pt x="101" y="5"/>
                    <a:pt x="87" y="16"/>
                  </a:cubicBezTo>
                  <a:cubicBezTo>
                    <a:pt x="34" y="32"/>
                    <a:pt x="1" y="82"/>
                    <a:pt x="17" y="135"/>
                  </a:cubicBezTo>
                  <a:cubicBezTo>
                    <a:pt x="44" y="175"/>
                    <a:pt x="84" y="207"/>
                    <a:pt x="124" y="207"/>
                  </a:cubicBezTo>
                  <a:cubicBezTo>
                    <a:pt x="134" y="207"/>
                    <a:pt x="144" y="205"/>
                    <a:pt x="153" y="201"/>
                  </a:cubicBezTo>
                  <a:cubicBezTo>
                    <a:pt x="207" y="185"/>
                    <a:pt x="240" y="119"/>
                    <a:pt x="223" y="65"/>
                  </a:cubicBezTo>
                  <a:cubicBezTo>
                    <a:pt x="211" y="30"/>
                    <a:pt x="172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6" name="Google Shape;12056;p31"/>
            <p:cNvSpPr/>
            <p:nvPr/>
          </p:nvSpPr>
          <p:spPr>
            <a:xfrm>
              <a:off x="4183225" y="2965025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28" y="1"/>
                  </a:moveTo>
                  <a:cubicBezTo>
                    <a:pt x="115" y="1"/>
                    <a:pt x="101" y="3"/>
                    <a:pt x="87" y="7"/>
                  </a:cubicBezTo>
                  <a:cubicBezTo>
                    <a:pt x="38" y="27"/>
                    <a:pt x="1" y="93"/>
                    <a:pt x="21" y="147"/>
                  </a:cubicBezTo>
                  <a:cubicBezTo>
                    <a:pt x="38" y="163"/>
                    <a:pt x="38" y="163"/>
                    <a:pt x="54" y="180"/>
                  </a:cubicBezTo>
                  <a:cubicBezTo>
                    <a:pt x="74" y="199"/>
                    <a:pt x="95" y="207"/>
                    <a:pt x="115" y="207"/>
                  </a:cubicBezTo>
                  <a:cubicBezTo>
                    <a:pt x="130" y="207"/>
                    <a:pt x="144" y="203"/>
                    <a:pt x="158" y="196"/>
                  </a:cubicBezTo>
                  <a:cubicBezTo>
                    <a:pt x="207" y="180"/>
                    <a:pt x="228" y="147"/>
                    <a:pt x="228" y="110"/>
                  </a:cubicBezTo>
                  <a:lnTo>
                    <a:pt x="228" y="60"/>
                  </a:lnTo>
                  <a:cubicBezTo>
                    <a:pt x="212" y="20"/>
                    <a:pt x="171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7" name="Google Shape;12057;p31"/>
            <p:cNvSpPr/>
            <p:nvPr/>
          </p:nvSpPr>
          <p:spPr>
            <a:xfrm>
              <a:off x="4189725" y="30780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1" y="0"/>
                  </a:moveTo>
                  <a:cubicBezTo>
                    <a:pt x="58" y="0"/>
                    <a:pt x="15" y="47"/>
                    <a:pt x="1" y="90"/>
                  </a:cubicBezTo>
                  <a:cubicBezTo>
                    <a:pt x="1" y="106"/>
                    <a:pt x="1" y="123"/>
                    <a:pt x="17" y="143"/>
                  </a:cubicBezTo>
                  <a:lnTo>
                    <a:pt x="17" y="160"/>
                  </a:lnTo>
                  <a:cubicBezTo>
                    <a:pt x="34" y="193"/>
                    <a:pt x="71" y="209"/>
                    <a:pt x="87" y="209"/>
                  </a:cubicBezTo>
                  <a:cubicBezTo>
                    <a:pt x="153" y="209"/>
                    <a:pt x="207" y="176"/>
                    <a:pt x="207" y="123"/>
                  </a:cubicBezTo>
                  <a:cubicBezTo>
                    <a:pt x="223" y="90"/>
                    <a:pt x="207" y="73"/>
                    <a:pt x="190" y="40"/>
                  </a:cubicBezTo>
                  <a:cubicBezTo>
                    <a:pt x="174" y="20"/>
                    <a:pt x="153" y="3"/>
                    <a:pt x="120" y="3"/>
                  </a:cubicBezTo>
                  <a:cubicBezTo>
                    <a:pt x="114" y="1"/>
                    <a:pt x="108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8" name="Google Shape;12058;p31"/>
            <p:cNvSpPr/>
            <p:nvPr/>
          </p:nvSpPr>
          <p:spPr>
            <a:xfrm>
              <a:off x="4184575" y="30313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50" y="1"/>
                    <a:pt x="33" y="17"/>
                  </a:cubicBezTo>
                  <a:cubicBezTo>
                    <a:pt x="17" y="34"/>
                    <a:pt x="0" y="71"/>
                    <a:pt x="0" y="87"/>
                  </a:cubicBezTo>
                  <a:lnTo>
                    <a:pt x="0" y="137"/>
                  </a:lnTo>
                  <a:cubicBezTo>
                    <a:pt x="0" y="157"/>
                    <a:pt x="17" y="157"/>
                    <a:pt x="17" y="174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137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4"/>
                  </a:cubicBezTo>
                  <a:cubicBezTo>
                    <a:pt x="174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9" name="Google Shape;12059;p31"/>
            <p:cNvSpPr/>
            <p:nvPr/>
          </p:nvSpPr>
          <p:spPr>
            <a:xfrm>
              <a:off x="4196125" y="3051800"/>
              <a:ext cx="5175" cy="5100"/>
            </a:xfrm>
            <a:custGeom>
              <a:avLst/>
              <a:gdLst/>
              <a:ahLst/>
              <a:cxnLst/>
              <a:rect l="l" t="t" r="r" b="b"/>
              <a:pathLst>
                <a:path w="207" h="204" extrusionOk="0">
                  <a:moveTo>
                    <a:pt x="115" y="0"/>
                  </a:moveTo>
                  <a:cubicBezTo>
                    <a:pt x="107" y="0"/>
                    <a:pt x="98" y="2"/>
                    <a:pt x="87" y="7"/>
                  </a:cubicBezTo>
                  <a:cubicBezTo>
                    <a:pt x="70" y="7"/>
                    <a:pt x="37" y="24"/>
                    <a:pt x="21" y="40"/>
                  </a:cubicBezTo>
                  <a:cubicBezTo>
                    <a:pt x="0" y="61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4"/>
                    <a:pt x="21" y="180"/>
                    <a:pt x="37" y="180"/>
                  </a:cubicBezTo>
                  <a:cubicBezTo>
                    <a:pt x="60" y="195"/>
                    <a:pt x="86" y="203"/>
                    <a:pt x="111" y="203"/>
                  </a:cubicBezTo>
                  <a:cubicBezTo>
                    <a:pt x="142" y="203"/>
                    <a:pt x="172" y="191"/>
                    <a:pt x="190" y="164"/>
                  </a:cubicBezTo>
                  <a:cubicBezTo>
                    <a:pt x="206" y="143"/>
                    <a:pt x="206" y="127"/>
                    <a:pt x="206" y="94"/>
                  </a:cubicBezTo>
                  <a:cubicBezTo>
                    <a:pt x="206" y="61"/>
                    <a:pt x="190" y="40"/>
                    <a:pt x="173" y="24"/>
                  </a:cubicBezTo>
                  <a:cubicBezTo>
                    <a:pt x="150" y="12"/>
                    <a:pt x="135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0" name="Google Shape;12060;p31"/>
            <p:cNvSpPr/>
            <p:nvPr/>
          </p:nvSpPr>
          <p:spPr>
            <a:xfrm>
              <a:off x="4194050" y="30651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5" y="1"/>
                  </a:moveTo>
                  <a:cubicBezTo>
                    <a:pt x="39" y="1"/>
                    <a:pt x="1" y="47"/>
                    <a:pt x="1" y="91"/>
                  </a:cubicBezTo>
                  <a:lnTo>
                    <a:pt x="1" y="144"/>
                  </a:lnTo>
                  <a:cubicBezTo>
                    <a:pt x="1" y="161"/>
                    <a:pt x="17" y="161"/>
                    <a:pt x="17" y="161"/>
                  </a:cubicBezTo>
                  <a:cubicBezTo>
                    <a:pt x="34" y="194"/>
                    <a:pt x="50" y="210"/>
                    <a:pt x="83" y="210"/>
                  </a:cubicBezTo>
                  <a:cubicBezTo>
                    <a:pt x="120" y="210"/>
                    <a:pt x="137" y="210"/>
                    <a:pt x="153" y="194"/>
                  </a:cubicBezTo>
                  <a:cubicBezTo>
                    <a:pt x="186" y="177"/>
                    <a:pt x="207" y="144"/>
                    <a:pt x="207" y="124"/>
                  </a:cubicBezTo>
                  <a:cubicBezTo>
                    <a:pt x="207" y="74"/>
                    <a:pt x="170" y="4"/>
                    <a:pt x="120" y="4"/>
                  </a:cubicBezTo>
                  <a:cubicBezTo>
                    <a:pt x="111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1" name="Google Shape;12061;p31"/>
            <p:cNvSpPr/>
            <p:nvPr/>
          </p:nvSpPr>
          <p:spPr>
            <a:xfrm>
              <a:off x="4126125" y="30944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8" y="0"/>
                  </a:moveTo>
                  <a:cubicBezTo>
                    <a:pt x="56" y="0"/>
                    <a:pt x="15" y="45"/>
                    <a:pt x="1" y="87"/>
                  </a:cubicBezTo>
                  <a:cubicBezTo>
                    <a:pt x="1" y="108"/>
                    <a:pt x="1" y="124"/>
                    <a:pt x="17" y="141"/>
                  </a:cubicBezTo>
                  <a:lnTo>
                    <a:pt x="17" y="157"/>
                  </a:lnTo>
                  <a:cubicBezTo>
                    <a:pt x="38" y="190"/>
                    <a:pt x="71" y="190"/>
                    <a:pt x="87" y="211"/>
                  </a:cubicBezTo>
                  <a:cubicBezTo>
                    <a:pt x="120" y="211"/>
                    <a:pt x="157" y="211"/>
                    <a:pt x="174" y="190"/>
                  </a:cubicBezTo>
                  <a:cubicBezTo>
                    <a:pt x="190" y="174"/>
                    <a:pt x="207" y="141"/>
                    <a:pt x="207" y="124"/>
                  </a:cubicBezTo>
                  <a:cubicBezTo>
                    <a:pt x="223" y="87"/>
                    <a:pt x="207" y="71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3" y="2"/>
                    <a:pt x="105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2" name="Google Shape;12062;p31"/>
            <p:cNvSpPr/>
            <p:nvPr/>
          </p:nvSpPr>
          <p:spPr>
            <a:xfrm>
              <a:off x="4133450" y="295520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6" y="0"/>
                  </a:moveTo>
                  <a:cubicBezTo>
                    <a:pt x="113" y="0"/>
                    <a:pt x="100" y="3"/>
                    <a:pt x="87" y="8"/>
                  </a:cubicBezTo>
                  <a:cubicBezTo>
                    <a:pt x="17" y="24"/>
                    <a:pt x="1" y="90"/>
                    <a:pt x="17" y="144"/>
                  </a:cubicBezTo>
                  <a:cubicBezTo>
                    <a:pt x="29" y="181"/>
                    <a:pt x="71" y="201"/>
                    <a:pt x="113" y="201"/>
                  </a:cubicBezTo>
                  <a:cubicBezTo>
                    <a:pt x="128" y="201"/>
                    <a:pt x="143" y="199"/>
                    <a:pt x="157" y="193"/>
                  </a:cubicBezTo>
                  <a:cubicBezTo>
                    <a:pt x="207" y="177"/>
                    <a:pt x="240" y="111"/>
                    <a:pt x="207" y="57"/>
                  </a:cubicBezTo>
                  <a:cubicBezTo>
                    <a:pt x="194" y="21"/>
                    <a:pt x="162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3" name="Google Shape;12063;p31"/>
            <p:cNvSpPr/>
            <p:nvPr/>
          </p:nvSpPr>
          <p:spPr>
            <a:xfrm>
              <a:off x="4118400" y="29794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71" y="1"/>
                    <a:pt x="38" y="17"/>
                  </a:cubicBezTo>
                  <a:cubicBezTo>
                    <a:pt x="17" y="34"/>
                    <a:pt x="1" y="50"/>
                    <a:pt x="1" y="87"/>
                  </a:cubicBezTo>
                  <a:lnTo>
                    <a:pt x="1" y="137"/>
                  </a:lnTo>
                  <a:cubicBezTo>
                    <a:pt x="1" y="153"/>
                    <a:pt x="17" y="153"/>
                    <a:pt x="17" y="153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41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4"/>
                  </a:cubicBezTo>
                  <a:cubicBezTo>
                    <a:pt x="174" y="17"/>
                    <a:pt x="14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4" name="Google Shape;12064;p31"/>
            <p:cNvSpPr/>
            <p:nvPr/>
          </p:nvSpPr>
          <p:spPr>
            <a:xfrm>
              <a:off x="4122325" y="29484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20" y="1"/>
                  </a:moveTo>
                  <a:cubicBezTo>
                    <a:pt x="66" y="1"/>
                    <a:pt x="17" y="34"/>
                    <a:pt x="0" y="87"/>
                  </a:cubicBezTo>
                  <a:cubicBezTo>
                    <a:pt x="0" y="104"/>
                    <a:pt x="0" y="120"/>
                    <a:pt x="17" y="137"/>
                  </a:cubicBezTo>
                  <a:cubicBezTo>
                    <a:pt x="17" y="153"/>
                    <a:pt x="17" y="153"/>
                    <a:pt x="33" y="174"/>
                  </a:cubicBezTo>
                  <a:cubicBezTo>
                    <a:pt x="50" y="190"/>
                    <a:pt x="66" y="207"/>
                    <a:pt x="103" y="207"/>
                  </a:cubicBezTo>
                  <a:cubicBezTo>
                    <a:pt x="110" y="209"/>
                    <a:pt x="117" y="210"/>
                    <a:pt x="123" y="210"/>
                  </a:cubicBezTo>
                  <a:cubicBezTo>
                    <a:pt x="166" y="210"/>
                    <a:pt x="209" y="167"/>
                    <a:pt x="223" y="120"/>
                  </a:cubicBezTo>
                  <a:cubicBezTo>
                    <a:pt x="223" y="87"/>
                    <a:pt x="206" y="71"/>
                    <a:pt x="190" y="50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5" name="Google Shape;12065;p31"/>
            <p:cNvSpPr/>
            <p:nvPr/>
          </p:nvSpPr>
          <p:spPr>
            <a:xfrm>
              <a:off x="4123550" y="2934625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18" y="1"/>
                  </a:moveTo>
                  <a:cubicBezTo>
                    <a:pt x="108" y="1"/>
                    <a:pt x="98" y="2"/>
                    <a:pt x="87" y="6"/>
                  </a:cubicBezTo>
                  <a:cubicBezTo>
                    <a:pt x="38" y="23"/>
                    <a:pt x="1" y="89"/>
                    <a:pt x="17" y="142"/>
                  </a:cubicBezTo>
                  <a:cubicBezTo>
                    <a:pt x="44" y="178"/>
                    <a:pt x="77" y="207"/>
                    <a:pt x="113" y="207"/>
                  </a:cubicBezTo>
                  <a:cubicBezTo>
                    <a:pt x="127" y="207"/>
                    <a:pt x="142" y="202"/>
                    <a:pt x="157" y="192"/>
                  </a:cubicBezTo>
                  <a:cubicBezTo>
                    <a:pt x="207" y="175"/>
                    <a:pt x="244" y="126"/>
                    <a:pt x="223" y="72"/>
                  </a:cubicBezTo>
                  <a:cubicBezTo>
                    <a:pt x="197" y="32"/>
                    <a:pt x="159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6" name="Google Shape;12066;p31"/>
            <p:cNvSpPr/>
            <p:nvPr/>
          </p:nvSpPr>
          <p:spPr>
            <a:xfrm>
              <a:off x="4128300" y="298610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9"/>
                  </a:cubicBezTo>
                  <a:cubicBezTo>
                    <a:pt x="33" y="25"/>
                    <a:pt x="0" y="75"/>
                    <a:pt x="33" y="145"/>
                  </a:cubicBezTo>
                  <a:cubicBezTo>
                    <a:pt x="33" y="145"/>
                    <a:pt x="54" y="161"/>
                    <a:pt x="54" y="178"/>
                  </a:cubicBezTo>
                  <a:cubicBezTo>
                    <a:pt x="77" y="189"/>
                    <a:pt x="100" y="203"/>
                    <a:pt x="130" y="203"/>
                  </a:cubicBezTo>
                  <a:cubicBezTo>
                    <a:pt x="143" y="203"/>
                    <a:pt x="157" y="201"/>
                    <a:pt x="174" y="194"/>
                  </a:cubicBezTo>
                  <a:cubicBezTo>
                    <a:pt x="207" y="178"/>
                    <a:pt x="223" y="145"/>
                    <a:pt x="223" y="112"/>
                  </a:cubicBezTo>
                  <a:cubicBezTo>
                    <a:pt x="239" y="91"/>
                    <a:pt x="223" y="75"/>
                    <a:pt x="223" y="58"/>
                  </a:cubicBezTo>
                  <a:cubicBezTo>
                    <a:pt x="211" y="22"/>
                    <a:pt x="169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7" name="Google Shape;12067;p31"/>
            <p:cNvSpPr/>
            <p:nvPr/>
          </p:nvSpPr>
          <p:spPr>
            <a:xfrm>
              <a:off x="4132625" y="2974150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2" y="0"/>
                  </a:moveTo>
                  <a:cubicBezTo>
                    <a:pt x="46" y="0"/>
                    <a:pt x="1" y="33"/>
                    <a:pt x="1" y="91"/>
                  </a:cubicBezTo>
                  <a:lnTo>
                    <a:pt x="1" y="140"/>
                  </a:lnTo>
                  <a:lnTo>
                    <a:pt x="17" y="157"/>
                  </a:lnTo>
                  <a:cubicBezTo>
                    <a:pt x="34" y="178"/>
                    <a:pt x="50" y="194"/>
                    <a:pt x="87" y="194"/>
                  </a:cubicBezTo>
                  <a:cubicBezTo>
                    <a:pt x="96" y="197"/>
                    <a:pt x="104" y="198"/>
                    <a:pt x="113" y="198"/>
                  </a:cubicBezTo>
                  <a:cubicBezTo>
                    <a:pt x="154" y="198"/>
                    <a:pt x="193" y="166"/>
                    <a:pt x="207" y="108"/>
                  </a:cubicBezTo>
                  <a:cubicBezTo>
                    <a:pt x="207" y="91"/>
                    <a:pt x="207" y="54"/>
                    <a:pt x="190" y="37"/>
                  </a:cubicBezTo>
                  <a:cubicBezTo>
                    <a:pt x="170" y="21"/>
                    <a:pt x="153" y="4"/>
                    <a:pt x="120" y="4"/>
                  </a:cubicBezTo>
                  <a:cubicBezTo>
                    <a:pt x="111" y="2"/>
                    <a:pt x="10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8" name="Google Shape;12068;p31"/>
            <p:cNvSpPr/>
            <p:nvPr/>
          </p:nvSpPr>
          <p:spPr>
            <a:xfrm>
              <a:off x="4114600" y="2992700"/>
              <a:ext cx="5575" cy="4925"/>
            </a:xfrm>
            <a:custGeom>
              <a:avLst/>
              <a:gdLst/>
              <a:ahLst/>
              <a:cxnLst/>
              <a:rect l="l" t="t" r="r" b="b"/>
              <a:pathLst>
                <a:path w="223" h="197" extrusionOk="0">
                  <a:moveTo>
                    <a:pt x="66" y="0"/>
                  </a:moveTo>
                  <a:cubicBezTo>
                    <a:pt x="17" y="17"/>
                    <a:pt x="0" y="87"/>
                    <a:pt x="17" y="136"/>
                  </a:cubicBezTo>
                  <a:cubicBezTo>
                    <a:pt x="29" y="177"/>
                    <a:pt x="72" y="196"/>
                    <a:pt x="113" y="196"/>
                  </a:cubicBezTo>
                  <a:cubicBezTo>
                    <a:pt x="127" y="196"/>
                    <a:pt x="140" y="194"/>
                    <a:pt x="153" y="190"/>
                  </a:cubicBezTo>
                  <a:cubicBezTo>
                    <a:pt x="169" y="190"/>
                    <a:pt x="190" y="174"/>
                    <a:pt x="190" y="174"/>
                  </a:cubicBezTo>
                  <a:cubicBezTo>
                    <a:pt x="223" y="136"/>
                    <a:pt x="223" y="104"/>
                    <a:pt x="206" y="54"/>
                  </a:cubicBezTo>
                  <a:cubicBezTo>
                    <a:pt x="206" y="17"/>
                    <a:pt x="169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9" name="Google Shape;12069;p31"/>
            <p:cNvSpPr/>
            <p:nvPr/>
          </p:nvSpPr>
          <p:spPr>
            <a:xfrm>
              <a:off x="4104700" y="2983200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12" y="1"/>
                  </a:moveTo>
                  <a:cubicBezTo>
                    <a:pt x="83" y="1"/>
                    <a:pt x="56" y="16"/>
                    <a:pt x="33" y="38"/>
                  </a:cubicBezTo>
                  <a:cubicBezTo>
                    <a:pt x="0" y="71"/>
                    <a:pt x="0" y="88"/>
                    <a:pt x="0" y="125"/>
                  </a:cubicBezTo>
                  <a:cubicBezTo>
                    <a:pt x="0" y="125"/>
                    <a:pt x="0" y="141"/>
                    <a:pt x="17" y="141"/>
                  </a:cubicBezTo>
                  <a:cubicBezTo>
                    <a:pt x="17" y="158"/>
                    <a:pt x="33" y="174"/>
                    <a:pt x="33" y="191"/>
                  </a:cubicBezTo>
                  <a:cubicBezTo>
                    <a:pt x="70" y="207"/>
                    <a:pt x="87" y="207"/>
                    <a:pt x="120" y="207"/>
                  </a:cubicBezTo>
                  <a:cubicBezTo>
                    <a:pt x="153" y="207"/>
                    <a:pt x="173" y="191"/>
                    <a:pt x="190" y="174"/>
                  </a:cubicBezTo>
                  <a:cubicBezTo>
                    <a:pt x="206" y="158"/>
                    <a:pt x="223" y="125"/>
                    <a:pt x="206" y="88"/>
                  </a:cubicBezTo>
                  <a:cubicBezTo>
                    <a:pt x="206" y="71"/>
                    <a:pt x="190" y="38"/>
                    <a:pt x="173" y="22"/>
                  </a:cubicBezTo>
                  <a:cubicBezTo>
                    <a:pt x="152" y="7"/>
                    <a:pt x="132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0" name="Google Shape;12070;p31"/>
            <p:cNvSpPr/>
            <p:nvPr/>
          </p:nvSpPr>
          <p:spPr>
            <a:xfrm>
              <a:off x="4111075" y="2941475"/>
              <a:ext cx="6125" cy="5375"/>
            </a:xfrm>
            <a:custGeom>
              <a:avLst/>
              <a:gdLst/>
              <a:ahLst/>
              <a:cxnLst/>
              <a:rect l="l" t="t" r="r" b="b"/>
              <a:pathLst>
                <a:path w="245" h="215" extrusionOk="0">
                  <a:moveTo>
                    <a:pt x="106" y="0"/>
                  </a:moveTo>
                  <a:cubicBezTo>
                    <a:pt x="95" y="0"/>
                    <a:pt x="83" y="2"/>
                    <a:pt x="71" y="4"/>
                  </a:cubicBezTo>
                  <a:cubicBezTo>
                    <a:pt x="21" y="42"/>
                    <a:pt x="1" y="91"/>
                    <a:pt x="21" y="145"/>
                  </a:cubicBezTo>
                  <a:cubicBezTo>
                    <a:pt x="35" y="185"/>
                    <a:pt x="82" y="215"/>
                    <a:pt x="128" y="215"/>
                  </a:cubicBezTo>
                  <a:cubicBezTo>
                    <a:pt x="138" y="215"/>
                    <a:pt x="148" y="214"/>
                    <a:pt x="158" y="211"/>
                  </a:cubicBezTo>
                  <a:cubicBezTo>
                    <a:pt x="207" y="178"/>
                    <a:pt x="244" y="124"/>
                    <a:pt x="207" y="75"/>
                  </a:cubicBezTo>
                  <a:cubicBezTo>
                    <a:pt x="193" y="30"/>
                    <a:pt x="157" y="0"/>
                    <a:pt x="1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1" name="Google Shape;12071;p31"/>
            <p:cNvSpPr/>
            <p:nvPr/>
          </p:nvSpPr>
          <p:spPr>
            <a:xfrm>
              <a:off x="4156225" y="29771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0" y="1"/>
                  </a:moveTo>
                  <a:cubicBezTo>
                    <a:pt x="57" y="1"/>
                    <a:pt x="15" y="44"/>
                    <a:pt x="1" y="91"/>
                  </a:cubicBezTo>
                  <a:lnTo>
                    <a:pt x="1" y="124"/>
                  </a:lnTo>
                  <a:lnTo>
                    <a:pt x="1" y="140"/>
                  </a:lnTo>
                  <a:lnTo>
                    <a:pt x="17" y="161"/>
                  </a:lnTo>
                  <a:cubicBezTo>
                    <a:pt x="34" y="194"/>
                    <a:pt x="71" y="210"/>
                    <a:pt x="87" y="210"/>
                  </a:cubicBezTo>
                  <a:cubicBezTo>
                    <a:pt x="120" y="210"/>
                    <a:pt x="137" y="210"/>
                    <a:pt x="174" y="194"/>
                  </a:cubicBezTo>
                  <a:cubicBezTo>
                    <a:pt x="190" y="177"/>
                    <a:pt x="207" y="140"/>
                    <a:pt x="207" y="124"/>
                  </a:cubicBezTo>
                  <a:cubicBezTo>
                    <a:pt x="207" y="91"/>
                    <a:pt x="207" y="74"/>
                    <a:pt x="190" y="58"/>
                  </a:cubicBezTo>
                  <a:cubicBezTo>
                    <a:pt x="174" y="20"/>
                    <a:pt x="153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2" name="Google Shape;12072;p31"/>
            <p:cNvSpPr/>
            <p:nvPr/>
          </p:nvSpPr>
          <p:spPr>
            <a:xfrm>
              <a:off x="4146750" y="29535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4" y="1"/>
                  </a:moveTo>
                  <a:cubicBezTo>
                    <a:pt x="41" y="1"/>
                    <a:pt x="0" y="44"/>
                    <a:pt x="0" y="90"/>
                  </a:cubicBezTo>
                  <a:lnTo>
                    <a:pt x="0" y="140"/>
                  </a:lnTo>
                  <a:lnTo>
                    <a:pt x="17" y="156"/>
                  </a:lnTo>
                  <a:cubicBezTo>
                    <a:pt x="37" y="194"/>
                    <a:pt x="54" y="194"/>
                    <a:pt x="87" y="210"/>
                  </a:cubicBezTo>
                  <a:cubicBezTo>
                    <a:pt x="141" y="210"/>
                    <a:pt x="190" y="177"/>
                    <a:pt x="206" y="123"/>
                  </a:cubicBezTo>
                  <a:cubicBezTo>
                    <a:pt x="206" y="90"/>
                    <a:pt x="206" y="74"/>
                    <a:pt x="190" y="37"/>
                  </a:cubicBezTo>
                  <a:cubicBezTo>
                    <a:pt x="174" y="20"/>
                    <a:pt x="141" y="4"/>
                    <a:pt x="120" y="4"/>
                  </a:cubicBezTo>
                  <a:cubicBezTo>
                    <a:pt x="111" y="2"/>
                    <a:pt x="103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3" name="Google Shape;12073;p31"/>
            <p:cNvSpPr/>
            <p:nvPr/>
          </p:nvSpPr>
          <p:spPr>
            <a:xfrm>
              <a:off x="4150675" y="30028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14" y="1"/>
                  </a:moveTo>
                  <a:cubicBezTo>
                    <a:pt x="100" y="1"/>
                    <a:pt x="83" y="3"/>
                    <a:pt x="66" y="7"/>
                  </a:cubicBezTo>
                  <a:cubicBezTo>
                    <a:pt x="17" y="23"/>
                    <a:pt x="0" y="93"/>
                    <a:pt x="17" y="143"/>
                  </a:cubicBezTo>
                  <a:cubicBezTo>
                    <a:pt x="29" y="183"/>
                    <a:pt x="72" y="203"/>
                    <a:pt x="113" y="203"/>
                  </a:cubicBezTo>
                  <a:cubicBezTo>
                    <a:pt x="127" y="203"/>
                    <a:pt x="140" y="200"/>
                    <a:pt x="153" y="196"/>
                  </a:cubicBezTo>
                  <a:cubicBezTo>
                    <a:pt x="206" y="180"/>
                    <a:pt x="239" y="126"/>
                    <a:pt x="206" y="60"/>
                  </a:cubicBezTo>
                  <a:cubicBezTo>
                    <a:pt x="194" y="20"/>
                    <a:pt x="160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4" name="Google Shape;12074;p31"/>
            <p:cNvSpPr/>
            <p:nvPr/>
          </p:nvSpPr>
          <p:spPr>
            <a:xfrm>
              <a:off x="4148900" y="29414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3" y="0"/>
                  </a:moveTo>
                  <a:cubicBezTo>
                    <a:pt x="85" y="0"/>
                    <a:pt x="55" y="14"/>
                    <a:pt x="34" y="44"/>
                  </a:cubicBezTo>
                  <a:cubicBezTo>
                    <a:pt x="17" y="60"/>
                    <a:pt x="1" y="93"/>
                    <a:pt x="1" y="110"/>
                  </a:cubicBezTo>
                  <a:cubicBezTo>
                    <a:pt x="1" y="126"/>
                    <a:pt x="1" y="126"/>
                    <a:pt x="17" y="147"/>
                  </a:cubicBezTo>
                  <a:cubicBezTo>
                    <a:pt x="17" y="163"/>
                    <a:pt x="34" y="180"/>
                    <a:pt x="55" y="180"/>
                  </a:cubicBezTo>
                  <a:cubicBezTo>
                    <a:pt x="69" y="194"/>
                    <a:pt x="92" y="203"/>
                    <a:pt x="115" y="203"/>
                  </a:cubicBezTo>
                  <a:cubicBezTo>
                    <a:pt x="143" y="203"/>
                    <a:pt x="172" y="190"/>
                    <a:pt x="191" y="163"/>
                  </a:cubicBezTo>
                  <a:cubicBezTo>
                    <a:pt x="207" y="147"/>
                    <a:pt x="224" y="110"/>
                    <a:pt x="207" y="93"/>
                  </a:cubicBezTo>
                  <a:cubicBezTo>
                    <a:pt x="207" y="60"/>
                    <a:pt x="191" y="44"/>
                    <a:pt x="174" y="23"/>
                  </a:cubicBezTo>
                  <a:cubicBezTo>
                    <a:pt x="158" y="8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5" name="Google Shape;12075;p31"/>
            <p:cNvSpPr/>
            <p:nvPr/>
          </p:nvSpPr>
          <p:spPr>
            <a:xfrm>
              <a:off x="4155400" y="29909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50" y="0"/>
                    <a:pt x="1" y="37"/>
                    <a:pt x="1" y="87"/>
                  </a:cubicBezTo>
                  <a:lnTo>
                    <a:pt x="1" y="141"/>
                  </a:lnTo>
                  <a:cubicBezTo>
                    <a:pt x="1" y="157"/>
                    <a:pt x="17" y="157"/>
                    <a:pt x="17" y="174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137" y="206"/>
                    <a:pt x="186" y="174"/>
                    <a:pt x="207" y="124"/>
                  </a:cubicBezTo>
                  <a:cubicBezTo>
                    <a:pt x="207" y="87"/>
                    <a:pt x="207" y="70"/>
                    <a:pt x="186" y="37"/>
                  </a:cubicBezTo>
                  <a:cubicBezTo>
                    <a:pt x="170" y="21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6" name="Google Shape;12076;p31"/>
            <p:cNvSpPr/>
            <p:nvPr/>
          </p:nvSpPr>
          <p:spPr>
            <a:xfrm>
              <a:off x="4143750" y="29673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1" y="1"/>
                  </a:moveTo>
                  <a:cubicBezTo>
                    <a:pt x="75" y="1"/>
                    <a:pt x="41" y="16"/>
                    <a:pt x="17" y="39"/>
                  </a:cubicBezTo>
                  <a:cubicBezTo>
                    <a:pt x="1" y="56"/>
                    <a:pt x="1" y="89"/>
                    <a:pt x="1" y="122"/>
                  </a:cubicBezTo>
                  <a:lnTo>
                    <a:pt x="1" y="142"/>
                  </a:lnTo>
                  <a:cubicBezTo>
                    <a:pt x="17" y="159"/>
                    <a:pt x="17" y="175"/>
                    <a:pt x="34" y="192"/>
                  </a:cubicBezTo>
                  <a:cubicBezTo>
                    <a:pt x="54" y="204"/>
                    <a:pt x="77" y="210"/>
                    <a:pt x="99" y="210"/>
                  </a:cubicBezTo>
                  <a:cubicBezTo>
                    <a:pt x="136" y="210"/>
                    <a:pt x="170" y="196"/>
                    <a:pt x="190" y="175"/>
                  </a:cubicBezTo>
                  <a:cubicBezTo>
                    <a:pt x="223" y="122"/>
                    <a:pt x="207" y="56"/>
                    <a:pt x="174" y="19"/>
                  </a:cubicBezTo>
                  <a:cubicBezTo>
                    <a:pt x="154" y="6"/>
                    <a:pt x="132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7" name="Google Shape;12077;p31"/>
            <p:cNvSpPr/>
            <p:nvPr/>
          </p:nvSpPr>
          <p:spPr>
            <a:xfrm>
              <a:off x="4138600" y="29955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1"/>
                  </a:moveTo>
                  <a:cubicBezTo>
                    <a:pt x="113" y="1"/>
                    <a:pt x="99" y="3"/>
                    <a:pt x="87" y="7"/>
                  </a:cubicBezTo>
                  <a:cubicBezTo>
                    <a:pt x="34" y="23"/>
                    <a:pt x="1" y="94"/>
                    <a:pt x="17" y="147"/>
                  </a:cubicBezTo>
                  <a:cubicBezTo>
                    <a:pt x="45" y="184"/>
                    <a:pt x="80" y="203"/>
                    <a:pt x="118" y="203"/>
                  </a:cubicBezTo>
                  <a:cubicBezTo>
                    <a:pt x="131" y="203"/>
                    <a:pt x="144" y="201"/>
                    <a:pt x="157" y="197"/>
                  </a:cubicBezTo>
                  <a:cubicBezTo>
                    <a:pt x="207" y="180"/>
                    <a:pt x="240" y="110"/>
                    <a:pt x="223" y="61"/>
                  </a:cubicBezTo>
                  <a:cubicBezTo>
                    <a:pt x="211" y="20"/>
                    <a:pt x="168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8" name="Google Shape;12078;p31"/>
            <p:cNvSpPr/>
            <p:nvPr/>
          </p:nvSpPr>
          <p:spPr>
            <a:xfrm>
              <a:off x="4142925" y="2984150"/>
              <a:ext cx="5600" cy="4900"/>
            </a:xfrm>
            <a:custGeom>
              <a:avLst/>
              <a:gdLst/>
              <a:ahLst/>
              <a:cxnLst/>
              <a:rect l="l" t="t" r="r" b="b"/>
              <a:pathLst>
                <a:path w="224" h="196" extrusionOk="0">
                  <a:moveTo>
                    <a:pt x="67" y="0"/>
                  </a:moveTo>
                  <a:cubicBezTo>
                    <a:pt x="50" y="17"/>
                    <a:pt x="34" y="33"/>
                    <a:pt x="17" y="50"/>
                  </a:cubicBezTo>
                  <a:cubicBezTo>
                    <a:pt x="1" y="66"/>
                    <a:pt x="1" y="103"/>
                    <a:pt x="17" y="136"/>
                  </a:cubicBezTo>
                  <a:cubicBezTo>
                    <a:pt x="30" y="177"/>
                    <a:pt x="63" y="196"/>
                    <a:pt x="107" y="196"/>
                  </a:cubicBezTo>
                  <a:cubicBezTo>
                    <a:pt x="122" y="196"/>
                    <a:pt x="137" y="194"/>
                    <a:pt x="153" y="190"/>
                  </a:cubicBezTo>
                  <a:cubicBezTo>
                    <a:pt x="207" y="169"/>
                    <a:pt x="223" y="120"/>
                    <a:pt x="207" y="50"/>
                  </a:cubicBezTo>
                  <a:cubicBezTo>
                    <a:pt x="190" y="33"/>
                    <a:pt x="170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9" name="Google Shape;12079;p31"/>
            <p:cNvSpPr/>
            <p:nvPr/>
          </p:nvSpPr>
          <p:spPr>
            <a:xfrm>
              <a:off x="4136025" y="29415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71" y="0"/>
                    <a:pt x="1" y="38"/>
                    <a:pt x="1" y="87"/>
                  </a:cubicBezTo>
                  <a:lnTo>
                    <a:pt x="1" y="141"/>
                  </a:lnTo>
                  <a:cubicBezTo>
                    <a:pt x="1" y="157"/>
                    <a:pt x="17" y="157"/>
                    <a:pt x="17" y="174"/>
                  </a:cubicBezTo>
                  <a:cubicBezTo>
                    <a:pt x="34" y="190"/>
                    <a:pt x="54" y="207"/>
                    <a:pt x="87" y="207"/>
                  </a:cubicBezTo>
                  <a:cubicBezTo>
                    <a:pt x="94" y="209"/>
                    <a:pt x="101" y="210"/>
                    <a:pt x="108" y="210"/>
                  </a:cubicBezTo>
                  <a:cubicBezTo>
                    <a:pt x="154" y="210"/>
                    <a:pt x="207" y="166"/>
                    <a:pt x="207" y="120"/>
                  </a:cubicBezTo>
                  <a:cubicBezTo>
                    <a:pt x="207" y="87"/>
                    <a:pt x="207" y="71"/>
                    <a:pt x="190" y="54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0" name="Google Shape;12080;p31"/>
            <p:cNvSpPr/>
            <p:nvPr/>
          </p:nvSpPr>
          <p:spPr>
            <a:xfrm>
              <a:off x="4176425" y="30849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3" y="0"/>
                  </a:moveTo>
                  <a:cubicBezTo>
                    <a:pt x="38" y="0"/>
                    <a:pt x="1" y="44"/>
                    <a:pt x="1" y="90"/>
                  </a:cubicBezTo>
                  <a:lnTo>
                    <a:pt x="1" y="140"/>
                  </a:lnTo>
                  <a:lnTo>
                    <a:pt x="17" y="156"/>
                  </a:lnTo>
                  <a:cubicBezTo>
                    <a:pt x="34" y="193"/>
                    <a:pt x="50" y="193"/>
                    <a:pt x="87" y="210"/>
                  </a:cubicBezTo>
                  <a:cubicBezTo>
                    <a:pt x="137" y="210"/>
                    <a:pt x="190" y="177"/>
                    <a:pt x="207" y="123"/>
                  </a:cubicBezTo>
                  <a:cubicBezTo>
                    <a:pt x="207" y="90"/>
                    <a:pt x="207" y="74"/>
                    <a:pt x="190" y="37"/>
                  </a:cubicBezTo>
                  <a:cubicBezTo>
                    <a:pt x="170" y="20"/>
                    <a:pt x="137" y="4"/>
                    <a:pt x="120" y="4"/>
                  </a:cubicBezTo>
                  <a:cubicBezTo>
                    <a:pt x="111" y="1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1" name="Google Shape;12081;p31"/>
            <p:cNvSpPr/>
            <p:nvPr/>
          </p:nvSpPr>
          <p:spPr>
            <a:xfrm>
              <a:off x="4140775" y="30743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70" y="1"/>
                    <a:pt x="33" y="17"/>
                  </a:cubicBezTo>
                  <a:cubicBezTo>
                    <a:pt x="17" y="34"/>
                    <a:pt x="0" y="50"/>
                    <a:pt x="0" y="87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53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136" y="207"/>
                    <a:pt x="190" y="170"/>
                    <a:pt x="206" y="120"/>
                  </a:cubicBezTo>
                  <a:cubicBezTo>
                    <a:pt x="206" y="87"/>
                    <a:pt x="206" y="67"/>
                    <a:pt x="190" y="34"/>
                  </a:cubicBezTo>
                  <a:cubicBezTo>
                    <a:pt x="17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2" name="Google Shape;12082;p31"/>
            <p:cNvSpPr/>
            <p:nvPr/>
          </p:nvSpPr>
          <p:spPr>
            <a:xfrm>
              <a:off x="4145100" y="30476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0" y="1"/>
                  </a:moveTo>
                  <a:cubicBezTo>
                    <a:pt x="103" y="1"/>
                    <a:pt x="66" y="1"/>
                    <a:pt x="50" y="22"/>
                  </a:cubicBezTo>
                  <a:cubicBezTo>
                    <a:pt x="33" y="38"/>
                    <a:pt x="17" y="55"/>
                    <a:pt x="17" y="88"/>
                  </a:cubicBezTo>
                  <a:cubicBezTo>
                    <a:pt x="0" y="104"/>
                    <a:pt x="0" y="125"/>
                    <a:pt x="17" y="141"/>
                  </a:cubicBezTo>
                  <a:cubicBezTo>
                    <a:pt x="17" y="141"/>
                    <a:pt x="17" y="158"/>
                    <a:pt x="33" y="158"/>
                  </a:cubicBezTo>
                  <a:cubicBezTo>
                    <a:pt x="50" y="191"/>
                    <a:pt x="66" y="191"/>
                    <a:pt x="103" y="207"/>
                  </a:cubicBezTo>
                  <a:cubicBezTo>
                    <a:pt x="153" y="207"/>
                    <a:pt x="207" y="174"/>
                    <a:pt x="223" y="125"/>
                  </a:cubicBezTo>
                  <a:cubicBezTo>
                    <a:pt x="223" y="88"/>
                    <a:pt x="207" y="71"/>
                    <a:pt x="207" y="38"/>
                  </a:cubicBezTo>
                  <a:cubicBezTo>
                    <a:pt x="186" y="22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3" name="Google Shape;12083;p31"/>
            <p:cNvSpPr/>
            <p:nvPr/>
          </p:nvSpPr>
          <p:spPr>
            <a:xfrm>
              <a:off x="4141175" y="3060800"/>
              <a:ext cx="6000" cy="5100"/>
            </a:xfrm>
            <a:custGeom>
              <a:avLst/>
              <a:gdLst/>
              <a:ahLst/>
              <a:cxnLst/>
              <a:rect l="l" t="t" r="r" b="b"/>
              <a:pathLst>
                <a:path w="240" h="204" extrusionOk="0">
                  <a:moveTo>
                    <a:pt x="120" y="1"/>
                  </a:moveTo>
                  <a:cubicBezTo>
                    <a:pt x="109" y="1"/>
                    <a:pt x="98" y="10"/>
                    <a:pt x="87" y="10"/>
                  </a:cubicBezTo>
                  <a:cubicBezTo>
                    <a:pt x="34" y="26"/>
                    <a:pt x="1" y="92"/>
                    <a:pt x="34" y="146"/>
                  </a:cubicBezTo>
                  <a:cubicBezTo>
                    <a:pt x="49" y="183"/>
                    <a:pt x="80" y="203"/>
                    <a:pt x="124" y="203"/>
                  </a:cubicBezTo>
                  <a:cubicBezTo>
                    <a:pt x="139" y="203"/>
                    <a:pt x="156" y="201"/>
                    <a:pt x="174" y="195"/>
                  </a:cubicBezTo>
                  <a:cubicBezTo>
                    <a:pt x="174" y="195"/>
                    <a:pt x="190" y="179"/>
                    <a:pt x="207" y="179"/>
                  </a:cubicBezTo>
                  <a:cubicBezTo>
                    <a:pt x="223" y="146"/>
                    <a:pt x="240" y="113"/>
                    <a:pt x="223" y="59"/>
                  </a:cubicBezTo>
                  <a:cubicBezTo>
                    <a:pt x="207" y="26"/>
                    <a:pt x="174" y="10"/>
                    <a:pt x="137" y="10"/>
                  </a:cubicBezTo>
                  <a:cubicBezTo>
                    <a:pt x="131" y="3"/>
                    <a:pt x="12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4" name="Google Shape;12084;p31"/>
            <p:cNvSpPr/>
            <p:nvPr/>
          </p:nvSpPr>
          <p:spPr>
            <a:xfrm>
              <a:off x="4189325" y="3019300"/>
              <a:ext cx="6000" cy="5400"/>
            </a:xfrm>
            <a:custGeom>
              <a:avLst/>
              <a:gdLst/>
              <a:ahLst/>
              <a:cxnLst/>
              <a:rect l="l" t="t" r="r" b="b"/>
              <a:pathLst>
                <a:path w="240" h="216" extrusionOk="0">
                  <a:moveTo>
                    <a:pt x="103" y="0"/>
                  </a:moveTo>
                  <a:cubicBezTo>
                    <a:pt x="66" y="21"/>
                    <a:pt x="50" y="21"/>
                    <a:pt x="33" y="54"/>
                  </a:cubicBezTo>
                  <a:cubicBezTo>
                    <a:pt x="17" y="70"/>
                    <a:pt x="0" y="87"/>
                    <a:pt x="17" y="124"/>
                  </a:cubicBezTo>
                  <a:lnTo>
                    <a:pt x="17" y="157"/>
                  </a:lnTo>
                  <a:cubicBezTo>
                    <a:pt x="17" y="173"/>
                    <a:pt x="33" y="173"/>
                    <a:pt x="50" y="190"/>
                  </a:cubicBezTo>
                  <a:cubicBezTo>
                    <a:pt x="74" y="207"/>
                    <a:pt x="97" y="216"/>
                    <a:pt x="121" y="216"/>
                  </a:cubicBezTo>
                  <a:cubicBezTo>
                    <a:pt x="149" y="216"/>
                    <a:pt x="177" y="203"/>
                    <a:pt x="206" y="173"/>
                  </a:cubicBezTo>
                  <a:cubicBezTo>
                    <a:pt x="239" y="140"/>
                    <a:pt x="223" y="70"/>
                    <a:pt x="190" y="37"/>
                  </a:cubicBezTo>
                  <a:cubicBezTo>
                    <a:pt x="153" y="21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5" name="Google Shape;12085;p31"/>
            <p:cNvSpPr/>
            <p:nvPr/>
          </p:nvSpPr>
          <p:spPr>
            <a:xfrm>
              <a:off x="4149325" y="30166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1" y="0"/>
                  </a:moveTo>
                  <a:cubicBezTo>
                    <a:pt x="58" y="0"/>
                    <a:pt x="15" y="46"/>
                    <a:pt x="0" y="90"/>
                  </a:cubicBezTo>
                  <a:lnTo>
                    <a:pt x="0" y="143"/>
                  </a:lnTo>
                  <a:lnTo>
                    <a:pt x="17" y="160"/>
                  </a:lnTo>
                  <a:cubicBezTo>
                    <a:pt x="38" y="193"/>
                    <a:pt x="71" y="209"/>
                    <a:pt x="87" y="209"/>
                  </a:cubicBezTo>
                  <a:cubicBezTo>
                    <a:pt x="157" y="209"/>
                    <a:pt x="207" y="176"/>
                    <a:pt x="207" y="127"/>
                  </a:cubicBezTo>
                  <a:cubicBezTo>
                    <a:pt x="207" y="90"/>
                    <a:pt x="207" y="73"/>
                    <a:pt x="190" y="40"/>
                  </a:cubicBezTo>
                  <a:cubicBezTo>
                    <a:pt x="174" y="24"/>
                    <a:pt x="157" y="3"/>
                    <a:pt x="120" y="3"/>
                  </a:cubicBezTo>
                  <a:cubicBezTo>
                    <a:pt x="114" y="1"/>
                    <a:pt x="107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6" name="Google Shape;12086;p31"/>
            <p:cNvSpPr/>
            <p:nvPr/>
          </p:nvSpPr>
          <p:spPr>
            <a:xfrm>
              <a:off x="4151500" y="3079725"/>
              <a:ext cx="5575" cy="5050"/>
            </a:xfrm>
            <a:custGeom>
              <a:avLst/>
              <a:gdLst/>
              <a:ahLst/>
              <a:cxnLst/>
              <a:rect l="l" t="t" r="r" b="b"/>
              <a:pathLst>
                <a:path w="223" h="202" extrusionOk="0">
                  <a:moveTo>
                    <a:pt x="91" y="1"/>
                  </a:moveTo>
                  <a:cubicBezTo>
                    <a:pt x="68" y="1"/>
                    <a:pt x="48" y="12"/>
                    <a:pt x="33" y="24"/>
                  </a:cubicBezTo>
                  <a:cubicBezTo>
                    <a:pt x="16" y="40"/>
                    <a:pt x="0" y="57"/>
                    <a:pt x="0" y="94"/>
                  </a:cubicBezTo>
                  <a:cubicBezTo>
                    <a:pt x="0" y="110"/>
                    <a:pt x="0" y="127"/>
                    <a:pt x="16" y="143"/>
                  </a:cubicBezTo>
                  <a:cubicBezTo>
                    <a:pt x="16" y="181"/>
                    <a:pt x="54" y="197"/>
                    <a:pt x="87" y="197"/>
                  </a:cubicBezTo>
                  <a:lnTo>
                    <a:pt x="103" y="197"/>
                  </a:lnTo>
                  <a:cubicBezTo>
                    <a:pt x="112" y="200"/>
                    <a:pt x="121" y="201"/>
                    <a:pt x="130" y="201"/>
                  </a:cubicBezTo>
                  <a:cubicBezTo>
                    <a:pt x="172" y="201"/>
                    <a:pt x="206" y="169"/>
                    <a:pt x="206" y="110"/>
                  </a:cubicBezTo>
                  <a:cubicBezTo>
                    <a:pt x="223" y="94"/>
                    <a:pt x="206" y="57"/>
                    <a:pt x="190" y="40"/>
                  </a:cubicBezTo>
                  <a:cubicBezTo>
                    <a:pt x="173" y="24"/>
                    <a:pt x="157" y="7"/>
                    <a:pt x="120" y="7"/>
                  </a:cubicBezTo>
                  <a:cubicBezTo>
                    <a:pt x="110" y="3"/>
                    <a:pt x="100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7" name="Google Shape;12087;p31"/>
            <p:cNvSpPr/>
            <p:nvPr/>
          </p:nvSpPr>
          <p:spPr>
            <a:xfrm>
              <a:off x="4148500" y="31094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20" y="1"/>
                  </a:moveTo>
                  <a:cubicBezTo>
                    <a:pt x="104" y="1"/>
                    <a:pt x="71" y="1"/>
                    <a:pt x="50" y="21"/>
                  </a:cubicBezTo>
                  <a:cubicBezTo>
                    <a:pt x="17" y="38"/>
                    <a:pt x="17" y="71"/>
                    <a:pt x="0" y="87"/>
                  </a:cubicBezTo>
                  <a:cubicBezTo>
                    <a:pt x="0" y="104"/>
                    <a:pt x="0" y="124"/>
                    <a:pt x="17" y="141"/>
                  </a:cubicBezTo>
                  <a:lnTo>
                    <a:pt x="17" y="174"/>
                  </a:lnTo>
                  <a:cubicBezTo>
                    <a:pt x="33" y="190"/>
                    <a:pt x="71" y="207"/>
                    <a:pt x="87" y="207"/>
                  </a:cubicBezTo>
                  <a:cubicBezTo>
                    <a:pt x="97" y="210"/>
                    <a:pt x="107" y="211"/>
                    <a:pt x="116" y="211"/>
                  </a:cubicBezTo>
                  <a:cubicBezTo>
                    <a:pt x="168" y="211"/>
                    <a:pt x="207" y="166"/>
                    <a:pt x="207" y="124"/>
                  </a:cubicBezTo>
                  <a:cubicBezTo>
                    <a:pt x="223" y="104"/>
                    <a:pt x="207" y="71"/>
                    <a:pt x="190" y="54"/>
                  </a:cubicBezTo>
                  <a:cubicBezTo>
                    <a:pt x="174" y="21"/>
                    <a:pt x="153" y="2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8" name="Google Shape;12088;p31"/>
            <p:cNvSpPr/>
            <p:nvPr/>
          </p:nvSpPr>
          <p:spPr>
            <a:xfrm>
              <a:off x="4154075" y="3067900"/>
              <a:ext cx="5175" cy="5125"/>
            </a:xfrm>
            <a:custGeom>
              <a:avLst/>
              <a:gdLst/>
              <a:ahLst/>
              <a:cxnLst/>
              <a:rect l="l" t="t" r="r" b="b"/>
              <a:pathLst>
                <a:path w="207" h="205" extrusionOk="0">
                  <a:moveTo>
                    <a:pt x="96" y="1"/>
                  </a:moveTo>
                  <a:cubicBezTo>
                    <a:pt x="66" y="1"/>
                    <a:pt x="37" y="15"/>
                    <a:pt x="17" y="35"/>
                  </a:cubicBezTo>
                  <a:cubicBezTo>
                    <a:pt x="0" y="68"/>
                    <a:pt x="0" y="85"/>
                    <a:pt x="0" y="118"/>
                  </a:cubicBezTo>
                  <a:lnTo>
                    <a:pt x="0" y="138"/>
                  </a:lnTo>
                  <a:cubicBezTo>
                    <a:pt x="0" y="155"/>
                    <a:pt x="17" y="171"/>
                    <a:pt x="33" y="188"/>
                  </a:cubicBezTo>
                  <a:cubicBezTo>
                    <a:pt x="54" y="204"/>
                    <a:pt x="87" y="204"/>
                    <a:pt x="103" y="204"/>
                  </a:cubicBezTo>
                  <a:cubicBezTo>
                    <a:pt x="136" y="204"/>
                    <a:pt x="157" y="188"/>
                    <a:pt x="190" y="171"/>
                  </a:cubicBezTo>
                  <a:cubicBezTo>
                    <a:pt x="206" y="155"/>
                    <a:pt x="206" y="118"/>
                    <a:pt x="206" y="101"/>
                  </a:cubicBezTo>
                  <a:cubicBezTo>
                    <a:pt x="206" y="68"/>
                    <a:pt x="190" y="52"/>
                    <a:pt x="173" y="35"/>
                  </a:cubicBezTo>
                  <a:cubicBezTo>
                    <a:pt x="149" y="11"/>
                    <a:pt x="12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9" name="Google Shape;12089;p31"/>
            <p:cNvSpPr/>
            <p:nvPr/>
          </p:nvSpPr>
          <p:spPr>
            <a:xfrm>
              <a:off x="4150250" y="30957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8" y="0"/>
                  </a:moveTo>
                  <a:cubicBezTo>
                    <a:pt x="50" y="0"/>
                    <a:pt x="1" y="43"/>
                    <a:pt x="1" y="90"/>
                  </a:cubicBezTo>
                  <a:lnTo>
                    <a:pt x="1" y="139"/>
                  </a:lnTo>
                  <a:lnTo>
                    <a:pt x="17" y="160"/>
                  </a:lnTo>
                  <a:cubicBezTo>
                    <a:pt x="34" y="193"/>
                    <a:pt x="50" y="193"/>
                    <a:pt x="83" y="209"/>
                  </a:cubicBezTo>
                  <a:cubicBezTo>
                    <a:pt x="137" y="209"/>
                    <a:pt x="186" y="176"/>
                    <a:pt x="207" y="123"/>
                  </a:cubicBezTo>
                  <a:cubicBezTo>
                    <a:pt x="207" y="90"/>
                    <a:pt x="207" y="73"/>
                    <a:pt x="186" y="36"/>
                  </a:cubicBezTo>
                  <a:cubicBezTo>
                    <a:pt x="170" y="20"/>
                    <a:pt x="137" y="3"/>
                    <a:pt x="120" y="3"/>
                  </a:cubicBezTo>
                  <a:cubicBezTo>
                    <a:pt x="113" y="1"/>
                    <a:pt x="106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0" name="Google Shape;12090;p31"/>
            <p:cNvSpPr/>
            <p:nvPr/>
          </p:nvSpPr>
          <p:spPr>
            <a:xfrm>
              <a:off x="4130050" y="30638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7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3" y="23"/>
                    <a:pt x="0" y="93"/>
                    <a:pt x="33" y="143"/>
                  </a:cubicBezTo>
                  <a:cubicBezTo>
                    <a:pt x="33" y="159"/>
                    <a:pt x="50" y="159"/>
                    <a:pt x="50" y="176"/>
                  </a:cubicBezTo>
                  <a:cubicBezTo>
                    <a:pt x="72" y="198"/>
                    <a:pt x="93" y="207"/>
                    <a:pt x="117" y="207"/>
                  </a:cubicBezTo>
                  <a:cubicBezTo>
                    <a:pt x="133" y="207"/>
                    <a:pt x="150" y="203"/>
                    <a:pt x="169" y="196"/>
                  </a:cubicBezTo>
                  <a:cubicBezTo>
                    <a:pt x="207" y="176"/>
                    <a:pt x="223" y="143"/>
                    <a:pt x="223" y="110"/>
                  </a:cubicBezTo>
                  <a:lnTo>
                    <a:pt x="223" y="56"/>
                  </a:ln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1" name="Google Shape;12091;p31"/>
            <p:cNvSpPr/>
            <p:nvPr/>
          </p:nvSpPr>
          <p:spPr>
            <a:xfrm>
              <a:off x="4155400" y="30542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6" y="1"/>
                  </a:moveTo>
                  <a:cubicBezTo>
                    <a:pt x="112" y="1"/>
                    <a:pt x="98" y="5"/>
                    <a:pt x="83" y="14"/>
                  </a:cubicBezTo>
                  <a:cubicBezTo>
                    <a:pt x="34" y="31"/>
                    <a:pt x="1" y="84"/>
                    <a:pt x="17" y="134"/>
                  </a:cubicBezTo>
                  <a:cubicBezTo>
                    <a:pt x="34" y="150"/>
                    <a:pt x="34" y="171"/>
                    <a:pt x="50" y="187"/>
                  </a:cubicBezTo>
                  <a:cubicBezTo>
                    <a:pt x="73" y="199"/>
                    <a:pt x="99" y="211"/>
                    <a:pt x="123" y="211"/>
                  </a:cubicBezTo>
                  <a:cubicBezTo>
                    <a:pt x="134" y="211"/>
                    <a:pt x="144" y="209"/>
                    <a:pt x="153" y="204"/>
                  </a:cubicBezTo>
                  <a:cubicBezTo>
                    <a:pt x="186" y="187"/>
                    <a:pt x="223" y="150"/>
                    <a:pt x="223" y="117"/>
                  </a:cubicBezTo>
                  <a:lnTo>
                    <a:pt x="223" y="68"/>
                  </a:lnTo>
                  <a:cubicBezTo>
                    <a:pt x="196" y="29"/>
                    <a:pt x="16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2" name="Google Shape;12092;p31"/>
            <p:cNvSpPr/>
            <p:nvPr/>
          </p:nvSpPr>
          <p:spPr>
            <a:xfrm>
              <a:off x="4138200" y="30883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15" y="0"/>
                  </a:moveTo>
                  <a:cubicBezTo>
                    <a:pt x="84" y="0"/>
                    <a:pt x="54" y="14"/>
                    <a:pt x="33" y="44"/>
                  </a:cubicBezTo>
                  <a:cubicBezTo>
                    <a:pt x="17" y="60"/>
                    <a:pt x="0" y="77"/>
                    <a:pt x="17" y="110"/>
                  </a:cubicBezTo>
                  <a:lnTo>
                    <a:pt x="17" y="147"/>
                  </a:lnTo>
                  <a:cubicBezTo>
                    <a:pt x="17" y="163"/>
                    <a:pt x="33" y="163"/>
                    <a:pt x="50" y="180"/>
                  </a:cubicBezTo>
                  <a:cubicBezTo>
                    <a:pt x="64" y="191"/>
                    <a:pt x="85" y="203"/>
                    <a:pt x="102" y="203"/>
                  </a:cubicBezTo>
                  <a:cubicBezTo>
                    <a:pt x="109" y="203"/>
                    <a:pt x="115" y="201"/>
                    <a:pt x="120" y="196"/>
                  </a:cubicBezTo>
                  <a:cubicBezTo>
                    <a:pt x="153" y="196"/>
                    <a:pt x="173" y="180"/>
                    <a:pt x="190" y="163"/>
                  </a:cubicBezTo>
                  <a:cubicBezTo>
                    <a:pt x="206" y="147"/>
                    <a:pt x="223" y="110"/>
                    <a:pt x="223" y="93"/>
                  </a:cubicBezTo>
                  <a:cubicBezTo>
                    <a:pt x="223" y="60"/>
                    <a:pt x="206" y="44"/>
                    <a:pt x="190" y="23"/>
                  </a:cubicBezTo>
                  <a:cubicBezTo>
                    <a:pt x="166" y="9"/>
                    <a:pt x="140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3" name="Google Shape;12093;p31"/>
            <p:cNvSpPr/>
            <p:nvPr/>
          </p:nvSpPr>
          <p:spPr>
            <a:xfrm>
              <a:off x="4131700" y="305152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11" y="0"/>
                  </a:moveTo>
                  <a:cubicBezTo>
                    <a:pt x="76" y="0"/>
                    <a:pt x="41" y="14"/>
                    <a:pt x="21" y="35"/>
                  </a:cubicBezTo>
                  <a:cubicBezTo>
                    <a:pt x="0" y="51"/>
                    <a:pt x="0" y="88"/>
                    <a:pt x="0" y="121"/>
                  </a:cubicBezTo>
                  <a:lnTo>
                    <a:pt x="0" y="138"/>
                  </a:lnTo>
                  <a:cubicBezTo>
                    <a:pt x="21" y="154"/>
                    <a:pt x="21" y="175"/>
                    <a:pt x="38" y="191"/>
                  </a:cubicBezTo>
                  <a:cubicBezTo>
                    <a:pt x="54" y="208"/>
                    <a:pt x="87" y="208"/>
                    <a:pt x="124" y="208"/>
                  </a:cubicBezTo>
                  <a:cubicBezTo>
                    <a:pt x="141" y="208"/>
                    <a:pt x="174" y="191"/>
                    <a:pt x="190" y="175"/>
                  </a:cubicBezTo>
                  <a:cubicBezTo>
                    <a:pt x="207" y="154"/>
                    <a:pt x="207" y="121"/>
                    <a:pt x="207" y="88"/>
                  </a:cubicBezTo>
                  <a:cubicBezTo>
                    <a:pt x="207" y="72"/>
                    <a:pt x="190" y="35"/>
                    <a:pt x="174" y="18"/>
                  </a:cubicBezTo>
                  <a:cubicBezTo>
                    <a:pt x="155" y="6"/>
                    <a:pt x="133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4" name="Google Shape;12094;p31"/>
            <p:cNvSpPr/>
            <p:nvPr/>
          </p:nvSpPr>
          <p:spPr>
            <a:xfrm>
              <a:off x="4127875" y="30793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04" y="1"/>
                  </a:moveTo>
                  <a:cubicBezTo>
                    <a:pt x="54" y="1"/>
                    <a:pt x="17" y="33"/>
                    <a:pt x="17" y="91"/>
                  </a:cubicBezTo>
                  <a:cubicBezTo>
                    <a:pt x="1" y="108"/>
                    <a:pt x="17" y="124"/>
                    <a:pt x="17" y="141"/>
                  </a:cubicBezTo>
                  <a:cubicBezTo>
                    <a:pt x="34" y="174"/>
                    <a:pt x="50" y="195"/>
                    <a:pt x="104" y="211"/>
                  </a:cubicBezTo>
                  <a:cubicBezTo>
                    <a:pt x="153" y="211"/>
                    <a:pt x="207" y="174"/>
                    <a:pt x="224" y="124"/>
                  </a:cubicBezTo>
                  <a:cubicBezTo>
                    <a:pt x="224" y="91"/>
                    <a:pt x="224" y="54"/>
                    <a:pt x="207" y="38"/>
                  </a:cubicBezTo>
                  <a:cubicBezTo>
                    <a:pt x="191" y="21"/>
                    <a:pt x="153" y="5"/>
                    <a:pt x="137" y="5"/>
                  </a:cubicBezTo>
                  <a:cubicBezTo>
                    <a:pt x="126" y="2"/>
                    <a:pt x="11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5" name="Google Shape;12095;p31"/>
            <p:cNvSpPr/>
            <p:nvPr/>
          </p:nvSpPr>
          <p:spPr>
            <a:xfrm>
              <a:off x="4136025" y="30226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8" y="1"/>
                  </a:moveTo>
                  <a:cubicBezTo>
                    <a:pt x="67" y="1"/>
                    <a:pt x="37" y="13"/>
                    <a:pt x="17" y="40"/>
                  </a:cubicBezTo>
                  <a:cubicBezTo>
                    <a:pt x="1" y="57"/>
                    <a:pt x="1" y="94"/>
                    <a:pt x="1" y="110"/>
                  </a:cubicBezTo>
                  <a:lnTo>
                    <a:pt x="1" y="143"/>
                  </a:lnTo>
                  <a:cubicBezTo>
                    <a:pt x="17" y="160"/>
                    <a:pt x="17" y="176"/>
                    <a:pt x="34" y="176"/>
                  </a:cubicBezTo>
                  <a:cubicBezTo>
                    <a:pt x="58" y="201"/>
                    <a:pt x="86" y="211"/>
                    <a:pt x="112" y="211"/>
                  </a:cubicBezTo>
                  <a:cubicBezTo>
                    <a:pt x="143" y="211"/>
                    <a:pt x="172" y="197"/>
                    <a:pt x="190" y="176"/>
                  </a:cubicBezTo>
                  <a:cubicBezTo>
                    <a:pt x="207" y="143"/>
                    <a:pt x="207" y="127"/>
                    <a:pt x="207" y="94"/>
                  </a:cubicBezTo>
                  <a:cubicBezTo>
                    <a:pt x="207" y="73"/>
                    <a:pt x="190" y="40"/>
                    <a:pt x="174" y="24"/>
                  </a:cubicBezTo>
                  <a:cubicBezTo>
                    <a:pt x="150" y="9"/>
                    <a:pt x="123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6" name="Google Shape;12096;p31"/>
            <p:cNvSpPr/>
            <p:nvPr/>
          </p:nvSpPr>
          <p:spPr>
            <a:xfrm>
              <a:off x="4136025" y="31022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71" y="0"/>
                    <a:pt x="17" y="33"/>
                    <a:pt x="1" y="83"/>
                  </a:cubicBezTo>
                  <a:cubicBezTo>
                    <a:pt x="1" y="103"/>
                    <a:pt x="1" y="120"/>
                    <a:pt x="17" y="136"/>
                  </a:cubicBezTo>
                  <a:cubicBezTo>
                    <a:pt x="17" y="153"/>
                    <a:pt x="17" y="153"/>
                    <a:pt x="34" y="169"/>
                  </a:cubicBezTo>
                  <a:cubicBezTo>
                    <a:pt x="54" y="186"/>
                    <a:pt x="71" y="206"/>
                    <a:pt x="104" y="206"/>
                  </a:cubicBezTo>
                  <a:cubicBezTo>
                    <a:pt x="120" y="206"/>
                    <a:pt x="157" y="206"/>
                    <a:pt x="174" y="186"/>
                  </a:cubicBezTo>
                  <a:cubicBezTo>
                    <a:pt x="190" y="169"/>
                    <a:pt x="207" y="153"/>
                    <a:pt x="223" y="120"/>
                  </a:cubicBezTo>
                  <a:cubicBezTo>
                    <a:pt x="223" y="103"/>
                    <a:pt x="207" y="66"/>
                    <a:pt x="190" y="50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7" name="Google Shape;12097;p31"/>
            <p:cNvSpPr/>
            <p:nvPr/>
          </p:nvSpPr>
          <p:spPr>
            <a:xfrm>
              <a:off x="4137775" y="30098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4" y="21"/>
                    <a:pt x="1" y="92"/>
                    <a:pt x="34" y="141"/>
                  </a:cubicBezTo>
                  <a:cubicBezTo>
                    <a:pt x="46" y="180"/>
                    <a:pt x="77" y="208"/>
                    <a:pt x="112" y="208"/>
                  </a:cubicBezTo>
                  <a:cubicBezTo>
                    <a:pt x="126" y="208"/>
                    <a:pt x="140" y="204"/>
                    <a:pt x="153" y="195"/>
                  </a:cubicBezTo>
                  <a:cubicBezTo>
                    <a:pt x="223" y="174"/>
                    <a:pt x="240" y="125"/>
                    <a:pt x="223" y="71"/>
                  </a:cubicBezTo>
                  <a:cubicBezTo>
                    <a:pt x="210" y="30"/>
                    <a:pt x="16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8" name="Google Shape;12098;p31"/>
            <p:cNvSpPr/>
            <p:nvPr/>
          </p:nvSpPr>
          <p:spPr>
            <a:xfrm>
              <a:off x="4135625" y="30369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70" y="0"/>
                    <a:pt x="33" y="17"/>
                    <a:pt x="17" y="70"/>
                  </a:cubicBezTo>
                  <a:cubicBezTo>
                    <a:pt x="0" y="70"/>
                    <a:pt x="0" y="87"/>
                    <a:pt x="0" y="87"/>
                  </a:cubicBezTo>
                  <a:lnTo>
                    <a:pt x="0" y="140"/>
                  </a:lnTo>
                  <a:cubicBezTo>
                    <a:pt x="17" y="173"/>
                    <a:pt x="33" y="190"/>
                    <a:pt x="70" y="206"/>
                  </a:cubicBezTo>
                  <a:lnTo>
                    <a:pt x="87" y="206"/>
                  </a:lnTo>
                  <a:cubicBezTo>
                    <a:pt x="95" y="209"/>
                    <a:pt x="104" y="210"/>
                    <a:pt x="112" y="210"/>
                  </a:cubicBezTo>
                  <a:cubicBezTo>
                    <a:pt x="166" y="210"/>
                    <a:pt x="206" y="166"/>
                    <a:pt x="206" y="120"/>
                  </a:cubicBezTo>
                  <a:cubicBezTo>
                    <a:pt x="206" y="103"/>
                    <a:pt x="206" y="70"/>
                    <a:pt x="190" y="54"/>
                  </a:cubicBezTo>
                  <a:cubicBezTo>
                    <a:pt x="173" y="1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9" name="Google Shape;12099;p31"/>
            <p:cNvSpPr/>
            <p:nvPr/>
          </p:nvSpPr>
          <p:spPr>
            <a:xfrm>
              <a:off x="4149725" y="3031025"/>
              <a:ext cx="6125" cy="5250"/>
            </a:xfrm>
            <a:custGeom>
              <a:avLst/>
              <a:gdLst/>
              <a:ahLst/>
              <a:cxnLst/>
              <a:rect l="l" t="t" r="r" b="b"/>
              <a:pathLst>
                <a:path w="245" h="210" extrusionOk="0">
                  <a:moveTo>
                    <a:pt x="124" y="0"/>
                  </a:moveTo>
                  <a:cubicBezTo>
                    <a:pt x="108" y="0"/>
                    <a:pt x="90" y="4"/>
                    <a:pt x="71" y="14"/>
                  </a:cubicBezTo>
                  <a:cubicBezTo>
                    <a:pt x="22" y="30"/>
                    <a:pt x="1" y="84"/>
                    <a:pt x="22" y="133"/>
                  </a:cubicBezTo>
                  <a:cubicBezTo>
                    <a:pt x="34" y="187"/>
                    <a:pt x="76" y="209"/>
                    <a:pt x="119" y="209"/>
                  </a:cubicBezTo>
                  <a:cubicBezTo>
                    <a:pt x="132" y="209"/>
                    <a:pt x="145" y="207"/>
                    <a:pt x="158" y="203"/>
                  </a:cubicBezTo>
                  <a:cubicBezTo>
                    <a:pt x="207" y="187"/>
                    <a:pt x="244" y="117"/>
                    <a:pt x="207" y="67"/>
                  </a:cubicBezTo>
                  <a:cubicBezTo>
                    <a:pt x="195" y="28"/>
                    <a:pt x="166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0" name="Google Shape;12100;p31"/>
            <p:cNvSpPr/>
            <p:nvPr/>
          </p:nvSpPr>
          <p:spPr>
            <a:xfrm>
              <a:off x="4182000" y="30592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0" y="1"/>
                  </a:moveTo>
                  <a:cubicBezTo>
                    <a:pt x="57" y="1"/>
                    <a:pt x="15" y="44"/>
                    <a:pt x="0" y="90"/>
                  </a:cubicBezTo>
                  <a:cubicBezTo>
                    <a:pt x="0" y="107"/>
                    <a:pt x="0" y="123"/>
                    <a:pt x="17" y="140"/>
                  </a:cubicBezTo>
                  <a:cubicBezTo>
                    <a:pt x="17" y="140"/>
                    <a:pt x="17" y="156"/>
                    <a:pt x="33" y="156"/>
                  </a:cubicBezTo>
                  <a:cubicBezTo>
                    <a:pt x="50" y="193"/>
                    <a:pt x="70" y="210"/>
                    <a:pt x="103" y="210"/>
                  </a:cubicBezTo>
                  <a:cubicBezTo>
                    <a:pt x="153" y="210"/>
                    <a:pt x="207" y="177"/>
                    <a:pt x="223" y="123"/>
                  </a:cubicBezTo>
                  <a:cubicBezTo>
                    <a:pt x="223" y="90"/>
                    <a:pt x="207" y="74"/>
                    <a:pt x="190" y="37"/>
                  </a:cubicBezTo>
                  <a:cubicBezTo>
                    <a:pt x="190" y="20"/>
                    <a:pt x="153" y="4"/>
                    <a:pt x="120" y="4"/>
                  </a:cubicBezTo>
                  <a:cubicBezTo>
                    <a:pt x="113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1" name="Google Shape;12101;p31"/>
            <p:cNvSpPr/>
            <p:nvPr/>
          </p:nvSpPr>
          <p:spPr>
            <a:xfrm>
              <a:off x="4176425" y="30993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33" y="1"/>
                  </a:moveTo>
                  <a:cubicBezTo>
                    <a:pt x="117" y="1"/>
                    <a:pt x="101" y="5"/>
                    <a:pt x="87" y="16"/>
                  </a:cubicBezTo>
                  <a:cubicBezTo>
                    <a:pt x="34" y="32"/>
                    <a:pt x="1" y="82"/>
                    <a:pt x="34" y="136"/>
                  </a:cubicBezTo>
                  <a:cubicBezTo>
                    <a:pt x="47" y="175"/>
                    <a:pt x="84" y="207"/>
                    <a:pt x="133" y="207"/>
                  </a:cubicBezTo>
                  <a:cubicBezTo>
                    <a:pt x="145" y="207"/>
                    <a:pt x="157" y="206"/>
                    <a:pt x="170" y="202"/>
                  </a:cubicBezTo>
                  <a:cubicBezTo>
                    <a:pt x="223" y="185"/>
                    <a:pt x="240" y="119"/>
                    <a:pt x="223" y="65"/>
                  </a:cubicBezTo>
                  <a:cubicBezTo>
                    <a:pt x="212" y="30"/>
                    <a:pt x="172" y="1"/>
                    <a:pt x="1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2" name="Google Shape;12102;p31"/>
            <p:cNvSpPr/>
            <p:nvPr/>
          </p:nvSpPr>
          <p:spPr>
            <a:xfrm>
              <a:off x="4177250" y="307115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9" y="0"/>
                  </a:moveTo>
                  <a:cubicBezTo>
                    <a:pt x="114" y="0"/>
                    <a:pt x="100" y="3"/>
                    <a:pt x="87" y="8"/>
                  </a:cubicBezTo>
                  <a:cubicBezTo>
                    <a:pt x="34" y="25"/>
                    <a:pt x="1" y="91"/>
                    <a:pt x="34" y="144"/>
                  </a:cubicBezTo>
                  <a:cubicBezTo>
                    <a:pt x="49" y="181"/>
                    <a:pt x="80" y="202"/>
                    <a:pt x="124" y="202"/>
                  </a:cubicBezTo>
                  <a:cubicBezTo>
                    <a:pt x="139" y="202"/>
                    <a:pt x="156" y="199"/>
                    <a:pt x="174" y="194"/>
                  </a:cubicBezTo>
                  <a:cubicBezTo>
                    <a:pt x="223" y="177"/>
                    <a:pt x="240" y="111"/>
                    <a:pt x="223" y="58"/>
                  </a:cubicBezTo>
                  <a:cubicBezTo>
                    <a:pt x="211" y="21"/>
                    <a:pt x="170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3" name="Google Shape;12103;p31"/>
            <p:cNvSpPr/>
            <p:nvPr/>
          </p:nvSpPr>
          <p:spPr>
            <a:xfrm>
              <a:off x="4103350" y="2995575"/>
              <a:ext cx="5700" cy="5150"/>
            </a:xfrm>
            <a:custGeom>
              <a:avLst/>
              <a:gdLst/>
              <a:ahLst/>
              <a:cxnLst/>
              <a:rect l="l" t="t" r="r" b="b"/>
              <a:pathLst>
                <a:path w="228" h="206" extrusionOk="0">
                  <a:moveTo>
                    <a:pt x="106" y="1"/>
                  </a:moveTo>
                  <a:cubicBezTo>
                    <a:pt x="95" y="1"/>
                    <a:pt x="83" y="2"/>
                    <a:pt x="71" y="5"/>
                  </a:cubicBezTo>
                  <a:cubicBezTo>
                    <a:pt x="21" y="21"/>
                    <a:pt x="1" y="92"/>
                    <a:pt x="21" y="145"/>
                  </a:cubicBezTo>
                  <a:cubicBezTo>
                    <a:pt x="21" y="162"/>
                    <a:pt x="38" y="178"/>
                    <a:pt x="54" y="178"/>
                  </a:cubicBezTo>
                  <a:cubicBezTo>
                    <a:pt x="64" y="197"/>
                    <a:pt x="86" y="205"/>
                    <a:pt x="110" y="205"/>
                  </a:cubicBezTo>
                  <a:cubicBezTo>
                    <a:pt x="126" y="205"/>
                    <a:pt x="144" y="201"/>
                    <a:pt x="157" y="195"/>
                  </a:cubicBezTo>
                  <a:cubicBezTo>
                    <a:pt x="190" y="195"/>
                    <a:pt x="227" y="145"/>
                    <a:pt x="227" y="108"/>
                  </a:cubicBezTo>
                  <a:cubicBezTo>
                    <a:pt x="227" y="92"/>
                    <a:pt x="227" y="75"/>
                    <a:pt x="207" y="75"/>
                  </a:cubicBezTo>
                  <a:cubicBezTo>
                    <a:pt x="193" y="31"/>
                    <a:pt x="157" y="1"/>
                    <a:pt x="1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4" name="Google Shape;12104;p31"/>
            <p:cNvSpPr/>
            <p:nvPr/>
          </p:nvSpPr>
          <p:spPr>
            <a:xfrm>
              <a:off x="4173450" y="30217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4" y="0"/>
                  </a:moveTo>
                  <a:cubicBezTo>
                    <a:pt x="51" y="0"/>
                    <a:pt x="14" y="35"/>
                    <a:pt x="0" y="91"/>
                  </a:cubicBezTo>
                  <a:cubicBezTo>
                    <a:pt x="0" y="107"/>
                    <a:pt x="0" y="128"/>
                    <a:pt x="17" y="144"/>
                  </a:cubicBezTo>
                  <a:cubicBezTo>
                    <a:pt x="17" y="144"/>
                    <a:pt x="17" y="161"/>
                    <a:pt x="33" y="161"/>
                  </a:cubicBezTo>
                  <a:cubicBezTo>
                    <a:pt x="33" y="194"/>
                    <a:pt x="66" y="194"/>
                    <a:pt x="103" y="210"/>
                  </a:cubicBezTo>
                  <a:cubicBezTo>
                    <a:pt x="153" y="210"/>
                    <a:pt x="206" y="177"/>
                    <a:pt x="206" y="128"/>
                  </a:cubicBezTo>
                  <a:cubicBezTo>
                    <a:pt x="223" y="91"/>
                    <a:pt x="206" y="58"/>
                    <a:pt x="186" y="41"/>
                  </a:cubicBezTo>
                  <a:cubicBezTo>
                    <a:pt x="169" y="25"/>
                    <a:pt x="153" y="4"/>
                    <a:pt x="120" y="4"/>
                  </a:cubicBezTo>
                  <a:cubicBezTo>
                    <a:pt x="111" y="2"/>
                    <a:pt x="103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5" name="Google Shape;12105;p31"/>
            <p:cNvSpPr/>
            <p:nvPr/>
          </p:nvSpPr>
          <p:spPr>
            <a:xfrm>
              <a:off x="4183225" y="3045450"/>
              <a:ext cx="5200" cy="5300"/>
            </a:xfrm>
            <a:custGeom>
              <a:avLst/>
              <a:gdLst/>
              <a:ahLst/>
              <a:cxnLst/>
              <a:rect l="l" t="t" r="r" b="b"/>
              <a:pathLst>
                <a:path w="208" h="212" extrusionOk="0">
                  <a:moveTo>
                    <a:pt x="94" y="1"/>
                  </a:moveTo>
                  <a:cubicBezTo>
                    <a:pt x="40" y="1"/>
                    <a:pt x="1" y="46"/>
                    <a:pt x="1" y="88"/>
                  </a:cubicBezTo>
                  <a:lnTo>
                    <a:pt x="1" y="125"/>
                  </a:lnTo>
                  <a:lnTo>
                    <a:pt x="1" y="142"/>
                  </a:lnTo>
                  <a:cubicBezTo>
                    <a:pt x="1" y="142"/>
                    <a:pt x="1" y="158"/>
                    <a:pt x="21" y="158"/>
                  </a:cubicBezTo>
                  <a:cubicBezTo>
                    <a:pt x="38" y="191"/>
                    <a:pt x="54" y="212"/>
                    <a:pt x="87" y="212"/>
                  </a:cubicBezTo>
                  <a:cubicBezTo>
                    <a:pt x="104" y="212"/>
                    <a:pt x="141" y="212"/>
                    <a:pt x="158" y="191"/>
                  </a:cubicBezTo>
                  <a:cubicBezTo>
                    <a:pt x="191" y="175"/>
                    <a:pt x="191" y="142"/>
                    <a:pt x="207" y="125"/>
                  </a:cubicBezTo>
                  <a:cubicBezTo>
                    <a:pt x="207" y="88"/>
                    <a:pt x="207" y="71"/>
                    <a:pt x="191" y="55"/>
                  </a:cubicBezTo>
                  <a:cubicBezTo>
                    <a:pt x="174" y="22"/>
                    <a:pt x="158" y="5"/>
                    <a:pt x="125" y="5"/>
                  </a:cubicBezTo>
                  <a:cubicBezTo>
                    <a:pt x="114" y="2"/>
                    <a:pt x="104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6" name="Google Shape;12106;p31"/>
            <p:cNvSpPr/>
            <p:nvPr/>
          </p:nvSpPr>
          <p:spPr>
            <a:xfrm>
              <a:off x="4193550" y="2975475"/>
              <a:ext cx="5675" cy="5200"/>
            </a:xfrm>
            <a:custGeom>
              <a:avLst/>
              <a:gdLst/>
              <a:ahLst/>
              <a:cxnLst/>
              <a:rect l="l" t="t" r="r" b="b"/>
              <a:pathLst>
                <a:path w="227" h="208" extrusionOk="0">
                  <a:moveTo>
                    <a:pt x="140" y="1"/>
                  </a:moveTo>
                  <a:cubicBezTo>
                    <a:pt x="103" y="1"/>
                    <a:pt x="70" y="1"/>
                    <a:pt x="54" y="22"/>
                  </a:cubicBezTo>
                  <a:cubicBezTo>
                    <a:pt x="37" y="38"/>
                    <a:pt x="21" y="55"/>
                    <a:pt x="21" y="87"/>
                  </a:cubicBezTo>
                  <a:cubicBezTo>
                    <a:pt x="0" y="104"/>
                    <a:pt x="21" y="125"/>
                    <a:pt x="21" y="141"/>
                  </a:cubicBezTo>
                  <a:cubicBezTo>
                    <a:pt x="21" y="158"/>
                    <a:pt x="21" y="158"/>
                    <a:pt x="37" y="158"/>
                  </a:cubicBezTo>
                  <a:cubicBezTo>
                    <a:pt x="54" y="191"/>
                    <a:pt x="70" y="207"/>
                    <a:pt x="103" y="207"/>
                  </a:cubicBezTo>
                  <a:cubicBezTo>
                    <a:pt x="157" y="207"/>
                    <a:pt x="206" y="174"/>
                    <a:pt x="227" y="125"/>
                  </a:cubicBezTo>
                  <a:cubicBezTo>
                    <a:pt x="227" y="87"/>
                    <a:pt x="227" y="71"/>
                    <a:pt x="206" y="38"/>
                  </a:cubicBezTo>
                  <a:cubicBezTo>
                    <a:pt x="190" y="22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7" name="Google Shape;12107;p31"/>
            <p:cNvSpPr/>
            <p:nvPr/>
          </p:nvSpPr>
          <p:spPr>
            <a:xfrm>
              <a:off x="4189325" y="3003425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20"/>
                    <a:pt x="17" y="140"/>
                  </a:cubicBezTo>
                  <a:lnTo>
                    <a:pt x="17" y="173"/>
                  </a:lnTo>
                  <a:cubicBezTo>
                    <a:pt x="33" y="190"/>
                    <a:pt x="66" y="206"/>
                    <a:pt x="87" y="206"/>
                  </a:cubicBezTo>
                  <a:cubicBezTo>
                    <a:pt x="120" y="206"/>
                    <a:pt x="153" y="206"/>
                    <a:pt x="169" y="190"/>
                  </a:cubicBezTo>
                  <a:cubicBezTo>
                    <a:pt x="190" y="173"/>
                    <a:pt x="206" y="157"/>
                    <a:pt x="206" y="120"/>
                  </a:cubicBezTo>
                  <a:cubicBezTo>
                    <a:pt x="223" y="103"/>
                    <a:pt x="206" y="70"/>
                    <a:pt x="190" y="54"/>
                  </a:cubicBezTo>
                  <a:cubicBezTo>
                    <a:pt x="169" y="1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8" name="Google Shape;12108;p31"/>
            <p:cNvSpPr/>
            <p:nvPr/>
          </p:nvSpPr>
          <p:spPr>
            <a:xfrm>
              <a:off x="4191475" y="2989550"/>
              <a:ext cx="5600" cy="4925"/>
            </a:xfrm>
            <a:custGeom>
              <a:avLst/>
              <a:gdLst/>
              <a:ahLst/>
              <a:cxnLst/>
              <a:rect l="l" t="t" r="r" b="b"/>
              <a:pathLst>
                <a:path w="224" h="197" extrusionOk="0">
                  <a:moveTo>
                    <a:pt x="110" y="0"/>
                  </a:moveTo>
                  <a:cubicBezTo>
                    <a:pt x="81" y="0"/>
                    <a:pt x="52" y="13"/>
                    <a:pt x="34" y="40"/>
                  </a:cubicBezTo>
                  <a:cubicBezTo>
                    <a:pt x="17" y="56"/>
                    <a:pt x="1" y="77"/>
                    <a:pt x="1" y="110"/>
                  </a:cubicBezTo>
                  <a:cubicBezTo>
                    <a:pt x="17" y="126"/>
                    <a:pt x="17" y="126"/>
                    <a:pt x="17" y="143"/>
                  </a:cubicBezTo>
                  <a:cubicBezTo>
                    <a:pt x="17" y="143"/>
                    <a:pt x="34" y="159"/>
                    <a:pt x="50" y="180"/>
                  </a:cubicBezTo>
                  <a:cubicBezTo>
                    <a:pt x="67" y="197"/>
                    <a:pt x="104" y="197"/>
                    <a:pt x="120" y="197"/>
                  </a:cubicBezTo>
                  <a:cubicBezTo>
                    <a:pt x="153" y="197"/>
                    <a:pt x="170" y="180"/>
                    <a:pt x="186" y="159"/>
                  </a:cubicBezTo>
                  <a:cubicBezTo>
                    <a:pt x="207" y="143"/>
                    <a:pt x="223" y="110"/>
                    <a:pt x="223" y="93"/>
                  </a:cubicBezTo>
                  <a:cubicBezTo>
                    <a:pt x="207" y="56"/>
                    <a:pt x="207" y="40"/>
                    <a:pt x="170" y="23"/>
                  </a:cubicBezTo>
                  <a:cubicBezTo>
                    <a:pt x="155" y="9"/>
                    <a:pt x="133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9" name="Google Shape;12109;p31"/>
            <p:cNvSpPr/>
            <p:nvPr/>
          </p:nvSpPr>
          <p:spPr>
            <a:xfrm>
              <a:off x="4160550" y="302347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08" y="0"/>
                  </a:moveTo>
                  <a:cubicBezTo>
                    <a:pt x="94" y="0"/>
                    <a:pt x="80" y="2"/>
                    <a:pt x="67" y="6"/>
                  </a:cubicBezTo>
                  <a:cubicBezTo>
                    <a:pt x="17" y="23"/>
                    <a:pt x="1" y="76"/>
                    <a:pt x="17" y="142"/>
                  </a:cubicBezTo>
                  <a:cubicBezTo>
                    <a:pt x="30" y="183"/>
                    <a:pt x="61" y="202"/>
                    <a:pt x="106" y="202"/>
                  </a:cubicBezTo>
                  <a:cubicBezTo>
                    <a:pt x="120" y="202"/>
                    <a:pt x="136" y="200"/>
                    <a:pt x="153" y="196"/>
                  </a:cubicBezTo>
                  <a:cubicBezTo>
                    <a:pt x="207" y="179"/>
                    <a:pt x="223" y="109"/>
                    <a:pt x="207" y="60"/>
                  </a:cubicBezTo>
                  <a:cubicBezTo>
                    <a:pt x="191" y="20"/>
                    <a:pt x="15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0" name="Google Shape;12110;p31"/>
            <p:cNvSpPr/>
            <p:nvPr/>
          </p:nvSpPr>
          <p:spPr>
            <a:xfrm>
              <a:off x="4162625" y="3090875"/>
              <a:ext cx="5700" cy="5075"/>
            </a:xfrm>
            <a:custGeom>
              <a:avLst/>
              <a:gdLst/>
              <a:ahLst/>
              <a:cxnLst/>
              <a:rect l="l" t="t" r="r" b="b"/>
              <a:pathLst>
                <a:path w="228" h="203" extrusionOk="0">
                  <a:moveTo>
                    <a:pt x="115" y="1"/>
                  </a:moveTo>
                  <a:cubicBezTo>
                    <a:pt x="86" y="1"/>
                    <a:pt x="56" y="14"/>
                    <a:pt x="37" y="44"/>
                  </a:cubicBezTo>
                  <a:cubicBezTo>
                    <a:pt x="21" y="60"/>
                    <a:pt x="0" y="93"/>
                    <a:pt x="0" y="110"/>
                  </a:cubicBezTo>
                  <a:cubicBezTo>
                    <a:pt x="21" y="126"/>
                    <a:pt x="21" y="126"/>
                    <a:pt x="21" y="147"/>
                  </a:cubicBezTo>
                  <a:cubicBezTo>
                    <a:pt x="21" y="163"/>
                    <a:pt x="37" y="180"/>
                    <a:pt x="54" y="180"/>
                  </a:cubicBezTo>
                  <a:cubicBezTo>
                    <a:pt x="69" y="195"/>
                    <a:pt x="91" y="203"/>
                    <a:pt x="114" y="203"/>
                  </a:cubicBezTo>
                  <a:cubicBezTo>
                    <a:pt x="142" y="203"/>
                    <a:pt x="172" y="191"/>
                    <a:pt x="190" y="163"/>
                  </a:cubicBezTo>
                  <a:cubicBezTo>
                    <a:pt x="206" y="147"/>
                    <a:pt x="227" y="126"/>
                    <a:pt x="227" y="93"/>
                  </a:cubicBezTo>
                  <a:cubicBezTo>
                    <a:pt x="206" y="60"/>
                    <a:pt x="206" y="44"/>
                    <a:pt x="173" y="23"/>
                  </a:cubicBezTo>
                  <a:cubicBezTo>
                    <a:pt x="159" y="9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1" name="Google Shape;12111;p31"/>
            <p:cNvSpPr/>
            <p:nvPr/>
          </p:nvSpPr>
          <p:spPr>
            <a:xfrm>
              <a:off x="4162625" y="31052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1"/>
                  </a:moveTo>
                  <a:cubicBezTo>
                    <a:pt x="70" y="1"/>
                    <a:pt x="21" y="17"/>
                    <a:pt x="0" y="67"/>
                  </a:cubicBezTo>
                  <a:lnTo>
                    <a:pt x="0" y="87"/>
                  </a:lnTo>
                  <a:lnTo>
                    <a:pt x="0" y="137"/>
                  </a:lnTo>
                  <a:cubicBezTo>
                    <a:pt x="21" y="170"/>
                    <a:pt x="37" y="190"/>
                    <a:pt x="54" y="207"/>
                  </a:cubicBezTo>
                  <a:lnTo>
                    <a:pt x="87" y="207"/>
                  </a:lnTo>
                  <a:cubicBezTo>
                    <a:pt x="94" y="209"/>
                    <a:pt x="100" y="210"/>
                    <a:pt x="107" y="210"/>
                  </a:cubicBezTo>
                  <a:cubicBezTo>
                    <a:pt x="152" y="210"/>
                    <a:pt x="192" y="163"/>
                    <a:pt x="206" y="120"/>
                  </a:cubicBezTo>
                  <a:cubicBezTo>
                    <a:pt x="206" y="87"/>
                    <a:pt x="206" y="67"/>
                    <a:pt x="190" y="50"/>
                  </a:cubicBezTo>
                  <a:cubicBezTo>
                    <a:pt x="173" y="17"/>
                    <a:pt x="140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2" name="Google Shape;12112;p31"/>
            <p:cNvSpPr/>
            <p:nvPr/>
          </p:nvSpPr>
          <p:spPr>
            <a:xfrm>
              <a:off x="4162625" y="3009900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40" y="1"/>
                  </a:moveTo>
                  <a:cubicBezTo>
                    <a:pt x="70" y="1"/>
                    <a:pt x="21" y="34"/>
                    <a:pt x="21" y="88"/>
                  </a:cubicBezTo>
                  <a:cubicBezTo>
                    <a:pt x="0" y="104"/>
                    <a:pt x="21" y="121"/>
                    <a:pt x="21" y="137"/>
                  </a:cubicBezTo>
                  <a:cubicBezTo>
                    <a:pt x="21" y="154"/>
                    <a:pt x="21" y="154"/>
                    <a:pt x="37" y="170"/>
                  </a:cubicBezTo>
                  <a:cubicBezTo>
                    <a:pt x="54" y="191"/>
                    <a:pt x="70" y="207"/>
                    <a:pt x="103" y="207"/>
                  </a:cubicBezTo>
                  <a:cubicBezTo>
                    <a:pt x="157" y="207"/>
                    <a:pt x="206" y="170"/>
                    <a:pt x="227" y="121"/>
                  </a:cubicBezTo>
                  <a:cubicBezTo>
                    <a:pt x="227" y="88"/>
                    <a:pt x="227" y="67"/>
                    <a:pt x="206" y="34"/>
                  </a:cubicBezTo>
                  <a:cubicBezTo>
                    <a:pt x="190" y="17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3" name="Google Shape;12113;p31"/>
            <p:cNvSpPr/>
            <p:nvPr/>
          </p:nvSpPr>
          <p:spPr>
            <a:xfrm>
              <a:off x="4159225" y="30420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0"/>
                  </a:moveTo>
                  <a:cubicBezTo>
                    <a:pt x="70" y="0"/>
                    <a:pt x="17" y="37"/>
                    <a:pt x="17" y="87"/>
                  </a:cubicBezTo>
                  <a:cubicBezTo>
                    <a:pt x="0" y="103"/>
                    <a:pt x="17" y="140"/>
                    <a:pt x="17" y="157"/>
                  </a:cubicBezTo>
                  <a:lnTo>
                    <a:pt x="33" y="173"/>
                  </a:lnTo>
                  <a:cubicBezTo>
                    <a:pt x="54" y="190"/>
                    <a:pt x="70" y="206"/>
                    <a:pt x="103" y="206"/>
                  </a:cubicBezTo>
                  <a:cubicBezTo>
                    <a:pt x="112" y="209"/>
                    <a:pt x="121" y="211"/>
                    <a:pt x="130" y="211"/>
                  </a:cubicBezTo>
                  <a:cubicBezTo>
                    <a:pt x="173" y="211"/>
                    <a:pt x="209" y="178"/>
                    <a:pt x="223" y="120"/>
                  </a:cubicBezTo>
                  <a:cubicBezTo>
                    <a:pt x="223" y="103"/>
                    <a:pt x="223" y="70"/>
                    <a:pt x="206" y="54"/>
                  </a:cubicBezTo>
                  <a:cubicBezTo>
                    <a:pt x="190" y="37"/>
                    <a:pt x="157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4" name="Google Shape;12114;p31"/>
            <p:cNvSpPr/>
            <p:nvPr/>
          </p:nvSpPr>
          <p:spPr>
            <a:xfrm>
              <a:off x="4165700" y="3063875"/>
              <a:ext cx="6025" cy="5075"/>
            </a:xfrm>
            <a:custGeom>
              <a:avLst/>
              <a:gdLst/>
              <a:ahLst/>
              <a:cxnLst/>
              <a:rect l="l" t="t" r="r" b="b"/>
              <a:pathLst>
                <a:path w="241" h="203" extrusionOk="0">
                  <a:moveTo>
                    <a:pt x="116" y="0"/>
                  </a:moveTo>
                  <a:cubicBezTo>
                    <a:pt x="101" y="0"/>
                    <a:pt x="84" y="2"/>
                    <a:pt x="67" y="6"/>
                  </a:cubicBezTo>
                  <a:cubicBezTo>
                    <a:pt x="17" y="23"/>
                    <a:pt x="1" y="93"/>
                    <a:pt x="17" y="143"/>
                  </a:cubicBezTo>
                  <a:cubicBezTo>
                    <a:pt x="30" y="183"/>
                    <a:pt x="73" y="202"/>
                    <a:pt x="114" y="202"/>
                  </a:cubicBezTo>
                  <a:cubicBezTo>
                    <a:pt x="128" y="202"/>
                    <a:pt x="141" y="200"/>
                    <a:pt x="154" y="196"/>
                  </a:cubicBezTo>
                  <a:cubicBezTo>
                    <a:pt x="207" y="176"/>
                    <a:pt x="240" y="110"/>
                    <a:pt x="207" y="56"/>
                  </a:cubicBezTo>
                  <a:cubicBezTo>
                    <a:pt x="192" y="19"/>
                    <a:pt x="160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5" name="Google Shape;12115;p31"/>
            <p:cNvSpPr/>
            <p:nvPr/>
          </p:nvSpPr>
          <p:spPr>
            <a:xfrm>
              <a:off x="4169950" y="3052075"/>
              <a:ext cx="5575" cy="5225"/>
            </a:xfrm>
            <a:custGeom>
              <a:avLst/>
              <a:gdLst/>
              <a:ahLst/>
              <a:cxnLst/>
              <a:rect l="l" t="t" r="r" b="b"/>
              <a:pathLst>
                <a:path w="223" h="209" extrusionOk="0">
                  <a:moveTo>
                    <a:pt x="97" y="0"/>
                  </a:moveTo>
                  <a:cubicBezTo>
                    <a:pt x="87" y="0"/>
                    <a:pt x="78" y="4"/>
                    <a:pt x="70" y="13"/>
                  </a:cubicBezTo>
                  <a:cubicBezTo>
                    <a:pt x="37" y="13"/>
                    <a:pt x="16" y="29"/>
                    <a:pt x="16" y="66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12" y="190"/>
                    <a:pt x="55" y="208"/>
                    <a:pt x="98" y="208"/>
                  </a:cubicBezTo>
                  <a:cubicBezTo>
                    <a:pt x="112" y="208"/>
                    <a:pt x="127" y="206"/>
                    <a:pt x="140" y="202"/>
                  </a:cubicBezTo>
                  <a:cubicBezTo>
                    <a:pt x="190" y="186"/>
                    <a:pt x="223" y="116"/>
                    <a:pt x="206" y="66"/>
                  </a:cubicBezTo>
                  <a:cubicBezTo>
                    <a:pt x="190" y="50"/>
                    <a:pt x="157" y="13"/>
                    <a:pt x="140" y="13"/>
                  </a:cubicBezTo>
                  <a:cubicBezTo>
                    <a:pt x="122" y="4"/>
                    <a:pt x="108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6" name="Google Shape;12116;p31"/>
            <p:cNvSpPr/>
            <p:nvPr/>
          </p:nvSpPr>
          <p:spPr>
            <a:xfrm>
              <a:off x="4164775" y="3078000"/>
              <a:ext cx="6125" cy="5075"/>
            </a:xfrm>
            <a:custGeom>
              <a:avLst/>
              <a:gdLst/>
              <a:ahLst/>
              <a:cxnLst/>
              <a:rect l="l" t="t" r="r" b="b"/>
              <a:pathLst>
                <a:path w="245" h="203" extrusionOk="0">
                  <a:moveTo>
                    <a:pt x="126" y="0"/>
                  </a:moveTo>
                  <a:cubicBezTo>
                    <a:pt x="114" y="0"/>
                    <a:pt x="101" y="2"/>
                    <a:pt x="87" y="6"/>
                  </a:cubicBezTo>
                  <a:cubicBezTo>
                    <a:pt x="38" y="23"/>
                    <a:pt x="1" y="93"/>
                    <a:pt x="17" y="146"/>
                  </a:cubicBezTo>
                  <a:cubicBezTo>
                    <a:pt x="33" y="184"/>
                    <a:pt x="74" y="202"/>
                    <a:pt x="116" y="202"/>
                  </a:cubicBezTo>
                  <a:cubicBezTo>
                    <a:pt x="130" y="202"/>
                    <a:pt x="144" y="200"/>
                    <a:pt x="158" y="196"/>
                  </a:cubicBezTo>
                  <a:cubicBezTo>
                    <a:pt x="207" y="179"/>
                    <a:pt x="244" y="126"/>
                    <a:pt x="223" y="60"/>
                  </a:cubicBezTo>
                  <a:cubicBezTo>
                    <a:pt x="199" y="20"/>
                    <a:pt x="164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7" name="Google Shape;12117;p31"/>
            <p:cNvSpPr/>
            <p:nvPr/>
          </p:nvSpPr>
          <p:spPr>
            <a:xfrm>
              <a:off x="4170350" y="3035650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24" y="0"/>
                  </a:moveTo>
                  <a:cubicBezTo>
                    <a:pt x="93" y="0"/>
                    <a:pt x="58" y="14"/>
                    <a:pt x="38" y="35"/>
                  </a:cubicBezTo>
                  <a:cubicBezTo>
                    <a:pt x="21" y="51"/>
                    <a:pt x="0" y="88"/>
                    <a:pt x="21" y="105"/>
                  </a:cubicBezTo>
                  <a:lnTo>
                    <a:pt x="21" y="138"/>
                  </a:lnTo>
                  <a:cubicBezTo>
                    <a:pt x="21" y="154"/>
                    <a:pt x="38" y="171"/>
                    <a:pt x="54" y="191"/>
                  </a:cubicBezTo>
                  <a:cubicBezTo>
                    <a:pt x="66" y="204"/>
                    <a:pt x="84" y="209"/>
                    <a:pt x="103" y="209"/>
                  </a:cubicBezTo>
                  <a:cubicBezTo>
                    <a:pt x="134" y="209"/>
                    <a:pt x="170" y="194"/>
                    <a:pt x="190" y="171"/>
                  </a:cubicBezTo>
                  <a:cubicBezTo>
                    <a:pt x="227" y="121"/>
                    <a:pt x="227" y="51"/>
                    <a:pt x="174" y="18"/>
                  </a:cubicBezTo>
                  <a:cubicBezTo>
                    <a:pt x="161" y="6"/>
                    <a:pt x="143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8" name="Google Shape;12118;p31"/>
            <p:cNvSpPr/>
            <p:nvPr/>
          </p:nvSpPr>
          <p:spPr>
            <a:xfrm>
              <a:off x="4184975" y="2952725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10" y="1"/>
                  </a:moveTo>
                  <a:cubicBezTo>
                    <a:pt x="75" y="1"/>
                    <a:pt x="41" y="16"/>
                    <a:pt x="17" y="37"/>
                  </a:cubicBezTo>
                  <a:cubicBezTo>
                    <a:pt x="1" y="53"/>
                    <a:pt x="1" y="86"/>
                    <a:pt x="1" y="123"/>
                  </a:cubicBezTo>
                  <a:lnTo>
                    <a:pt x="1" y="140"/>
                  </a:lnTo>
                  <a:cubicBezTo>
                    <a:pt x="1" y="156"/>
                    <a:pt x="17" y="173"/>
                    <a:pt x="34" y="189"/>
                  </a:cubicBezTo>
                  <a:cubicBezTo>
                    <a:pt x="55" y="210"/>
                    <a:pt x="88" y="210"/>
                    <a:pt x="104" y="210"/>
                  </a:cubicBezTo>
                  <a:cubicBezTo>
                    <a:pt x="137" y="210"/>
                    <a:pt x="174" y="189"/>
                    <a:pt x="191" y="173"/>
                  </a:cubicBezTo>
                  <a:cubicBezTo>
                    <a:pt x="207" y="156"/>
                    <a:pt x="207" y="123"/>
                    <a:pt x="207" y="86"/>
                  </a:cubicBezTo>
                  <a:cubicBezTo>
                    <a:pt x="207" y="70"/>
                    <a:pt x="191" y="37"/>
                    <a:pt x="174" y="20"/>
                  </a:cubicBezTo>
                  <a:cubicBezTo>
                    <a:pt x="154" y="6"/>
                    <a:pt x="132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9" name="Google Shape;12119;p31"/>
            <p:cNvSpPr/>
            <p:nvPr/>
          </p:nvSpPr>
          <p:spPr>
            <a:xfrm>
              <a:off x="4086650" y="30275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37" y="1"/>
                  </a:moveTo>
                  <a:cubicBezTo>
                    <a:pt x="71" y="1"/>
                    <a:pt x="17" y="34"/>
                    <a:pt x="17" y="83"/>
                  </a:cubicBezTo>
                  <a:cubicBezTo>
                    <a:pt x="1" y="104"/>
                    <a:pt x="17" y="121"/>
                    <a:pt x="17" y="137"/>
                  </a:cubicBezTo>
                  <a:cubicBezTo>
                    <a:pt x="17" y="154"/>
                    <a:pt x="17" y="154"/>
                    <a:pt x="34" y="170"/>
                  </a:cubicBezTo>
                  <a:cubicBezTo>
                    <a:pt x="50" y="187"/>
                    <a:pt x="71" y="207"/>
                    <a:pt x="104" y="207"/>
                  </a:cubicBezTo>
                  <a:cubicBezTo>
                    <a:pt x="120" y="207"/>
                    <a:pt x="153" y="207"/>
                    <a:pt x="174" y="187"/>
                  </a:cubicBezTo>
                  <a:cubicBezTo>
                    <a:pt x="207" y="170"/>
                    <a:pt x="207" y="154"/>
                    <a:pt x="223" y="121"/>
                  </a:cubicBezTo>
                  <a:cubicBezTo>
                    <a:pt x="223" y="67"/>
                    <a:pt x="190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0" name="Google Shape;12120;p31"/>
            <p:cNvSpPr/>
            <p:nvPr/>
          </p:nvSpPr>
          <p:spPr>
            <a:xfrm>
              <a:off x="4082325" y="2981975"/>
              <a:ext cx="5600" cy="4925"/>
            </a:xfrm>
            <a:custGeom>
              <a:avLst/>
              <a:gdLst/>
              <a:ahLst/>
              <a:cxnLst/>
              <a:rect l="l" t="t" r="r" b="b"/>
              <a:pathLst>
                <a:path w="224" h="197" extrusionOk="0">
                  <a:moveTo>
                    <a:pt x="104" y="1"/>
                  </a:moveTo>
                  <a:cubicBezTo>
                    <a:pt x="71" y="1"/>
                    <a:pt x="54" y="17"/>
                    <a:pt x="38" y="34"/>
                  </a:cubicBezTo>
                  <a:cubicBezTo>
                    <a:pt x="17" y="50"/>
                    <a:pt x="1" y="87"/>
                    <a:pt x="1" y="104"/>
                  </a:cubicBezTo>
                  <a:cubicBezTo>
                    <a:pt x="17" y="120"/>
                    <a:pt x="17" y="120"/>
                    <a:pt x="17" y="137"/>
                  </a:cubicBezTo>
                  <a:cubicBezTo>
                    <a:pt x="17" y="153"/>
                    <a:pt x="38" y="174"/>
                    <a:pt x="54" y="174"/>
                  </a:cubicBezTo>
                  <a:cubicBezTo>
                    <a:pt x="69" y="188"/>
                    <a:pt x="90" y="196"/>
                    <a:pt x="113" y="196"/>
                  </a:cubicBezTo>
                  <a:cubicBezTo>
                    <a:pt x="142" y="196"/>
                    <a:pt x="172" y="183"/>
                    <a:pt x="190" y="153"/>
                  </a:cubicBezTo>
                  <a:cubicBezTo>
                    <a:pt x="223" y="120"/>
                    <a:pt x="223" y="50"/>
                    <a:pt x="174" y="17"/>
                  </a:cubicBezTo>
                  <a:cubicBezTo>
                    <a:pt x="157" y="1"/>
                    <a:pt x="14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1" name="Google Shape;12121;p31"/>
            <p:cNvSpPr/>
            <p:nvPr/>
          </p:nvSpPr>
          <p:spPr>
            <a:xfrm>
              <a:off x="4082750" y="30404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70" y="0"/>
                    <a:pt x="21" y="33"/>
                    <a:pt x="0" y="83"/>
                  </a:cubicBezTo>
                  <a:lnTo>
                    <a:pt x="0" y="136"/>
                  </a:lnTo>
                  <a:cubicBezTo>
                    <a:pt x="21" y="153"/>
                    <a:pt x="21" y="153"/>
                    <a:pt x="21" y="169"/>
                  </a:cubicBezTo>
                  <a:cubicBezTo>
                    <a:pt x="37" y="186"/>
                    <a:pt x="70" y="206"/>
                    <a:pt x="87" y="206"/>
                  </a:cubicBezTo>
                  <a:cubicBezTo>
                    <a:pt x="95" y="209"/>
                    <a:pt x="104" y="210"/>
                    <a:pt x="112" y="210"/>
                  </a:cubicBezTo>
                  <a:cubicBezTo>
                    <a:pt x="168" y="210"/>
                    <a:pt x="206" y="163"/>
                    <a:pt x="206" y="120"/>
                  </a:cubicBezTo>
                  <a:cubicBezTo>
                    <a:pt x="206" y="83"/>
                    <a:pt x="206" y="66"/>
                    <a:pt x="190" y="50"/>
                  </a:cubicBezTo>
                  <a:cubicBezTo>
                    <a:pt x="173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2" name="Google Shape;12122;p31"/>
            <p:cNvSpPr/>
            <p:nvPr/>
          </p:nvSpPr>
          <p:spPr>
            <a:xfrm>
              <a:off x="4088825" y="30141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3" y="0"/>
                  </a:moveTo>
                  <a:cubicBezTo>
                    <a:pt x="66" y="0"/>
                    <a:pt x="50" y="21"/>
                    <a:pt x="33" y="37"/>
                  </a:cubicBezTo>
                  <a:cubicBezTo>
                    <a:pt x="17" y="54"/>
                    <a:pt x="0" y="87"/>
                    <a:pt x="17" y="124"/>
                  </a:cubicBezTo>
                  <a:lnTo>
                    <a:pt x="17" y="140"/>
                  </a:lnTo>
                  <a:cubicBezTo>
                    <a:pt x="17" y="157"/>
                    <a:pt x="33" y="173"/>
                    <a:pt x="50" y="190"/>
                  </a:cubicBezTo>
                  <a:cubicBezTo>
                    <a:pt x="70" y="204"/>
                    <a:pt x="90" y="209"/>
                    <a:pt x="108" y="209"/>
                  </a:cubicBezTo>
                  <a:cubicBezTo>
                    <a:pt x="139" y="209"/>
                    <a:pt x="167" y="194"/>
                    <a:pt x="190" y="173"/>
                  </a:cubicBezTo>
                  <a:cubicBezTo>
                    <a:pt x="223" y="140"/>
                    <a:pt x="223" y="124"/>
                    <a:pt x="223" y="87"/>
                  </a:cubicBezTo>
                  <a:cubicBezTo>
                    <a:pt x="223" y="70"/>
                    <a:pt x="206" y="37"/>
                    <a:pt x="190" y="21"/>
                  </a:cubicBezTo>
                  <a:cubicBezTo>
                    <a:pt x="153" y="0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3" name="Google Shape;12123;p31"/>
            <p:cNvSpPr/>
            <p:nvPr/>
          </p:nvSpPr>
          <p:spPr>
            <a:xfrm>
              <a:off x="4086650" y="29377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104" y="1"/>
                    <a:pt x="71" y="1"/>
                    <a:pt x="50" y="17"/>
                  </a:cubicBezTo>
                  <a:cubicBezTo>
                    <a:pt x="34" y="34"/>
                    <a:pt x="17" y="67"/>
                    <a:pt x="1" y="88"/>
                  </a:cubicBezTo>
                  <a:cubicBezTo>
                    <a:pt x="1" y="104"/>
                    <a:pt x="1" y="121"/>
                    <a:pt x="17" y="137"/>
                  </a:cubicBezTo>
                  <a:cubicBezTo>
                    <a:pt x="17" y="153"/>
                    <a:pt x="17" y="153"/>
                    <a:pt x="34" y="170"/>
                  </a:cubicBezTo>
                  <a:cubicBezTo>
                    <a:pt x="50" y="191"/>
                    <a:pt x="71" y="207"/>
                    <a:pt x="104" y="207"/>
                  </a:cubicBezTo>
                  <a:cubicBezTo>
                    <a:pt x="110" y="209"/>
                    <a:pt x="116" y="210"/>
                    <a:pt x="123" y="210"/>
                  </a:cubicBezTo>
                  <a:cubicBezTo>
                    <a:pt x="166" y="210"/>
                    <a:pt x="209" y="164"/>
                    <a:pt x="223" y="121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4" name="Google Shape;12124;p31"/>
            <p:cNvSpPr/>
            <p:nvPr/>
          </p:nvSpPr>
          <p:spPr>
            <a:xfrm>
              <a:off x="4077175" y="299352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41" y="0"/>
                  </a:moveTo>
                  <a:cubicBezTo>
                    <a:pt x="103" y="0"/>
                    <a:pt x="70" y="21"/>
                    <a:pt x="54" y="21"/>
                  </a:cubicBezTo>
                  <a:cubicBezTo>
                    <a:pt x="38" y="38"/>
                    <a:pt x="17" y="71"/>
                    <a:pt x="17" y="87"/>
                  </a:cubicBezTo>
                  <a:cubicBezTo>
                    <a:pt x="0" y="103"/>
                    <a:pt x="17" y="141"/>
                    <a:pt x="17" y="141"/>
                  </a:cubicBezTo>
                  <a:cubicBezTo>
                    <a:pt x="17" y="157"/>
                    <a:pt x="17" y="157"/>
                    <a:pt x="38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4" y="210"/>
                    <a:pt x="123" y="212"/>
                    <a:pt x="133" y="212"/>
                  </a:cubicBezTo>
                  <a:cubicBezTo>
                    <a:pt x="174" y="212"/>
                    <a:pt x="210" y="178"/>
                    <a:pt x="223" y="124"/>
                  </a:cubicBezTo>
                  <a:cubicBezTo>
                    <a:pt x="223" y="103"/>
                    <a:pt x="223" y="71"/>
                    <a:pt x="207" y="54"/>
                  </a:cubicBezTo>
                  <a:cubicBezTo>
                    <a:pt x="190" y="21"/>
                    <a:pt x="157" y="21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5" name="Google Shape;12125;p31"/>
            <p:cNvSpPr/>
            <p:nvPr/>
          </p:nvSpPr>
          <p:spPr>
            <a:xfrm>
              <a:off x="4082325" y="2966000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95" y="1"/>
                  </a:moveTo>
                  <a:cubicBezTo>
                    <a:pt x="53" y="1"/>
                    <a:pt x="14" y="33"/>
                    <a:pt x="1" y="91"/>
                  </a:cubicBezTo>
                  <a:cubicBezTo>
                    <a:pt x="1" y="108"/>
                    <a:pt x="1" y="124"/>
                    <a:pt x="17" y="141"/>
                  </a:cubicBezTo>
                  <a:lnTo>
                    <a:pt x="17" y="157"/>
                  </a:lnTo>
                  <a:cubicBezTo>
                    <a:pt x="38" y="174"/>
                    <a:pt x="71" y="194"/>
                    <a:pt x="87" y="194"/>
                  </a:cubicBezTo>
                  <a:cubicBezTo>
                    <a:pt x="97" y="199"/>
                    <a:pt x="106" y="201"/>
                    <a:pt x="116" y="201"/>
                  </a:cubicBezTo>
                  <a:cubicBezTo>
                    <a:pt x="140" y="201"/>
                    <a:pt x="162" y="188"/>
                    <a:pt x="174" y="174"/>
                  </a:cubicBezTo>
                  <a:cubicBezTo>
                    <a:pt x="190" y="157"/>
                    <a:pt x="207" y="141"/>
                    <a:pt x="207" y="108"/>
                  </a:cubicBezTo>
                  <a:cubicBezTo>
                    <a:pt x="223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6" name="Google Shape;12126;p31"/>
            <p:cNvSpPr/>
            <p:nvPr/>
          </p:nvSpPr>
          <p:spPr>
            <a:xfrm>
              <a:off x="4084500" y="2951725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113" y="1"/>
                  </a:moveTo>
                  <a:cubicBezTo>
                    <a:pt x="84" y="1"/>
                    <a:pt x="54" y="14"/>
                    <a:pt x="33" y="44"/>
                  </a:cubicBezTo>
                  <a:cubicBezTo>
                    <a:pt x="17" y="60"/>
                    <a:pt x="0" y="93"/>
                    <a:pt x="0" y="110"/>
                  </a:cubicBezTo>
                  <a:cubicBezTo>
                    <a:pt x="0" y="126"/>
                    <a:pt x="17" y="126"/>
                    <a:pt x="17" y="147"/>
                  </a:cubicBezTo>
                  <a:cubicBezTo>
                    <a:pt x="17" y="163"/>
                    <a:pt x="33" y="180"/>
                    <a:pt x="54" y="180"/>
                  </a:cubicBezTo>
                  <a:cubicBezTo>
                    <a:pt x="70" y="196"/>
                    <a:pt x="87" y="213"/>
                    <a:pt x="120" y="213"/>
                  </a:cubicBezTo>
                  <a:cubicBezTo>
                    <a:pt x="157" y="196"/>
                    <a:pt x="173" y="196"/>
                    <a:pt x="190" y="163"/>
                  </a:cubicBezTo>
                  <a:cubicBezTo>
                    <a:pt x="206" y="147"/>
                    <a:pt x="223" y="126"/>
                    <a:pt x="206" y="93"/>
                  </a:cubicBezTo>
                  <a:cubicBezTo>
                    <a:pt x="206" y="60"/>
                    <a:pt x="206" y="44"/>
                    <a:pt x="173" y="23"/>
                  </a:cubicBezTo>
                  <a:cubicBezTo>
                    <a:pt x="157" y="9"/>
                    <a:pt x="135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7" name="Google Shape;12127;p31"/>
            <p:cNvSpPr/>
            <p:nvPr/>
          </p:nvSpPr>
          <p:spPr>
            <a:xfrm>
              <a:off x="4074175" y="29428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00" y="1"/>
                  </a:moveTo>
                  <a:cubicBezTo>
                    <a:pt x="57" y="1"/>
                    <a:pt x="15" y="44"/>
                    <a:pt x="1" y="91"/>
                  </a:cubicBezTo>
                  <a:cubicBezTo>
                    <a:pt x="1" y="107"/>
                    <a:pt x="1" y="124"/>
                    <a:pt x="17" y="140"/>
                  </a:cubicBezTo>
                  <a:cubicBezTo>
                    <a:pt x="17" y="173"/>
                    <a:pt x="54" y="210"/>
                    <a:pt x="87" y="210"/>
                  </a:cubicBezTo>
                  <a:cubicBezTo>
                    <a:pt x="158" y="210"/>
                    <a:pt x="207" y="173"/>
                    <a:pt x="207" y="124"/>
                  </a:cubicBezTo>
                  <a:cubicBezTo>
                    <a:pt x="223" y="91"/>
                    <a:pt x="207" y="70"/>
                    <a:pt x="190" y="37"/>
                  </a:cubicBezTo>
                  <a:cubicBezTo>
                    <a:pt x="174" y="21"/>
                    <a:pt x="158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8" name="Google Shape;12128;p31"/>
            <p:cNvSpPr/>
            <p:nvPr/>
          </p:nvSpPr>
          <p:spPr>
            <a:xfrm>
              <a:off x="4080150" y="3053975"/>
              <a:ext cx="6125" cy="5075"/>
            </a:xfrm>
            <a:custGeom>
              <a:avLst/>
              <a:gdLst/>
              <a:ahLst/>
              <a:cxnLst/>
              <a:rect l="l" t="t" r="r" b="b"/>
              <a:pathLst>
                <a:path w="245" h="203" extrusionOk="0">
                  <a:moveTo>
                    <a:pt x="127" y="1"/>
                  </a:moveTo>
                  <a:cubicBezTo>
                    <a:pt x="114" y="1"/>
                    <a:pt x="101" y="3"/>
                    <a:pt x="88" y="7"/>
                  </a:cubicBezTo>
                  <a:cubicBezTo>
                    <a:pt x="38" y="23"/>
                    <a:pt x="1" y="93"/>
                    <a:pt x="22" y="143"/>
                  </a:cubicBezTo>
                  <a:cubicBezTo>
                    <a:pt x="34" y="183"/>
                    <a:pt x="75" y="202"/>
                    <a:pt x="117" y="202"/>
                  </a:cubicBezTo>
                  <a:cubicBezTo>
                    <a:pt x="130" y="202"/>
                    <a:pt x="144" y="200"/>
                    <a:pt x="158" y="196"/>
                  </a:cubicBezTo>
                  <a:cubicBezTo>
                    <a:pt x="207" y="180"/>
                    <a:pt x="244" y="110"/>
                    <a:pt x="228" y="56"/>
                  </a:cubicBezTo>
                  <a:cubicBezTo>
                    <a:pt x="200" y="19"/>
                    <a:pt x="165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9" name="Google Shape;12129;p31"/>
            <p:cNvSpPr/>
            <p:nvPr/>
          </p:nvSpPr>
          <p:spPr>
            <a:xfrm>
              <a:off x="4069450" y="306170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3"/>
                    <a:pt x="0" y="77"/>
                    <a:pt x="17" y="143"/>
                  </a:cubicBezTo>
                  <a:cubicBezTo>
                    <a:pt x="45" y="183"/>
                    <a:pt x="80" y="203"/>
                    <a:pt x="118" y="203"/>
                  </a:cubicBezTo>
                  <a:cubicBezTo>
                    <a:pt x="131" y="203"/>
                    <a:pt x="144" y="201"/>
                    <a:pt x="157" y="197"/>
                  </a:cubicBezTo>
                  <a:cubicBezTo>
                    <a:pt x="223" y="180"/>
                    <a:pt x="243" y="110"/>
                    <a:pt x="223" y="56"/>
                  </a:cubicBezTo>
                  <a:cubicBezTo>
                    <a:pt x="210" y="19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0" name="Google Shape;12130;p31"/>
            <p:cNvSpPr/>
            <p:nvPr/>
          </p:nvSpPr>
          <p:spPr>
            <a:xfrm>
              <a:off x="4069025" y="30472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37" y="0"/>
                  </a:moveTo>
                  <a:cubicBezTo>
                    <a:pt x="71" y="0"/>
                    <a:pt x="17" y="38"/>
                    <a:pt x="17" y="87"/>
                  </a:cubicBezTo>
                  <a:cubicBezTo>
                    <a:pt x="1" y="104"/>
                    <a:pt x="17" y="120"/>
                    <a:pt x="17" y="141"/>
                  </a:cubicBezTo>
                  <a:cubicBezTo>
                    <a:pt x="17" y="157"/>
                    <a:pt x="17" y="157"/>
                    <a:pt x="34" y="174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11" y="209"/>
                    <a:pt x="118" y="210"/>
                    <a:pt x="125" y="210"/>
                  </a:cubicBezTo>
                  <a:cubicBezTo>
                    <a:pt x="170" y="210"/>
                    <a:pt x="209" y="166"/>
                    <a:pt x="223" y="120"/>
                  </a:cubicBezTo>
                  <a:cubicBezTo>
                    <a:pt x="223" y="87"/>
                    <a:pt x="223" y="71"/>
                    <a:pt x="207" y="54"/>
                  </a:cubicBezTo>
                  <a:cubicBezTo>
                    <a:pt x="190" y="17"/>
                    <a:pt x="15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1" name="Google Shape;12131;p31"/>
            <p:cNvSpPr/>
            <p:nvPr/>
          </p:nvSpPr>
          <p:spPr>
            <a:xfrm>
              <a:off x="4069850" y="3126200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03" y="0"/>
                  </a:moveTo>
                  <a:cubicBezTo>
                    <a:pt x="58" y="0"/>
                    <a:pt x="19" y="44"/>
                    <a:pt x="1" y="90"/>
                  </a:cubicBezTo>
                  <a:cubicBezTo>
                    <a:pt x="1" y="107"/>
                    <a:pt x="1" y="123"/>
                    <a:pt x="21" y="140"/>
                  </a:cubicBezTo>
                  <a:lnTo>
                    <a:pt x="21" y="156"/>
                  </a:lnTo>
                  <a:cubicBezTo>
                    <a:pt x="38" y="193"/>
                    <a:pt x="71" y="210"/>
                    <a:pt x="87" y="210"/>
                  </a:cubicBezTo>
                  <a:cubicBezTo>
                    <a:pt x="157" y="210"/>
                    <a:pt x="207" y="177"/>
                    <a:pt x="207" y="123"/>
                  </a:cubicBezTo>
                  <a:cubicBezTo>
                    <a:pt x="227" y="90"/>
                    <a:pt x="207" y="74"/>
                    <a:pt x="190" y="37"/>
                  </a:cubicBezTo>
                  <a:cubicBezTo>
                    <a:pt x="174" y="20"/>
                    <a:pt x="157" y="4"/>
                    <a:pt x="124" y="4"/>
                  </a:cubicBezTo>
                  <a:cubicBezTo>
                    <a:pt x="117" y="2"/>
                    <a:pt x="11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2" name="Google Shape;12132;p31"/>
            <p:cNvSpPr/>
            <p:nvPr/>
          </p:nvSpPr>
          <p:spPr>
            <a:xfrm>
              <a:off x="4070375" y="30334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2" y="1"/>
                  </a:moveTo>
                  <a:cubicBezTo>
                    <a:pt x="102" y="1"/>
                    <a:pt x="92" y="2"/>
                    <a:pt x="83" y="5"/>
                  </a:cubicBezTo>
                  <a:cubicBezTo>
                    <a:pt x="33" y="22"/>
                    <a:pt x="0" y="92"/>
                    <a:pt x="17" y="141"/>
                  </a:cubicBezTo>
                  <a:cubicBezTo>
                    <a:pt x="41" y="180"/>
                    <a:pt x="75" y="208"/>
                    <a:pt x="111" y="208"/>
                  </a:cubicBezTo>
                  <a:cubicBezTo>
                    <a:pt x="125" y="208"/>
                    <a:pt x="139" y="204"/>
                    <a:pt x="153" y="195"/>
                  </a:cubicBezTo>
                  <a:cubicBezTo>
                    <a:pt x="206" y="178"/>
                    <a:pt x="239" y="125"/>
                    <a:pt x="223" y="75"/>
                  </a:cubicBezTo>
                  <a:cubicBezTo>
                    <a:pt x="209" y="31"/>
                    <a:pt x="159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3" name="Google Shape;12133;p31"/>
            <p:cNvSpPr/>
            <p:nvPr/>
          </p:nvSpPr>
          <p:spPr>
            <a:xfrm>
              <a:off x="4073775" y="30986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05" y="1"/>
                  </a:moveTo>
                  <a:cubicBezTo>
                    <a:pt x="76" y="1"/>
                    <a:pt x="47" y="14"/>
                    <a:pt x="17" y="44"/>
                  </a:cubicBezTo>
                  <a:cubicBezTo>
                    <a:pt x="0" y="60"/>
                    <a:pt x="0" y="77"/>
                    <a:pt x="0" y="110"/>
                  </a:cubicBezTo>
                  <a:cubicBezTo>
                    <a:pt x="0" y="126"/>
                    <a:pt x="0" y="126"/>
                    <a:pt x="17" y="147"/>
                  </a:cubicBezTo>
                  <a:cubicBezTo>
                    <a:pt x="17" y="164"/>
                    <a:pt x="33" y="164"/>
                    <a:pt x="33" y="180"/>
                  </a:cubicBezTo>
                  <a:cubicBezTo>
                    <a:pt x="60" y="192"/>
                    <a:pt x="75" y="203"/>
                    <a:pt x="94" y="203"/>
                  </a:cubicBezTo>
                  <a:cubicBezTo>
                    <a:pt x="102" y="203"/>
                    <a:pt x="110" y="201"/>
                    <a:pt x="120" y="197"/>
                  </a:cubicBezTo>
                  <a:cubicBezTo>
                    <a:pt x="153" y="197"/>
                    <a:pt x="174" y="180"/>
                    <a:pt x="190" y="164"/>
                  </a:cubicBezTo>
                  <a:cubicBezTo>
                    <a:pt x="206" y="147"/>
                    <a:pt x="223" y="110"/>
                    <a:pt x="206" y="93"/>
                  </a:cubicBezTo>
                  <a:cubicBezTo>
                    <a:pt x="206" y="60"/>
                    <a:pt x="190" y="44"/>
                    <a:pt x="174" y="23"/>
                  </a:cubicBezTo>
                  <a:cubicBezTo>
                    <a:pt x="150" y="9"/>
                    <a:pt x="127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4" name="Google Shape;12134;p31"/>
            <p:cNvSpPr/>
            <p:nvPr/>
          </p:nvSpPr>
          <p:spPr>
            <a:xfrm>
              <a:off x="4075525" y="308490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08" y="0"/>
                  </a:moveTo>
                  <a:cubicBezTo>
                    <a:pt x="94" y="0"/>
                    <a:pt x="80" y="2"/>
                    <a:pt x="66" y="7"/>
                  </a:cubicBezTo>
                  <a:cubicBezTo>
                    <a:pt x="17" y="23"/>
                    <a:pt x="0" y="77"/>
                    <a:pt x="17" y="143"/>
                  </a:cubicBezTo>
                  <a:cubicBezTo>
                    <a:pt x="17" y="143"/>
                    <a:pt x="33" y="159"/>
                    <a:pt x="33" y="180"/>
                  </a:cubicBezTo>
                  <a:cubicBezTo>
                    <a:pt x="57" y="191"/>
                    <a:pt x="82" y="203"/>
                    <a:pt x="112" y="203"/>
                  </a:cubicBezTo>
                  <a:cubicBezTo>
                    <a:pt x="125" y="203"/>
                    <a:pt x="138" y="201"/>
                    <a:pt x="153" y="196"/>
                  </a:cubicBezTo>
                  <a:cubicBezTo>
                    <a:pt x="186" y="180"/>
                    <a:pt x="207" y="143"/>
                    <a:pt x="223" y="110"/>
                  </a:cubicBezTo>
                  <a:cubicBezTo>
                    <a:pt x="223" y="93"/>
                    <a:pt x="223" y="77"/>
                    <a:pt x="207" y="56"/>
                  </a:cubicBezTo>
                  <a:cubicBezTo>
                    <a:pt x="191" y="19"/>
                    <a:pt x="15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5" name="Google Shape;12135;p31"/>
            <p:cNvSpPr/>
            <p:nvPr/>
          </p:nvSpPr>
          <p:spPr>
            <a:xfrm>
              <a:off x="4079325" y="3072875"/>
              <a:ext cx="5200" cy="4975"/>
            </a:xfrm>
            <a:custGeom>
              <a:avLst/>
              <a:gdLst/>
              <a:ahLst/>
              <a:cxnLst/>
              <a:rect l="l" t="t" r="r" b="b"/>
              <a:pathLst>
                <a:path w="208" h="199" extrusionOk="0">
                  <a:moveTo>
                    <a:pt x="95" y="1"/>
                  </a:moveTo>
                  <a:cubicBezTo>
                    <a:pt x="54" y="1"/>
                    <a:pt x="15" y="34"/>
                    <a:pt x="1" y="92"/>
                  </a:cubicBezTo>
                  <a:lnTo>
                    <a:pt x="1" y="145"/>
                  </a:lnTo>
                  <a:cubicBezTo>
                    <a:pt x="17" y="145"/>
                    <a:pt x="17" y="162"/>
                    <a:pt x="17" y="162"/>
                  </a:cubicBezTo>
                  <a:cubicBezTo>
                    <a:pt x="34" y="178"/>
                    <a:pt x="71" y="195"/>
                    <a:pt x="88" y="195"/>
                  </a:cubicBezTo>
                  <a:cubicBezTo>
                    <a:pt x="96" y="198"/>
                    <a:pt x="105" y="199"/>
                    <a:pt x="114" y="199"/>
                  </a:cubicBezTo>
                  <a:cubicBezTo>
                    <a:pt x="159" y="199"/>
                    <a:pt x="207" y="166"/>
                    <a:pt x="207" y="108"/>
                  </a:cubicBezTo>
                  <a:cubicBezTo>
                    <a:pt x="207" y="92"/>
                    <a:pt x="207" y="59"/>
                    <a:pt x="191" y="42"/>
                  </a:cubicBezTo>
                  <a:cubicBezTo>
                    <a:pt x="174" y="22"/>
                    <a:pt x="158" y="5"/>
                    <a:pt x="121" y="5"/>
                  </a:cubicBezTo>
                  <a:cubicBezTo>
                    <a:pt x="112" y="2"/>
                    <a:pt x="104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6" name="Google Shape;12136;p31"/>
            <p:cNvSpPr/>
            <p:nvPr/>
          </p:nvSpPr>
          <p:spPr>
            <a:xfrm>
              <a:off x="4071600" y="31102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91" y="1"/>
                  </a:moveTo>
                  <a:cubicBezTo>
                    <a:pt x="68" y="1"/>
                    <a:pt x="43" y="13"/>
                    <a:pt x="17" y="24"/>
                  </a:cubicBezTo>
                  <a:cubicBezTo>
                    <a:pt x="17" y="41"/>
                    <a:pt x="1" y="57"/>
                    <a:pt x="1" y="94"/>
                  </a:cubicBezTo>
                  <a:lnTo>
                    <a:pt x="1" y="144"/>
                  </a:lnTo>
                  <a:cubicBezTo>
                    <a:pt x="17" y="177"/>
                    <a:pt x="54" y="197"/>
                    <a:pt x="87" y="214"/>
                  </a:cubicBezTo>
                  <a:cubicBezTo>
                    <a:pt x="157" y="214"/>
                    <a:pt x="190" y="177"/>
                    <a:pt x="207" y="127"/>
                  </a:cubicBezTo>
                  <a:cubicBezTo>
                    <a:pt x="207" y="94"/>
                    <a:pt x="207" y="57"/>
                    <a:pt x="190" y="41"/>
                  </a:cubicBezTo>
                  <a:cubicBezTo>
                    <a:pt x="174" y="24"/>
                    <a:pt x="137" y="8"/>
                    <a:pt x="120" y="8"/>
                  </a:cubicBezTo>
                  <a:cubicBezTo>
                    <a:pt x="111" y="3"/>
                    <a:pt x="101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7" name="Google Shape;12137;p31"/>
            <p:cNvSpPr/>
            <p:nvPr/>
          </p:nvSpPr>
          <p:spPr>
            <a:xfrm>
              <a:off x="4052325" y="30046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3" y="1"/>
                  </a:moveTo>
                  <a:cubicBezTo>
                    <a:pt x="51" y="1"/>
                    <a:pt x="14" y="33"/>
                    <a:pt x="1" y="91"/>
                  </a:cubicBezTo>
                  <a:cubicBezTo>
                    <a:pt x="1" y="108"/>
                    <a:pt x="1" y="124"/>
                    <a:pt x="17" y="141"/>
                  </a:cubicBezTo>
                  <a:cubicBezTo>
                    <a:pt x="17" y="141"/>
                    <a:pt x="17" y="157"/>
                    <a:pt x="34" y="157"/>
                  </a:cubicBezTo>
                  <a:cubicBezTo>
                    <a:pt x="34" y="174"/>
                    <a:pt x="67" y="194"/>
                    <a:pt x="104" y="211"/>
                  </a:cubicBezTo>
                  <a:cubicBezTo>
                    <a:pt x="153" y="211"/>
                    <a:pt x="207" y="174"/>
                    <a:pt x="207" y="124"/>
                  </a:cubicBezTo>
                  <a:cubicBezTo>
                    <a:pt x="223" y="91"/>
                    <a:pt x="207" y="54"/>
                    <a:pt x="186" y="38"/>
                  </a:cubicBezTo>
                  <a:cubicBezTo>
                    <a:pt x="170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8" name="Google Shape;12138;p31"/>
            <p:cNvSpPr/>
            <p:nvPr/>
          </p:nvSpPr>
          <p:spPr>
            <a:xfrm>
              <a:off x="4038100" y="30099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17" y="34"/>
                    <a:pt x="17" y="67"/>
                    <a:pt x="1" y="88"/>
                  </a:cubicBezTo>
                  <a:cubicBezTo>
                    <a:pt x="1" y="104"/>
                    <a:pt x="1" y="121"/>
                    <a:pt x="17" y="137"/>
                  </a:cubicBezTo>
                  <a:lnTo>
                    <a:pt x="17" y="170"/>
                  </a:lnTo>
                  <a:cubicBezTo>
                    <a:pt x="34" y="191"/>
                    <a:pt x="71" y="207"/>
                    <a:pt x="87" y="207"/>
                  </a:cubicBezTo>
                  <a:cubicBezTo>
                    <a:pt x="96" y="209"/>
                    <a:pt x="105" y="210"/>
                    <a:pt x="113" y="210"/>
                  </a:cubicBezTo>
                  <a:cubicBezTo>
                    <a:pt x="169" y="210"/>
                    <a:pt x="207" y="164"/>
                    <a:pt x="207" y="121"/>
                  </a:cubicBezTo>
                  <a:cubicBezTo>
                    <a:pt x="223" y="88"/>
                    <a:pt x="207" y="67"/>
                    <a:pt x="190" y="50"/>
                  </a:cubicBezTo>
                  <a:cubicBezTo>
                    <a:pt x="174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9" name="Google Shape;12139;p31"/>
            <p:cNvSpPr/>
            <p:nvPr/>
          </p:nvSpPr>
          <p:spPr>
            <a:xfrm>
              <a:off x="4030800" y="2971975"/>
              <a:ext cx="6100" cy="5400"/>
            </a:xfrm>
            <a:custGeom>
              <a:avLst/>
              <a:gdLst/>
              <a:ahLst/>
              <a:cxnLst/>
              <a:rect l="l" t="t" r="r" b="b"/>
              <a:pathLst>
                <a:path w="244" h="216" extrusionOk="0">
                  <a:moveTo>
                    <a:pt x="116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37" y="38"/>
                    <a:pt x="0" y="91"/>
                    <a:pt x="17" y="141"/>
                  </a:cubicBezTo>
                  <a:cubicBezTo>
                    <a:pt x="47" y="185"/>
                    <a:pt x="86" y="215"/>
                    <a:pt x="129" y="215"/>
                  </a:cubicBezTo>
                  <a:cubicBezTo>
                    <a:pt x="138" y="215"/>
                    <a:pt x="147" y="214"/>
                    <a:pt x="157" y="211"/>
                  </a:cubicBezTo>
                  <a:cubicBezTo>
                    <a:pt x="206" y="178"/>
                    <a:pt x="243" y="124"/>
                    <a:pt x="223" y="75"/>
                  </a:cubicBezTo>
                  <a:cubicBezTo>
                    <a:pt x="209" y="31"/>
                    <a:pt x="162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0" name="Google Shape;12140;p31"/>
            <p:cNvSpPr/>
            <p:nvPr/>
          </p:nvSpPr>
          <p:spPr>
            <a:xfrm>
              <a:off x="4034300" y="3023200"/>
              <a:ext cx="6000" cy="5100"/>
            </a:xfrm>
            <a:custGeom>
              <a:avLst/>
              <a:gdLst/>
              <a:ahLst/>
              <a:cxnLst/>
              <a:rect l="l" t="t" r="r" b="b"/>
              <a:pathLst>
                <a:path w="240" h="204" extrusionOk="0">
                  <a:moveTo>
                    <a:pt x="83" y="1"/>
                  </a:moveTo>
                  <a:cubicBezTo>
                    <a:pt x="33" y="17"/>
                    <a:pt x="0" y="87"/>
                    <a:pt x="17" y="137"/>
                  </a:cubicBezTo>
                  <a:cubicBezTo>
                    <a:pt x="41" y="176"/>
                    <a:pt x="75" y="204"/>
                    <a:pt x="111" y="204"/>
                  </a:cubicBezTo>
                  <a:cubicBezTo>
                    <a:pt x="125" y="204"/>
                    <a:pt x="139" y="200"/>
                    <a:pt x="153" y="190"/>
                  </a:cubicBezTo>
                  <a:cubicBezTo>
                    <a:pt x="169" y="190"/>
                    <a:pt x="186" y="174"/>
                    <a:pt x="206" y="174"/>
                  </a:cubicBezTo>
                  <a:cubicBezTo>
                    <a:pt x="223" y="137"/>
                    <a:pt x="239" y="104"/>
                    <a:pt x="223" y="71"/>
                  </a:cubicBezTo>
                  <a:cubicBezTo>
                    <a:pt x="206" y="17"/>
                    <a:pt x="169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1" name="Google Shape;12141;p31"/>
            <p:cNvSpPr/>
            <p:nvPr/>
          </p:nvSpPr>
          <p:spPr>
            <a:xfrm>
              <a:off x="4042425" y="29790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1" y="0"/>
                  </a:moveTo>
                  <a:cubicBezTo>
                    <a:pt x="67" y="0"/>
                    <a:pt x="1" y="33"/>
                    <a:pt x="1" y="87"/>
                  </a:cubicBezTo>
                  <a:lnTo>
                    <a:pt x="1" y="136"/>
                  </a:lnTo>
                  <a:cubicBezTo>
                    <a:pt x="1" y="153"/>
                    <a:pt x="17" y="153"/>
                    <a:pt x="17" y="169"/>
                  </a:cubicBezTo>
                  <a:cubicBezTo>
                    <a:pt x="34" y="190"/>
                    <a:pt x="50" y="206"/>
                    <a:pt x="88" y="206"/>
                  </a:cubicBezTo>
                  <a:cubicBezTo>
                    <a:pt x="94" y="208"/>
                    <a:pt x="100" y="209"/>
                    <a:pt x="107" y="209"/>
                  </a:cubicBezTo>
                  <a:cubicBezTo>
                    <a:pt x="154" y="209"/>
                    <a:pt x="207" y="163"/>
                    <a:pt x="207" y="120"/>
                  </a:cubicBezTo>
                  <a:cubicBezTo>
                    <a:pt x="207" y="103"/>
                    <a:pt x="207" y="66"/>
                    <a:pt x="191" y="50"/>
                  </a:cubicBezTo>
                  <a:cubicBezTo>
                    <a:pt x="170" y="17"/>
                    <a:pt x="154" y="17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2" name="Google Shape;12142;p31"/>
            <p:cNvSpPr/>
            <p:nvPr/>
          </p:nvSpPr>
          <p:spPr>
            <a:xfrm>
              <a:off x="4031725" y="2957825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113" y="0"/>
                  </a:moveTo>
                  <a:cubicBezTo>
                    <a:pt x="103" y="0"/>
                    <a:pt x="93" y="2"/>
                    <a:pt x="83" y="6"/>
                  </a:cubicBezTo>
                  <a:cubicBezTo>
                    <a:pt x="33" y="23"/>
                    <a:pt x="0" y="88"/>
                    <a:pt x="17" y="142"/>
                  </a:cubicBezTo>
                  <a:cubicBezTo>
                    <a:pt x="29" y="178"/>
                    <a:pt x="68" y="207"/>
                    <a:pt x="107" y="207"/>
                  </a:cubicBezTo>
                  <a:cubicBezTo>
                    <a:pt x="123" y="207"/>
                    <a:pt x="139" y="202"/>
                    <a:pt x="153" y="192"/>
                  </a:cubicBezTo>
                  <a:cubicBezTo>
                    <a:pt x="206" y="175"/>
                    <a:pt x="239" y="126"/>
                    <a:pt x="223" y="72"/>
                  </a:cubicBezTo>
                  <a:cubicBezTo>
                    <a:pt x="193" y="32"/>
                    <a:pt x="155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3" name="Google Shape;12143;p31"/>
            <p:cNvSpPr/>
            <p:nvPr/>
          </p:nvSpPr>
          <p:spPr>
            <a:xfrm>
              <a:off x="4101300" y="30110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9" y="0"/>
                  </a:moveTo>
                  <a:cubicBezTo>
                    <a:pt x="51" y="0"/>
                    <a:pt x="0" y="47"/>
                    <a:pt x="0" y="90"/>
                  </a:cubicBezTo>
                  <a:lnTo>
                    <a:pt x="0" y="144"/>
                  </a:lnTo>
                  <a:cubicBezTo>
                    <a:pt x="17" y="177"/>
                    <a:pt x="50" y="193"/>
                    <a:pt x="83" y="210"/>
                  </a:cubicBezTo>
                  <a:cubicBezTo>
                    <a:pt x="136" y="210"/>
                    <a:pt x="206" y="177"/>
                    <a:pt x="206" y="123"/>
                  </a:cubicBezTo>
                  <a:cubicBezTo>
                    <a:pt x="206" y="90"/>
                    <a:pt x="206" y="74"/>
                    <a:pt x="186" y="41"/>
                  </a:cubicBezTo>
                  <a:cubicBezTo>
                    <a:pt x="169" y="20"/>
                    <a:pt x="153" y="3"/>
                    <a:pt x="120" y="3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4" name="Google Shape;12144;p31"/>
            <p:cNvSpPr/>
            <p:nvPr/>
          </p:nvSpPr>
          <p:spPr>
            <a:xfrm>
              <a:off x="4024800" y="3014000"/>
              <a:ext cx="5200" cy="4900"/>
            </a:xfrm>
            <a:custGeom>
              <a:avLst/>
              <a:gdLst/>
              <a:ahLst/>
              <a:cxnLst/>
              <a:rect l="l" t="t" r="r" b="b"/>
              <a:pathLst>
                <a:path w="208" h="196" extrusionOk="0">
                  <a:moveTo>
                    <a:pt x="96" y="1"/>
                  </a:moveTo>
                  <a:cubicBezTo>
                    <a:pt x="65" y="1"/>
                    <a:pt x="35" y="14"/>
                    <a:pt x="17" y="43"/>
                  </a:cubicBezTo>
                  <a:cubicBezTo>
                    <a:pt x="1" y="60"/>
                    <a:pt x="1" y="76"/>
                    <a:pt x="1" y="109"/>
                  </a:cubicBezTo>
                  <a:lnTo>
                    <a:pt x="1" y="130"/>
                  </a:lnTo>
                  <a:cubicBezTo>
                    <a:pt x="1" y="146"/>
                    <a:pt x="17" y="163"/>
                    <a:pt x="34" y="179"/>
                  </a:cubicBezTo>
                  <a:cubicBezTo>
                    <a:pt x="50" y="196"/>
                    <a:pt x="88" y="196"/>
                    <a:pt x="104" y="196"/>
                  </a:cubicBezTo>
                  <a:cubicBezTo>
                    <a:pt x="137" y="196"/>
                    <a:pt x="174" y="179"/>
                    <a:pt x="191" y="163"/>
                  </a:cubicBezTo>
                  <a:cubicBezTo>
                    <a:pt x="207" y="146"/>
                    <a:pt x="207" y="109"/>
                    <a:pt x="207" y="93"/>
                  </a:cubicBezTo>
                  <a:cubicBezTo>
                    <a:pt x="207" y="60"/>
                    <a:pt x="191" y="43"/>
                    <a:pt x="174" y="27"/>
                  </a:cubicBezTo>
                  <a:cubicBezTo>
                    <a:pt x="150" y="10"/>
                    <a:pt x="12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5" name="Google Shape;12145;p31"/>
            <p:cNvSpPr/>
            <p:nvPr/>
          </p:nvSpPr>
          <p:spPr>
            <a:xfrm>
              <a:off x="4028625" y="29995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7" y="0"/>
                  </a:moveTo>
                  <a:cubicBezTo>
                    <a:pt x="58" y="0"/>
                    <a:pt x="31" y="27"/>
                    <a:pt x="1" y="54"/>
                  </a:cubicBezTo>
                  <a:lnTo>
                    <a:pt x="1" y="91"/>
                  </a:lnTo>
                  <a:lnTo>
                    <a:pt x="1" y="141"/>
                  </a:lnTo>
                  <a:cubicBezTo>
                    <a:pt x="21" y="157"/>
                    <a:pt x="38" y="174"/>
                    <a:pt x="71" y="194"/>
                  </a:cubicBezTo>
                  <a:cubicBezTo>
                    <a:pt x="71" y="194"/>
                    <a:pt x="87" y="194"/>
                    <a:pt x="87" y="211"/>
                  </a:cubicBezTo>
                  <a:cubicBezTo>
                    <a:pt x="141" y="211"/>
                    <a:pt x="207" y="174"/>
                    <a:pt x="207" y="108"/>
                  </a:cubicBezTo>
                  <a:cubicBezTo>
                    <a:pt x="207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4" y="5"/>
                  </a:cubicBezTo>
                  <a:cubicBezTo>
                    <a:pt x="114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6" name="Google Shape;12146;p31"/>
            <p:cNvSpPr/>
            <p:nvPr/>
          </p:nvSpPr>
          <p:spPr>
            <a:xfrm>
              <a:off x="4028625" y="2984925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28" y="1"/>
                  </a:moveTo>
                  <a:cubicBezTo>
                    <a:pt x="93" y="1"/>
                    <a:pt x="58" y="15"/>
                    <a:pt x="38" y="35"/>
                  </a:cubicBezTo>
                  <a:cubicBezTo>
                    <a:pt x="21" y="72"/>
                    <a:pt x="1" y="89"/>
                    <a:pt x="21" y="122"/>
                  </a:cubicBezTo>
                  <a:lnTo>
                    <a:pt x="21" y="138"/>
                  </a:lnTo>
                  <a:cubicBezTo>
                    <a:pt x="21" y="159"/>
                    <a:pt x="38" y="175"/>
                    <a:pt x="54" y="192"/>
                  </a:cubicBezTo>
                  <a:cubicBezTo>
                    <a:pt x="73" y="204"/>
                    <a:pt x="93" y="210"/>
                    <a:pt x="111" y="210"/>
                  </a:cubicBezTo>
                  <a:cubicBezTo>
                    <a:pt x="142" y="210"/>
                    <a:pt x="170" y="196"/>
                    <a:pt x="190" y="175"/>
                  </a:cubicBezTo>
                  <a:cubicBezTo>
                    <a:pt x="227" y="159"/>
                    <a:pt x="227" y="122"/>
                    <a:pt x="227" y="89"/>
                  </a:cubicBezTo>
                  <a:cubicBezTo>
                    <a:pt x="227" y="72"/>
                    <a:pt x="207" y="35"/>
                    <a:pt x="190" y="19"/>
                  </a:cubicBezTo>
                  <a:cubicBezTo>
                    <a:pt x="171" y="6"/>
                    <a:pt x="149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7" name="Google Shape;12147;p31"/>
            <p:cNvSpPr/>
            <p:nvPr/>
          </p:nvSpPr>
          <p:spPr>
            <a:xfrm>
              <a:off x="4066450" y="29841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71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36"/>
                  </a:cubicBezTo>
                  <a:lnTo>
                    <a:pt x="17" y="153"/>
                  </a:lnTo>
                  <a:cubicBezTo>
                    <a:pt x="34" y="190"/>
                    <a:pt x="71" y="206"/>
                    <a:pt x="87" y="206"/>
                  </a:cubicBezTo>
                  <a:cubicBezTo>
                    <a:pt x="157" y="206"/>
                    <a:pt x="207" y="169"/>
                    <a:pt x="207" y="120"/>
                  </a:cubicBezTo>
                  <a:cubicBezTo>
                    <a:pt x="223" y="87"/>
                    <a:pt x="207" y="66"/>
                    <a:pt x="190" y="33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8" name="Google Shape;12148;p31"/>
            <p:cNvSpPr/>
            <p:nvPr/>
          </p:nvSpPr>
          <p:spPr>
            <a:xfrm>
              <a:off x="4048425" y="29532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54" y="0"/>
                    <a:pt x="0" y="33"/>
                    <a:pt x="0" y="87"/>
                  </a:cubicBezTo>
                  <a:lnTo>
                    <a:pt x="0" y="136"/>
                  </a:lnTo>
                  <a:cubicBezTo>
                    <a:pt x="0" y="153"/>
                    <a:pt x="0" y="153"/>
                    <a:pt x="17" y="169"/>
                  </a:cubicBezTo>
                  <a:cubicBezTo>
                    <a:pt x="33" y="190"/>
                    <a:pt x="54" y="207"/>
                    <a:pt x="87" y="207"/>
                  </a:cubicBezTo>
                  <a:cubicBezTo>
                    <a:pt x="93" y="209"/>
                    <a:pt x="99" y="210"/>
                    <a:pt x="106" y="210"/>
                  </a:cubicBezTo>
                  <a:cubicBezTo>
                    <a:pt x="149" y="210"/>
                    <a:pt x="192" y="163"/>
                    <a:pt x="206" y="120"/>
                  </a:cubicBezTo>
                  <a:cubicBezTo>
                    <a:pt x="206" y="103"/>
                    <a:pt x="206" y="66"/>
                    <a:pt x="190" y="50"/>
                  </a:cubicBezTo>
                  <a:cubicBezTo>
                    <a:pt x="173" y="17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9" name="Google Shape;12149;p31"/>
            <p:cNvSpPr/>
            <p:nvPr/>
          </p:nvSpPr>
          <p:spPr>
            <a:xfrm>
              <a:off x="4072425" y="29579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4" y="0"/>
                  </a:moveTo>
                  <a:cubicBezTo>
                    <a:pt x="71" y="0"/>
                    <a:pt x="1" y="33"/>
                    <a:pt x="1" y="82"/>
                  </a:cubicBezTo>
                  <a:lnTo>
                    <a:pt x="1" y="136"/>
                  </a:lnTo>
                  <a:cubicBezTo>
                    <a:pt x="21" y="153"/>
                    <a:pt x="21" y="153"/>
                    <a:pt x="21" y="169"/>
                  </a:cubicBezTo>
                  <a:cubicBezTo>
                    <a:pt x="38" y="186"/>
                    <a:pt x="54" y="206"/>
                    <a:pt x="87" y="206"/>
                  </a:cubicBezTo>
                  <a:cubicBezTo>
                    <a:pt x="124" y="206"/>
                    <a:pt x="141" y="206"/>
                    <a:pt x="174" y="186"/>
                  </a:cubicBezTo>
                  <a:cubicBezTo>
                    <a:pt x="190" y="169"/>
                    <a:pt x="207" y="153"/>
                    <a:pt x="207" y="120"/>
                  </a:cubicBezTo>
                  <a:cubicBezTo>
                    <a:pt x="207" y="82"/>
                    <a:pt x="207" y="66"/>
                    <a:pt x="190" y="33"/>
                  </a:cubicBezTo>
                  <a:cubicBezTo>
                    <a:pt x="174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0" name="Google Shape;12150;p31"/>
            <p:cNvSpPr/>
            <p:nvPr/>
          </p:nvSpPr>
          <p:spPr>
            <a:xfrm>
              <a:off x="4062125" y="2945900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87" y="1"/>
                  </a:moveTo>
                  <a:cubicBezTo>
                    <a:pt x="71" y="1"/>
                    <a:pt x="38" y="17"/>
                    <a:pt x="21" y="34"/>
                  </a:cubicBezTo>
                  <a:cubicBezTo>
                    <a:pt x="0" y="71"/>
                    <a:pt x="0" y="87"/>
                    <a:pt x="0" y="120"/>
                  </a:cubicBezTo>
                  <a:lnTo>
                    <a:pt x="0" y="137"/>
                  </a:lnTo>
                  <a:cubicBezTo>
                    <a:pt x="21" y="153"/>
                    <a:pt x="21" y="174"/>
                    <a:pt x="38" y="190"/>
                  </a:cubicBezTo>
                  <a:cubicBezTo>
                    <a:pt x="56" y="203"/>
                    <a:pt x="78" y="208"/>
                    <a:pt x="100" y="208"/>
                  </a:cubicBezTo>
                  <a:cubicBezTo>
                    <a:pt x="135" y="208"/>
                    <a:pt x="170" y="194"/>
                    <a:pt x="190" y="174"/>
                  </a:cubicBezTo>
                  <a:cubicBezTo>
                    <a:pt x="207" y="153"/>
                    <a:pt x="207" y="120"/>
                    <a:pt x="207" y="87"/>
                  </a:cubicBezTo>
                  <a:cubicBezTo>
                    <a:pt x="207" y="71"/>
                    <a:pt x="190" y="34"/>
                    <a:pt x="174" y="17"/>
                  </a:cubicBezTo>
                  <a:cubicBezTo>
                    <a:pt x="157" y="1"/>
                    <a:pt x="12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1" name="Google Shape;12151;p31"/>
            <p:cNvSpPr/>
            <p:nvPr/>
          </p:nvSpPr>
          <p:spPr>
            <a:xfrm>
              <a:off x="4069025" y="2971925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8" y="0"/>
                  </a:moveTo>
                  <a:cubicBezTo>
                    <a:pt x="67" y="0"/>
                    <a:pt x="38" y="13"/>
                    <a:pt x="17" y="40"/>
                  </a:cubicBezTo>
                  <a:cubicBezTo>
                    <a:pt x="1" y="60"/>
                    <a:pt x="1" y="93"/>
                    <a:pt x="1" y="110"/>
                  </a:cubicBezTo>
                  <a:lnTo>
                    <a:pt x="1" y="143"/>
                  </a:lnTo>
                  <a:cubicBezTo>
                    <a:pt x="17" y="164"/>
                    <a:pt x="17" y="180"/>
                    <a:pt x="34" y="180"/>
                  </a:cubicBezTo>
                  <a:cubicBezTo>
                    <a:pt x="58" y="195"/>
                    <a:pt x="81" y="203"/>
                    <a:pt x="104" y="203"/>
                  </a:cubicBezTo>
                  <a:cubicBezTo>
                    <a:pt x="133" y="203"/>
                    <a:pt x="161" y="191"/>
                    <a:pt x="190" y="164"/>
                  </a:cubicBezTo>
                  <a:cubicBezTo>
                    <a:pt x="207" y="143"/>
                    <a:pt x="207" y="126"/>
                    <a:pt x="207" y="93"/>
                  </a:cubicBezTo>
                  <a:cubicBezTo>
                    <a:pt x="207" y="60"/>
                    <a:pt x="190" y="40"/>
                    <a:pt x="174" y="23"/>
                  </a:cubicBezTo>
                  <a:cubicBezTo>
                    <a:pt x="150" y="9"/>
                    <a:pt x="123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2" name="Google Shape;12152;p31"/>
            <p:cNvSpPr/>
            <p:nvPr/>
          </p:nvSpPr>
          <p:spPr>
            <a:xfrm>
              <a:off x="4060050" y="295920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21" y="0"/>
                  </a:moveTo>
                  <a:cubicBezTo>
                    <a:pt x="67" y="0"/>
                    <a:pt x="1" y="33"/>
                    <a:pt x="1" y="87"/>
                  </a:cubicBezTo>
                  <a:lnTo>
                    <a:pt x="1" y="137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4" y="190"/>
                    <a:pt x="50" y="207"/>
                    <a:pt x="83" y="207"/>
                  </a:cubicBezTo>
                  <a:cubicBezTo>
                    <a:pt x="94" y="211"/>
                    <a:pt x="103" y="213"/>
                    <a:pt x="112" y="213"/>
                  </a:cubicBezTo>
                  <a:cubicBezTo>
                    <a:pt x="132" y="213"/>
                    <a:pt x="147" y="202"/>
                    <a:pt x="170" y="190"/>
                  </a:cubicBezTo>
                  <a:cubicBezTo>
                    <a:pt x="187" y="174"/>
                    <a:pt x="207" y="157"/>
                    <a:pt x="207" y="120"/>
                  </a:cubicBezTo>
                  <a:cubicBezTo>
                    <a:pt x="224" y="71"/>
                    <a:pt x="170" y="17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3" name="Google Shape;12153;p31"/>
            <p:cNvSpPr/>
            <p:nvPr/>
          </p:nvSpPr>
          <p:spPr>
            <a:xfrm>
              <a:off x="4075925" y="30077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67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20"/>
                  </a:cubicBezTo>
                  <a:lnTo>
                    <a:pt x="17" y="136"/>
                  </a:lnTo>
                  <a:cubicBezTo>
                    <a:pt x="17" y="153"/>
                    <a:pt x="17" y="153"/>
                    <a:pt x="34" y="174"/>
                  </a:cubicBezTo>
                  <a:cubicBezTo>
                    <a:pt x="50" y="190"/>
                    <a:pt x="67" y="207"/>
                    <a:pt x="104" y="207"/>
                  </a:cubicBezTo>
                  <a:cubicBezTo>
                    <a:pt x="120" y="207"/>
                    <a:pt x="153" y="207"/>
                    <a:pt x="170" y="190"/>
                  </a:cubicBezTo>
                  <a:cubicBezTo>
                    <a:pt x="191" y="174"/>
                    <a:pt x="207" y="153"/>
                    <a:pt x="224" y="120"/>
                  </a:cubicBezTo>
                  <a:cubicBezTo>
                    <a:pt x="224" y="103"/>
                    <a:pt x="207" y="70"/>
                    <a:pt x="207" y="50"/>
                  </a:cubicBezTo>
                  <a:cubicBezTo>
                    <a:pt x="191" y="33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4" name="Google Shape;12154;p31"/>
            <p:cNvSpPr/>
            <p:nvPr/>
          </p:nvSpPr>
          <p:spPr>
            <a:xfrm>
              <a:off x="4053150" y="29856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7" y="0"/>
                  </a:moveTo>
                  <a:cubicBezTo>
                    <a:pt x="113" y="0"/>
                    <a:pt x="100" y="2"/>
                    <a:pt x="87" y="6"/>
                  </a:cubicBezTo>
                  <a:cubicBezTo>
                    <a:pt x="34" y="27"/>
                    <a:pt x="1" y="93"/>
                    <a:pt x="34" y="146"/>
                  </a:cubicBezTo>
                  <a:cubicBezTo>
                    <a:pt x="46" y="183"/>
                    <a:pt x="79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23" y="179"/>
                    <a:pt x="240" y="130"/>
                    <a:pt x="223" y="60"/>
                  </a:cubicBez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5" name="Google Shape;12155;p31"/>
            <p:cNvSpPr/>
            <p:nvPr/>
          </p:nvSpPr>
          <p:spPr>
            <a:xfrm>
              <a:off x="4055725" y="29720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4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cubicBezTo>
                    <a:pt x="17" y="158"/>
                    <a:pt x="17" y="158"/>
                    <a:pt x="34" y="174"/>
                  </a:cubicBezTo>
                  <a:cubicBezTo>
                    <a:pt x="50" y="191"/>
                    <a:pt x="71" y="207"/>
                    <a:pt x="104" y="207"/>
                  </a:cubicBezTo>
                  <a:cubicBezTo>
                    <a:pt x="111" y="209"/>
                    <a:pt x="117" y="210"/>
                    <a:pt x="124" y="210"/>
                  </a:cubicBezTo>
                  <a:cubicBezTo>
                    <a:pt x="167" y="210"/>
                    <a:pt x="209" y="167"/>
                    <a:pt x="223" y="120"/>
                  </a:cubicBezTo>
                  <a:cubicBezTo>
                    <a:pt x="223" y="104"/>
                    <a:pt x="207" y="71"/>
                    <a:pt x="190" y="54"/>
                  </a:cubicBezTo>
                  <a:cubicBezTo>
                    <a:pt x="174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6" name="Google Shape;12156;p31"/>
            <p:cNvSpPr/>
            <p:nvPr/>
          </p:nvSpPr>
          <p:spPr>
            <a:xfrm>
              <a:off x="4043675" y="2965075"/>
              <a:ext cx="5600" cy="5425"/>
            </a:xfrm>
            <a:custGeom>
              <a:avLst/>
              <a:gdLst/>
              <a:ahLst/>
              <a:cxnLst/>
              <a:rect l="l" t="t" r="r" b="b"/>
              <a:pathLst>
                <a:path w="224" h="217" extrusionOk="0">
                  <a:moveTo>
                    <a:pt x="96" y="1"/>
                  </a:moveTo>
                  <a:cubicBezTo>
                    <a:pt x="87" y="1"/>
                    <a:pt x="79" y="2"/>
                    <a:pt x="71" y="5"/>
                  </a:cubicBezTo>
                  <a:cubicBezTo>
                    <a:pt x="17" y="42"/>
                    <a:pt x="0" y="91"/>
                    <a:pt x="17" y="145"/>
                  </a:cubicBezTo>
                  <a:cubicBezTo>
                    <a:pt x="34" y="185"/>
                    <a:pt x="80" y="217"/>
                    <a:pt x="125" y="217"/>
                  </a:cubicBezTo>
                  <a:cubicBezTo>
                    <a:pt x="136" y="217"/>
                    <a:pt x="147" y="215"/>
                    <a:pt x="157" y="211"/>
                  </a:cubicBezTo>
                  <a:cubicBezTo>
                    <a:pt x="207" y="178"/>
                    <a:pt x="223" y="128"/>
                    <a:pt x="207" y="75"/>
                  </a:cubicBezTo>
                  <a:cubicBezTo>
                    <a:pt x="193" y="33"/>
                    <a:pt x="14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7" name="Google Shape;12157;p31"/>
            <p:cNvSpPr/>
            <p:nvPr/>
          </p:nvSpPr>
          <p:spPr>
            <a:xfrm>
              <a:off x="4029150" y="308072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03" y="0"/>
                  </a:moveTo>
                  <a:cubicBezTo>
                    <a:pt x="66" y="0"/>
                    <a:pt x="50" y="17"/>
                    <a:pt x="33" y="37"/>
                  </a:cubicBezTo>
                  <a:cubicBezTo>
                    <a:pt x="17" y="54"/>
                    <a:pt x="0" y="87"/>
                    <a:pt x="17" y="103"/>
                  </a:cubicBezTo>
                  <a:lnTo>
                    <a:pt x="17" y="141"/>
                  </a:lnTo>
                  <a:cubicBezTo>
                    <a:pt x="17" y="157"/>
                    <a:pt x="33" y="174"/>
                    <a:pt x="50" y="174"/>
                  </a:cubicBezTo>
                  <a:cubicBezTo>
                    <a:pt x="74" y="188"/>
                    <a:pt x="97" y="197"/>
                    <a:pt x="118" y="197"/>
                  </a:cubicBezTo>
                  <a:cubicBezTo>
                    <a:pt x="144" y="197"/>
                    <a:pt x="167" y="184"/>
                    <a:pt x="186" y="157"/>
                  </a:cubicBezTo>
                  <a:cubicBezTo>
                    <a:pt x="239" y="120"/>
                    <a:pt x="223" y="54"/>
                    <a:pt x="186" y="17"/>
                  </a:cubicBezTo>
                  <a:cubicBezTo>
                    <a:pt x="153" y="0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8" name="Google Shape;12158;p31"/>
            <p:cNvSpPr/>
            <p:nvPr/>
          </p:nvSpPr>
          <p:spPr>
            <a:xfrm>
              <a:off x="4031200" y="3050500"/>
              <a:ext cx="5700" cy="5400"/>
            </a:xfrm>
            <a:custGeom>
              <a:avLst/>
              <a:gdLst/>
              <a:ahLst/>
              <a:cxnLst/>
              <a:rect l="l" t="t" r="r" b="b"/>
              <a:pathLst>
                <a:path w="228" h="216" extrusionOk="0">
                  <a:moveTo>
                    <a:pt x="113" y="0"/>
                  </a:moveTo>
                  <a:cubicBezTo>
                    <a:pt x="85" y="0"/>
                    <a:pt x="56" y="13"/>
                    <a:pt x="38" y="43"/>
                  </a:cubicBezTo>
                  <a:cubicBezTo>
                    <a:pt x="21" y="59"/>
                    <a:pt x="1" y="92"/>
                    <a:pt x="1" y="113"/>
                  </a:cubicBezTo>
                  <a:cubicBezTo>
                    <a:pt x="21" y="129"/>
                    <a:pt x="21" y="129"/>
                    <a:pt x="21" y="146"/>
                  </a:cubicBezTo>
                  <a:cubicBezTo>
                    <a:pt x="21" y="162"/>
                    <a:pt x="38" y="179"/>
                    <a:pt x="54" y="179"/>
                  </a:cubicBezTo>
                  <a:cubicBezTo>
                    <a:pt x="71" y="195"/>
                    <a:pt x="104" y="216"/>
                    <a:pt x="124" y="216"/>
                  </a:cubicBezTo>
                  <a:cubicBezTo>
                    <a:pt x="157" y="195"/>
                    <a:pt x="174" y="195"/>
                    <a:pt x="190" y="162"/>
                  </a:cubicBezTo>
                  <a:cubicBezTo>
                    <a:pt x="207" y="146"/>
                    <a:pt x="227" y="129"/>
                    <a:pt x="227" y="92"/>
                  </a:cubicBezTo>
                  <a:cubicBezTo>
                    <a:pt x="207" y="59"/>
                    <a:pt x="207" y="43"/>
                    <a:pt x="174" y="26"/>
                  </a:cubicBezTo>
                  <a:cubicBezTo>
                    <a:pt x="159" y="9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9" name="Google Shape;12159;p31"/>
            <p:cNvSpPr/>
            <p:nvPr/>
          </p:nvSpPr>
          <p:spPr>
            <a:xfrm>
              <a:off x="4035950" y="311297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87" y="1"/>
                  </a:moveTo>
                  <a:cubicBezTo>
                    <a:pt x="70" y="1"/>
                    <a:pt x="37" y="17"/>
                    <a:pt x="17" y="34"/>
                  </a:cubicBezTo>
                  <a:cubicBezTo>
                    <a:pt x="0" y="50"/>
                    <a:pt x="0" y="87"/>
                    <a:pt x="0" y="120"/>
                  </a:cubicBezTo>
                  <a:lnTo>
                    <a:pt x="0" y="137"/>
                  </a:lnTo>
                  <a:cubicBezTo>
                    <a:pt x="17" y="153"/>
                    <a:pt x="17" y="170"/>
                    <a:pt x="37" y="191"/>
                  </a:cubicBezTo>
                  <a:cubicBezTo>
                    <a:pt x="56" y="203"/>
                    <a:pt x="77" y="208"/>
                    <a:pt x="99" y="208"/>
                  </a:cubicBezTo>
                  <a:cubicBezTo>
                    <a:pt x="134" y="208"/>
                    <a:pt x="169" y="193"/>
                    <a:pt x="190" y="170"/>
                  </a:cubicBezTo>
                  <a:cubicBezTo>
                    <a:pt x="206" y="137"/>
                    <a:pt x="206" y="120"/>
                    <a:pt x="206" y="87"/>
                  </a:cubicBezTo>
                  <a:cubicBezTo>
                    <a:pt x="206" y="67"/>
                    <a:pt x="190" y="34"/>
                    <a:pt x="173" y="17"/>
                  </a:cubicBezTo>
                  <a:cubicBezTo>
                    <a:pt x="140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0" name="Google Shape;12160;p31"/>
            <p:cNvSpPr/>
            <p:nvPr/>
          </p:nvSpPr>
          <p:spPr>
            <a:xfrm>
              <a:off x="4029150" y="3064750"/>
              <a:ext cx="5575" cy="5025"/>
            </a:xfrm>
            <a:custGeom>
              <a:avLst/>
              <a:gdLst/>
              <a:ahLst/>
              <a:cxnLst/>
              <a:rect l="l" t="t" r="r" b="b"/>
              <a:pathLst>
                <a:path w="223" h="201" extrusionOk="0">
                  <a:moveTo>
                    <a:pt x="93" y="0"/>
                  </a:moveTo>
                  <a:cubicBezTo>
                    <a:pt x="50" y="0"/>
                    <a:pt x="14" y="33"/>
                    <a:pt x="0" y="91"/>
                  </a:cubicBezTo>
                  <a:cubicBezTo>
                    <a:pt x="0" y="108"/>
                    <a:pt x="0" y="124"/>
                    <a:pt x="17" y="141"/>
                  </a:cubicBezTo>
                  <a:lnTo>
                    <a:pt x="17" y="161"/>
                  </a:lnTo>
                  <a:cubicBezTo>
                    <a:pt x="33" y="178"/>
                    <a:pt x="66" y="194"/>
                    <a:pt x="83" y="194"/>
                  </a:cubicBezTo>
                  <a:cubicBezTo>
                    <a:pt x="93" y="199"/>
                    <a:pt x="104" y="201"/>
                    <a:pt x="114" y="201"/>
                  </a:cubicBezTo>
                  <a:cubicBezTo>
                    <a:pt x="138" y="201"/>
                    <a:pt x="158" y="189"/>
                    <a:pt x="169" y="178"/>
                  </a:cubicBezTo>
                  <a:cubicBezTo>
                    <a:pt x="186" y="161"/>
                    <a:pt x="206" y="141"/>
                    <a:pt x="206" y="108"/>
                  </a:cubicBezTo>
                  <a:cubicBezTo>
                    <a:pt x="223" y="91"/>
                    <a:pt x="206" y="58"/>
                    <a:pt x="186" y="37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1" y="2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1" name="Google Shape;12161;p31"/>
            <p:cNvSpPr/>
            <p:nvPr/>
          </p:nvSpPr>
          <p:spPr>
            <a:xfrm>
              <a:off x="4033375" y="30365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40" y="1"/>
                  </a:moveTo>
                  <a:cubicBezTo>
                    <a:pt x="103" y="1"/>
                    <a:pt x="70" y="1"/>
                    <a:pt x="54" y="17"/>
                  </a:cubicBezTo>
                  <a:cubicBezTo>
                    <a:pt x="37" y="34"/>
                    <a:pt x="17" y="71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17" y="157"/>
                    <a:pt x="17" y="157"/>
                    <a:pt x="37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0" y="209"/>
                    <a:pt x="117" y="210"/>
                    <a:pt x="124" y="210"/>
                  </a:cubicBezTo>
                  <a:cubicBezTo>
                    <a:pt x="169" y="210"/>
                    <a:pt x="209" y="167"/>
                    <a:pt x="223" y="120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90" y="17"/>
                    <a:pt x="157" y="17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2" name="Google Shape;12162;p31"/>
            <p:cNvSpPr/>
            <p:nvPr/>
          </p:nvSpPr>
          <p:spPr>
            <a:xfrm>
              <a:off x="4043250" y="305795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1" y="0"/>
                  </a:moveTo>
                  <a:cubicBezTo>
                    <a:pt x="55" y="0"/>
                    <a:pt x="1" y="37"/>
                    <a:pt x="1" y="87"/>
                  </a:cubicBezTo>
                  <a:lnTo>
                    <a:pt x="1" y="140"/>
                  </a:lnTo>
                  <a:cubicBezTo>
                    <a:pt x="1" y="157"/>
                    <a:pt x="17" y="157"/>
                    <a:pt x="17" y="173"/>
                  </a:cubicBezTo>
                  <a:cubicBezTo>
                    <a:pt x="34" y="190"/>
                    <a:pt x="55" y="206"/>
                    <a:pt x="88" y="206"/>
                  </a:cubicBezTo>
                  <a:cubicBezTo>
                    <a:pt x="137" y="206"/>
                    <a:pt x="191" y="173"/>
                    <a:pt x="207" y="124"/>
                  </a:cubicBezTo>
                  <a:cubicBezTo>
                    <a:pt x="207" y="87"/>
                    <a:pt x="207" y="70"/>
                    <a:pt x="191" y="54"/>
                  </a:cubicBezTo>
                  <a:cubicBezTo>
                    <a:pt x="174" y="21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3" name="Google Shape;12163;p31"/>
            <p:cNvSpPr/>
            <p:nvPr/>
          </p:nvSpPr>
          <p:spPr>
            <a:xfrm>
              <a:off x="4041500" y="3072000"/>
              <a:ext cx="5700" cy="5350"/>
            </a:xfrm>
            <a:custGeom>
              <a:avLst/>
              <a:gdLst/>
              <a:ahLst/>
              <a:cxnLst/>
              <a:rect l="l" t="t" r="r" b="b"/>
              <a:pathLst>
                <a:path w="228" h="214" extrusionOk="0">
                  <a:moveTo>
                    <a:pt x="104" y="0"/>
                  </a:moveTo>
                  <a:cubicBezTo>
                    <a:pt x="86" y="0"/>
                    <a:pt x="66" y="12"/>
                    <a:pt x="54" y="24"/>
                  </a:cubicBezTo>
                  <a:cubicBezTo>
                    <a:pt x="21" y="40"/>
                    <a:pt x="1" y="57"/>
                    <a:pt x="1" y="94"/>
                  </a:cubicBezTo>
                  <a:cubicBezTo>
                    <a:pt x="1" y="110"/>
                    <a:pt x="1" y="127"/>
                    <a:pt x="21" y="143"/>
                  </a:cubicBezTo>
                  <a:lnTo>
                    <a:pt x="21" y="160"/>
                  </a:lnTo>
                  <a:cubicBezTo>
                    <a:pt x="38" y="180"/>
                    <a:pt x="71" y="197"/>
                    <a:pt x="87" y="213"/>
                  </a:cubicBezTo>
                  <a:cubicBezTo>
                    <a:pt x="158" y="213"/>
                    <a:pt x="207" y="180"/>
                    <a:pt x="207" y="127"/>
                  </a:cubicBezTo>
                  <a:cubicBezTo>
                    <a:pt x="228" y="94"/>
                    <a:pt x="207" y="57"/>
                    <a:pt x="191" y="40"/>
                  </a:cubicBezTo>
                  <a:cubicBezTo>
                    <a:pt x="174" y="24"/>
                    <a:pt x="158" y="7"/>
                    <a:pt x="125" y="7"/>
                  </a:cubicBezTo>
                  <a:cubicBezTo>
                    <a:pt x="119" y="2"/>
                    <a:pt x="11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4" name="Google Shape;12164;p31"/>
            <p:cNvSpPr/>
            <p:nvPr/>
          </p:nvSpPr>
          <p:spPr>
            <a:xfrm>
              <a:off x="4039450" y="30883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0" y="1"/>
                  </a:moveTo>
                  <a:cubicBezTo>
                    <a:pt x="54" y="1"/>
                    <a:pt x="15" y="47"/>
                    <a:pt x="0" y="90"/>
                  </a:cubicBezTo>
                  <a:lnTo>
                    <a:pt x="0" y="144"/>
                  </a:lnTo>
                  <a:lnTo>
                    <a:pt x="17" y="160"/>
                  </a:lnTo>
                  <a:cubicBezTo>
                    <a:pt x="33" y="193"/>
                    <a:pt x="66" y="210"/>
                    <a:pt x="83" y="210"/>
                  </a:cubicBezTo>
                  <a:cubicBezTo>
                    <a:pt x="120" y="210"/>
                    <a:pt x="136" y="210"/>
                    <a:pt x="169" y="193"/>
                  </a:cubicBezTo>
                  <a:cubicBezTo>
                    <a:pt x="186" y="177"/>
                    <a:pt x="207" y="144"/>
                    <a:pt x="207" y="123"/>
                  </a:cubicBezTo>
                  <a:cubicBezTo>
                    <a:pt x="207" y="90"/>
                    <a:pt x="207" y="74"/>
                    <a:pt x="186" y="41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3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5" name="Google Shape;12165;p31"/>
            <p:cNvSpPr/>
            <p:nvPr/>
          </p:nvSpPr>
          <p:spPr>
            <a:xfrm>
              <a:off x="4035950" y="30997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31" y="0"/>
                  </a:moveTo>
                  <a:cubicBezTo>
                    <a:pt x="117" y="0"/>
                    <a:pt x="102" y="5"/>
                    <a:pt x="87" y="15"/>
                  </a:cubicBezTo>
                  <a:cubicBezTo>
                    <a:pt x="37" y="32"/>
                    <a:pt x="0" y="81"/>
                    <a:pt x="17" y="135"/>
                  </a:cubicBezTo>
                  <a:cubicBezTo>
                    <a:pt x="37" y="152"/>
                    <a:pt x="37" y="168"/>
                    <a:pt x="54" y="185"/>
                  </a:cubicBezTo>
                  <a:cubicBezTo>
                    <a:pt x="77" y="199"/>
                    <a:pt x="101" y="212"/>
                    <a:pt x="126" y="212"/>
                  </a:cubicBezTo>
                  <a:cubicBezTo>
                    <a:pt x="136" y="212"/>
                    <a:pt x="146" y="210"/>
                    <a:pt x="157" y="205"/>
                  </a:cubicBezTo>
                  <a:cubicBezTo>
                    <a:pt x="190" y="185"/>
                    <a:pt x="223" y="152"/>
                    <a:pt x="223" y="119"/>
                  </a:cubicBezTo>
                  <a:lnTo>
                    <a:pt x="223" y="65"/>
                  </a:lnTo>
                  <a:cubicBezTo>
                    <a:pt x="199" y="30"/>
                    <a:pt x="167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6" name="Google Shape;12166;p31"/>
            <p:cNvSpPr/>
            <p:nvPr/>
          </p:nvSpPr>
          <p:spPr>
            <a:xfrm>
              <a:off x="4089225" y="30009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9" y="0"/>
                  </a:moveTo>
                  <a:cubicBezTo>
                    <a:pt x="115" y="0"/>
                    <a:pt x="101" y="5"/>
                    <a:pt x="87" y="14"/>
                  </a:cubicBezTo>
                  <a:cubicBezTo>
                    <a:pt x="17" y="34"/>
                    <a:pt x="1" y="84"/>
                    <a:pt x="17" y="137"/>
                  </a:cubicBezTo>
                  <a:cubicBezTo>
                    <a:pt x="17" y="154"/>
                    <a:pt x="34" y="170"/>
                    <a:pt x="50" y="187"/>
                  </a:cubicBezTo>
                  <a:cubicBezTo>
                    <a:pt x="65" y="198"/>
                    <a:pt x="94" y="210"/>
                    <a:pt x="121" y="210"/>
                  </a:cubicBezTo>
                  <a:cubicBezTo>
                    <a:pt x="133" y="210"/>
                    <a:pt x="144" y="208"/>
                    <a:pt x="153" y="203"/>
                  </a:cubicBezTo>
                  <a:cubicBezTo>
                    <a:pt x="190" y="187"/>
                    <a:pt x="223" y="154"/>
                    <a:pt x="223" y="117"/>
                  </a:cubicBezTo>
                  <a:lnTo>
                    <a:pt x="223" y="67"/>
                  </a:lnTo>
                  <a:cubicBezTo>
                    <a:pt x="200" y="28"/>
                    <a:pt x="165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7" name="Google Shape;12167;p31"/>
            <p:cNvSpPr/>
            <p:nvPr/>
          </p:nvSpPr>
          <p:spPr>
            <a:xfrm>
              <a:off x="4096150" y="295920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36" y="0"/>
                  </a:moveTo>
                  <a:cubicBezTo>
                    <a:pt x="66" y="0"/>
                    <a:pt x="17" y="33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17" y="157"/>
                    <a:pt x="17" y="157"/>
                    <a:pt x="33" y="174"/>
                  </a:cubicBezTo>
                  <a:cubicBezTo>
                    <a:pt x="49" y="190"/>
                    <a:pt x="66" y="207"/>
                    <a:pt x="103" y="207"/>
                  </a:cubicBezTo>
                  <a:cubicBezTo>
                    <a:pt x="153" y="207"/>
                    <a:pt x="206" y="174"/>
                    <a:pt x="223" y="120"/>
                  </a:cubicBezTo>
                  <a:cubicBezTo>
                    <a:pt x="223" y="87"/>
                    <a:pt x="223" y="71"/>
                    <a:pt x="206" y="33"/>
                  </a:cubicBezTo>
                  <a:cubicBezTo>
                    <a:pt x="186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8" name="Google Shape;12168;p31"/>
            <p:cNvSpPr/>
            <p:nvPr/>
          </p:nvSpPr>
          <p:spPr>
            <a:xfrm>
              <a:off x="4094800" y="2973200"/>
              <a:ext cx="5175" cy="5400"/>
            </a:xfrm>
            <a:custGeom>
              <a:avLst/>
              <a:gdLst/>
              <a:ahLst/>
              <a:cxnLst/>
              <a:rect l="l" t="t" r="r" b="b"/>
              <a:pathLst>
                <a:path w="207" h="216" extrusionOk="0">
                  <a:moveTo>
                    <a:pt x="94" y="1"/>
                  </a:moveTo>
                  <a:cubicBezTo>
                    <a:pt x="75" y="1"/>
                    <a:pt x="59" y="14"/>
                    <a:pt x="33" y="26"/>
                  </a:cubicBezTo>
                  <a:cubicBezTo>
                    <a:pt x="17" y="42"/>
                    <a:pt x="0" y="59"/>
                    <a:pt x="0" y="92"/>
                  </a:cubicBezTo>
                  <a:lnTo>
                    <a:pt x="0" y="146"/>
                  </a:lnTo>
                  <a:cubicBezTo>
                    <a:pt x="17" y="146"/>
                    <a:pt x="17" y="162"/>
                    <a:pt x="17" y="162"/>
                  </a:cubicBezTo>
                  <a:cubicBezTo>
                    <a:pt x="33" y="178"/>
                    <a:pt x="71" y="195"/>
                    <a:pt x="87" y="216"/>
                  </a:cubicBezTo>
                  <a:cubicBezTo>
                    <a:pt x="136" y="216"/>
                    <a:pt x="207" y="178"/>
                    <a:pt x="207" y="113"/>
                  </a:cubicBezTo>
                  <a:cubicBezTo>
                    <a:pt x="207" y="92"/>
                    <a:pt x="207" y="59"/>
                    <a:pt x="190" y="42"/>
                  </a:cubicBezTo>
                  <a:cubicBezTo>
                    <a:pt x="174" y="26"/>
                    <a:pt x="157" y="9"/>
                    <a:pt x="120" y="9"/>
                  </a:cubicBezTo>
                  <a:cubicBezTo>
                    <a:pt x="110" y="3"/>
                    <a:pt x="102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9" name="Google Shape;12169;p31"/>
            <p:cNvSpPr/>
            <p:nvPr/>
          </p:nvSpPr>
          <p:spPr>
            <a:xfrm>
              <a:off x="4097775" y="2943325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1" y="1"/>
                  </a:moveTo>
                  <a:cubicBezTo>
                    <a:pt x="88" y="1"/>
                    <a:pt x="55" y="1"/>
                    <a:pt x="38" y="34"/>
                  </a:cubicBezTo>
                  <a:cubicBezTo>
                    <a:pt x="17" y="34"/>
                    <a:pt x="1" y="71"/>
                    <a:pt x="1" y="87"/>
                  </a:cubicBezTo>
                  <a:lnTo>
                    <a:pt x="1" y="137"/>
                  </a:lnTo>
                  <a:cubicBezTo>
                    <a:pt x="17" y="174"/>
                    <a:pt x="55" y="190"/>
                    <a:pt x="88" y="207"/>
                  </a:cubicBezTo>
                  <a:lnTo>
                    <a:pt x="104" y="207"/>
                  </a:lnTo>
                  <a:cubicBezTo>
                    <a:pt x="158" y="207"/>
                    <a:pt x="207" y="174"/>
                    <a:pt x="207" y="120"/>
                  </a:cubicBezTo>
                  <a:cubicBezTo>
                    <a:pt x="207" y="87"/>
                    <a:pt x="207" y="71"/>
                    <a:pt x="191" y="34"/>
                  </a:cubicBezTo>
                  <a:cubicBezTo>
                    <a:pt x="174" y="17"/>
                    <a:pt x="158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0" name="Google Shape;12170;p31"/>
            <p:cNvSpPr/>
            <p:nvPr/>
          </p:nvSpPr>
          <p:spPr>
            <a:xfrm>
              <a:off x="4075000" y="3021450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25" y="1"/>
                  </a:moveTo>
                  <a:cubicBezTo>
                    <a:pt x="71" y="1"/>
                    <a:pt x="21" y="38"/>
                    <a:pt x="1" y="87"/>
                  </a:cubicBezTo>
                  <a:cubicBezTo>
                    <a:pt x="1" y="104"/>
                    <a:pt x="1" y="120"/>
                    <a:pt x="21" y="141"/>
                  </a:cubicBezTo>
                  <a:lnTo>
                    <a:pt x="21" y="174"/>
                  </a:lnTo>
                  <a:cubicBezTo>
                    <a:pt x="38" y="190"/>
                    <a:pt x="71" y="207"/>
                    <a:pt x="87" y="207"/>
                  </a:cubicBezTo>
                  <a:cubicBezTo>
                    <a:pt x="97" y="209"/>
                    <a:pt x="106" y="210"/>
                    <a:pt x="114" y="210"/>
                  </a:cubicBezTo>
                  <a:cubicBezTo>
                    <a:pt x="170" y="210"/>
                    <a:pt x="207" y="167"/>
                    <a:pt x="207" y="120"/>
                  </a:cubicBezTo>
                  <a:cubicBezTo>
                    <a:pt x="228" y="87"/>
                    <a:pt x="207" y="71"/>
                    <a:pt x="190" y="54"/>
                  </a:cubicBezTo>
                  <a:cubicBezTo>
                    <a:pt x="174" y="17"/>
                    <a:pt x="157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1" name="Google Shape;12171;p31"/>
            <p:cNvSpPr/>
            <p:nvPr/>
          </p:nvSpPr>
          <p:spPr>
            <a:xfrm>
              <a:off x="4092625" y="29896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0" y="1"/>
                  </a:moveTo>
                  <a:cubicBezTo>
                    <a:pt x="57" y="1"/>
                    <a:pt x="15" y="44"/>
                    <a:pt x="1" y="90"/>
                  </a:cubicBezTo>
                  <a:lnTo>
                    <a:pt x="1" y="140"/>
                  </a:lnTo>
                  <a:lnTo>
                    <a:pt x="17" y="156"/>
                  </a:lnTo>
                  <a:cubicBezTo>
                    <a:pt x="38" y="194"/>
                    <a:pt x="54" y="210"/>
                    <a:pt x="87" y="210"/>
                  </a:cubicBezTo>
                  <a:cubicBezTo>
                    <a:pt x="120" y="210"/>
                    <a:pt x="141" y="210"/>
                    <a:pt x="174" y="194"/>
                  </a:cubicBezTo>
                  <a:cubicBezTo>
                    <a:pt x="190" y="177"/>
                    <a:pt x="207" y="140"/>
                    <a:pt x="207" y="123"/>
                  </a:cubicBezTo>
                  <a:cubicBezTo>
                    <a:pt x="207" y="90"/>
                    <a:pt x="207" y="74"/>
                    <a:pt x="190" y="37"/>
                  </a:cubicBezTo>
                  <a:cubicBezTo>
                    <a:pt x="174" y="20"/>
                    <a:pt x="158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2" name="Google Shape;12172;p31"/>
            <p:cNvSpPr/>
            <p:nvPr/>
          </p:nvSpPr>
          <p:spPr>
            <a:xfrm>
              <a:off x="4015750" y="3070700"/>
              <a:ext cx="5175" cy="5050"/>
            </a:xfrm>
            <a:custGeom>
              <a:avLst/>
              <a:gdLst/>
              <a:ahLst/>
              <a:cxnLst/>
              <a:rect l="l" t="t" r="r" b="b"/>
              <a:pathLst>
                <a:path w="207" h="202" extrusionOk="0">
                  <a:moveTo>
                    <a:pt x="99" y="0"/>
                  </a:moveTo>
                  <a:cubicBezTo>
                    <a:pt x="68" y="0"/>
                    <a:pt x="39" y="13"/>
                    <a:pt x="21" y="43"/>
                  </a:cubicBezTo>
                  <a:cubicBezTo>
                    <a:pt x="0" y="59"/>
                    <a:pt x="0" y="92"/>
                    <a:pt x="0" y="109"/>
                  </a:cubicBezTo>
                  <a:lnTo>
                    <a:pt x="0" y="146"/>
                  </a:lnTo>
                  <a:cubicBezTo>
                    <a:pt x="21" y="162"/>
                    <a:pt x="21" y="179"/>
                    <a:pt x="37" y="179"/>
                  </a:cubicBezTo>
                  <a:cubicBezTo>
                    <a:pt x="59" y="194"/>
                    <a:pt x="86" y="202"/>
                    <a:pt x="111" y="202"/>
                  </a:cubicBezTo>
                  <a:cubicBezTo>
                    <a:pt x="142" y="202"/>
                    <a:pt x="172" y="190"/>
                    <a:pt x="190" y="162"/>
                  </a:cubicBezTo>
                  <a:cubicBezTo>
                    <a:pt x="206" y="146"/>
                    <a:pt x="206" y="129"/>
                    <a:pt x="206" y="92"/>
                  </a:cubicBezTo>
                  <a:cubicBezTo>
                    <a:pt x="206" y="59"/>
                    <a:pt x="190" y="43"/>
                    <a:pt x="173" y="26"/>
                  </a:cubicBezTo>
                  <a:cubicBezTo>
                    <a:pt x="151" y="9"/>
                    <a:pt x="124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3" name="Google Shape;12173;p31"/>
            <p:cNvSpPr/>
            <p:nvPr/>
          </p:nvSpPr>
          <p:spPr>
            <a:xfrm>
              <a:off x="4019250" y="30567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66" y="1"/>
                    <a:pt x="17" y="34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3" y="190"/>
                    <a:pt x="66" y="207"/>
                    <a:pt x="87" y="207"/>
                  </a:cubicBezTo>
                  <a:cubicBezTo>
                    <a:pt x="120" y="207"/>
                    <a:pt x="136" y="207"/>
                    <a:pt x="169" y="190"/>
                  </a:cubicBezTo>
                  <a:cubicBezTo>
                    <a:pt x="190" y="174"/>
                    <a:pt x="206" y="153"/>
                    <a:pt x="206" y="120"/>
                  </a:cubicBezTo>
                  <a:cubicBezTo>
                    <a:pt x="206" y="87"/>
                    <a:pt x="206" y="71"/>
                    <a:pt x="190" y="34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4" name="Google Shape;12174;p31"/>
            <p:cNvSpPr/>
            <p:nvPr/>
          </p:nvSpPr>
          <p:spPr>
            <a:xfrm>
              <a:off x="4046675" y="3030375"/>
              <a:ext cx="5675" cy="5075"/>
            </a:xfrm>
            <a:custGeom>
              <a:avLst/>
              <a:gdLst/>
              <a:ahLst/>
              <a:cxnLst/>
              <a:rect l="l" t="t" r="r" b="b"/>
              <a:pathLst>
                <a:path w="227" h="203" extrusionOk="0">
                  <a:moveTo>
                    <a:pt x="113" y="0"/>
                  </a:moveTo>
                  <a:cubicBezTo>
                    <a:pt x="85" y="0"/>
                    <a:pt x="55" y="12"/>
                    <a:pt x="37" y="40"/>
                  </a:cubicBezTo>
                  <a:cubicBezTo>
                    <a:pt x="21" y="56"/>
                    <a:pt x="0" y="93"/>
                    <a:pt x="21" y="110"/>
                  </a:cubicBezTo>
                  <a:lnTo>
                    <a:pt x="21" y="143"/>
                  </a:lnTo>
                  <a:cubicBezTo>
                    <a:pt x="21" y="159"/>
                    <a:pt x="37" y="176"/>
                    <a:pt x="54" y="176"/>
                  </a:cubicBezTo>
                  <a:cubicBezTo>
                    <a:pt x="65" y="190"/>
                    <a:pt x="86" y="203"/>
                    <a:pt x="104" y="203"/>
                  </a:cubicBezTo>
                  <a:cubicBezTo>
                    <a:pt x="111" y="203"/>
                    <a:pt x="118" y="201"/>
                    <a:pt x="124" y="196"/>
                  </a:cubicBezTo>
                  <a:cubicBezTo>
                    <a:pt x="157" y="196"/>
                    <a:pt x="173" y="196"/>
                    <a:pt x="190" y="159"/>
                  </a:cubicBezTo>
                  <a:cubicBezTo>
                    <a:pt x="206" y="143"/>
                    <a:pt x="227" y="110"/>
                    <a:pt x="227" y="93"/>
                  </a:cubicBezTo>
                  <a:cubicBezTo>
                    <a:pt x="227" y="56"/>
                    <a:pt x="206" y="40"/>
                    <a:pt x="173" y="23"/>
                  </a:cubicBezTo>
                  <a:cubicBezTo>
                    <a:pt x="158" y="8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5" name="Google Shape;12175;p31"/>
            <p:cNvSpPr/>
            <p:nvPr/>
          </p:nvSpPr>
          <p:spPr>
            <a:xfrm>
              <a:off x="4024400" y="30923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87" y="0"/>
                    <a:pt x="50" y="17"/>
                    <a:pt x="33" y="17"/>
                  </a:cubicBezTo>
                  <a:cubicBezTo>
                    <a:pt x="17" y="33"/>
                    <a:pt x="0" y="66"/>
                    <a:pt x="0" y="87"/>
                  </a:cubicBezTo>
                  <a:lnTo>
                    <a:pt x="0" y="136"/>
                  </a:lnTo>
                  <a:cubicBezTo>
                    <a:pt x="0" y="153"/>
                    <a:pt x="0" y="153"/>
                    <a:pt x="17" y="169"/>
                  </a:cubicBezTo>
                  <a:cubicBezTo>
                    <a:pt x="33" y="190"/>
                    <a:pt x="50" y="206"/>
                    <a:pt x="87" y="206"/>
                  </a:cubicBezTo>
                  <a:cubicBezTo>
                    <a:pt x="95" y="209"/>
                    <a:pt x="104" y="211"/>
                    <a:pt x="112" y="211"/>
                  </a:cubicBezTo>
                  <a:cubicBezTo>
                    <a:pt x="154" y="211"/>
                    <a:pt x="193" y="178"/>
                    <a:pt x="207" y="120"/>
                  </a:cubicBezTo>
                  <a:cubicBezTo>
                    <a:pt x="207" y="103"/>
                    <a:pt x="207" y="66"/>
                    <a:pt x="190" y="50"/>
                  </a:cubicBezTo>
                  <a:cubicBezTo>
                    <a:pt x="170" y="17"/>
                    <a:pt x="13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6" name="Google Shape;12176;p31"/>
            <p:cNvSpPr/>
            <p:nvPr/>
          </p:nvSpPr>
          <p:spPr>
            <a:xfrm>
              <a:off x="4055325" y="306742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1"/>
                  </a:moveTo>
                  <a:cubicBezTo>
                    <a:pt x="87" y="1"/>
                    <a:pt x="33" y="34"/>
                    <a:pt x="17" y="71"/>
                  </a:cubicBezTo>
                  <a:lnTo>
                    <a:pt x="17" y="104"/>
                  </a:lnTo>
                  <a:cubicBezTo>
                    <a:pt x="0" y="120"/>
                    <a:pt x="17" y="137"/>
                    <a:pt x="17" y="157"/>
                  </a:cubicBezTo>
                  <a:cubicBezTo>
                    <a:pt x="33" y="174"/>
                    <a:pt x="50" y="190"/>
                    <a:pt x="66" y="207"/>
                  </a:cubicBezTo>
                  <a:lnTo>
                    <a:pt x="103" y="207"/>
                  </a:lnTo>
                  <a:cubicBezTo>
                    <a:pt x="112" y="209"/>
                    <a:pt x="120" y="211"/>
                    <a:pt x="129" y="211"/>
                  </a:cubicBezTo>
                  <a:cubicBezTo>
                    <a:pt x="170" y="211"/>
                    <a:pt x="209" y="178"/>
                    <a:pt x="223" y="120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90" y="34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7" name="Google Shape;12177;p31"/>
            <p:cNvSpPr/>
            <p:nvPr/>
          </p:nvSpPr>
          <p:spPr>
            <a:xfrm>
              <a:off x="4056150" y="3132675"/>
              <a:ext cx="5175" cy="5400"/>
            </a:xfrm>
            <a:custGeom>
              <a:avLst/>
              <a:gdLst/>
              <a:ahLst/>
              <a:cxnLst/>
              <a:rect l="l" t="t" r="r" b="b"/>
              <a:pathLst>
                <a:path w="207" h="216" extrusionOk="0">
                  <a:moveTo>
                    <a:pt x="120" y="0"/>
                  </a:moveTo>
                  <a:cubicBezTo>
                    <a:pt x="70" y="0"/>
                    <a:pt x="0" y="37"/>
                    <a:pt x="0" y="87"/>
                  </a:cubicBezTo>
                  <a:lnTo>
                    <a:pt x="0" y="157"/>
                  </a:lnTo>
                  <a:lnTo>
                    <a:pt x="17" y="173"/>
                  </a:lnTo>
                  <a:cubicBezTo>
                    <a:pt x="33" y="190"/>
                    <a:pt x="54" y="206"/>
                    <a:pt x="87" y="206"/>
                  </a:cubicBezTo>
                  <a:cubicBezTo>
                    <a:pt x="97" y="213"/>
                    <a:pt x="105" y="215"/>
                    <a:pt x="113" y="215"/>
                  </a:cubicBezTo>
                  <a:cubicBezTo>
                    <a:pt x="132" y="215"/>
                    <a:pt x="147" y="202"/>
                    <a:pt x="173" y="190"/>
                  </a:cubicBezTo>
                  <a:cubicBezTo>
                    <a:pt x="190" y="173"/>
                    <a:pt x="206" y="157"/>
                    <a:pt x="206" y="124"/>
                  </a:cubicBezTo>
                  <a:cubicBezTo>
                    <a:pt x="206" y="103"/>
                    <a:pt x="206" y="70"/>
                    <a:pt x="190" y="54"/>
                  </a:cubicBezTo>
                  <a:cubicBezTo>
                    <a:pt x="173" y="37"/>
                    <a:pt x="157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8" name="Google Shape;12178;p31"/>
            <p:cNvSpPr/>
            <p:nvPr/>
          </p:nvSpPr>
          <p:spPr>
            <a:xfrm>
              <a:off x="4055725" y="30532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3" y="0"/>
                  </a:moveTo>
                  <a:cubicBezTo>
                    <a:pt x="91" y="0"/>
                    <a:pt x="57" y="16"/>
                    <a:pt x="34" y="37"/>
                  </a:cubicBezTo>
                  <a:cubicBezTo>
                    <a:pt x="17" y="53"/>
                    <a:pt x="1" y="86"/>
                    <a:pt x="1" y="123"/>
                  </a:cubicBezTo>
                  <a:cubicBezTo>
                    <a:pt x="1" y="123"/>
                    <a:pt x="1" y="140"/>
                    <a:pt x="17" y="140"/>
                  </a:cubicBezTo>
                  <a:cubicBezTo>
                    <a:pt x="17" y="156"/>
                    <a:pt x="34" y="173"/>
                    <a:pt x="50" y="189"/>
                  </a:cubicBezTo>
                  <a:cubicBezTo>
                    <a:pt x="65" y="204"/>
                    <a:pt x="84" y="210"/>
                    <a:pt x="104" y="210"/>
                  </a:cubicBezTo>
                  <a:cubicBezTo>
                    <a:pt x="135" y="210"/>
                    <a:pt x="168" y="195"/>
                    <a:pt x="190" y="173"/>
                  </a:cubicBezTo>
                  <a:cubicBezTo>
                    <a:pt x="207" y="140"/>
                    <a:pt x="223" y="123"/>
                    <a:pt x="207" y="86"/>
                  </a:cubicBezTo>
                  <a:cubicBezTo>
                    <a:pt x="207" y="70"/>
                    <a:pt x="190" y="37"/>
                    <a:pt x="174" y="20"/>
                  </a:cubicBezTo>
                  <a:cubicBezTo>
                    <a:pt x="160" y="6"/>
                    <a:pt x="142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9" name="Google Shape;12179;p31"/>
            <p:cNvSpPr/>
            <p:nvPr/>
          </p:nvSpPr>
          <p:spPr>
            <a:xfrm>
              <a:off x="4057900" y="3040275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6" y="1"/>
                  </a:moveTo>
                  <a:cubicBezTo>
                    <a:pt x="106" y="1"/>
                    <a:pt x="97" y="2"/>
                    <a:pt x="87" y="6"/>
                  </a:cubicBezTo>
                  <a:cubicBezTo>
                    <a:pt x="17" y="39"/>
                    <a:pt x="0" y="89"/>
                    <a:pt x="17" y="142"/>
                  </a:cubicBezTo>
                  <a:cubicBezTo>
                    <a:pt x="31" y="184"/>
                    <a:pt x="82" y="216"/>
                    <a:pt x="127" y="216"/>
                  </a:cubicBezTo>
                  <a:cubicBezTo>
                    <a:pt x="136" y="216"/>
                    <a:pt x="145" y="215"/>
                    <a:pt x="153" y="212"/>
                  </a:cubicBezTo>
                  <a:cubicBezTo>
                    <a:pt x="207" y="175"/>
                    <a:pt x="240" y="126"/>
                    <a:pt x="207" y="72"/>
                  </a:cubicBezTo>
                  <a:cubicBezTo>
                    <a:pt x="193" y="32"/>
                    <a:pt x="156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0" name="Google Shape;12180;p31"/>
            <p:cNvSpPr/>
            <p:nvPr/>
          </p:nvSpPr>
          <p:spPr>
            <a:xfrm>
              <a:off x="4058300" y="3118800"/>
              <a:ext cx="5200" cy="5100"/>
            </a:xfrm>
            <a:custGeom>
              <a:avLst/>
              <a:gdLst/>
              <a:ahLst/>
              <a:cxnLst/>
              <a:rect l="l" t="t" r="r" b="b"/>
              <a:pathLst>
                <a:path w="208" h="204" extrusionOk="0">
                  <a:moveTo>
                    <a:pt x="104" y="0"/>
                  </a:moveTo>
                  <a:cubicBezTo>
                    <a:pt x="75" y="0"/>
                    <a:pt x="47" y="13"/>
                    <a:pt x="17" y="40"/>
                  </a:cubicBezTo>
                  <a:cubicBezTo>
                    <a:pt x="1" y="61"/>
                    <a:pt x="1" y="94"/>
                    <a:pt x="1" y="110"/>
                  </a:cubicBezTo>
                  <a:cubicBezTo>
                    <a:pt x="1" y="127"/>
                    <a:pt x="1" y="127"/>
                    <a:pt x="17" y="143"/>
                  </a:cubicBezTo>
                  <a:cubicBezTo>
                    <a:pt x="17" y="164"/>
                    <a:pt x="34" y="180"/>
                    <a:pt x="34" y="180"/>
                  </a:cubicBezTo>
                  <a:cubicBezTo>
                    <a:pt x="60" y="192"/>
                    <a:pt x="76" y="203"/>
                    <a:pt x="95" y="203"/>
                  </a:cubicBezTo>
                  <a:cubicBezTo>
                    <a:pt x="103" y="203"/>
                    <a:pt x="111" y="201"/>
                    <a:pt x="120" y="197"/>
                  </a:cubicBezTo>
                  <a:cubicBezTo>
                    <a:pt x="137" y="197"/>
                    <a:pt x="174" y="197"/>
                    <a:pt x="191" y="164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61"/>
                    <a:pt x="191" y="40"/>
                    <a:pt x="174" y="23"/>
                  </a:cubicBezTo>
                  <a:cubicBezTo>
                    <a:pt x="150" y="9"/>
                    <a:pt x="12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1" name="Google Shape;12181;p31"/>
            <p:cNvSpPr/>
            <p:nvPr/>
          </p:nvSpPr>
          <p:spPr>
            <a:xfrm>
              <a:off x="4065225" y="30781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3" y="0"/>
                    <a:pt x="66" y="0"/>
                    <a:pt x="33" y="17"/>
                  </a:cubicBezTo>
                  <a:cubicBezTo>
                    <a:pt x="17" y="37"/>
                    <a:pt x="0" y="54"/>
                    <a:pt x="0" y="87"/>
                  </a:cubicBezTo>
                  <a:lnTo>
                    <a:pt x="0" y="140"/>
                  </a:lnTo>
                  <a:lnTo>
                    <a:pt x="17" y="157"/>
                  </a:lnTo>
                  <a:cubicBezTo>
                    <a:pt x="33" y="190"/>
                    <a:pt x="66" y="206"/>
                    <a:pt x="83" y="206"/>
                  </a:cubicBezTo>
                  <a:cubicBezTo>
                    <a:pt x="136" y="206"/>
                    <a:pt x="206" y="173"/>
                    <a:pt x="206" y="120"/>
                  </a:cubicBezTo>
                  <a:cubicBezTo>
                    <a:pt x="206" y="87"/>
                    <a:pt x="206" y="70"/>
                    <a:pt x="186" y="37"/>
                  </a:cubicBezTo>
                  <a:cubicBezTo>
                    <a:pt x="169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2" name="Google Shape;12182;p31"/>
            <p:cNvSpPr/>
            <p:nvPr/>
          </p:nvSpPr>
          <p:spPr>
            <a:xfrm>
              <a:off x="4048425" y="301655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24" y="1"/>
                  </a:moveTo>
                  <a:cubicBezTo>
                    <a:pt x="111" y="1"/>
                    <a:pt x="99" y="3"/>
                    <a:pt x="87" y="7"/>
                  </a:cubicBezTo>
                  <a:cubicBezTo>
                    <a:pt x="33" y="28"/>
                    <a:pt x="0" y="94"/>
                    <a:pt x="17" y="147"/>
                  </a:cubicBezTo>
                  <a:cubicBezTo>
                    <a:pt x="33" y="164"/>
                    <a:pt x="33" y="164"/>
                    <a:pt x="54" y="180"/>
                  </a:cubicBezTo>
                  <a:cubicBezTo>
                    <a:pt x="65" y="192"/>
                    <a:pt x="94" y="204"/>
                    <a:pt x="122" y="204"/>
                  </a:cubicBezTo>
                  <a:cubicBezTo>
                    <a:pt x="134" y="204"/>
                    <a:pt x="146" y="202"/>
                    <a:pt x="157" y="197"/>
                  </a:cubicBezTo>
                  <a:cubicBezTo>
                    <a:pt x="190" y="180"/>
                    <a:pt x="223" y="147"/>
                    <a:pt x="223" y="110"/>
                  </a:cubicBezTo>
                  <a:lnTo>
                    <a:pt x="223" y="61"/>
                  </a:lnTo>
                  <a:cubicBezTo>
                    <a:pt x="198" y="20"/>
                    <a:pt x="16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3" name="Google Shape;12183;p31"/>
            <p:cNvSpPr/>
            <p:nvPr/>
          </p:nvSpPr>
          <p:spPr>
            <a:xfrm>
              <a:off x="4061300" y="3091450"/>
              <a:ext cx="5600" cy="4900"/>
            </a:xfrm>
            <a:custGeom>
              <a:avLst/>
              <a:gdLst/>
              <a:ahLst/>
              <a:cxnLst/>
              <a:rect l="l" t="t" r="r" b="b"/>
              <a:pathLst>
                <a:path w="224" h="196" extrusionOk="0">
                  <a:moveTo>
                    <a:pt x="87" y="0"/>
                  </a:moveTo>
                  <a:cubicBezTo>
                    <a:pt x="17" y="21"/>
                    <a:pt x="0" y="87"/>
                    <a:pt x="17" y="140"/>
                  </a:cubicBezTo>
                  <a:cubicBezTo>
                    <a:pt x="29" y="177"/>
                    <a:pt x="72" y="196"/>
                    <a:pt x="115" y="196"/>
                  </a:cubicBezTo>
                  <a:cubicBezTo>
                    <a:pt x="129" y="196"/>
                    <a:pt x="144" y="194"/>
                    <a:pt x="157" y="190"/>
                  </a:cubicBezTo>
                  <a:cubicBezTo>
                    <a:pt x="174" y="190"/>
                    <a:pt x="190" y="173"/>
                    <a:pt x="190" y="173"/>
                  </a:cubicBezTo>
                  <a:cubicBezTo>
                    <a:pt x="223" y="140"/>
                    <a:pt x="223" y="103"/>
                    <a:pt x="223" y="70"/>
                  </a:cubicBezTo>
                  <a:cubicBezTo>
                    <a:pt x="207" y="21"/>
                    <a:pt x="174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4" name="Google Shape;12184;p31"/>
            <p:cNvSpPr/>
            <p:nvPr/>
          </p:nvSpPr>
          <p:spPr>
            <a:xfrm>
              <a:off x="4060475" y="31048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104" y="0"/>
                    <a:pt x="66" y="0"/>
                    <a:pt x="50" y="17"/>
                  </a:cubicBezTo>
                  <a:cubicBezTo>
                    <a:pt x="17" y="33"/>
                    <a:pt x="17" y="66"/>
                    <a:pt x="0" y="83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69"/>
                  </a:lnTo>
                  <a:cubicBezTo>
                    <a:pt x="33" y="186"/>
                    <a:pt x="66" y="206"/>
                    <a:pt x="87" y="206"/>
                  </a:cubicBezTo>
                  <a:cubicBezTo>
                    <a:pt x="95" y="208"/>
                    <a:pt x="104" y="209"/>
                    <a:pt x="111" y="209"/>
                  </a:cubicBezTo>
                  <a:cubicBezTo>
                    <a:pt x="166" y="209"/>
                    <a:pt x="207" y="163"/>
                    <a:pt x="207" y="120"/>
                  </a:cubicBezTo>
                  <a:cubicBezTo>
                    <a:pt x="223" y="83"/>
                    <a:pt x="207" y="66"/>
                    <a:pt x="190" y="50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5" name="Google Shape;12185;p31"/>
            <p:cNvSpPr/>
            <p:nvPr/>
          </p:nvSpPr>
          <p:spPr>
            <a:xfrm>
              <a:off x="4048000" y="310987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8" y="1"/>
                  </a:moveTo>
                  <a:cubicBezTo>
                    <a:pt x="55" y="1"/>
                    <a:pt x="15" y="46"/>
                    <a:pt x="1" y="88"/>
                  </a:cubicBezTo>
                  <a:lnTo>
                    <a:pt x="1" y="141"/>
                  </a:lnTo>
                  <a:cubicBezTo>
                    <a:pt x="17" y="174"/>
                    <a:pt x="50" y="191"/>
                    <a:pt x="87" y="211"/>
                  </a:cubicBezTo>
                  <a:cubicBezTo>
                    <a:pt x="153" y="211"/>
                    <a:pt x="207" y="174"/>
                    <a:pt x="207" y="125"/>
                  </a:cubicBezTo>
                  <a:cubicBezTo>
                    <a:pt x="207" y="88"/>
                    <a:pt x="207" y="71"/>
                    <a:pt x="190" y="38"/>
                  </a:cubicBezTo>
                  <a:cubicBezTo>
                    <a:pt x="174" y="22"/>
                    <a:pt x="153" y="5"/>
                    <a:pt x="120" y="5"/>
                  </a:cubicBezTo>
                  <a:cubicBezTo>
                    <a:pt x="113" y="2"/>
                    <a:pt x="105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6" name="Google Shape;12186;p31"/>
            <p:cNvSpPr/>
            <p:nvPr/>
          </p:nvSpPr>
          <p:spPr>
            <a:xfrm>
              <a:off x="4042850" y="299337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0" y="0"/>
                  </a:moveTo>
                  <a:cubicBezTo>
                    <a:pt x="96" y="0"/>
                    <a:pt x="83" y="2"/>
                    <a:pt x="71" y="6"/>
                  </a:cubicBezTo>
                  <a:cubicBezTo>
                    <a:pt x="17" y="27"/>
                    <a:pt x="0" y="93"/>
                    <a:pt x="17" y="147"/>
                  </a:cubicBezTo>
                  <a:cubicBezTo>
                    <a:pt x="29" y="184"/>
                    <a:pt x="72" y="202"/>
                    <a:pt x="113" y="202"/>
                  </a:cubicBezTo>
                  <a:cubicBezTo>
                    <a:pt x="127" y="202"/>
                    <a:pt x="141" y="200"/>
                    <a:pt x="153" y="196"/>
                  </a:cubicBezTo>
                  <a:cubicBezTo>
                    <a:pt x="207" y="180"/>
                    <a:pt x="223" y="109"/>
                    <a:pt x="207" y="60"/>
                  </a:cubicBezTo>
                  <a:cubicBezTo>
                    <a:pt x="194" y="20"/>
                    <a:pt x="151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7" name="Google Shape;12187;p31"/>
            <p:cNvSpPr/>
            <p:nvPr/>
          </p:nvSpPr>
          <p:spPr>
            <a:xfrm>
              <a:off x="4044600" y="30420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3" y="0"/>
                    <a:pt x="50" y="0"/>
                    <a:pt x="34" y="37"/>
                  </a:cubicBezTo>
                  <a:cubicBezTo>
                    <a:pt x="17" y="37"/>
                    <a:pt x="1" y="70"/>
                    <a:pt x="1" y="87"/>
                  </a:cubicBezTo>
                  <a:lnTo>
                    <a:pt x="1" y="140"/>
                  </a:lnTo>
                  <a:cubicBezTo>
                    <a:pt x="17" y="173"/>
                    <a:pt x="50" y="190"/>
                    <a:pt x="83" y="206"/>
                  </a:cubicBezTo>
                  <a:lnTo>
                    <a:pt x="104" y="206"/>
                  </a:lnTo>
                  <a:cubicBezTo>
                    <a:pt x="153" y="206"/>
                    <a:pt x="207" y="173"/>
                    <a:pt x="207" y="120"/>
                  </a:cubicBezTo>
                  <a:cubicBezTo>
                    <a:pt x="207" y="87"/>
                    <a:pt x="207" y="70"/>
                    <a:pt x="186" y="37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8" name="Google Shape;12188;p31"/>
            <p:cNvSpPr/>
            <p:nvPr/>
          </p:nvSpPr>
          <p:spPr>
            <a:xfrm>
              <a:off x="4058725" y="30260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7" y="0"/>
                  </a:moveTo>
                  <a:cubicBezTo>
                    <a:pt x="95" y="0"/>
                    <a:pt x="82" y="3"/>
                    <a:pt x="70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29" y="181"/>
                    <a:pt x="69" y="209"/>
                    <a:pt x="110" y="209"/>
                  </a:cubicBezTo>
                  <a:cubicBezTo>
                    <a:pt x="126" y="209"/>
                    <a:pt x="142" y="205"/>
                    <a:pt x="157" y="196"/>
                  </a:cubicBezTo>
                  <a:cubicBezTo>
                    <a:pt x="207" y="180"/>
                    <a:pt x="223" y="126"/>
                    <a:pt x="207" y="76"/>
                  </a:cubicBezTo>
                  <a:cubicBezTo>
                    <a:pt x="194" y="23"/>
                    <a:pt x="150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9" name="Google Shape;12189;p31"/>
            <p:cNvSpPr/>
            <p:nvPr/>
          </p:nvSpPr>
          <p:spPr>
            <a:xfrm>
              <a:off x="4050175" y="3094400"/>
              <a:ext cx="5575" cy="5150"/>
            </a:xfrm>
            <a:custGeom>
              <a:avLst/>
              <a:gdLst/>
              <a:ahLst/>
              <a:cxnLst/>
              <a:rect l="l" t="t" r="r" b="b"/>
              <a:pathLst>
                <a:path w="223" h="206" extrusionOk="0">
                  <a:moveTo>
                    <a:pt x="116" y="0"/>
                  </a:moveTo>
                  <a:cubicBezTo>
                    <a:pt x="106" y="0"/>
                    <a:pt x="96" y="2"/>
                    <a:pt x="87" y="6"/>
                  </a:cubicBezTo>
                  <a:cubicBezTo>
                    <a:pt x="17" y="22"/>
                    <a:pt x="0" y="88"/>
                    <a:pt x="17" y="142"/>
                  </a:cubicBezTo>
                  <a:cubicBezTo>
                    <a:pt x="17" y="158"/>
                    <a:pt x="33" y="175"/>
                    <a:pt x="50" y="175"/>
                  </a:cubicBezTo>
                  <a:cubicBezTo>
                    <a:pt x="59" y="196"/>
                    <a:pt x="81" y="205"/>
                    <a:pt x="104" y="205"/>
                  </a:cubicBezTo>
                  <a:cubicBezTo>
                    <a:pt x="121" y="205"/>
                    <a:pt x="139" y="200"/>
                    <a:pt x="153" y="191"/>
                  </a:cubicBezTo>
                  <a:cubicBezTo>
                    <a:pt x="190" y="191"/>
                    <a:pt x="223" y="158"/>
                    <a:pt x="223" y="109"/>
                  </a:cubicBezTo>
                  <a:lnTo>
                    <a:pt x="223" y="72"/>
                  </a:lnTo>
                  <a:cubicBezTo>
                    <a:pt x="196" y="32"/>
                    <a:pt x="156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0" name="Google Shape;12190;p31"/>
            <p:cNvSpPr/>
            <p:nvPr/>
          </p:nvSpPr>
          <p:spPr>
            <a:xfrm>
              <a:off x="4063475" y="2997825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21" y="0"/>
                  </a:moveTo>
                  <a:cubicBezTo>
                    <a:pt x="90" y="0"/>
                    <a:pt x="56" y="14"/>
                    <a:pt x="33" y="35"/>
                  </a:cubicBezTo>
                  <a:cubicBezTo>
                    <a:pt x="17" y="72"/>
                    <a:pt x="0" y="88"/>
                    <a:pt x="0" y="121"/>
                  </a:cubicBezTo>
                  <a:lnTo>
                    <a:pt x="17" y="138"/>
                  </a:lnTo>
                  <a:cubicBezTo>
                    <a:pt x="17" y="158"/>
                    <a:pt x="33" y="175"/>
                    <a:pt x="50" y="191"/>
                  </a:cubicBezTo>
                  <a:cubicBezTo>
                    <a:pt x="64" y="204"/>
                    <a:pt x="82" y="209"/>
                    <a:pt x="101" y="209"/>
                  </a:cubicBezTo>
                  <a:cubicBezTo>
                    <a:pt x="133" y="209"/>
                    <a:pt x="167" y="195"/>
                    <a:pt x="190" y="175"/>
                  </a:cubicBezTo>
                  <a:cubicBezTo>
                    <a:pt x="223" y="121"/>
                    <a:pt x="223" y="72"/>
                    <a:pt x="173" y="18"/>
                  </a:cubicBezTo>
                  <a:cubicBezTo>
                    <a:pt x="159" y="5"/>
                    <a:pt x="141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1" name="Google Shape;12191;p31"/>
            <p:cNvSpPr/>
            <p:nvPr/>
          </p:nvSpPr>
          <p:spPr>
            <a:xfrm>
              <a:off x="4051400" y="3082025"/>
              <a:ext cx="5600" cy="5225"/>
            </a:xfrm>
            <a:custGeom>
              <a:avLst/>
              <a:gdLst/>
              <a:ahLst/>
              <a:cxnLst/>
              <a:rect l="l" t="t" r="r" b="b"/>
              <a:pathLst>
                <a:path w="224" h="209" extrusionOk="0">
                  <a:moveTo>
                    <a:pt x="124" y="1"/>
                  </a:moveTo>
                  <a:cubicBezTo>
                    <a:pt x="93" y="1"/>
                    <a:pt x="58" y="15"/>
                    <a:pt x="38" y="35"/>
                  </a:cubicBezTo>
                  <a:cubicBezTo>
                    <a:pt x="17" y="68"/>
                    <a:pt x="1" y="89"/>
                    <a:pt x="1" y="122"/>
                  </a:cubicBezTo>
                  <a:lnTo>
                    <a:pt x="17" y="138"/>
                  </a:lnTo>
                  <a:cubicBezTo>
                    <a:pt x="17" y="155"/>
                    <a:pt x="38" y="171"/>
                    <a:pt x="54" y="192"/>
                  </a:cubicBezTo>
                  <a:cubicBezTo>
                    <a:pt x="71" y="208"/>
                    <a:pt x="87" y="208"/>
                    <a:pt x="120" y="208"/>
                  </a:cubicBezTo>
                  <a:cubicBezTo>
                    <a:pt x="157" y="208"/>
                    <a:pt x="174" y="192"/>
                    <a:pt x="190" y="171"/>
                  </a:cubicBezTo>
                  <a:cubicBezTo>
                    <a:pt x="207" y="155"/>
                    <a:pt x="223" y="122"/>
                    <a:pt x="207" y="89"/>
                  </a:cubicBezTo>
                  <a:cubicBezTo>
                    <a:pt x="207" y="68"/>
                    <a:pt x="207" y="35"/>
                    <a:pt x="174" y="18"/>
                  </a:cubicBezTo>
                  <a:cubicBezTo>
                    <a:pt x="161" y="6"/>
                    <a:pt x="143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2" name="Google Shape;12192;p31"/>
            <p:cNvSpPr/>
            <p:nvPr/>
          </p:nvSpPr>
          <p:spPr>
            <a:xfrm>
              <a:off x="4062650" y="301465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83" y="1"/>
                  </a:moveTo>
                  <a:cubicBezTo>
                    <a:pt x="50" y="17"/>
                    <a:pt x="33" y="34"/>
                    <a:pt x="33" y="50"/>
                  </a:cubicBezTo>
                  <a:cubicBezTo>
                    <a:pt x="17" y="67"/>
                    <a:pt x="0" y="104"/>
                    <a:pt x="17" y="137"/>
                  </a:cubicBezTo>
                  <a:cubicBezTo>
                    <a:pt x="28" y="172"/>
                    <a:pt x="68" y="201"/>
                    <a:pt x="107" y="201"/>
                  </a:cubicBezTo>
                  <a:cubicBezTo>
                    <a:pt x="123" y="201"/>
                    <a:pt x="139" y="197"/>
                    <a:pt x="153" y="186"/>
                  </a:cubicBezTo>
                  <a:cubicBezTo>
                    <a:pt x="206" y="170"/>
                    <a:pt x="239" y="120"/>
                    <a:pt x="206" y="67"/>
                  </a:cubicBezTo>
                  <a:cubicBezTo>
                    <a:pt x="206" y="34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3" name="Google Shape;12193;p31"/>
            <p:cNvSpPr/>
            <p:nvPr/>
          </p:nvSpPr>
          <p:spPr>
            <a:xfrm>
              <a:off x="4352075" y="308512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14" y="1"/>
                  </a:moveTo>
                  <a:cubicBezTo>
                    <a:pt x="99" y="1"/>
                    <a:pt x="84" y="5"/>
                    <a:pt x="70" y="14"/>
                  </a:cubicBezTo>
                  <a:cubicBezTo>
                    <a:pt x="17" y="31"/>
                    <a:pt x="0" y="84"/>
                    <a:pt x="17" y="134"/>
                  </a:cubicBezTo>
                  <a:cubicBezTo>
                    <a:pt x="30" y="178"/>
                    <a:pt x="80" y="208"/>
                    <a:pt x="125" y="208"/>
                  </a:cubicBezTo>
                  <a:cubicBezTo>
                    <a:pt x="135" y="208"/>
                    <a:pt x="144" y="207"/>
                    <a:pt x="153" y="204"/>
                  </a:cubicBezTo>
                  <a:cubicBezTo>
                    <a:pt x="206" y="187"/>
                    <a:pt x="223" y="117"/>
                    <a:pt x="206" y="68"/>
                  </a:cubicBezTo>
                  <a:cubicBezTo>
                    <a:pt x="194" y="29"/>
                    <a:pt x="154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4" name="Google Shape;12194;p31"/>
            <p:cNvSpPr/>
            <p:nvPr/>
          </p:nvSpPr>
          <p:spPr>
            <a:xfrm>
              <a:off x="4231775" y="30489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54" y="17"/>
                    <a:pt x="38" y="34"/>
                  </a:cubicBezTo>
                  <a:cubicBezTo>
                    <a:pt x="17" y="50"/>
                    <a:pt x="1" y="71"/>
                    <a:pt x="1" y="87"/>
                  </a:cubicBezTo>
                  <a:lnTo>
                    <a:pt x="1" y="153"/>
                  </a:lnTo>
                  <a:cubicBezTo>
                    <a:pt x="17" y="174"/>
                    <a:pt x="54" y="207"/>
                    <a:pt x="87" y="207"/>
                  </a:cubicBezTo>
                  <a:lnTo>
                    <a:pt x="104" y="207"/>
                  </a:lnTo>
                  <a:cubicBezTo>
                    <a:pt x="157" y="207"/>
                    <a:pt x="190" y="174"/>
                    <a:pt x="207" y="120"/>
                  </a:cubicBezTo>
                  <a:cubicBezTo>
                    <a:pt x="207" y="104"/>
                    <a:pt x="207" y="71"/>
                    <a:pt x="190" y="50"/>
                  </a:cubicBezTo>
                  <a:cubicBezTo>
                    <a:pt x="174" y="34"/>
                    <a:pt x="141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5" name="Google Shape;12195;p31"/>
            <p:cNvSpPr/>
            <p:nvPr/>
          </p:nvSpPr>
          <p:spPr>
            <a:xfrm>
              <a:off x="4243025" y="3060375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4" y="1"/>
                  </a:moveTo>
                  <a:cubicBezTo>
                    <a:pt x="64" y="1"/>
                    <a:pt x="35" y="14"/>
                    <a:pt x="17" y="43"/>
                  </a:cubicBezTo>
                  <a:cubicBezTo>
                    <a:pt x="0" y="60"/>
                    <a:pt x="0" y="93"/>
                    <a:pt x="0" y="109"/>
                  </a:cubicBezTo>
                  <a:lnTo>
                    <a:pt x="0" y="146"/>
                  </a:lnTo>
                  <a:cubicBezTo>
                    <a:pt x="17" y="163"/>
                    <a:pt x="17" y="179"/>
                    <a:pt x="33" y="179"/>
                  </a:cubicBezTo>
                  <a:cubicBezTo>
                    <a:pt x="55" y="194"/>
                    <a:pt x="82" y="202"/>
                    <a:pt x="107" y="202"/>
                  </a:cubicBezTo>
                  <a:cubicBezTo>
                    <a:pt x="138" y="202"/>
                    <a:pt x="168" y="190"/>
                    <a:pt x="186" y="163"/>
                  </a:cubicBezTo>
                  <a:cubicBezTo>
                    <a:pt x="206" y="146"/>
                    <a:pt x="206" y="109"/>
                    <a:pt x="206" y="93"/>
                  </a:cubicBezTo>
                  <a:cubicBezTo>
                    <a:pt x="206" y="60"/>
                    <a:pt x="186" y="43"/>
                    <a:pt x="169" y="27"/>
                  </a:cubicBezTo>
                  <a:cubicBezTo>
                    <a:pt x="147" y="10"/>
                    <a:pt x="120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6" name="Google Shape;12196;p31"/>
            <p:cNvSpPr/>
            <p:nvPr/>
          </p:nvSpPr>
          <p:spPr>
            <a:xfrm>
              <a:off x="4235700" y="30235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6" y="0"/>
                  </a:moveTo>
                  <a:cubicBezTo>
                    <a:pt x="86" y="0"/>
                    <a:pt x="76" y="1"/>
                    <a:pt x="66" y="4"/>
                  </a:cubicBezTo>
                  <a:cubicBezTo>
                    <a:pt x="17" y="37"/>
                    <a:pt x="0" y="91"/>
                    <a:pt x="17" y="140"/>
                  </a:cubicBezTo>
                  <a:cubicBezTo>
                    <a:pt x="17" y="161"/>
                    <a:pt x="33" y="177"/>
                    <a:pt x="33" y="177"/>
                  </a:cubicBezTo>
                  <a:cubicBezTo>
                    <a:pt x="66" y="210"/>
                    <a:pt x="120" y="210"/>
                    <a:pt x="153" y="210"/>
                  </a:cubicBezTo>
                  <a:cubicBezTo>
                    <a:pt x="190" y="194"/>
                    <a:pt x="207" y="161"/>
                    <a:pt x="223" y="124"/>
                  </a:cubicBezTo>
                  <a:cubicBezTo>
                    <a:pt x="223" y="107"/>
                    <a:pt x="223" y="91"/>
                    <a:pt x="207" y="74"/>
                  </a:cubicBezTo>
                  <a:cubicBezTo>
                    <a:pt x="193" y="30"/>
                    <a:pt x="143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7" name="Google Shape;12197;p31"/>
            <p:cNvSpPr/>
            <p:nvPr/>
          </p:nvSpPr>
          <p:spPr>
            <a:xfrm>
              <a:off x="4240450" y="2992775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26" y="1"/>
                  </a:moveTo>
                  <a:cubicBezTo>
                    <a:pt x="112" y="1"/>
                    <a:pt x="97" y="5"/>
                    <a:pt x="83" y="14"/>
                  </a:cubicBezTo>
                  <a:cubicBezTo>
                    <a:pt x="33" y="30"/>
                    <a:pt x="0" y="84"/>
                    <a:pt x="17" y="133"/>
                  </a:cubicBezTo>
                  <a:cubicBezTo>
                    <a:pt x="30" y="178"/>
                    <a:pt x="80" y="208"/>
                    <a:pt x="125" y="208"/>
                  </a:cubicBezTo>
                  <a:cubicBezTo>
                    <a:pt x="135" y="208"/>
                    <a:pt x="144" y="206"/>
                    <a:pt x="153" y="204"/>
                  </a:cubicBezTo>
                  <a:cubicBezTo>
                    <a:pt x="206" y="187"/>
                    <a:pt x="239" y="117"/>
                    <a:pt x="223" y="68"/>
                  </a:cubicBezTo>
                  <a:cubicBezTo>
                    <a:pt x="196" y="29"/>
                    <a:pt x="16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8" name="Google Shape;12198;p31"/>
            <p:cNvSpPr/>
            <p:nvPr/>
          </p:nvSpPr>
          <p:spPr>
            <a:xfrm>
              <a:off x="4239500" y="3011550"/>
              <a:ext cx="5200" cy="5300"/>
            </a:xfrm>
            <a:custGeom>
              <a:avLst/>
              <a:gdLst/>
              <a:ahLst/>
              <a:cxnLst/>
              <a:rect l="l" t="t" r="r" b="b"/>
              <a:pathLst>
                <a:path w="208" h="212" extrusionOk="0">
                  <a:moveTo>
                    <a:pt x="121" y="1"/>
                  </a:moveTo>
                  <a:cubicBezTo>
                    <a:pt x="71" y="1"/>
                    <a:pt x="17" y="38"/>
                    <a:pt x="1" y="88"/>
                  </a:cubicBezTo>
                  <a:lnTo>
                    <a:pt x="1" y="141"/>
                  </a:lnTo>
                  <a:cubicBezTo>
                    <a:pt x="17" y="158"/>
                    <a:pt x="17" y="158"/>
                    <a:pt x="17" y="174"/>
                  </a:cubicBezTo>
                  <a:cubicBezTo>
                    <a:pt x="38" y="191"/>
                    <a:pt x="71" y="207"/>
                    <a:pt x="88" y="207"/>
                  </a:cubicBezTo>
                  <a:cubicBezTo>
                    <a:pt x="98" y="210"/>
                    <a:pt x="108" y="212"/>
                    <a:pt x="118" y="212"/>
                  </a:cubicBezTo>
                  <a:cubicBezTo>
                    <a:pt x="171" y="212"/>
                    <a:pt x="207" y="167"/>
                    <a:pt x="207" y="125"/>
                  </a:cubicBezTo>
                  <a:cubicBezTo>
                    <a:pt x="207" y="104"/>
                    <a:pt x="207" y="71"/>
                    <a:pt x="191" y="55"/>
                  </a:cubicBezTo>
                  <a:cubicBezTo>
                    <a:pt x="174" y="22"/>
                    <a:pt x="158" y="22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9" name="Google Shape;12199;p31"/>
            <p:cNvSpPr/>
            <p:nvPr/>
          </p:nvSpPr>
          <p:spPr>
            <a:xfrm>
              <a:off x="4229200" y="29862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0" y="0"/>
                  </a:moveTo>
                  <a:cubicBezTo>
                    <a:pt x="56" y="0"/>
                    <a:pt x="17" y="45"/>
                    <a:pt x="17" y="87"/>
                  </a:cubicBezTo>
                  <a:cubicBezTo>
                    <a:pt x="1" y="108"/>
                    <a:pt x="17" y="124"/>
                    <a:pt x="17" y="141"/>
                  </a:cubicBezTo>
                  <a:cubicBezTo>
                    <a:pt x="17" y="141"/>
                    <a:pt x="17" y="157"/>
                    <a:pt x="38" y="157"/>
                  </a:cubicBezTo>
                  <a:cubicBezTo>
                    <a:pt x="54" y="190"/>
                    <a:pt x="71" y="190"/>
                    <a:pt x="104" y="211"/>
                  </a:cubicBezTo>
                  <a:cubicBezTo>
                    <a:pt x="157" y="211"/>
                    <a:pt x="207" y="174"/>
                    <a:pt x="223" y="124"/>
                  </a:cubicBezTo>
                  <a:cubicBezTo>
                    <a:pt x="223" y="87"/>
                    <a:pt x="223" y="71"/>
                    <a:pt x="207" y="38"/>
                  </a:cubicBezTo>
                  <a:cubicBezTo>
                    <a:pt x="190" y="21"/>
                    <a:pt x="157" y="5"/>
                    <a:pt x="141" y="5"/>
                  </a:cubicBez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0" name="Google Shape;12200;p31"/>
            <p:cNvSpPr/>
            <p:nvPr/>
          </p:nvSpPr>
          <p:spPr>
            <a:xfrm>
              <a:off x="4230550" y="29723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0"/>
                  </a:moveTo>
                  <a:cubicBezTo>
                    <a:pt x="112" y="0"/>
                    <a:pt x="99" y="2"/>
                    <a:pt x="87" y="6"/>
                  </a:cubicBezTo>
                  <a:cubicBezTo>
                    <a:pt x="33" y="23"/>
                    <a:pt x="0" y="93"/>
                    <a:pt x="17" y="147"/>
                  </a:cubicBezTo>
                  <a:cubicBezTo>
                    <a:pt x="42" y="184"/>
                    <a:pt x="78" y="202"/>
                    <a:pt x="115" y="202"/>
                  </a:cubicBezTo>
                  <a:cubicBezTo>
                    <a:pt x="128" y="202"/>
                    <a:pt x="140" y="200"/>
                    <a:pt x="153" y="196"/>
                  </a:cubicBezTo>
                  <a:cubicBezTo>
                    <a:pt x="223" y="180"/>
                    <a:pt x="239" y="109"/>
                    <a:pt x="223" y="60"/>
                  </a:cubicBezTo>
                  <a:cubicBezTo>
                    <a:pt x="210" y="20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1" name="Google Shape;12201;p31"/>
            <p:cNvSpPr/>
            <p:nvPr/>
          </p:nvSpPr>
          <p:spPr>
            <a:xfrm>
              <a:off x="4229625" y="3000325"/>
              <a:ext cx="6100" cy="5400"/>
            </a:xfrm>
            <a:custGeom>
              <a:avLst/>
              <a:gdLst/>
              <a:ahLst/>
              <a:cxnLst/>
              <a:rect l="l" t="t" r="r" b="b"/>
              <a:pathLst>
                <a:path w="244" h="216" extrusionOk="0">
                  <a:moveTo>
                    <a:pt x="116" y="0"/>
                  </a:moveTo>
                  <a:cubicBezTo>
                    <a:pt x="106" y="0"/>
                    <a:pt x="96" y="2"/>
                    <a:pt x="87" y="5"/>
                  </a:cubicBezTo>
                  <a:cubicBezTo>
                    <a:pt x="37" y="38"/>
                    <a:pt x="0" y="91"/>
                    <a:pt x="37" y="141"/>
                  </a:cubicBezTo>
                  <a:cubicBezTo>
                    <a:pt x="51" y="185"/>
                    <a:pt x="87" y="215"/>
                    <a:pt x="129" y="215"/>
                  </a:cubicBezTo>
                  <a:cubicBezTo>
                    <a:pt x="138" y="215"/>
                    <a:pt x="147" y="214"/>
                    <a:pt x="157" y="211"/>
                  </a:cubicBezTo>
                  <a:cubicBezTo>
                    <a:pt x="227" y="194"/>
                    <a:pt x="243" y="124"/>
                    <a:pt x="227" y="75"/>
                  </a:cubicBezTo>
                  <a:cubicBezTo>
                    <a:pt x="210" y="31"/>
                    <a:pt x="16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2" name="Google Shape;12202;p31"/>
            <p:cNvSpPr/>
            <p:nvPr/>
          </p:nvSpPr>
          <p:spPr>
            <a:xfrm>
              <a:off x="4270025" y="30475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6" y="1"/>
                  </a:moveTo>
                  <a:cubicBezTo>
                    <a:pt x="41" y="1"/>
                    <a:pt x="0" y="47"/>
                    <a:pt x="0" y="91"/>
                  </a:cubicBezTo>
                  <a:lnTo>
                    <a:pt x="0" y="144"/>
                  </a:lnTo>
                  <a:lnTo>
                    <a:pt x="17" y="161"/>
                  </a:lnTo>
                  <a:cubicBezTo>
                    <a:pt x="33" y="194"/>
                    <a:pt x="54" y="194"/>
                    <a:pt x="87" y="210"/>
                  </a:cubicBezTo>
                  <a:cubicBezTo>
                    <a:pt x="136" y="210"/>
                    <a:pt x="190" y="177"/>
                    <a:pt x="206" y="128"/>
                  </a:cubicBezTo>
                  <a:cubicBezTo>
                    <a:pt x="206" y="91"/>
                    <a:pt x="206" y="58"/>
                    <a:pt x="190" y="41"/>
                  </a:cubicBezTo>
                  <a:cubicBezTo>
                    <a:pt x="174" y="25"/>
                    <a:pt x="136" y="4"/>
                    <a:pt x="120" y="4"/>
                  </a:cubicBezTo>
                  <a:cubicBezTo>
                    <a:pt x="112" y="2"/>
                    <a:pt x="103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3" name="Google Shape;12203;p31"/>
            <p:cNvSpPr/>
            <p:nvPr/>
          </p:nvSpPr>
          <p:spPr>
            <a:xfrm>
              <a:off x="4244675" y="304747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8"/>
                    <a:pt x="0" y="94"/>
                    <a:pt x="37" y="147"/>
                  </a:cubicBezTo>
                  <a:cubicBezTo>
                    <a:pt x="50" y="184"/>
                    <a:pt x="81" y="203"/>
                    <a:pt x="125" y="203"/>
                  </a:cubicBezTo>
                  <a:cubicBezTo>
                    <a:pt x="140" y="203"/>
                    <a:pt x="156" y="201"/>
                    <a:pt x="173" y="197"/>
                  </a:cubicBezTo>
                  <a:cubicBezTo>
                    <a:pt x="223" y="180"/>
                    <a:pt x="243" y="110"/>
                    <a:pt x="223" y="61"/>
                  </a:cubicBezTo>
                  <a:cubicBezTo>
                    <a:pt x="210" y="20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4" name="Google Shape;12204;p31"/>
            <p:cNvSpPr/>
            <p:nvPr/>
          </p:nvSpPr>
          <p:spPr>
            <a:xfrm>
              <a:off x="4276000" y="3021050"/>
              <a:ext cx="5700" cy="5325"/>
            </a:xfrm>
            <a:custGeom>
              <a:avLst/>
              <a:gdLst/>
              <a:ahLst/>
              <a:cxnLst/>
              <a:rect l="l" t="t" r="r" b="b"/>
              <a:pathLst>
                <a:path w="228" h="213" extrusionOk="0">
                  <a:moveTo>
                    <a:pt x="104" y="0"/>
                  </a:moveTo>
                  <a:cubicBezTo>
                    <a:pt x="71" y="17"/>
                    <a:pt x="54" y="17"/>
                    <a:pt x="38" y="54"/>
                  </a:cubicBezTo>
                  <a:cubicBezTo>
                    <a:pt x="21" y="70"/>
                    <a:pt x="0" y="103"/>
                    <a:pt x="0" y="120"/>
                  </a:cubicBezTo>
                  <a:cubicBezTo>
                    <a:pt x="0" y="136"/>
                    <a:pt x="0" y="136"/>
                    <a:pt x="21" y="157"/>
                  </a:cubicBezTo>
                  <a:cubicBezTo>
                    <a:pt x="21" y="173"/>
                    <a:pt x="38" y="173"/>
                    <a:pt x="54" y="190"/>
                  </a:cubicBezTo>
                  <a:cubicBezTo>
                    <a:pt x="69" y="205"/>
                    <a:pt x="91" y="213"/>
                    <a:pt x="114" y="213"/>
                  </a:cubicBezTo>
                  <a:cubicBezTo>
                    <a:pt x="143" y="213"/>
                    <a:pt x="172" y="201"/>
                    <a:pt x="190" y="173"/>
                  </a:cubicBezTo>
                  <a:cubicBezTo>
                    <a:pt x="207" y="157"/>
                    <a:pt x="227" y="120"/>
                    <a:pt x="207" y="103"/>
                  </a:cubicBezTo>
                  <a:cubicBezTo>
                    <a:pt x="207" y="70"/>
                    <a:pt x="190" y="54"/>
                    <a:pt x="174" y="33"/>
                  </a:cubicBezTo>
                  <a:cubicBezTo>
                    <a:pt x="157" y="17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5" name="Google Shape;12205;p31"/>
            <p:cNvSpPr/>
            <p:nvPr/>
          </p:nvSpPr>
          <p:spPr>
            <a:xfrm>
              <a:off x="4264450" y="3001775"/>
              <a:ext cx="3850" cy="4250"/>
            </a:xfrm>
            <a:custGeom>
              <a:avLst/>
              <a:gdLst/>
              <a:ahLst/>
              <a:cxnLst/>
              <a:rect l="l" t="t" r="r" b="b"/>
              <a:pathLst>
                <a:path w="154" h="170" extrusionOk="0">
                  <a:moveTo>
                    <a:pt x="17" y="0"/>
                  </a:moveTo>
                  <a:cubicBezTo>
                    <a:pt x="17" y="17"/>
                    <a:pt x="1" y="33"/>
                    <a:pt x="1" y="50"/>
                  </a:cubicBezTo>
                  <a:cubicBezTo>
                    <a:pt x="1" y="66"/>
                    <a:pt x="1" y="83"/>
                    <a:pt x="17" y="103"/>
                  </a:cubicBezTo>
                  <a:lnTo>
                    <a:pt x="17" y="120"/>
                  </a:lnTo>
                  <a:cubicBezTo>
                    <a:pt x="34" y="153"/>
                    <a:pt x="71" y="169"/>
                    <a:pt x="87" y="169"/>
                  </a:cubicBezTo>
                  <a:cubicBezTo>
                    <a:pt x="120" y="169"/>
                    <a:pt x="137" y="169"/>
                    <a:pt x="153" y="153"/>
                  </a:cubicBezTo>
                  <a:cubicBezTo>
                    <a:pt x="104" y="103"/>
                    <a:pt x="71" y="50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6" name="Google Shape;12206;p31"/>
            <p:cNvSpPr/>
            <p:nvPr/>
          </p:nvSpPr>
          <p:spPr>
            <a:xfrm>
              <a:off x="4273950" y="3034675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0" y="1"/>
                  </a:moveTo>
                  <a:cubicBezTo>
                    <a:pt x="54" y="1"/>
                    <a:pt x="14" y="47"/>
                    <a:pt x="0" y="90"/>
                  </a:cubicBezTo>
                  <a:cubicBezTo>
                    <a:pt x="0" y="107"/>
                    <a:pt x="0" y="127"/>
                    <a:pt x="17" y="144"/>
                  </a:cubicBezTo>
                  <a:lnTo>
                    <a:pt x="17" y="160"/>
                  </a:lnTo>
                  <a:cubicBezTo>
                    <a:pt x="33" y="193"/>
                    <a:pt x="66" y="193"/>
                    <a:pt x="82" y="210"/>
                  </a:cubicBezTo>
                  <a:cubicBezTo>
                    <a:pt x="120" y="210"/>
                    <a:pt x="153" y="210"/>
                    <a:pt x="169" y="193"/>
                  </a:cubicBezTo>
                  <a:cubicBezTo>
                    <a:pt x="186" y="177"/>
                    <a:pt x="206" y="144"/>
                    <a:pt x="206" y="127"/>
                  </a:cubicBezTo>
                  <a:cubicBezTo>
                    <a:pt x="223" y="57"/>
                    <a:pt x="186" y="4"/>
                    <a:pt x="120" y="4"/>
                  </a:cubicBezTo>
                  <a:cubicBezTo>
                    <a:pt x="113" y="2"/>
                    <a:pt x="106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7" name="Google Shape;12207;p31"/>
            <p:cNvSpPr/>
            <p:nvPr/>
          </p:nvSpPr>
          <p:spPr>
            <a:xfrm>
              <a:off x="4253725" y="2991450"/>
              <a:ext cx="5200" cy="4825"/>
            </a:xfrm>
            <a:custGeom>
              <a:avLst/>
              <a:gdLst/>
              <a:ahLst/>
              <a:cxnLst/>
              <a:rect l="l" t="t" r="r" b="b"/>
              <a:pathLst>
                <a:path w="208" h="193" extrusionOk="0">
                  <a:moveTo>
                    <a:pt x="88" y="1"/>
                  </a:moveTo>
                  <a:cubicBezTo>
                    <a:pt x="34" y="1"/>
                    <a:pt x="1" y="34"/>
                    <a:pt x="1" y="83"/>
                  </a:cubicBezTo>
                  <a:lnTo>
                    <a:pt x="1" y="137"/>
                  </a:lnTo>
                  <a:lnTo>
                    <a:pt x="17" y="154"/>
                  </a:lnTo>
                  <a:cubicBezTo>
                    <a:pt x="34" y="170"/>
                    <a:pt x="50" y="186"/>
                    <a:pt x="88" y="186"/>
                  </a:cubicBezTo>
                  <a:cubicBezTo>
                    <a:pt x="97" y="190"/>
                    <a:pt x="107" y="192"/>
                    <a:pt x="116" y="192"/>
                  </a:cubicBezTo>
                  <a:cubicBezTo>
                    <a:pt x="156" y="192"/>
                    <a:pt x="194" y="160"/>
                    <a:pt x="207" y="121"/>
                  </a:cubicBezTo>
                  <a:cubicBezTo>
                    <a:pt x="153" y="83"/>
                    <a:pt x="120" y="34"/>
                    <a:pt x="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8" name="Google Shape;12208;p31"/>
            <p:cNvSpPr/>
            <p:nvPr/>
          </p:nvSpPr>
          <p:spPr>
            <a:xfrm>
              <a:off x="4225400" y="3017025"/>
              <a:ext cx="5175" cy="5375"/>
            </a:xfrm>
            <a:custGeom>
              <a:avLst/>
              <a:gdLst/>
              <a:ahLst/>
              <a:cxnLst/>
              <a:rect l="l" t="t" r="r" b="b"/>
              <a:pathLst>
                <a:path w="207" h="215" extrusionOk="0">
                  <a:moveTo>
                    <a:pt x="93" y="0"/>
                  </a:moveTo>
                  <a:cubicBezTo>
                    <a:pt x="73" y="0"/>
                    <a:pt x="56" y="14"/>
                    <a:pt x="33" y="25"/>
                  </a:cubicBezTo>
                  <a:cubicBezTo>
                    <a:pt x="17" y="42"/>
                    <a:pt x="0" y="58"/>
                    <a:pt x="0" y="91"/>
                  </a:cubicBezTo>
                  <a:lnTo>
                    <a:pt x="0" y="145"/>
                  </a:lnTo>
                  <a:cubicBezTo>
                    <a:pt x="17" y="145"/>
                    <a:pt x="17" y="161"/>
                    <a:pt x="17" y="161"/>
                  </a:cubicBezTo>
                  <a:cubicBezTo>
                    <a:pt x="33" y="178"/>
                    <a:pt x="66" y="194"/>
                    <a:pt x="87" y="215"/>
                  </a:cubicBezTo>
                  <a:cubicBezTo>
                    <a:pt x="136" y="215"/>
                    <a:pt x="206" y="178"/>
                    <a:pt x="206" y="128"/>
                  </a:cubicBezTo>
                  <a:cubicBezTo>
                    <a:pt x="206" y="91"/>
                    <a:pt x="206" y="58"/>
                    <a:pt x="190" y="42"/>
                  </a:cubicBezTo>
                  <a:cubicBezTo>
                    <a:pt x="169" y="25"/>
                    <a:pt x="153" y="9"/>
                    <a:pt x="120" y="9"/>
                  </a:cubicBezTo>
                  <a:cubicBezTo>
                    <a:pt x="110" y="3"/>
                    <a:pt x="101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9" name="Google Shape;12209;p31"/>
            <p:cNvSpPr/>
            <p:nvPr/>
          </p:nvSpPr>
          <p:spPr>
            <a:xfrm>
              <a:off x="4245600" y="3033175"/>
              <a:ext cx="6000" cy="5250"/>
            </a:xfrm>
            <a:custGeom>
              <a:avLst/>
              <a:gdLst/>
              <a:ahLst/>
              <a:cxnLst/>
              <a:rect l="l" t="t" r="r" b="b"/>
              <a:pathLst>
                <a:path w="240" h="210" extrusionOk="0">
                  <a:moveTo>
                    <a:pt x="130" y="1"/>
                  </a:moveTo>
                  <a:cubicBezTo>
                    <a:pt x="114" y="1"/>
                    <a:pt x="98" y="5"/>
                    <a:pt x="83" y="14"/>
                  </a:cubicBezTo>
                  <a:cubicBezTo>
                    <a:pt x="33" y="31"/>
                    <a:pt x="0" y="84"/>
                    <a:pt x="17" y="134"/>
                  </a:cubicBezTo>
                  <a:cubicBezTo>
                    <a:pt x="42" y="187"/>
                    <a:pt x="79" y="210"/>
                    <a:pt x="118" y="210"/>
                  </a:cubicBezTo>
                  <a:cubicBezTo>
                    <a:pt x="129" y="210"/>
                    <a:pt x="141" y="208"/>
                    <a:pt x="153" y="204"/>
                  </a:cubicBezTo>
                  <a:cubicBezTo>
                    <a:pt x="223" y="187"/>
                    <a:pt x="239" y="117"/>
                    <a:pt x="223" y="64"/>
                  </a:cubicBezTo>
                  <a:cubicBezTo>
                    <a:pt x="211" y="28"/>
                    <a:pt x="171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0" name="Google Shape;12210;p31"/>
            <p:cNvSpPr/>
            <p:nvPr/>
          </p:nvSpPr>
          <p:spPr>
            <a:xfrm>
              <a:off x="4250750" y="30050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95" y="1"/>
                  </a:moveTo>
                  <a:cubicBezTo>
                    <a:pt x="64" y="1"/>
                    <a:pt x="35" y="13"/>
                    <a:pt x="17" y="40"/>
                  </a:cubicBezTo>
                  <a:cubicBezTo>
                    <a:pt x="0" y="57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17" y="160"/>
                    <a:pt x="17" y="180"/>
                    <a:pt x="33" y="180"/>
                  </a:cubicBezTo>
                  <a:cubicBezTo>
                    <a:pt x="55" y="195"/>
                    <a:pt x="81" y="203"/>
                    <a:pt x="106" y="203"/>
                  </a:cubicBezTo>
                  <a:cubicBezTo>
                    <a:pt x="137" y="203"/>
                    <a:pt x="167" y="190"/>
                    <a:pt x="186" y="160"/>
                  </a:cubicBezTo>
                  <a:cubicBezTo>
                    <a:pt x="223" y="127"/>
                    <a:pt x="223" y="57"/>
                    <a:pt x="169" y="24"/>
                  </a:cubicBezTo>
                  <a:cubicBezTo>
                    <a:pt x="147" y="9"/>
                    <a:pt x="121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1" name="Google Shape;12211;p31"/>
            <p:cNvSpPr/>
            <p:nvPr/>
          </p:nvSpPr>
          <p:spPr>
            <a:xfrm>
              <a:off x="4249825" y="30215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10" y="1"/>
                  </a:moveTo>
                  <a:cubicBezTo>
                    <a:pt x="99" y="1"/>
                    <a:pt x="87" y="5"/>
                    <a:pt x="70" y="13"/>
                  </a:cubicBezTo>
                  <a:cubicBezTo>
                    <a:pt x="54" y="13"/>
                    <a:pt x="37" y="34"/>
                    <a:pt x="17" y="50"/>
                  </a:cubicBezTo>
                  <a:cubicBezTo>
                    <a:pt x="0" y="83"/>
                    <a:pt x="0" y="116"/>
                    <a:pt x="17" y="153"/>
                  </a:cubicBezTo>
                  <a:cubicBezTo>
                    <a:pt x="32" y="191"/>
                    <a:pt x="73" y="209"/>
                    <a:pt x="115" y="209"/>
                  </a:cubicBezTo>
                  <a:cubicBezTo>
                    <a:pt x="129" y="209"/>
                    <a:pt x="144" y="207"/>
                    <a:pt x="157" y="203"/>
                  </a:cubicBezTo>
                  <a:cubicBezTo>
                    <a:pt x="206" y="186"/>
                    <a:pt x="223" y="116"/>
                    <a:pt x="206" y="67"/>
                  </a:cubicBezTo>
                  <a:cubicBezTo>
                    <a:pt x="190" y="34"/>
                    <a:pt x="173" y="13"/>
                    <a:pt x="140" y="13"/>
                  </a:cubicBezTo>
                  <a:cubicBezTo>
                    <a:pt x="130" y="5"/>
                    <a:pt x="121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2" name="Google Shape;12212;p31"/>
            <p:cNvSpPr/>
            <p:nvPr/>
          </p:nvSpPr>
          <p:spPr>
            <a:xfrm>
              <a:off x="4233950" y="3037325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13" y="0"/>
                  </a:moveTo>
                  <a:cubicBezTo>
                    <a:pt x="83" y="0"/>
                    <a:pt x="56" y="15"/>
                    <a:pt x="33" y="38"/>
                  </a:cubicBezTo>
                  <a:cubicBezTo>
                    <a:pt x="0" y="71"/>
                    <a:pt x="0" y="87"/>
                    <a:pt x="0" y="124"/>
                  </a:cubicBezTo>
                  <a:cubicBezTo>
                    <a:pt x="0" y="124"/>
                    <a:pt x="0" y="141"/>
                    <a:pt x="17" y="141"/>
                  </a:cubicBezTo>
                  <a:cubicBezTo>
                    <a:pt x="17" y="157"/>
                    <a:pt x="33" y="174"/>
                    <a:pt x="33" y="190"/>
                  </a:cubicBezTo>
                  <a:cubicBezTo>
                    <a:pt x="70" y="207"/>
                    <a:pt x="87" y="207"/>
                    <a:pt x="120" y="207"/>
                  </a:cubicBezTo>
                  <a:cubicBezTo>
                    <a:pt x="157" y="207"/>
                    <a:pt x="173" y="190"/>
                    <a:pt x="190" y="174"/>
                  </a:cubicBezTo>
                  <a:cubicBezTo>
                    <a:pt x="206" y="157"/>
                    <a:pt x="223" y="124"/>
                    <a:pt x="206" y="87"/>
                  </a:cubicBezTo>
                  <a:cubicBezTo>
                    <a:pt x="206" y="71"/>
                    <a:pt x="190" y="38"/>
                    <a:pt x="173" y="21"/>
                  </a:cubicBezTo>
                  <a:cubicBezTo>
                    <a:pt x="152" y="7"/>
                    <a:pt x="132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3" name="Google Shape;12213;p31"/>
            <p:cNvSpPr/>
            <p:nvPr/>
          </p:nvSpPr>
          <p:spPr>
            <a:xfrm>
              <a:off x="4226625" y="3095675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88" y="0"/>
                  </a:moveTo>
                  <a:cubicBezTo>
                    <a:pt x="38" y="0"/>
                    <a:pt x="1" y="33"/>
                    <a:pt x="1" y="91"/>
                  </a:cubicBezTo>
                  <a:lnTo>
                    <a:pt x="1" y="140"/>
                  </a:lnTo>
                  <a:lnTo>
                    <a:pt x="17" y="161"/>
                  </a:lnTo>
                  <a:cubicBezTo>
                    <a:pt x="38" y="177"/>
                    <a:pt x="54" y="194"/>
                    <a:pt x="87" y="194"/>
                  </a:cubicBezTo>
                  <a:cubicBezTo>
                    <a:pt x="97" y="199"/>
                    <a:pt x="105" y="201"/>
                    <a:pt x="113" y="201"/>
                  </a:cubicBezTo>
                  <a:cubicBezTo>
                    <a:pt x="132" y="201"/>
                    <a:pt x="146" y="189"/>
                    <a:pt x="157" y="177"/>
                  </a:cubicBezTo>
                  <a:cubicBezTo>
                    <a:pt x="190" y="161"/>
                    <a:pt x="207" y="140"/>
                    <a:pt x="207" y="107"/>
                  </a:cubicBezTo>
                  <a:cubicBezTo>
                    <a:pt x="207" y="91"/>
                    <a:pt x="207" y="58"/>
                    <a:pt x="190" y="37"/>
                  </a:cubicBezTo>
                  <a:cubicBezTo>
                    <a:pt x="174" y="21"/>
                    <a:pt x="141" y="4"/>
                    <a:pt x="120" y="4"/>
                  </a:cubicBezTo>
                  <a:cubicBezTo>
                    <a:pt x="109" y="2"/>
                    <a:pt x="98" y="0"/>
                    <a:pt x="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4" name="Google Shape;12214;p31"/>
            <p:cNvSpPr/>
            <p:nvPr/>
          </p:nvSpPr>
          <p:spPr>
            <a:xfrm>
              <a:off x="4228800" y="30790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87" y="0"/>
                    <a:pt x="70" y="0"/>
                    <a:pt x="33" y="17"/>
                  </a:cubicBezTo>
                  <a:cubicBezTo>
                    <a:pt x="17" y="33"/>
                    <a:pt x="0" y="66"/>
                    <a:pt x="0" y="83"/>
                  </a:cubicBezTo>
                  <a:lnTo>
                    <a:pt x="0" y="136"/>
                  </a:lnTo>
                  <a:cubicBezTo>
                    <a:pt x="0" y="153"/>
                    <a:pt x="17" y="153"/>
                    <a:pt x="17" y="169"/>
                  </a:cubicBezTo>
                  <a:cubicBezTo>
                    <a:pt x="33" y="186"/>
                    <a:pt x="54" y="207"/>
                    <a:pt x="87" y="207"/>
                  </a:cubicBezTo>
                  <a:cubicBezTo>
                    <a:pt x="93" y="209"/>
                    <a:pt x="99" y="210"/>
                    <a:pt x="106" y="210"/>
                  </a:cubicBezTo>
                  <a:cubicBezTo>
                    <a:pt x="149" y="210"/>
                    <a:pt x="192" y="163"/>
                    <a:pt x="206" y="120"/>
                  </a:cubicBezTo>
                  <a:cubicBezTo>
                    <a:pt x="206" y="83"/>
                    <a:pt x="206" y="66"/>
                    <a:pt x="190" y="50"/>
                  </a:cubicBezTo>
                  <a:cubicBezTo>
                    <a:pt x="173" y="17"/>
                    <a:pt x="136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5" name="Google Shape;12215;p31"/>
            <p:cNvSpPr/>
            <p:nvPr/>
          </p:nvSpPr>
          <p:spPr>
            <a:xfrm>
              <a:off x="4230125" y="306515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93" y="1"/>
                  </a:moveTo>
                  <a:cubicBezTo>
                    <a:pt x="51" y="1"/>
                    <a:pt x="14" y="33"/>
                    <a:pt x="1" y="92"/>
                  </a:cubicBezTo>
                  <a:cubicBezTo>
                    <a:pt x="1" y="108"/>
                    <a:pt x="1" y="125"/>
                    <a:pt x="17" y="145"/>
                  </a:cubicBezTo>
                  <a:cubicBezTo>
                    <a:pt x="17" y="145"/>
                    <a:pt x="17" y="162"/>
                    <a:pt x="34" y="162"/>
                  </a:cubicBezTo>
                  <a:cubicBezTo>
                    <a:pt x="34" y="178"/>
                    <a:pt x="67" y="195"/>
                    <a:pt x="104" y="211"/>
                  </a:cubicBezTo>
                  <a:cubicBezTo>
                    <a:pt x="153" y="211"/>
                    <a:pt x="207" y="178"/>
                    <a:pt x="207" y="125"/>
                  </a:cubicBezTo>
                  <a:cubicBezTo>
                    <a:pt x="223" y="92"/>
                    <a:pt x="207" y="59"/>
                    <a:pt x="186" y="42"/>
                  </a:cubicBezTo>
                  <a:cubicBezTo>
                    <a:pt x="170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6" name="Google Shape;12216;p31"/>
            <p:cNvSpPr/>
            <p:nvPr/>
          </p:nvSpPr>
          <p:spPr>
            <a:xfrm>
              <a:off x="4223225" y="310675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14" y="1"/>
                  </a:moveTo>
                  <a:cubicBezTo>
                    <a:pt x="101" y="1"/>
                    <a:pt x="86" y="3"/>
                    <a:pt x="71" y="7"/>
                  </a:cubicBezTo>
                  <a:cubicBezTo>
                    <a:pt x="17" y="27"/>
                    <a:pt x="1" y="93"/>
                    <a:pt x="17" y="147"/>
                  </a:cubicBezTo>
                  <a:cubicBezTo>
                    <a:pt x="17" y="163"/>
                    <a:pt x="34" y="180"/>
                    <a:pt x="50" y="180"/>
                  </a:cubicBezTo>
                  <a:cubicBezTo>
                    <a:pt x="62" y="199"/>
                    <a:pt x="84" y="207"/>
                    <a:pt x="107" y="207"/>
                  </a:cubicBezTo>
                  <a:cubicBezTo>
                    <a:pt x="123" y="207"/>
                    <a:pt x="139" y="203"/>
                    <a:pt x="153" y="196"/>
                  </a:cubicBezTo>
                  <a:cubicBezTo>
                    <a:pt x="190" y="196"/>
                    <a:pt x="207" y="163"/>
                    <a:pt x="223" y="110"/>
                  </a:cubicBezTo>
                  <a:cubicBezTo>
                    <a:pt x="223" y="93"/>
                    <a:pt x="223" y="93"/>
                    <a:pt x="207" y="77"/>
                  </a:cubicBezTo>
                  <a:cubicBezTo>
                    <a:pt x="194" y="23"/>
                    <a:pt x="160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7" name="Google Shape;12217;p31"/>
            <p:cNvSpPr/>
            <p:nvPr/>
          </p:nvSpPr>
          <p:spPr>
            <a:xfrm>
              <a:off x="4237350" y="3101600"/>
              <a:ext cx="5700" cy="5075"/>
            </a:xfrm>
            <a:custGeom>
              <a:avLst/>
              <a:gdLst/>
              <a:ahLst/>
              <a:cxnLst/>
              <a:rect l="l" t="t" r="r" b="b"/>
              <a:pathLst>
                <a:path w="228" h="203" extrusionOk="0">
                  <a:moveTo>
                    <a:pt x="111" y="0"/>
                  </a:moveTo>
                  <a:cubicBezTo>
                    <a:pt x="98" y="0"/>
                    <a:pt x="84" y="2"/>
                    <a:pt x="70" y="6"/>
                  </a:cubicBezTo>
                  <a:cubicBezTo>
                    <a:pt x="21" y="27"/>
                    <a:pt x="0" y="77"/>
                    <a:pt x="21" y="147"/>
                  </a:cubicBezTo>
                  <a:cubicBezTo>
                    <a:pt x="21" y="147"/>
                    <a:pt x="37" y="163"/>
                    <a:pt x="37" y="180"/>
                  </a:cubicBezTo>
                  <a:cubicBezTo>
                    <a:pt x="61" y="191"/>
                    <a:pt x="84" y="203"/>
                    <a:pt x="115" y="203"/>
                  </a:cubicBezTo>
                  <a:cubicBezTo>
                    <a:pt x="127" y="203"/>
                    <a:pt x="141" y="201"/>
                    <a:pt x="157" y="196"/>
                  </a:cubicBezTo>
                  <a:cubicBezTo>
                    <a:pt x="190" y="180"/>
                    <a:pt x="207" y="147"/>
                    <a:pt x="227" y="110"/>
                  </a:cubicBezTo>
                  <a:cubicBezTo>
                    <a:pt x="227" y="93"/>
                    <a:pt x="227" y="77"/>
                    <a:pt x="207" y="60"/>
                  </a:cubicBezTo>
                  <a:cubicBezTo>
                    <a:pt x="194" y="20"/>
                    <a:pt x="154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8" name="Google Shape;12218;p31"/>
            <p:cNvSpPr/>
            <p:nvPr/>
          </p:nvSpPr>
          <p:spPr>
            <a:xfrm>
              <a:off x="4243025" y="314000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36" y="0"/>
                  </a:moveTo>
                  <a:cubicBezTo>
                    <a:pt x="66" y="0"/>
                    <a:pt x="17" y="37"/>
                    <a:pt x="17" y="87"/>
                  </a:cubicBezTo>
                  <a:cubicBezTo>
                    <a:pt x="0" y="103"/>
                    <a:pt x="17" y="120"/>
                    <a:pt x="17" y="140"/>
                  </a:cubicBezTo>
                  <a:cubicBezTo>
                    <a:pt x="17" y="157"/>
                    <a:pt x="17" y="157"/>
                    <a:pt x="33" y="173"/>
                  </a:cubicBezTo>
                  <a:cubicBezTo>
                    <a:pt x="50" y="190"/>
                    <a:pt x="66" y="206"/>
                    <a:pt x="103" y="206"/>
                  </a:cubicBezTo>
                  <a:cubicBezTo>
                    <a:pt x="120" y="206"/>
                    <a:pt x="153" y="206"/>
                    <a:pt x="169" y="190"/>
                  </a:cubicBezTo>
                  <a:cubicBezTo>
                    <a:pt x="206" y="173"/>
                    <a:pt x="206" y="140"/>
                    <a:pt x="223" y="120"/>
                  </a:cubicBezTo>
                  <a:cubicBezTo>
                    <a:pt x="223" y="87"/>
                    <a:pt x="223" y="70"/>
                    <a:pt x="206" y="37"/>
                  </a:cubicBezTo>
                  <a:cubicBezTo>
                    <a:pt x="186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9" name="Google Shape;12219;p31"/>
            <p:cNvSpPr/>
            <p:nvPr/>
          </p:nvSpPr>
          <p:spPr>
            <a:xfrm>
              <a:off x="4238675" y="3089150"/>
              <a:ext cx="5200" cy="5400"/>
            </a:xfrm>
            <a:custGeom>
              <a:avLst/>
              <a:gdLst/>
              <a:ahLst/>
              <a:cxnLst/>
              <a:rect l="l" t="t" r="r" b="b"/>
              <a:pathLst>
                <a:path w="208" h="216" extrusionOk="0">
                  <a:moveTo>
                    <a:pt x="96" y="0"/>
                  </a:moveTo>
                  <a:cubicBezTo>
                    <a:pt x="65" y="0"/>
                    <a:pt x="35" y="13"/>
                    <a:pt x="17" y="43"/>
                  </a:cubicBezTo>
                  <a:cubicBezTo>
                    <a:pt x="1" y="59"/>
                    <a:pt x="1" y="92"/>
                    <a:pt x="1" y="113"/>
                  </a:cubicBezTo>
                  <a:lnTo>
                    <a:pt x="1" y="146"/>
                  </a:lnTo>
                  <a:cubicBezTo>
                    <a:pt x="17" y="162"/>
                    <a:pt x="17" y="179"/>
                    <a:pt x="34" y="179"/>
                  </a:cubicBezTo>
                  <a:cubicBezTo>
                    <a:pt x="71" y="195"/>
                    <a:pt x="88" y="216"/>
                    <a:pt x="121" y="216"/>
                  </a:cubicBezTo>
                  <a:cubicBezTo>
                    <a:pt x="137" y="216"/>
                    <a:pt x="174" y="195"/>
                    <a:pt x="191" y="162"/>
                  </a:cubicBezTo>
                  <a:cubicBezTo>
                    <a:pt x="207" y="146"/>
                    <a:pt x="207" y="129"/>
                    <a:pt x="207" y="92"/>
                  </a:cubicBezTo>
                  <a:cubicBezTo>
                    <a:pt x="207" y="59"/>
                    <a:pt x="191" y="43"/>
                    <a:pt x="174" y="26"/>
                  </a:cubicBezTo>
                  <a:cubicBezTo>
                    <a:pt x="150" y="9"/>
                    <a:pt x="12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0" name="Google Shape;12220;p31"/>
            <p:cNvSpPr/>
            <p:nvPr/>
          </p:nvSpPr>
          <p:spPr>
            <a:xfrm>
              <a:off x="4235275" y="3116800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20" y="0"/>
                  </a:moveTo>
                  <a:cubicBezTo>
                    <a:pt x="50" y="0"/>
                    <a:pt x="1" y="38"/>
                    <a:pt x="1" y="87"/>
                  </a:cubicBezTo>
                  <a:lnTo>
                    <a:pt x="1" y="157"/>
                  </a:lnTo>
                  <a:cubicBezTo>
                    <a:pt x="17" y="174"/>
                    <a:pt x="50" y="207"/>
                    <a:pt x="83" y="207"/>
                  </a:cubicBezTo>
                  <a:cubicBezTo>
                    <a:pt x="93" y="209"/>
                    <a:pt x="102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3"/>
                    <a:pt x="207" y="70"/>
                    <a:pt x="186" y="54"/>
                  </a:cubicBezTo>
                  <a:cubicBezTo>
                    <a:pt x="170" y="38"/>
                    <a:pt x="13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1" name="Google Shape;12221;p31"/>
            <p:cNvSpPr/>
            <p:nvPr/>
          </p:nvSpPr>
          <p:spPr>
            <a:xfrm>
              <a:off x="4222825" y="3119775"/>
              <a:ext cx="5575" cy="5425"/>
            </a:xfrm>
            <a:custGeom>
              <a:avLst/>
              <a:gdLst/>
              <a:ahLst/>
              <a:cxnLst/>
              <a:rect l="l" t="t" r="r" b="b"/>
              <a:pathLst>
                <a:path w="223" h="217" extrusionOk="0">
                  <a:moveTo>
                    <a:pt x="103" y="1"/>
                  </a:moveTo>
                  <a:cubicBezTo>
                    <a:pt x="66" y="22"/>
                    <a:pt x="50" y="22"/>
                    <a:pt x="33" y="55"/>
                  </a:cubicBezTo>
                  <a:cubicBezTo>
                    <a:pt x="17" y="71"/>
                    <a:pt x="0" y="104"/>
                    <a:pt x="0" y="125"/>
                  </a:cubicBezTo>
                  <a:cubicBezTo>
                    <a:pt x="17" y="141"/>
                    <a:pt x="17" y="141"/>
                    <a:pt x="17" y="158"/>
                  </a:cubicBezTo>
                  <a:cubicBezTo>
                    <a:pt x="17" y="174"/>
                    <a:pt x="33" y="174"/>
                    <a:pt x="50" y="191"/>
                  </a:cubicBezTo>
                  <a:cubicBezTo>
                    <a:pt x="66" y="207"/>
                    <a:pt x="89" y="217"/>
                    <a:pt x="113" y="217"/>
                  </a:cubicBezTo>
                  <a:cubicBezTo>
                    <a:pt x="141" y="217"/>
                    <a:pt x="169" y="203"/>
                    <a:pt x="190" y="174"/>
                  </a:cubicBezTo>
                  <a:cubicBezTo>
                    <a:pt x="206" y="158"/>
                    <a:pt x="223" y="125"/>
                    <a:pt x="223" y="104"/>
                  </a:cubicBezTo>
                  <a:cubicBezTo>
                    <a:pt x="206" y="71"/>
                    <a:pt x="206" y="55"/>
                    <a:pt x="169" y="38"/>
                  </a:cubicBezTo>
                  <a:cubicBezTo>
                    <a:pt x="153" y="22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2" name="Google Shape;12222;p31"/>
            <p:cNvSpPr/>
            <p:nvPr/>
          </p:nvSpPr>
          <p:spPr>
            <a:xfrm>
              <a:off x="4216325" y="30717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70" y="1"/>
                    <a:pt x="0" y="34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7" y="190"/>
                    <a:pt x="54" y="207"/>
                    <a:pt x="87" y="207"/>
                  </a:cubicBezTo>
                  <a:cubicBezTo>
                    <a:pt x="120" y="207"/>
                    <a:pt x="140" y="207"/>
                    <a:pt x="173" y="190"/>
                  </a:cubicBezTo>
                  <a:cubicBezTo>
                    <a:pt x="190" y="170"/>
                    <a:pt x="206" y="153"/>
                    <a:pt x="206" y="120"/>
                  </a:cubicBezTo>
                  <a:cubicBezTo>
                    <a:pt x="206" y="87"/>
                    <a:pt x="206" y="67"/>
                    <a:pt x="190" y="50"/>
                  </a:cubicBezTo>
                  <a:cubicBezTo>
                    <a:pt x="173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3" name="Google Shape;12223;p31"/>
            <p:cNvSpPr/>
            <p:nvPr/>
          </p:nvSpPr>
          <p:spPr>
            <a:xfrm>
              <a:off x="4218075" y="29792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4" y="0"/>
                  </a:moveTo>
                  <a:cubicBezTo>
                    <a:pt x="112" y="0"/>
                    <a:pt x="99" y="2"/>
                    <a:pt x="87" y="7"/>
                  </a:cubicBezTo>
                  <a:cubicBezTo>
                    <a:pt x="17" y="23"/>
                    <a:pt x="0" y="93"/>
                    <a:pt x="17" y="143"/>
                  </a:cubicBezTo>
                  <a:cubicBezTo>
                    <a:pt x="29" y="183"/>
                    <a:pt x="72" y="202"/>
                    <a:pt x="114" y="202"/>
                  </a:cubicBezTo>
                  <a:cubicBezTo>
                    <a:pt x="127" y="202"/>
                    <a:pt x="141" y="200"/>
                    <a:pt x="153" y="196"/>
                  </a:cubicBezTo>
                  <a:cubicBezTo>
                    <a:pt x="207" y="180"/>
                    <a:pt x="240" y="126"/>
                    <a:pt x="207" y="56"/>
                  </a:cubicBezTo>
                  <a:cubicBezTo>
                    <a:pt x="194" y="19"/>
                    <a:pt x="16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4" name="Google Shape;12224;p31"/>
            <p:cNvSpPr/>
            <p:nvPr/>
          </p:nvSpPr>
          <p:spPr>
            <a:xfrm>
              <a:off x="4215900" y="29921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2" y="0"/>
                  </a:moveTo>
                  <a:cubicBezTo>
                    <a:pt x="83" y="0"/>
                    <a:pt x="54" y="13"/>
                    <a:pt x="34" y="40"/>
                  </a:cubicBezTo>
                  <a:cubicBezTo>
                    <a:pt x="17" y="56"/>
                    <a:pt x="1" y="94"/>
                    <a:pt x="1" y="110"/>
                  </a:cubicBezTo>
                  <a:cubicBezTo>
                    <a:pt x="1" y="127"/>
                    <a:pt x="17" y="127"/>
                    <a:pt x="17" y="143"/>
                  </a:cubicBezTo>
                  <a:cubicBezTo>
                    <a:pt x="17" y="159"/>
                    <a:pt x="34" y="180"/>
                    <a:pt x="54" y="180"/>
                  </a:cubicBezTo>
                  <a:cubicBezTo>
                    <a:pt x="69" y="195"/>
                    <a:pt x="91" y="203"/>
                    <a:pt x="113" y="203"/>
                  </a:cubicBezTo>
                  <a:cubicBezTo>
                    <a:pt x="142" y="203"/>
                    <a:pt x="172" y="190"/>
                    <a:pt x="190" y="159"/>
                  </a:cubicBezTo>
                  <a:cubicBezTo>
                    <a:pt x="207" y="143"/>
                    <a:pt x="223" y="127"/>
                    <a:pt x="207" y="94"/>
                  </a:cubicBezTo>
                  <a:cubicBezTo>
                    <a:pt x="207" y="56"/>
                    <a:pt x="207" y="40"/>
                    <a:pt x="174" y="23"/>
                  </a:cubicBezTo>
                  <a:cubicBezTo>
                    <a:pt x="157" y="9"/>
                    <a:pt x="135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5" name="Google Shape;12225;p31"/>
            <p:cNvSpPr/>
            <p:nvPr/>
          </p:nvSpPr>
          <p:spPr>
            <a:xfrm>
              <a:off x="4218900" y="29650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0" y="1"/>
                  </a:moveTo>
                  <a:cubicBezTo>
                    <a:pt x="96" y="1"/>
                    <a:pt x="83" y="3"/>
                    <a:pt x="70" y="7"/>
                  </a:cubicBezTo>
                  <a:cubicBezTo>
                    <a:pt x="17" y="27"/>
                    <a:pt x="0" y="77"/>
                    <a:pt x="17" y="147"/>
                  </a:cubicBezTo>
                  <a:cubicBezTo>
                    <a:pt x="32" y="184"/>
                    <a:pt x="73" y="202"/>
                    <a:pt x="115" y="202"/>
                  </a:cubicBezTo>
                  <a:cubicBezTo>
                    <a:pt x="129" y="202"/>
                    <a:pt x="144" y="200"/>
                    <a:pt x="157" y="196"/>
                  </a:cubicBezTo>
                  <a:cubicBezTo>
                    <a:pt x="207" y="180"/>
                    <a:pt x="223" y="110"/>
                    <a:pt x="207" y="60"/>
                  </a:cubicBezTo>
                  <a:cubicBezTo>
                    <a:pt x="194" y="20"/>
                    <a:pt x="151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6" name="Google Shape;12226;p31"/>
            <p:cNvSpPr/>
            <p:nvPr/>
          </p:nvSpPr>
          <p:spPr>
            <a:xfrm>
              <a:off x="4220650" y="30438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4" y="0"/>
                    <a:pt x="71" y="0"/>
                    <a:pt x="50" y="17"/>
                  </a:cubicBezTo>
                  <a:cubicBezTo>
                    <a:pt x="17" y="33"/>
                    <a:pt x="17" y="50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53"/>
                  </a:lnTo>
                  <a:cubicBezTo>
                    <a:pt x="33" y="190"/>
                    <a:pt x="71" y="190"/>
                    <a:pt x="87" y="207"/>
                  </a:cubicBezTo>
                  <a:cubicBezTo>
                    <a:pt x="153" y="207"/>
                    <a:pt x="207" y="174"/>
                    <a:pt x="207" y="120"/>
                  </a:cubicBezTo>
                  <a:cubicBezTo>
                    <a:pt x="223" y="87"/>
                    <a:pt x="207" y="70"/>
                    <a:pt x="190" y="33"/>
                  </a:cubicBezTo>
                  <a:cubicBezTo>
                    <a:pt x="174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7" name="Google Shape;12227;p31"/>
            <p:cNvSpPr/>
            <p:nvPr/>
          </p:nvSpPr>
          <p:spPr>
            <a:xfrm>
              <a:off x="4221475" y="303012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20" y="0"/>
                  </a:moveTo>
                  <a:cubicBezTo>
                    <a:pt x="120" y="0"/>
                    <a:pt x="104" y="0"/>
                    <a:pt x="87" y="17"/>
                  </a:cubicBezTo>
                  <a:cubicBezTo>
                    <a:pt x="17" y="33"/>
                    <a:pt x="0" y="83"/>
                    <a:pt x="17" y="153"/>
                  </a:cubicBezTo>
                  <a:cubicBezTo>
                    <a:pt x="32" y="193"/>
                    <a:pt x="74" y="212"/>
                    <a:pt x="116" y="212"/>
                  </a:cubicBezTo>
                  <a:cubicBezTo>
                    <a:pt x="130" y="212"/>
                    <a:pt x="144" y="210"/>
                    <a:pt x="157" y="206"/>
                  </a:cubicBezTo>
                  <a:cubicBezTo>
                    <a:pt x="174" y="206"/>
                    <a:pt x="190" y="186"/>
                    <a:pt x="190" y="169"/>
                  </a:cubicBezTo>
                  <a:cubicBezTo>
                    <a:pt x="223" y="153"/>
                    <a:pt x="223" y="103"/>
                    <a:pt x="223" y="66"/>
                  </a:cubicBezTo>
                  <a:cubicBezTo>
                    <a:pt x="207" y="33"/>
                    <a:pt x="174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8" name="Google Shape;12228;p31"/>
            <p:cNvSpPr/>
            <p:nvPr/>
          </p:nvSpPr>
          <p:spPr>
            <a:xfrm>
              <a:off x="4215500" y="3006400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36" y="1"/>
                  </a:moveTo>
                  <a:cubicBezTo>
                    <a:pt x="87" y="1"/>
                    <a:pt x="33" y="21"/>
                    <a:pt x="17" y="71"/>
                  </a:cubicBezTo>
                  <a:lnTo>
                    <a:pt x="17" y="87"/>
                  </a:lnTo>
                  <a:cubicBezTo>
                    <a:pt x="0" y="104"/>
                    <a:pt x="17" y="124"/>
                    <a:pt x="17" y="141"/>
                  </a:cubicBezTo>
                  <a:cubicBezTo>
                    <a:pt x="33" y="174"/>
                    <a:pt x="50" y="190"/>
                    <a:pt x="70" y="207"/>
                  </a:cubicBezTo>
                  <a:lnTo>
                    <a:pt x="103" y="207"/>
                  </a:lnTo>
                  <a:cubicBezTo>
                    <a:pt x="111" y="210"/>
                    <a:pt x="118" y="211"/>
                    <a:pt x="126" y="211"/>
                  </a:cubicBezTo>
                  <a:cubicBezTo>
                    <a:pt x="168" y="211"/>
                    <a:pt x="209" y="166"/>
                    <a:pt x="223" y="124"/>
                  </a:cubicBezTo>
                  <a:cubicBezTo>
                    <a:pt x="223" y="87"/>
                    <a:pt x="223" y="71"/>
                    <a:pt x="206" y="54"/>
                  </a:cubicBezTo>
                  <a:cubicBezTo>
                    <a:pt x="190" y="2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9" name="Google Shape;12229;p31"/>
            <p:cNvSpPr/>
            <p:nvPr/>
          </p:nvSpPr>
          <p:spPr>
            <a:xfrm>
              <a:off x="4216325" y="3087625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03" y="1"/>
                  </a:moveTo>
                  <a:cubicBezTo>
                    <a:pt x="70" y="1"/>
                    <a:pt x="54" y="17"/>
                    <a:pt x="37" y="50"/>
                  </a:cubicBezTo>
                  <a:cubicBezTo>
                    <a:pt x="17" y="71"/>
                    <a:pt x="0" y="87"/>
                    <a:pt x="0" y="120"/>
                  </a:cubicBezTo>
                  <a:cubicBezTo>
                    <a:pt x="0" y="120"/>
                    <a:pt x="0" y="137"/>
                    <a:pt x="17" y="137"/>
                  </a:cubicBezTo>
                  <a:cubicBezTo>
                    <a:pt x="17" y="153"/>
                    <a:pt x="37" y="174"/>
                    <a:pt x="54" y="190"/>
                  </a:cubicBezTo>
                  <a:cubicBezTo>
                    <a:pt x="69" y="205"/>
                    <a:pt x="91" y="213"/>
                    <a:pt x="114" y="213"/>
                  </a:cubicBezTo>
                  <a:cubicBezTo>
                    <a:pt x="142" y="213"/>
                    <a:pt x="172" y="201"/>
                    <a:pt x="190" y="174"/>
                  </a:cubicBezTo>
                  <a:cubicBezTo>
                    <a:pt x="223" y="120"/>
                    <a:pt x="223" y="71"/>
                    <a:pt x="173" y="34"/>
                  </a:cubicBezTo>
                  <a:cubicBezTo>
                    <a:pt x="157" y="17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0" name="Google Shape;12230;p31"/>
            <p:cNvSpPr/>
            <p:nvPr/>
          </p:nvSpPr>
          <p:spPr>
            <a:xfrm>
              <a:off x="4218475" y="3057600"/>
              <a:ext cx="5200" cy="5100"/>
            </a:xfrm>
            <a:custGeom>
              <a:avLst/>
              <a:gdLst/>
              <a:ahLst/>
              <a:cxnLst/>
              <a:rect l="l" t="t" r="r" b="b"/>
              <a:pathLst>
                <a:path w="208" h="204" extrusionOk="0">
                  <a:moveTo>
                    <a:pt x="103" y="1"/>
                  </a:moveTo>
                  <a:cubicBezTo>
                    <a:pt x="75" y="1"/>
                    <a:pt x="47" y="15"/>
                    <a:pt x="17" y="35"/>
                  </a:cubicBezTo>
                  <a:cubicBezTo>
                    <a:pt x="1" y="68"/>
                    <a:pt x="1" y="84"/>
                    <a:pt x="1" y="117"/>
                  </a:cubicBezTo>
                  <a:cubicBezTo>
                    <a:pt x="1" y="117"/>
                    <a:pt x="1" y="138"/>
                    <a:pt x="17" y="138"/>
                  </a:cubicBezTo>
                  <a:cubicBezTo>
                    <a:pt x="17" y="154"/>
                    <a:pt x="34" y="171"/>
                    <a:pt x="34" y="187"/>
                  </a:cubicBezTo>
                  <a:cubicBezTo>
                    <a:pt x="71" y="204"/>
                    <a:pt x="87" y="204"/>
                    <a:pt x="120" y="204"/>
                  </a:cubicBezTo>
                  <a:cubicBezTo>
                    <a:pt x="158" y="204"/>
                    <a:pt x="174" y="187"/>
                    <a:pt x="191" y="171"/>
                  </a:cubicBezTo>
                  <a:cubicBezTo>
                    <a:pt x="207" y="154"/>
                    <a:pt x="207" y="117"/>
                    <a:pt x="207" y="101"/>
                  </a:cubicBezTo>
                  <a:cubicBezTo>
                    <a:pt x="207" y="68"/>
                    <a:pt x="191" y="51"/>
                    <a:pt x="174" y="35"/>
                  </a:cubicBezTo>
                  <a:cubicBezTo>
                    <a:pt x="150" y="10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1" name="Google Shape;12231;p31"/>
            <p:cNvSpPr/>
            <p:nvPr/>
          </p:nvSpPr>
          <p:spPr>
            <a:xfrm>
              <a:off x="4296625" y="3057125"/>
              <a:ext cx="5675" cy="5200"/>
            </a:xfrm>
            <a:custGeom>
              <a:avLst/>
              <a:gdLst/>
              <a:ahLst/>
              <a:cxnLst/>
              <a:rect l="l" t="t" r="r" b="b"/>
              <a:pathLst>
                <a:path w="227" h="208" extrusionOk="0">
                  <a:moveTo>
                    <a:pt x="87" y="0"/>
                  </a:moveTo>
                  <a:cubicBezTo>
                    <a:pt x="70" y="0"/>
                    <a:pt x="37" y="17"/>
                    <a:pt x="21" y="33"/>
                  </a:cubicBezTo>
                  <a:cubicBezTo>
                    <a:pt x="0" y="70"/>
                    <a:pt x="0" y="87"/>
                    <a:pt x="0" y="120"/>
                  </a:cubicBezTo>
                  <a:lnTo>
                    <a:pt x="0" y="136"/>
                  </a:lnTo>
                  <a:cubicBezTo>
                    <a:pt x="21" y="157"/>
                    <a:pt x="21" y="173"/>
                    <a:pt x="37" y="190"/>
                  </a:cubicBezTo>
                  <a:cubicBezTo>
                    <a:pt x="56" y="203"/>
                    <a:pt x="78" y="208"/>
                    <a:pt x="100" y="208"/>
                  </a:cubicBezTo>
                  <a:cubicBezTo>
                    <a:pt x="135" y="208"/>
                    <a:pt x="169" y="194"/>
                    <a:pt x="190" y="173"/>
                  </a:cubicBezTo>
                  <a:cubicBezTo>
                    <a:pt x="227" y="120"/>
                    <a:pt x="206" y="70"/>
                    <a:pt x="173" y="17"/>
                  </a:cubicBezTo>
                  <a:cubicBezTo>
                    <a:pt x="140" y="0"/>
                    <a:pt x="12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2" name="Google Shape;12232;p31"/>
            <p:cNvSpPr/>
            <p:nvPr/>
          </p:nvSpPr>
          <p:spPr>
            <a:xfrm>
              <a:off x="4363200" y="30919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4"/>
                    <a:pt x="0" y="83"/>
                  </a:cubicBezTo>
                  <a:cubicBezTo>
                    <a:pt x="0" y="104"/>
                    <a:pt x="0" y="137"/>
                    <a:pt x="17" y="153"/>
                  </a:cubicBezTo>
                  <a:lnTo>
                    <a:pt x="38" y="170"/>
                  </a:lnTo>
                  <a:cubicBezTo>
                    <a:pt x="54" y="186"/>
                    <a:pt x="71" y="207"/>
                    <a:pt x="104" y="207"/>
                  </a:cubicBezTo>
                  <a:cubicBezTo>
                    <a:pt x="112" y="210"/>
                    <a:pt x="121" y="211"/>
                    <a:pt x="129" y="211"/>
                  </a:cubicBezTo>
                  <a:cubicBezTo>
                    <a:pt x="172" y="211"/>
                    <a:pt x="209" y="176"/>
                    <a:pt x="223" y="120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3" name="Google Shape;12233;p31"/>
            <p:cNvSpPr/>
            <p:nvPr/>
          </p:nvSpPr>
          <p:spPr>
            <a:xfrm>
              <a:off x="4383400" y="3045575"/>
              <a:ext cx="3025" cy="5175"/>
            </a:xfrm>
            <a:custGeom>
              <a:avLst/>
              <a:gdLst/>
              <a:ahLst/>
              <a:cxnLst/>
              <a:rect l="l" t="t" r="r" b="b"/>
              <a:pathLst>
                <a:path w="121" h="207" extrusionOk="0">
                  <a:moveTo>
                    <a:pt x="120" y="0"/>
                  </a:moveTo>
                  <a:cubicBezTo>
                    <a:pt x="104" y="0"/>
                    <a:pt x="87" y="17"/>
                    <a:pt x="71" y="17"/>
                  </a:cubicBezTo>
                  <a:cubicBezTo>
                    <a:pt x="17" y="33"/>
                    <a:pt x="1" y="104"/>
                    <a:pt x="17" y="153"/>
                  </a:cubicBezTo>
                  <a:cubicBezTo>
                    <a:pt x="17" y="170"/>
                    <a:pt x="34" y="170"/>
                    <a:pt x="54" y="186"/>
                  </a:cubicBezTo>
                  <a:cubicBezTo>
                    <a:pt x="71" y="207"/>
                    <a:pt x="87" y="207"/>
                    <a:pt x="120" y="207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4" name="Google Shape;12234;p31"/>
            <p:cNvSpPr/>
            <p:nvPr/>
          </p:nvSpPr>
          <p:spPr>
            <a:xfrm>
              <a:off x="4122725" y="310850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6" y="0"/>
                  </a:moveTo>
                  <a:cubicBezTo>
                    <a:pt x="65" y="0"/>
                    <a:pt x="35" y="12"/>
                    <a:pt x="17" y="40"/>
                  </a:cubicBezTo>
                  <a:cubicBezTo>
                    <a:pt x="1" y="60"/>
                    <a:pt x="1" y="77"/>
                    <a:pt x="1" y="110"/>
                  </a:cubicBezTo>
                  <a:lnTo>
                    <a:pt x="1" y="143"/>
                  </a:lnTo>
                  <a:lnTo>
                    <a:pt x="34" y="180"/>
                  </a:lnTo>
                  <a:cubicBezTo>
                    <a:pt x="58" y="195"/>
                    <a:pt x="84" y="203"/>
                    <a:pt x="110" y="203"/>
                  </a:cubicBezTo>
                  <a:cubicBezTo>
                    <a:pt x="141" y="203"/>
                    <a:pt x="170" y="191"/>
                    <a:pt x="190" y="163"/>
                  </a:cubicBezTo>
                  <a:cubicBezTo>
                    <a:pt x="207" y="143"/>
                    <a:pt x="207" y="110"/>
                    <a:pt x="207" y="93"/>
                  </a:cubicBezTo>
                  <a:cubicBezTo>
                    <a:pt x="207" y="60"/>
                    <a:pt x="190" y="40"/>
                    <a:pt x="174" y="23"/>
                  </a:cubicBezTo>
                  <a:cubicBezTo>
                    <a:pt x="150" y="8"/>
                    <a:pt x="12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5" name="Google Shape;12235;p31"/>
            <p:cNvSpPr/>
            <p:nvPr/>
          </p:nvSpPr>
          <p:spPr>
            <a:xfrm>
              <a:off x="4383000" y="2999200"/>
              <a:ext cx="850" cy="2075"/>
            </a:xfrm>
            <a:custGeom>
              <a:avLst/>
              <a:gdLst/>
              <a:ahLst/>
              <a:cxnLst/>
              <a:rect l="l" t="t" r="r" b="b"/>
              <a:pathLst>
                <a:path w="34" h="83" extrusionOk="0">
                  <a:moveTo>
                    <a:pt x="33" y="0"/>
                  </a:moveTo>
                  <a:lnTo>
                    <a:pt x="33" y="0"/>
                  </a:lnTo>
                  <a:cubicBezTo>
                    <a:pt x="33" y="17"/>
                    <a:pt x="17" y="50"/>
                    <a:pt x="0" y="83"/>
                  </a:cubicBezTo>
                  <a:lnTo>
                    <a:pt x="17" y="66"/>
                  </a:lnTo>
                  <a:cubicBezTo>
                    <a:pt x="33" y="50"/>
                    <a:pt x="33" y="17"/>
                    <a:pt x="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6" name="Google Shape;12236;p31"/>
            <p:cNvSpPr/>
            <p:nvPr/>
          </p:nvSpPr>
          <p:spPr>
            <a:xfrm>
              <a:off x="4369275" y="30662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67" y="0"/>
                    <a:pt x="17" y="33"/>
                    <a:pt x="1" y="83"/>
                  </a:cubicBezTo>
                  <a:lnTo>
                    <a:pt x="1" y="153"/>
                  </a:lnTo>
                  <a:cubicBezTo>
                    <a:pt x="17" y="153"/>
                    <a:pt x="17" y="169"/>
                    <a:pt x="17" y="169"/>
                  </a:cubicBezTo>
                  <a:cubicBezTo>
                    <a:pt x="34" y="186"/>
                    <a:pt x="67" y="206"/>
                    <a:pt x="83" y="206"/>
                  </a:cubicBezTo>
                  <a:cubicBezTo>
                    <a:pt x="94" y="209"/>
                    <a:pt x="105" y="210"/>
                    <a:pt x="115" y="210"/>
                  </a:cubicBezTo>
                  <a:cubicBezTo>
                    <a:pt x="169" y="210"/>
                    <a:pt x="207" y="175"/>
                    <a:pt x="207" y="120"/>
                  </a:cubicBezTo>
                  <a:cubicBezTo>
                    <a:pt x="207" y="103"/>
                    <a:pt x="207" y="66"/>
                    <a:pt x="186" y="50"/>
                  </a:cubicBezTo>
                  <a:cubicBezTo>
                    <a:pt x="170" y="33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7" name="Google Shape;12237;p31"/>
            <p:cNvSpPr/>
            <p:nvPr/>
          </p:nvSpPr>
          <p:spPr>
            <a:xfrm>
              <a:off x="4376500" y="30106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3" y="1"/>
                  </a:moveTo>
                  <a:cubicBezTo>
                    <a:pt x="58" y="1"/>
                    <a:pt x="18" y="44"/>
                    <a:pt x="0" y="91"/>
                  </a:cubicBezTo>
                  <a:lnTo>
                    <a:pt x="0" y="140"/>
                  </a:lnTo>
                  <a:cubicBezTo>
                    <a:pt x="21" y="140"/>
                    <a:pt x="21" y="161"/>
                    <a:pt x="21" y="161"/>
                  </a:cubicBezTo>
                  <a:cubicBezTo>
                    <a:pt x="37" y="194"/>
                    <a:pt x="54" y="210"/>
                    <a:pt x="87" y="210"/>
                  </a:cubicBezTo>
                  <a:cubicBezTo>
                    <a:pt x="124" y="210"/>
                    <a:pt x="140" y="210"/>
                    <a:pt x="173" y="194"/>
                  </a:cubicBezTo>
                  <a:cubicBezTo>
                    <a:pt x="190" y="177"/>
                    <a:pt x="206" y="140"/>
                    <a:pt x="206" y="124"/>
                  </a:cubicBezTo>
                  <a:cubicBezTo>
                    <a:pt x="206" y="91"/>
                    <a:pt x="206" y="74"/>
                    <a:pt x="190" y="37"/>
                  </a:cubicBezTo>
                  <a:cubicBezTo>
                    <a:pt x="173" y="20"/>
                    <a:pt x="157" y="4"/>
                    <a:pt x="124" y="4"/>
                  </a:cubicBezTo>
                  <a:cubicBezTo>
                    <a:pt x="117" y="2"/>
                    <a:pt x="11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8" name="Google Shape;12238;p31"/>
            <p:cNvSpPr/>
            <p:nvPr/>
          </p:nvSpPr>
          <p:spPr>
            <a:xfrm>
              <a:off x="4376500" y="3026600"/>
              <a:ext cx="5700" cy="5225"/>
            </a:xfrm>
            <a:custGeom>
              <a:avLst/>
              <a:gdLst/>
              <a:ahLst/>
              <a:cxnLst/>
              <a:rect l="l" t="t" r="r" b="b"/>
              <a:pathLst>
                <a:path w="228" h="209" extrusionOk="0">
                  <a:moveTo>
                    <a:pt x="103" y="1"/>
                  </a:moveTo>
                  <a:cubicBezTo>
                    <a:pt x="70" y="1"/>
                    <a:pt x="54" y="17"/>
                    <a:pt x="37" y="38"/>
                  </a:cubicBezTo>
                  <a:cubicBezTo>
                    <a:pt x="21" y="54"/>
                    <a:pt x="0" y="87"/>
                    <a:pt x="0" y="120"/>
                  </a:cubicBezTo>
                  <a:lnTo>
                    <a:pt x="21" y="141"/>
                  </a:lnTo>
                  <a:cubicBezTo>
                    <a:pt x="21" y="158"/>
                    <a:pt x="37" y="174"/>
                    <a:pt x="54" y="191"/>
                  </a:cubicBezTo>
                  <a:cubicBezTo>
                    <a:pt x="66" y="203"/>
                    <a:pt x="85" y="209"/>
                    <a:pt x="104" y="209"/>
                  </a:cubicBezTo>
                  <a:cubicBezTo>
                    <a:pt x="135" y="209"/>
                    <a:pt x="170" y="194"/>
                    <a:pt x="190" y="174"/>
                  </a:cubicBezTo>
                  <a:cubicBezTo>
                    <a:pt x="227" y="120"/>
                    <a:pt x="227" y="54"/>
                    <a:pt x="173" y="17"/>
                  </a:cubicBez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9" name="Google Shape;12239;p31"/>
            <p:cNvSpPr/>
            <p:nvPr/>
          </p:nvSpPr>
          <p:spPr>
            <a:xfrm>
              <a:off x="4370100" y="3052375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20" y="1"/>
                  </a:moveTo>
                  <a:cubicBezTo>
                    <a:pt x="71" y="1"/>
                    <a:pt x="17" y="38"/>
                    <a:pt x="1" y="87"/>
                  </a:cubicBezTo>
                  <a:lnTo>
                    <a:pt x="1" y="141"/>
                  </a:lnTo>
                  <a:cubicBezTo>
                    <a:pt x="1" y="141"/>
                    <a:pt x="17" y="141"/>
                    <a:pt x="17" y="157"/>
                  </a:cubicBezTo>
                  <a:lnTo>
                    <a:pt x="17" y="174"/>
                  </a:lnTo>
                  <a:cubicBezTo>
                    <a:pt x="34" y="190"/>
                    <a:pt x="71" y="207"/>
                    <a:pt x="87" y="207"/>
                  </a:cubicBezTo>
                  <a:cubicBezTo>
                    <a:pt x="97" y="212"/>
                    <a:pt x="107" y="214"/>
                    <a:pt x="116" y="214"/>
                  </a:cubicBezTo>
                  <a:cubicBezTo>
                    <a:pt x="139" y="214"/>
                    <a:pt x="159" y="202"/>
                    <a:pt x="174" y="190"/>
                  </a:cubicBezTo>
                  <a:cubicBezTo>
                    <a:pt x="190" y="174"/>
                    <a:pt x="207" y="157"/>
                    <a:pt x="207" y="120"/>
                  </a:cubicBezTo>
                  <a:cubicBezTo>
                    <a:pt x="223" y="104"/>
                    <a:pt x="207" y="71"/>
                    <a:pt x="207" y="54"/>
                  </a:cubicBezTo>
                  <a:cubicBezTo>
                    <a:pt x="190" y="38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0" name="Google Shape;12240;p31"/>
            <p:cNvSpPr/>
            <p:nvPr/>
          </p:nvSpPr>
          <p:spPr>
            <a:xfrm>
              <a:off x="4371350" y="3038500"/>
              <a:ext cx="5675" cy="5350"/>
            </a:xfrm>
            <a:custGeom>
              <a:avLst/>
              <a:gdLst/>
              <a:ahLst/>
              <a:cxnLst/>
              <a:rect l="l" t="t" r="r" b="b"/>
              <a:pathLst>
                <a:path w="227" h="214" extrusionOk="0">
                  <a:moveTo>
                    <a:pt x="103" y="0"/>
                  </a:moveTo>
                  <a:cubicBezTo>
                    <a:pt x="85" y="0"/>
                    <a:pt x="65" y="12"/>
                    <a:pt x="54" y="24"/>
                  </a:cubicBezTo>
                  <a:cubicBezTo>
                    <a:pt x="37" y="40"/>
                    <a:pt x="21" y="57"/>
                    <a:pt x="0" y="94"/>
                  </a:cubicBezTo>
                  <a:cubicBezTo>
                    <a:pt x="0" y="110"/>
                    <a:pt x="0" y="127"/>
                    <a:pt x="21" y="143"/>
                  </a:cubicBezTo>
                  <a:cubicBezTo>
                    <a:pt x="21" y="143"/>
                    <a:pt x="21" y="160"/>
                    <a:pt x="37" y="160"/>
                  </a:cubicBezTo>
                  <a:cubicBezTo>
                    <a:pt x="37" y="180"/>
                    <a:pt x="70" y="197"/>
                    <a:pt x="103" y="213"/>
                  </a:cubicBezTo>
                  <a:cubicBezTo>
                    <a:pt x="157" y="213"/>
                    <a:pt x="206" y="180"/>
                    <a:pt x="206" y="127"/>
                  </a:cubicBezTo>
                  <a:cubicBezTo>
                    <a:pt x="227" y="94"/>
                    <a:pt x="206" y="57"/>
                    <a:pt x="190" y="40"/>
                  </a:cubicBezTo>
                  <a:cubicBezTo>
                    <a:pt x="173" y="24"/>
                    <a:pt x="157" y="7"/>
                    <a:pt x="124" y="7"/>
                  </a:cubicBezTo>
                  <a:cubicBezTo>
                    <a:pt x="118" y="2"/>
                    <a:pt x="11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1" name="Google Shape;12241;p31"/>
            <p:cNvSpPr/>
            <p:nvPr/>
          </p:nvSpPr>
          <p:spPr>
            <a:xfrm>
              <a:off x="4227550" y="31580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50" y="1"/>
                    <a:pt x="1" y="38"/>
                    <a:pt x="1" y="87"/>
                  </a:cubicBezTo>
                  <a:lnTo>
                    <a:pt x="1" y="157"/>
                  </a:lnTo>
                  <a:cubicBezTo>
                    <a:pt x="1" y="157"/>
                    <a:pt x="1" y="174"/>
                    <a:pt x="17" y="174"/>
                  </a:cubicBezTo>
                  <a:cubicBezTo>
                    <a:pt x="34" y="190"/>
                    <a:pt x="50" y="207"/>
                    <a:pt x="83" y="207"/>
                  </a:cubicBezTo>
                  <a:cubicBezTo>
                    <a:pt x="92" y="210"/>
                    <a:pt x="101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4"/>
                    <a:pt x="207" y="71"/>
                    <a:pt x="186" y="54"/>
                  </a:cubicBezTo>
                  <a:cubicBezTo>
                    <a:pt x="170" y="38"/>
                    <a:pt x="13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2" name="Google Shape;12242;p31"/>
            <p:cNvSpPr/>
            <p:nvPr/>
          </p:nvSpPr>
          <p:spPr>
            <a:xfrm>
              <a:off x="4385975" y="3192875"/>
              <a:ext cx="450" cy="1675"/>
            </a:xfrm>
            <a:custGeom>
              <a:avLst/>
              <a:gdLst/>
              <a:ahLst/>
              <a:cxnLst/>
              <a:rect l="l" t="t" r="r" b="b"/>
              <a:pathLst>
                <a:path w="18" h="67" extrusionOk="0">
                  <a:moveTo>
                    <a:pt x="17" y="0"/>
                  </a:moveTo>
                  <a:cubicBezTo>
                    <a:pt x="17" y="0"/>
                    <a:pt x="17" y="17"/>
                    <a:pt x="1" y="17"/>
                  </a:cubicBezTo>
                  <a:cubicBezTo>
                    <a:pt x="1" y="33"/>
                    <a:pt x="1" y="50"/>
                    <a:pt x="17" y="66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3" name="Google Shape;12243;p31"/>
            <p:cNvSpPr/>
            <p:nvPr/>
          </p:nvSpPr>
          <p:spPr>
            <a:xfrm>
              <a:off x="4115000" y="3227600"/>
              <a:ext cx="6000" cy="5325"/>
            </a:xfrm>
            <a:custGeom>
              <a:avLst/>
              <a:gdLst/>
              <a:ahLst/>
              <a:cxnLst/>
              <a:rect l="l" t="t" r="r" b="b"/>
              <a:pathLst>
                <a:path w="240" h="213" extrusionOk="0">
                  <a:moveTo>
                    <a:pt x="137" y="1"/>
                  </a:moveTo>
                  <a:cubicBezTo>
                    <a:pt x="120" y="1"/>
                    <a:pt x="104" y="1"/>
                    <a:pt x="87" y="17"/>
                  </a:cubicBezTo>
                  <a:cubicBezTo>
                    <a:pt x="33" y="38"/>
                    <a:pt x="1" y="87"/>
                    <a:pt x="17" y="157"/>
                  </a:cubicBezTo>
                  <a:cubicBezTo>
                    <a:pt x="42" y="194"/>
                    <a:pt x="78" y="213"/>
                    <a:pt x="116" y="213"/>
                  </a:cubicBezTo>
                  <a:cubicBezTo>
                    <a:pt x="128" y="213"/>
                    <a:pt x="141" y="211"/>
                    <a:pt x="153" y="207"/>
                  </a:cubicBezTo>
                  <a:cubicBezTo>
                    <a:pt x="174" y="207"/>
                    <a:pt x="190" y="190"/>
                    <a:pt x="207" y="174"/>
                  </a:cubicBezTo>
                  <a:cubicBezTo>
                    <a:pt x="223" y="157"/>
                    <a:pt x="240" y="104"/>
                    <a:pt x="223" y="71"/>
                  </a:cubicBezTo>
                  <a:cubicBezTo>
                    <a:pt x="207" y="38"/>
                    <a:pt x="174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4" name="Google Shape;12244;p31"/>
            <p:cNvSpPr/>
            <p:nvPr/>
          </p:nvSpPr>
          <p:spPr>
            <a:xfrm>
              <a:off x="4174675" y="3256875"/>
              <a:ext cx="4775" cy="2075"/>
            </a:xfrm>
            <a:custGeom>
              <a:avLst/>
              <a:gdLst/>
              <a:ahLst/>
              <a:cxnLst/>
              <a:rect l="l" t="t" r="r" b="b"/>
              <a:pathLst>
                <a:path w="191" h="83" extrusionOk="0">
                  <a:moveTo>
                    <a:pt x="104" y="0"/>
                  </a:moveTo>
                  <a:cubicBezTo>
                    <a:pt x="71" y="0"/>
                    <a:pt x="34" y="17"/>
                    <a:pt x="1" y="33"/>
                  </a:cubicBezTo>
                  <a:cubicBezTo>
                    <a:pt x="71" y="50"/>
                    <a:pt x="120" y="66"/>
                    <a:pt x="190" y="83"/>
                  </a:cubicBezTo>
                  <a:cubicBezTo>
                    <a:pt x="190" y="66"/>
                    <a:pt x="174" y="66"/>
                    <a:pt x="174" y="50"/>
                  </a:cubicBezTo>
                  <a:cubicBezTo>
                    <a:pt x="157" y="33"/>
                    <a:pt x="120" y="17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5" name="Google Shape;12245;p31"/>
            <p:cNvSpPr/>
            <p:nvPr/>
          </p:nvSpPr>
          <p:spPr>
            <a:xfrm>
              <a:off x="4006350" y="2982800"/>
              <a:ext cx="3450" cy="4775"/>
            </a:xfrm>
            <a:custGeom>
              <a:avLst/>
              <a:gdLst/>
              <a:ahLst/>
              <a:cxnLst/>
              <a:rect l="l" t="t" r="r" b="b"/>
              <a:pathLst>
                <a:path w="138" h="191" extrusionOk="0">
                  <a:moveTo>
                    <a:pt x="104" y="1"/>
                  </a:moveTo>
                  <a:cubicBezTo>
                    <a:pt x="67" y="71"/>
                    <a:pt x="34" y="120"/>
                    <a:pt x="1" y="174"/>
                  </a:cubicBezTo>
                  <a:cubicBezTo>
                    <a:pt x="17" y="190"/>
                    <a:pt x="34" y="190"/>
                    <a:pt x="50" y="190"/>
                  </a:cubicBezTo>
                  <a:cubicBezTo>
                    <a:pt x="67" y="190"/>
                    <a:pt x="104" y="174"/>
                    <a:pt x="121" y="157"/>
                  </a:cubicBezTo>
                  <a:cubicBezTo>
                    <a:pt x="137" y="120"/>
                    <a:pt x="137" y="104"/>
                    <a:pt x="137" y="71"/>
                  </a:cubicBezTo>
                  <a:cubicBezTo>
                    <a:pt x="137" y="54"/>
                    <a:pt x="121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6" name="Google Shape;12246;p31"/>
            <p:cNvSpPr/>
            <p:nvPr/>
          </p:nvSpPr>
          <p:spPr>
            <a:xfrm>
              <a:off x="4361550" y="3029600"/>
              <a:ext cx="4250" cy="4425"/>
            </a:xfrm>
            <a:custGeom>
              <a:avLst/>
              <a:gdLst/>
              <a:ahLst/>
              <a:cxnLst/>
              <a:rect l="l" t="t" r="r" b="b"/>
              <a:pathLst>
                <a:path w="170" h="177" extrusionOk="0">
                  <a:moveTo>
                    <a:pt x="137" y="0"/>
                  </a:moveTo>
                  <a:cubicBezTo>
                    <a:pt x="83" y="54"/>
                    <a:pt x="50" y="104"/>
                    <a:pt x="0" y="157"/>
                  </a:cubicBezTo>
                  <a:cubicBezTo>
                    <a:pt x="17" y="174"/>
                    <a:pt x="33" y="174"/>
                    <a:pt x="50" y="174"/>
                  </a:cubicBezTo>
                  <a:cubicBezTo>
                    <a:pt x="59" y="176"/>
                    <a:pt x="68" y="177"/>
                    <a:pt x="77" y="177"/>
                  </a:cubicBezTo>
                  <a:cubicBezTo>
                    <a:pt x="132" y="177"/>
                    <a:pt x="170" y="133"/>
                    <a:pt x="170" y="87"/>
                  </a:cubicBezTo>
                  <a:cubicBezTo>
                    <a:pt x="170" y="71"/>
                    <a:pt x="170" y="38"/>
                    <a:pt x="153" y="21"/>
                  </a:cubicBezTo>
                  <a:cubicBezTo>
                    <a:pt x="153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7" name="Google Shape;12247;p31"/>
            <p:cNvSpPr/>
            <p:nvPr/>
          </p:nvSpPr>
          <p:spPr>
            <a:xfrm>
              <a:off x="4230125" y="3221525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3" y="0"/>
                  </a:moveTo>
                  <a:cubicBezTo>
                    <a:pt x="51" y="0"/>
                    <a:pt x="14" y="33"/>
                    <a:pt x="1" y="91"/>
                  </a:cubicBezTo>
                  <a:lnTo>
                    <a:pt x="1" y="140"/>
                  </a:lnTo>
                  <a:cubicBezTo>
                    <a:pt x="17" y="140"/>
                    <a:pt x="17" y="157"/>
                    <a:pt x="17" y="157"/>
                  </a:cubicBezTo>
                  <a:cubicBezTo>
                    <a:pt x="34" y="178"/>
                    <a:pt x="67" y="194"/>
                    <a:pt x="83" y="194"/>
                  </a:cubicBezTo>
                  <a:cubicBezTo>
                    <a:pt x="95" y="197"/>
                    <a:pt x="107" y="198"/>
                    <a:pt x="117" y="198"/>
                  </a:cubicBezTo>
                  <a:cubicBezTo>
                    <a:pt x="170" y="198"/>
                    <a:pt x="207" y="166"/>
                    <a:pt x="207" y="107"/>
                  </a:cubicBezTo>
                  <a:cubicBezTo>
                    <a:pt x="207" y="91"/>
                    <a:pt x="207" y="54"/>
                    <a:pt x="186" y="37"/>
                  </a:cubicBezTo>
                  <a:cubicBezTo>
                    <a:pt x="170" y="21"/>
                    <a:pt x="153" y="4"/>
                    <a:pt x="120" y="4"/>
                  </a:cubicBezTo>
                  <a:cubicBezTo>
                    <a:pt x="111" y="2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8" name="Google Shape;12248;p31"/>
            <p:cNvSpPr/>
            <p:nvPr/>
          </p:nvSpPr>
          <p:spPr>
            <a:xfrm>
              <a:off x="4021825" y="2963950"/>
              <a:ext cx="3425" cy="3425"/>
            </a:xfrm>
            <a:custGeom>
              <a:avLst/>
              <a:gdLst/>
              <a:ahLst/>
              <a:cxnLst/>
              <a:rect l="l" t="t" r="r" b="b"/>
              <a:pathLst>
                <a:path w="137" h="137" extrusionOk="0">
                  <a:moveTo>
                    <a:pt x="136" y="0"/>
                  </a:moveTo>
                  <a:cubicBezTo>
                    <a:pt x="87" y="50"/>
                    <a:pt x="50" y="87"/>
                    <a:pt x="0" y="120"/>
                  </a:cubicBezTo>
                  <a:cubicBezTo>
                    <a:pt x="17" y="136"/>
                    <a:pt x="33" y="136"/>
                    <a:pt x="50" y="136"/>
                  </a:cubicBezTo>
                  <a:cubicBezTo>
                    <a:pt x="66" y="120"/>
                    <a:pt x="103" y="120"/>
                    <a:pt x="120" y="87"/>
                  </a:cubicBezTo>
                  <a:cubicBezTo>
                    <a:pt x="136" y="70"/>
                    <a:pt x="136" y="50"/>
                    <a:pt x="136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9" name="Google Shape;12249;p31"/>
            <p:cNvSpPr/>
            <p:nvPr/>
          </p:nvSpPr>
          <p:spPr>
            <a:xfrm>
              <a:off x="4383000" y="3058875"/>
              <a:ext cx="3425" cy="5175"/>
            </a:xfrm>
            <a:custGeom>
              <a:avLst/>
              <a:gdLst/>
              <a:ahLst/>
              <a:cxnLst/>
              <a:rect l="l" t="t" r="r" b="b"/>
              <a:pathLst>
                <a:path w="137" h="207" extrusionOk="0">
                  <a:moveTo>
                    <a:pt x="103" y="0"/>
                  </a:moveTo>
                  <a:cubicBezTo>
                    <a:pt x="70" y="0"/>
                    <a:pt x="50" y="17"/>
                    <a:pt x="33" y="33"/>
                  </a:cubicBezTo>
                  <a:cubicBezTo>
                    <a:pt x="17" y="66"/>
                    <a:pt x="0" y="87"/>
                    <a:pt x="0" y="120"/>
                  </a:cubicBezTo>
                  <a:cubicBezTo>
                    <a:pt x="17" y="120"/>
                    <a:pt x="17" y="136"/>
                    <a:pt x="17" y="136"/>
                  </a:cubicBezTo>
                  <a:cubicBezTo>
                    <a:pt x="17" y="153"/>
                    <a:pt x="33" y="169"/>
                    <a:pt x="50" y="190"/>
                  </a:cubicBezTo>
                  <a:cubicBezTo>
                    <a:pt x="70" y="206"/>
                    <a:pt x="103" y="206"/>
                    <a:pt x="136" y="206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0" name="Google Shape;12250;p31"/>
            <p:cNvSpPr/>
            <p:nvPr/>
          </p:nvSpPr>
          <p:spPr>
            <a:xfrm>
              <a:off x="4308675" y="30485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4" y="0"/>
                    <a:pt x="71" y="0"/>
                    <a:pt x="54" y="17"/>
                  </a:cubicBezTo>
                  <a:cubicBezTo>
                    <a:pt x="17" y="33"/>
                    <a:pt x="17" y="50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69"/>
                  </a:lnTo>
                  <a:cubicBezTo>
                    <a:pt x="33" y="190"/>
                    <a:pt x="71" y="206"/>
                    <a:pt x="87" y="206"/>
                  </a:cubicBezTo>
                  <a:cubicBezTo>
                    <a:pt x="157" y="206"/>
                    <a:pt x="207" y="169"/>
                    <a:pt x="207" y="120"/>
                  </a:cubicBezTo>
                  <a:cubicBezTo>
                    <a:pt x="223" y="87"/>
                    <a:pt x="207" y="66"/>
                    <a:pt x="190" y="33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1" name="Google Shape;12251;p31"/>
            <p:cNvSpPr/>
            <p:nvPr/>
          </p:nvSpPr>
          <p:spPr>
            <a:xfrm>
              <a:off x="4296200" y="30412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71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36"/>
                  </a:cubicBezTo>
                  <a:cubicBezTo>
                    <a:pt x="17" y="153"/>
                    <a:pt x="17" y="153"/>
                    <a:pt x="38" y="173"/>
                  </a:cubicBezTo>
                  <a:cubicBezTo>
                    <a:pt x="54" y="190"/>
                    <a:pt x="71" y="206"/>
                    <a:pt x="104" y="206"/>
                  </a:cubicBezTo>
                  <a:cubicBezTo>
                    <a:pt x="120" y="206"/>
                    <a:pt x="157" y="206"/>
                    <a:pt x="174" y="190"/>
                  </a:cubicBezTo>
                  <a:cubicBezTo>
                    <a:pt x="190" y="173"/>
                    <a:pt x="207" y="136"/>
                    <a:pt x="223" y="120"/>
                  </a:cubicBezTo>
                  <a:cubicBezTo>
                    <a:pt x="223" y="87"/>
                    <a:pt x="207" y="70"/>
                    <a:pt x="190" y="33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2" name="Google Shape;12252;p31"/>
            <p:cNvSpPr/>
            <p:nvPr/>
          </p:nvSpPr>
          <p:spPr>
            <a:xfrm>
              <a:off x="4257550" y="304067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6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17" y="23"/>
                    <a:pt x="0" y="73"/>
                    <a:pt x="17" y="143"/>
                  </a:cubicBezTo>
                  <a:cubicBezTo>
                    <a:pt x="33" y="183"/>
                    <a:pt x="74" y="203"/>
                    <a:pt x="116" y="203"/>
                  </a:cubicBezTo>
                  <a:cubicBezTo>
                    <a:pt x="130" y="203"/>
                    <a:pt x="144" y="201"/>
                    <a:pt x="157" y="196"/>
                  </a:cubicBezTo>
                  <a:cubicBezTo>
                    <a:pt x="207" y="176"/>
                    <a:pt x="244" y="110"/>
                    <a:pt x="223" y="56"/>
                  </a:cubicBezTo>
                  <a:cubicBezTo>
                    <a:pt x="198" y="19"/>
                    <a:pt x="164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3" name="Google Shape;12253;p31"/>
            <p:cNvSpPr/>
            <p:nvPr/>
          </p:nvSpPr>
          <p:spPr>
            <a:xfrm>
              <a:off x="4242500" y="3074750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4" y="0"/>
                  </a:moveTo>
                  <a:cubicBezTo>
                    <a:pt x="71" y="0"/>
                    <a:pt x="38" y="17"/>
                    <a:pt x="21" y="70"/>
                  </a:cubicBezTo>
                  <a:lnTo>
                    <a:pt x="1" y="87"/>
                  </a:lnTo>
                  <a:cubicBezTo>
                    <a:pt x="1" y="103"/>
                    <a:pt x="1" y="120"/>
                    <a:pt x="21" y="136"/>
                  </a:cubicBezTo>
                  <a:cubicBezTo>
                    <a:pt x="21" y="173"/>
                    <a:pt x="38" y="190"/>
                    <a:pt x="71" y="190"/>
                  </a:cubicBezTo>
                  <a:cubicBezTo>
                    <a:pt x="71" y="206"/>
                    <a:pt x="87" y="206"/>
                    <a:pt x="87" y="206"/>
                  </a:cubicBezTo>
                  <a:cubicBezTo>
                    <a:pt x="157" y="206"/>
                    <a:pt x="207" y="173"/>
                    <a:pt x="207" y="120"/>
                  </a:cubicBezTo>
                  <a:cubicBezTo>
                    <a:pt x="227" y="87"/>
                    <a:pt x="207" y="70"/>
                    <a:pt x="190" y="33"/>
                  </a:cubicBezTo>
                  <a:cubicBezTo>
                    <a:pt x="174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4" name="Google Shape;12254;p31"/>
            <p:cNvSpPr/>
            <p:nvPr/>
          </p:nvSpPr>
          <p:spPr>
            <a:xfrm>
              <a:off x="4282900" y="30472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11" y="0"/>
                  </a:moveTo>
                  <a:cubicBezTo>
                    <a:pt x="75" y="0"/>
                    <a:pt x="40" y="15"/>
                    <a:pt x="17" y="39"/>
                  </a:cubicBezTo>
                  <a:cubicBezTo>
                    <a:pt x="1" y="72"/>
                    <a:pt x="1" y="88"/>
                    <a:pt x="1" y="121"/>
                  </a:cubicBezTo>
                  <a:lnTo>
                    <a:pt x="1" y="142"/>
                  </a:lnTo>
                  <a:cubicBezTo>
                    <a:pt x="17" y="158"/>
                    <a:pt x="17" y="175"/>
                    <a:pt x="34" y="191"/>
                  </a:cubicBezTo>
                  <a:cubicBezTo>
                    <a:pt x="54" y="204"/>
                    <a:pt x="77" y="209"/>
                    <a:pt x="99" y="209"/>
                  </a:cubicBezTo>
                  <a:cubicBezTo>
                    <a:pt x="135" y="209"/>
                    <a:pt x="170" y="195"/>
                    <a:pt x="190" y="175"/>
                  </a:cubicBezTo>
                  <a:cubicBezTo>
                    <a:pt x="207" y="158"/>
                    <a:pt x="207" y="121"/>
                    <a:pt x="207" y="88"/>
                  </a:cubicBezTo>
                  <a:cubicBezTo>
                    <a:pt x="207" y="72"/>
                    <a:pt x="190" y="39"/>
                    <a:pt x="174" y="18"/>
                  </a:cubicBezTo>
                  <a:cubicBezTo>
                    <a:pt x="154" y="6"/>
                    <a:pt x="132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5" name="Google Shape;12255;p31"/>
            <p:cNvSpPr/>
            <p:nvPr/>
          </p:nvSpPr>
          <p:spPr>
            <a:xfrm>
              <a:off x="4291450" y="3069175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5" y="1"/>
                  </a:moveTo>
                  <a:cubicBezTo>
                    <a:pt x="87" y="1"/>
                    <a:pt x="71" y="1"/>
                    <a:pt x="38" y="17"/>
                  </a:cubicBezTo>
                  <a:cubicBezTo>
                    <a:pt x="22" y="34"/>
                    <a:pt x="1" y="50"/>
                    <a:pt x="1" y="87"/>
                  </a:cubicBezTo>
                  <a:lnTo>
                    <a:pt x="1" y="137"/>
                  </a:lnTo>
                  <a:lnTo>
                    <a:pt x="22" y="153"/>
                  </a:lnTo>
                  <a:cubicBezTo>
                    <a:pt x="38" y="190"/>
                    <a:pt x="55" y="190"/>
                    <a:pt x="87" y="207"/>
                  </a:cubicBezTo>
                  <a:cubicBezTo>
                    <a:pt x="141" y="207"/>
                    <a:pt x="191" y="170"/>
                    <a:pt x="207" y="120"/>
                  </a:cubicBezTo>
                  <a:cubicBezTo>
                    <a:pt x="207" y="87"/>
                    <a:pt x="207" y="50"/>
                    <a:pt x="191" y="34"/>
                  </a:cubicBezTo>
                  <a:cubicBezTo>
                    <a:pt x="174" y="17"/>
                    <a:pt x="141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6" name="Google Shape;12256;p31"/>
            <p:cNvSpPr/>
            <p:nvPr/>
          </p:nvSpPr>
          <p:spPr>
            <a:xfrm>
              <a:off x="4256300" y="305442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94" y="1"/>
                  </a:moveTo>
                  <a:cubicBezTo>
                    <a:pt x="51" y="1"/>
                    <a:pt x="15" y="34"/>
                    <a:pt x="1" y="92"/>
                  </a:cubicBezTo>
                  <a:cubicBezTo>
                    <a:pt x="1" y="108"/>
                    <a:pt x="1" y="125"/>
                    <a:pt x="17" y="141"/>
                  </a:cubicBezTo>
                  <a:lnTo>
                    <a:pt x="17" y="162"/>
                  </a:lnTo>
                  <a:cubicBezTo>
                    <a:pt x="34" y="178"/>
                    <a:pt x="67" y="195"/>
                    <a:pt x="88" y="211"/>
                  </a:cubicBezTo>
                  <a:cubicBezTo>
                    <a:pt x="154" y="211"/>
                    <a:pt x="207" y="178"/>
                    <a:pt x="207" y="125"/>
                  </a:cubicBezTo>
                  <a:cubicBezTo>
                    <a:pt x="224" y="92"/>
                    <a:pt x="207" y="59"/>
                    <a:pt x="191" y="38"/>
                  </a:cubicBezTo>
                  <a:cubicBezTo>
                    <a:pt x="170" y="22"/>
                    <a:pt x="154" y="5"/>
                    <a:pt x="121" y="5"/>
                  </a:cubicBezTo>
                  <a:cubicBezTo>
                    <a:pt x="111" y="2"/>
                    <a:pt x="102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7" name="Google Shape;12257;p31"/>
            <p:cNvSpPr/>
            <p:nvPr/>
          </p:nvSpPr>
          <p:spPr>
            <a:xfrm>
              <a:off x="4263125" y="301495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7" y="1"/>
                  </a:moveTo>
                  <a:cubicBezTo>
                    <a:pt x="54" y="1"/>
                    <a:pt x="17" y="34"/>
                    <a:pt x="0" y="92"/>
                  </a:cubicBezTo>
                  <a:lnTo>
                    <a:pt x="0" y="125"/>
                  </a:lnTo>
                  <a:cubicBezTo>
                    <a:pt x="0" y="125"/>
                    <a:pt x="0" y="141"/>
                    <a:pt x="21" y="141"/>
                  </a:cubicBezTo>
                  <a:lnTo>
                    <a:pt x="21" y="158"/>
                  </a:lnTo>
                  <a:cubicBezTo>
                    <a:pt x="37" y="195"/>
                    <a:pt x="70" y="195"/>
                    <a:pt x="87" y="211"/>
                  </a:cubicBezTo>
                  <a:cubicBezTo>
                    <a:pt x="124" y="211"/>
                    <a:pt x="157" y="195"/>
                    <a:pt x="173" y="195"/>
                  </a:cubicBezTo>
                  <a:cubicBezTo>
                    <a:pt x="190" y="174"/>
                    <a:pt x="206" y="141"/>
                    <a:pt x="206" y="125"/>
                  </a:cubicBezTo>
                  <a:cubicBezTo>
                    <a:pt x="206" y="92"/>
                    <a:pt x="206" y="71"/>
                    <a:pt x="190" y="55"/>
                  </a:cubicBezTo>
                  <a:cubicBezTo>
                    <a:pt x="190" y="22"/>
                    <a:pt x="157" y="5"/>
                    <a:pt x="124" y="5"/>
                  </a:cubicBezTo>
                  <a:cubicBezTo>
                    <a:pt x="115" y="2"/>
                    <a:pt x="106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8" name="Google Shape;12258;p31"/>
            <p:cNvSpPr/>
            <p:nvPr/>
          </p:nvSpPr>
          <p:spPr>
            <a:xfrm>
              <a:off x="4262300" y="30286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4" y="0"/>
                  </a:moveTo>
                  <a:cubicBezTo>
                    <a:pt x="53" y="0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17" y="141"/>
                    <a:pt x="17" y="161"/>
                    <a:pt x="17" y="161"/>
                  </a:cubicBezTo>
                  <a:cubicBezTo>
                    <a:pt x="33" y="194"/>
                    <a:pt x="54" y="194"/>
                    <a:pt x="87" y="211"/>
                  </a:cubicBezTo>
                  <a:cubicBezTo>
                    <a:pt x="136" y="211"/>
                    <a:pt x="206" y="178"/>
                    <a:pt x="206" y="124"/>
                  </a:cubicBezTo>
                  <a:cubicBezTo>
                    <a:pt x="206" y="91"/>
                    <a:pt x="206" y="58"/>
                    <a:pt x="190" y="37"/>
                  </a:cubicBezTo>
                  <a:cubicBezTo>
                    <a:pt x="173" y="21"/>
                    <a:pt x="157" y="4"/>
                    <a:pt x="120" y="4"/>
                  </a:cubicBezTo>
                  <a:cubicBezTo>
                    <a:pt x="111" y="2"/>
                    <a:pt x="103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9" name="Google Shape;12259;p31"/>
            <p:cNvSpPr/>
            <p:nvPr/>
          </p:nvSpPr>
          <p:spPr>
            <a:xfrm>
              <a:off x="4208175" y="3048875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5" y="0"/>
                  </a:moveTo>
                  <a:cubicBezTo>
                    <a:pt x="54" y="0"/>
                    <a:pt x="14" y="33"/>
                    <a:pt x="1" y="91"/>
                  </a:cubicBezTo>
                  <a:lnTo>
                    <a:pt x="1" y="141"/>
                  </a:lnTo>
                  <a:cubicBezTo>
                    <a:pt x="17" y="178"/>
                    <a:pt x="54" y="194"/>
                    <a:pt x="87" y="194"/>
                  </a:cubicBezTo>
                  <a:cubicBezTo>
                    <a:pt x="99" y="197"/>
                    <a:pt x="110" y="198"/>
                    <a:pt x="121" y="198"/>
                  </a:cubicBezTo>
                  <a:cubicBezTo>
                    <a:pt x="173" y="198"/>
                    <a:pt x="207" y="166"/>
                    <a:pt x="207" y="108"/>
                  </a:cubicBezTo>
                  <a:cubicBezTo>
                    <a:pt x="207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2" y="2"/>
                    <a:pt x="103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0" name="Google Shape;12260;p31"/>
            <p:cNvSpPr/>
            <p:nvPr/>
          </p:nvSpPr>
          <p:spPr>
            <a:xfrm>
              <a:off x="4210350" y="303335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24" y="1"/>
                  </a:moveTo>
                  <a:cubicBezTo>
                    <a:pt x="112" y="1"/>
                    <a:pt x="99" y="3"/>
                    <a:pt x="87" y="7"/>
                  </a:cubicBezTo>
                  <a:cubicBezTo>
                    <a:pt x="17" y="24"/>
                    <a:pt x="0" y="94"/>
                    <a:pt x="17" y="143"/>
                  </a:cubicBezTo>
                  <a:cubicBezTo>
                    <a:pt x="17" y="160"/>
                    <a:pt x="33" y="160"/>
                    <a:pt x="50" y="180"/>
                  </a:cubicBezTo>
                  <a:cubicBezTo>
                    <a:pt x="64" y="192"/>
                    <a:pt x="93" y="204"/>
                    <a:pt x="121" y="204"/>
                  </a:cubicBezTo>
                  <a:cubicBezTo>
                    <a:pt x="132" y="204"/>
                    <a:pt x="143" y="202"/>
                    <a:pt x="153" y="197"/>
                  </a:cubicBezTo>
                  <a:cubicBezTo>
                    <a:pt x="190" y="180"/>
                    <a:pt x="223" y="143"/>
                    <a:pt x="223" y="110"/>
                  </a:cubicBezTo>
                  <a:lnTo>
                    <a:pt x="223" y="57"/>
                  </a:lnTo>
                  <a:cubicBezTo>
                    <a:pt x="198" y="19"/>
                    <a:pt x="162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1" name="Google Shape;12261;p31"/>
            <p:cNvSpPr/>
            <p:nvPr/>
          </p:nvSpPr>
          <p:spPr>
            <a:xfrm>
              <a:off x="4206425" y="30639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0" y="0"/>
                  </a:moveTo>
                  <a:cubicBezTo>
                    <a:pt x="37" y="0"/>
                    <a:pt x="1" y="33"/>
                    <a:pt x="1" y="91"/>
                  </a:cubicBezTo>
                  <a:lnTo>
                    <a:pt x="1" y="141"/>
                  </a:lnTo>
                  <a:lnTo>
                    <a:pt x="21" y="157"/>
                  </a:lnTo>
                  <a:cubicBezTo>
                    <a:pt x="38" y="174"/>
                    <a:pt x="54" y="194"/>
                    <a:pt x="87" y="211"/>
                  </a:cubicBezTo>
                  <a:cubicBezTo>
                    <a:pt x="124" y="211"/>
                    <a:pt x="141" y="194"/>
                    <a:pt x="157" y="174"/>
                  </a:cubicBezTo>
                  <a:cubicBezTo>
                    <a:pt x="190" y="174"/>
                    <a:pt x="207" y="141"/>
                    <a:pt x="207" y="124"/>
                  </a:cubicBezTo>
                  <a:cubicBezTo>
                    <a:pt x="207" y="91"/>
                    <a:pt x="207" y="54"/>
                    <a:pt x="190" y="37"/>
                  </a:cubicBezTo>
                  <a:cubicBezTo>
                    <a:pt x="174" y="21"/>
                    <a:pt x="141" y="4"/>
                    <a:pt x="124" y="4"/>
                  </a:cubicBezTo>
                  <a:cubicBezTo>
                    <a:pt x="112" y="2"/>
                    <a:pt x="101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2" name="Google Shape;12262;p31"/>
            <p:cNvSpPr/>
            <p:nvPr/>
          </p:nvSpPr>
          <p:spPr>
            <a:xfrm>
              <a:off x="4202600" y="30777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12" y="1"/>
                  </a:moveTo>
                  <a:cubicBezTo>
                    <a:pt x="83" y="1"/>
                    <a:pt x="54" y="14"/>
                    <a:pt x="34" y="32"/>
                  </a:cubicBezTo>
                  <a:cubicBezTo>
                    <a:pt x="17" y="69"/>
                    <a:pt x="1" y="85"/>
                    <a:pt x="17" y="118"/>
                  </a:cubicBezTo>
                  <a:lnTo>
                    <a:pt x="17" y="135"/>
                  </a:lnTo>
                  <a:cubicBezTo>
                    <a:pt x="17" y="155"/>
                    <a:pt x="34" y="172"/>
                    <a:pt x="50" y="188"/>
                  </a:cubicBezTo>
                  <a:cubicBezTo>
                    <a:pt x="67" y="203"/>
                    <a:pt x="90" y="211"/>
                    <a:pt x="113" y="211"/>
                  </a:cubicBezTo>
                  <a:cubicBezTo>
                    <a:pt x="141" y="211"/>
                    <a:pt x="170" y="199"/>
                    <a:pt x="191" y="172"/>
                  </a:cubicBezTo>
                  <a:cubicBezTo>
                    <a:pt x="207" y="155"/>
                    <a:pt x="224" y="118"/>
                    <a:pt x="224" y="102"/>
                  </a:cubicBezTo>
                  <a:cubicBezTo>
                    <a:pt x="224" y="69"/>
                    <a:pt x="207" y="52"/>
                    <a:pt x="174" y="32"/>
                  </a:cubicBezTo>
                  <a:cubicBezTo>
                    <a:pt x="157" y="9"/>
                    <a:pt x="135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3" name="Google Shape;12263;p31"/>
            <p:cNvSpPr/>
            <p:nvPr/>
          </p:nvSpPr>
          <p:spPr>
            <a:xfrm>
              <a:off x="4209000" y="31274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4" y="0"/>
                  </a:moveTo>
                  <a:cubicBezTo>
                    <a:pt x="59" y="0"/>
                    <a:pt x="19" y="47"/>
                    <a:pt x="1" y="90"/>
                  </a:cubicBezTo>
                  <a:lnTo>
                    <a:pt x="1" y="143"/>
                  </a:lnTo>
                  <a:cubicBezTo>
                    <a:pt x="21" y="143"/>
                    <a:pt x="21" y="160"/>
                    <a:pt x="21" y="160"/>
                  </a:cubicBezTo>
                  <a:cubicBezTo>
                    <a:pt x="38" y="193"/>
                    <a:pt x="71" y="193"/>
                    <a:pt x="87" y="209"/>
                  </a:cubicBezTo>
                  <a:cubicBezTo>
                    <a:pt x="157" y="209"/>
                    <a:pt x="207" y="176"/>
                    <a:pt x="207" y="127"/>
                  </a:cubicBezTo>
                  <a:cubicBezTo>
                    <a:pt x="207" y="90"/>
                    <a:pt x="207" y="57"/>
                    <a:pt x="190" y="40"/>
                  </a:cubicBezTo>
                  <a:cubicBezTo>
                    <a:pt x="174" y="24"/>
                    <a:pt x="157" y="3"/>
                    <a:pt x="124" y="3"/>
                  </a:cubicBezTo>
                  <a:cubicBezTo>
                    <a:pt x="118" y="1"/>
                    <a:pt x="11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4" name="Google Shape;12264;p31"/>
            <p:cNvSpPr/>
            <p:nvPr/>
          </p:nvSpPr>
          <p:spPr>
            <a:xfrm>
              <a:off x="4267450" y="3060900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07" y="0"/>
                  </a:moveTo>
                  <a:cubicBezTo>
                    <a:pt x="95" y="0"/>
                    <a:pt x="83" y="2"/>
                    <a:pt x="70" y="6"/>
                  </a:cubicBezTo>
                  <a:cubicBezTo>
                    <a:pt x="17" y="39"/>
                    <a:pt x="0" y="88"/>
                    <a:pt x="17" y="142"/>
                  </a:cubicBezTo>
                  <a:cubicBezTo>
                    <a:pt x="31" y="183"/>
                    <a:pt x="82" y="216"/>
                    <a:pt x="130" y="216"/>
                  </a:cubicBezTo>
                  <a:cubicBezTo>
                    <a:pt x="139" y="216"/>
                    <a:pt x="148" y="215"/>
                    <a:pt x="157" y="212"/>
                  </a:cubicBezTo>
                  <a:cubicBezTo>
                    <a:pt x="206" y="175"/>
                    <a:pt x="239" y="125"/>
                    <a:pt x="206" y="72"/>
                  </a:cubicBezTo>
                  <a:cubicBezTo>
                    <a:pt x="193" y="32"/>
                    <a:pt x="156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5" name="Google Shape;12265;p31"/>
            <p:cNvSpPr/>
            <p:nvPr/>
          </p:nvSpPr>
          <p:spPr>
            <a:xfrm>
              <a:off x="4286300" y="3033400"/>
              <a:ext cx="5700" cy="5050"/>
            </a:xfrm>
            <a:custGeom>
              <a:avLst/>
              <a:gdLst/>
              <a:ahLst/>
              <a:cxnLst/>
              <a:rect l="l" t="t" r="r" b="b"/>
              <a:pathLst>
                <a:path w="228" h="202" extrusionOk="0">
                  <a:moveTo>
                    <a:pt x="98" y="1"/>
                  </a:moveTo>
                  <a:cubicBezTo>
                    <a:pt x="55" y="1"/>
                    <a:pt x="18" y="34"/>
                    <a:pt x="1" y="92"/>
                  </a:cubicBezTo>
                  <a:cubicBezTo>
                    <a:pt x="1" y="108"/>
                    <a:pt x="1" y="125"/>
                    <a:pt x="21" y="141"/>
                  </a:cubicBezTo>
                  <a:lnTo>
                    <a:pt x="21" y="158"/>
                  </a:lnTo>
                  <a:cubicBezTo>
                    <a:pt x="38" y="178"/>
                    <a:pt x="71" y="195"/>
                    <a:pt x="87" y="195"/>
                  </a:cubicBezTo>
                  <a:cubicBezTo>
                    <a:pt x="98" y="200"/>
                    <a:pt x="109" y="202"/>
                    <a:pt x="119" y="202"/>
                  </a:cubicBezTo>
                  <a:cubicBezTo>
                    <a:pt x="142" y="202"/>
                    <a:pt x="162" y="190"/>
                    <a:pt x="174" y="178"/>
                  </a:cubicBezTo>
                  <a:cubicBezTo>
                    <a:pt x="190" y="158"/>
                    <a:pt x="207" y="141"/>
                    <a:pt x="207" y="108"/>
                  </a:cubicBezTo>
                  <a:cubicBezTo>
                    <a:pt x="228" y="92"/>
                    <a:pt x="207" y="55"/>
                    <a:pt x="190" y="38"/>
                  </a:cubicBezTo>
                  <a:cubicBezTo>
                    <a:pt x="174" y="22"/>
                    <a:pt x="157" y="5"/>
                    <a:pt x="124" y="5"/>
                  </a:cubicBezTo>
                  <a:cubicBezTo>
                    <a:pt x="115" y="2"/>
                    <a:pt x="106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6" name="Google Shape;12266;p31"/>
            <p:cNvSpPr/>
            <p:nvPr/>
          </p:nvSpPr>
          <p:spPr>
            <a:xfrm>
              <a:off x="4211175" y="309970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103" y="0"/>
                    <a:pt x="70" y="0"/>
                    <a:pt x="54" y="16"/>
                  </a:cubicBezTo>
                  <a:cubicBezTo>
                    <a:pt x="17" y="33"/>
                    <a:pt x="17" y="49"/>
                    <a:pt x="0" y="82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53"/>
                  </a:lnTo>
                  <a:cubicBezTo>
                    <a:pt x="37" y="186"/>
                    <a:pt x="70" y="206"/>
                    <a:pt x="87" y="206"/>
                  </a:cubicBezTo>
                  <a:cubicBezTo>
                    <a:pt x="157" y="206"/>
                    <a:pt x="206" y="169"/>
                    <a:pt x="206" y="120"/>
                  </a:cubicBezTo>
                  <a:cubicBezTo>
                    <a:pt x="223" y="82"/>
                    <a:pt x="206" y="66"/>
                    <a:pt x="190" y="33"/>
                  </a:cubicBezTo>
                  <a:cubicBezTo>
                    <a:pt x="173" y="16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7" name="Google Shape;12267;p31"/>
            <p:cNvSpPr/>
            <p:nvPr/>
          </p:nvSpPr>
          <p:spPr>
            <a:xfrm>
              <a:off x="4209925" y="31137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3" y="1"/>
                  </a:moveTo>
                  <a:cubicBezTo>
                    <a:pt x="51" y="1"/>
                    <a:pt x="14" y="33"/>
                    <a:pt x="1" y="91"/>
                  </a:cubicBezTo>
                  <a:lnTo>
                    <a:pt x="1" y="124"/>
                  </a:lnTo>
                  <a:lnTo>
                    <a:pt x="17" y="141"/>
                  </a:lnTo>
                  <a:lnTo>
                    <a:pt x="17" y="162"/>
                  </a:lnTo>
                  <a:cubicBezTo>
                    <a:pt x="34" y="194"/>
                    <a:pt x="67" y="194"/>
                    <a:pt x="87" y="211"/>
                  </a:cubicBezTo>
                  <a:cubicBezTo>
                    <a:pt x="120" y="211"/>
                    <a:pt x="153" y="194"/>
                    <a:pt x="170" y="194"/>
                  </a:cubicBezTo>
                  <a:cubicBezTo>
                    <a:pt x="190" y="178"/>
                    <a:pt x="207" y="141"/>
                    <a:pt x="207" y="124"/>
                  </a:cubicBezTo>
                  <a:cubicBezTo>
                    <a:pt x="223" y="91"/>
                    <a:pt x="207" y="75"/>
                    <a:pt x="207" y="58"/>
                  </a:cubicBezTo>
                  <a:cubicBezTo>
                    <a:pt x="190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8" name="Google Shape;12268;p31"/>
            <p:cNvSpPr/>
            <p:nvPr/>
          </p:nvSpPr>
          <p:spPr>
            <a:xfrm>
              <a:off x="4364550" y="3078050"/>
              <a:ext cx="6000" cy="5375"/>
            </a:xfrm>
            <a:custGeom>
              <a:avLst/>
              <a:gdLst/>
              <a:ahLst/>
              <a:cxnLst/>
              <a:rect l="l" t="t" r="r" b="b"/>
              <a:pathLst>
                <a:path w="240" h="215" extrusionOk="0">
                  <a:moveTo>
                    <a:pt x="113" y="0"/>
                  </a:moveTo>
                  <a:cubicBezTo>
                    <a:pt x="104" y="0"/>
                    <a:pt x="95" y="1"/>
                    <a:pt x="87" y="4"/>
                  </a:cubicBezTo>
                  <a:cubicBezTo>
                    <a:pt x="33" y="41"/>
                    <a:pt x="0" y="91"/>
                    <a:pt x="17" y="144"/>
                  </a:cubicBezTo>
                  <a:cubicBezTo>
                    <a:pt x="30" y="185"/>
                    <a:pt x="80" y="215"/>
                    <a:pt x="125" y="215"/>
                  </a:cubicBezTo>
                  <a:cubicBezTo>
                    <a:pt x="134" y="215"/>
                    <a:pt x="144" y="213"/>
                    <a:pt x="153" y="210"/>
                  </a:cubicBezTo>
                  <a:cubicBezTo>
                    <a:pt x="206" y="194"/>
                    <a:pt x="239" y="124"/>
                    <a:pt x="223" y="74"/>
                  </a:cubicBezTo>
                  <a:cubicBezTo>
                    <a:pt x="195" y="30"/>
                    <a:pt x="154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9" name="Google Shape;12269;p31"/>
            <p:cNvSpPr/>
            <p:nvPr/>
          </p:nvSpPr>
          <p:spPr>
            <a:xfrm>
              <a:off x="4204775" y="2980950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0" y="0"/>
                  </a:moveTo>
                  <a:cubicBezTo>
                    <a:pt x="67" y="0"/>
                    <a:pt x="45" y="14"/>
                    <a:pt x="34" y="25"/>
                  </a:cubicBezTo>
                  <a:cubicBezTo>
                    <a:pt x="17" y="42"/>
                    <a:pt x="1" y="58"/>
                    <a:pt x="1" y="91"/>
                  </a:cubicBezTo>
                  <a:lnTo>
                    <a:pt x="1" y="145"/>
                  </a:lnTo>
                  <a:cubicBezTo>
                    <a:pt x="17" y="178"/>
                    <a:pt x="50" y="194"/>
                    <a:pt x="87" y="194"/>
                  </a:cubicBezTo>
                  <a:lnTo>
                    <a:pt x="104" y="194"/>
                  </a:lnTo>
                  <a:cubicBezTo>
                    <a:pt x="111" y="197"/>
                    <a:pt x="119" y="199"/>
                    <a:pt x="126" y="199"/>
                  </a:cubicBezTo>
                  <a:cubicBezTo>
                    <a:pt x="168" y="199"/>
                    <a:pt x="207" y="154"/>
                    <a:pt x="207" y="112"/>
                  </a:cubicBezTo>
                  <a:cubicBezTo>
                    <a:pt x="207" y="91"/>
                    <a:pt x="207" y="58"/>
                    <a:pt x="190" y="42"/>
                  </a:cubicBezTo>
                  <a:cubicBezTo>
                    <a:pt x="170" y="25"/>
                    <a:pt x="153" y="9"/>
                    <a:pt x="120" y="9"/>
                  </a:cubicBezTo>
                  <a:cubicBezTo>
                    <a:pt x="110" y="3"/>
                    <a:pt x="100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0" name="Google Shape;12270;p31"/>
            <p:cNvSpPr/>
            <p:nvPr/>
          </p:nvSpPr>
          <p:spPr>
            <a:xfrm>
              <a:off x="4203425" y="299695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95" y="0"/>
                  </a:moveTo>
                  <a:cubicBezTo>
                    <a:pt x="41" y="0"/>
                    <a:pt x="1" y="44"/>
                    <a:pt x="1" y="90"/>
                  </a:cubicBezTo>
                  <a:lnTo>
                    <a:pt x="1" y="140"/>
                  </a:lnTo>
                  <a:lnTo>
                    <a:pt x="17" y="156"/>
                  </a:lnTo>
                  <a:cubicBezTo>
                    <a:pt x="38" y="193"/>
                    <a:pt x="55" y="193"/>
                    <a:pt x="88" y="210"/>
                  </a:cubicBezTo>
                  <a:cubicBezTo>
                    <a:pt x="141" y="210"/>
                    <a:pt x="191" y="173"/>
                    <a:pt x="207" y="123"/>
                  </a:cubicBezTo>
                  <a:cubicBezTo>
                    <a:pt x="207" y="90"/>
                    <a:pt x="207" y="53"/>
                    <a:pt x="191" y="37"/>
                  </a:cubicBezTo>
                  <a:cubicBezTo>
                    <a:pt x="174" y="20"/>
                    <a:pt x="141" y="4"/>
                    <a:pt x="121" y="4"/>
                  </a:cubicBezTo>
                  <a:cubicBezTo>
                    <a:pt x="112" y="1"/>
                    <a:pt x="103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1" name="Google Shape;12271;p31"/>
            <p:cNvSpPr/>
            <p:nvPr/>
          </p:nvSpPr>
          <p:spPr>
            <a:xfrm>
              <a:off x="4206950" y="2969150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09" y="0"/>
                  </a:moveTo>
                  <a:cubicBezTo>
                    <a:pt x="80" y="0"/>
                    <a:pt x="51" y="13"/>
                    <a:pt x="33" y="31"/>
                  </a:cubicBezTo>
                  <a:cubicBezTo>
                    <a:pt x="17" y="68"/>
                    <a:pt x="0" y="85"/>
                    <a:pt x="17" y="118"/>
                  </a:cubicBezTo>
                  <a:lnTo>
                    <a:pt x="17" y="134"/>
                  </a:lnTo>
                  <a:cubicBezTo>
                    <a:pt x="17" y="151"/>
                    <a:pt x="33" y="171"/>
                    <a:pt x="50" y="188"/>
                  </a:cubicBezTo>
                  <a:cubicBezTo>
                    <a:pt x="66" y="204"/>
                    <a:pt x="103" y="204"/>
                    <a:pt x="120" y="204"/>
                  </a:cubicBezTo>
                  <a:cubicBezTo>
                    <a:pt x="153" y="204"/>
                    <a:pt x="169" y="188"/>
                    <a:pt x="186" y="171"/>
                  </a:cubicBezTo>
                  <a:cubicBezTo>
                    <a:pt x="206" y="151"/>
                    <a:pt x="223" y="118"/>
                    <a:pt x="223" y="101"/>
                  </a:cubicBezTo>
                  <a:cubicBezTo>
                    <a:pt x="223" y="68"/>
                    <a:pt x="206" y="48"/>
                    <a:pt x="169" y="31"/>
                  </a:cubicBezTo>
                  <a:cubicBezTo>
                    <a:pt x="154" y="9"/>
                    <a:pt x="132" y="0"/>
                    <a:pt x="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2" name="Google Shape;12272;p31"/>
            <p:cNvSpPr/>
            <p:nvPr/>
          </p:nvSpPr>
          <p:spPr>
            <a:xfrm>
              <a:off x="4211575" y="3020875"/>
              <a:ext cx="5700" cy="5350"/>
            </a:xfrm>
            <a:custGeom>
              <a:avLst/>
              <a:gdLst/>
              <a:ahLst/>
              <a:cxnLst/>
              <a:rect l="l" t="t" r="r" b="b"/>
              <a:pathLst>
                <a:path w="228" h="214" extrusionOk="0">
                  <a:moveTo>
                    <a:pt x="114" y="1"/>
                  </a:moveTo>
                  <a:cubicBezTo>
                    <a:pt x="85" y="1"/>
                    <a:pt x="56" y="13"/>
                    <a:pt x="38" y="40"/>
                  </a:cubicBezTo>
                  <a:cubicBezTo>
                    <a:pt x="21" y="61"/>
                    <a:pt x="1" y="94"/>
                    <a:pt x="1" y="110"/>
                  </a:cubicBezTo>
                  <a:cubicBezTo>
                    <a:pt x="1" y="127"/>
                    <a:pt x="21" y="143"/>
                    <a:pt x="21" y="143"/>
                  </a:cubicBezTo>
                  <a:cubicBezTo>
                    <a:pt x="21" y="164"/>
                    <a:pt x="38" y="180"/>
                    <a:pt x="54" y="197"/>
                  </a:cubicBezTo>
                  <a:cubicBezTo>
                    <a:pt x="71" y="213"/>
                    <a:pt x="87" y="213"/>
                    <a:pt x="124" y="213"/>
                  </a:cubicBezTo>
                  <a:cubicBezTo>
                    <a:pt x="157" y="213"/>
                    <a:pt x="174" y="197"/>
                    <a:pt x="190" y="180"/>
                  </a:cubicBezTo>
                  <a:cubicBezTo>
                    <a:pt x="207" y="143"/>
                    <a:pt x="227" y="127"/>
                    <a:pt x="227" y="94"/>
                  </a:cubicBezTo>
                  <a:cubicBezTo>
                    <a:pt x="207" y="77"/>
                    <a:pt x="207" y="40"/>
                    <a:pt x="174" y="24"/>
                  </a:cubicBezTo>
                  <a:cubicBezTo>
                    <a:pt x="159" y="9"/>
                    <a:pt x="137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3" name="Google Shape;12273;p31"/>
            <p:cNvSpPr/>
            <p:nvPr/>
          </p:nvSpPr>
          <p:spPr>
            <a:xfrm>
              <a:off x="4243025" y="2979825"/>
              <a:ext cx="4650" cy="4750"/>
            </a:xfrm>
            <a:custGeom>
              <a:avLst/>
              <a:gdLst/>
              <a:ahLst/>
              <a:cxnLst/>
              <a:rect l="l" t="t" r="r" b="b"/>
              <a:pathLst>
                <a:path w="186" h="190" extrusionOk="0">
                  <a:moveTo>
                    <a:pt x="33" y="0"/>
                  </a:moveTo>
                  <a:cubicBezTo>
                    <a:pt x="17" y="17"/>
                    <a:pt x="0" y="33"/>
                    <a:pt x="0" y="70"/>
                  </a:cubicBezTo>
                  <a:lnTo>
                    <a:pt x="0" y="120"/>
                  </a:lnTo>
                  <a:lnTo>
                    <a:pt x="17" y="136"/>
                  </a:lnTo>
                  <a:cubicBezTo>
                    <a:pt x="33" y="173"/>
                    <a:pt x="66" y="190"/>
                    <a:pt x="83" y="190"/>
                  </a:cubicBezTo>
                  <a:cubicBezTo>
                    <a:pt x="136" y="190"/>
                    <a:pt x="169" y="173"/>
                    <a:pt x="186" y="136"/>
                  </a:cubicBezTo>
                  <a:cubicBezTo>
                    <a:pt x="136" y="87"/>
                    <a:pt x="83" y="54"/>
                    <a:pt x="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4" name="Google Shape;12274;p31"/>
            <p:cNvSpPr/>
            <p:nvPr/>
          </p:nvSpPr>
          <p:spPr>
            <a:xfrm>
              <a:off x="4099125" y="30261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0" y="0"/>
                  </a:moveTo>
                  <a:cubicBezTo>
                    <a:pt x="54" y="0"/>
                    <a:pt x="17" y="44"/>
                    <a:pt x="17" y="90"/>
                  </a:cubicBezTo>
                  <a:cubicBezTo>
                    <a:pt x="1" y="106"/>
                    <a:pt x="17" y="123"/>
                    <a:pt x="17" y="139"/>
                  </a:cubicBezTo>
                  <a:cubicBezTo>
                    <a:pt x="17" y="160"/>
                    <a:pt x="17" y="160"/>
                    <a:pt x="34" y="160"/>
                  </a:cubicBezTo>
                  <a:cubicBezTo>
                    <a:pt x="50" y="193"/>
                    <a:pt x="67" y="210"/>
                    <a:pt x="104" y="210"/>
                  </a:cubicBezTo>
                  <a:cubicBezTo>
                    <a:pt x="120" y="210"/>
                    <a:pt x="153" y="210"/>
                    <a:pt x="170" y="193"/>
                  </a:cubicBezTo>
                  <a:cubicBezTo>
                    <a:pt x="207" y="177"/>
                    <a:pt x="207" y="139"/>
                    <a:pt x="223" y="123"/>
                  </a:cubicBezTo>
                  <a:cubicBezTo>
                    <a:pt x="223" y="90"/>
                    <a:pt x="223" y="73"/>
                    <a:pt x="207" y="36"/>
                  </a:cubicBezTo>
                  <a:cubicBezTo>
                    <a:pt x="190" y="20"/>
                    <a:pt x="153" y="3"/>
                    <a:pt x="137" y="3"/>
                  </a:cubicBezTo>
                  <a:cubicBezTo>
                    <a:pt x="127" y="1"/>
                    <a:pt x="118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5" name="Google Shape;12275;p31"/>
            <p:cNvSpPr/>
            <p:nvPr/>
          </p:nvSpPr>
          <p:spPr>
            <a:xfrm>
              <a:off x="4201775" y="30107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1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17" y="34"/>
                    <a:pt x="1" y="71"/>
                    <a:pt x="1" y="88"/>
                  </a:cubicBezTo>
                  <a:cubicBezTo>
                    <a:pt x="1" y="104"/>
                    <a:pt x="1" y="121"/>
                    <a:pt x="17" y="137"/>
                  </a:cubicBezTo>
                  <a:lnTo>
                    <a:pt x="17" y="174"/>
                  </a:lnTo>
                  <a:cubicBezTo>
                    <a:pt x="34" y="191"/>
                    <a:pt x="67" y="207"/>
                    <a:pt x="83" y="207"/>
                  </a:cubicBezTo>
                  <a:cubicBezTo>
                    <a:pt x="93" y="209"/>
                    <a:pt x="102" y="210"/>
                    <a:pt x="111" y="210"/>
                  </a:cubicBezTo>
                  <a:cubicBezTo>
                    <a:pt x="167" y="210"/>
                    <a:pt x="207" y="167"/>
                    <a:pt x="207" y="121"/>
                  </a:cubicBezTo>
                  <a:cubicBezTo>
                    <a:pt x="224" y="104"/>
                    <a:pt x="207" y="71"/>
                    <a:pt x="187" y="55"/>
                  </a:cubicBezTo>
                  <a:cubicBezTo>
                    <a:pt x="170" y="17"/>
                    <a:pt x="154" y="17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6" name="Google Shape;12276;p31"/>
            <p:cNvSpPr/>
            <p:nvPr/>
          </p:nvSpPr>
          <p:spPr>
            <a:xfrm>
              <a:off x="4102125" y="30898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70" y="0"/>
                    <a:pt x="0" y="33"/>
                    <a:pt x="0" y="87"/>
                  </a:cubicBezTo>
                  <a:lnTo>
                    <a:pt x="0" y="136"/>
                  </a:lnTo>
                  <a:cubicBezTo>
                    <a:pt x="17" y="153"/>
                    <a:pt x="17" y="153"/>
                    <a:pt x="17" y="169"/>
                  </a:cubicBezTo>
                  <a:cubicBezTo>
                    <a:pt x="33" y="190"/>
                    <a:pt x="50" y="206"/>
                    <a:pt x="87" y="206"/>
                  </a:cubicBezTo>
                  <a:cubicBezTo>
                    <a:pt x="136" y="206"/>
                    <a:pt x="206" y="169"/>
                    <a:pt x="206" y="120"/>
                  </a:cubicBezTo>
                  <a:cubicBezTo>
                    <a:pt x="206" y="87"/>
                    <a:pt x="206" y="66"/>
                    <a:pt x="190" y="33"/>
                  </a:cubicBezTo>
                  <a:cubicBezTo>
                    <a:pt x="173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7" name="Google Shape;12277;p31"/>
            <p:cNvSpPr/>
            <p:nvPr/>
          </p:nvSpPr>
          <p:spPr>
            <a:xfrm>
              <a:off x="4199625" y="3027400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90" y="0"/>
                  </a:moveTo>
                  <a:cubicBezTo>
                    <a:pt x="49" y="0"/>
                    <a:pt x="14" y="35"/>
                    <a:pt x="0" y="88"/>
                  </a:cubicBezTo>
                  <a:lnTo>
                    <a:pt x="0" y="142"/>
                  </a:lnTo>
                  <a:cubicBezTo>
                    <a:pt x="17" y="142"/>
                    <a:pt x="17" y="159"/>
                    <a:pt x="17" y="159"/>
                  </a:cubicBezTo>
                  <a:cubicBezTo>
                    <a:pt x="33" y="175"/>
                    <a:pt x="66" y="192"/>
                    <a:pt x="87" y="212"/>
                  </a:cubicBezTo>
                  <a:cubicBezTo>
                    <a:pt x="120" y="212"/>
                    <a:pt x="136" y="192"/>
                    <a:pt x="169" y="175"/>
                  </a:cubicBezTo>
                  <a:cubicBezTo>
                    <a:pt x="190" y="175"/>
                    <a:pt x="207" y="142"/>
                    <a:pt x="207" y="126"/>
                  </a:cubicBezTo>
                  <a:cubicBezTo>
                    <a:pt x="207" y="88"/>
                    <a:pt x="207" y="55"/>
                    <a:pt x="190" y="39"/>
                  </a:cubicBezTo>
                  <a:cubicBezTo>
                    <a:pt x="169" y="22"/>
                    <a:pt x="153" y="6"/>
                    <a:pt x="120" y="6"/>
                  </a:cubicBezTo>
                  <a:cubicBezTo>
                    <a:pt x="110" y="2"/>
                    <a:pt x="100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8" name="Google Shape;12278;p31"/>
            <p:cNvSpPr/>
            <p:nvPr/>
          </p:nvSpPr>
          <p:spPr>
            <a:xfrm>
              <a:off x="4095625" y="3040175"/>
              <a:ext cx="5700" cy="5150"/>
            </a:xfrm>
            <a:custGeom>
              <a:avLst/>
              <a:gdLst/>
              <a:ahLst/>
              <a:cxnLst/>
              <a:rect l="l" t="t" r="r" b="b"/>
              <a:pathLst>
                <a:path w="228" h="206" extrusionOk="0">
                  <a:moveTo>
                    <a:pt x="113" y="1"/>
                  </a:moveTo>
                  <a:cubicBezTo>
                    <a:pt x="85" y="1"/>
                    <a:pt x="56" y="14"/>
                    <a:pt x="38" y="43"/>
                  </a:cubicBezTo>
                  <a:cubicBezTo>
                    <a:pt x="21" y="60"/>
                    <a:pt x="0" y="93"/>
                    <a:pt x="0" y="113"/>
                  </a:cubicBezTo>
                  <a:cubicBezTo>
                    <a:pt x="0" y="130"/>
                    <a:pt x="21" y="130"/>
                    <a:pt x="21" y="146"/>
                  </a:cubicBezTo>
                  <a:cubicBezTo>
                    <a:pt x="21" y="163"/>
                    <a:pt x="38" y="179"/>
                    <a:pt x="54" y="179"/>
                  </a:cubicBezTo>
                  <a:cubicBezTo>
                    <a:pt x="69" y="196"/>
                    <a:pt x="92" y="205"/>
                    <a:pt x="115" y="205"/>
                  </a:cubicBezTo>
                  <a:cubicBezTo>
                    <a:pt x="143" y="205"/>
                    <a:pt x="172" y="192"/>
                    <a:pt x="190" y="163"/>
                  </a:cubicBezTo>
                  <a:cubicBezTo>
                    <a:pt x="207" y="146"/>
                    <a:pt x="227" y="113"/>
                    <a:pt x="227" y="93"/>
                  </a:cubicBezTo>
                  <a:cubicBezTo>
                    <a:pt x="207" y="60"/>
                    <a:pt x="207" y="43"/>
                    <a:pt x="174" y="27"/>
                  </a:cubicBezTo>
                  <a:cubicBezTo>
                    <a:pt x="159" y="10"/>
                    <a:pt x="136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9" name="Google Shape;12279;p31"/>
            <p:cNvSpPr/>
            <p:nvPr/>
          </p:nvSpPr>
          <p:spPr>
            <a:xfrm>
              <a:off x="4346500" y="30493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9" y="1"/>
                  </a:moveTo>
                  <a:cubicBezTo>
                    <a:pt x="54" y="1"/>
                    <a:pt x="15" y="44"/>
                    <a:pt x="1" y="91"/>
                  </a:cubicBezTo>
                  <a:cubicBezTo>
                    <a:pt x="1" y="107"/>
                    <a:pt x="1" y="124"/>
                    <a:pt x="17" y="140"/>
                  </a:cubicBezTo>
                  <a:lnTo>
                    <a:pt x="17" y="161"/>
                  </a:lnTo>
                  <a:cubicBezTo>
                    <a:pt x="34" y="194"/>
                    <a:pt x="67" y="210"/>
                    <a:pt x="87" y="210"/>
                  </a:cubicBezTo>
                  <a:cubicBezTo>
                    <a:pt x="153" y="210"/>
                    <a:pt x="207" y="177"/>
                    <a:pt x="207" y="124"/>
                  </a:cubicBezTo>
                  <a:cubicBezTo>
                    <a:pt x="223" y="91"/>
                    <a:pt x="207" y="74"/>
                    <a:pt x="190" y="37"/>
                  </a:cubicBezTo>
                  <a:cubicBezTo>
                    <a:pt x="170" y="21"/>
                    <a:pt x="153" y="4"/>
                    <a:pt x="120" y="4"/>
                  </a:cubicBezTo>
                  <a:cubicBezTo>
                    <a:pt x="113" y="2"/>
                    <a:pt x="106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0" name="Google Shape;12280;p31"/>
            <p:cNvSpPr/>
            <p:nvPr/>
          </p:nvSpPr>
          <p:spPr>
            <a:xfrm>
              <a:off x="4349900" y="309797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103" y="1"/>
                  </a:moveTo>
                  <a:cubicBezTo>
                    <a:pt x="75" y="1"/>
                    <a:pt x="46" y="14"/>
                    <a:pt x="17" y="32"/>
                  </a:cubicBezTo>
                  <a:cubicBezTo>
                    <a:pt x="1" y="69"/>
                    <a:pt x="1" y="85"/>
                    <a:pt x="1" y="118"/>
                  </a:cubicBezTo>
                  <a:cubicBezTo>
                    <a:pt x="1" y="118"/>
                    <a:pt x="1" y="135"/>
                    <a:pt x="17" y="135"/>
                  </a:cubicBezTo>
                  <a:cubicBezTo>
                    <a:pt x="17" y="151"/>
                    <a:pt x="34" y="172"/>
                    <a:pt x="34" y="189"/>
                  </a:cubicBezTo>
                  <a:cubicBezTo>
                    <a:pt x="58" y="203"/>
                    <a:pt x="85" y="212"/>
                    <a:pt x="111" y="212"/>
                  </a:cubicBezTo>
                  <a:cubicBezTo>
                    <a:pt x="143" y="212"/>
                    <a:pt x="172" y="199"/>
                    <a:pt x="190" y="172"/>
                  </a:cubicBezTo>
                  <a:cubicBezTo>
                    <a:pt x="207" y="151"/>
                    <a:pt x="207" y="118"/>
                    <a:pt x="207" y="102"/>
                  </a:cubicBezTo>
                  <a:cubicBezTo>
                    <a:pt x="207" y="69"/>
                    <a:pt x="190" y="48"/>
                    <a:pt x="174" y="32"/>
                  </a:cubicBezTo>
                  <a:cubicBezTo>
                    <a:pt x="150" y="10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1" name="Google Shape;12281;p31"/>
            <p:cNvSpPr/>
            <p:nvPr/>
          </p:nvSpPr>
          <p:spPr>
            <a:xfrm>
              <a:off x="4349500" y="3112425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98" y="0"/>
                  </a:moveTo>
                  <a:cubicBezTo>
                    <a:pt x="67" y="0"/>
                    <a:pt x="30" y="29"/>
                    <a:pt x="17" y="56"/>
                  </a:cubicBezTo>
                  <a:cubicBezTo>
                    <a:pt x="17" y="72"/>
                    <a:pt x="17" y="72"/>
                    <a:pt x="0" y="89"/>
                  </a:cubicBezTo>
                  <a:cubicBezTo>
                    <a:pt x="0" y="109"/>
                    <a:pt x="0" y="126"/>
                    <a:pt x="17" y="142"/>
                  </a:cubicBezTo>
                  <a:cubicBezTo>
                    <a:pt x="17" y="159"/>
                    <a:pt x="50" y="192"/>
                    <a:pt x="70" y="192"/>
                  </a:cubicBezTo>
                  <a:cubicBezTo>
                    <a:pt x="70" y="192"/>
                    <a:pt x="87" y="213"/>
                    <a:pt x="103" y="213"/>
                  </a:cubicBezTo>
                  <a:cubicBezTo>
                    <a:pt x="153" y="213"/>
                    <a:pt x="206" y="175"/>
                    <a:pt x="223" y="126"/>
                  </a:cubicBezTo>
                  <a:cubicBezTo>
                    <a:pt x="223" y="89"/>
                    <a:pt x="206" y="56"/>
                    <a:pt x="190" y="39"/>
                  </a:cubicBezTo>
                  <a:cubicBezTo>
                    <a:pt x="173" y="23"/>
                    <a:pt x="153" y="6"/>
                    <a:pt x="120" y="6"/>
                  </a:cubicBezTo>
                  <a:cubicBezTo>
                    <a:pt x="113" y="2"/>
                    <a:pt x="106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2" name="Google Shape;12282;p31"/>
            <p:cNvSpPr/>
            <p:nvPr/>
          </p:nvSpPr>
          <p:spPr>
            <a:xfrm>
              <a:off x="4342575" y="306130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17" y="0"/>
                  </a:moveTo>
                  <a:cubicBezTo>
                    <a:pt x="103" y="0"/>
                    <a:pt x="88" y="3"/>
                    <a:pt x="71" y="6"/>
                  </a:cubicBezTo>
                  <a:cubicBezTo>
                    <a:pt x="17" y="23"/>
                    <a:pt x="1" y="93"/>
                    <a:pt x="17" y="142"/>
                  </a:cubicBezTo>
                  <a:cubicBezTo>
                    <a:pt x="17" y="159"/>
                    <a:pt x="38" y="175"/>
                    <a:pt x="54" y="175"/>
                  </a:cubicBezTo>
                  <a:cubicBezTo>
                    <a:pt x="64" y="198"/>
                    <a:pt x="86" y="207"/>
                    <a:pt x="110" y="207"/>
                  </a:cubicBezTo>
                  <a:cubicBezTo>
                    <a:pt x="126" y="207"/>
                    <a:pt x="143" y="203"/>
                    <a:pt x="158" y="196"/>
                  </a:cubicBezTo>
                  <a:cubicBezTo>
                    <a:pt x="191" y="196"/>
                    <a:pt x="224" y="159"/>
                    <a:pt x="224" y="109"/>
                  </a:cubicBezTo>
                  <a:cubicBezTo>
                    <a:pt x="224" y="93"/>
                    <a:pt x="224" y="72"/>
                    <a:pt x="207" y="72"/>
                  </a:cubicBezTo>
                  <a:cubicBezTo>
                    <a:pt x="194" y="22"/>
                    <a:pt x="16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3" name="Google Shape;12283;p31"/>
            <p:cNvSpPr/>
            <p:nvPr/>
          </p:nvSpPr>
          <p:spPr>
            <a:xfrm>
              <a:off x="4356800" y="3059275"/>
              <a:ext cx="6000" cy="5300"/>
            </a:xfrm>
            <a:custGeom>
              <a:avLst/>
              <a:gdLst/>
              <a:ahLst/>
              <a:cxnLst/>
              <a:rect l="l" t="t" r="r" b="b"/>
              <a:pathLst>
                <a:path w="240" h="212" extrusionOk="0">
                  <a:moveTo>
                    <a:pt x="67" y="1"/>
                  </a:moveTo>
                  <a:cubicBezTo>
                    <a:pt x="50" y="17"/>
                    <a:pt x="34" y="34"/>
                    <a:pt x="17" y="50"/>
                  </a:cubicBezTo>
                  <a:cubicBezTo>
                    <a:pt x="1" y="87"/>
                    <a:pt x="1" y="104"/>
                    <a:pt x="17" y="137"/>
                  </a:cubicBezTo>
                  <a:cubicBezTo>
                    <a:pt x="31" y="181"/>
                    <a:pt x="81" y="211"/>
                    <a:pt x="126" y="211"/>
                  </a:cubicBezTo>
                  <a:cubicBezTo>
                    <a:pt x="135" y="211"/>
                    <a:pt x="145" y="210"/>
                    <a:pt x="153" y="207"/>
                  </a:cubicBezTo>
                  <a:cubicBezTo>
                    <a:pt x="207" y="174"/>
                    <a:pt x="240" y="120"/>
                    <a:pt x="207" y="71"/>
                  </a:cubicBezTo>
                  <a:cubicBezTo>
                    <a:pt x="207" y="34"/>
                    <a:pt x="170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4" name="Google Shape;12284;p31"/>
            <p:cNvSpPr/>
            <p:nvPr/>
          </p:nvSpPr>
          <p:spPr>
            <a:xfrm>
              <a:off x="4357625" y="3042750"/>
              <a:ext cx="5600" cy="5150"/>
            </a:xfrm>
            <a:custGeom>
              <a:avLst/>
              <a:gdLst/>
              <a:ahLst/>
              <a:cxnLst/>
              <a:rect l="l" t="t" r="r" b="b"/>
              <a:pathLst>
                <a:path w="224" h="206" extrusionOk="0">
                  <a:moveTo>
                    <a:pt x="103" y="1"/>
                  </a:moveTo>
                  <a:cubicBezTo>
                    <a:pt x="75" y="1"/>
                    <a:pt x="47" y="14"/>
                    <a:pt x="17" y="43"/>
                  </a:cubicBezTo>
                  <a:cubicBezTo>
                    <a:pt x="1" y="60"/>
                    <a:pt x="1" y="76"/>
                    <a:pt x="1" y="113"/>
                  </a:cubicBezTo>
                  <a:cubicBezTo>
                    <a:pt x="1" y="130"/>
                    <a:pt x="1" y="130"/>
                    <a:pt x="17" y="146"/>
                  </a:cubicBezTo>
                  <a:cubicBezTo>
                    <a:pt x="17" y="163"/>
                    <a:pt x="34" y="163"/>
                    <a:pt x="34" y="179"/>
                  </a:cubicBezTo>
                  <a:cubicBezTo>
                    <a:pt x="58" y="196"/>
                    <a:pt x="86" y="206"/>
                    <a:pt x="112" y="206"/>
                  </a:cubicBezTo>
                  <a:cubicBezTo>
                    <a:pt x="143" y="206"/>
                    <a:pt x="172" y="192"/>
                    <a:pt x="190" y="163"/>
                  </a:cubicBezTo>
                  <a:cubicBezTo>
                    <a:pt x="223" y="130"/>
                    <a:pt x="223" y="60"/>
                    <a:pt x="174" y="27"/>
                  </a:cubicBezTo>
                  <a:cubicBezTo>
                    <a:pt x="150" y="10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5" name="Google Shape;12285;p31"/>
            <p:cNvSpPr/>
            <p:nvPr/>
          </p:nvSpPr>
          <p:spPr>
            <a:xfrm>
              <a:off x="4352475" y="3070725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3" y="1"/>
                  </a:moveTo>
                  <a:cubicBezTo>
                    <a:pt x="104" y="1"/>
                    <a:pt x="95" y="2"/>
                    <a:pt x="87" y="5"/>
                  </a:cubicBezTo>
                  <a:cubicBezTo>
                    <a:pt x="34" y="42"/>
                    <a:pt x="1" y="91"/>
                    <a:pt x="34" y="145"/>
                  </a:cubicBezTo>
                  <a:cubicBezTo>
                    <a:pt x="50" y="185"/>
                    <a:pt x="86" y="217"/>
                    <a:pt x="136" y="217"/>
                  </a:cubicBezTo>
                  <a:cubicBezTo>
                    <a:pt x="148" y="217"/>
                    <a:pt x="160" y="215"/>
                    <a:pt x="174" y="211"/>
                  </a:cubicBezTo>
                  <a:cubicBezTo>
                    <a:pt x="223" y="178"/>
                    <a:pt x="240" y="128"/>
                    <a:pt x="223" y="75"/>
                  </a:cubicBezTo>
                  <a:cubicBezTo>
                    <a:pt x="210" y="33"/>
                    <a:pt x="15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6" name="Google Shape;12286;p31"/>
            <p:cNvSpPr/>
            <p:nvPr/>
          </p:nvSpPr>
          <p:spPr>
            <a:xfrm>
              <a:off x="4023050" y="30261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7" y="0"/>
                  </a:moveTo>
                  <a:cubicBezTo>
                    <a:pt x="107" y="0"/>
                    <a:pt x="97" y="1"/>
                    <a:pt x="87" y="4"/>
                  </a:cubicBezTo>
                  <a:cubicBezTo>
                    <a:pt x="38" y="37"/>
                    <a:pt x="1" y="91"/>
                    <a:pt x="17" y="140"/>
                  </a:cubicBezTo>
                  <a:cubicBezTo>
                    <a:pt x="38" y="161"/>
                    <a:pt x="38" y="178"/>
                    <a:pt x="54" y="178"/>
                  </a:cubicBezTo>
                  <a:cubicBezTo>
                    <a:pt x="87" y="211"/>
                    <a:pt x="120" y="211"/>
                    <a:pt x="158" y="211"/>
                  </a:cubicBezTo>
                  <a:cubicBezTo>
                    <a:pt x="207" y="194"/>
                    <a:pt x="224" y="161"/>
                    <a:pt x="224" y="107"/>
                  </a:cubicBezTo>
                  <a:lnTo>
                    <a:pt x="224" y="74"/>
                  </a:lnTo>
                  <a:cubicBezTo>
                    <a:pt x="210" y="30"/>
                    <a:pt x="16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7" name="Google Shape;12287;p31"/>
            <p:cNvSpPr/>
            <p:nvPr/>
          </p:nvSpPr>
          <p:spPr>
            <a:xfrm>
              <a:off x="4124475" y="301140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08" y="0"/>
                  </a:moveTo>
                  <a:cubicBezTo>
                    <a:pt x="83" y="0"/>
                    <a:pt x="57" y="13"/>
                    <a:pt x="34" y="28"/>
                  </a:cubicBezTo>
                  <a:cubicBezTo>
                    <a:pt x="17" y="44"/>
                    <a:pt x="17" y="61"/>
                    <a:pt x="17" y="94"/>
                  </a:cubicBezTo>
                  <a:cubicBezTo>
                    <a:pt x="1" y="110"/>
                    <a:pt x="17" y="131"/>
                    <a:pt x="17" y="147"/>
                  </a:cubicBezTo>
                  <a:cubicBezTo>
                    <a:pt x="34" y="180"/>
                    <a:pt x="67" y="197"/>
                    <a:pt x="104" y="213"/>
                  </a:cubicBezTo>
                  <a:cubicBezTo>
                    <a:pt x="153" y="213"/>
                    <a:pt x="207" y="180"/>
                    <a:pt x="223" y="131"/>
                  </a:cubicBezTo>
                  <a:cubicBezTo>
                    <a:pt x="223" y="94"/>
                    <a:pt x="223" y="61"/>
                    <a:pt x="207" y="44"/>
                  </a:cubicBezTo>
                  <a:cubicBezTo>
                    <a:pt x="186" y="28"/>
                    <a:pt x="153" y="7"/>
                    <a:pt x="137" y="7"/>
                  </a:cubicBezTo>
                  <a:cubicBezTo>
                    <a:pt x="127" y="2"/>
                    <a:pt x="118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8" name="Google Shape;12288;p31"/>
            <p:cNvSpPr/>
            <p:nvPr/>
          </p:nvSpPr>
          <p:spPr>
            <a:xfrm>
              <a:off x="4119325" y="30578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1" y="0"/>
                  </a:moveTo>
                  <a:cubicBezTo>
                    <a:pt x="55" y="0"/>
                    <a:pt x="17" y="47"/>
                    <a:pt x="17" y="90"/>
                  </a:cubicBezTo>
                  <a:cubicBezTo>
                    <a:pt x="1" y="106"/>
                    <a:pt x="17" y="127"/>
                    <a:pt x="17" y="143"/>
                  </a:cubicBezTo>
                  <a:cubicBezTo>
                    <a:pt x="17" y="143"/>
                    <a:pt x="17" y="160"/>
                    <a:pt x="34" y="160"/>
                  </a:cubicBezTo>
                  <a:cubicBezTo>
                    <a:pt x="50" y="193"/>
                    <a:pt x="67" y="193"/>
                    <a:pt x="104" y="209"/>
                  </a:cubicBezTo>
                  <a:cubicBezTo>
                    <a:pt x="120" y="209"/>
                    <a:pt x="153" y="209"/>
                    <a:pt x="170" y="193"/>
                  </a:cubicBezTo>
                  <a:cubicBezTo>
                    <a:pt x="207" y="176"/>
                    <a:pt x="207" y="143"/>
                    <a:pt x="223" y="127"/>
                  </a:cubicBezTo>
                  <a:cubicBezTo>
                    <a:pt x="223" y="90"/>
                    <a:pt x="223" y="73"/>
                    <a:pt x="207" y="40"/>
                  </a:cubicBezTo>
                  <a:cubicBezTo>
                    <a:pt x="186" y="24"/>
                    <a:pt x="153" y="3"/>
                    <a:pt x="137" y="3"/>
                  </a:cubicBezTo>
                  <a:cubicBezTo>
                    <a:pt x="128" y="1"/>
                    <a:pt x="119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9" name="Google Shape;12289;p31"/>
            <p:cNvSpPr/>
            <p:nvPr/>
          </p:nvSpPr>
          <p:spPr>
            <a:xfrm>
              <a:off x="4127050" y="2999850"/>
              <a:ext cx="5200" cy="5100"/>
            </a:xfrm>
            <a:custGeom>
              <a:avLst/>
              <a:gdLst/>
              <a:ahLst/>
              <a:cxnLst/>
              <a:rect l="l" t="t" r="r" b="b"/>
              <a:pathLst>
                <a:path w="208" h="204" extrusionOk="0">
                  <a:moveTo>
                    <a:pt x="96" y="1"/>
                  </a:moveTo>
                  <a:cubicBezTo>
                    <a:pt x="65" y="1"/>
                    <a:pt x="36" y="13"/>
                    <a:pt x="17" y="40"/>
                  </a:cubicBezTo>
                  <a:cubicBezTo>
                    <a:pt x="1" y="57"/>
                    <a:pt x="1" y="77"/>
                    <a:pt x="1" y="110"/>
                  </a:cubicBezTo>
                  <a:lnTo>
                    <a:pt x="1" y="143"/>
                  </a:lnTo>
                  <a:cubicBezTo>
                    <a:pt x="17" y="160"/>
                    <a:pt x="17" y="160"/>
                    <a:pt x="34" y="180"/>
                  </a:cubicBezTo>
                  <a:cubicBezTo>
                    <a:pt x="57" y="192"/>
                    <a:pt x="72" y="204"/>
                    <a:pt x="92" y="204"/>
                  </a:cubicBezTo>
                  <a:cubicBezTo>
                    <a:pt x="100" y="204"/>
                    <a:pt x="110" y="202"/>
                    <a:pt x="120" y="197"/>
                  </a:cubicBezTo>
                  <a:cubicBezTo>
                    <a:pt x="137" y="197"/>
                    <a:pt x="170" y="180"/>
                    <a:pt x="186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86" y="40"/>
                    <a:pt x="170" y="24"/>
                  </a:cubicBezTo>
                  <a:cubicBezTo>
                    <a:pt x="148" y="9"/>
                    <a:pt x="12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0" name="Google Shape;12290;p31"/>
            <p:cNvSpPr/>
            <p:nvPr/>
          </p:nvSpPr>
          <p:spPr>
            <a:xfrm>
              <a:off x="4340925" y="3075000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10" y="0"/>
                  </a:moveTo>
                  <a:cubicBezTo>
                    <a:pt x="81" y="0"/>
                    <a:pt x="52" y="13"/>
                    <a:pt x="34" y="40"/>
                  </a:cubicBezTo>
                  <a:cubicBezTo>
                    <a:pt x="17" y="60"/>
                    <a:pt x="1" y="93"/>
                    <a:pt x="1" y="110"/>
                  </a:cubicBezTo>
                  <a:cubicBezTo>
                    <a:pt x="1" y="126"/>
                    <a:pt x="17" y="126"/>
                    <a:pt x="17" y="143"/>
                  </a:cubicBezTo>
                  <a:cubicBezTo>
                    <a:pt x="17" y="163"/>
                    <a:pt x="34" y="180"/>
                    <a:pt x="50" y="180"/>
                  </a:cubicBezTo>
                  <a:cubicBezTo>
                    <a:pt x="67" y="196"/>
                    <a:pt x="83" y="213"/>
                    <a:pt x="120" y="213"/>
                  </a:cubicBezTo>
                  <a:cubicBezTo>
                    <a:pt x="153" y="213"/>
                    <a:pt x="170" y="196"/>
                    <a:pt x="186" y="180"/>
                  </a:cubicBezTo>
                  <a:cubicBezTo>
                    <a:pt x="207" y="143"/>
                    <a:pt x="224" y="126"/>
                    <a:pt x="224" y="93"/>
                  </a:cubicBezTo>
                  <a:cubicBezTo>
                    <a:pt x="207" y="77"/>
                    <a:pt x="207" y="40"/>
                    <a:pt x="170" y="23"/>
                  </a:cubicBezTo>
                  <a:cubicBezTo>
                    <a:pt x="155" y="8"/>
                    <a:pt x="133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1" name="Google Shape;12291;p31"/>
            <p:cNvSpPr/>
            <p:nvPr/>
          </p:nvSpPr>
          <p:spPr>
            <a:xfrm>
              <a:off x="4102950" y="30759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70" y="1"/>
                    <a:pt x="17" y="38"/>
                    <a:pt x="0" y="87"/>
                  </a:cubicBezTo>
                  <a:lnTo>
                    <a:pt x="0" y="124"/>
                  </a:lnTo>
                  <a:lnTo>
                    <a:pt x="0" y="141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7" y="190"/>
                    <a:pt x="70" y="207"/>
                    <a:pt x="87" y="207"/>
                  </a:cubicBezTo>
                  <a:cubicBezTo>
                    <a:pt x="120" y="207"/>
                    <a:pt x="140" y="207"/>
                    <a:pt x="173" y="190"/>
                  </a:cubicBezTo>
                  <a:cubicBezTo>
                    <a:pt x="190" y="174"/>
                    <a:pt x="206" y="141"/>
                    <a:pt x="206" y="124"/>
                  </a:cubicBezTo>
                  <a:cubicBezTo>
                    <a:pt x="206" y="87"/>
                    <a:pt x="206" y="71"/>
                    <a:pt x="190" y="54"/>
                  </a:cubicBezTo>
                  <a:cubicBezTo>
                    <a:pt x="190" y="21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2" name="Google Shape;12292;p31"/>
            <p:cNvSpPr/>
            <p:nvPr/>
          </p:nvSpPr>
          <p:spPr>
            <a:xfrm>
              <a:off x="4123150" y="30274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97" y="0"/>
                  </a:moveTo>
                  <a:cubicBezTo>
                    <a:pt x="55" y="0"/>
                    <a:pt x="14" y="45"/>
                    <a:pt x="0" y="87"/>
                  </a:cubicBezTo>
                  <a:cubicBezTo>
                    <a:pt x="0" y="108"/>
                    <a:pt x="0" y="125"/>
                    <a:pt x="17" y="141"/>
                  </a:cubicBezTo>
                  <a:lnTo>
                    <a:pt x="17" y="158"/>
                  </a:lnTo>
                  <a:cubicBezTo>
                    <a:pt x="33" y="191"/>
                    <a:pt x="70" y="211"/>
                    <a:pt x="87" y="211"/>
                  </a:cubicBezTo>
                  <a:cubicBezTo>
                    <a:pt x="157" y="211"/>
                    <a:pt x="206" y="174"/>
                    <a:pt x="206" y="125"/>
                  </a:cubicBezTo>
                  <a:cubicBezTo>
                    <a:pt x="223" y="87"/>
                    <a:pt x="206" y="71"/>
                    <a:pt x="190" y="38"/>
                  </a:cubicBezTo>
                  <a:cubicBezTo>
                    <a:pt x="173" y="21"/>
                    <a:pt x="157" y="5"/>
                    <a:pt x="120" y="5"/>
                  </a:cubicBezTo>
                  <a:cubicBezTo>
                    <a:pt x="112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3" name="Google Shape;12293;p31"/>
            <p:cNvSpPr/>
            <p:nvPr/>
          </p:nvSpPr>
          <p:spPr>
            <a:xfrm>
              <a:off x="4121900" y="30412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83" y="0"/>
                    <a:pt x="50" y="17"/>
                    <a:pt x="34" y="33"/>
                  </a:cubicBezTo>
                  <a:cubicBezTo>
                    <a:pt x="17" y="50"/>
                    <a:pt x="1" y="70"/>
                    <a:pt x="1" y="103"/>
                  </a:cubicBezTo>
                  <a:lnTo>
                    <a:pt x="1" y="153"/>
                  </a:lnTo>
                  <a:cubicBezTo>
                    <a:pt x="1" y="153"/>
                    <a:pt x="1" y="173"/>
                    <a:pt x="17" y="173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92" y="209"/>
                    <a:pt x="101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3"/>
                    <a:pt x="207" y="70"/>
                    <a:pt x="186" y="50"/>
                  </a:cubicBezTo>
                  <a:cubicBezTo>
                    <a:pt x="170" y="33"/>
                    <a:pt x="13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4" name="Google Shape;12294;p31"/>
            <p:cNvSpPr/>
            <p:nvPr/>
          </p:nvSpPr>
          <p:spPr>
            <a:xfrm>
              <a:off x="4115825" y="3082475"/>
              <a:ext cx="5600" cy="5125"/>
            </a:xfrm>
            <a:custGeom>
              <a:avLst/>
              <a:gdLst/>
              <a:ahLst/>
              <a:cxnLst/>
              <a:rect l="l" t="t" r="r" b="b"/>
              <a:pathLst>
                <a:path w="224" h="205" extrusionOk="0">
                  <a:moveTo>
                    <a:pt x="104" y="0"/>
                  </a:moveTo>
                  <a:cubicBezTo>
                    <a:pt x="71" y="0"/>
                    <a:pt x="54" y="17"/>
                    <a:pt x="38" y="33"/>
                  </a:cubicBezTo>
                  <a:cubicBezTo>
                    <a:pt x="17" y="50"/>
                    <a:pt x="0" y="87"/>
                    <a:pt x="0" y="104"/>
                  </a:cubicBezTo>
                  <a:cubicBezTo>
                    <a:pt x="0" y="120"/>
                    <a:pt x="0" y="120"/>
                    <a:pt x="17" y="137"/>
                  </a:cubicBezTo>
                  <a:cubicBezTo>
                    <a:pt x="17" y="153"/>
                    <a:pt x="38" y="174"/>
                    <a:pt x="54" y="174"/>
                  </a:cubicBezTo>
                  <a:cubicBezTo>
                    <a:pt x="69" y="196"/>
                    <a:pt x="91" y="205"/>
                    <a:pt x="115" y="205"/>
                  </a:cubicBezTo>
                  <a:cubicBezTo>
                    <a:pt x="143" y="205"/>
                    <a:pt x="172" y="192"/>
                    <a:pt x="190" y="174"/>
                  </a:cubicBezTo>
                  <a:cubicBezTo>
                    <a:pt x="207" y="137"/>
                    <a:pt x="223" y="120"/>
                    <a:pt x="207" y="87"/>
                  </a:cubicBezTo>
                  <a:cubicBezTo>
                    <a:pt x="207" y="71"/>
                    <a:pt x="190" y="33"/>
                    <a:pt x="174" y="17"/>
                  </a:cubicBezTo>
                  <a:cubicBezTo>
                    <a:pt x="15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5" name="Google Shape;12295;p31"/>
            <p:cNvSpPr/>
            <p:nvPr/>
          </p:nvSpPr>
          <p:spPr>
            <a:xfrm>
              <a:off x="4122725" y="2962925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9" y="0"/>
                  </a:moveTo>
                  <a:cubicBezTo>
                    <a:pt x="114" y="0"/>
                    <a:pt x="100" y="3"/>
                    <a:pt x="87" y="8"/>
                  </a:cubicBezTo>
                  <a:cubicBezTo>
                    <a:pt x="34" y="25"/>
                    <a:pt x="1" y="74"/>
                    <a:pt x="17" y="144"/>
                  </a:cubicBezTo>
                  <a:cubicBezTo>
                    <a:pt x="42" y="181"/>
                    <a:pt x="77" y="202"/>
                    <a:pt x="114" y="202"/>
                  </a:cubicBezTo>
                  <a:cubicBezTo>
                    <a:pt x="127" y="202"/>
                    <a:pt x="140" y="199"/>
                    <a:pt x="153" y="194"/>
                  </a:cubicBezTo>
                  <a:cubicBezTo>
                    <a:pt x="207" y="177"/>
                    <a:pt x="240" y="111"/>
                    <a:pt x="223" y="58"/>
                  </a:cubicBezTo>
                  <a:cubicBezTo>
                    <a:pt x="211" y="21"/>
                    <a:pt x="170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6" name="Google Shape;12296;p31"/>
            <p:cNvSpPr/>
            <p:nvPr/>
          </p:nvSpPr>
          <p:spPr>
            <a:xfrm>
              <a:off x="4116225" y="3069075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00" y="0"/>
                  </a:moveTo>
                  <a:cubicBezTo>
                    <a:pt x="90" y="0"/>
                    <a:pt x="81" y="2"/>
                    <a:pt x="71" y="5"/>
                  </a:cubicBezTo>
                  <a:cubicBezTo>
                    <a:pt x="22" y="38"/>
                    <a:pt x="1" y="91"/>
                    <a:pt x="22" y="141"/>
                  </a:cubicBezTo>
                  <a:cubicBezTo>
                    <a:pt x="22" y="157"/>
                    <a:pt x="38" y="174"/>
                    <a:pt x="38" y="194"/>
                  </a:cubicBezTo>
                  <a:cubicBezTo>
                    <a:pt x="71" y="211"/>
                    <a:pt x="104" y="211"/>
                    <a:pt x="158" y="211"/>
                  </a:cubicBezTo>
                  <a:cubicBezTo>
                    <a:pt x="191" y="194"/>
                    <a:pt x="207" y="157"/>
                    <a:pt x="228" y="124"/>
                  </a:cubicBezTo>
                  <a:cubicBezTo>
                    <a:pt x="228" y="108"/>
                    <a:pt x="228" y="91"/>
                    <a:pt x="207" y="71"/>
                  </a:cubicBezTo>
                  <a:cubicBezTo>
                    <a:pt x="194" y="30"/>
                    <a:pt x="146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7" name="Google Shape;12297;p31"/>
            <p:cNvSpPr/>
            <p:nvPr/>
          </p:nvSpPr>
          <p:spPr>
            <a:xfrm>
              <a:off x="4108500" y="2968675"/>
              <a:ext cx="5700" cy="5300"/>
            </a:xfrm>
            <a:custGeom>
              <a:avLst/>
              <a:gdLst/>
              <a:ahLst/>
              <a:cxnLst/>
              <a:rect l="l" t="t" r="r" b="b"/>
              <a:pathLst>
                <a:path w="228" h="212" extrusionOk="0">
                  <a:moveTo>
                    <a:pt x="124" y="1"/>
                  </a:moveTo>
                  <a:cubicBezTo>
                    <a:pt x="87" y="1"/>
                    <a:pt x="38" y="34"/>
                    <a:pt x="21" y="67"/>
                  </a:cubicBezTo>
                  <a:cubicBezTo>
                    <a:pt x="21" y="87"/>
                    <a:pt x="21" y="87"/>
                    <a:pt x="1" y="104"/>
                  </a:cubicBezTo>
                  <a:cubicBezTo>
                    <a:pt x="1" y="120"/>
                    <a:pt x="1" y="137"/>
                    <a:pt x="21" y="153"/>
                  </a:cubicBezTo>
                  <a:cubicBezTo>
                    <a:pt x="21" y="170"/>
                    <a:pt x="54" y="190"/>
                    <a:pt x="71" y="207"/>
                  </a:cubicBezTo>
                  <a:lnTo>
                    <a:pt x="104" y="207"/>
                  </a:lnTo>
                  <a:cubicBezTo>
                    <a:pt x="113" y="210"/>
                    <a:pt x="122" y="211"/>
                    <a:pt x="131" y="211"/>
                  </a:cubicBezTo>
                  <a:cubicBezTo>
                    <a:pt x="173" y="211"/>
                    <a:pt x="210" y="179"/>
                    <a:pt x="228" y="120"/>
                  </a:cubicBezTo>
                  <a:cubicBezTo>
                    <a:pt x="228" y="104"/>
                    <a:pt x="207" y="67"/>
                    <a:pt x="190" y="50"/>
                  </a:cubicBezTo>
                  <a:cubicBezTo>
                    <a:pt x="190" y="34"/>
                    <a:pt x="157" y="17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8" name="Google Shape;12298;p31"/>
            <p:cNvSpPr/>
            <p:nvPr/>
          </p:nvSpPr>
          <p:spPr>
            <a:xfrm>
              <a:off x="4111600" y="3020050"/>
              <a:ext cx="5175" cy="5100"/>
            </a:xfrm>
            <a:custGeom>
              <a:avLst/>
              <a:gdLst/>
              <a:ahLst/>
              <a:cxnLst/>
              <a:rect l="l" t="t" r="r" b="b"/>
              <a:pathLst>
                <a:path w="207" h="204" extrusionOk="0">
                  <a:moveTo>
                    <a:pt x="96" y="1"/>
                  </a:moveTo>
                  <a:cubicBezTo>
                    <a:pt x="64" y="1"/>
                    <a:pt x="35" y="13"/>
                    <a:pt x="17" y="40"/>
                  </a:cubicBezTo>
                  <a:cubicBezTo>
                    <a:pt x="0" y="57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17" y="160"/>
                    <a:pt x="17" y="176"/>
                    <a:pt x="33" y="176"/>
                  </a:cubicBezTo>
                  <a:cubicBezTo>
                    <a:pt x="57" y="191"/>
                    <a:pt x="72" y="204"/>
                    <a:pt x="92" y="204"/>
                  </a:cubicBezTo>
                  <a:cubicBezTo>
                    <a:pt x="100" y="204"/>
                    <a:pt x="109" y="202"/>
                    <a:pt x="120" y="197"/>
                  </a:cubicBezTo>
                  <a:cubicBezTo>
                    <a:pt x="137" y="197"/>
                    <a:pt x="169" y="197"/>
                    <a:pt x="186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86" y="40"/>
                    <a:pt x="169" y="24"/>
                  </a:cubicBezTo>
                  <a:cubicBezTo>
                    <a:pt x="147" y="9"/>
                    <a:pt x="12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9" name="Google Shape;12299;p31"/>
            <p:cNvSpPr/>
            <p:nvPr/>
          </p:nvSpPr>
          <p:spPr>
            <a:xfrm>
              <a:off x="4113650" y="30060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5" y="0"/>
                  </a:moveTo>
                  <a:cubicBezTo>
                    <a:pt x="87" y="0"/>
                    <a:pt x="71" y="0"/>
                    <a:pt x="55" y="17"/>
                  </a:cubicBezTo>
                  <a:cubicBezTo>
                    <a:pt x="22" y="37"/>
                    <a:pt x="1" y="70"/>
                    <a:pt x="1" y="87"/>
                  </a:cubicBezTo>
                  <a:lnTo>
                    <a:pt x="1" y="140"/>
                  </a:lnTo>
                  <a:cubicBezTo>
                    <a:pt x="22" y="157"/>
                    <a:pt x="22" y="157"/>
                    <a:pt x="22" y="173"/>
                  </a:cubicBezTo>
                  <a:cubicBezTo>
                    <a:pt x="38" y="190"/>
                    <a:pt x="71" y="206"/>
                    <a:pt x="87" y="206"/>
                  </a:cubicBezTo>
                  <a:cubicBezTo>
                    <a:pt x="97" y="209"/>
                    <a:pt x="106" y="210"/>
                    <a:pt x="114" y="210"/>
                  </a:cubicBezTo>
                  <a:cubicBezTo>
                    <a:pt x="170" y="210"/>
                    <a:pt x="207" y="166"/>
                    <a:pt x="207" y="120"/>
                  </a:cubicBezTo>
                  <a:cubicBezTo>
                    <a:pt x="207" y="87"/>
                    <a:pt x="207" y="70"/>
                    <a:pt x="191" y="54"/>
                  </a:cubicBezTo>
                  <a:cubicBezTo>
                    <a:pt x="174" y="17"/>
                    <a:pt x="158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0" name="Google Shape;12300;p31"/>
            <p:cNvSpPr/>
            <p:nvPr/>
          </p:nvSpPr>
          <p:spPr>
            <a:xfrm>
              <a:off x="4104275" y="30618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17" y="34"/>
                    <a:pt x="1" y="71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lnTo>
                    <a:pt x="17" y="174"/>
                  </a:lnTo>
                  <a:cubicBezTo>
                    <a:pt x="34" y="191"/>
                    <a:pt x="67" y="207"/>
                    <a:pt x="87" y="207"/>
                  </a:cubicBezTo>
                  <a:cubicBezTo>
                    <a:pt x="96" y="209"/>
                    <a:pt x="105" y="210"/>
                    <a:pt x="113" y="210"/>
                  </a:cubicBezTo>
                  <a:cubicBezTo>
                    <a:pt x="167" y="210"/>
                    <a:pt x="207" y="167"/>
                    <a:pt x="207" y="120"/>
                  </a:cubicBezTo>
                  <a:cubicBezTo>
                    <a:pt x="223" y="104"/>
                    <a:pt x="207" y="71"/>
                    <a:pt x="190" y="50"/>
                  </a:cubicBezTo>
                  <a:cubicBezTo>
                    <a:pt x="170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1" name="Google Shape;12301;p31"/>
            <p:cNvSpPr/>
            <p:nvPr/>
          </p:nvSpPr>
          <p:spPr>
            <a:xfrm>
              <a:off x="4113650" y="3095775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5" y="0"/>
                  </a:moveTo>
                  <a:cubicBezTo>
                    <a:pt x="71" y="0"/>
                    <a:pt x="22" y="33"/>
                    <a:pt x="1" y="87"/>
                  </a:cubicBezTo>
                  <a:cubicBezTo>
                    <a:pt x="1" y="103"/>
                    <a:pt x="1" y="120"/>
                    <a:pt x="22" y="136"/>
                  </a:cubicBezTo>
                  <a:lnTo>
                    <a:pt x="22" y="173"/>
                  </a:lnTo>
                  <a:cubicBezTo>
                    <a:pt x="38" y="190"/>
                    <a:pt x="71" y="206"/>
                    <a:pt x="87" y="206"/>
                  </a:cubicBezTo>
                  <a:cubicBezTo>
                    <a:pt x="125" y="206"/>
                    <a:pt x="158" y="206"/>
                    <a:pt x="174" y="190"/>
                  </a:cubicBezTo>
                  <a:cubicBezTo>
                    <a:pt x="191" y="173"/>
                    <a:pt x="207" y="157"/>
                    <a:pt x="207" y="120"/>
                  </a:cubicBezTo>
                  <a:cubicBezTo>
                    <a:pt x="228" y="70"/>
                    <a:pt x="191" y="17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2" name="Google Shape;12302;p31"/>
            <p:cNvSpPr/>
            <p:nvPr/>
          </p:nvSpPr>
          <p:spPr>
            <a:xfrm>
              <a:off x="4109425" y="305005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21" y="0"/>
                  </a:moveTo>
                  <a:cubicBezTo>
                    <a:pt x="115" y="0"/>
                    <a:pt x="109" y="2"/>
                    <a:pt x="104" y="7"/>
                  </a:cubicBezTo>
                  <a:cubicBezTo>
                    <a:pt x="67" y="7"/>
                    <a:pt x="34" y="28"/>
                    <a:pt x="17" y="44"/>
                  </a:cubicBezTo>
                  <a:cubicBezTo>
                    <a:pt x="1" y="61"/>
                    <a:pt x="1" y="94"/>
                    <a:pt x="1" y="110"/>
                  </a:cubicBezTo>
                  <a:cubicBezTo>
                    <a:pt x="1" y="131"/>
                    <a:pt x="1" y="131"/>
                    <a:pt x="17" y="147"/>
                  </a:cubicBezTo>
                  <a:cubicBezTo>
                    <a:pt x="17" y="164"/>
                    <a:pt x="34" y="180"/>
                    <a:pt x="34" y="180"/>
                  </a:cubicBezTo>
                  <a:cubicBezTo>
                    <a:pt x="58" y="195"/>
                    <a:pt x="85" y="203"/>
                    <a:pt x="110" y="203"/>
                  </a:cubicBezTo>
                  <a:cubicBezTo>
                    <a:pt x="141" y="203"/>
                    <a:pt x="170" y="191"/>
                    <a:pt x="191" y="164"/>
                  </a:cubicBezTo>
                  <a:cubicBezTo>
                    <a:pt x="224" y="131"/>
                    <a:pt x="224" y="61"/>
                    <a:pt x="170" y="28"/>
                  </a:cubicBezTo>
                  <a:cubicBezTo>
                    <a:pt x="158" y="13"/>
                    <a:pt x="138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3" name="Google Shape;12303;p31"/>
            <p:cNvSpPr/>
            <p:nvPr/>
          </p:nvSpPr>
          <p:spPr>
            <a:xfrm>
              <a:off x="4109025" y="29544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13" y="1"/>
                  </a:moveTo>
                  <a:cubicBezTo>
                    <a:pt x="80" y="1"/>
                    <a:pt x="48" y="16"/>
                    <a:pt x="17" y="39"/>
                  </a:cubicBezTo>
                  <a:cubicBezTo>
                    <a:pt x="0" y="55"/>
                    <a:pt x="0" y="88"/>
                    <a:pt x="0" y="121"/>
                  </a:cubicBezTo>
                  <a:cubicBezTo>
                    <a:pt x="0" y="121"/>
                    <a:pt x="0" y="142"/>
                    <a:pt x="17" y="142"/>
                  </a:cubicBezTo>
                  <a:cubicBezTo>
                    <a:pt x="17" y="159"/>
                    <a:pt x="33" y="175"/>
                    <a:pt x="33" y="191"/>
                  </a:cubicBezTo>
                  <a:cubicBezTo>
                    <a:pt x="52" y="204"/>
                    <a:pt x="74" y="209"/>
                    <a:pt x="96" y="209"/>
                  </a:cubicBezTo>
                  <a:cubicBezTo>
                    <a:pt x="131" y="209"/>
                    <a:pt x="166" y="195"/>
                    <a:pt x="186" y="175"/>
                  </a:cubicBezTo>
                  <a:cubicBezTo>
                    <a:pt x="207" y="142"/>
                    <a:pt x="207" y="121"/>
                    <a:pt x="207" y="88"/>
                  </a:cubicBezTo>
                  <a:cubicBezTo>
                    <a:pt x="207" y="72"/>
                    <a:pt x="186" y="39"/>
                    <a:pt x="169" y="18"/>
                  </a:cubicBezTo>
                  <a:cubicBezTo>
                    <a:pt x="151" y="6"/>
                    <a:pt x="132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4" name="Google Shape;12304;p31"/>
            <p:cNvSpPr/>
            <p:nvPr/>
          </p:nvSpPr>
          <p:spPr>
            <a:xfrm>
              <a:off x="4109425" y="3033925"/>
              <a:ext cx="5200" cy="5350"/>
            </a:xfrm>
            <a:custGeom>
              <a:avLst/>
              <a:gdLst/>
              <a:ahLst/>
              <a:cxnLst/>
              <a:rect l="l" t="t" r="r" b="b"/>
              <a:pathLst>
                <a:path w="208" h="214" extrusionOk="0">
                  <a:moveTo>
                    <a:pt x="120" y="1"/>
                  </a:moveTo>
                  <a:cubicBezTo>
                    <a:pt x="50" y="1"/>
                    <a:pt x="1" y="34"/>
                    <a:pt x="1" y="87"/>
                  </a:cubicBezTo>
                  <a:lnTo>
                    <a:pt x="1" y="157"/>
                  </a:lnTo>
                  <a:lnTo>
                    <a:pt x="17" y="174"/>
                  </a:lnTo>
                  <a:cubicBezTo>
                    <a:pt x="34" y="190"/>
                    <a:pt x="50" y="207"/>
                    <a:pt x="87" y="207"/>
                  </a:cubicBezTo>
                  <a:cubicBezTo>
                    <a:pt x="97" y="212"/>
                    <a:pt x="105" y="214"/>
                    <a:pt x="113" y="214"/>
                  </a:cubicBezTo>
                  <a:cubicBezTo>
                    <a:pt x="130" y="214"/>
                    <a:pt x="142" y="202"/>
                    <a:pt x="153" y="190"/>
                  </a:cubicBezTo>
                  <a:cubicBezTo>
                    <a:pt x="191" y="174"/>
                    <a:pt x="207" y="157"/>
                    <a:pt x="207" y="120"/>
                  </a:cubicBezTo>
                  <a:cubicBezTo>
                    <a:pt x="207" y="104"/>
                    <a:pt x="207" y="71"/>
                    <a:pt x="191" y="54"/>
                  </a:cubicBezTo>
                  <a:cubicBezTo>
                    <a:pt x="170" y="34"/>
                    <a:pt x="13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5" name="Google Shape;12305;p31"/>
            <p:cNvSpPr/>
            <p:nvPr/>
          </p:nvSpPr>
          <p:spPr>
            <a:xfrm>
              <a:off x="4317225" y="3070975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32" y="0"/>
                  </a:moveTo>
                  <a:cubicBezTo>
                    <a:pt x="117" y="0"/>
                    <a:pt x="102" y="5"/>
                    <a:pt x="87" y="15"/>
                  </a:cubicBezTo>
                  <a:cubicBezTo>
                    <a:pt x="38" y="32"/>
                    <a:pt x="1" y="81"/>
                    <a:pt x="21" y="135"/>
                  </a:cubicBezTo>
                  <a:cubicBezTo>
                    <a:pt x="38" y="151"/>
                    <a:pt x="38" y="168"/>
                    <a:pt x="54" y="184"/>
                  </a:cubicBezTo>
                  <a:cubicBezTo>
                    <a:pt x="77" y="196"/>
                    <a:pt x="102" y="209"/>
                    <a:pt x="127" y="209"/>
                  </a:cubicBezTo>
                  <a:cubicBezTo>
                    <a:pt x="137" y="209"/>
                    <a:pt x="147" y="207"/>
                    <a:pt x="157" y="201"/>
                  </a:cubicBezTo>
                  <a:cubicBezTo>
                    <a:pt x="190" y="184"/>
                    <a:pt x="227" y="151"/>
                    <a:pt x="227" y="118"/>
                  </a:cubicBezTo>
                  <a:lnTo>
                    <a:pt x="227" y="65"/>
                  </a:lnTo>
                  <a:cubicBezTo>
                    <a:pt x="201" y="29"/>
                    <a:pt x="168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6" name="Google Shape;12306;p31"/>
            <p:cNvSpPr/>
            <p:nvPr/>
          </p:nvSpPr>
          <p:spPr>
            <a:xfrm>
              <a:off x="4277350" y="3073275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13" y="0"/>
                  </a:moveTo>
                  <a:cubicBezTo>
                    <a:pt x="82" y="0"/>
                    <a:pt x="53" y="14"/>
                    <a:pt x="33" y="43"/>
                  </a:cubicBezTo>
                  <a:cubicBezTo>
                    <a:pt x="17" y="59"/>
                    <a:pt x="0" y="92"/>
                    <a:pt x="17" y="109"/>
                  </a:cubicBezTo>
                  <a:lnTo>
                    <a:pt x="17" y="146"/>
                  </a:lnTo>
                  <a:cubicBezTo>
                    <a:pt x="17" y="162"/>
                    <a:pt x="33" y="179"/>
                    <a:pt x="50" y="179"/>
                  </a:cubicBezTo>
                  <a:cubicBezTo>
                    <a:pt x="74" y="194"/>
                    <a:pt x="97" y="202"/>
                    <a:pt x="120" y="202"/>
                  </a:cubicBezTo>
                  <a:cubicBezTo>
                    <a:pt x="148" y="202"/>
                    <a:pt x="177" y="190"/>
                    <a:pt x="206" y="162"/>
                  </a:cubicBezTo>
                  <a:cubicBezTo>
                    <a:pt x="239" y="129"/>
                    <a:pt x="223" y="59"/>
                    <a:pt x="190" y="26"/>
                  </a:cubicBezTo>
                  <a:cubicBezTo>
                    <a:pt x="165" y="9"/>
                    <a:pt x="13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7" name="Google Shape;12307;p31"/>
            <p:cNvSpPr/>
            <p:nvPr/>
          </p:nvSpPr>
          <p:spPr>
            <a:xfrm>
              <a:off x="4276925" y="308990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03" y="0"/>
                  </a:moveTo>
                  <a:cubicBezTo>
                    <a:pt x="90" y="0"/>
                    <a:pt x="77" y="4"/>
                    <a:pt x="67" y="13"/>
                  </a:cubicBezTo>
                  <a:cubicBezTo>
                    <a:pt x="50" y="13"/>
                    <a:pt x="34" y="29"/>
                    <a:pt x="17" y="46"/>
                  </a:cubicBezTo>
                  <a:cubicBezTo>
                    <a:pt x="1" y="83"/>
                    <a:pt x="1" y="116"/>
                    <a:pt x="1" y="132"/>
                  </a:cubicBezTo>
                  <a:cubicBezTo>
                    <a:pt x="28" y="176"/>
                    <a:pt x="69" y="207"/>
                    <a:pt x="110" y="207"/>
                  </a:cubicBezTo>
                  <a:cubicBezTo>
                    <a:pt x="119" y="207"/>
                    <a:pt x="128" y="205"/>
                    <a:pt x="137" y="202"/>
                  </a:cubicBezTo>
                  <a:cubicBezTo>
                    <a:pt x="190" y="186"/>
                    <a:pt x="223" y="116"/>
                    <a:pt x="207" y="62"/>
                  </a:cubicBezTo>
                  <a:cubicBezTo>
                    <a:pt x="190" y="29"/>
                    <a:pt x="170" y="13"/>
                    <a:pt x="137" y="13"/>
                  </a:cubicBezTo>
                  <a:cubicBezTo>
                    <a:pt x="128" y="4"/>
                    <a:pt x="11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8" name="Google Shape;12308;p31"/>
            <p:cNvSpPr/>
            <p:nvPr/>
          </p:nvSpPr>
          <p:spPr>
            <a:xfrm>
              <a:off x="4272600" y="3101425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28" y="0"/>
                  </a:moveTo>
                  <a:cubicBezTo>
                    <a:pt x="115" y="0"/>
                    <a:pt x="101" y="4"/>
                    <a:pt x="87" y="13"/>
                  </a:cubicBezTo>
                  <a:cubicBezTo>
                    <a:pt x="17" y="34"/>
                    <a:pt x="0" y="84"/>
                    <a:pt x="17" y="137"/>
                  </a:cubicBezTo>
                  <a:cubicBezTo>
                    <a:pt x="30" y="178"/>
                    <a:pt x="80" y="207"/>
                    <a:pt x="127" y="207"/>
                  </a:cubicBezTo>
                  <a:cubicBezTo>
                    <a:pt x="138" y="207"/>
                    <a:pt x="148" y="206"/>
                    <a:pt x="157" y="203"/>
                  </a:cubicBezTo>
                  <a:cubicBezTo>
                    <a:pt x="207" y="187"/>
                    <a:pt x="240" y="117"/>
                    <a:pt x="223" y="67"/>
                  </a:cubicBezTo>
                  <a:cubicBezTo>
                    <a:pt x="199" y="28"/>
                    <a:pt x="165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9" name="Google Shape;12309;p31"/>
            <p:cNvSpPr/>
            <p:nvPr/>
          </p:nvSpPr>
          <p:spPr>
            <a:xfrm>
              <a:off x="4280325" y="30592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37" y="1"/>
                  </a:moveTo>
                  <a:cubicBezTo>
                    <a:pt x="71" y="1"/>
                    <a:pt x="17" y="34"/>
                    <a:pt x="17" y="87"/>
                  </a:cubicBezTo>
                  <a:cubicBezTo>
                    <a:pt x="1" y="120"/>
                    <a:pt x="17" y="137"/>
                    <a:pt x="17" y="153"/>
                  </a:cubicBezTo>
                  <a:lnTo>
                    <a:pt x="34" y="174"/>
                  </a:lnTo>
                  <a:cubicBezTo>
                    <a:pt x="54" y="190"/>
                    <a:pt x="71" y="207"/>
                    <a:pt x="104" y="207"/>
                  </a:cubicBezTo>
                  <a:cubicBezTo>
                    <a:pt x="113" y="210"/>
                    <a:pt x="122" y="211"/>
                    <a:pt x="131" y="211"/>
                  </a:cubicBezTo>
                  <a:cubicBezTo>
                    <a:pt x="173" y="211"/>
                    <a:pt x="210" y="179"/>
                    <a:pt x="223" y="120"/>
                  </a:cubicBezTo>
                  <a:cubicBezTo>
                    <a:pt x="223" y="104"/>
                    <a:pt x="223" y="71"/>
                    <a:pt x="207" y="50"/>
                  </a:cubicBezTo>
                  <a:cubicBezTo>
                    <a:pt x="190" y="34"/>
                    <a:pt x="15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0" name="Google Shape;12310;p31"/>
            <p:cNvSpPr/>
            <p:nvPr/>
          </p:nvSpPr>
          <p:spPr>
            <a:xfrm>
              <a:off x="4288875" y="3096975"/>
              <a:ext cx="5700" cy="4950"/>
            </a:xfrm>
            <a:custGeom>
              <a:avLst/>
              <a:gdLst/>
              <a:ahLst/>
              <a:cxnLst/>
              <a:rect l="l" t="t" r="r" b="b"/>
              <a:pathLst>
                <a:path w="228" h="198" extrusionOk="0">
                  <a:moveTo>
                    <a:pt x="104" y="0"/>
                  </a:moveTo>
                  <a:cubicBezTo>
                    <a:pt x="54" y="0"/>
                    <a:pt x="21" y="35"/>
                    <a:pt x="21" y="88"/>
                  </a:cubicBezTo>
                  <a:cubicBezTo>
                    <a:pt x="1" y="109"/>
                    <a:pt x="21" y="125"/>
                    <a:pt x="21" y="142"/>
                  </a:cubicBezTo>
                  <a:cubicBezTo>
                    <a:pt x="21" y="142"/>
                    <a:pt x="21" y="158"/>
                    <a:pt x="38" y="158"/>
                  </a:cubicBezTo>
                  <a:cubicBezTo>
                    <a:pt x="54" y="175"/>
                    <a:pt x="71" y="191"/>
                    <a:pt x="104" y="191"/>
                  </a:cubicBezTo>
                  <a:cubicBezTo>
                    <a:pt x="114" y="195"/>
                    <a:pt x="124" y="197"/>
                    <a:pt x="133" y="197"/>
                  </a:cubicBezTo>
                  <a:cubicBezTo>
                    <a:pt x="175" y="197"/>
                    <a:pt x="211" y="163"/>
                    <a:pt x="228" y="109"/>
                  </a:cubicBezTo>
                  <a:cubicBezTo>
                    <a:pt x="228" y="88"/>
                    <a:pt x="228" y="55"/>
                    <a:pt x="207" y="39"/>
                  </a:cubicBezTo>
                  <a:cubicBezTo>
                    <a:pt x="190" y="22"/>
                    <a:pt x="158" y="6"/>
                    <a:pt x="141" y="6"/>
                  </a:cubicBezTo>
                  <a:cubicBezTo>
                    <a:pt x="128" y="2"/>
                    <a:pt x="11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1" name="Google Shape;12311;p31"/>
            <p:cNvSpPr/>
            <p:nvPr/>
          </p:nvSpPr>
          <p:spPr>
            <a:xfrm>
              <a:off x="4290225" y="3083200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86" y="0"/>
                  </a:moveTo>
                  <a:cubicBezTo>
                    <a:pt x="34" y="0"/>
                    <a:pt x="0" y="33"/>
                    <a:pt x="0" y="91"/>
                  </a:cubicBezTo>
                  <a:lnTo>
                    <a:pt x="0" y="124"/>
                  </a:lnTo>
                  <a:lnTo>
                    <a:pt x="0" y="145"/>
                  </a:lnTo>
                  <a:lnTo>
                    <a:pt x="17" y="161"/>
                  </a:lnTo>
                  <a:cubicBezTo>
                    <a:pt x="33" y="178"/>
                    <a:pt x="50" y="194"/>
                    <a:pt x="87" y="194"/>
                  </a:cubicBezTo>
                  <a:cubicBezTo>
                    <a:pt x="97" y="199"/>
                    <a:pt x="105" y="201"/>
                    <a:pt x="112" y="201"/>
                  </a:cubicBezTo>
                  <a:cubicBezTo>
                    <a:pt x="130" y="201"/>
                    <a:pt x="141" y="189"/>
                    <a:pt x="153" y="178"/>
                  </a:cubicBezTo>
                  <a:cubicBezTo>
                    <a:pt x="190" y="161"/>
                    <a:pt x="207" y="145"/>
                    <a:pt x="207" y="108"/>
                  </a:cubicBezTo>
                  <a:cubicBezTo>
                    <a:pt x="207" y="91"/>
                    <a:pt x="207" y="75"/>
                    <a:pt x="190" y="42"/>
                  </a:cubicBezTo>
                  <a:cubicBezTo>
                    <a:pt x="174" y="21"/>
                    <a:pt x="153" y="4"/>
                    <a:pt x="120" y="4"/>
                  </a:cubicBezTo>
                  <a:cubicBezTo>
                    <a:pt x="108" y="2"/>
                    <a:pt x="97" y="0"/>
                    <a:pt x="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2" name="Google Shape;12312;p31"/>
            <p:cNvSpPr/>
            <p:nvPr/>
          </p:nvSpPr>
          <p:spPr>
            <a:xfrm>
              <a:off x="4271775" y="31158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7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3" y="23"/>
                    <a:pt x="0" y="77"/>
                    <a:pt x="17" y="142"/>
                  </a:cubicBezTo>
                  <a:cubicBezTo>
                    <a:pt x="42" y="183"/>
                    <a:pt x="78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07" y="180"/>
                    <a:pt x="240" y="109"/>
                    <a:pt x="223" y="56"/>
                  </a:cubicBez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3" name="Google Shape;12313;p31"/>
            <p:cNvSpPr/>
            <p:nvPr/>
          </p:nvSpPr>
          <p:spPr>
            <a:xfrm>
              <a:off x="4284650" y="3108750"/>
              <a:ext cx="5600" cy="5225"/>
            </a:xfrm>
            <a:custGeom>
              <a:avLst/>
              <a:gdLst/>
              <a:ahLst/>
              <a:cxnLst/>
              <a:rect l="l" t="t" r="r" b="b"/>
              <a:pathLst>
                <a:path w="224" h="209" extrusionOk="0">
                  <a:moveTo>
                    <a:pt x="113" y="0"/>
                  </a:moveTo>
                  <a:cubicBezTo>
                    <a:pt x="98" y="0"/>
                    <a:pt x="82" y="4"/>
                    <a:pt x="67" y="13"/>
                  </a:cubicBezTo>
                  <a:cubicBezTo>
                    <a:pt x="17" y="30"/>
                    <a:pt x="1" y="83"/>
                    <a:pt x="17" y="133"/>
                  </a:cubicBezTo>
                  <a:cubicBezTo>
                    <a:pt x="30" y="187"/>
                    <a:pt x="74" y="209"/>
                    <a:pt x="116" y="209"/>
                  </a:cubicBezTo>
                  <a:cubicBezTo>
                    <a:pt x="129" y="209"/>
                    <a:pt x="142" y="207"/>
                    <a:pt x="153" y="203"/>
                  </a:cubicBezTo>
                  <a:cubicBezTo>
                    <a:pt x="207" y="186"/>
                    <a:pt x="223" y="116"/>
                    <a:pt x="207" y="67"/>
                  </a:cubicBezTo>
                  <a:cubicBezTo>
                    <a:pt x="195" y="28"/>
                    <a:pt x="155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4" name="Google Shape;12314;p31"/>
            <p:cNvSpPr/>
            <p:nvPr/>
          </p:nvSpPr>
          <p:spPr>
            <a:xfrm>
              <a:off x="4283325" y="3122725"/>
              <a:ext cx="5175" cy="4950"/>
            </a:xfrm>
            <a:custGeom>
              <a:avLst/>
              <a:gdLst/>
              <a:ahLst/>
              <a:cxnLst/>
              <a:rect l="l" t="t" r="r" b="b"/>
              <a:pathLst>
                <a:path w="207" h="198" extrusionOk="0">
                  <a:moveTo>
                    <a:pt x="90" y="1"/>
                  </a:moveTo>
                  <a:cubicBezTo>
                    <a:pt x="46" y="1"/>
                    <a:pt x="0" y="36"/>
                    <a:pt x="0" y="89"/>
                  </a:cubicBezTo>
                  <a:lnTo>
                    <a:pt x="0" y="143"/>
                  </a:lnTo>
                  <a:lnTo>
                    <a:pt x="17" y="159"/>
                  </a:lnTo>
                  <a:cubicBezTo>
                    <a:pt x="37" y="176"/>
                    <a:pt x="54" y="192"/>
                    <a:pt x="87" y="192"/>
                  </a:cubicBezTo>
                  <a:cubicBezTo>
                    <a:pt x="97" y="196"/>
                    <a:pt x="107" y="198"/>
                    <a:pt x="118" y="198"/>
                  </a:cubicBezTo>
                  <a:cubicBezTo>
                    <a:pt x="163" y="198"/>
                    <a:pt x="206" y="163"/>
                    <a:pt x="206" y="110"/>
                  </a:cubicBezTo>
                  <a:cubicBezTo>
                    <a:pt x="206" y="89"/>
                    <a:pt x="206" y="56"/>
                    <a:pt x="190" y="40"/>
                  </a:cubicBezTo>
                  <a:cubicBezTo>
                    <a:pt x="173" y="23"/>
                    <a:pt x="157" y="7"/>
                    <a:pt x="120" y="7"/>
                  </a:cubicBezTo>
                  <a:cubicBezTo>
                    <a:pt x="110" y="3"/>
                    <a:pt x="101" y="1"/>
                    <a:pt x="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5" name="Google Shape;12315;p31"/>
            <p:cNvSpPr/>
            <p:nvPr/>
          </p:nvSpPr>
          <p:spPr>
            <a:xfrm>
              <a:off x="4338775" y="30868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50" y="17"/>
                    <a:pt x="33" y="34"/>
                  </a:cubicBezTo>
                  <a:cubicBezTo>
                    <a:pt x="17" y="50"/>
                    <a:pt x="0" y="67"/>
                    <a:pt x="0" y="83"/>
                  </a:cubicBezTo>
                  <a:lnTo>
                    <a:pt x="0" y="137"/>
                  </a:lnTo>
                  <a:cubicBezTo>
                    <a:pt x="17" y="170"/>
                    <a:pt x="50" y="207"/>
                    <a:pt x="87" y="207"/>
                  </a:cubicBezTo>
                  <a:lnTo>
                    <a:pt x="103" y="207"/>
                  </a:lnTo>
                  <a:cubicBezTo>
                    <a:pt x="153" y="207"/>
                    <a:pt x="206" y="170"/>
                    <a:pt x="206" y="120"/>
                  </a:cubicBezTo>
                  <a:cubicBezTo>
                    <a:pt x="206" y="83"/>
                    <a:pt x="206" y="67"/>
                    <a:pt x="190" y="50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6" name="Google Shape;12316;p31"/>
            <p:cNvSpPr/>
            <p:nvPr/>
          </p:nvSpPr>
          <p:spPr>
            <a:xfrm>
              <a:off x="4252400" y="3085300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91" y="0"/>
                  </a:moveTo>
                  <a:cubicBezTo>
                    <a:pt x="69" y="0"/>
                    <a:pt x="49" y="12"/>
                    <a:pt x="37" y="24"/>
                  </a:cubicBezTo>
                  <a:cubicBezTo>
                    <a:pt x="17" y="40"/>
                    <a:pt x="0" y="61"/>
                    <a:pt x="0" y="94"/>
                  </a:cubicBezTo>
                  <a:lnTo>
                    <a:pt x="0" y="143"/>
                  </a:lnTo>
                  <a:cubicBezTo>
                    <a:pt x="0" y="143"/>
                    <a:pt x="0" y="164"/>
                    <a:pt x="17" y="164"/>
                  </a:cubicBezTo>
                  <a:cubicBezTo>
                    <a:pt x="37" y="180"/>
                    <a:pt x="54" y="197"/>
                    <a:pt x="87" y="197"/>
                  </a:cubicBezTo>
                  <a:cubicBezTo>
                    <a:pt x="96" y="200"/>
                    <a:pt x="105" y="201"/>
                    <a:pt x="114" y="201"/>
                  </a:cubicBezTo>
                  <a:cubicBezTo>
                    <a:pt x="156" y="201"/>
                    <a:pt x="193" y="168"/>
                    <a:pt x="206" y="110"/>
                  </a:cubicBezTo>
                  <a:cubicBezTo>
                    <a:pt x="206" y="94"/>
                    <a:pt x="206" y="61"/>
                    <a:pt x="190" y="40"/>
                  </a:cubicBezTo>
                  <a:cubicBezTo>
                    <a:pt x="173" y="24"/>
                    <a:pt x="141" y="7"/>
                    <a:pt x="120" y="7"/>
                  </a:cubicBezTo>
                  <a:cubicBezTo>
                    <a:pt x="110" y="2"/>
                    <a:pt x="101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7" name="Google Shape;12317;p31"/>
            <p:cNvSpPr/>
            <p:nvPr/>
          </p:nvSpPr>
          <p:spPr>
            <a:xfrm>
              <a:off x="4258475" y="31172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0" y="1"/>
                  </a:moveTo>
                  <a:cubicBezTo>
                    <a:pt x="83" y="1"/>
                    <a:pt x="50" y="22"/>
                    <a:pt x="34" y="38"/>
                  </a:cubicBezTo>
                  <a:cubicBezTo>
                    <a:pt x="17" y="54"/>
                    <a:pt x="17" y="71"/>
                    <a:pt x="1" y="87"/>
                  </a:cubicBezTo>
                  <a:cubicBezTo>
                    <a:pt x="1" y="104"/>
                    <a:pt x="1" y="125"/>
                    <a:pt x="17" y="141"/>
                  </a:cubicBezTo>
                  <a:cubicBezTo>
                    <a:pt x="34" y="174"/>
                    <a:pt x="50" y="207"/>
                    <a:pt x="104" y="207"/>
                  </a:cubicBezTo>
                  <a:cubicBezTo>
                    <a:pt x="153" y="207"/>
                    <a:pt x="207" y="174"/>
                    <a:pt x="223" y="125"/>
                  </a:cubicBezTo>
                  <a:cubicBezTo>
                    <a:pt x="223" y="104"/>
                    <a:pt x="207" y="71"/>
                    <a:pt x="186" y="54"/>
                  </a:cubicBezTo>
                  <a:cubicBezTo>
                    <a:pt x="170" y="22"/>
                    <a:pt x="153" y="22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8" name="Google Shape;12318;p31"/>
            <p:cNvSpPr/>
            <p:nvPr/>
          </p:nvSpPr>
          <p:spPr>
            <a:xfrm>
              <a:off x="4294025" y="3129175"/>
              <a:ext cx="6125" cy="5375"/>
            </a:xfrm>
            <a:custGeom>
              <a:avLst/>
              <a:gdLst/>
              <a:ahLst/>
              <a:cxnLst/>
              <a:rect l="l" t="t" r="r" b="b"/>
              <a:pathLst>
                <a:path w="245" h="215" extrusionOk="0">
                  <a:moveTo>
                    <a:pt x="117" y="0"/>
                  </a:moveTo>
                  <a:cubicBezTo>
                    <a:pt x="107" y="0"/>
                    <a:pt x="97" y="1"/>
                    <a:pt x="88" y="4"/>
                  </a:cubicBezTo>
                  <a:cubicBezTo>
                    <a:pt x="38" y="37"/>
                    <a:pt x="1" y="91"/>
                    <a:pt x="38" y="140"/>
                  </a:cubicBezTo>
                  <a:cubicBezTo>
                    <a:pt x="52" y="185"/>
                    <a:pt x="88" y="215"/>
                    <a:pt x="130" y="215"/>
                  </a:cubicBezTo>
                  <a:cubicBezTo>
                    <a:pt x="139" y="215"/>
                    <a:pt x="148" y="213"/>
                    <a:pt x="158" y="210"/>
                  </a:cubicBezTo>
                  <a:cubicBezTo>
                    <a:pt x="228" y="177"/>
                    <a:pt x="244" y="124"/>
                    <a:pt x="228" y="74"/>
                  </a:cubicBezTo>
                  <a:cubicBezTo>
                    <a:pt x="211" y="30"/>
                    <a:pt x="16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9" name="Google Shape;12319;p31"/>
            <p:cNvSpPr/>
            <p:nvPr/>
          </p:nvSpPr>
          <p:spPr>
            <a:xfrm>
              <a:off x="4248575" y="3098350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20" y="0"/>
                  </a:moveTo>
                  <a:cubicBezTo>
                    <a:pt x="104" y="0"/>
                    <a:pt x="87" y="0"/>
                    <a:pt x="67" y="17"/>
                  </a:cubicBezTo>
                  <a:cubicBezTo>
                    <a:pt x="17" y="33"/>
                    <a:pt x="1" y="87"/>
                    <a:pt x="17" y="136"/>
                  </a:cubicBezTo>
                  <a:cubicBezTo>
                    <a:pt x="30" y="190"/>
                    <a:pt x="74" y="212"/>
                    <a:pt x="116" y="212"/>
                  </a:cubicBezTo>
                  <a:cubicBezTo>
                    <a:pt x="129" y="212"/>
                    <a:pt x="142" y="210"/>
                    <a:pt x="153" y="207"/>
                  </a:cubicBezTo>
                  <a:cubicBezTo>
                    <a:pt x="170" y="190"/>
                    <a:pt x="170" y="190"/>
                    <a:pt x="190" y="174"/>
                  </a:cubicBezTo>
                  <a:cubicBezTo>
                    <a:pt x="223" y="157"/>
                    <a:pt x="223" y="103"/>
                    <a:pt x="207" y="70"/>
                  </a:cubicBezTo>
                  <a:cubicBezTo>
                    <a:pt x="190" y="33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0" name="Google Shape;12320;p31"/>
            <p:cNvSpPr/>
            <p:nvPr/>
          </p:nvSpPr>
          <p:spPr>
            <a:xfrm>
              <a:off x="4269600" y="3128700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4" y="0"/>
                  </a:moveTo>
                  <a:cubicBezTo>
                    <a:pt x="83" y="0"/>
                    <a:pt x="54" y="13"/>
                    <a:pt x="34" y="40"/>
                  </a:cubicBezTo>
                  <a:cubicBezTo>
                    <a:pt x="17" y="56"/>
                    <a:pt x="1" y="77"/>
                    <a:pt x="17" y="110"/>
                  </a:cubicBezTo>
                  <a:lnTo>
                    <a:pt x="17" y="143"/>
                  </a:lnTo>
                  <a:cubicBezTo>
                    <a:pt x="17" y="159"/>
                    <a:pt x="34" y="159"/>
                    <a:pt x="50" y="180"/>
                  </a:cubicBezTo>
                  <a:cubicBezTo>
                    <a:pt x="67" y="194"/>
                    <a:pt x="89" y="203"/>
                    <a:pt x="111" y="203"/>
                  </a:cubicBezTo>
                  <a:cubicBezTo>
                    <a:pt x="140" y="203"/>
                    <a:pt x="170" y="189"/>
                    <a:pt x="191" y="159"/>
                  </a:cubicBezTo>
                  <a:cubicBezTo>
                    <a:pt x="207" y="143"/>
                    <a:pt x="223" y="110"/>
                    <a:pt x="223" y="93"/>
                  </a:cubicBezTo>
                  <a:cubicBezTo>
                    <a:pt x="223" y="56"/>
                    <a:pt x="207" y="40"/>
                    <a:pt x="191" y="23"/>
                  </a:cubicBezTo>
                  <a:cubicBezTo>
                    <a:pt x="166" y="8"/>
                    <a:pt x="140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1" name="Google Shape;12321;p31"/>
            <p:cNvSpPr/>
            <p:nvPr/>
          </p:nvSpPr>
          <p:spPr>
            <a:xfrm>
              <a:off x="4266625" y="30799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50" y="0"/>
                    <a:pt x="0" y="33"/>
                    <a:pt x="0" y="87"/>
                  </a:cubicBezTo>
                  <a:lnTo>
                    <a:pt x="0" y="136"/>
                  </a:lnTo>
                  <a:cubicBezTo>
                    <a:pt x="0" y="153"/>
                    <a:pt x="17" y="153"/>
                    <a:pt x="17" y="174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93" y="209"/>
                    <a:pt x="100" y="210"/>
                    <a:pt x="107" y="210"/>
                  </a:cubicBezTo>
                  <a:cubicBezTo>
                    <a:pt x="150" y="210"/>
                    <a:pt x="192" y="166"/>
                    <a:pt x="206" y="120"/>
                  </a:cubicBezTo>
                  <a:cubicBezTo>
                    <a:pt x="206" y="87"/>
                    <a:pt x="206" y="70"/>
                    <a:pt x="190" y="50"/>
                  </a:cubicBezTo>
                  <a:cubicBezTo>
                    <a:pt x="169" y="17"/>
                    <a:pt x="136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2" name="Google Shape;12322;p31"/>
            <p:cNvSpPr/>
            <p:nvPr/>
          </p:nvSpPr>
          <p:spPr>
            <a:xfrm>
              <a:off x="4262300" y="3091800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117" y="1"/>
                  </a:moveTo>
                  <a:cubicBezTo>
                    <a:pt x="107" y="1"/>
                    <a:pt x="96" y="3"/>
                    <a:pt x="87" y="7"/>
                  </a:cubicBezTo>
                  <a:cubicBezTo>
                    <a:pt x="33" y="23"/>
                    <a:pt x="0" y="89"/>
                    <a:pt x="17" y="143"/>
                  </a:cubicBezTo>
                  <a:cubicBezTo>
                    <a:pt x="33" y="159"/>
                    <a:pt x="33" y="176"/>
                    <a:pt x="54" y="176"/>
                  </a:cubicBezTo>
                  <a:cubicBezTo>
                    <a:pt x="87" y="213"/>
                    <a:pt x="120" y="213"/>
                    <a:pt x="157" y="213"/>
                  </a:cubicBezTo>
                  <a:cubicBezTo>
                    <a:pt x="206" y="192"/>
                    <a:pt x="223" y="159"/>
                    <a:pt x="223" y="110"/>
                  </a:cubicBezTo>
                  <a:lnTo>
                    <a:pt x="223" y="73"/>
                  </a:lnTo>
                  <a:cubicBezTo>
                    <a:pt x="209" y="33"/>
                    <a:pt x="161" y="1"/>
                    <a:pt x="1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3" name="Google Shape;12323;p31"/>
            <p:cNvSpPr/>
            <p:nvPr/>
          </p:nvSpPr>
          <p:spPr>
            <a:xfrm>
              <a:off x="4261050" y="310562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107" y="1"/>
                  </a:moveTo>
                  <a:cubicBezTo>
                    <a:pt x="72" y="1"/>
                    <a:pt x="38" y="15"/>
                    <a:pt x="17" y="35"/>
                  </a:cubicBezTo>
                  <a:cubicBezTo>
                    <a:pt x="1" y="52"/>
                    <a:pt x="1" y="89"/>
                    <a:pt x="1" y="122"/>
                  </a:cubicBezTo>
                  <a:lnTo>
                    <a:pt x="1" y="138"/>
                  </a:lnTo>
                  <a:cubicBezTo>
                    <a:pt x="17" y="155"/>
                    <a:pt x="17" y="175"/>
                    <a:pt x="34" y="192"/>
                  </a:cubicBezTo>
                  <a:cubicBezTo>
                    <a:pt x="50" y="208"/>
                    <a:pt x="83" y="208"/>
                    <a:pt x="120" y="208"/>
                  </a:cubicBezTo>
                  <a:cubicBezTo>
                    <a:pt x="137" y="208"/>
                    <a:pt x="170" y="192"/>
                    <a:pt x="186" y="175"/>
                  </a:cubicBezTo>
                  <a:cubicBezTo>
                    <a:pt x="207" y="138"/>
                    <a:pt x="207" y="122"/>
                    <a:pt x="207" y="89"/>
                  </a:cubicBezTo>
                  <a:cubicBezTo>
                    <a:pt x="207" y="72"/>
                    <a:pt x="186" y="35"/>
                    <a:pt x="170" y="19"/>
                  </a:cubicBezTo>
                  <a:cubicBezTo>
                    <a:pt x="151" y="6"/>
                    <a:pt x="129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4" name="Google Shape;12324;p31"/>
            <p:cNvSpPr/>
            <p:nvPr/>
          </p:nvSpPr>
          <p:spPr>
            <a:xfrm>
              <a:off x="4256725" y="3068625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6" y="0"/>
                  </a:moveTo>
                  <a:cubicBezTo>
                    <a:pt x="106" y="0"/>
                    <a:pt x="97" y="2"/>
                    <a:pt x="87" y="6"/>
                  </a:cubicBezTo>
                  <a:cubicBezTo>
                    <a:pt x="17" y="39"/>
                    <a:pt x="0" y="89"/>
                    <a:pt x="17" y="142"/>
                  </a:cubicBezTo>
                  <a:cubicBezTo>
                    <a:pt x="31" y="184"/>
                    <a:pt x="82" y="216"/>
                    <a:pt x="127" y="216"/>
                  </a:cubicBezTo>
                  <a:cubicBezTo>
                    <a:pt x="136" y="216"/>
                    <a:pt x="145" y="215"/>
                    <a:pt x="153" y="212"/>
                  </a:cubicBezTo>
                  <a:cubicBezTo>
                    <a:pt x="207" y="175"/>
                    <a:pt x="240" y="126"/>
                    <a:pt x="223" y="72"/>
                  </a:cubicBezTo>
                  <a:cubicBezTo>
                    <a:pt x="197" y="32"/>
                    <a:pt x="156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5" name="Google Shape;12325;p31"/>
            <p:cNvSpPr/>
            <p:nvPr/>
          </p:nvSpPr>
          <p:spPr>
            <a:xfrm>
              <a:off x="4328475" y="3067850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87" y="0"/>
                  </a:moveTo>
                  <a:cubicBezTo>
                    <a:pt x="33" y="37"/>
                    <a:pt x="0" y="87"/>
                    <a:pt x="17" y="140"/>
                  </a:cubicBezTo>
                  <a:cubicBezTo>
                    <a:pt x="44" y="181"/>
                    <a:pt x="85" y="210"/>
                    <a:pt x="126" y="210"/>
                  </a:cubicBezTo>
                  <a:cubicBezTo>
                    <a:pt x="135" y="210"/>
                    <a:pt x="144" y="209"/>
                    <a:pt x="153" y="206"/>
                  </a:cubicBezTo>
                  <a:cubicBezTo>
                    <a:pt x="169" y="190"/>
                    <a:pt x="190" y="190"/>
                    <a:pt x="206" y="173"/>
                  </a:cubicBezTo>
                  <a:cubicBezTo>
                    <a:pt x="223" y="140"/>
                    <a:pt x="239" y="103"/>
                    <a:pt x="223" y="70"/>
                  </a:cubicBezTo>
                  <a:cubicBezTo>
                    <a:pt x="206" y="37"/>
                    <a:pt x="169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6" name="Google Shape;12326;p31"/>
            <p:cNvSpPr/>
            <p:nvPr/>
          </p:nvSpPr>
          <p:spPr>
            <a:xfrm>
              <a:off x="4325475" y="30953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0" y="0"/>
                  </a:moveTo>
                  <a:cubicBezTo>
                    <a:pt x="88" y="0"/>
                    <a:pt x="54" y="14"/>
                    <a:pt x="33" y="35"/>
                  </a:cubicBezTo>
                  <a:cubicBezTo>
                    <a:pt x="17" y="51"/>
                    <a:pt x="0" y="88"/>
                    <a:pt x="0" y="121"/>
                  </a:cubicBezTo>
                  <a:cubicBezTo>
                    <a:pt x="0" y="121"/>
                    <a:pt x="0" y="138"/>
                    <a:pt x="17" y="138"/>
                  </a:cubicBezTo>
                  <a:cubicBezTo>
                    <a:pt x="17" y="154"/>
                    <a:pt x="33" y="175"/>
                    <a:pt x="50" y="191"/>
                  </a:cubicBezTo>
                  <a:cubicBezTo>
                    <a:pt x="66" y="208"/>
                    <a:pt x="83" y="208"/>
                    <a:pt x="120" y="208"/>
                  </a:cubicBezTo>
                  <a:cubicBezTo>
                    <a:pt x="153" y="208"/>
                    <a:pt x="170" y="191"/>
                    <a:pt x="186" y="175"/>
                  </a:cubicBezTo>
                  <a:cubicBezTo>
                    <a:pt x="207" y="138"/>
                    <a:pt x="223" y="121"/>
                    <a:pt x="207" y="88"/>
                  </a:cubicBezTo>
                  <a:cubicBezTo>
                    <a:pt x="207" y="72"/>
                    <a:pt x="186" y="35"/>
                    <a:pt x="170" y="18"/>
                  </a:cubicBezTo>
                  <a:cubicBezTo>
                    <a:pt x="157" y="6"/>
                    <a:pt x="139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7" name="Google Shape;12327;p31"/>
            <p:cNvSpPr/>
            <p:nvPr/>
          </p:nvSpPr>
          <p:spPr>
            <a:xfrm>
              <a:off x="4327525" y="3081425"/>
              <a:ext cx="5700" cy="5025"/>
            </a:xfrm>
            <a:custGeom>
              <a:avLst/>
              <a:gdLst/>
              <a:ahLst/>
              <a:cxnLst/>
              <a:rect l="l" t="t" r="r" b="b"/>
              <a:pathLst>
                <a:path w="228" h="201" extrusionOk="0">
                  <a:moveTo>
                    <a:pt x="104" y="1"/>
                  </a:moveTo>
                  <a:cubicBezTo>
                    <a:pt x="86" y="1"/>
                    <a:pt x="66" y="14"/>
                    <a:pt x="55" y="26"/>
                  </a:cubicBezTo>
                  <a:cubicBezTo>
                    <a:pt x="38" y="42"/>
                    <a:pt x="22" y="59"/>
                    <a:pt x="1" y="92"/>
                  </a:cubicBezTo>
                  <a:cubicBezTo>
                    <a:pt x="1" y="113"/>
                    <a:pt x="1" y="129"/>
                    <a:pt x="22" y="146"/>
                  </a:cubicBezTo>
                  <a:cubicBezTo>
                    <a:pt x="22" y="146"/>
                    <a:pt x="22" y="162"/>
                    <a:pt x="38" y="162"/>
                  </a:cubicBezTo>
                  <a:cubicBezTo>
                    <a:pt x="55" y="179"/>
                    <a:pt x="71" y="195"/>
                    <a:pt x="104" y="195"/>
                  </a:cubicBezTo>
                  <a:cubicBezTo>
                    <a:pt x="114" y="199"/>
                    <a:pt x="124" y="201"/>
                    <a:pt x="134" y="201"/>
                  </a:cubicBezTo>
                  <a:cubicBezTo>
                    <a:pt x="175" y="201"/>
                    <a:pt x="211" y="166"/>
                    <a:pt x="228" y="113"/>
                  </a:cubicBezTo>
                  <a:cubicBezTo>
                    <a:pt x="228" y="92"/>
                    <a:pt x="207" y="59"/>
                    <a:pt x="191" y="42"/>
                  </a:cubicBezTo>
                  <a:cubicBezTo>
                    <a:pt x="174" y="26"/>
                    <a:pt x="158" y="9"/>
                    <a:pt x="125" y="9"/>
                  </a:cubicBezTo>
                  <a:cubicBezTo>
                    <a:pt x="118" y="3"/>
                    <a:pt x="11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8" name="Google Shape;12328;p31"/>
            <p:cNvSpPr/>
            <p:nvPr/>
          </p:nvSpPr>
          <p:spPr>
            <a:xfrm>
              <a:off x="4323300" y="31094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00" y="1"/>
                  </a:moveTo>
                  <a:cubicBezTo>
                    <a:pt x="55" y="1"/>
                    <a:pt x="15" y="47"/>
                    <a:pt x="1" y="90"/>
                  </a:cubicBezTo>
                  <a:lnTo>
                    <a:pt x="1" y="144"/>
                  </a:lnTo>
                  <a:cubicBezTo>
                    <a:pt x="17" y="144"/>
                    <a:pt x="17" y="160"/>
                    <a:pt x="17" y="160"/>
                  </a:cubicBezTo>
                  <a:cubicBezTo>
                    <a:pt x="34" y="193"/>
                    <a:pt x="67" y="210"/>
                    <a:pt x="87" y="210"/>
                  </a:cubicBezTo>
                  <a:cubicBezTo>
                    <a:pt x="120" y="210"/>
                    <a:pt x="137" y="210"/>
                    <a:pt x="170" y="193"/>
                  </a:cubicBezTo>
                  <a:cubicBezTo>
                    <a:pt x="191" y="177"/>
                    <a:pt x="207" y="144"/>
                    <a:pt x="207" y="127"/>
                  </a:cubicBezTo>
                  <a:cubicBezTo>
                    <a:pt x="207" y="90"/>
                    <a:pt x="207" y="74"/>
                    <a:pt x="191" y="41"/>
                  </a:cubicBezTo>
                  <a:cubicBezTo>
                    <a:pt x="170" y="24"/>
                    <a:pt x="153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9" name="Google Shape;12329;p31"/>
            <p:cNvSpPr/>
            <p:nvPr/>
          </p:nvSpPr>
          <p:spPr>
            <a:xfrm>
              <a:off x="4335775" y="31168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3" y="0"/>
                    <a:pt x="67" y="0"/>
                    <a:pt x="34" y="17"/>
                  </a:cubicBezTo>
                  <a:cubicBezTo>
                    <a:pt x="17" y="38"/>
                    <a:pt x="1" y="54"/>
                    <a:pt x="1" y="87"/>
                  </a:cubicBezTo>
                  <a:lnTo>
                    <a:pt x="1" y="141"/>
                  </a:lnTo>
                  <a:lnTo>
                    <a:pt x="17" y="157"/>
                  </a:lnTo>
                  <a:cubicBezTo>
                    <a:pt x="34" y="190"/>
                    <a:pt x="50" y="207"/>
                    <a:pt x="83" y="207"/>
                  </a:cubicBezTo>
                  <a:cubicBezTo>
                    <a:pt x="137" y="207"/>
                    <a:pt x="207" y="174"/>
                    <a:pt x="207" y="120"/>
                  </a:cubicBezTo>
                  <a:cubicBezTo>
                    <a:pt x="207" y="87"/>
                    <a:pt x="207" y="70"/>
                    <a:pt x="186" y="38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0" name="Google Shape;12330;p31"/>
            <p:cNvSpPr/>
            <p:nvPr/>
          </p:nvSpPr>
          <p:spPr>
            <a:xfrm>
              <a:off x="4296625" y="3115875"/>
              <a:ext cx="5675" cy="5275"/>
            </a:xfrm>
            <a:custGeom>
              <a:avLst/>
              <a:gdLst/>
              <a:ahLst/>
              <a:cxnLst/>
              <a:rect l="l" t="t" r="r" b="b"/>
              <a:pathLst>
                <a:path w="227" h="211" extrusionOk="0">
                  <a:moveTo>
                    <a:pt x="97" y="0"/>
                  </a:moveTo>
                  <a:cubicBezTo>
                    <a:pt x="54" y="0"/>
                    <a:pt x="17" y="33"/>
                    <a:pt x="0" y="91"/>
                  </a:cubicBezTo>
                  <a:cubicBezTo>
                    <a:pt x="0" y="107"/>
                    <a:pt x="0" y="124"/>
                    <a:pt x="21" y="140"/>
                  </a:cubicBezTo>
                  <a:cubicBezTo>
                    <a:pt x="21" y="140"/>
                    <a:pt x="21" y="157"/>
                    <a:pt x="37" y="157"/>
                  </a:cubicBezTo>
                  <a:cubicBezTo>
                    <a:pt x="37" y="178"/>
                    <a:pt x="70" y="194"/>
                    <a:pt x="103" y="211"/>
                  </a:cubicBezTo>
                  <a:cubicBezTo>
                    <a:pt x="157" y="211"/>
                    <a:pt x="206" y="178"/>
                    <a:pt x="206" y="107"/>
                  </a:cubicBezTo>
                  <a:cubicBezTo>
                    <a:pt x="227" y="91"/>
                    <a:pt x="206" y="54"/>
                    <a:pt x="190" y="37"/>
                  </a:cubicBezTo>
                  <a:cubicBezTo>
                    <a:pt x="173" y="21"/>
                    <a:pt x="157" y="4"/>
                    <a:pt x="124" y="4"/>
                  </a:cubicBezTo>
                  <a:cubicBezTo>
                    <a:pt x="115" y="2"/>
                    <a:pt x="106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1" name="Google Shape;12331;p31"/>
            <p:cNvSpPr/>
            <p:nvPr/>
          </p:nvSpPr>
          <p:spPr>
            <a:xfrm>
              <a:off x="4337025" y="31026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1"/>
                  </a:moveTo>
                  <a:cubicBezTo>
                    <a:pt x="70" y="1"/>
                    <a:pt x="17" y="34"/>
                    <a:pt x="17" y="87"/>
                  </a:cubicBezTo>
                  <a:cubicBezTo>
                    <a:pt x="0" y="104"/>
                    <a:pt x="17" y="137"/>
                    <a:pt x="17" y="137"/>
                  </a:cubicBezTo>
                  <a:cubicBezTo>
                    <a:pt x="17" y="153"/>
                    <a:pt x="17" y="153"/>
                    <a:pt x="33" y="170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2" y="210"/>
                    <a:pt x="121" y="211"/>
                    <a:pt x="130" y="211"/>
                  </a:cubicBezTo>
                  <a:cubicBezTo>
                    <a:pt x="173" y="211"/>
                    <a:pt x="209" y="178"/>
                    <a:pt x="223" y="120"/>
                  </a:cubicBezTo>
                  <a:cubicBezTo>
                    <a:pt x="223" y="104"/>
                    <a:pt x="223" y="67"/>
                    <a:pt x="206" y="50"/>
                  </a:cubicBezTo>
                  <a:cubicBezTo>
                    <a:pt x="190" y="17"/>
                    <a:pt x="157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2" name="Google Shape;12332;p31"/>
            <p:cNvSpPr/>
            <p:nvPr/>
          </p:nvSpPr>
          <p:spPr>
            <a:xfrm>
              <a:off x="4318575" y="3058700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11" y="1"/>
                  </a:moveTo>
                  <a:cubicBezTo>
                    <a:pt x="83" y="1"/>
                    <a:pt x="54" y="13"/>
                    <a:pt x="33" y="40"/>
                  </a:cubicBezTo>
                  <a:cubicBezTo>
                    <a:pt x="17" y="57"/>
                    <a:pt x="0" y="94"/>
                    <a:pt x="17" y="110"/>
                  </a:cubicBezTo>
                  <a:lnTo>
                    <a:pt x="17" y="143"/>
                  </a:lnTo>
                  <a:cubicBezTo>
                    <a:pt x="17" y="160"/>
                    <a:pt x="33" y="176"/>
                    <a:pt x="50" y="176"/>
                  </a:cubicBezTo>
                  <a:cubicBezTo>
                    <a:pt x="70" y="197"/>
                    <a:pt x="103" y="213"/>
                    <a:pt x="120" y="213"/>
                  </a:cubicBezTo>
                  <a:cubicBezTo>
                    <a:pt x="153" y="197"/>
                    <a:pt x="173" y="197"/>
                    <a:pt x="190" y="160"/>
                  </a:cubicBezTo>
                  <a:cubicBezTo>
                    <a:pt x="206" y="143"/>
                    <a:pt x="223" y="127"/>
                    <a:pt x="223" y="94"/>
                  </a:cubicBezTo>
                  <a:cubicBezTo>
                    <a:pt x="223" y="57"/>
                    <a:pt x="206" y="40"/>
                    <a:pt x="173" y="24"/>
                  </a:cubicBezTo>
                  <a:cubicBezTo>
                    <a:pt x="157" y="9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3" name="Google Shape;12333;p31"/>
            <p:cNvSpPr/>
            <p:nvPr/>
          </p:nvSpPr>
          <p:spPr>
            <a:xfrm>
              <a:off x="4332275" y="30545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0"/>
                  </a:moveTo>
                  <a:cubicBezTo>
                    <a:pt x="104" y="0"/>
                    <a:pt x="71" y="17"/>
                    <a:pt x="54" y="17"/>
                  </a:cubicBezTo>
                  <a:cubicBezTo>
                    <a:pt x="17" y="33"/>
                    <a:pt x="1" y="70"/>
                    <a:pt x="1" y="87"/>
                  </a:cubicBezTo>
                  <a:cubicBezTo>
                    <a:pt x="1" y="103"/>
                    <a:pt x="1" y="136"/>
                    <a:pt x="17" y="157"/>
                  </a:cubicBezTo>
                  <a:lnTo>
                    <a:pt x="17" y="173"/>
                  </a:lnTo>
                  <a:cubicBezTo>
                    <a:pt x="38" y="190"/>
                    <a:pt x="71" y="206"/>
                    <a:pt x="87" y="206"/>
                  </a:cubicBezTo>
                  <a:cubicBezTo>
                    <a:pt x="99" y="209"/>
                    <a:pt x="110" y="211"/>
                    <a:pt x="121" y="211"/>
                  </a:cubicBezTo>
                  <a:cubicBezTo>
                    <a:pt x="173" y="211"/>
                    <a:pt x="207" y="178"/>
                    <a:pt x="207" y="120"/>
                  </a:cubicBezTo>
                  <a:cubicBezTo>
                    <a:pt x="223" y="103"/>
                    <a:pt x="207" y="70"/>
                    <a:pt x="190" y="54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4" name="Google Shape;12334;p31"/>
            <p:cNvSpPr/>
            <p:nvPr/>
          </p:nvSpPr>
          <p:spPr>
            <a:xfrm>
              <a:off x="4303100" y="30763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9" y="0"/>
                  </a:moveTo>
                  <a:cubicBezTo>
                    <a:pt x="115" y="0"/>
                    <a:pt x="100" y="3"/>
                    <a:pt x="87" y="8"/>
                  </a:cubicBezTo>
                  <a:cubicBezTo>
                    <a:pt x="34" y="25"/>
                    <a:pt x="1" y="91"/>
                    <a:pt x="17" y="144"/>
                  </a:cubicBezTo>
                  <a:cubicBezTo>
                    <a:pt x="34" y="161"/>
                    <a:pt x="34" y="161"/>
                    <a:pt x="50" y="177"/>
                  </a:cubicBezTo>
                  <a:cubicBezTo>
                    <a:pt x="72" y="199"/>
                    <a:pt x="91" y="208"/>
                    <a:pt x="111" y="208"/>
                  </a:cubicBezTo>
                  <a:cubicBezTo>
                    <a:pt x="125" y="208"/>
                    <a:pt x="139" y="203"/>
                    <a:pt x="153" y="194"/>
                  </a:cubicBezTo>
                  <a:cubicBezTo>
                    <a:pt x="207" y="177"/>
                    <a:pt x="223" y="144"/>
                    <a:pt x="223" y="111"/>
                  </a:cubicBezTo>
                  <a:lnTo>
                    <a:pt x="223" y="58"/>
                  </a:lnTo>
                  <a:cubicBezTo>
                    <a:pt x="211" y="21"/>
                    <a:pt x="170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5" name="Google Shape;12335;p31"/>
            <p:cNvSpPr/>
            <p:nvPr/>
          </p:nvSpPr>
          <p:spPr>
            <a:xfrm>
              <a:off x="4303100" y="3089375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87" y="1"/>
                  </a:moveTo>
                  <a:cubicBezTo>
                    <a:pt x="71" y="17"/>
                    <a:pt x="34" y="17"/>
                    <a:pt x="17" y="50"/>
                  </a:cubicBezTo>
                  <a:cubicBezTo>
                    <a:pt x="1" y="67"/>
                    <a:pt x="1" y="83"/>
                    <a:pt x="1" y="120"/>
                  </a:cubicBezTo>
                  <a:lnTo>
                    <a:pt x="1" y="153"/>
                  </a:lnTo>
                  <a:cubicBezTo>
                    <a:pt x="17" y="153"/>
                    <a:pt x="17" y="170"/>
                    <a:pt x="34" y="186"/>
                  </a:cubicBezTo>
                  <a:cubicBezTo>
                    <a:pt x="58" y="203"/>
                    <a:pt x="85" y="212"/>
                    <a:pt x="111" y="212"/>
                  </a:cubicBezTo>
                  <a:cubicBezTo>
                    <a:pt x="141" y="212"/>
                    <a:pt x="170" y="199"/>
                    <a:pt x="190" y="170"/>
                  </a:cubicBezTo>
                  <a:cubicBezTo>
                    <a:pt x="207" y="153"/>
                    <a:pt x="207" y="120"/>
                    <a:pt x="207" y="104"/>
                  </a:cubicBezTo>
                  <a:cubicBezTo>
                    <a:pt x="207" y="67"/>
                    <a:pt x="190" y="50"/>
                    <a:pt x="174" y="34"/>
                  </a:cubicBezTo>
                  <a:cubicBezTo>
                    <a:pt x="153" y="17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6" name="Google Shape;12336;p31"/>
            <p:cNvSpPr/>
            <p:nvPr/>
          </p:nvSpPr>
          <p:spPr>
            <a:xfrm>
              <a:off x="4306500" y="306485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20" y="0"/>
                  </a:moveTo>
                  <a:cubicBezTo>
                    <a:pt x="71" y="0"/>
                    <a:pt x="17" y="33"/>
                    <a:pt x="1" y="87"/>
                  </a:cubicBezTo>
                  <a:cubicBezTo>
                    <a:pt x="1" y="104"/>
                    <a:pt x="1" y="137"/>
                    <a:pt x="17" y="157"/>
                  </a:cubicBezTo>
                  <a:lnTo>
                    <a:pt x="17" y="174"/>
                  </a:lnTo>
                  <a:cubicBezTo>
                    <a:pt x="38" y="190"/>
                    <a:pt x="71" y="207"/>
                    <a:pt x="87" y="207"/>
                  </a:cubicBezTo>
                  <a:cubicBezTo>
                    <a:pt x="97" y="211"/>
                    <a:pt x="107" y="213"/>
                    <a:pt x="117" y="213"/>
                  </a:cubicBezTo>
                  <a:cubicBezTo>
                    <a:pt x="140" y="213"/>
                    <a:pt x="162" y="202"/>
                    <a:pt x="174" y="190"/>
                  </a:cubicBezTo>
                  <a:cubicBezTo>
                    <a:pt x="191" y="174"/>
                    <a:pt x="207" y="157"/>
                    <a:pt x="207" y="120"/>
                  </a:cubicBezTo>
                  <a:cubicBezTo>
                    <a:pt x="223" y="104"/>
                    <a:pt x="207" y="71"/>
                    <a:pt x="191" y="54"/>
                  </a:cubicBezTo>
                  <a:cubicBezTo>
                    <a:pt x="174" y="33"/>
                    <a:pt x="158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7" name="Google Shape;12337;p31"/>
            <p:cNvSpPr/>
            <p:nvPr/>
          </p:nvSpPr>
          <p:spPr>
            <a:xfrm>
              <a:off x="4247650" y="3111900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97" y="0"/>
                  </a:moveTo>
                  <a:cubicBezTo>
                    <a:pt x="76" y="0"/>
                    <a:pt x="61" y="13"/>
                    <a:pt x="38" y="27"/>
                  </a:cubicBezTo>
                  <a:cubicBezTo>
                    <a:pt x="21" y="44"/>
                    <a:pt x="1" y="60"/>
                    <a:pt x="1" y="93"/>
                  </a:cubicBezTo>
                  <a:lnTo>
                    <a:pt x="1" y="147"/>
                  </a:lnTo>
                  <a:lnTo>
                    <a:pt x="21" y="163"/>
                  </a:lnTo>
                  <a:cubicBezTo>
                    <a:pt x="38" y="196"/>
                    <a:pt x="54" y="196"/>
                    <a:pt x="87" y="213"/>
                  </a:cubicBezTo>
                  <a:cubicBezTo>
                    <a:pt x="141" y="213"/>
                    <a:pt x="207" y="180"/>
                    <a:pt x="207" y="130"/>
                  </a:cubicBezTo>
                  <a:cubicBezTo>
                    <a:pt x="207" y="93"/>
                    <a:pt x="207" y="60"/>
                    <a:pt x="190" y="44"/>
                  </a:cubicBezTo>
                  <a:cubicBezTo>
                    <a:pt x="174" y="27"/>
                    <a:pt x="157" y="7"/>
                    <a:pt x="124" y="7"/>
                  </a:cubicBezTo>
                  <a:cubicBezTo>
                    <a:pt x="114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8" name="Google Shape;12338;p31"/>
            <p:cNvSpPr/>
            <p:nvPr/>
          </p:nvSpPr>
          <p:spPr>
            <a:xfrm>
              <a:off x="4300950" y="31029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93" y="1"/>
                  </a:moveTo>
                  <a:cubicBezTo>
                    <a:pt x="48" y="1"/>
                    <a:pt x="0" y="33"/>
                    <a:pt x="0" y="92"/>
                  </a:cubicBezTo>
                  <a:lnTo>
                    <a:pt x="0" y="141"/>
                  </a:lnTo>
                  <a:lnTo>
                    <a:pt x="17" y="158"/>
                  </a:lnTo>
                  <a:cubicBezTo>
                    <a:pt x="33" y="178"/>
                    <a:pt x="54" y="195"/>
                    <a:pt x="87" y="211"/>
                  </a:cubicBezTo>
                  <a:cubicBezTo>
                    <a:pt x="120" y="211"/>
                    <a:pt x="136" y="195"/>
                    <a:pt x="173" y="178"/>
                  </a:cubicBezTo>
                  <a:cubicBezTo>
                    <a:pt x="190" y="178"/>
                    <a:pt x="206" y="141"/>
                    <a:pt x="206" y="125"/>
                  </a:cubicBezTo>
                  <a:cubicBezTo>
                    <a:pt x="223" y="55"/>
                    <a:pt x="17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9" name="Google Shape;12339;p31"/>
            <p:cNvSpPr/>
            <p:nvPr/>
          </p:nvSpPr>
          <p:spPr>
            <a:xfrm>
              <a:off x="4310025" y="31155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7" y="0"/>
                  </a:moveTo>
                  <a:cubicBezTo>
                    <a:pt x="71" y="0"/>
                    <a:pt x="37" y="15"/>
                    <a:pt x="17" y="35"/>
                  </a:cubicBezTo>
                  <a:cubicBezTo>
                    <a:pt x="0" y="51"/>
                    <a:pt x="0" y="89"/>
                    <a:pt x="0" y="121"/>
                  </a:cubicBezTo>
                  <a:lnTo>
                    <a:pt x="0" y="138"/>
                  </a:lnTo>
                  <a:cubicBezTo>
                    <a:pt x="0" y="154"/>
                    <a:pt x="17" y="171"/>
                    <a:pt x="33" y="192"/>
                  </a:cubicBezTo>
                  <a:cubicBezTo>
                    <a:pt x="52" y="204"/>
                    <a:pt x="71" y="209"/>
                    <a:pt x="90" y="209"/>
                  </a:cubicBezTo>
                  <a:cubicBezTo>
                    <a:pt x="122" y="209"/>
                    <a:pt x="155" y="194"/>
                    <a:pt x="186" y="171"/>
                  </a:cubicBezTo>
                  <a:cubicBezTo>
                    <a:pt x="206" y="138"/>
                    <a:pt x="206" y="121"/>
                    <a:pt x="206" y="89"/>
                  </a:cubicBezTo>
                  <a:cubicBezTo>
                    <a:pt x="206" y="68"/>
                    <a:pt x="186" y="35"/>
                    <a:pt x="169" y="18"/>
                  </a:cubicBezTo>
                  <a:cubicBezTo>
                    <a:pt x="150" y="6"/>
                    <a:pt x="128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0" name="Google Shape;12340;p31"/>
            <p:cNvSpPr/>
            <p:nvPr/>
          </p:nvSpPr>
          <p:spPr>
            <a:xfrm>
              <a:off x="4315175" y="30863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24"/>
                    <a:pt x="17" y="140"/>
                  </a:cubicBezTo>
                  <a:cubicBezTo>
                    <a:pt x="17" y="173"/>
                    <a:pt x="50" y="206"/>
                    <a:pt x="83" y="206"/>
                  </a:cubicBezTo>
                  <a:cubicBezTo>
                    <a:pt x="93" y="209"/>
                    <a:pt x="103" y="211"/>
                    <a:pt x="113" y="211"/>
                  </a:cubicBezTo>
                  <a:cubicBezTo>
                    <a:pt x="168" y="211"/>
                    <a:pt x="206" y="166"/>
                    <a:pt x="206" y="124"/>
                  </a:cubicBezTo>
                  <a:cubicBezTo>
                    <a:pt x="223" y="103"/>
                    <a:pt x="206" y="70"/>
                    <a:pt x="186" y="54"/>
                  </a:cubicBezTo>
                  <a:cubicBezTo>
                    <a:pt x="169" y="21"/>
                    <a:pt x="153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1" name="Google Shape;12341;p31"/>
            <p:cNvSpPr/>
            <p:nvPr/>
          </p:nvSpPr>
          <p:spPr>
            <a:xfrm>
              <a:off x="4313425" y="31013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20" y="1"/>
                  </a:moveTo>
                  <a:cubicBezTo>
                    <a:pt x="70" y="1"/>
                    <a:pt x="0" y="38"/>
                    <a:pt x="0" y="88"/>
                  </a:cubicBezTo>
                  <a:lnTo>
                    <a:pt x="0" y="141"/>
                  </a:lnTo>
                  <a:cubicBezTo>
                    <a:pt x="0" y="158"/>
                    <a:pt x="17" y="158"/>
                    <a:pt x="17" y="174"/>
                  </a:cubicBezTo>
                  <a:cubicBezTo>
                    <a:pt x="33" y="191"/>
                    <a:pt x="50" y="207"/>
                    <a:pt x="87" y="207"/>
                  </a:cubicBezTo>
                  <a:cubicBezTo>
                    <a:pt x="96" y="212"/>
                    <a:pt x="105" y="214"/>
                    <a:pt x="112" y="214"/>
                  </a:cubicBezTo>
                  <a:cubicBezTo>
                    <a:pt x="131" y="214"/>
                    <a:pt x="147" y="202"/>
                    <a:pt x="173" y="191"/>
                  </a:cubicBezTo>
                  <a:cubicBezTo>
                    <a:pt x="190" y="174"/>
                    <a:pt x="206" y="158"/>
                    <a:pt x="206" y="121"/>
                  </a:cubicBezTo>
                  <a:cubicBezTo>
                    <a:pt x="206" y="104"/>
                    <a:pt x="206" y="71"/>
                    <a:pt x="190" y="55"/>
                  </a:cubicBezTo>
                  <a:cubicBezTo>
                    <a:pt x="173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2" name="Google Shape;12342;p31"/>
            <p:cNvSpPr/>
            <p:nvPr/>
          </p:nvSpPr>
          <p:spPr>
            <a:xfrm>
              <a:off x="4291050" y="3237800"/>
              <a:ext cx="5600" cy="5450"/>
            </a:xfrm>
            <a:custGeom>
              <a:avLst/>
              <a:gdLst/>
              <a:ahLst/>
              <a:cxnLst/>
              <a:rect l="l" t="t" r="r" b="b"/>
              <a:pathLst>
                <a:path w="224" h="218" extrusionOk="0">
                  <a:moveTo>
                    <a:pt x="115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17" y="42"/>
                    <a:pt x="0" y="91"/>
                    <a:pt x="17" y="145"/>
                  </a:cubicBezTo>
                  <a:cubicBezTo>
                    <a:pt x="17" y="161"/>
                    <a:pt x="38" y="178"/>
                    <a:pt x="54" y="178"/>
                  </a:cubicBezTo>
                  <a:cubicBezTo>
                    <a:pt x="66" y="202"/>
                    <a:pt x="96" y="217"/>
                    <a:pt x="125" y="217"/>
                  </a:cubicBezTo>
                  <a:cubicBezTo>
                    <a:pt x="136" y="217"/>
                    <a:pt x="147" y="215"/>
                    <a:pt x="157" y="211"/>
                  </a:cubicBezTo>
                  <a:cubicBezTo>
                    <a:pt x="190" y="194"/>
                    <a:pt x="223" y="161"/>
                    <a:pt x="223" y="124"/>
                  </a:cubicBezTo>
                  <a:cubicBezTo>
                    <a:pt x="223" y="108"/>
                    <a:pt x="223" y="91"/>
                    <a:pt x="207" y="75"/>
                  </a:cubicBezTo>
                  <a:cubicBezTo>
                    <a:pt x="193" y="31"/>
                    <a:pt x="15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3" name="Google Shape;12343;p31"/>
            <p:cNvSpPr/>
            <p:nvPr/>
          </p:nvSpPr>
          <p:spPr>
            <a:xfrm>
              <a:off x="4144175" y="3202525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12" y="0"/>
                  </a:moveTo>
                  <a:cubicBezTo>
                    <a:pt x="84" y="0"/>
                    <a:pt x="55" y="14"/>
                    <a:pt x="37" y="43"/>
                  </a:cubicBezTo>
                  <a:cubicBezTo>
                    <a:pt x="17" y="59"/>
                    <a:pt x="0" y="92"/>
                    <a:pt x="0" y="113"/>
                  </a:cubicBezTo>
                  <a:cubicBezTo>
                    <a:pt x="0" y="129"/>
                    <a:pt x="0" y="129"/>
                    <a:pt x="17" y="146"/>
                  </a:cubicBezTo>
                  <a:cubicBezTo>
                    <a:pt x="17" y="162"/>
                    <a:pt x="37" y="179"/>
                    <a:pt x="54" y="179"/>
                  </a:cubicBezTo>
                  <a:cubicBezTo>
                    <a:pt x="69" y="196"/>
                    <a:pt x="91" y="205"/>
                    <a:pt x="115" y="205"/>
                  </a:cubicBezTo>
                  <a:cubicBezTo>
                    <a:pt x="143" y="205"/>
                    <a:pt x="172" y="192"/>
                    <a:pt x="190" y="162"/>
                  </a:cubicBezTo>
                  <a:cubicBezTo>
                    <a:pt x="223" y="129"/>
                    <a:pt x="223" y="59"/>
                    <a:pt x="173" y="26"/>
                  </a:cubicBezTo>
                  <a:cubicBezTo>
                    <a:pt x="158" y="10"/>
                    <a:pt x="136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4" name="Google Shape;12344;p31"/>
            <p:cNvSpPr/>
            <p:nvPr/>
          </p:nvSpPr>
          <p:spPr>
            <a:xfrm>
              <a:off x="4133850" y="3190375"/>
              <a:ext cx="6125" cy="5250"/>
            </a:xfrm>
            <a:custGeom>
              <a:avLst/>
              <a:gdLst/>
              <a:ahLst/>
              <a:cxnLst/>
              <a:rect l="l" t="t" r="r" b="b"/>
              <a:pathLst>
                <a:path w="245" h="210" extrusionOk="0">
                  <a:moveTo>
                    <a:pt x="134" y="0"/>
                  </a:moveTo>
                  <a:cubicBezTo>
                    <a:pt x="118" y="0"/>
                    <a:pt x="103" y="4"/>
                    <a:pt x="88" y="14"/>
                  </a:cubicBezTo>
                  <a:cubicBezTo>
                    <a:pt x="38" y="30"/>
                    <a:pt x="1" y="84"/>
                    <a:pt x="38" y="133"/>
                  </a:cubicBezTo>
                  <a:cubicBezTo>
                    <a:pt x="51" y="187"/>
                    <a:pt x="83" y="209"/>
                    <a:pt x="121" y="209"/>
                  </a:cubicBezTo>
                  <a:cubicBezTo>
                    <a:pt x="133" y="209"/>
                    <a:pt x="145" y="207"/>
                    <a:pt x="158" y="203"/>
                  </a:cubicBezTo>
                  <a:cubicBezTo>
                    <a:pt x="224" y="187"/>
                    <a:pt x="244" y="117"/>
                    <a:pt x="224" y="63"/>
                  </a:cubicBezTo>
                  <a:cubicBezTo>
                    <a:pt x="212" y="27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5" name="Google Shape;12345;p31"/>
            <p:cNvSpPr/>
            <p:nvPr/>
          </p:nvSpPr>
          <p:spPr>
            <a:xfrm>
              <a:off x="4157975" y="31984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34" y="34"/>
                    <a:pt x="17" y="50"/>
                    <a:pt x="17" y="87"/>
                  </a:cubicBezTo>
                  <a:cubicBezTo>
                    <a:pt x="1" y="104"/>
                    <a:pt x="1" y="120"/>
                    <a:pt x="17" y="137"/>
                  </a:cubicBezTo>
                  <a:cubicBezTo>
                    <a:pt x="17" y="153"/>
                    <a:pt x="17" y="153"/>
                    <a:pt x="34" y="153"/>
                  </a:cubicBezTo>
                  <a:cubicBezTo>
                    <a:pt x="50" y="190"/>
                    <a:pt x="67" y="207"/>
                    <a:pt x="104" y="207"/>
                  </a:cubicBezTo>
                  <a:cubicBezTo>
                    <a:pt x="153" y="207"/>
                    <a:pt x="207" y="174"/>
                    <a:pt x="223" y="120"/>
                  </a:cubicBezTo>
                  <a:cubicBezTo>
                    <a:pt x="223" y="87"/>
                    <a:pt x="207" y="71"/>
                    <a:pt x="186" y="34"/>
                  </a:cubicBezTo>
                  <a:cubicBezTo>
                    <a:pt x="186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6" name="Google Shape;12346;p31"/>
            <p:cNvSpPr/>
            <p:nvPr/>
          </p:nvSpPr>
          <p:spPr>
            <a:xfrm>
              <a:off x="4105100" y="32186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6" y="0"/>
                  </a:moveTo>
                  <a:cubicBezTo>
                    <a:pt x="91" y="0"/>
                    <a:pt x="57" y="14"/>
                    <a:pt x="34" y="35"/>
                  </a:cubicBezTo>
                  <a:cubicBezTo>
                    <a:pt x="17" y="51"/>
                    <a:pt x="1" y="88"/>
                    <a:pt x="17" y="121"/>
                  </a:cubicBezTo>
                  <a:lnTo>
                    <a:pt x="17" y="138"/>
                  </a:lnTo>
                  <a:cubicBezTo>
                    <a:pt x="17" y="154"/>
                    <a:pt x="34" y="171"/>
                    <a:pt x="54" y="191"/>
                  </a:cubicBezTo>
                  <a:cubicBezTo>
                    <a:pt x="71" y="208"/>
                    <a:pt x="104" y="208"/>
                    <a:pt x="120" y="208"/>
                  </a:cubicBezTo>
                  <a:cubicBezTo>
                    <a:pt x="157" y="208"/>
                    <a:pt x="174" y="191"/>
                    <a:pt x="190" y="171"/>
                  </a:cubicBezTo>
                  <a:cubicBezTo>
                    <a:pt x="223" y="138"/>
                    <a:pt x="223" y="121"/>
                    <a:pt x="223" y="88"/>
                  </a:cubicBezTo>
                  <a:cubicBezTo>
                    <a:pt x="223" y="68"/>
                    <a:pt x="207" y="35"/>
                    <a:pt x="190" y="18"/>
                  </a:cubicBezTo>
                  <a:cubicBezTo>
                    <a:pt x="170" y="6"/>
                    <a:pt x="14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7" name="Google Shape;12347;p31"/>
            <p:cNvSpPr/>
            <p:nvPr/>
          </p:nvSpPr>
          <p:spPr>
            <a:xfrm>
              <a:off x="4139425" y="3230725"/>
              <a:ext cx="5700" cy="5225"/>
            </a:xfrm>
            <a:custGeom>
              <a:avLst/>
              <a:gdLst/>
              <a:ahLst/>
              <a:cxnLst/>
              <a:rect l="l" t="t" r="r" b="b"/>
              <a:pathLst>
                <a:path w="228" h="209" extrusionOk="0">
                  <a:moveTo>
                    <a:pt x="118" y="1"/>
                  </a:moveTo>
                  <a:cubicBezTo>
                    <a:pt x="102" y="1"/>
                    <a:pt x="86" y="5"/>
                    <a:pt x="71" y="16"/>
                  </a:cubicBezTo>
                  <a:cubicBezTo>
                    <a:pt x="21" y="32"/>
                    <a:pt x="1" y="82"/>
                    <a:pt x="21" y="135"/>
                  </a:cubicBezTo>
                  <a:cubicBezTo>
                    <a:pt x="34" y="185"/>
                    <a:pt x="74" y="209"/>
                    <a:pt x="116" y="209"/>
                  </a:cubicBezTo>
                  <a:cubicBezTo>
                    <a:pt x="130" y="209"/>
                    <a:pt x="144" y="206"/>
                    <a:pt x="157" y="201"/>
                  </a:cubicBezTo>
                  <a:cubicBezTo>
                    <a:pt x="207" y="185"/>
                    <a:pt x="227" y="119"/>
                    <a:pt x="207" y="65"/>
                  </a:cubicBezTo>
                  <a:cubicBezTo>
                    <a:pt x="195" y="30"/>
                    <a:pt x="158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8" name="Google Shape;12348;p31"/>
            <p:cNvSpPr/>
            <p:nvPr/>
          </p:nvSpPr>
          <p:spPr>
            <a:xfrm>
              <a:off x="4156650" y="321245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6" y="1"/>
                  </a:moveTo>
                  <a:cubicBezTo>
                    <a:pt x="54" y="1"/>
                    <a:pt x="14" y="36"/>
                    <a:pt x="0" y="91"/>
                  </a:cubicBezTo>
                  <a:cubicBezTo>
                    <a:pt x="0" y="91"/>
                    <a:pt x="0" y="108"/>
                    <a:pt x="17" y="128"/>
                  </a:cubicBezTo>
                  <a:lnTo>
                    <a:pt x="17" y="145"/>
                  </a:lnTo>
                  <a:cubicBezTo>
                    <a:pt x="17" y="145"/>
                    <a:pt x="17" y="161"/>
                    <a:pt x="33" y="161"/>
                  </a:cubicBezTo>
                  <a:cubicBezTo>
                    <a:pt x="54" y="194"/>
                    <a:pt x="70" y="194"/>
                    <a:pt x="103" y="211"/>
                  </a:cubicBezTo>
                  <a:cubicBezTo>
                    <a:pt x="120" y="211"/>
                    <a:pt x="157" y="194"/>
                    <a:pt x="173" y="194"/>
                  </a:cubicBezTo>
                  <a:cubicBezTo>
                    <a:pt x="190" y="178"/>
                    <a:pt x="206" y="145"/>
                    <a:pt x="223" y="128"/>
                  </a:cubicBezTo>
                  <a:cubicBezTo>
                    <a:pt x="223" y="91"/>
                    <a:pt x="206" y="75"/>
                    <a:pt x="206" y="58"/>
                  </a:cubicBezTo>
                  <a:cubicBezTo>
                    <a:pt x="190" y="25"/>
                    <a:pt x="157" y="5"/>
                    <a:pt x="120" y="5"/>
                  </a:cubicBezTo>
                  <a:cubicBezTo>
                    <a:pt x="112" y="2"/>
                    <a:pt x="104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9" name="Google Shape;12349;p31"/>
            <p:cNvSpPr/>
            <p:nvPr/>
          </p:nvSpPr>
          <p:spPr>
            <a:xfrm>
              <a:off x="4155825" y="32262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9" y="1"/>
                  </a:moveTo>
                  <a:cubicBezTo>
                    <a:pt x="54" y="1"/>
                    <a:pt x="14" y="44"/>
                    <a:pt x="0" y="91"/>
                  </a:cubicBezTo>
                  <a:cubicBezTo>
                    <a:pt x="0" y="107"/>
                    <a:pt x="0" y="124"/>
                    <a:pt x="17" y="140"/>
                  </a:cubicBezTo>
                  <a:lnTo>
                    <a:pt x="17" y="157"/>
                  </a:lnTo>
                  <a:cubicBezTo>
                    <a:pt x="33" y="194"/>
                    <a:pt x="66" y="194"/>
                    <a:pt x="87" y="210"/>
                  </a:cubicBezTo>
                  <a:cubicBezTo>
                    <a:pt x="153" y="210"/>
                    <a:pt x="206" y="173"/>
                    <a:pt x="206" y="124"/>
                  </a:cubicBezTo>
                  <a:cubicBezTo>
                    <a:pt x="223" y="91"/>
                    <a:pt x="206" y="54"/>
                    <a:pt x="190" y="37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3" y="2"/>
                    <a:pt x="106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0" name="Google Shape;12350;p31"/>
            <p:cNvSpPr/>
            <p:nvPr/>
          </p:nvSpPr>
          <p:spPr>
            <a:xfrm>
              <a:off x="4020900" y="3041575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03" y="1"/>
                  </a:moveTo>
                  <a:cubicBezTo>
                    <a:pt x="58" y="1"/>
                    <a:pt x="18" y="44"/>
                    <a:pt x="0" y="90"/>
                  </a:cubicBezTo>
                  <a:cubicBezTo>
                    <a:pt x="0" y="107"/>
                    <a:pt x="0" y="123"/>
                    <a:pt x="21" y="140"/>
                  </a:cubicBezTo>
                  <a:cubicBezTo>
                    <a:pt x="37" y="177"/>
                    <a:pt x="54" y="210"/>
                    <a:pt x="103" y="210"/>
                  </a:cubicBezTo>
                  <a:cubicBezTo>
                    <a:pt x="157" y="210"/>
                    <a:pt x="206" y="177"/>
                    <a:pt x="227" y="123"/>
                  </a:cubicBezTo>
                  <a:cubicBezTo>
                    <a:pt x="227" y="90"/>
                    <a:pt x="206" y="74"/>
                    <a:pt x="190" y="37"/>
                  </a:cubicBezTo>
                  <a:cubicBezTo>
                    <a:pt x="173" y="20"/>
                    <a:pt x="157" y="4"/>
                    <a:pt x="124" y="4"/>
                  </a:cubicBezTo>
                  <a:cubicBezTo>
                    <a:pt x="117" y="2"/>
                    <a:pt x="11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1" name="Google Shape;12351;p31"/>
            <p:cNvSpPr/>
            <p:nvPr/>
          </p:nvSpPr>
          <p:spPr>
            <a:xfrm>
              <a:off x="4147150" y="3188850"/>
              <a:ext cx="5700" cy="4975"/>
            </a:xfrm>
            <a:custGeom>
              <a:avLst/>
              <a:gdLst/>
              <a:ahLst/>
              <a:cxnLst/>
              <a:rect l="l" t="t" r="r" b="b"/>
              <a:pathLst>
                <a:path w="228" h="199" extrusionOk="0">
                  <a:moveTo>
                    <a:pt x="98" y="0"/>
                  </a:moveTo>
                  <a:cubicBezTo>
                    <a:pt x="55" y="0"/>
                    <a:pt x="18" y="33"/>
                    <a:pt x="1" y="91"/>
                  </a:cubicBezTo>
                  <a:cubicBezTo>
                    <a:pt x="1" y="108"/>
                    <a:pt x="1" y="124"/>
                    <a:pt x="21" y="145"/>
                  </a:cubicBezTo>
                  <a:lnTo>
                    <a:pt x="21" y="161"/>
                  </a:lnTo>
                  <a:cubicBezTo>
                    <a:pt x="38" y="178"/>
                    <a:pt x="71" y="194"/>
                    <a:pt x="87" y="194"/>
                  </a:cubicBezTo>
                  <a:cubicBezTo>
                    <a:pt x="99" y="197"/>
                    <a:pt x="111" y="198"/>
                    <a:pt x="121" y="198"/>
                  </a:cubicBezTo>
                  <a:cubicBezTo>
                    <a:pt x="173" y="198"/>
                    <a:pt x="207" y="166"/>
                    <a:pt x="207" y="108"/>
                  </a:cubicBezTo>
                  <a:cubicBezTo>
                    <a:pt x="228" y="91"/>
                    <a:pt x="207" y="58"/>
                    <a:pt x="190" y="42"/>
                  </a:cubicBezTo>
                  <a:cubicBezTo>
                    <a:pt x="174" y="21"/>
                    <a:pt x="158" y="4"/>
                    <a:pt x="125" y="4"/>
                  </a:cubicBezTo>
                  <a:cubicBezTo>
                    <a:pt x="115" y="2"/>
                    <a:pt x="106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2" name="Google Shape;12352;p31"/>
            <p:cNvSpPr/>
            <p:nvPr/>
          </p:nvSpPr>
          <p:spPr>
            <a:xfrm>
              <a:off x="4143350" y="321915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14" y="0"/>
                  </a:moveTo>
                  <a:cubicBezTo>
                    <a:pt x="103" y="0"/>
                    <a:pt x="95" y="5"/>
                    <a:pt x="87" y="13"/>
                  </a:cubicBezTo>
                  <a:cubicBezTo>
                    <a:pt x="50" y="13"/>
                    <a:pt x="33" y="29"/>
                    <a:pt x="17" y="46"/>
                  </a:cubicBezTo>
                  <a:cubicBezTo>
                    <a:pt x="17" y="83"/>
                    <a:pt x="0" y="116"/>
                    <a:pt x="17" y="149"/>
                  </a:cubicBezTo>
                  <a:cubicBezTo>
                    <a:pt x="29" y="189"/>
                    <a:pt x="72" y="209"/>
                    <a:pt x="114" y="209"/>
                  </a:cubicBezTo>
                  <a:cubicBezTo>
                    <a:pt x="127" y="209"/>
                    <a:pt x="141" y="207"/>
                    <a:pt x="153" y="202"/>
                  </a:cubicBezTo>
                  <a:cubicBezTo>
                    <a:pt x="206" y="186"/>
                    <a:pt x="239" y="116"/>
                    <a:pt x="206" y="66"/>
                  </a:cubicBezTo>
                  <a:cubicBezTo>
                    <a:pt x="206" y="29"/>
                    <a:pt x="173" y="13"/>
                    <a:pt x="153" y="13"/>
                  </a:cubicBezTo>
                  <a:cubicBezTo>
                    <a:pt x="136" y="5"/>
                    <a:pt x="124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3" name="Google Shape;12353;p31"/>
            <p:cNvSpPr/>
            <p:nvPr/>
          </p:nvSpPr>
          <p:spPr>
            <a:xfrm>
              <a:off x="4111600" y="317680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4" y="0"/>
                  </a:moveTo>
                  <a:cubicBezTo>
                    <a:pt x="111" y="0"/>
                    <a:pt x="97" y="3"/>
                    <a:pt x="83" y="8"/>
                  </a:cubicBezTo>
                  <a:cubicBezTo>
                    <a:pt x="33" y="25"/>
                    <a:pt x="0" y="91"/>
                    <a:pt x="17" y="144"/>
                  </a:cubicBezTo>
                  <a:cubicBezTo>
                    <a:pt x="41" y="181"/>
                    <a:pt x="77" y="202"/>
                    <a:pt x="114" y="202"/>
                  </a:cubicBezTo>
                  <a:cubicBezTo>
                    <a:pt x="127" y="202"/>
                    <a:pt x="140" y="199"/>
                    <a:pt x="153" y="194"/>
                  </a:cubicBezTo>
                  <a:cubicBezTo>
                    <a:pt x="207" y="177"/>
                    <a:pt x="240" y="128"/>
                    <a:pt x="223" y="58"/>
                  </a:cubicBezTo>
                  <a:cubicBezTo>
                    <a:pt x="196" y="21"/>
                    <a:pt x="16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4" name="Google Shape;12354;p31"/>
            <p:cNvSpPr/>
            <p:nvPr/>
          </p:nvSpPr>
          <p:spPr>
            <a:xfrm>
              <a:off x="4109425" y="3189625"/>
              <a:ext cx="5600" cy="5150"/>
            </a:xfrm>
            <a:custGeom>
              <a:avLst/>
              <a:gdLst/>
              <a:ahLst/>
              <a:cxnLst/>
              <a:rect l="l" t="t" r="r" b="b"/>
              <a:pathLst>
                <a:path w="224" h="206" extrusionOk="0">
                  <a:moveTo>
                    <a:pt x="112" y="1"/>
                  </a:moveTo>
                  <a:cubicBezTo>
                    <a:pt x="81" y="1"/>
                    <a:pt x="52" y="14"/>
                    <a:pt x="34" y="44"/>
                  </a:cubicBezTo>
                  <a:cubicBezTo>
                    <a:pt x="17" y="60"/>
                    <a:pt x="1" y="93"/>
                    <a:pt x="17" y="114"/>
                  </a:cubicBezTo>
                  <a:lnTo>
                    <a:pt x="17" y="147"/>
                  </a:lnTo>
                  <a:cubicBezTo>
                    <a:pt x="17" y="163"/>
                    <a:pt x="34" y="180"/>
                    <a:pt x="50" y="180"/>
                  </a:cubicBezTo>
                  <a:cubicBezTo>
                    <a:pt x="67" y="196"/>
                    <a:pt x="90" y="206"/>
                    <a:pt x="113" y="206"/>
                  </a:cubicBezTo>
                  <a:cubicBezTo>
                    <a:pt x="141" y="206"/>
                    <a:pt x="170" y="192"/>
                    <a:pt x="191" y="163"/>
                  </a:cubicBezTo>
                  <a:cubicBezTo>
                    <a:pt x="207" y="147"/>
                    <a:pt x="224" y="130"/>
                    <a:pt x="224" y="93"/>
                  </a:cubicBezTo>
                  <a:cubicBezTo>
                    <a:pt x="224" y="60"/>
                    <a:pt x="207" y="44"/>
                    <a:pt x="191" y="27"/>
                  </a:cubicBezTo>
                  <a:cubicBezTo>
                    <a:pt x="166" y="10"/>
                    <a:pt x="138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5" name="Google Shape;12355;p31"/>
            <p:cNvSpPr/>
            <p:nvPr/>
          </p:nvSpPr>
          <p:spPr>
            <a:xfrm>
              <a:off x="4109425" y="32040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0" y="0"/>
                  </a:moveTo>
                  <a:cubicBezTo>
                    <a:pt x="67" y="0"/>
                    <a:pt x="17" y="17"/>
                    <a:pt x="1" y="70"/>
                  </a:cubicBezTo>
                  <a:lnTo>
                    <a:pt x="1" y="87"/>
                  </a:lnTo>
                  <a:lnTo>
                    <a:pt x="1" y="136"/>
                  </a:lnTo>
                  <a:cubicBezTo>
                    <a:pt x="17" y="174"/>
                    <a:pt x="34" y="190"/>
                    <a:pt x="50" y="207"/>
                  </a:cubicBezTo>
                  <a:lnTo>
                    <a:pt x="87" y="207"/>
                  </a:lnTo>
                  <a:cubicBezTo>
                    <a:pt x="94" y="209"/>
                    <a:pt x="101" y="210"/>
                    <a:pt x="107" y="210"/>
                  </a:cubicBezTo>
                  <a:cubicBezTo>
                    <a:pt x="151" y="210"/>
                    <a:pt x="193" y="166"/>
                    <a:pt x="207" y="120"/>
                  </a:cubicBezTo>
                  <a:cubicBezTo>
                    <a:pt x="207" y="87"/>
                    <a:pt x="207" y="70"/>
                    <a:pt x="191" y="54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6" name="Google Shape;12356;p31"/>
            <p:cNvSpPr/>
            <p:nvPr/>
          </p:nvSpPr>
          <p:spPr>
            <a:xfrm>
              <a:off x="4118825" y="3214550"/>
              <a:ext cx="5675" cy="5350"/>
            </a:xfrm>
            <a:custGeom>
              <a:avLst/>
              <a:gdLst/>
              <a:ahLst/>
              <a:cxnLst/>
              <a:rect l="l" t="t" r="r" b="b"/>
              <a:pathLst>
                <a:path w="227" h="214" extrusionOk="0">
                  <a:moveTo>
                    <a:pt x="103" y="0"/>
                  </a:moveTo>
                  <a:cubicBezTo>
                    <a:pt x="85" y="0"/>
                    <a:pt x="65" y="12"/>
                    <a:pt x="54" y="24"/>
                  </a:cubicBezTo>
                  <a:cubicBezTo>
                    <a:pt x="21" y="44"/>
                    <a:pt x="21" y="61"/>
                    <a:pt x="0" y="94"/>
                  </a:cubicBezTo>
                  <a:cubicBezTo>
                    <a:pt x="0" y="110"/>
                    <a:pt x="0" y="127"/>
                    <a:pt x="21" y="147"/>
                  </a:cubicBezTo>
                  <a:lnTo>
                    <a:pt x="21" y="164"/>
                  </a:lnTo>
                  <a:cubicBezTo>
                    <a:pt x="37" y="180"/>
                    <a:pt x="70" y="197"/>
                    <a:pt x="87" y="213"/>
                  </a:cubicBezTo>
                  <a:cubicBezTo>
                    <a:pt x="157" y="213"/>
                    <a:pt x="206" y="180"/>
                    <a:pt x="206" y="127"/>
                  </a:cubicBezTo>
                  <a:cubicBezTo>
                    <a:pt x="227" y="94"/>
                    <a:pt x="206" y="61"/>
                    <a:pt x="190" y="44"/>
                  </a:cubicBezTo>
                  <a:cubicBezTo>
                    <a:pt x="173" y="24"/>
                    <a:pt x="157" y="7"/>
                    <a:pt x="124" y="7"/>
                  </a:cubicBezTo>
                  <a:cubicBezTo>
                    <a:pt x="118" y="2"/>
                    <a:pt x="11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7" name="Google Shape;12357;p31"/>
            <p:cNvSpPr/>
            <p:nvPr/>
          </p:nvSpPr>
          <p:spPr>
            <a:xfrm>
              <a:off x="4129125" y="3221100"/>
              <a:ext cx="5700" cy="5450"/>
            </a:xfrm>
            <a:custGeom>
              <a:avLst/>
              <a:gdLst/>
              <a:ahLst/>
              <a:cxnLst/>
              <a:rect l="l" t="t" r="r" b="b"/>
              <a:pathLst>
                <a:path w="228" h="218" extrusionOk="0">
                  <a:moveTo>
                    <a:pt x="115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21" y="38"/>
                    <a:pt x="0" y="91"/>
                    <a:pt x="21" y="141"/>
                  </a:cubicBezTo>
                  <a:cubicBezTo>
                    <a:pt x="21" y="157"/>
                    <a:pt x="37" y="174"/>
                    <a:pt x="54" y="174"/>
                  </a:cubicBezTo>
                  <a:cubicBezTo>
                    <a:pt x="66" y="201"/>
                    <a:pt x="98" y="217"/>
                    <a:pt x="128" y="217"/>
                  </a:cubicBezTo>
                  <a:cubicBezTo>
                    <a:pt x="138" y="217"/>
                    <a:pt x="148" y="215"/>
                    <a:pt x="157" y="211"/>
                  </a:cubicBezTo>
                  <a:cubicBezTo>
                    <a:pt x="190" y="195"/>
                    <a:pt x="227" y="157"/>
                    <a:pt x="227" y="124"/>
                  </a:cubicBezTo>
                  <a:cubicBezTo>
                    <a:pt x="227" y="108"/>
                    <a:pt x="227" y="91"/>
                    <a:pt x="206" y="71"/>
                  </a:cubicBezTo>
                  <a:cubicBezTo>
                    <a:pt x="193" y="30"/>
                    <a:pt x="15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8" name="Google Shape;12358;p31"/>
            <p:cNvSpPr/>
            <p:nvPr/>
          </p:nvSpPr>
          <p:spPr>
            <a:xfrm>
              <a:off x="4133050" y="32091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20" y="1"/>
                  </a:moveTo>
                  <a:cubicBezTo>
                    <a:pt x="70" y="1"/>
                    <a:pt x="17" y="34"/>
                    <a:pt x="0" y="87"/>
                  </a:cubicBezTo>
                  <a:cubicBezTo>
                    <a:pt x="0" y="104"/>
                    <a:pt x="0" y="120"/>
                    <a:pt x="17" y="137"/>
                  </a:cubicBezTo>
                  <a:lnTo>
                    <a:pt x="17" y="174"/>
                  </a:lnTo>
                  <a:cubicBezTo>
                    <a:pt x="33" y="190"/>
                    <a:pt x="70" y="207"/>
                    <a:pt x="87" y="207"/>
                  </a:cubicBezTo>
                  <a:cubicBezTo>
                    <a:pt x="95" y="209"/>
                    <a:pt x="104" y="210"/>
                    <a:pt x="112" y="210"/>
                  </a:cubicBezTo>
                  <a:cubicBezTo>
                    <a:pt x="166" y="210"/>
                    <a:pt x="206" y="167"/>
                    <a:pt x="206" y="120"/>
                  </a:cubicBezTo>
                  <a:cubicBezTo>
                    <a:pt x="223" y="104"/>
                    <a:pt x="206" y="71"/>
                    <a:pt x="190" y="54"/>
                  </a:cubicBezTo>
                  <a:cubicBezTo>
                    <a:pt x="173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9" name="Google Shape;12359;p31"/>
            <p:cNvSpPr/>
            <p:nvPr/>
          </p:nvSpPr>
          <p:spPr>
            <a:xfrm>
              <a:off x="4127475" y="3234875"/>
              <a:ext cx="5600" cy="5225"/>
            </a:xfrm>
            <a:custGeom>
              <a:avLst/>
              <a:gdLst/>
              <a:ahLst/>
              <a:cxnLst/>
              <a:rect l="l" t="t" r="r" b="b"/>
              <a:pathLst>
                <a:path w="224" h="209" extrusionOk="0">
                  <a:moveTo>
                    <a:pt x="120" y="1"/>
                  </a:moveTo>
                  <a:cubicBezTo>
                    <a:pt x="88" y="1"/>
                    <a:pt x="54" y="15"/>
                    <a:pt x="33" y="35"/>
                  </a:cubicBezTo>
                  <a:cubicBezTo>
                    <a:pt x="17" y="72"/>
                    <a:pt x="0" y="89"/>
                    <a:pt x="0" y="122"/>
                  </a:cubicBezTo>
                  <a:cubicBezTo>
                    <a:pt x="17" y="122"/>
                    <a:pt x="17" y="138"/>
                    <a:pt x="17" y="138"/>
                  </a:cubicBezTo>
                  <a:cubicBezTo>
                    <a:pt x="17" y="159"/>
                    <a:pt x="33" y="175"/>
                    <a:pt x="50" y="192"/>
                  </a:cubicBezTo>
                  <a:cubicBezTo>
                    <a:pt x="66" y="208"/>
                    <a:pt x="103" y="208"/>
                    <a:pt x="120" y="208"/>
                  </a:cubicBezTo>
                  <a:cubicBezTo>
                    <a:pt x="153" y="208"/>
                    <a:pt x="169" y="192"/>
                    <a:pt x="190" y="175"/>
                  </a:cubicBezTo>
                  <a:cubicBezTo>
                    <a:pt x="207" y="159"/>
                    <a:pt x="223" y="122"/>
                    <a:pt x="223" y="89"/>
                  </a:cubicBezTo>
                  <a:cubicBezTo>
                    <a:pt x="207" y="72"/>
                    <a:pt x="207" y="35"/>
                    <a:pt x="169" y="19"/>
                  </a:cubicBezTo>
                  <a:cubicBezTo>
                    <a:pt x="157" y="6"/>
                    <a:pt x="139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0" name="Google Shape;12360;p31"/>
            <p:cNvSpPr/>
            <p:nvPr/>
          </p:nvSpPr>
          <p:spPr>
            <a:xfrm>
              <a:off x="4123550" y="31981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15" y="0"/>
                  </a:moveTo>
                  <a:cubicBezTo>
                    <a:pt x="100" y="0"/>
                    <a:pt x="85" y="5"/>
                    <a:pt x="71" y="14"/>
                  </a:cubicBezTo>
                  <a:cubicBezTo>
                    <a:pt x="17" y="30"/>
                    <a:pt x="1" y="84"/>
                    <a:pt x="17" y="133"/>
                  </a:cubicBezTo>
                  <a:cubicBezTo>
                    <a:pt x="34" y="177"/>
                    <a:pt x="82" y="208"/>
                    <a:pt x="128" y="208"/>
                  </a:cubicBezTo>
                  <a:cubicBezTo>
                    <a:pt x="138" y="208"/>
                    <a:pt x="148" y="206"/>
                    <a:pt x="157" y="203"/>
                  </a:cubicBezTo>
                  <a:cubicBezTo>
                    <a:pt x="207" y="187"/>
                    <a:pt x="223" y="117"/>
                    <a:pt x="207" y="63"/>
                  </a:cubicBezTo>
                  <a:cubicBezTo>
                    <a:pt x="195" y="28"/>
                    <a:pt x="155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1" name="Google Shape;12361;p31"/>
            <p:cNvSpPr/>
            <p:nvPr/>
          </p:nvSpPr>
          <p:spPr>
            <a:xfrm>
              <a:off x="4136450" y="31768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97" y="1"/>
                  </a:moveTo>
                  <a:cubicBezTo>
                    <a:pt x="55" y="1"/>
                    <a:pt x="14" y="46"/>
                    <a:pt x="0" y="88"/>
                  </a:cubicBezTo>
                  <a:cubicBezTo>
                    <a:pt x="0" y="108"/>
                    <a:pt x="0" y="125"/>
                    <a:pt x="17" y="141"/>
                  </a:cubicBezTo>
                  <a:lnTo>
                    <a:pt x="17" y="158"/>
                  </a:lnTo>
                  <a:cubicBezTo>
                    <a:pt x="37" y="191"/>
                    <a:pt x="70" y="211"/>
                    <a:pt x="87" y="211"/>
                  </a:cubicBezTo>
                  <a:cubicBezTo>
                    <a:pt x="157" y="211"/>
                    <a:pt x="206" y="174"/>
                    <a:pt x="206" y="125"/>
                  </a:cubicBezTo>
                  <a:cubicBezTo>
                    <a:pt x="223" y="88"/>
                    <a:pt x="206" y="71"/>
                    <a:pt x="190" y="38"/>
                  </a:cubicBezTo>
                  <a:cubicBezTo>
                    <a:pt x="173" y="22"/>
                    <a:pt x="157" y="5"/>
                    <a:pt x="120" y="5"/>
                  </a:cubicBezTo>
                  <a:cubicBezTo>
                    <a:pt x="112" y="2"/>
                    <a:pt x="105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2" name="Google Shape;12362;p31"/>
            <p:cNvSpPr/>
            <p:nvPr/>
          </p:nvSpPr>
          <p:spPr>
            <a:xfrm>
              <a:off x="4190150" y="3254700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03" y="1"/>
                  </a:moveTo>
                  <a:cubicBezTo>
                    <a:pt x="70" y="1"/>
                    <a:pt x="33" y="17"/>
                    <a:pt x="17" y="34"/>
                  </a:cubicBezTo>
                  <a:cubicBezTo>
                    <a:pt x="0" y="67"/>
                    <a:pt x="0" y="87"/>
                    <a:pt x="0" y="120"/>
                  </a:cubicBezTo>
                  <a:lnTo>
                    <a:pt x="0" y="137"/>
                  </a:lnTo>
                  <a:cubicBezTo>
                    <a:pt x="17" y="153"/>
                    <a:pt x="17" y="170"/>
                    <a:pt x="33" y="190"/>
                  </a:cubicBezTo>
                  <a:cubicBezTo>
                    <a:pt x="57" y="205"/>
                    <a:pt x="83" y="213"/>
                    <a:pt x="109" y="213"/>
                  </a:cubicBezTo>
                  <a:cubicBezTo>
                    <a:pt x="141" y="213"/>
                    <a:pt x="171" y="200"/>
                    <a:pt x="190" y="170"/>
                  </a:cubicBezTo>
                  <a:cubicBezTo>
                    <a:pt x="223" y="120"/>
                    <a:pt x="223" y="67"/>
                    <a:pt x="173" y="17"/>
                  </a:cubicBezTo>
                  <a:cubicBezTo>
                    <a:pt x="157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3" name="Google Shape;12363;p31"/>
            <p:cNvSpPr/>
            <p:nvPr/>
          </p:nvSpPr>
          <p:spPr>
            <a:xfrm>
              <a:off x="4192300" y="322457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108" y="0"/>
                  </a:moveTo>
                  <a:cubicBezTo>
                    <a:pt x="72" y="0"/>
                    <a:pt x="38" y="15"/>
                    <a:pt x="17" y="35"/>
                  </a:cubicBezTo>
                  <a:cubicBezTo>
                    <a:pt x="1" y="72"/>
                    <a:pt x="1" y="89"/>
                    <a:pt x="1" y="122"/>
                  </a:cubicBezTo>
                  <a:lnTo>
                    <a:pt x="1" y="138"/>
                  </a:lnTo>
                  <a:cubicBezTo>
                    <a:pt x="17" y="159"/>
                    <a:pt x="17" y="175"/>
                    <a:pt x="34" y="192"/>
                  </a:cubicBezTo>
                  <a:cubicBezTo>
                    <a:pt x="50" y="208"/>
                    <a:pt x="87" y="208"/>
                    <a:pt x="120" y="208"/>
                  </a:cubicBezTo>
                  <a:cubicBezTo>
                    <a:pt x="137" y="208"/>
                    <a:pt x="174" y="192"/>
                    <a:pt x="190" y="175"/>
                  </a:cubicBezTo>
                  <a:cubicBezTo>
                    <a:pt x="207" y="159"/>
                    <a:pt x="207" y="122"/>
                    <a:pt x="207" y="89"/>
                  </a:cubicBezTo>
                  <a:cubicBezTo>
                    <a:pt x="207" y="72"/>
                    <a:pt x="190" y="35"/>
                    <a:pt x="174" y="18"/>
                  </a:cubicBezTo>
                  <a:cubicBezTo>
                    <a:pt x="153" y="6"/>
                    <a:pt x="13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4" name="Google Shape;12364;p31"/>
            <p:cNvSpPr/>
            <p:nvPr/>
          </p:nvSpPr>
          <p:spPr>
            <a:xfrm>
              <a:off x="4184150" y="3200450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6" y="0"/>
                  </a:moveTo>
                  <a:cubicBezTo>
                    <a:pt x="101" y="0"/>
                    <a:pt x="84" y="2"/>
                    <a:pt x="67" y="6"/>
                  </a:cubicBezTo>
                  <a:cubicBezTo>
                    <a:pt x="17" y="23"/>
                    <a:pt x="1" y="72"/>
                    <a:pt x="17" y="142"/>
                  </a:cubicBezTo>
                  <a:cubicBezTo>
                    <a:pt x="17" y="142"/>
                    <a:pt x="34" y="159"/>
                    <a:pt x="34" y="175"/>
                  </a:cubicBezTo>
                  <a:cubicBezTo>
                    <a:pt x="58" y="190"/>
                    <a:pt x="92" y="203"/>
                    <a:pt x="121" y="203"/>
                  </a:cubicBezTo>
                  <a:cubicBezTo>
                    <a:pt x="133" y="203"/>
                    <a:pt x="144" y="201"/>
                    <a:pt x="154" y="196"/>
                  </a:cubicBezTo>
                  <a:cubicBezTo>
                    <a:pt x="191" y="175"/>
                    <a:pt x="207" y="142"/>
                    <a:pt x="224" y="109"/>
                  </a:cubicBezTo>
                  <a:cubicBezTo>
                    <a:pt x="224" y="93"/>
                    <a:pt x="224" y="72"/>
                    <a:pt x="207" y="56"/>
                  </a:cubicBezTo>
                  <a:cubicBezTo>
                    <a:pt x="195" y="19"/>
                    <a:pt x="16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5" name="Google Shape;12365;p31"/>
            <p:cNvSpPr/>
            <p:nvPr/>
          </p:nvSpPr>
          <p:spPr>
            <a:xfrm>
              <a:off x="4185400" y="3187950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03" y="1"/>
                  </a:moveTo>
                  <a:cubicBezTo>
                    <a:pt x="75" y="1"/>
                    <a:pt x="46" y="13"/>
                    <a:pt x="17" y="40"/>
                  </a:cubicBezTo>
                  <a:cubicBezTo>
                    <a:pt x="0" y="57"/>
                    <a:pt x="0" y="94"/>
                    <a:pt x="0" y="111"/>
                  </a:cubicBezTo>
                  <a:cubicBezTo>
                    <a:pt x="0" y="127"/>
                    <a:pt x="0" y="127"/>
                    <a:pt x="17" y="144"/>
                  </a:cubicBezTo>
                  <a:cubicBezTo>
                    <a:pt x="17" y="160"/>
                    <a:pt x="38" y="181"/>
                    <a:pt x="38" y="181"/>
                  </a:cubicBezTo>
                  <a:cubicBezTo>
                    <a:pt x="71" y="197"/>
                    <a:pt x="87" y="214"/>
                    <a:pt x="120" y="214"/>
                  </a:cubicBezTo>
                  <a:cubicBezTo>
                    <a:pt x="157" y="214"/>
                    <a:pt x="174" y="197"/>
                    <a:pt x="190" y="160"/>
                  </a:cubicBezTo>
                  <a:cubicBezTo>
                    <a:pt x="207" y="144"/>
                    <a:pt x="207" y="127"/>
                    <a:pt x="207" y="94"/>
                  </a:cubicBezTo>
                  <a:cubicBezTo>
                    <a:pt x="207" y="57"/>
                    <a:pt x="190" y="40"/>
                    <a:pt x="174" y="24"/>
                  </a:cubicBezTo>
                  <a:cubicBezTo>
                    <a:pt x="150" y="9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6" name="Google Shape;12366;p31"/>
            <p:cNvSpPr/>
            <p:nvPr/>
          </p:nvSpPr>
          <p:spPr>
            <a:xfrm>
              <a:off x="4190150" y="323882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20" y="1"/>
                  </a:moveTo>
                  <a:cubicBezTo>
                    <a:pt x="54" y="1"/>
                    <a:pt x="0" y="34"/>
                    <a:pt x="0" y="83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70"/>
                  </a:cubicBezTo>
                  <a:cubicBezTo>
                    <a:pt x="33" y="186"/>
                    <a:pt x="54" y="207"/>
                    <a:pt x="87" y="207"/>
                  </a:cubicBezTo>
                  <a:cubicBezTo>
                    <a:pt x="103" y="207"/>
                    <a:pt x="136" y="207"/>
                    <a:pt x="157" y="186"/>
                  </a:cubicBezTo>
                  <a:cubicBezTo>
                    <a:pt x="190" y="170"/>
                    <a:pt x="206" y="137"/>
                    <a:pt x="206" y="120"/>
                  </a:cubicBezTo>
                  <a:cubicBezTo>
                    <a:pt x="206" y="83"/>
                    <a:pt x="206" y="67"/>
                    <a:pt x="190" y="34"/>
                  </a:cubicBezTo>
                  <a:cubicBezTo>
                    <a:pt x="17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7" name="Google Shape;12367;p31"/>
            <p:cNvSpPr/>
            <p:nvPr/>
          </p:nvSpPr>
          <p:spPr>
            <a:xfrm>
              <a:off x="4163125" y="318637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04" y="0"/>
                  </a:moveTo>
                  <a:cubicBezTo>
                    <a:pt x="67" y="0"/>
                    <a:pt x="50" y="17"/>
                    <a:pt x="34" y="54"/>
                  </a:cubicBezTo>
                  <a:cubicBezTo>
                    <a:pt x="17" y="70"/>
                    <a:pt x="1" y="87"/>
                    <a:pt x="1" y="120"/>
                  </a:cubicBezTo>
                  <a:lnTo>
                    <a:pt x="17" y="141"/>
                  </a:lnTo>
                  <a:cubicBezTo>
                    <a:pt x="17" y="157"/>
                    <a:pt x="34" y="174"/>
                    <a:pt x="50" y="190"/>
                  </a:cubicBezTo>
                  <a:cubicBezTo>
                    <a:pt x="65" y="205"/>
                    <a:pt x="88" y="213"/>
                    <a:pt x="111" y="213"/>
                  </a:cubicBezTo>
                  <a:cubicBezTo>
                    <a:pt x="139" y="213"/>
                    <a:pt x="168" y="201"/>
                    <a:pt x="186" y="174"/>
                  </a:cubicBezTo>
                  <a:cubicBezTo>
                    <a:pt x="224" y="120"/>
                    <a:pt x="224" y="70"/>
                    <a:pt x="170" y="37"/>
                  </a:cubicBezTo>
                  <a:cubicBezTo>
                    <a:pt x="153" y="17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8" name="Google Shape;12368;p31"/>
            <p:cNvSpPr/>
            <p:nvPr/>
          </p:nvSpPr>
          <p:spPr>
            <a:xfrm>
              <a:off x="4202200" y="32460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1"/>
                  </a:moveTo>
                  <a:cubicBezTo>
                    <a:pt x="104" y="1"/>
                    <a:pt x="66" y="1"/>
                    <a:pt x="50" y="21"/>
                  </a:cubicBezTo>
                  <a:cubicBezTo>
                    <a:pt x="33" y="38"/>
                    <a:pt x="17" y="71"/>
                    <a:pt x="17" y="87"/>
                  </a:cubicBezTo>
                  <a:cubicBezTo>
                    <a:pt x="0" y="104"/>
                    <a:pt x="17" y="124"/>
                    <a:pt x="17" y="141"/>
                  </a:cubicBezTo>
                  <a:cubicBezTo>
                    <a:pt x="17" y="157"/>
                    <a:pt x="17" y="157"/>
                    <a:pt x="33" y="174"/>
                  </a:cubicBezTo>
                  <a:cubicBezTo>
                    <a:pt x="50" y="190"/>
                    <a:pt x="66" y="207"/>
                    <a:pt x="104" y="207"/>
                  </a:cubicBezTo>
                  <a:cubicBezTo>
                    <a:pt x="153" y="207"/>
                    <a:pt x="207" y="174"/>
                    <a:pt x="223" y="124"/>
                  </a:cubicBezTo>
                  <a:cubicBezTo>
                    <a:pt x="223" y="87"/>
                    <a:pt x="223" y="71"/>
                    <a:pt x="207" y="38"/>
                  </a:cubicBezTo>
                  <a:cubicBezTo>
                    <a:pt x="190" y="2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9" name="Google Shape;12369;p31"/>
            <p:cNvSpPr/>
            <p:nvPr/>
          </p:nvSpPr>
          <p:spPr>
            <a:xfrm>
              <a:off x="4195300" y="3197100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20" y="0"/>
                  </a:moveTo>
                  <a:cubicBezTo>
                    <a:pt x="103" y="0"/>
                    <a:pt x="87" y="0"/>
                    <a:pt x="70" y="21"/>
                  </a:cubicBezTo>
                  <a:cubicBezTo>
                    <a:pt x="17" y="37"/>
                    <a:pt x="0" y="87"/>
                    <a:pt x="17" y="140"/>
                  </a:cubicBezTo>
                  <a:cubicBezTo>
                    <a:pt x="29" y="190"/>
                    <a:pt x="72" y="214"/>
                    <a:pt x="115" y="214"/>
                  </a:cubicBezTo>
                  <a:cubicBezTo>
                    <a:pt x="129" y="214"/>
                    <a:pt x="144" y="211"/>
                    <a:pt x="157" y="206"/>
                  </a:cubicBezTo>
                  <a:cubicBezTo>
                    <a:pt x="173" y="206"/>
                    <a:pt x="190" y="190"/>
                    <a:pt x="190" y="173"/>
                  </a:cubicBezTo>
                  <a:cubicBezTo>
                    <a:pt x="223" y="157"/>
                    <a:pt x="223" y="103"/>
                    <a:pt x="206" y="70"/>
                  </a:cubicBezTo>
                  <a:cubicBezTo>
                    <a:pt x="190" y="37"/>
                    <a:pt x="157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0" name="Google Shape;12370;p31"/>
            <p:cNvSpPr/>
            <p:nvPr/>
          </p:nvSpPr>
          <p:spPr>
            <a:xfrm>
              <a:off x="4194475" y="32107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93" y="1"/>
                  </a:moveTo>
                  <a:cubicBezTo>
                    <a:pt x="74" y="1"/>
                    <a:pt x="57" y="12"/>
                    <a:pt x="33" y="24"/>
                  </a:cubicBezTo>
                  <a:cubicBezTo>
                    <a:pt x="17" y="41"/>
                    <a:pt x="0" y="57"/>
                    <a:pt x="0" y="94"/>
                  </a:cubicBezTo>
                  <a:lnTo>
                    <a:pt x="0" y="144"/>
                  </a:lnTo>
                  <a:cubicBezTo>
                    <a:pt x="17" y="144"/>
                    <a:pt x="17" y="160"/>
                    <a:pt x="17" y="160"/>
                  </a:cubicBezTo>
                  <a:cubicBezTo>
                    <a:pt x="33" y="197"/>
                    <a:pt x="66" y="197"/>
                    <a:pt x="87" y="214"/>
                  </a:cubicBezTo>
                  <a:cubicBezTo>
                    <a:pt x="153" y="214"/>
                    <a:pt x="206" y="177"/>
                    <a:pt x="206" y="127"/>
                  </a:cubicBezTo>
                  <a:cubicBezTo>
                    <a:pt x="206" y="94"/>
                    <a:pt x="206" y="57"/>
                    <a:pt x="190" y="41"/>
                  </a:cubicBezTo>
                  <a:cubicBezTo>
                    <a:pt x="169" y="24"/>
                    <a:pt x="153" y="8"/>
                    <a:pt x="120" y="8"/>
                  </a:cubicBezTo>
                  <a:cubicBezTo>
                    <a:pt x="110" y="3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1" name="Google Shape;12371;p31"/>
            <p:cNvSpPr/>
            <p:nvPr/>
          </p:nvSpPr>
          <p:spPr>
            <a:xfrm>
              <a:off x="4199200" y="3184050"/>
              <a:ext cx="5200" cy="5025"/>
            </a:xfrm>
            <a:custGeom>
              <a:avLst/>
              <a:gdLst/>
              <a:ahLst/>
              <a:cxnLst/>
              <a:rect l="l" t="t" r="r" b="b"/>
              <a:pathLst>
                <a:path w="208" h="201" extrusionOk="0">
                  <a:moveTo>
                    <a:pt x="93" y="0"/>
                  </a:moveTo>
                  <a:cubicBezTo>
                    <a:pt x="73" y="0"/>
                    <a:pt x="57" y="13"/>
                    <a:pt x="34" y="27"/>
                  </a:cubicBezTo>
                  <a:cubicBezTo>
                    <a:pt x="17" y="44"/>
                    <a:pt x="1" y="60"/>
                    <a:pt x="1" y="93"/>
                  </a:cubicBezTo>
                  <a:lnTo>
                    <a:pt x="1" y="147"/>
                  </a:lnTo>
                  <a:lnTo>
                    <a:pt x="17" y="163"/>
                  </a:lnTo>
                  <a:cubicBezTo>
                    <a:pt x="34" y="180"/>
                    <a:pt x="50" y="196"/>
                    <a:pt x="83" y="196"/>
                  </a:cubicBezTo>
                  <a:cubicBezTo>
                    <a:pt x="92" y="199"/>
                    <a:pt x="102" y="201"/>
                    <a:pt x="110" y="201"/>
                  </a:cubicBezTo>
                  <a:cubicBezTo>
                    <a:pt x="153" y="201"/>
                    <a:pt x="190" y="168"/>
                    <a:pt x="207" y="110"/>
                  </a:cubicBezTo>
                  <a:cubicBezTo>
                    <a:pt x="207" y="93"/>
                    <a:pt x="207" y="60"/>
                    <a:pt x="186" y="44"/>
                  </a:cubicBezTo>
                  <a:cubicBezTo>
                    <a:pt x="170" y="27"/>
                    <a:pt x="137" y="7"/>
                    <a:pt x="120" y="7"/>
                  </a:cubicBezTo>
                  <a:cubicBezTo>
                    <a:pt x="110" y="2"/>
                    <a:pt x="101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2" name="Google Shape;12372;p31"/>
            <p:cNvSpPr/>
            <p:nvPr/>
          </p:nvSpPr>
          <p:spPr>
            <a:xfrm>
              <a:off x="4169525" y="3218875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30" y="0"/>
                  </a:moveTo>
                  <a:cubicBezTo>
                    <a:pt x="122" y="0"/>
                    <a:pt x="113" y="2"/>
                    <a:pt x="104" y="7"/>
                  </a:cubicBezTo>
                  <a:cubicBezTo>
                    <a:pt x="71" y="7"/>
                    <a:pt x="54" y="7"/>
                    <a:pt x="33" y="40"/>
                  </a:cubicBezTo>
                  <a:cubicBezTo>
                    <a:pt x="17" y="57"/>
                    <a:pt x="1" y="94"/>
                    <a:pt x="17" y="110"/>
                  </a:cubicBezTo>
                  <a:lnTo>
                    <a:pt x="17" y="143"/>
                  </a:lnTo>
                  <a:cubicBezTo>
                    <a:pt x="17" y="160"/>
                    <a:pt x="33" y="180"/>
                    <a:pt x="54" y="180"/>
                  </a:cubicBezTo>
                  <a:cubicBezTo>
                    <a:pt x="69" y="195"/>
                    <a:pt x="90" y="203"/>
                    <a:pt x="113" y="203"/>
                  </a:cubicBezTo>
                  <a:cubicBezTo>
                    <a:pt x="142" y="203"/>
                    <a:pt x="172" y="190"/>
                    <a:pt x="190" y="160"/>
                  </a:cubicBezTo>
                  <a:cubicBezTo>
                    <a:pt x="207" y="143"/>
                    <a:pt x="223" y="110"/>
                    <a:pt x="223" y="94"/>
                  </a:cubicBezTo>
                  <a:cubicBezTo>
                    <a:pt x="223" y="57"/>
                    <a:pt x="207" y="40"/>
                    <a:pt x="174" y="24"/>
                  </a:cubicBezTo>
                  <a:cubicBezTo>
                    <a:pt x="162" y="12"/>
                    <a:pt x="148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3" name="Google Shape;12373;p31"/>
            <p:cNvSpPr/>
            <p:nvPr/>
          </p:nvSpPr>
          <p:spPr>
            <a:xfrm>
              <a:off x="4169950" y="3205650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15" y="0"/>
                  </a:moveTo>
                  <a:cubicBezTo>
                    <a:pt x="105" y="0"/>
                    <a:pt x="96" y="2"/>
                    <a:pt x="87" y="4"/>
                  </a:cubicBezTo>
                  <a:cubicBezTo>
                    <a:pt x="16" y="21"/>
                    <a:pt x="0" y="91"/>
                    <a:pt x="16" y="141"/>
                  </a:cubicBezTo>
                  <a:cubicBezTo>
                    <a:pt x="16" y="157"/>
                    <a:pt x="37" y="174"/>
                    <a:pt x="54" y="174"/>
                  </a:cubicBezTo>
                  <a:cubicBezTo>
                    <a:pt x="64" y="196"/>
                    <a:pt x="85" y="205"/>
                    <a:pt x="109" y="205"/>
                  </a:cubicBezTo>
                  <a:cubicBezTo>
                    <a:pt x="125" y="205"/>
                    <a:pt x="142" y="201"/>
                    <a:pt x="157" y="194"/>
                  </a:cubicBezTo>
                  <a:cubicBezTo>
                    <a:pt x="190" y="194"/>
                    <a:pt x="223" y="157"/>
                    <a:pt x="223" y="108"/>
                  </a:cubicBezTo>
                  <a:cubicBezTo>
                    <a:pt x="223" y="91"/>
                    <a:pt x="223" y="91"/>
                    <a:pt x="206" y="70"/>
                  </a:cubicBezTo>
                  <a:cubicBezTo>
                    <a:pt x="193" y="30"/>
                    <a:pt x="157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4" name="Google Shape;12374;p31"/>
            <p:cNvSpPr/>
            <p:nvPr/>
          </p:nvSpPr>
          <p:spPr>
            <a:xfrm>
              <a:off x="4167350" y="32322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4" y="1"/>
                  </a:moveTo>
                  <a:cubicBezTo>
                    <a:pt x="58" y="1"/>
                    <a:pt x="17" y="44"/>
                    <a:pt x="17" y="91"/>
                  </a:cubicBezTo>
                  <a:cubicBezTo>
                    <a:pt x="1" y="107"/>
                    <a:pt x="17" y="124"/>
                    <a:pt x="17" y="140"/>
                  </a:cubicBezTo>
                  <a:cubicBezTo>
                    <a:pt x="17" y="140"/>
                    <a:pt x="17" y="161"/>
                    <a:pt x="38" y="161"/>
                  </a:cubicBezTo>
                  <a:cubicBezTo>
                    <a:pt x="55" y="194"/>
                    <a:pt x="71" y="194"/>
                    <a:pt x="104" y="210"/>
                  </a:cubicBezTo>
                  <a:cubicBezTo>
                    <a:pt x="120" y="210"/>
                    <a:pt x="158" y="210"/>
                    <a:pt x="174" y="194"/>
                  </a:cubicBezTo>
                  <a:cubicBezTo>
                    <a:pt x="207" y="177"/>
                    <a:pt x="207" y="140"/>
                    <a:pt x="224" y="124"/>
                  </a:cubicBezTo>
                  <a:cubicBezTo>
                    <a:pt x="224" y="58"/>
                    <a:pt x="191" y="4"/>
                    <a:pt x="141" y="4"/>
                  </a:cubicBezTo>
                  <a:cubicBezTo>
                    <a:pt x="132" y="2"/>
                    <a:pt x="123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5" name="Google Shape;12375;p31"/>
            <p:cNvSpPr/>
            <p:nvPr/>
          </p:nvSpPr>
          <p:spPr>
            <a:xfrm>
              <a:off x="4163550" y="32451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9" y="0"/>
                  </a:moveTo>
                  <a:cubicBezTo>
                    <a:pt x="54" y="0"/>
                    <a:pt x="15" y="44"/>
                    <a:pt x="0" y="90"/>
                  </a:cubicBezTo>
                  <a:lnTo>
                    <a:pt x="0" y="140"/>
                  </a:lnTo>
                  <a:cubicBezTo>
                    <a:pt x="17" y="140"/>
                    <a:pt x="17" y="160"/>
                    <a:pt x="17" y="160"/>
                  </a:cubicBezTo>
                  <a:cubicBezTo>
                    <a:pt x="33" y="193"/>
                    <a:pt x="66" y="193"/>
                    <a:pt x="87" y="210"/>
                  </a:cubicBezTo>
                  <a:cubicBezTo>
                    <a:pt x="136" y="210"/>
                    <a:pt x="207" y="177"/>
                    <a:pt x="207" y="123"/>
                  </a:cubicBezTo>
                  <a:cubicBezTo>
                    <a:pt x="207" y="90"/>
                    <a:pt x="207" y="57"/>
                    <a:pt x="190" y="37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6" name="Google Shape;12376;p31"/>
            <p:cNvSpPr/>
            <p:nvPr/>
          </p:nvSpPr>
          <p:spPr>
            <a:xfrm>
              <a:off x="4176425" y="32447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89" y="1"/>
                    <a:pt x="54" y="15"/>
                    <a:pt x="34" y="35"/>
                  </a:cubicBezTo>
                  <a:cubicBezTo>
                    <a:pt x="17" y="72"/>
                    <a:pt x="1" y="89"/>
                    <a:pt x="1" y="122"/>
                  </a:cubicBezTo>
                  <a:lnTo>
                    <a:pt x="17" y="138"/>
                  </a:lnTo>
                  <a:cubicBezTo>
                    <a:pt x="17" y="155"/>
                    <a:pt x="34" y="175"/>
                    <a:pt x="50" y="192"/>
                  </a:cubicBezTo>
                  <a:cubicBezTo>
                    <a:pt x="64" y="204"/>
                    <a:pt x="83" y="210"/>
                    <a:pt x="102" y="210"/>
                  </a:cubicBezTo>
                  <a:cubicBezTo>
                    <a:pt x="134" y="210"/>
                    <a:pt x="167" y="196"/>
                    <a:pt x="190" y="175"/>
                  </a:cubicBezTo>
                  <a:cubicBezTo>
                    <a:pt x="207" y="155"/>
                    <a:pt x="223" y="122"/>
                    <a:pt x="223" y="89"/>
                  </a:cubicBezTo>
                  <a:cubicBezTo>
                    <a:pt x="207" y="72"/>
                    <a:pt x="207" y="35"/>
                    <a:pt x="170" y="19"/>
                  </a:cubicBezTo>
                  <a:cubicBezTo>
                    <a:pt x="157" y="6"/>
                    <a:pt x="139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7" name="Google Shape;12377;p31"/>
            <p:cNvSpPr/>
            <p:nvPr/>
          </p:nvSpPr>
          <p:spPr>
            <a:xfrm>
              <a:off x="4179825" y="3230950"/>
              <a:ext cx="5600" cy="5025"/>
            </a:xfrm>
            <a:custGeom>
              <a:avLst/>
              <a:gdLst/>
              <a:ahLst/>
              <a:cxnLst/>
              <a:rect l="l" t="t" r="r" b="b"/>
              <a:pathLst>
                <a:path w="224" h="201" extrusionOk="0">
                  <a:moveTo>
                    <a:pt x="101" y="1"/>
                  </a:moveTo>
                  <a:cubicBezTo>
                    <a:pt x="53" y="1"/>
                    <a:pt x="17" y="36"/>
                    <a:pt x="17" y="89"/>
                  </a:cubicBezTo>
                  <a:cubicBezTo>
                    <a:pt x="1" y="110"/>
                    <a:pt x="17" y="126"/>
                    <a:pt x="17" y="143"/>
                  </a:cubicBezTo>
                  <a:cubicBezTo>
                    <a:pt x="17" y="143"/>
                    <a:pt x="17" y="159"/>
                    <a:pt x="34" y="159"/>
                  </a:cubicBezTo>
                  <a:cubicBezTo>
                    <a:pt x="54" y="176"/>
                    <a:pt x="71" y="192"/>
                    <a:pt x="104" y="192"/>
                  </a:cubicBezTo>
                  <a:cubicBezTo>
                    <a:pt x="109" y="198"/>
                    <a:pt x="116" y="201"/>
                    <a:pt x="123" y="201"/>
                  </a:cubicBezTo>
                  <a:cubicBezTo>
                    <a:pt x="141" y="201"/>
                    <a:pt x="162" y="187"/>
                    <a:pt x="174" y="176"/>
                  </a:cubicBezTo>
                  <a:cubicBezTo>
                    <a:pt x="207" y="159"/>
                    <a:pt x="207" y="143"/>
                    <a:pt x="223" y="110"/>
                  </a:cubicBezTo>
                  <a:cubicBezTo>
                    <a:pt x="223" y="89"/>
                    <a:pt x="223" y="56"/>
                    <a:pt x="207" y="40"/>
                  </a:cubicBezTo>
                  <a:cubicBezTo>
                    <a:pt x="190" y="23"/>
                    <a:pt x="157" y="7"/>
                    <a:pt x="137" y="7"/>
                  </a:cubicBezTo>
                  <a:cubicBezTo>
                    <a:pt x="125" y="3"/>
                    <a:pt x="113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8" name="Google Shape;12378;p31"/>
            <p:cNvSpPr/>
            <p:nvPr/>
          </p:nvSpPr>
          <p:spPr>
            <a:xfrm>
              <a:off x="4182000" y="32156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70" y="0"/>
                    <a:pt x="0" y="33"/>
                    <a:pt x="0" y="83"/>
                  </a:cubicBezTo>
                  <a:lnTo>
                    <a:pt x="0" y="153"/>
                  </a:lnTo>
                  <a:cubicBezTo>
                    <a:pt x="17" y="169"/>
                    <a:pt x="50" y="206"/>
                    <a:pt x="87" y="206"/>
                  </a:cubicBezTo>
                  <a:cubicBezTo>
                    <a:pt x="95" y="209"/>
                    <a:pt x="103" y="210"/>
                    <a:pt x="111" y="210"/>
                  </a:cubicBezTo>
                  <a:cubicBezTo>
                    <a:pt x="153" y="210"/>
                    <a:pt x="193" y="175"/>
                    <a:pt x="207" y="120"/>
                  </a:cubicBezTo>
                  <a:cubicBezTo>
                    <a:pt x="207" y="103"/>
                    <a:pt x="207" y="66"/>
                    <a:pt x="190" y="50"/>
                  </a:cubicBezTo>
                  <a:cubicBezTo>
                    <a:pt x="174" y="33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9" name="Google Shape;12379;p31"/>
            <p:cNvSpPr/>
            <p:nvPr/>
          </p:nvSpPr>
          <p:spPr>
            <a:xfrm>
              <a:off x="4173450" y="3194425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93" y="0"/>
                  </a:moveTo>
                  <a:cubicBezTo>
                    <a:pt x="47" y="0"/>
                    <a:pt x="0" y="35"/>
                    <a:pt x="0" y="91"/>
                  </a:cubicBezTo>
                  <a:lnTo>
                    <a:pt x="0" y="144"/>
                  </a:lnTo>
                  <a:lnTo>
                    <a:pt x="17" y="161"/>
                  </a:lnTo>
                  <a:cubicBezTo>
                    <a:pt x="33" y="177"/>
                    <a:pt x="50" y="194"/>
                    <a:pt x="83" y="194"/>
                  </a:cubicBezTo>
                  <a:cubicBezTo>
                    <a:pt x="94" y="199"/>
                    <a:pt x="103" y="201"/>
                    <a:pt x="111" y="201"/>
                  </a:cubicBezTo>
                  <a:cubicBezTo>
                    <a:pt x="131" y="201"/>
                    <a:pt x="146" y="189"/>
                    <a:pt x="169" y="177"/>
                  </a:cubicBezTo>
                  <a:cubicBezTo>
                    <a:pt x="186" y="161"/>
                    <a:pt x="206" y="144"/>
                    <a:pt x="206" y="107"/>
                  </a:cubicBezTo>
                  <a:cubicBezTo>
                    <a:pt x="206" y="91"/>
                    <a:pt x="206" y="58"/>
                    <a:pt x="186" y="41"/>
                  </a:cubicBezTo>
                  <a:cubicBezTo>
                    <a:pt x="169" y="25"/>
                    <a:pt x="153" y="4"/>
                    <a:pt x="120" y="4"/>
                  </a:cubicBezTo>
                  <a:cubicBezTo>
                    <a:pt x="111" y="1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0" name="Google Shape;12380;p31"/>
            <p:cNvSpPr/>
            <p:nvPr/>
          </p:nvSpPr>
          <p:spPr>
            <a:xfrm>
              <a:off x="4087475" y="31730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71" y="1"/>
                    <a:pt x="38" y="17"/>
                  </a:cubicBezTo>
                  <a:cubicBezTo>
                    <a:pt x="17" y="33"/>
                    <a:pt x="1" y="54"/>
                    <a:pt x="1" y="87"/>
                  </a:cubicBezTo>
                  <a:lnTo>
                    <a:pt x="1" y="137"/>
                  </a:lnTo>
                  <a:cubicBezTo>
                    <a:pt x="1" y="157"/>
                    <a:pt x="17" y="157"/>
                    <a:pt x="17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41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3"/>
                  </a:cubicBezTo>
                  <a:cubicBezTo>
                    <a:pt x="174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1" name="Google Shape;12381;p31"/>
            <p:cNvSpPr/>
            <p:nvPr/>
          </p:nvSpPr>
          <p:spPr>
            <a:xfrm>
              <a:off x="4359375" y="3122875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0" y="1"/>
                  </a:moveTo>
                  <a:cubicBezTo>
                    <a:pt x="87" y="1"/>
                    <a:pt x="67" y="1"/>
                    <a:pt x="34" y="17"/>
                  </a:cubicBezTo>
                  <a:cubicBezTo>
                    <a:pt x="17" y="34"/>
                    <a:pt x="1" y="67"/>
                    <a:pt x="1" y="83"/>
                  </a:cubicBezTo>
                  <a:lnTo>
                    <a:pt x="1" y="137"/>
                  </a:lnTo>
                  <a:cubicBezTo>
                    <a:pt x="1" y="153"/>
                    <a:pt x="17" y="153"/>
                    <a:pt x="17" y="170"/>
                  </a:cubicBezTo>
                  <a:cubicBezTo>
                    <a:pt x="34" y="186"/>
                    <a:pt x="50" y="207"/>
                    <a:pt x="87" y="207"/>
                  </a:cubicBezTo>
                  <a:cubicBezTo>
                    <a:pt x="94" y="209"/>
                    <a:pt x="100" y="210"/>
                    <a:pt x="106" y="210"/>
                  </a:cubicBezTo>
                  <a:cubicBezTo>
                    <a:pt x="150" y="210"/>
                    <a:pt x="193" y="163"/>
                    <a:pt x="207" y="120"/>
                  </a:cubicBezTo>
                  <a:cubicBezTo>
                    <a:pt x="207" y="104"/>
                    <a:pt x="207" y="67"/>
                    <a:pt x="191" y="50"/>
                  </a:cubicBezTo>
                  <a:cubicBezTo>
                    <a:pt x="170" y="17"/>
                    <a:pt x="13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2" name="Google Shape;12382;p31"/>
            <p:cNvSpPr/>
            <p:nvPr/>
          </p:nvSpPr>
          <p:spPr>
            <a:xfrm>
              <a:off x="4365375" y="315502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36" y="1"/>
                  </a:moveTo>
                  <a:cubicBezTo>
                    <a:pt x="103" y="1"/>
                    <a:pt x="70" y="1"/>
                    <a:pt x="33" y="34"/>
                  </a:cubicBezTo>
                  <a:cubicBezTo>
                    <a:pt x="17" y="55"/>
                    <a:pt x="17" y="71"/>
                    <a:pt x="17" y="88"/>
                  </a:cubicBezTo>
                  <a:cubicBezTo>
                    <a:pt x="0" y="104"/>
                    <a:pt x="17" y="121"/>
                    <a:pt x="17" y="137"/>
                  </a:cubicBezTo>
                  <a:cubicBezTo>
                    <a:pt x="33" y="174"/>
                    <a:pt x="54" y="207"/>
                    <a:pt x="103" y="207"/>
                  </a:cubicBezTo>
                  <a:cubicBezTo>
                    <a:pt x="157" y="207"/>
                    <a:pt x="206" y="174"/>
                    <a:pt x="223" y="121"/>
                  </a:cubicBezTo>
                  <a:cubicBezTo>
                    <a:pt x="223" y="88"/>
                    <a:pt x="223" y="71"/>
                    <a:pt x="206" y="34"/>
                  </a:cubicBezTo>
                  <a:cubicBezTo>
                    <a:pt x="190" y="17"/>
                    <a:pt x="15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3" name="Google Shape;12383;p31"/>
            <p:cNvSpPr/>
            <p:nvPr/>
          </p:nvSpPr>
          <p:spPr>
            <a:xfrm>
              <a:off x="4369275" y="31295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5" y="1"/>
                  </a:moveTo>
                  <a:cubicBezTo>
                    <a:pt x="111" y="1"/>
                    <a:pt x="96" y="3"/>
                    <a:pt x="83" y="7"/>
                  </a:cubicBezTo>
                  <a:cubicBezTo>
                    <a:pt x="34" y="23"/>
                    <a:pt x="1" y="93"/>
                    <a:pt x="34" y="147"/>
                  </a:cubicBezTo>
                  <a:cubicBezTo>
                    <a:pt x="34" y="163"/>
                    <a:pt x="50" y="163"/>
                    <a:pt x="50" y="180"/>
                  </a:cubicBezTo>
                  <a:cubicBezTo>
                    <a:pt x="69" y="199"/>
                    <a:pt x="90" y="207"/>
                    <a:pt x="114" y="207"/>
                  </a:cubicBezTo>
                  <a:cubicBezTo>
                    <a:pt x="131" y="207"/>
                    <a:pt x="149" y="203"/>
                    <a:pt x="170" y="196"/>
                  </a:cubicBezTo>
                  <a:cubicBezTo>
                    <a:pt x="207" y="180"/>
                    <a:pt x="223" y="147"/>
                    <a:pt x="223" y="110"/>
                  </a:cubicBezTo>
                  <a:lnTo>
                    <a:pt x="223" y="60"/>
                  </a:lnTo>
                  <a:cubicBezTo>
                    <a:pt x="211" y="20"/>
                    <a:pt x="168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4" name="Google Shape;12384;p31"/>
            <p:cNvSpPr/>
            <p:nvPr/>
          </p:nvSpPr>
          <p:spPr>
            <a:xfrm>
              <a:off x="4363600" y="3106350"/>
              <a:ext cx="6125" cy="5050"/>
            </a:xfrm>
            <a:custGeom>
              <a:avLst/>
              <a:gdLst/>
              <a:ahLst/>
              <a:cxnLst/>
              <a:rect l="l" t="t" r="r" b="b"/>
              <a:pathLst>
                <a:path w="245" h="202" extrusionOk="0">
                  <a:moveTo>
                    <a:pt x="124" y="0"/>
                  </a:moveTo>
                  <a:cubicBezTo>
                    <a:pt x="112" y="0"/>
                    <a:pt x="100" y="2"/>
                    <a:pt x="88" y="6"/>
                  </a:cubicBezTo>
                  <a:cubicBezTo>
                    <a:pt x="38" y="23"/>
                    <a:pt x="1" y="93"/>
                    <a:pt x="22" y="146"/>
                  </a:cubicBezTo>
                  <a:cubicBezTo>
                    <a:pt x="46" y="183"/>
                    <a:pt x="80" y="202"/>
                    <a:pt x="118" y="202"/>
                  </a:cubicBezTo>
                  <a:cubicBezTo>
                    <a:pt x="131" y="202"/>
                    <a:pt x="144" y="200"/>
                    <a:pt x="158" y="196"/>
                  </a:cubicBezTo>
                  <a:cubicBezTo>
                    <a:pt x="207" y="179"/>
                    <a:pt x="244" y="126"/>
                    <a:pt x="228" y="76"/>
                  </a:cubicBezTo>
                  <a:cubicBezTo>
                    <a:pt x="199" y="22"/>
                    <a:pt x="164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5" name="Google Shape;12385;p31"/>
            <p:cNvSpPr/>
            <p:nvPr/>
          </p:nvSpPr>
          <p:spPr>
            <a:xfrm>
              <a:off x="4367950" y="3143250"/>
              <a:ext cx="5175" cy="5425"/>
            </a:xfrm>
            <a:custGeom>
              <a:avLst/>
              <a:gdLst/>
              <a:ahLst/>
              <a:cxnLst/>
              <a:rect l="l" t="t" r="r" b="b"/>
              <a:pathLst>
                <a:path w="207" h="217" extrusionOk="0">
                  <a:moveTo>
                    <a:pt x="96" y="1"/>
                  </a:moveTo>
                  <a:cubicBezTo>
                    <a:pt x="66" y="1"/>
                    <a:pt x="37" y="14"/>
                    <a:pt x="17" y="43"/>
                  </a:cubicBezTo>
                  <a:cubicBezTo>
                    <a:pt x="0" y="60"/>
                    <a:pt x="0" y="93"/>
                    <a:pt x="0" y="113"/>
                  </a:cubicBezTo>
                  <a:lnTo>
                    <a:pt x="0" y="146"/>
                  </a:lnTo>
                  <a:cubicBezTo>
                    <a:pt x="17" y="163"/>
                    <a:pt x="17" y="179"/>
                    <a:pt x="33" y="179"/>
                  </a:cubicBezTo>
                  <a:cubicBezTo>
                    <a:pt x="70" y="196"/>
                    <a:pt x="87" y="216"/>
                    <a:pt x="120" y="216"/>
                  </a:cubicBezTo>
                  <a:cubicBezTo>
                    <a:pt x="136" y="196"/>
                    <a:pt x="173" y="196"/>
                    <a:pt x="190" y="163"/>
                  </a:cubicBezTo>
                  <a:cubicBezTo>
                    <a:pt x="206" y="146"/>
                    <a:pt x="206" y="130"/>
                    <a:pt x="206" y="93"/>
                  </a:cubicBezTo>
                  <a:cubicBezTo>
                    <a:pt x="206" y="60"/>
                    <a:pt x="190" y="43"/>
                    <a:pt x="173" y="27"/>
                  </a:cubicBezTo>
                  <a:cubicBezTo>
                    <a:pt x="149" y="10"/>
                    <a:pt x="12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6" name="Google Shape;12386;p31"/>
            <p:cNvSpPr/>
            <p:nvPr/>
          </p:nvSpPr>
          <p:spPr>
            <a:xfrm>
              <a:off x="4380825" y="3072475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95" y="1"/>
                  </a:moveTo>
                  <a:cubicBezTo>
                    <a:pt x="53" y="1"/>
                    <a:pt x="14" y="33"/>
                    <a:pt x="0" y="91"/>
                  </a:cubicBezTo>
                  <a:cubicBezTo>
                    <a:pt x="0" y="108"/>
                    <a:pt x="0" y="124"/>
                    <a:pt x="17" y="141"/>
                  </a:cubicBezTo>
                  <a:cubicBezTo>
                    <a:pt x="17" y="141"/>
                    <a:pt x="17" y="161"/>
                    <a:pt x="33" y="161"/>
                  </a:cubicBezTo>
                  <a:cubicBezTo>
                    <a:pt x="54" y="178"/>
                    <a:pt x="71" y="194"/>
                    <a:pt x="104" y="194"/>
                  </a:cubicBezTo>
                  <a:cubicBezTo>
                    <a:pt x="108" y="199"/>
                    <a:pt x="115" y="201"/>
                    <a:pt x="122" y="201"/>
                  </a:cubicBezTo>
                  <a:cubicBezTo>
                    <a:pt x="140" y="201"/>
                    <a:pt x="162" y="190"/>
                    <a:pt x="174" y="178"/>
                  </a:cubicBezTo>
                  <a:cubicBezTo>
                    <a:pt x="190" y="161"/>
                    <a:pt x="207" y="141"/>
                    <a:pt x="223" y="108"/>
                  </a:cubicBezTo>
                  <a:cubicBezTo>
                    <a:pt x="223" y="58"/>
                    <a:pt x="190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7" name="Google Shape;12387;p31"/>
            <p:cNvSpPr/>
            <p:nvPr/>
          </p:nvSpPr>
          <p:spPr>
            <a:xfrm>
              <a:off x="4373500" y="311760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7" y="1"/>
                  </a:moveTo>
                  <a:cubicBezTo>
                    <a:pt x="51" y="1"/>
                    <a:pt x="1" y="46"/>
                    <a:pt x="1" y="88"/>
                  </a:cubicBezTo>
                  <a:lnTo>
                    <a:pt x="1" y="142"/>
                  </a:lnTo>
                  <a:lnTo>
                    <a:pt x="17" y="158"/>
                  </a:lnTo>
                  <a:cubicBezTo>
                    <a:pt x="38" y="191"/>
                    <a:pt x="54" y="191"/>
                    <a:pt x="87" y="212"/>
                  </a:cubicBezTo>
                  <a:cubicBezTo>
                    <a:pt x="141" y="212"/>
                    <a:pt x="190" y="175"/>
                    <a:pt x="207" y="125"/>
                  </a:cubicBezTo>
                  <a:cubicBezTo>
                    <a:pt x="207" y="88"/>
                    <a:pt x="207" y="71"/>
                    <a:pt x="190" y="38"/>
                  </a:cubicBezTo>
                  <a:cubicBezTo>
                    <a:pt x="174" y="22"/>
                    <a:pt x="141" y="6"/>
                    <a:pt x="120" y="6"/>
                  </a:cubicBezTo>
                  <a:cubicBezTo>
                    <a:pt x="113" y="2"/>
                    <a:pt x="105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8" name="Google Shape;12388;p31"/>
            <p:cNvSpPr/>
            <p:nvPr/>
          </p:nvSpPr>
          <p:spPr>
            <a:xfrm>
              <a:off x="4377000" y="3085050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20" y="1"/>
                  </a:moveTo>
                  <a:cubicBezTo>
                    <a:pt x="67" y="1"/>
                    <a:pt x="1" y="34"/>
                    <a:pt x="1" y="104"/>
                  </a:cubicBezTo>
                  <a:lnTo>
                    <a:pt x="1" y="153"/>
                  </a:lnTo>
                  <a:lnTo>
                    <a:pt x="17" y="174"/>
                  </a:lnTo>
                  <a:cubicBezTo>
                    <a:pt x="34" y="190"/>
                    <a:pt x="50" y="207"/>
                    <a:pt x="83" y="207"/>
                  </a:cubicBezTo>
                  <a:cubicBezTo>
                    <a:pt x="93" y="210"/>
                    <a:pt x="102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4"/>
                    <a:pt x="207" y="71"/>
                    <a:pt x="186" y="50"/>
                  </a:cubicBezTo>
                  <a:cubicBezTo>
                    <a:pt x="170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9" name="Google Shape;12389;p31"/>
            <p:cNvSpPr/>
            <p:nvPr/>
          </p:nvSpPr>
          <p:spPr>
            <a:xfrm>
              <a:off x="4374425" y="30986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1" y="1"/>
                  </a:moveTo>
                  <a:cubicBezTo>
                    <a:pt x="102" y="1"/>
                    <a:pt x="93" y="2"/>
                    <a:pt x="83" y="5"/>
                  </a:cubicBezTo>
                  <a:cubicBezTo>
                    <a:pt x="17" y="21"/>
                    <a:pt x="1" y="91"/>
                    <a:pt x="17" y="145"/>
                  </a:cubicBezTo>
                  <a:cubicBezTo>
                    <a:pt x="29" y="181"/>
                    <a:pt x="69" y="208"/>
                    <a:pt x="109" y="208"/>
                  </a:cubicBezTo>
                  <a:cubicBezTo>
                    <a:pt x="124" y="208"/>
                    <a:pt x="140" y="204"/>
                    <a:pt x="153" y="195"/>
                  </a:cubicBezTo>
                  <a:cubicBezTo>
                    <a:pt x="207" y="178"/>
                    <a:pt x="240" y="124"/>
                    <a:pt x="207" y="75"/>
                  </a:cubicBezTo>
                  <a:cubicBezTo>
                    <a:pt x="190" y="31"/>
                    <a:pt x="153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0" name="Google Shape;12390;p31"/>
            <p:cNvSpPr/>
            <p:nvPr/>
          </p:nvSpPr>
          <p:spPr>
            <a:xfrm>
              <a:off x="4352475" y="3163450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97" y="1"/>
                  </a:moveTo>
                  <a:cubicBezTo>
                    <a:pt x="66" y="1"/>
                    <a:pt x="37" y="14"/>
                    <a:pt x="17" y="43"/>
                  </a:cubicBezTo>
                  <a:cubicBezTo>
                    <a:pt x="1" y="60"/>
                    <a:pt x="1" y="93"/>
                    <a:pt x="1" y="109"/>
                  </a:cubicBezTo>
                  <a:lnTo>
                    <a:pt x="1" y="146"/>
                  </a:lnTo>
                  <a:cubicBezTo>
                    <a:pt x="17" y="163"/>
                    <a:pt x="17" y="179"/>
                    <a:pt x="34" y="179"/>
                  </a:cubicBezTo>
                  <a:cubicBezTo>
                    <a:pt x="54" y="196"/>
                    <a:pt x="87" y="212"/>
                    <a:pt x="120" y="212"/>
                  </a:cubicBezTo>
                  <a:cubicBezTo>
                    <a:pt x="137" y="212"/>
                    <a:pt x="174" y="196"/>
                    <a:pt x="190" y="179"/>
                  </a:cubicBezTo>
                  <a:cubicBezTo>
                    <a:pt x="207" y="146"/>
                    <a:pt x="207" y="130"/>
                    <a:pt x="207" y="93"/>
                  </a:cubicBezTo>
                  <a:cubicBezTo>
                    <a:pt x="207" y="76"/>
                    <a:pt x="190" y="43"/>
                    <a:pt x="174" y="27"/>
                  </a:cubicBezTo>
                  <a:cubicBezTo>
                    <a:pt x="149" y="10"/>
                    <a:pt x="123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1" name="Google Shape;12391;p31"/>
            <p:cNvSpPr/>
            <p:nvPr/>
          </p:nvSpPr>
          <p:spPr>
            <a:xfrm>
              <a:off x="4100775" y="316667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01" y="1"/>
                  </a:moveTo>
                  <a:cubicBezTo>
                    <a:pt x="69" y="1"/>
                    <a:pt x="40" y="15"/>
                    <a:pt x="21" y="34"/>
                  </a:cubicBezTo>
                  <a:cubicBezTo>
                    <a:pt x="1" y="67"/>
                    <a:pt x="1" y="83"/>
                    <a:pt x="1" y="120"/>
                  </a:cubicBezTo>
                  <a:lnTo>
                    <a:pt x="1" y="137"/>
                  </a:lnTo>
                  <a:cubicBezTo>
                    <a:pt x="21" y="153"/>
                    <a:pt x="21" y="170"/>
                    <a:pt x="38" y="186"/>
                  </a:cubicBezTo>
                  <a:cubicBezTo>
                    <a:pt x="54" y="207"/>
                    <a:pt x="87" y="207"/>
                    <a:pt x="124" y="207"/>
                  </a:cubicBezTo>
                  <a:cubicBezTo>
                    <a:pt x="141" y="207"/>
                    <a:pt x="174" y="186"/>
                    <a:pt x="190" y="170"/>
                  </a:cubicBezTo>
                  <a:cubicBezTo>
                    <a:pt x="207" y="153"/>
                    <a:pt x="207" y="120"/>
                    <a:pt x="207" y="104"/>
                  </a:cubicBezTo>
                  <a:cubicBezTo>
                    <a:pt x="207" y="67"/>
                    <a:pt x="190" y="50"/>
                    <a:pt x="174" y="34"/>
                  </a:cubicBezTo>
                  <a:cubicBezTo>
                    <a:pt x="152" y="10"/>
                    <a:pt x="126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2" name="Google Shape;12392;p31"/>
            <p:cNvSpPr/>
            <p:nvPr/>
          </p:nvSpPr>
          <p:spPr>
            <a:xfrm>
              <a:off x="4355475" y="31361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70" y="1"/>
                  </a:moveTo>
                  <a:cubicBezTo>
                    <a:pt x="17" y="33"/>
                    <a:pt x="0" y="87"/>
                    <a:pt x="17" y="137"/>
                  </a:cubicBezTo>
                  <a:cubicBezTo>
                    <a:pt x="34" y="181"/>
                    <a:pt x="82" y="211"/>
                    <a:pt x="128" y="211"/>
                  </a:cubicBezTo>
                  <a:cubicBezTo>
                    <a:pt x="138" y="211"/>
                    <a:pt x="147" y="210"/>
                    <a:pt x="157" y="207"/>
                  </a:cubicBezTo>
                  <a:cubicBezTo>
                    <a:pt x="173" y="190"/>
                    <a:pt x="190" y="190"/>
                    <a:pt x="190" y="170"/>
                  </a:cubicBezTo>
                  <a:cubicBezTo>
                    <a:pt x="223" y="137"/>
                    <a:pt x="223" y="104"/>
                    <a:pt x="206" y="66"/>
                  </a:cubicBezTo>
                  <a:cubicBezTo>
                    <a:pt x="190" y="33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3" name="Google Shape;12393;p31"/>
            <p:cNvSpPr/>
            <p:nvPr/>
          </p:nvSpPr>
          <p:spPr>
            <a:xfrm>
              <a:off x="4340000" y="31696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41" y="0"/>
                  </a:moveTo>
                  <a:cubicBezTo>
                    <a:pt x="71" y="0"/>
                    <a:pt x="17" y="33"/>
                    <a:pt x="17" y="87"/>
                  </a:cubicBezTo>
                  <a:cubicBezTo>
                    <a:pt x="1" y="104"/>
                    <a:pt x="17" y="120"/>
                    <a:pt x="17" y="137"/>
                  </a:cubicBezTo>
                  <a:cubicBezTo>
                    <a:pt x="17" y="153"/>
                    <a:pt x="17" y="153"/>
                    <a:pt x="38" y="169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20" y="207"/>
                    <a:pt x="157" y="207"/>
                    <a:pt x="174" y="190"/>
                  </a:cubicBezTo>
                  <a:cubicBezTo>
                    <a:pt x="207" y="169"/>
                    <a:pt x="207" y="153"/>
                    <a:pt x="223" y="120"/>
                  </a:cubicBezTo>
                  <a:cubicBezTo>
                    <a:pt x="223" y="104"/>
                    <a:pt x="223" y="66"/>
                    <a:pt x="207" y="50"/>
                  </a:cubicBezTo>
                  <a:cubicBezTo>
                    <a:pt x="190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4" name="Google Shape;12394;p31"/>
            <p:cNvSpPr/>
            <p:nvPr/>
          </p:nvSpPr>
          <p:spPr>
            <a:xfrm>
              <a:off x="4345575" y="3126950"/>
              <a:ext cx="5700" cy="5100"/>
            </a:xfrm>
            <a:custGeom>
              <a:avLst/>
              <a:gdLst/>
              <a:ahLst/>
              <a:cxnLst/>
              <a:rect l="l" t="t" r="r" b="b"/>
              <a:pathLst>
                <a:path w="228" h="204" extrusionOk="0">
                  <a:moveTo>
                    <a:pt x="107" y="1"/>
                  </a:moveTo>
                  <a:cubicBezTo>
                    <a:pt x="78" y="1"/>
                    <a:pt x="49" y="14"/>
                    <a:pt x="21" y="44"/>
                  </a:cubicBezTo>
                  <a:cubicBezTo>
                    <a:pt x="0" y="60"/>
                    <a:pt x="0" y="77"/>
                    <a:pt x="0" y="110"/>
                  </a:cubicBezTo>
                  <a:cubicBezTo>
                    <a:pt x="0" y="126"/>
                    <a:pt x="0" y="126"/>
                    <a:pt x="21" y="147"/>
                  </a:cubicBezTo>
                  <a:cubicBezTo>
                    <a:pt x="21" y="163"/>
                    <a:pt x="38" y="163"/>
                    <a:pt x="38" y="180"/>
                  </a:cubicBezTo>
                  <a:cubicBezTo>
                    <a:pt x="61" y="192"/>
                    <a:pt x="76" y="203"/>
                    <a:pt x="96" y="203"/>
                  </a:cubicBezTo>
                  <a:cubicBezTo>
                    <a:pt x="104" y="203"/>
                    <a:pt x="113" y="201"/>
                    <a:pt x="124" y="196"/>
                  </a:cubicBezTo>
                  <a:cubicBezTo>
                    <a:pt x="157" y="196"/>
                    <a:pt x="174" y="180"/>
                    <a:pt x="190" y="163"/>
                  </a:cubicBezTo>
                  <a:cubicBezTo>
                    <a:pt x="207" y="147"/>
                    <a:pt x="227" y="110"/>
                    <a:pt x="207" y="93"/>
                  </a:cubicBezTo>
                  <a:cubicBezTo>
                    <a:pt x="207" y="60"/>
                    <a:pt x="190" y="44"/>
                    <a:pt x="174" y="23"/>
                  </a:cubicBezTo>
                  <a:cubicBezTo>
                    <a:pt x="152" y="9"/>
                    <a:pt x="129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5" name="Google Shape;12395;p31"/>
            <p:cNvSpPr/>
            <p:nvPr/>
          </p:nvSpPr>
          <p:spPr>
            <a:xfrm>
              <a:off x="4344325" y="3139050"/>
              <a:ext cx="5600" cy="5450"/>
            </a:xfrm>
            <a:custGeom>
              <a:avLst/>
              <a:gdLst/>
              <a:ahLst/>
              <a:cxnLst/>
              <a:rect l="l" t="t" r="r" b="b"/>
              <a:pathLst>
                <a:path w="224" h="218" extrusionOk="0">
                  <a:moveTo>
                    <a:pt x="105" y="1"/>
                  </a:moveTo>
                  <a:cubicBezTo>
                    <a:pt x="94" y="1"/>
                    <a:pt x="83" y="2"/>
                    <a:pt x="71" y="5"/>
                  </a:cubicBezTo>
                  <a:cubicBezTo>
                    <a:pt x="17" y="38"/>
                    <a:pt x="1" y="92"/>
                    <a:pt x="17" y="141"/>
                  </a:cubicBezTo>
                  <a:cubicBezTo>
                    <a:pt x="17" y="158"/>
                    <a:pt x="34" y="178"/>
                    <a:pt x="34" y="178"/>
                  </a:cubicBezTo>
                  <a:cubicBezTo>
                    <a:pt x="61" y="202"/>
                    <a:pt x="95" y="218"/>
                    <a:pt x="124" y="218"/>
                  </a:cubicBezTo>
                  <a:cubicBezTo>
                    <a:pt x="135" y="218"/>
                    <a:pt x="145" y="216"/>
                    <a:pt x="154" y="211"/>
                  </a:cubicBezTo>
                  <a:cubicBezTo>
                    <a:pt x="191" y="195"/>
                    <a:pt x="224" y="158"/>
                    <a:pt x="224" y="125"/>
                  </a:cubicBezTo>
                  <a:cubicBezTo>
                    <a:pt x="224" y="108"/>
                    <a:pt x="224" y="92"/>
                    <a:pt x="207" y="75"/>
                  </a:cubicBezTo>
                  <a:cubicBezTo>
                    <a:pt x="194" y="31"/>
                    <a:pt x="155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6" name="Google Shape;12396;p31"/>
            <p:cNvSpPr/>
            <p:nvPr/>
          </p:nvSpPr>
          <p:spPr>
            <a:xfrm>
              <a:off x="4350325" y="317770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87" y="1"/>
                  </a:moveTo>
                  <a:cubicBezTo>
                    <a:pt x="37" y="1"/>
                    <a:pt x="0" y="34"/>
                    <a:pt x="0" y="92"/>
                  </a:cubicBezTo>
                  <a:lnTo>
                    <a:pt x="0" y="141"/>
                  </a:lnTo>
                  <a:lnTo>
                    <a:pt x="17" y="158"/>
                  </a:lnTo>
                  <a:cubicBezTo>
                    <a:pt x="37" y="195"/>
                    <a:pt x="54" y="195"/>
                    <a:pt x="87" y="211"/>
                  </a:cubicBezTo>
                  <a:cubicBezTo>
                    <a:pt x="120" y="211"/>
                    <a:pt x="140" y="195"/>
                    <a:pt x="157" y="195"/>
                  </a:cubicBezTo>
                  <a:cubicBezTo>
                    <a:pt x="190" y="178"/>
                    <a:pt x="206" y="141"/>
                    <a:pt x="206" y="125"/>
                  </a:cubicBezTo>
                  <a:cubicBezTo>
                    <a:pt x="206" y="92"/>
                    <a:pt x="206" y="55"/>
                    <a:pt x="190" y="38"/>
                  </a:cubicBezTo>
                  <a:cubicBezTo>
                    <a:pt x="173" y="22"/>
                    <a:pt x="140" y="5"/>
                    <a:pt x="120" y="5"/>
                  </a:cubicBezTo>
                  <a:cubicBezTo>
                    <a:pt x="108" y="2"/>
                    <a:pt x="98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7" name="Google Shape;12397;p31"/>
            <p:cNvSpPr/>
            <p:nvPr/>
          </p:nvSpPr>
          <p:spPr>
            <a:xfrm>
              <a:off x="4354650" y="31494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87" y="0"/>
                    <a:pt x="70" y="17"/>
                    <a:pt x="50" y="33"/>
                  </a:cubicBezTo>
                  <a:cubicBezTo>
                    <a:pt x="17" y="33"/>
                    <a:pt x="0" y="70"/>
                    <a:pt x="0" y="87"/>
                  </a:cubicBezTo>
                  <a:lnTo>
                    <a:pt x="0" y="153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3" y="190"/>
                    <a:pt x="70" y="207"/>
                    <a:pt x="87" y="207"/>
                  </a:cubicBezTo>
                  <a:cubicBezTo>
                    <a:pt x="98" y="209"/>
                    <a:pt x="109" y="211"/>
                    <a:pt x="119" y="211"/>
                  </a:cubicBezTo>
                  <a:cubicBezTo>
                    <a:pt x="169" y="211"/>
                    <a:pt x="206" y="178"/>
                    <a:pt x="206" y="120"/>
                  </a:cubicBezTo>
                  <a:cubicBezTo>
                    <a:pt x="206" y="103"/>
                    <a:pt x="206" y="70"/>
                    <a:pt x="190" y="50"/>
                  </a:cubicBezTo>
                  <a:cubicBezTo>
                    <a:pt x="173" y="33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8" name="Google Shape;12398;p31"/>
            <p:cNvSpPr/>
            <p:nvPr/>
          </p:nvSpPr>
          <p:spPr>
            <a:xfrm>
              <a:off x="4384750" y="3111225"/>
              <a:ext cx="1675" cy="4775"/>
            </a:xfrm>
            <a:custGeom>
              <a:avLst/>
              <a:gdLst/>
              <a:ahLst/>
              <a:cxnLst/>
              <a:rect l="l" t="t" r="r" b="b"/>
              <a:pathLst>
                <a:path w="67" h="191" extrusionOk="0">
                  <a:moveTo>
                    <a:pt x="66" y="1"/>
                  </a:moveTo>
                  <a:cubicBezTo>
                    <a:pt x="50" y="1"/>
                    <a:pt x="33" y="17"/>
                    <a:pt x="17" y="34"/>
                  </a:cubicBezTo>
                  <a:cubicBezTo>
                    <a:pt x="0" y="54"/>
                    <a:pt x="0" y="71"/>
                    <a:pt x="0" y="104"/>
                  </a:cubicBezTo>
                  <a:lnTo>
                    <a:pt x="0" y="120"/>
                  </a:lnTo>
                  <a:cubicBezTo>
                    <a:pt x="17" y="137"/>
                    <a:pt x="17" y="157"/>
                    <a:pt x="33" y="174"/>
                  </a:cubicBezTo>
                  <a:cubicBezTo>
                    <a:pt x="50" y="174"/>
                    <a:pt x="50" y="190"/>
                    <a:pt x="66" y="190"/>
                  </a:cubicBezTo>
                  <a:lnTo>
                    <a:pt x="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9" name="Google Shape;12399;p31"/>
            <p:cNvSpPr/>
            <p:nvPr/>
          </p:nvSpPr>
          <p:spPr>
            <a:xfrm>
              <a:off x="4342175" y="31546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1"/>
                  </a:moveTo>
                  <a:cubicBezTo>
                    <a:pt x="70" y="1"/>
                    <a:pt x="0" y="33"/>
                    <a:pt x="0" y="87"/>
                  </a:cubicBezTo>
                  <a:lnTo>
                    <a:pt x="0" y="137"/>
                  </a:lnTo>
                  <a:cubicBezTo>
                    <a:pt x="17" y="174"/>
                    <a:pt x="54" y="207"/>
                    <a:pt x="87" y="207"/>
                  </a:cubicBezTo>
                  <a:cubicBezTo>
                    <a:pt x="94" y="209"/>
                    <a:pt x="100" y="210"/>
                    <a:pt x="107" y="210"/>
                  </a:cubicBezTo>
                  <a:cubicBezTo>
                    <a:pt x="150" y="210"/>
                    <a:pt x="192" y="167"/>
                    <a:pt x="207" y="120"/>
                  </a:cubicBezTo>
                  <a:cubicBezTo>
                    <a:pt x="207" y="87"/>
                    <a:pt x="207" y="71"/>
                    <a:pt x="190" y="50"/>
                  </a:cubicBezTo>
                  <a:cubicBezTo>
                    <a:pt x="174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0" name="Google Shape;12400;p31"/>
            <p:cNvSpPr/>
            <p:nvPr/>
          </p:nvSpPr>
          <p:spPr>
            <a:xfrm>
              <a:off x="4091800" y="31464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1"/>
                  </a:moveTo>
                  <a:cubicBezTo>
                    <a:pt x="104" y="1"/>
                    <a:pt x="71" y="1"/>
                    <a:pt x="50" y="17"/>
                  </a:cubicBezTo>
                  <a:cubicBezTo>
                    <a:pt x="34" y="34"/>
                    <a:pt x="17" y="50"/>
                    <a:pt x="17" y="87"/>
                  </a:cubicBezTo>
                  <a:cubicBezTo>
                    <a:pt x="1" y="104"/>
                    <a:pt x="17" y="120"/>
                    <a:pt x="17" y="137"/>
                  </a:cubicBezTo>
                  <a:cubicBezTo>
                    <a:pt x="17" y="137"/>
                    <a:pt x="17" y="153"/>
                    <a:pt x="34" y="153"/>
                  </a:cubicBezTo>
                  <a:cubicBezTo>
                    <a:pt x="50" y="190"/>
                    <a:pt x="71" y="190"/>
                    <a:pt x="104" y="207"/>
                  </a:cubicBezTo>
                  <a:cubicBezTo>
                    <a:pt x="153" y="207"/>
                    <a:pt x="207" y="170"/>
                    <a:pt x="223" y="120"/>
                  </a:cubicBezTo>
                  <a:cubicBezTo>
                    <a:pt x="223" y="87"/>
                    <a:pt x="223" y="67"/>
                    <a:pt x="207" y="34"/>
                  </a:cubicBezTo>
                  <a:cubicBezTo>
                    <a:pt x="191" y="17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1" name="Google Shape;12401;p31"/>
            <p:cNvSpPr/>
            <p:nvPr/>
          </p:nvSpPr>
          <p:spPr>
            <a:xfrm>
              <a:off x="4082750" y="3201000"/>
              <a:ext cx="5675" cy="5175"/>
            </a:xfrm>
            <a:custGeom>
              <a:avLst/>
              <a:gdLst/>
              <a:ahLst/>
              <a:cxnLst/>
              <a:rect l="l" t="t" r="r" b="b"/>
              <a:pathLst>
                <a:path w="227" h="207" extrusionOk="0">
                  <a:moveTo>
                    <a:pt x="140" y="1"/>
                  </a:moveTo>
                  <a:cubicBezTo>
                    <a:pt x="70" y="1"/>
                    <a:pt x="21" y="34"/>
                    <a:pt x="21" y="87"/>
                  </a:cubicBezTo>
                  <a:cubicBezTo>
                    <a:pt x="0" y="104"/>
                    <a:pt x="21" y="120"/>
                    <a:pt x="21" y="137"/>
                  </a:cubicBezTo>
                  <a:cubicBezTo>
                    <a:pt x="21" y="153"/>
                    <a:pt x="21" y="153"/>
                    <a:pt x="37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24" y="207"/>
                    <a:pt x="157" y="207"/>
                    <a:pt x="173" y="190"/>
                  </a:cubicBezTo>
                  <a:cubicBezTo>
                    <a:pt x="206" y="174"/>
                    <a:pt x="206" y="153"/>
                    <a:pt x="227" y="120"/>
                  </a:cubicBezTo>
                  <a:cubicBezTo>
                    <a:pt x="227" y="104"/>
                    <a:pt x="227" y="71"/>
                    <a:pt x="206" y="50"/>
                  </a:cubicBezTo>
                  <a:cubicBezTo>
                    <a:pt x="190" y="17"/>
                    <a:pt x="157" y="17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2" name="Google Shape;12402;p31"/>
            <p:cNvSpPr/>
            <p:nvPr/>
          </p:nvSpPr>
          <p:spPr>
            <a:xfrm>
              <a:off x="4088400" y="315960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03" y="0"/>
                  </a:moveTo>
                  <a:cubicBezTo>
                    <a:pt x="91" y="0"/>
                    <a:pt x="78" y="8"/>
                    <a:pt x="67" y="8"/>
                  </a:cubicBezTo>
                  <a:cubicBezTo>
                    <a:pt x="17" y="24"/>
                    <a:pt x="1" y="94"/>
                    <a:pt x="17" y="144"/>
                  </a:cubicBezTo>
                  <a:cubicBezTo>
                    <a:pt x="30" y="184"/>
                    <a:pt x="73" y="203"/>
                    <a:pt x="114" y="203"/>
                  </a:cubicBezTo>
                  <a:cubicBezTo>
                    <a:pt x="128" y="203"/>
                    <a:pt x="141" y="201"/>
                    <a:pt x="153" y="197"/>
                  </a:cubicBezTo>
                  <a:cubicBezTo>
                    <a:pt x="170" y="197"/>
                    <a:pt x="170" y="181"/>
                    <a:pt x="186" y="181"/>
                  </a:cubicBezTo>
                  <a:cubicBezTo>
                    <a:pt x="207" y="144"/>
                    <a:pt x="223" y="111"/>
                    <a:pt x="207" y="57"/>
                  </a:cubicBezTo>
                  <a:cubicBezTo>
                    <a:pt x="186" y="24"/>
                    <a:pt x="153" y="8"/>
                    <a:pt x="120" y="8"/>
                  </a:cubicBezTo>
                  <a:cubicBezTo>
                    <a:pt x="115" y="2"/>
                    <a:pt x="109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3" name="Google Shape;12403;p31"/>
            <p:cNvSpPr/>
            <p:nvPr/>
          </p:nvSpPr>
          <p:spPr>
            <a:xfrm>
              <a:off x="4085325" y="3187050"/>
              <a:ext cx="5175" cy="5125"/>
            </a:xfrm>
            <a:custGeom>
              <a:avLst/>
              <a:gdLst/>
              <a:ahLst/>
              <a:cxnLst/>
              <a:rect l="l" t="t" r="r" b="b"/>
              <a:pathLst>
                <a:path w="207" h="205" extrusionOk="0">
                  <a:moveTo>
                    <a:pt x="99" y="1"/>
                  </a:moveTo>
                  <a:cubicBezTo>
                    <a:pt x="68" y="1"/>
                    <a:pt x="39" y="14"/>
                    <a:pt x="21" y="43"/>
                  </a:cubicBezTo>
                  <a:cubicBezTo>
                    <a:pt x="0" y="60"/>
                    <a:pt x="0" y="76"/>
                    <a:pt x="0" y="114"/>
                  </a:cubicBezTo>
                  <a:lnTo>
                    <a:pt x="0" y="147"/>
                  </a:lnTo>
                  <a:lnTo>
                    <a:pt x="37" y="180"/>
                  </a:lnTo>
                  <a:cubicBezTo>
                    <a:pt x="49" y="191"/>
                    <a:pt x="68" y="205"/>
                    <a:pt x="92" y="205"/>
                  </a:cubicBezTo>
                  <a:cubicBezTo>
                    <a:pt x="102" y="205"/>
                    <a:pt x="113" y="202"/>
                    <a:pt x="124" y="196"/>
                  </a:cubicBezTo>
                  <a:cubicBezTo>
                    <a:pt x="140" y="196"/>
                    <a:pt x="173" y="180"/>
                    <a:pt x="190" y="163"/>
                  </a:cubicBezTo>
                  <a:cubicBezTo>
                    <a:pt x="206" y="147"/>
                    <a:pt x="206" y="114"/>
                    <a:pt x="206" y="93"/>
                  </a:cubicBezTo>
                  <a:cubicBezTo>
                    <a:pt x="206" y="60"/>
                    <a:pt x="190" y="43"/>
                    <a:pt x="173" y="27"/>
                  </a:cubicBezTo>
                  <a:cubicBezTo>
                    <a:pt x="151" y="10"/>
                    <a:pt x="124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4" name="Google Shape;12404;p31"/>
            <p:cNvSpPr/>
            <p:nvPr/>
          </p:nvSpPr>
          <p:spPr>
            <a:xfrm>
              <a:off x="4203850" y="3232225"/>
              <a:ext cx="5700" cy="4975"/>
            </a:xfrm>
            <a:custGeom>
              <a:avLst/>
              <a:gdLst/>
              <a:ahLst/>
              <a:cxnLst/>
              <a:rect l="l" t="t" r="r" b="b"/>
              <a:pathLst>
                <a:path w="228" h="199" extrusionOk="0">
                  <a:moveTo>
                    <a:pt x="97" y="1"/>
                  </a:moveTo>
                  <a:cubicBezTo>
                    <a:pt x="55" y="1"/>
                    <a:pt x="18" y="34"/>
                    <a:pt x="0" y="92"/>
                  </a:cubicBezTo>
                  <a:cubicBezTo>
                    <a:pt x="0" y="108"/>
                    <a:pt x="0" y="125"/>
                    <a:pt x="21" y="141"/>
                  </a:cubicBezTo>
                  <a:lnTo>
                    <a:pt x="21" y="162"/>
                  </a:lnTo>
                  <a:cubicBezTo>
                    <a:pt x="38" y="178"/>
                    <a:pt x="71" y="195"/>
                    <a:pt x="87" y="195"/>
                  </a:cubicBezTo>
                  <a:cubicBezTo>
                    <a:pt x="99" y="198"/>
                    <a:pt x="110" y="199"/>
                    <a:pt x="121" y="199"/>
                  </a:cubicBezTo>
                  <a:cubicBezTo>
                    <a:pt x="173" y="199"/>
                    <a:pt x="207" y="166"/>
                    <a:pt x="207" y="108"/>
                  </a:cubicBezTo>
                  <a:cubicBezTo>
                    <a:pt x="227" y="92"/>
                    <a:pt x="207" y="59"/>
                    <a:pt x="190" y="38"/>
                  </a:cubicBezTo>
                  <a:cubicBezTo>
                    <a:pt x="174" y="22"/>
                    <a:pt x="157" y="5"/>
                    <a:pt x="124" y="5"/>
                  </a:cubicBezTo>
                  <a:cubicBezTo>
                    <a:pt x="115" y="2"/>
                    <a:pt x="106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5" name="Google Shape;12405;p31"/>
            <p:cNvSpPr/>
            <p:nvPr/>
          </p:nvSpPr>
          <p:spPr>
            <a:xfrm>
              <a:off x="4098200" y="3178475"/>
              <a:ext cx="5700" cy="5025"/>
            </a:xfrm>
            <a:custGeom>
              <a:avLst/>
              <a:gdLst/>
              <a:ahLst/>
              <a:cxnLst/>
              <a:rect l="l" t="t" r="r" b="b"/>
              <a:pathLst>
                <a:path w="228" h="201" extrusionOk="0">
                  <a:moveTo>
                    <a:pt x="93" y="0"/>
                  </a:moveTo>
                  <a:cubicBezTo>
                    <a:pt x="69" y="0"/>
                    <a:pt x="49" y="12"/>
                    <a:pt x="38" y="24"/>
                  </a:cubicBezTo>
                  <a:cubicBezTo>
                    <a:pt x="21" y="44"/>
                    <a:pt x="21" y="61"/>
                    <a:pt x="0" y="94"/>
                  </a:cubicBezTo>
                  <a:cubicBezTo>
                    <a:pt x="0" y="110"/>
                    <a:pt x="0" y="127"/>
                    <a:pt x="21" y="147"/>
                  </a:cubicBezTo>
                  <a:cubicBezTo>
                    <a:pt x="38" y="180"/>
                    <a:pt x="54" y="197"/>
                    <a:pt x="104" y="197"/>
                  </a:cubicBezTo>
                  <a:cubicBezTo>
                    <a:pt x="113" y="200"/>
                    <a:pt x="122" y="201"/>
                    <a:pt x="130" y="201"/>
                  </a:cubicBezTo>
                  <a:cubicBezTo>
                    <a:pt x="173" y="201"/>
                    <a:pt x="210" y="168"/>
                    <a:pt x="227" y="110"/>
                  </a:cubicBezTo>
                  <a:cubicBezTo>
                    <a:pt x="227" y="94"/>
                    <a:pt x="207" y="61"/>
                    <a:pt x="190" y="44"/>
                  </a:cubicBezTo>
                  <a:cubicBezTo>
                    <a:pt x="174" y="24"/>
                    <a:pt x="157" y="7"/>
                    <a:pt x="124" y="7"/>
                  </a:cubicBezTo>
                  <a:cubicBezTo>
                    <a:pt x="113" y="2"/>
                    <a:pt x="103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6" name="Google Shape;12406;p31"/>
            <p:cNvSpPr/>
            <p:nvPr/>
          </p:nvSpPr>
          <p:spPr>
            <a:xfrm>
              <a:off x="4096950" y="319445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02" y="0"/>
                  </a:moveTo>
                  <a:cubicBezTo>
                    <a:pt x="58" y="0"/>
                    <a:pt x="15" y="46"/>
                    <a:pt x="1" y="90"/>
                  </a:cubicBezTo>
                  <a:lnTo>
                    <a:pt x="1" y="143"/>
                  </a:lnTo>
                  <a:cubicBezTo>
                    <a:pt x="17" y="143"/>
                    <a:pt x="17" y="160"/>
                    <a:pt x="17" y="160"/>
                  </a:cubicBezTo>
                  <a:cubicBezTo>
                    <a:pt x="34" y="193"/>
                    <a:pt x="71" y="193"/>
                    <a:pt x="88" y="209"/>
                  </a:cubicBezTo>
                  <a:cubicBezTo>
                    <a:pt x="137" y="209"/>
                    <a:pt x="207" y="176"/>
                    <a:pt x="207" y="127"/>
                  </a:cubicBezTo>
                  <a:cubicBezTo>
                    <a:pt x="207" y="90"/>
                    <a:pt x="207" y="73"/>
                    <a:pt x="191" y="40"/>
                  </a:cubicBezTo>
                  <a:cubicBezTo>
                    <a:pt x="174" y="24"/>
                    <a:pt x="154" y="3"/>
                    <a:pt x="121" y="3"/>
                  </a:cubicBezTo>
                  <a:cubicBezTo>
                    <a:pt x="114" y="1"/>
                    <a:pt x="108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7" name="Google Shape;12407;p31"/>
            <p:cNvSpPr/>
            <p:nvPr/>
          </p:nvSpPr>
          <p:spPr>
            <a:xfrm>
              <a:off x="4095200" y="32083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104" y="1"/>
                    <a:pt x="71" y="17"/>
                    <a:pt x="55" y="17"/>
                  </a:cubicBezTo>
                  <a:cubicBezTo>
                    <a:pt x="38" y="34"/>
                    <a:pt x="17" y="67"/>
                    <a:pt x="1" y="87"/>
                  </a:cubicBezTo>
                  <a:cubicBezTo>
                    <a:pt x="1" y="104"/>
                    <a:pt x="1" y="137"/>
                    <a:pt x="17" y="137"/>
                  </a:cubicBezTo>
                  <a:cubicBezTo>
                    <a:pt x="17" y="153"/>
                    <a:pt x="17" y="153"/>
                    <a:pt x="38" y="170"/>
                  </a:cubicBezTo>
                  <a:cubicBezTo>
                    <a:pt x="55" y="190"/>
                    <a:pt x="71" y="207"/>
                    <a:pt x="104" y="207"/>
                  </a:cubicBezTo>
                  <a:cubicBezTo>
                    <a:pt x="111" y="209"/>
                    <a:pt x="117" y="210"/>
                    <a:pt x="124" y="210"/>
                  </a:cubicBezTo>
                  <a:cubicBezTo>
                    <a:pt x="170" y="210"/>
                    <a:pt x="209" y="163"/>
                    <a:pt x="224" y="120"/>
                  </a:cubicBezTo>
                  <a:cubicBezTo>
                    <a:pt x="224" y="104"/>
                    <a:pt x="207" y="67"/>
                    <a:pt x="191" y="50"/>
                  </a:cubicBezTo>
                  <a:cubicBezTo>
                    <a:pt x="174" y="17"/>
                    <a:pt x="158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8" name="Google Shape;12408;p31"/>
            <p:cNvSpPr/>
            <p:nvPr/>
          </p:nvSpPr>
          <p:spPr>
            <a:xfrm>
              <a:off x="3986575" y="3045575"/>
              <a:ext cx="1775" cy="4250"/>
            </a:xfrm>
            <a:custGeom>
              <a:avLst/>
              <a:gdLst/>
              <a:ahLst/>
              <a:cxnLst/>
              <a:rect l="l" t="t" r="r" b="b"/>
              <a:pathLst>
                <a:path w="71" h="170" extrusionOk="0">
                  <a:moveTo>
                    <a:pt x="17" y="0"/>
                  </a:moveTo>
                  <a:cubicBezTo>
                    <a:pt x="0" y="50"/>
                    <a:pt x="0" y="120"/>
                    <a:pt x="0" y="170"/>
                  </a:cubicBezTo>
                  <a:cubicBezTo>
                    <a:pt x="54" y="153"/>
                    <a:pt x="70" y="104"/>
                    <a:pt x="54" y="50"/>
                  </a:cubicBezTo>
                  <a:cubicBezTo>
                    <a:pt x="33" y="33"/>
                    <a:pt x="33" y="17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9" name="Google Shape;12409;p31"/>
            <p:cNvSpPr/>
            <p:nvPr/>
          </p:nvSpPr>
          <p:spPr>
            <a:xfrm>
              <a:off x="4174675" y="2942925"/>
              <a:ext cx="5600" cy="4850"/>
            </a:xfrm>
            <a:custGeom>
              <a:avLst/>
              <a:gdLst/>
              <a:ahLst/>
              <a:cxnLst/>
              <a:rect l="l" t="t" r="r" b="b"/>
              <a:pathLst>
                <a:path w="224" h="194" extrusionOk="0">
                  <a:moveTo>
                    <a:pt x="87" y="0"/>
                  </a:moveTo>
                  <a:cubicBezTo>
                    <a:pt x="71" y="0"/>
                    <a:pt x="54" y="0"/>
                    <a:pt x="54" y="17"/>
                  </a:cubicBezTo>
                  <a:cubicBezTo>
                    <a:pt x="34" y="33"/>
                    <a:pt x="17" y="50"/>
                    <a:pt x="17" y="66"/>
                  </a:cubicBezTo>
                  <a:cubicBezTo>
                    <a:pt x="1" y="103"/>
                    <a:pt x="17" y="120"/>
                    <a:pt x="17" y="136"/>
                  </a:cubicBezTo>
                  <a:cubicBezTo>
                    <a:pt x="17" y="136"/>
                    <a:pt x="17" y="153"/>
                    <a:pt x="34" y="153"/>
                  </a:cubicBezTo>
                  <a:cubicBezTo>
                    <a:pt x="54" y="169"/>
                    <a:pt x="71" y="190"/>
                    <a:pt x="104" y="190"/>
                  </a:cubicBezTo>
                  <a:cubicBezTo>
                    <a:pt x="112" y="192"/>
                    <a:pt x="121" y="194"/>
                    <a:pt x="129" y="194"/>
                  </a:cubicBezTo>
                  <a:cubicBezTo>
                    <a:pt x="172" y="194"/>
                    <a:pt x="209" y="159"/>
                    <a:pt x="223" y="103"/>
                  </a:cubicBezTo>
                  <a:cubicBezTo>
                    <a:pt x="223" y="87"/>
                    <a:pt x="223" y="50"/>
                    <a:pt x="207" y="33"/>
                  </a:cubicBezTo>
                  <a:lnTo>
                    <a:pt x="190" y="33"/>
                  </a:lnTo>
                  <a:cubicBezTo>
                    <a:pt x="157" y="17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0" name="Google Shape;12410;p31"/>
            <p:cNvSpPr/>
            <p:nvPr/>
          </p:nvSpPr>
          <p:spPr>
            <a:xfrm>
              <a:off x="4162625" y="2939000"/>
              <a:ext cx="3925" cy="1525"/>
            </a:xfrm>
            <a:custGeom>
              <a:avLst/>
              <a:gdLst/>
              <a:ahLst/>
              <a:cxnLst/>
              <a:rect l="l" t="t" r="r" b="b"/>
              <a:pathLst>
                <a:path w="157" h="61" extrusionOk="0">
                  <a:moveTo>
                    <a:pt x="0" y="0"/>
                  </a:moveTo>
                  <a:lnTo>
                    <a:pt x="21" y="17"/>
                  </a:lnTo>
                  <a:cubicBezTo>
                    <a:pt x="37" y="38"/>
                    <a:pt x="54" y="54"/>
                    <a:pt x="87" y="54"/>
                  </a:cubicBezTo>
                  <a:cubicBezTo>
                    <a:pt x="92" y="59"/>
                    <a:pt x="98" y="61"/>
                    <a:pt x="106" y="61"/>
                  </a:cubicBezTo>
                  <a:cubicBezTo>
                    <a:pt x="123" y="61"/>
                    <a:pt x="145" y="49"/>
                    <a:pt x="157" y="38"/>
                  </a:cubicBezTo>
                  <a:cubicBezTo>
                    <a:pt x="103" y="17"/>
                    <a:pt x="54" y="1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1" name="Google Shape;12411;p31"/>
            <p:cNvSpPr/>
            <p:nvPr/>
          </p:nvSpPr>
          <p:spPr>
            <a:xfrm>
              <a:off x="4198275" y="2951050"/>
              <a:ext cx="4775" cy="3025"/>
            </a:xfrm>
            <a:custGeom>
              <a:avLst/>
              <a:gdLst/>
              <a:ahLst/>
              <a:cxnLst/>
              <a:rect l="l" t="t" r="r" b="b"/>
              <a:pathLst>
                <a:path w="191" h="121" extrusionOk="0">
                  <a:moveTo>
                    <a:pt x="1" y="1"/>
                  </a:moveTo>
                  <a:cubicBezTo>
                    <a:pt x="1" y="17"/>
                    <a:pt x="1" y="34"/>
                    <a:pt x="17" y="50"/>
                  </a:cubicBezTo>
                  <a:lnTo>
                    <a:pt x="17" y="71"/>
                  </a:lnTo>
                  <a:cubicBezTo>
                    <a:pt x="38" y="104"/>
                    <a:pt x="71" y="104"/>
                    <a:pt x="87" y="120"/>
                  </a:cubicBezTo>
                  <a:cubicBezTo>
                    <a:pt x="141" y="120"/>
                    <a:pt x="174" y="104"/>
                    <a:pt x="190" y="87"/>
                  </a:cubicBezTo>
                  <a:cubicBezTo>
                    <a:pt x="141" y="50"/>
                    <a:pt x="71" y="17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2" name="Google Shape;12412;p31"/>
            <p:cNvSpPr/>
            <p:nvPr/>
          </p:nvSpPr>
          <p:spPr>
            <a:xfrm>
              <a:off x="4099950" y="2932600"/>
              <a:ext cx="5600" cy="4025"/>
            </a:xfrm>
            <a:custGeom>
              <a:avLst/>
              <a:gdLst/>
              <a:ahLst/>
              <a:cxnLst/>
              <a:rect l="l" t="t" r="r" b="b"/>
              <a:pathLst>
                <a:path w="224" h="161" extrusionOk="0">
                  <a:moveTo>
                    <a:pt x="207" y="1"/>
                  </a:moveTo>
                  <a:cubicBezTo>
                    <a:pt x="137" y="1"/>
                    <a:pt x="87" y="17"/>
                    <a:pt x="17" y="17"/>
                  </a:cubicBezTo>
                  <a:cubicBezTo>
                    <a:pt x="1" y="34"/>
                    <a:pt x="1" y="50"/>
                    <a:pt x="1" y="67"/>
                  </a:cubicBezTo>
                  <a:cubicBezTo>
                    <a:pt x="1" y="87"/>
                    <a:pt x="17" y="87"/>
                    <a:pt x="17" y="104"/>
                  </a:cubicBezTo>
                  <a:cubicBezTo>
                    <a:pt x="17" y="120"/>
                    <a:pt x="34" y="137"/>
                    <a:pt x="54" y="137"/>
                  </a:cubicBezTo>
                  <a:cubicBezTo>
                    <a:pt x="66" y="149"/>
                    <a:pt x="86" y="160"/>
                    <a:pt x="102" y="160"/>
                  </a:cubicBezTo>
                  <a:cubicBezTo>
                    <a:pt x="109" y="160"/>
                    <a:pt x="115" y="158"/>
                    <a:pt x="120" y="153"/>
                  </a:cubicBezTo>
                  <a:cubicBezTo>
                    <a:pt x="157" y="153"/>
                    <a:pt x="174" y="153"/>
                    <a:pt x="190" y="120"/>
                  </a:cubicBezTo>
                  <a:cubicBezTo>
                    <a:pt x="207" y="104"/>
                    <a:pt x="223" y="67"/>
                    <a:pt x="223" y="50"/>
                  </a:cubicBezTo>
                  <a:cubicBezTo>
                    <a:pt x="207" y="34"/>
                    <a:pt x="207" y="17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3" name="Google Shape;12413;p31"/>
            <p:cNvSpPr/>
            <p:nvPr/>
          </p:nvSpPr>
          <p:spPr>
            <a:xfrm>
              <a:off x="4049750" y="3188525"/>
              <a:ext cx="4250" cy="4375"/>
            </a:xfrm>
            <a:custGeom>
              <a:avLst/>
              <a:gdLst/>
              <a:ahLst/>
              <a:cxnLst/>
              <a:rect l="l" t="t" r="r" b="b"/>
              <a:pathLst>
                <a:path w="170" h="175" extrusionOk="0">
                  <a:moveTo>
                    <a:pt x="83" y="1"/>
                  </a:moveTo>
                  <a:cubicBezTo>
                    <a:pt x="50" y="1"/>
                    <a:pt x="17" y="1"/>
                    <a:pt x="1" y="34"/>
                  </a:cubicBezTo>
                  <a:cubicBezTo>
                    <a:pt x="50" y="71"/>
                    <a:pt x="104" y="121"/>
                    <a:pt x="153" y="174"/>
                  </a:cubicBezTo>
                  <a:cubicBezTo>
                    <a:pt x="170" y="158"/>
                    <a:pt x="170" y="137"/>
                    <a:pt x="170" y="121"/>
                  </a:cubicBezTo>
                  <a:cubicBezTo>
                    <a:pt x="170" y="88"/>
                    <a:pt x="170" y="71"/>
                    <a:pt x="153" y="34"/>
                  </a:cubicBezTo>
                  <a:cubicBezTo>
                    <a:pt x="137" y="17"/>
                    <a:pt x="120" y="1"/>
                    <a:pt x="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4" name="Google Shape;12414;p31"/>
            <p:cNvSpPr/>
            <p:nvPr/>
          </p:nvSpPr>
          <p:spPr>
            <a:xfrm>
              <a:off x="4071600" y="3206975"/>
              <a:ext cx="3025" cy="2200"/>
            </a:xfrm>
            <a:custGeom>
              <a:avLst/>
              <a:gdLst/>
              <a:ahLst/>
              <a:cxnLst/>
              <a:rect l="l" t="t" r="r" b="b"/>
              <a:pathLst>
                <a:path w="121" h="88" extrusionOk="0">
                  <a:moveTo>
                    <a:pt x="1" y="1"/>
                  </a:moveTo>
                  <a:cubicBezTo>
                    <a:pt x="54" y="38"/>
                    <a:pt x="87" y="71"/>
                    <a:pt x="120" y="88"/>
                  </a:cubicBezTo>
                  <a:cubicBezTo>
                    <a:pt x="120" y="71"/>
                    <a:pt x="104" y="55"/>
                    <a:pt x="87" y="38"/>
                  </a:cubicBezTo>
                  <a:cubicBezTo>
                    <a:pt x="71" y="17"/>
                    <a:pt x="34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5" name="Google Shape;12415;p31"/>
            <p:cNvSpPr/>
            <p:nvPr/>
          </p:nvSpPr>
          <p:spPr>
            <a:xfrm>
              <a:off x="4007175" y="3139175"/>
              <a:ext cx="3025" cy="3825"/>
            </a:xfrm>
            <a:custGeom>
              <a:avLst/>
              <a:gdLst/>
              <a:ahLst/>
              <a:cxnLst/>
              <a:rect l="l" t="t" r="r" b="b"/>
              <a:pathLst>
                <a:path w="121" h="153" extrusionOk="0">
                  <a:moveTo>
                    <a:pt x="1" y="0"/>
                  </a:moveTo>
                  <a:cubicBezTo>
                    <a:pt x="34" y="50"/>
                    <a:pt x="71" y="103"/>
                    <a:pt x="104" y="153"/>
                  </a:cubicBezTo>
                  <a:cubicBezTo>
                    <a:pt x="121" y="136"/>
                    <a:pt x="121" y="103"/>
                    <a:pt x="121" y="70"/>
                  </a:cubicBezTo>
                  <a:cubicBezTo>
                    <a:pt x="104" y="17"/>
                    <a:pt x="55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6" name="Google Shape;12416;p31"/>
            <p:cNvSpPr/>
            <p:nvPr/>
          </p:nvSpPr>
          <p:spPr>
            <a:xfrm>
              <a:off x="4208600" y="2956200"/>
              <a:ext cx="5575" cy="4525"/>
            </a:xfrm>
            <a:custGeom>
              <a:avLst/>
              <a:gdLst/>
              <a:ahLst/>
              <a:cxnLst/>
              <a:rect l="l" t="t" r="r" b="b"/>
              <a:pathLst>
                <a:path w="223" h="181" extrusionOk="0">
                  <a:moveTo>
                    <a:pt x="37" y="1"/>
                  </a:moveTo>
                  <a:cubicBezTo>
                    <a:pt x="17" y="34"/>
                    <a:pt x="0" y="71"/>
                    <a:pt x="17" y="104"/>
                  </a:cubicBezTo>
                  <a:cubicBezTo>
                    <a:pt x="37" y="120"/>
                    <a:pt x="37" y="137"/>
                    <a:pt x="54" y="153"/>
                  </a:cubicBezTo>
                  <a:cubicBezTo>
                    <a:pt x="65" y="168"/>
                    <a:pt x="94" y="181"/>
                    <a:pt x="123" y="181"/>
                  </a:cubicBezTo>
                  <a:cubicBezTo>
                    <a:pt x="135" y="181"/>
                    <a:pt x="146" y="179"/>
                    <a:pt x="157" y="174"/>
                  </a:cubicBezTo>
                  <a:cubicBezTo>
                    <a:pt x="190" y="153"/>
                    <a:pt x="206" y="137"/>
                    <a:pt x="223" y="104"/>
                  </a:cubicBezTo>
                  <a:cubicBezTo>
                    <a:pt x="157" y="71"/>
                    <a:pt x="103" y="34"/>
                    <a:pt x="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7" name="Google Shape;12417;p31"/>
            <p:cNvSpPr/>
            <p:nvPr/>
          </p:nvSpPr>
          <p:spPr>
            <a:xfrm>
              <a:off x="4356800" y="32259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04" y="1"/>
                  </a:moveTo>
                  <a:cubicBezTo>
                    <a:pt x="67" y="1"/>
                    <a:pt x="50" y="17"/>
                    <a:pt x="34" y="34"/>
                  </a:cubicBezTo>
                  <a:cubicBezTo>
                    <a:pt x="17" y="67"/>
                    <a:pt x="1" y="83"/>
                    <a:pt x="1" y="120"/>
                  </a:cubicBezTo>
                  <a:cubicBezTo>
                    <a:pt x="1" y="120"/>
                    <a:pt x="1" y="137"/>
                    <a:pt x="17" y="137"/>
                  </a:cubicBezTo>
                  <a:cubicBezTo>
                    <a:pt x="17" y="153"/>
                    <a:pt x="34" y="170"/>
                    <a:pt x="34" y="186"/>
                  </a:cubicBezTo>
                  <a:cubicBezTo>
                    <a:pt x="55" y="201"/>
                    <a:pt x="78" y="207"/>
                    <a:pt x="100" y="207"/>
                  </a:cubicBezTo>
                  <a:cubicBezTo>
                    <a:pt x="135" y="207"/>
                    <a:pt x="168" y="192"/>
                    <a:pt x="190" y="170"/>
                  </a:cubicBezTo>
                  <a:cubicBezTo>
                    <a:pt x="207" y="153"/>
                    <a:pt x="223" y="120"/>
                    <a:pt x="207" y="83"/>
                  </a:cubicBezTo>
                  <a:cubicBezTo>
                    <a:pt x="207" y="67"/>
                    <a:pt x="190" y="34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8" name="Google Shape;12418;p31"/>
            <p:cNvSpPr/>
            <p:nvPr/>
          </p:nvSpPr>
          <p:spPr>
            <a:xfrm>
              <a:off x="4343000" y="32331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4" y="0"/>
                  </a:moveTo>
                  <a:cubicBezTo>
                    <a:pt x="70" y="0"/>
                    <a:pt x="0" y="37"/>
                    <a:pt x="0" y="87"/>
                  </a:cubicBezTo>
                  <a:lnTo>
                    <a:pt x="0" y="140"/>
                  </a:lnTo>
                  <a:cubicBezTo>
                    <a:pt x="0" y="157"/>
                    <a:pt x="21" y="157"/>
                    <a:pt x="21" y="173"/>
                  </a:cubicBezTo>
                  <a:cubicBezTo>
                    <a:pt x="37" y="190"/>
                    <a:pt x="54" y="206"/>
                    <a:pt x="87" y="206"/>
                  </a:cubicBezTo>
                  <a:cubicBezTo>
                    <a:pt x="95" y="209"/>
                    <a:pt x="103" y="211"/>
                    <a:pt x="112" y="211"/>
                  </a:cubicBezTo>
                  <a:cubicBezTo>
                    <a:pt x="159" y="211"/>
                    <a:pt x="207" y="166"/>
                    <a:pt x="207" y="124"/>
                  </a:cubicBezTo>
                  <a:cubicBezTo>
                    <a:pt x="207" y="103"/>
                    <a:pt x="207" y="70"/>
                    <a:pt x="190" y="54"/>
                  </a:cubicBezTo>
                  <a:cubicBezTo>
                    <a:pt x="174" y="21"/>
                    <a:pt x="157" y="21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9" name="Google Shape;12419;p31"/>
            <p:cNvSpPr/>
            <p:nvPr/>
          </p:nvSpPr>
          <p:spPr>
            <a:xfrm>
              <a:off x="4343925" y="32194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66" y="1"/>
                    <a:pt x="17" y="34"/>
                    <a:pt x="0" y="87"/>
                  </a:cubicBezTo>
                  <a:lnTo>
                    <a:pt x="0" y="120"/>
                  </a:lnTo>
                  <a:lnTo>
                    <a:pt x="0" y="137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3" y="190"/>
                    <a:pt x="66" y="207"/>
                    <a:pt x="87" y="207"/>
                  </a:cubicBezTo>
                  <a:cubicBezTo>
                    <a:pt x="120" y="207"/>
                    <a:pt x="137" y="207"/>
                    <a:pt x="170" y="190"/>
                  </a:cubicBezTo>
                  <a:cubicBezTo>
                    <a:pt x="190" y="174"/>
                    <a:pt x="207" y="157"/>
                    <a:pt x="207" y="120"/>
                  </a:cubicBezTo>
                  <a:cubicBezTo>
                    <a:pt x="207" y="104"/>
                    <a:pt x="207" y="71"/>
                    <a:pt x="190" y="54"/>
                  </a:cubicBezTo>
                  <a:cubicBezTo>
                    <a:pt x="170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0" name="Google Shape;12420;p31"/>
            <p:cNvSpPr/>
            <p:nvPr/>
          </p:nvSpPr>
          <p:spPr>
            <a:xfrm>
              <a:off x="4360200" y="32014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0"/>
                  </a:moveTo>
                  <a:cubicBezTo>
                    <a:pt x="71" y="0"/>
                    <a:pt x="17" y="33"/>
                    <a:pt x="17" y="87"/>
                  </a:cubicBezTo>
                  <a:cubicBezTo>
                    <a:pt x="1" y="103"/>
                    <a:pt x="17" y="120"/>
                    <a:pt x="17" y="136"/>
                  </a:cubicBezTo>
                  <a:cubicBezTo>
                    <a:pt x="17" y="157"/>
                    <a:pt x="17" y="157"/>
                    <a:pt x="34" y="173"/>
                  </a:cubicBezTo>
                  <a:cubicBezTo>
                    <a:pt x="54" y="190"/>
                    <a:pt x="71" y="206"/>
                    <a:pt x="104" y="206"/>
                  </a:cubicBezTo>
                  <a:cubicBezTo>
                    <a:pt x="120" y="206"/>
                    <a:pt x="158" y="206"/>
                    <a:pt x="174" y="190"/>
                  </a:cubicBezTo>
                  <a:cubicBezTo>
                    <a:pt x="207" y="173"/>
                    <a:pt x="207" y="157"/>
                    <a:pt x="224" y="120"/>
                  </a:cubicBezTo>
                  <a:cubicBezTo>
                    <a:pt x="224" y="87"/>
                    <a:pt x="224" y="70"/>
                    <a:pt x="207" y="54"/>
                  </a:cubicBezTo>
                  <a:cubicBezTo>
                    <a:pt x="191" y="17"/>
                    <a:pt x="158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1" name="Google Shape;12421;p31"/>
            <p:cNvSpPr/>
            <p:nvPr/>
          </p:nvSpPr>
          <p:spPr>
            <a:xfrm>
              <a:off x="4338350" y="3245125"/>
              <a:ext cx="6000" cy="5375"/>
            </a:xfrm>
            <a:custGeom>
              <a:avLst/>
              <a:gdLst/>
              <a:ahLst/>
              <a:cxnLst/>
              <a:rect l="l" t="t" r="r" b="b"/>
              <a:pathLst>
                <a:path w="240" h="215" extrusionOk="0">
                  <a:moveTo>
                    <a:pt x="111" y="0"/>
                  </a:moveTo>
                  <a:cubicBezTo>
                    <a:pt x="102" y="0"/>
                    <a:pt x="93" y="2"/>
                    <a:pt x="83" y="5"/>
                  </a:cubicBezTo>
                  <a:cubicBezTo>
                    <a:pt x="17" y="38"/>
                    <a:pt x="1" y="91"/>
                    <a:pt x="17" y="141"/>
                  </a:cubicBezTo>
                  <a:cubicBezTo>
                    <a:pt x="31" y="185"/>
                    <a:pt x="81" y="215"/>
                    <a:pt x="126" y="215"/>
                  </a:cubicBezTo>
                  <a:cubicBezTo>
                    <a:pt x="135" y="215"/>
                    <a:pt x="145" y="214"/>
                    <a:pt x="153" y="211"/>
                  </a:cubicBezTo>
                  <a:cubicBezTo>
                    <a:pt x="207" y="178"/>
                    <a:pt x="240" y="124"/>
                    <a:pt x="207" y="75"/>
                  </a:cubicBezTo>
                  <a:cubicBezTo>
                    <a:pt x="190" y="30"/>
                    <a:pt x="153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2" name="Google Shape;12422;p31"/>
            <p:cNvSpPr/>
            <p:nvPr/>
          </p:nvSpPr>
          <p:spPr>
            <a:xfrm>
              <a:off x="4334450" y="31958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70" y="1"/>
                    <a:pt x="0" y="34"/>
                    <a:pt x="0" y="87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74"/>
                  </a:cubicBezTo>
                  <a:cubicBezTo>
                    <a:pt x="33" y="190"/>
                    <a:pt x="54" y="207"/>
                    <a:pt x="87" y="207"/>
                  </a:cubicBezTo>
                  <a:cubicBezTo>
                    <a:pt x="93" y="209"/>
                    <a:pt x="100" y="210"/>
                    <a:pt x="107" y="210"/>
                  </a:cubicBezTo>
                  <a:cubicBezTo>
                    <a:pt x="150" y="210"/>
                    <a:pt x="192" y="167"/>
                    <a:pt x="206" y="120"/>
                  </a:cubicBezTo>
                  <a:cubicBezTo>
                    <a:pt x="206" y="87"/>
                    <a:pt x="206" y="71"/>
                    <a:pt x="190" y="50"/>
                  </a:cubicBezTo>
                  <a:cubicBezTo>
                    <a:pt x="17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3" name="Google Shape;12423;p31"/>
            <p:cNvSpPr/>
            <p:nvPr/>
          </p:nvSpPr>
          <p:spPr>
            <a:xfrm>
              <a:off x="4312600" y="32537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3" y="1"/>
                    <a:pt x="50" y="1"/>
                    <a:pt x="17" y="38"/>
                  </a:cubicBezTo>
                  <a:cubicBezTo>
                    <a:pt x="17" y="54"/>
                    <a:pt x="0" y="71"/>
                    <a:pt x="0" y="87"/>
                  </a:cubicBezTo>
                  <a:lnTo>
                    <a:pt x="0" y="141"/>
                  </a:lnTo>
                  <a:cubicBezTo>
                    <a:pt x="17" y="174"/>
                    <a:pt x="50" y="207"/>
                    <a:pt x="83" y="207"/>
                  </a:cubicBezTo>
                  <a:cubicBezTo>
                    <a:pt x="153" y="207"/>
                    <a:pt x="186" y="174"/>
                    <a:pt x="206" y="124"/>
                  </a:cubicBezTo>
                  <a:cubicBezTo>
                    <a:pt x="206" y="87"/>
                    <a:pt x="206" y="71"/>
                    <a:pt x="186" y="38"/>
                  </a:cubicBezTo>
                  <a:cubicBezTo>
                    <a:pt x="169" y="21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4" name="Google Shape;12424;p31"/>
            <p:cNvSpPr/>
            <p:nvPr/>
          </p:nvSpPr>
          <p:spPr>
            <a:xfrm>
              <a:off x="4350325" y="3193700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03" y="0"/>
                  </a:moveTo>
                  <a:cubicBezTo>
                    <a:pt x="70" y="0"/>
                    <a:pt x="37" y="17"/>
                    <a:pt x="17" y="33"/>
                  </a:cubicBezTo>
                  <a:cubicBezTo>
                    <a:pt x="0" y="54"/>
                    <a:pt x="0" y="87"/>
                    <a:pt x="0" y="120"/>
                  </a:cubicBezTo>
                  <a:lnTo>
                    <a:pt x="0" y="136"/>
                  </a:lnTo>
                  <a:cubicBezTo>
                    <a:pt x="17" y="157"/>
                    <a:pt x="37" y="173"/>
                    <a:pt x="37" y="190"/>
                  </a:cubicBezTo>
                  <a:cubicBezTo>
                    <a:pt x="56" y="202"/>
                    <a:pt x="78" y="208"/>
                    <a:pt x="100" y="208"/>
                  </a:cubicBezTo>
                  <a:cubicBezTo>
                    <a:pt x="135" y="208"/>
                    <a:pt x="169" y="194"/>
                    <a:pt x="190" y="173"/>
                  </a:cubicBezTo>
                  <a:cubicBezTo>
                    <a:pt x="223" y="120"/>
                    <a:pt x="223" y="54"/>
                    <a:pt x="173" y="17"/>
                  </a:cubicBezTo>
                  <a:cubicBezTo>
                    <a:pt x="157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5" name="Google Shape;12425;p31"/>
            <p:cNvSpPr/>
            <p:nvPr/>
          </p:nvSpPr>
          <p:spPr>
            <a:xfrm>
              <a:off x="4336600" y="31836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3" y="0"/>
                  </a:moveTo>
                  <a:cubicBezTo>
                    <a:pt x="84" y="0"/>
                    <a:pt x="55" y="13"/>
                    <a:pt x="34" y="43"/>
                  </a:cubicBezTo>
                  <a:cubicBezTo>
                    <a:pt x="17" y="60"/>
                    <a:pt x="1" y="93"/>
                    <a:pt x="1" y="109"/>
                  </a:cubicBezTo>
                  <a:cubicBezTo>
                    <a:pt x="1" y="126"/>
                    <a:pt x="17" y="146"/>
                    <a:pt x="17" y="146"/>
                  </a:cubicBezTo>
                  <a:cubicBezTo>
                    <a:pt x="17" y="163"/>
                    <a:pt x="34" y="179"/>
                    <a:pt x="50" y="179"/>
                  </a:cubicBezTo>
                  <a:cubicBezTo>
                    <a:pt x="67" y="202"/>
                    <a:pt x="90" y="211"/>
                    <a:pt x="113" y="211"/>
                  </a:cubicBezTo>
                  <a:cubicBezTo>
                    <a:pt x="141" y="211"/>
                    <a:pt x="170" y="198"/>
                    <a:pt x="190" y="179"/>
                  </a:cubicBezTo>
                  <a:cubicBezTo>
                    <a:pt x="207" y="146"/>
                    <a:pt x="223" y="126"/>
                    <a:pt x="223" y="93"/>
                  </a:cubicBezTo>
                  <a:cubicBezTo>
                    <a:pt x="207" y="76"/>
                    <a:pt x="207" y="43"/>
                    <a:pt x="174" y="23"/>
                  </a:cubicBezTo>
                  <a:cubicBezTo>
                    <a:pt x="158" y="8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6" name="Google Shape;12426;p31"/>
            <p:cNvSpPr/>
            <p:nvPr/>
          </p:nvSpPr>
          <p:spPr>
            <a:xfrm>
              <a:off x="4354650" y="323925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70" y="0"/>
                    <a:pt x="17" y="33"/>
                    <a:pt x="0" y="87"/>
                  </a:cubicBezTo>
                  <a:cubicBezTo>
                    <a:pt x="0" y="103"/>
                    <a:pt x="0" y="136"/>
                    <a:pt x="17" y="153"/>
                  </a:cubicBezTo>
                  <a:lnTo>
                    <a:pt x="17" y="169"/>
                  </a:lnTo>
                  <a:cubicBezTo>
                    <a:pt x="33" y="190"/>
                    <a:pt x="70" y="207"/>
                    <a:pt x="87" y="207"/>
                  </a:cubicBezTo>
                  <a:lnTo>
                    <a:pt x="153" y="207"/>
                  </a:lnTo>
                  <a:cubicBezTo>
                    <a:pt x="173" y="190"/>
                    <a:pt x="190" y="169"/>
                    <a:pt x="206" y="153"/>
                  </a:cubicBezTo>
                  <a:lnTo>
                    <a:pt x="206" y="120"/>
                  </a:lnTo>
                  <a:cubicBezTo>
                    <a:pt x="223" y="66"/>
                    <a:pt x="190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7" name="Google Shape;12427;p31"/>
            <p:cNvSpPr/>
            <p:nvPr/>
          </p:nvSpPr>
          <p:spPr>
            <a:xfrm>
              <a:off x="4345150" y="3205575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103" y="1"/>
                  </a:moveTo>
                  <a:cubicBezTo>
                    <a:pt x="86" y="1"/>
                    <a:pt x="66" y="12"/>
                    <a:pt x="55" y="24"/>
                  </a:cubicBezTo>
                  <a:cubicBezTo>
                    <a:pt x="17" y="40"/>
                    <a:pt x="1" y="57"/>
                    <a:pt x="1" y="94"/>
                  </a:cubicBezTo>
                  <a:cubicBezTo>
                    <a:pt x="1" y="111"/>
                    <a:pt x="1" y="127"/>
                    <a:pt x="17" y="144"/>
                  </a:cubicBezTo>
                  <a:lnTo>
                    <a:pt x="17" y="160"/>
                  </a:lnTo>
                  <a:cubicBezTo>
                    <a:pt x="38" y="177"/>
                    <a:pt x="71" y="197"/>
                    <a:pt x="88" y="197"/>
                  </a:cubicBezTo>
                  <a:cubicBezTo>
                    <a:pt x="99" y="200"/>
                    <a:pt x="109" y="201"/>
                    <a:pt x="119" y="201"/>
                  </a:cubicBezTo>
                  <a:cubicBezTo>
                    <a:pt x="172" y="201"/>
                    <a:pt x="207" y="166"/>
                    <a:pt x="207" y="111"/>
                  </a:cubicBezTo>
                  <a:cubicBezTo>
                    <a:pt x="224" y="94"/>
                    <a:pt x="207" y="57"/>
                    <a:pt x="191" y="40"/>
                  </a:cubicBezTo>
                  <a:cubicBezTo>
                    <a:pt x="174" y="24"/>
                    <a:pt x="158" y="7"/>
                    <a:pt x="121" y="7"/>
                  </a:cubicBezTo>
                  <a:cubicBezTo>
                    <a:pt x="116" y="3"/>
                    <a:pt x="109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8" name="Google Shape;12428;p31"/>
            <p:cNvSpPr/>
            <p:nvPr/>
          </p:nvSpPr>
          <p:spPr>
            <a:xfrm>
              <a:off x="4321150" y="31974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6" y="1"/>
                  </a:moveTo>
                  <a:cubicBezTo>
                    <a:pt x="106" y="1"/>
                    <a:pt x="96" y="3"/>
                    <a:pt x="87" y="7"/>
                  </a:cubicBezTo>
                  <a:cubicBezTo>
                    <a:pt x="33" y="23"/>
                    <a:pt x="0" y="89"/>
                    <a:pt x="17" y="143"/>
                  </a:cubicBezTo>
                  <a:cubicBezTo>
                    <a:pt x="29" y="178"/>
                    <a:pt x="68" y="207"/>
                    <a:pt x="107" y="207"/>
                  </a:cubicBezTo>
                  <a:cubicBezTo>
                    <a:pt x="123" y="207"/>
                    <a:pt x="139" y="203"/>
                    <a:pt x="153" y="192"/>
                  </a:cubicBezTo>
                  <a:cubicBezTo>
                    <a:pt x="206" y="176"/>
                    <a:pt x="239" y="126"/>
                    <a:pt x="223" y="73"/>
                  </a:cubicBezTo>
                  <a:cubicBezTo>
                    <a:pt x="196" y="33"/>
                    <a:pt x="156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9" name="Google Shape;12429;p31"/>
            <p:cNvSpPr/>
            <p:nvPr/>
          </p:nvSpPr>
          <p:spPr>
            <a:xfrm>
              <a:off x="4316400" y="32283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12" y="1"/>
                  </a:moveTo>
                  <a:cubicBezTo>
                    <a:pt x="98" y="1"/>
                    <a:pt x="84" y="3"/>
                    <a:pt x="71" y="9"/>
                  </a:cubicBezTo>
                  <a:cubicBezTo>
                    <a:pt x="17" y="25"/>
                    <a:pt x="1" y="91"/>
                    <a:pt x="17" y="145"/>
                  </a:cubicBezTo>
                  <a:cubicBezTo>
                    <a:pt x="17" y="161"/>
                    <a:pt x="34" y="161"/>
                    <a:pt x="34" y="178"/>
                  </a:cubicBezTo>
                  <a:cubicBezTo>
                    <a:pt x="55" y="199"/>
                    <a:pt x="75" y="208"/>
                    <a:pt x="98" y="208"/>
                  </a:cubicBezTo>
                  <a:cubicBezTo>
                    <a:pt x="115" y="208"/>
                    <a:pt x="134" y="203"/>
                    <a:pt x="157" y="194"/>
                  </a:cubicBezTo>
                  <a:cubicBezTo>
                    <a:pt x="190" y="178"/>
                    <a:pt x="207" y="145"/>
                    <a:pt x="223" y="112"/>
                  </a:cubicBezTo>
                  <a:cubicBezTo>
                    <a:pt x="223" y="91"/>
                    <a:pt x="223" y="75"/>
                    <a:pt x="207" y="58"/>
                  </a:cubicBezTo>
                  <a:cubicBezTo>
                    <a:pt x="195" y="21"/>
                    <a:pt x="153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0" name="Google Shape;12430;p31"/>
            <p:cNvSpPr/>
            <p:nvPr/>
          </p:nvSpPr>
          <p:spPr>
            <a:xfrm>
              <a:off x="4320325" y="32164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9" y="0"/>
                  </a:moveTo>
                  <a:cubicBezTo>
                    <a:pt x="54" y="0"/>
                    <a:pt x="15" y="43"/>
                    <a:pt x="0" y="90"/>
                  </a:cubicBezTo>
                  <a:lnTo>
                    <a:pt x="0" y="139"/>
                  </a:lnTo>
                  <a:cubicBezTo>
                    <a:pt x="17" y="139"/>
                    <a:pt x="17" y="156"/>
                    <a:pt x="17" y="156"/>
                  </a:cubicBezTo>
                  <a:cubicBezTo>
                    <a:pt x="33" y="193"/>
                    <a:pt x="66" y="193"/>
                    <a:pt x="83" y="209"/>
                  </a:cubicBezTo>
                  <a:cubicBezTo>
                    <a:pt x="136" y="209"/>
                    <a:pt x="206" y="176"/>
                    <a:pt x="206" y="123"/>
                  </a:cubicBezTo>
                  <a:cubicBezTo>
                    <a:pt x="206" y="90"/>
                    <a:pt x="206" y="73"/>
                    <a:pt x="186" y="36"/>
                  </a:cubicBezTo>
                  <a:cubicBezTo>
                    <a:pt x="169" y="20"/>
                    <a:pt x="153" y="3"/>
                    <a:pt x="120" y="3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1" name="Google Shape;12431;p31"/>
            <p:cNvSpPr/>
            <p:nvPr/>
          </p:nvSpPr>
          <p:spPr>
            <a:xfrm>
              <a:off x="4314650" y="324207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05" y="0"/>
                  </a:moveTo>
                  <a:cubicBezTo>
                    <a:pt x="77" y="0"/>
                    <a:pt x="48" y="13"/>
                    <a:pt x="21" y="40"/>
                  </a:cubicBezTo>
                  <a:cubicBezTo>
                    <a:pt x="1" y="56"/>
                    <a:pt x="1" y="94"/>
                    <a:pt x="1" y="110"/>
                  </a:cubicBezTo>
                  <a:cubicBezTo>
                    <a:pt x="1" y="127"/>
                    <a:pt x="1" y="127"/>
                    <a:pt x="21" y="143"/>
                  </a:cubicBezTo>
                  <a:cubicBezTo>
                    <a:pt x="21" y="160"/>
                    <a:pt x="38" y="180"/>
                    <a:pt x="38" y="180"/>
                  </a:cubicBezTo>
                  <a:cubicBezTo>
                    <a:pt x="71" y="197"/>
                    <a:pt x="87" y="213"/>
                    <a:pt x="124" y="213"/>
                  </a:cubicBezTo>
                  <a:cubicBezTo>
                    <a:pt x="141" y="197"/>
                    <a:pt x="174" y="197"/>
                    <a:pt x="190" y="160"/>
                  </a:cubicBezTo>
                  <a:cubicBezTo>
                    <a:pt x="207" y="143"/>
                    <a:pt x="207" y="127"/>
                    <a:pt x="207" y="94"/>
                  </a:cubicBezTo>
                  <a:cubicBezTo>
                    <a:pt x="207" y="56"/>
                    <a:pt x="190" y="40"/>
                    <a:pt x="174" y="23"/>
                  </a:cubicBezTo>
                  <a:cubicBezTo>
                    <a:pt x="151" y="9"/>
                    <a:pt x="128" y="0"/>
                    <a:pt x="1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2" name="Google Shape;12432;p31"/>
            <p:cNvSpPr/>
            <p:nvPr/>
          </p:nvSpPr>
          <p:spPr>
            <a:xfrm>
              <a:off x="4325475" y="3252025"/>
              <a:ext cx="6000" cy="5400"/>
            </a:xfrm>
            <a:custGeom>
              <a:avLst/>
              <a:gdLst/>
              <a:ahLst/>
              <a:cxnLst/>
              <a:rect l="l" t="t" r="r" b="b"/>
              <a:pathLst>
                <a:path w="240" h="216" extrusionOk="0">
                  <a:moveTo>
                    <a:pt x="113" y="0"/>
                  </a:moveTo>
                  <a:cubicBezTo>
                    <a:pt x="102" y="0"/>
                    <a:pt x="92" y="2"/>
                    <a:pt x="83" y="5"/>
                  </a:cubicBezTo>
                  <a:cubicBezTo>
                    <a:pt x="33" y="38"/>
                    <a:pt x="0" y="91"/>
                    <a:pt x="33" y="141"/>
                  </a:cubicBezTo>
                  <a:cubicBezTo>
                    <a:pt x="47" y="185"/>
                    <a:pt x="86" y="215"/>
                    <a:pt x="136" y="215"/>
                  </a:cubicBezTo>
                  <a:cubicBezTo>
                    <a:pt x="147" y="215"/>
                    <a:pt x="158" y="214"/>
                    <a:pt x="170" y="211"/>
                  </a:cubicBezTo>
                  <a:cubicBezTo>
                    <a:pt x="223" y="174"/>
                    <a:pt x="240" y="124"/>
                    <a:pt x="223" y="71"/>
                  </a:cubicBezTo>
                  <a:cubicBezTo>
                    <a:pt x="210" y="30"/>
                    <a:pt x="160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3" name="Google Shape;12433;p31"/>
            <p:cNvSpPr/>
            <p:nvPr/>
          </p:nvSpPr>
          <p:spPr>
            <a:xfrm>
              <a:off x="4330625" y="32263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67" y="0"/>
                  </a:moveTo>
                  <a:cubicBezTo>
                    <a:pt x="50" y="17"/>
                    <a:pt x="34" y="33"/>
                    <a:pt x="17" y="50"/>
                  </a:cubicBezTo>
                  <a:cubicBezTo>
                    <a:pt x="1" y="66"/>
                    <a:pt x="1" y="103"/>
                    <a:pt x="17" y="136"/>
                  </a:cubicBezTo>
                  <a:cubicBezTo>
                    <a:pt x="31" y="180"/>
                    <a:pt x="67" y="210"/>
                    <a:pt x="118" y="210"/>
                  </a:cubicBezTo>
                  <a:cubicBezTo>
                    <a:pt x="129" y="210"/>
                    <a:pt x="141" y="209"/>
                    <a:pt x="153" y="206"/>
                  </a:cubicBezTo>
                  <a:cubicBezTo>
                    <a:pt x="207" y="169"/>
                    <a:pt x="223" y="120"/>
                    <a:pt x="207" y="66"/>
                  </a:cubicBezTo>
                  <a:cubicBezTo>
                    <a:pt x="186" y="33"/>
                    <a:pt x="170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4" name="Google Shape;12434;p31"/>
            <p:cNvSpPr/>
            <p:nvPr/>
          </p:nvSpPr>
          <p:spPr>
            <a:xfrm>
              <a:off x="4326300" y="32378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3" y="21"/>
                    <a:pt x="0" y="91"/>
                    <a:pt x="17" y="145"/>
                  </a:cubicBezTo>
                  <a:cubicBezTo>
                    <a:pt x="41" y="181"/>
                    <a:pt x="75" y="208"/>
                    <a:pt x="111" y="208"/>
                  </a:cubicBezTo>
                  <a:cubicBezTo>
                    <a:pt x="125" y="208"/>
                    <a:pt x="139" y="204"/>
                    <a:pt x="153" y="194"/>
                  </a:cubicBezTo>
                  <a:cubicBezTo>
                    <a:pt x="207" y="178"/>
                    <a:pt x="240" y="124"/>
                    <a:pt x="223" y="75"/>
                  </a:cubicBezTo>
                  <a:cubicBezTo>
                    <a:pt x="209" y="31"/>
                    <a:pt x="159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5" name="Google Shape;12435;p31"/>
            <p:cNvSpPr/>
            <p:nvPr/>
          </p:nvSpPr>
          <p:spPr>
            <a:xfrm>
              <a:off x="4331450" y="3209850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96" y="0"/>
                  </a:moveTo>
                  <a:cubicBezTo>
                    <a:pt x="64" y="0"/>
                    <a:pt x="35" y="13"/>
                    <a:pt x="17" y="43"/>
                  </a:cubicBezTo>
                  <a:cubicBezTo>
                    <a:pt x="1" y="59"/>
                    <a:pt x="1" y="76"/>
                    <a:pt x="1" y="109"/>
                  </a:cubicBezTo>
                  <a:lnTo>
                    <a:pt x="1" y="129"/>
                  </a:lnTo>
                  <a:cubicBezTo>
                    <a:pt x="17" y="146"/>
                    <a:pt x="17" y="162"/>
                    <a:pt x="34" y="179"/>
                  </a:cubicBezTo>
                  <a:cubicBezTo>
                    <a:pt x="58" y="193"/>
                    <a:pt x="84" y="202"/>
                    <a:pt x="110" y="202"/>
                  </a:cubicBezTo>
                  <a:cubicBezTo>
                    <a:pt x="141" y="202"/>
                    <a:pt x="170" y="189"/>
                    <a:pt x="190" y="162"/>
                  </a:cubicBezTo>
                  <a:cubicBezTo>
                    <a:pt x="223" y="109"/>
                    <a:pt x="223" y="59"/>
                    <a:pt x="174" y="26"/>
                  </a:cubicBezTo>
                  <a:cubicBezTo>
                    <a:pt x="149" y="9"/>
                    <a:pt x="12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6" name="Google Shape;12436;p31"/>
            <p:cNvSpPr/>
            <p:nvPr/>
          </p:nvSpPr>
          <p:spPr>
            <a:xfrm>
              <a:off x="4357225" y="3212875"/>
              <a:ext cx="5575" cy="5075"/>
            </a:xfrm>
            <a:custGeom>
              <a:avLst/>
              <a:gdLst/>
              <a:ahLst/>
              <a:cxnLst/>
              <a:rect l="l" t="t" r="r" b="b"/>
              <a:pathLst>
                <a:path w="223" h="203" extrusionOk="0">
                  <a:moveTo>
                    <a:pt x="112" y="0"/>
                  </a:moveTo>
                  <a:cubicBezTo>
                    <a:pt x="98" y="0"/>
                    <a:pt x="83" y="3"/>
                    <a:pt x="70" y="8"/>
                  </a:cubicBezTo>
                  <a:cubicBezTo>
                    <a:pt x="17" y="25"/>
                    <a:pt x="0" y="74"/>
                    <a:pt x="17" y="144"/>
                  </a:cubicBezTo>
                  <a:cubicBezTo>
                    <a:pt x="17" y="144"/>
                    <a:pt x="33" y="161"/>
                    <a:pt x="33" y="177"/>
                  </a:cubicBezTo>
                  <a:cubicBezTo>
                    <a:pt x="59" y="189"/>
                    <a:pt x="83" y="202"/>
                    <a:pt x="112" y="202"/>
                  </a:cubicBezTo>
                  <a:cubicBezTo>
                    <a:pt x="125" y="202"/>
                    <a:pt x="138" y="200"/>
                    <a:pt x="153" y="194"/>
                  </a:cubicBezTo>
                  <a:cubicBezTo>
                    <a:pt x="190" y="177"/>
                    <a:pt x="206" y="144"/>
                    <a:pt x="206" y="111"/>
                  </a:cubicBezTo>
                  <a:cubicBezTo>
                    <a:pt x="223" y="91"/>
                    <a:pt x="206" y="74"/>
                    <a:pt x="206" y="58"/>
                  </a:cubicBezTo>
                  <a:cubicBezTo>
                    <a:pt x="194" y="21"/>
                    <a:pt x="153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7" name="Google Shape;12437;p31"/>
            <p:cNvSpPr/>
            <p:nvPr/>
          </p:nvSpPr>
          <p:spPr>
            <a:xfrm>
              <a:off x="4383825" y="3127525"/>
              <a:ext cx="2600" cy="5175"/>
            </a:xfrm>
            <a:custGeom>
              <a:avLst/>
              <a:gdLst/>
              <a:ahLst/>
              <a:cxnLst/>
              <a:rect l="l" t="t" r="r" b="b"/>
              <a:pathLst>
                <a:path w="104" h="207" extrusionOk="0">
                  <a:moveTo>
                    <a:pt x="70" y="0"/>
                  </a:moveTo>
                  <a:cubicBezTo>
                    <a:pt x="54" y="21"/>
                    <a:pt x="37" y="37"/>
                    <a:pt x="17" y="54"/>
                  </a:cubicBezTo>
                  <a:cubicBezTo>
                    <a:pt x="0" y="70"/>
                    <a:pt x="0" y="103"/>
                    <a:pt x="17" y="140"/>
                  </a:cubicBezTo>
                  <a:cubicBezTo>
                    <a:pt x="17" y="173"/>
                    <a:pt x="70" y="206"/>
                    <a:pt x="103" y="206"/>
                  </a:cubicBezTo>
                  <a:lnTo>
                    <a:pt x="1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8" name="Google Shape;12438;p31"/>
            <p:cNvSpPr/>
            <p:nvPr/>
          </p:nvSpPr>
          <p:spPr>
            <a:xfrm>
              <a:off x="4200450" y="3262450"/>
              <a:ext cx="5175" cy="2175"/>
            </a:xfrm>
            <a:custGeom>
              <a:avLst/>
              <a:gdLst/>
              <a:ahLst/>
              <a:cxnLst/>
              <a:rect l="l" t="t" r="r" b="b"/>
              <a:pathLst>
                <a:path w="207" h="87" extrusionOk="0">
                  <a:moveTo>
                    <a:pt x="120" y="0"/>
                  </a:moveTo>
                  <a:cubicBezTo>
                    <a:pt x="70" y="0"/>
                    <a:pt x="33" y="17"/>
                    <a:pt x="0" y="50"/>
                  </a:cubicBezTo>
                  <a:cubicBezTo>
                    <a:pt x="70" y="66"/>
                    <a:pt x="136" y="87"/>
                    <a:pt x="207" y="87"/>
                  </a:cubicBezTo>
                  <a:cubicBezTo>
                    <a:pt x="207" y="87"/>
                    <a:pt x="190" y="66"/>
                    <a:pt x="190" y="50"/>
                  </a:cubicBezTo>
                  <a:cubicBezTo>
                    <a:pt x="174" y="33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9" name="Google Shape;12439;p31"/>
            <p:cNvSpPr/>
            <p:nvPr/>
          </p:nvSpPr>
          <p:spPr>
            <a:xfrm>
              <a:off x="4086250" y="3216875"/>
              <a:ext cx="1675" cy="1775"/>
            </a:xfrm>
            <a:custGeom>
              <a:avLst/>
              <a:gdLst/>
              <a:ahLst/>
              <a:cxnLst/>
              <a:rect l="l" t="t" r="r" b="b"/>
              <a:pathLst>
                <a:path w="67" h="71" extrusionOk="0">
                  <a:moveTo>
                    <a:pt x="0" y="1"/>
                  </a:moveTo>
                  <a:lnTo>
                    <a:pt x="0" y="1"/>
                  </a:lnTo>
                  <a:cubicBezTo>
                    <a:pt x="17" y="34"/>
                    <a:pt x="50" y="54"/>
                    <a:pt x="66" y="71"/>
                  </a:cubicBezTo>
                  <a:cubicBezTo>
                    <a:pt x="66" y="54"/>
                    <a:pt x="50" y="34"/>
                    <a:pt x="50" y="34"/>
                  </a:cubicBezTo>
                  <a:cubicBezTo>
                    <a:pt x="33" y="17"/>
                    <a:pt x="17" y="1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0" name="Google Shape;12440;p31"/>
            <p:cNvSpPr/>
            <p:nvPr/>
          </p:nvSpPr>
          <p:spPr>
            <a:xfrm>
              <a:off x="4222400" y="3265425"/>
              <a:ext cx="5175" cy="2600"/>
            </a:xfrm>
            <a:custGeom>
              <a:avLst/>
              <a:gdLst/>
              <a:ahLst/>
              <a:cxnLst/>
              <a:rect l="l" t="t" r="r" b="b"/>
              <a:pathLst>
                <a:path w="207" h="104" extrusionOk="0">
                  <a:moveTo>
                    <a:pt x="120" y="1"/>
                  </a:moveTo>
                  <a:cubicBezTo>
                    <a:pt x="104" y="1"/>
                    <a:pt x="83" y="1"/>
                    <a:pt x="67" y="17"/>
                  </a:cubicBezTo>
                  <a:cubicBezTo>
                    <a:pt x="34" y="17"/>
                    <a:pt x="17" y="50"/>
                    <a:pt x="1" y="71"/>
                  </a:cubicBezTo>
                  <a:cubicBezTo>
                    <a:pt x="67" y="87"/>
                    <a:pt x="137" y="87"/>
                    <a:pt x="207" y="104"/>
                  </a:cubicBezTo>
                  <a:lnTo>
                    <a:pt x="207" y="71"/>
                  </a:lnTo>
                  <a:cubicBezTo>
                    <a:pt x="186" y="34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1" name="Google Shape;12441;p31"/>
            <p:cNvSpPr/>
            <p:nvPr/>
          </p:nvSpPr>
          <p:spPr>
            <a:xfrm>
              <a:off x="4139950" y="3245075"/>
              <a:ext cx="4250" cy="2350"/>
            </a:xfrm>
            <a:custGeom>
              <a:avLst/>
              <a:gdLst/>
              <a:ahLst/>
              <a:cxnLst/>
              <a:rect l="l" t="t" r="r" b="b"/>
              <a:pathLst>
                <a:path w="170" h="94" extrusionOk="0">
                  <a:moveTo>
                    <a:pt x="63" y="0"/>
                  </a:moveTo>
                  <a:cubicBezTo>
                    <a:pt x="48" y="0"/>
                    <a:pt x="33" y="2"/>
                    <a:pt x="17" y="7"/>
                  </a:cubicBezTo>
                  <a:lnTo>
                    <a:pt x="0" y="23"/>
                  </a:lnTo>
                  <a:cubicBezTo>
                    <a:pt x="17" y="40"/>
                    <a:pt x="50" y="40"/>
                    <a:pt x="83" y="60"/>
                  </a:cubicBezTo>
                  <a:cubicBezTo>
                    <a:pt x="120" y="77"/>
                    <a:pt x="136" y="77"/>
                    <a:pt x="169" y="93"/>
                  </a:cubicBezTo>
                  <a:cubicBezTo>
                    <a:pt x="169" y="77"/>
                    <a:pt x="169" y="77"/>
                    <a:pt x="153" y="60"/>
                  </a:cubicBezTo>
                  <a:cubicBezTo>
                    <a:pt x="140" y="20"/>
                    <a:pt x="107" y="0"/>
                    <a:pt x="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2" name="Google Shape;12442;p31"/>
            <p:cNvSpPr/>
            <p:nvPr/>
          </p:nvSpPr>
          <p:spPr>
            <a:xfrm>
              <a:off x="4299200" y="3262275"/>
              <a:ext cx="5175" cy="4925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105" y="1"/>
                  </a:moveTo>
                  <a:cubicBezTo>
                    <a:pt x="76" y="1"/>
                    <a:pt x="48" y="13"/>
                    <a:pt x="21" y="40"/>
                  </a:cubicBezTo>
                  <a:cubicBezTo>
                    <a:pt x="0" y="57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0"/>
                    <a:pt x="21" y="176"/>
                    <a:pt x="37" y="176"/>
                  </a:cubicBezTo>
                  <a:lnTo>
                    <a:pt x="54" y="197"/>
                  </a:lnTo>
                  <a:lnTo>
                    <a:pt x="173" y="197"/>
                  </a:lnTo>
                  <a:cubicBezTo>
                    <a:pt x="173" y="176"/>
                    <a:pt x="190" y="176"/>
                    <a:pt x="190" y="176"/>
                  </a:cubicBezTo>
                  <a:cubicBezTo>
                    <a:pt x="206" y="143"/>
                    <a:pt x="206" y="127"/>
                    <a:pt x="206" y="94"/>
                  </a:cubicBezTo>
                  <a:cubicBezTo>
                    <a:pt x="206" y="73"/>
                    <a:pt x="190" y="40"/>
                    <a:pt x="173" y="24"/>
                  </a:cubicBezTo>
                  <a:cubicBezTo>
                    <a:pt x="151" y="9"/>
                    <a:pt x="128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3" name="Google Shape;12443;p31"/>
            <p:cNvSpPr/>
            <p:nvPr/>
          </p:nvSpPr>
          <p:spPr>
            <a:xfrm>
              <a:off x="4247250" y="3268250"/>
              <a:ext cx="3925" cy="1025"/>
            </a:xfrm>
            <a:custGeom>
              <a:avLst/>
              <a:gdLst/>
              <a:ahLst/>
              <a:cxnLst/>
              <a:rect l="l" t="t" r="r" b="b"/>
              <a:pathLst>
                <a:path w="157" h="41" extrusionOk="0">
                  <a:moveTo>
                    <a:pt x="77" y="1"/>
                  </a:moveTo>
                  <a:cubicBezTo>
                    <a:pt x="64" y="1"/>
                    <a:pt x="51" y="3"/>
                    <a:pt x="37" y="7"/>
                  </a:cubicBezTo>
                  <a:cubicBezTo>
                    <a:pt x="37" y="24"/>
                    <a:pt x="17" y="24"/>
                    <a:pt x="0" y="40"/>
                  </a:cubicBezTo>
                  <a:lnTo>
                    <a:pt x="157" y="40"/>
                  </a:lnTo>
                  <a:cubicBezTo>
                    <a:pt x="145" y="16"/>
                    <a:pt x="113" y="1"/>
                    <a:pt x="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4" name="Google Shape;12444;p31"/>
            <p:cNvSpPr/>
            <p:nvPr/>
          </p:nvSpPr>
          <p:spPr>
            <a:xfrm>
              <a:off x="4382175" y="3204400"/>
              <a:ext cx="4250" cy="5100"/>
            </a:xfrm>
            <a:custGeom>
              <a:avLst/>
              <a:gdLst/>
              <a:ahLst/>
              <a:cxnLst/>
              <a:rect l="l" t="t" r="r" b="b"/>
              <a:pathLst>
                <a:path w="170" h="204" extrusionOk="0">
                  <a:moveTo>
                    <a:pt x="83" y="1"/>
                  </a:moveTo>
                  <a:cubicBezTo>
                    <a:pt x="33" y="17"/>
                    <a:pt x="0" y="87"/>
                    <a:pt x="33" y="141"/>
                  </a:cubicBezTo>
                  <a:cubicBezTo>
                    <a:pt x="45" y="177"/>
                    <a:pt x="76" y="204"/>
                    <a:pt x="117" y="204"/>
                  </a:cubicBezTo>
                  <a:cubicBezTo>
                    <a:pt x="133" y="204"/>
                    <a:pt x="151" y="200"/>
                    <a:pt x="169" y="191"/>
                  </a:cubicBezTo>
                  <a:lnTo>
                    <a:pt x="1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5" name="Google Shape;12445;p31"/>
            <p:cNvSpPr/>
            <p:nvPr/>
          </p:nvSpPr>
          <p:spPr>
            <a:xfrm>
              <a:off x="4276925" y="3256350"/>
              <a:ext cx="5175" cy="5425"/>
            </a:xfrm>
            <a:custGeom>
              <a:avLst/>
              <a:gdLst/>
              <a:ahLst/>
              <a:cxnLst/>
              <a:rect l="l" t="t" r="r" b="b"/>
              <a:pathLst>
                <a:path w="207" h="217" extrusionOk="0">
                  <a:moveTo>
                    <a:pt x="87" y="1"/>
                  </a:moveTo>
                  <a:cubicBezTo>
                    <a:pt x="67" y="1"/>
                    <a:pt x="34" y="21"/>
                    <a:pt x="17" y="38"/>
                  </a:cubicBezTo>
                  <a:cubicBezTo>
                    <a:pt x="1" y="71"/>
                    <a:pt x="1" y="87"/>
                    <a:pt x="1" y="124"/>
                  </a:cubicBezTo>
                  <a:lnTo>
                    <a:pt x="1" y="141"/>
                  </a:lnTo>
                  <a:cubicBezTo>
                    <a:pt x="17" y="157"/>
                    <a:pt x="17" y="174"/>
                    <a:pt x="34" y="190"/>
                  </a:cubicBezTo>
                  <a:cubicBezTo>
                    <a:pt x="58" y="207"/>
                    <a:pt x="81" y="217"/>
                    <a:pt x="105" y="217"/>
                  </a:cubicBezTo>
                  <a:cubicBezTo>
                    <a:pt x="133" y="217"/>
                    <a:pt x="161" y="203"/>
                    <a:pt x="190" y="174"/>
                  </a:cubicBezTo>
                  <a:cubicBezTo>
                    <a:pt x="207" y="157"/>
                    <a:pt x="207" y="124"/>
                    <a:pt x="207" y="104"/>
                  </a:cubicBezTo>
                  <a:cubicBezTo>
                    <a:pt x="207" y="71"/>
                    <a:pt x="190" y="54"/>
                    <a:pt x="170" y="38"/>
                  </a:cubicBezTo>
                  <a:cubicBezTo>
                    <a:pt x="137" y="2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6" name="Google Shape;12446;p31"/>
            <p:cNvSpPr/>
            <p:nvPr/>
          </p:nvSpPr>
          <p:spPr>
            <a:xfrm>
              <a:off x="4376500" y="31807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7" y="0"/>
                  </a:moveTo>
                  <a:cubicBezTo>
                    <a:pt x="59" y="0"/>
                    <a:pt x="34" y="28"/>
                    <a:pt x="21" y="58"/>
                  </a:cubicBezTo>
                  <a:cubicBezTo>
                    <a:pt x="0" y="75"/>
                    <a:pt x="0" y="75"/>
                    <a:pt x="0" y="91"/>
                  </a:cubicBezTo>
                  <a:lnTo>
                    <a:pt x="0" y="141"/>
                  </a:lnTo>
                  <a:cubicBezTo>
                    <a:pt x="21" y="161"/>
                    <a:pt x="37" y="178"/>
                    <a:pt x="70" y="194"/>
                  </a:cubicBezTo>
                  <a:cubicBezTo>
                    <a:pt x="70" y="194"/>
                    <a:pt x="87" y="194"/>
                    <a:pt x="87" y="211"/>
                  </a:cubicBezTo>
                  <a:cubicBezTo>
                    <a:pt x="157" y="211"/>
                    <a:pt x="206" y="178"/>
                    <a:pt x="206" y="108"/>
                  </a:cubicBezTo>
                  <a:cubicBezTo>
                    <a:pt x="206" y="91"/>
                    <a:pt x="206" y="58"/>
                    <a:pt x="190" y="38"/>
                  </a:cubicBezTo>
                  <a:cubicBezTo>
                    <a:pt x="173" y="21"/>
                    <a:pt x="157" y="5"/>
                    <a:pt x="124" y="5"/>
                  </a:cubicBezTo>
                  <a:cubicBezTo>
                    <a:pt x="114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7" name="Google Shape;12447;p31"/>
            <p:cNvSpPr/>
            <p:nvPr/>
          </p:nvSpPr>
          <p:spPr>
            <a:xfrm>
              <a:off x="4372675" y="3195275"/>
              <a:ext cx="5175" cy="4925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97" y="1"/>
                  </a:moveTo>
                  <a:cubicBezTo>
                    <a:pt x="65" y="1"/>
                    <a:pt x="35" y="13"/>
                    <a:pt x="17" y="40"/>
                  </a:cubicBezTo>
                  <a:cubicBezTo>
                    <a:pt x="1" y="57"/>
                    <a:pt x="1" y="73"/>
                    <a:pt x="1" y="110"/>
                  </a:cubicBezTo>
                  <a:lnTo>
                    <a:pt x="1" y="127"/>
                  </a:lnTo>
                  <a:cubicBezTo>
                    <a:pt x="17" y="143"/>
                    <a:pt x="17" y="160"/>
                    <a:pt x="34" y="176"/>
                  </a:cubicBezTo>
                  <a:cubicBezTo>
                    <a:pt x="50" y="197"/>
                    <a:pt x="87" y="197"/>
                    <a:pt x="120" y="197"/>
                  </a:cubicBezTo>
                  <a:cubicBezTo>
                    <a:pt x="137" y="197"/>
                    <a:pt x="174" y="176"/>
                    <a:pt x="190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90" y="40"/>
                    <a:pt x="174" y="24"/>
                  </a:cubicBezTo>
                  <a:cubicBezTo>
                    <a:pt x="150" y="9"/>
                    <a:pt x="122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8" name="Google Shape;12448;p31"/>
            <p:cNvSpPr/>
            <p:nvPr/>
          </p:nvSpPr>
          <p:spPr>
            <a:xfrm>
              <a:off x="4205200" y="321605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36" y="1"/>
                  </a:moveTo>
                  <a:cubicBezTo>
                    <a:pt x="103" y="1"/>
                    <a:pt x="70" y="17"/>
                    <a:pt x="33" y="34"/>
                  </a:cubicBezTo>
                  <a:cubicBezTo>
                    <a:pt x="17" y="50"/>
                    <a:pt x="17" y="67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33" y="170"/>
                    <a:pt x="50" y="207"/>
                    <a:pt x="103" y="207"/>
                  </a:cubicBezTo>
                  <a:cubicBezTo>
                    <a:pt x="153" y="207"/>
                    <a:pt x="206" y="170"/>
                    <a:pt x="223" y="120"/>
                  </a:cubicBezTo>
                  <a:cubicBezTo>
                    <a:pt x="223" y="104"/>
                    <a:pt x="223" y="67"/>
                    <a:pt x="206" y="50"/>
                  </a:cubicBezTo>
                  <a:cubicBezTo>
                    <a:pt x="190" y="17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9" name="Google Shape;12449;p31"/>
            <p:cNvSpPr/>
            <p:nvPr/>
          </p:nvSpPr>
          <p:spPr>
            <a:xfrm>
              <a:off x="4368775" y="3222775"/>
              <a:ext cx="5675" cy="5250"/>
            </a:xfrm>
            <a:custGeom>
              <a:avLst/>
              <a:gdLst/>
              <a:ahLst/>
              <a:cxnLst/>
              <a:rect l="l" t="t" r="r" b="b"/>
              <a:pathLst>
                <a:path w="227" h="210" extrusionOk="0">
                  <a:moveTo>
                    <a:pt x="115" y="1"/>
                  </a:moveTo>
                  <a:cubicBezTo>
                    <a:pt x="58" y="1"/>
                    <a:pt x="21" y="47"/>
                    <a:pt x="21" y="90"/>
                  </a:cubicBezTo>
                  <a:cubicBezTo>
                    <a:pt x="0" y="107"/>
                    <a:pt x="21" y="128"/>
                    <a:pt x="21" y="144"/>
                  </a:cubicBezTo>
                  <a:cubicBezTo>
                    <a:pt x="37" y="177"/>
                    <a:pt x="54" y="210"/>
                    <a:pt x="103" y="210"/>
                  </a:cubicBezTo>
                  <a:cubicBezTo>
                    <a:pt x="157" y="210"/>
                    <a:pt x="206" y="177"/>
                    <a:pt x="227" y="128"/>
                  </a:cubicBezTo>
                  <a:cubicBezTo>
                    <a:pt x="227" y="90"/>
                    <a:pt x="227" y="74"/>
                    <a:pt x="206" y="41"/>
                  </a:cubicBezTo>
                  <a:cubicBezTo>
                    <a:pt x="190" y="24"/>
                    <a:pt x="157" y="4"/>
                    <a:pt x="140" y="4"/>
                  </a:cubicBezTo>
                  <a:cubicBezTo>
                    <a:pt x="131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0" name="Google Shape;12450;p31"/>
            <p:cNvSpPr/>
            <p:nvPr/>
          </p:nvSpPr>
          <p:spPr>
            <a:xfrm>
              <a:off x="4364125" y="31709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67" y="1"/>
                    <a:pt x="17" y="38"/>
                    <a:pt x="1" y="88"/>
                  </a:cubicBezTo>
                  <a:cubicBezTo>
                    <a:pt x="1" y="104"/>
                    <a:pt x="1" y="120"/>
                    <a:pt x="17" y="141"/>
                  </a:cubicBezTo>
                  <a:lnTo>
                    <a:pt x="17" y="174"/>
                  </a:lnTo>
                  <a:cubicBezTo>
                    <a:pt x="34" y="191"/>
                    <a:pt x="67" y="207"/>
                    <a:pt x="83" y="207"/>
                  </a:cubicBezTo>
                  <a:cubicBezTo>
                    <a:pt x="92" y="209"/>
                    <a:pt x="101" y="210"/>
                    <a:pt x="110" y="210"/>
                  </a:cubicBezTo>
                  <a:cubicBezTo>
                    <a:pt x="166" y="210"/>
                    <a:pt x="207" y="167"/>
                    <a:pt x="207" y="120"/>
                  </a:cubicBezTo>
                  <a:cubicBezTo>
                    <a:pt x="223" y="104"/>
                    <a:pt x="207" y="71"/>
                    <a:pt x="186" y="55"/>
                  </a:cubicBezTo>
                  <a:cubicBezTo>
                    <a:pt x="170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1" name="Google Shape;12451;p31"/>
            <p:cNvSpPr/>
            <p:nvPr/>
          </p:nvSpPr>
          <p:spPr>
            <a:xfrm>
              <a:off x="4378650" y="3153175"/>
              <a:ext cx="6125" cy="5425"/>
            </a:xfrm>
            <a:custGeom>
              <a:avLst/>
              <a:gdLst/>
              <a:ahLst/>
              <a:cxnLst/>
              <a:rect l="l" t="t" r="r" b="b"/>
              <a:pathLst>
                <a:path w="245" h="217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8" y="42"/>
                    <a:pt x="1" y="91"/>
                    <a:pt x="38" y="145"/>
                  </a:cubicBezTo>
                  <a:cubicBezTo>
                    <a:pt x="51" y="185"/>
                    <a:pt x="86" y="217"/>
                    <a:pt x="127" y="217"/>
                  </a:cubicBezTo>
                  <a:cubicBezTo>
                    <a:pt x="137" y="217"/>
                    <a:pt x="147" y="215"/>
                    <a:pt x="158" y="211"/>
                  </a:cubicBezTo>
                  <a:cubicBezTo>
                    <a:pt x="224" y="178"/>
                    <a:pt x="244" y="129"/>
                    <a:pt x="224" y="75"/>
                  </a:cubicBezTo>
                  <a:cubicBezTo>
                    <a:pt x="210" y="34"/>
                    <a:pt x="161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2" name="Google Shape;12452;p31"/>
            <p:cNvSpPr/>
            <p:nvPr/>
          </p:nvSpPr>
          <p:spPr>
            <a:xfrm>
              <a:off x="4379575" y="3139050"/>
              <a:ext cx="6025" cy="5200"/>
            </a:xfrm>
            <a:custGeom>
              <a:avLst/>
              <a:gdLst/>
              <a:ahLst/>
              <a:cxnLst/>
              <a:rect l="l" t="t" r="r" b="b"/>
              <a:pathLst>
                <a:path w="241" h="208" extrusionOk="0">
                  <a:moveTo>
                    <a:pt x="111" y="1"/>
                  </a:moveTo>
                  <a:cubicBezTo>
                    <a:pt x="102" y="1"/>
                    <a:pt x="93" y="2"/>
                    <a:pt x="83" y="5"/>
                  </a:cubicBezTo>
                  <a:cubicBezTo>
                    <a:pt x="34" y="22"/>
                    <a:pt x="1" y="92"/>
                    <a:pt x="17" y="141"/>
                  </a:cubicBezTo>
                  <a:cubicBezTo>
                    <a:pt x="41" y="180"/>
                    <a:pt x="76" y="208"/>
                    <a:pt x="112" y="208"/>
                  </a:cubicBezTo>
                  <a:cubicBezTo>
                    <a:pt x="126" y="208"/>
                    <a:pt x="140" y="204"/>
                    <a:pt x="154" y="195"/>
                  </a:cubicBezTo>
                  <a:cubicBezTo>
                    <a:pt x="207" y="178"/>
                    <a:pt x="240" y="125"/>
                    <a:pt x="224" y="75"/>
                  </a:cubicBezTo>
                  <a:cubicBezTo>
                    <a:pt x="193" y="31"/>
                    <a:pt x="154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3" name="Google Shape;12453;p31"/>
            <p:cNvSpPr/>
            <p:nvPr/>
          </p:nvSpPr>
          <p:spPr>
            <a:xfrm>
              <a:off x="4377000" y="3166150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05" y="1"/>
                  </a:moveTo>
                  <a:cubicBezTo>
                    <a:pt x="71" y="1"/>
                    <a:pt x="37" y="16"/>
                    <a:pt x="17" y="38"/>
                  </a:cubicBezTo>
                  <a:cubicBezTo>
                    <a:pt x="1" y="71"/>
                    <a:pt x="1" y="88"/>
                    <a:pt x="1" y="125"/>
                  </a:cubicBezTo>
                  <a:lnTo>
                    <a:pt x="1" y="141"/>
                  </a:lnTo>
                  <a:cubicBezTo>
                    <a:pt x="17" y="158"/>
                    <a:pt x="17" y="174"/>
                    <a:pt x="34" y="191"/>
                  </a:cubicBezTo>
                  <a:cubicBezTo>
                    <a:pt x="53" y="205"/>
                    <a:pt x="74" y="211"/>
                    <a:pt x="96" y="211"/>
                  </a:cubicBezTo>
                  <a:cubicBezTo>
                    <a:pt x="131" y="211"/>
                    <a:pt x="166" y="195"/>
                    <a:pt x="186" y="174"/>
                  </a:cubicBezTo>
                  <a:cubicBezTo>
                    <a:pt x="207" y="158"/>
                    <a:pt x="207" y="125"/>
                    <a:pt x="207" y="88"/>
                  </a:cubicBezTo>
                  <a:cubicBezTo>
                    <a:pt x="207" y="71"/>
                    <a:pt x="186" y="38"/>
                    <a:pt x="170" y="22"/>
                  </a:cubicBezTo>
                  <a:cubicBezTo>
                    <a:pt x="150" y="7"/>
                    <a:pt x="128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4" name="Google Shape;12454;p31"/>
            <p:cNvSpPr/>
            <p:nvPr/>
          </p:nvSpPr>
          <p:spPr>
            <a:xfrm>
              <a:off x="4362375" y="31851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37" y="1"/>
                  </a:moveTo>
                  <a:cubicBezTo>
                    <a:pt x="104" y="1"/>
                    <a:pt x="71" y="1"/>
                    <a:pt x="50" y="17"/>
                  </a:cubicBezTo>
                  <a:cubicBezTo>
                    <a:pt x="33" y="34"/>
                    <a:pt x="17" y="50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17" y="137"/>
                    <a:pt x="17" y="153"/>
                    <a:pt x="33" y="153"/>
                  </a:cubicBezTo>
                  <a:cubicBezTo>
                    <a:pt x="50" y="191"/>
                    <a:pt x="71" y="191"/>
                    <a:pt x="104" y="207"/>
                  </a:cubicBezTo>
                  <a:cubicBezTo>
                    <a:pt x="153" y="207"/>
                    <a:pt x="207" y="170"/>
                    <a:pt x="223" y="120"/>
                  </a:cubicBezTo>
                  <a:cubicBezTo>
                    <a:pt x="223" y="87"/>
                    <a:pt x="223" y="50"/>
                    <a:pt x="207" y="34"/>
                  </a:cubicBezTo>
                  <a:cubicBezTo>
                    <a:pt x="190" y="17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5" name="Google Shape;12455;p31"/>
            <p:cNvSpPr/>
            <p:nvPr/>
          </p:nvSpPr>
          <p:spPr>
            <a:xfrm>
              <a:off x="4370925" y="32073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4" y="0"/>
                  </a:moveTo>
                  <a:cubicBezTo>
                    <a:pt x="105" y="0"/>
                    <a:pt x="96" y="2"/>
                    <a:pt x="87" y="4"/>
                  </a:cubicBezTo>
                  <a:cubicBezTo>
                    <a:pt x="38" y="42"/>
                    <a:pt x="1" y="91"/>
                    <a:pt x="38" y="145"/>
                  </a:cubicBezTo>
                  <a:cubicBezTo>
                    <a:pt x="38" y="161"/>
                    <a:pt x="38" y="178"/>
                    <a:pt x="54" y="178"/>
                  </a:cubicBezTo>
                  <a:cubicBezTo>
                    <a:pt x="87" y="211"/>
                    <a:pt x="120" y="211"/>
                    <a:pt x="157" y="211"/>
                  </a:cubicBezTo>
                  <a:cubicBezTo>
                    <a:pt x="207" y="194"/>
                    <a:pt x="223" y="161"/>
                    <a:pt x="223" y="108"/>
                  </a:cubicBezTo>
                  <a:lnTo>
                    <a:pt x="223" y="75"/>
                  </a:lnTo>
                  <a:cubicBezTo>
                    <a:pt x="210" y="33"/>
                    <a:pt x="161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6" name="Google Shape;12456;p31"/>
            <p:cNvSpPr/>
            <p:nvPr/>
          </p:nvSpPr>
          <p:spPr>
            <a:xfrm>
              <a:off x="4236100" y="3258825"/>
              <a:ext cx="5600" cy="5150"/>
            </a:xfrm>
            <a:custGeom>
              <a:avLst/>
              <a:gdLst/>
              <a:ahLst/>
              <a:cxnLst/>
              <a:rect l="l" t="t" r="r" b="b"/>
              <a:pathLst>
                <a:path w="224" h="206" extrusionOk="0">
                  <a:moveTo>
                    <a:pt x="112" y="1"/>
                  </a:moveTo>
                  <a:cubicBezTo>
                    <a:pt x="104" y="1"/>
                    <a:pt x="96" y="2"/>
                    <a:pt x="87" y="5"/>
                  </a:cubicBezTo>
                  <a:cubicBezTo>
                    <a:pt x="34" y="25"/>
                    <a:pt x="1" y="91"/>
                    <a:pt x="17" y="145"/>
                  </a:cubicBezTo>
                  <a:cubicBezTo>
                    <a:pt x="34" y="162"/>
                    <a:pt x="34" y="178"/>
                    <a:pt x="50" y="178"/>
                  </a:cubicBezTo>
                  <a:cubicBezTo>
                    <a:pt x="72" y="197"/>
                    <a:pt x="92" y="205"/>
                    <a:pt x="112" y="205"/>
                  </a:cubicBezTo>
                  <a:cubicBezTo>
                    <a:pt x="126" y="205"/>
                    <a:pt x="140" y="201"/>
                    <a:pt x="153" y="195"/>
                  </a:cubicBezTo>
                  <a:cubicBezTo>
                    <a:pt x="191" y="195"/>
                    <a:pt x="224" y="162"/>
                    <a:pt x="224" y="108"/>
                  </a:cubicBezTo>
                  <a:lnTo>
                    <a:pt x="224" y="75"/>
                  </a:lnTo>
                  <a:cubicBezTo>
                    <a:pt x="196" y="34"/>
                    <a:pt x="154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7" name="Google Shape;12457;p31"/>
            <p:cNvSpPr/>
            <p:nvPr/>
          </p:nvSpPr>
          <p:spPr>
            <a:xfrm>
              <a:off x="4240850" y="3227925"/>
              <a:ext cx="6000" cy="5400"/>
            </a:xfrm>
            <a:custGeom>
              <a:avLst/>
              <a:gdLst/>
              <a:ahLst/>
              <a:cxnLst/>
              <a:rect l="l" t="t" r="r" b="b"/>
              <a:pathLst>
                <a:path w="240" h="216" extrusionOk="0">
                  <a:moveTo>
                    <a:pt x="113" y="0"/>
                  </a:moveTo>
                  <a:cubicBezTo>
                    <a:pt x="104" y="0"/>
                    <a:pt x="95" y="1"/>
                    <a:pt x="87" y="4"/>
                  </a:cubicBezTo>
                  <a:cubicBezTo>
                    <a:pt x="34" y="41"/>
                    <a:pt x="1" y="91"/>
                    <a:pt x="34" y="144"/>
                  </a:cubicBezTo>
                  <a:cubicBezTo>
                    <a:pt x="47" y="184"/>
                    <a:pt x="84" y="216"/>
                    <a:pt x="133" y="216"/>
                  </a:cubicBezTo>
                  <a:cubicBezTo>
                    <a:pt x="145" y="216"/>
                    <a:pt x="157" y="214"/>
                    <a:pt x="170" y="210"/>
                  </a:cubicBezTo>
                  <a:cubicBezTo>
                    <a:pt x="223" y="177"/>
                    <a:pt x="240" y="128"/>
                    <a:pt x="223" y="74"/>
                  </a:cubicBezTo>
                  <a:cubicBezTo>
                    <a:pt x="209" y="33"/>
                    <a:pt x="15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8" name="Google Shape;12458;p31"/>
            <p:cNvSpPr/>
            <p:nvPr/>
          </p:nvSpPr>
          <p:spPr>
            <a:xfrm>
              <a:off x="4239925" y="3246975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4" y="1"/>
                  </a:moveTo>
                  <a:cubicBezTo>
                    <a:pt x="71" y="1"/>
                    <a:pt x="21" y="34"/>
                    <a:pt x="21" y="87"/>
                  </a:cubicBezTo>
                  <a:cubicBezTo>
                    <a:pt x="0" y="104"/>
                    <a:pt x="0" y="120"/>
                    <a:pt x="21" y="137"/>
                  </a:cubicBezTo>
                  <a:cubicBezTo>
                    <a:pt x="21" y="153"/>
                    <a:pt x="21" y="153"/>
                    <a:pt x="38" y="153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57" y="207"/>
                    <a:pt x="207" y="170"/>
                    <a:pt x="227" y="120"/>
                  </a:cubicBezTo>
                  <a:cubicBezTo>
                    <a:pt x="227" y="87"/>
                    <a:pt x="207" y="67"/>
                    <a:pt x="190" y="34"/>
                  </a:cubicBezTo>
                  <a:cubicBezTo>
                    <a:pt x="190" y="17"/>
                    <a:pt x="157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9" name="Google Shape;12459;p31"/>
            <p:cNvSpPr/>
            <p:nvPr/>
          </p:nvSpPr>
          <p:spPr>
            <a:xfrm>
              <a:off x="4231375" y="3207525"/>
              <a:ext cx="6000" cy="5250"/>
            </a:xfrm>
            <a:custGeom>
              <a:avLst/>
              <a:gdLst/>
              <a:ahLst/>
              <a:cxnLst/>
              <a:rect l="l" t="t" r="r" b="b"/>
              <a:pathLst>
                <a:path w="240" h="210" extrusionOk="0">
                  <a:moveTo>
                    <a:pt x="123" y="1"/>
                  </a:moveTo>
                  <a:cubicBezTo>
                    <a:pt x="107" y="1"/>
                    <a:pt x="89" y="6"/>
                    <a:pt x="70" y="16"/>
                  </a:cubicBezTo>
                  <a:cubicBezTo>
                    <a:pt x="17" y="33"/>
                    <a:pt x="0" y="82"/>
                    <a:pt x="17" y="136"/>
                  </a:cubicBezTo>
                  <a:cubicBezTo>
                    <a:pt x="29" y="185"/>
                    <a:pt x="72" y="209"/>
                    <a:pt x="115" y="209"/>
                  </a:cubicBezTo>
                  <a:cubicBezTo>
                    <a:pt x="129" y="209"/>
                    <a:pt x="144" y="207"/>
                    <a:pt x="157" y="202"/>
                  </a:cubicBezTo>
                  <a:cubicBezTo>
                    <a:pt x="206" y="185"/>
                    <a:pt x="239" y="119"/>
                    <a:pt x="206" y="66"/>
                  </a:cubicBezTo>
                  <a:cubicBezTo>
                    <a:pt x="195" y="30"/>
                    <a:pt x="164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0" name="Google Shape;12460;p31"/>
            <p:cNvSpPr/>
            <p:nvPr/>
          </p:nvSpPr>
          <p:spPr>
            <a:xfrm>
              <a:off x="4250225" y="3256875"/>
              <a:ext cx="6100" cy="5275"/>
            </a:xfrm>
            <a:custGeom>
              <a:avLst/>
              <a:gdLst/>
              <a:ahLst/>
              <a:cxnLst/>
              <a:rect l="l" t="t" r="r" b="b"/>
              <a:pathLst>
                <a:path w="244" h="211" extrusionOk="0">
                  <a:moveTo>
                    <a:pt x="87" y="0"/>
                  </a:moveTo>
                  <a:cubicBezTo>
                    <a:pt x="54" y="17"/>
                    <a:pt x="38" y="33"/>
                    <a:pt x="38" y="50"/>
                  </a:cubicBezTo>
                  <a:cubicBezTo>
                    <a:pt x="21" y="83"/>
                    <a:pt x="1" y="120"/>
                    <a:pt x="21" y="136"/>
                  </a:cubicBezTo>
                  <a:cubicBezTo>
                    <a:pt x="35" y="178"/>
                    <a:pt x="83" y="211"/>
                    <a:pt x="130" y="211"/>
                  </a:cubicBezTo>
                  <a:cubicBezTo>
                    <a:pt x="139" y="211"/>
                    <a:pt x="149" y="209"/>
                    <a:pt x="157" y="207"/>
                  </a:cubicBezTo>
                  <a:cubicBezTo>
                    <a:pt x="207" y="186"/>
                    <a:pt x="244" y="120"/>
                    <a:pt x="228" y="66"/>
                  </a:cubicBezTo>
                  <a:cubicBezTo>
                    <a:pt x="207" y="33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1" name="Google Shape;12461;p31"/>
            <p:cNvSpPr/>
            <p:nvPr/>
          </p:nvSpPr>
          <p:spPr>
            <a:xfrm>
              <a:off x="4230550" y="323565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99" y="0"/>
                  </a:moveTo>
                  <a:cubicBezTo>
                    <a:pt x="89" y="0"/>
                    <a:pt x="78" y="2"/>
                    <a:pt x="66" y="4"/>
                  </a:cubicBezTo>
                  <a:cubicBezTo>
                    <a:pt x="17" y="25"/>
                    <a:pt x="0" y="91"/>
                    <a:pt x="17" y="144"/>
                  </a:cubicBezTo>
                  <a:cubicBezTo>
                    <a:pt x="29" y="180"/>
                    <a:pt x="68" y="209"/>
                    <a:pt x="107" y="209"/>
                  </a:cubicBezTo>
                  <a:cubicBezTo>
                    <a:pt x="123" y="209"/>
                    <a:pt x="139" y="204"/>
                    <a:pt x="153" y="194"/>
                  </a:cubicBezTo>
                  <a:cubicBezTo>
                    <a:pt x="206" y="177"/>
                    <a:pt x="239" y="128"/>
                    <a:pt x="206" y="74"/>
                  </a:cubicBezTo>
                  <a:cubicBezTo>
                    <a:pt x="193" y="33"/>
                    <a:pt x="153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2" name="Google Shape;12462;p31"/>
            <p:cNvSpPr/>
            <p:nvPr/>
          </p:nvSpPr>
          <p:spPr>
            <a:xfrm>
              <a:off x="4251150" y="3240325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11" y="1"/>
                  </a:moveTo>
                  <a:cubicBezTo>
                    <a:pt x="82" y="1"/>
                    <a:pt x="52" y="14"/>
                    <a:pt x="34" y="44"/>
                  </a:cubicBezTo>
                  <a:cubicBezTo>
                    <a:pt x="17" y="60"/>
                    <a:pt x="1" y="77"/>
                    <a:pt x="1" y="110"/>
                  </a:cubicBezTo>
                  <a:cubicBezTo>
                    <a:pt x="17" y="126"/>
                    <a:pt x="17" y="126"/>
                    <a:pt x="17" y="147"/>
                  </a:cubicBezTo>
                  <a:cubicBezTo>
                    <a:pt x="17" y="164"/>
                    <a:pt x="34" y="164"/>
                    <a:pt x="50" y="180"/>
                  </a:cubicBezTo>
                  <a:cubicBezTo>
                    <a:pt x="67" y="195"/>
                    <a:pt x="90" y="203"/>
                    <a:pt x="113" y="203"/>
                  </a:cubicBezTo>
                  <a:cubicBezTo>
                    <a:pt x="141" y="203"/>
                    <a:pt x="170" y="191"/>
                    <a:pt x="191" y="164"/>
                  </a:cubicBezTo>
                  <a:cubicBezTo>
                    <a:pt x="223" y="126"/>
                    <a:pt x="223" y="60"/>
                    <a:pt x="170" y="23"/>
                  </a:cubicBezTo>
                  <a:cubicBezTo>
                    <a:pt x="155" y="9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3" name="Google Shape;12463;p31"/>
            <p:cNvSpPr/>
            <p:nvPr/>
          </p:nvSpPr>
          <p:spPr>
            <a:xfrm>
              <a:off x="4243425" y="32146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03" y="1"/>
                  </a:moveTo>
                  <a:cubicBezTo>
                    <a:pt x="51" y="1"/>
                    <a:pt x="17" y="34"/>
                    <a:pt x="17" y="92"/>
                  </a:cubicBezTo>
                  <a:cubicBezTo>
                    <a:pt x="1" y="108"/>
                    <a:pt x="1" y="125"/>
                    <a:pt x="17" y="145"/>
                  </a:cubicBezTo>
                  <a:cubicBezTo>
                    <a:pt x="17" y="145"/>
                    <a:pt x="17" y="162"/>
                    <a:pt x="34" y="162"/>
                  </a:cubicBezTo>
                  <a:cubicBezTo>
                    <a:pt x="50" y="178"/>
                    <a:pt x="67" y="195"/>
                    <a:pt x="104" y="211"/>
                  </a:cubicBezTo>
                  <a:cubicBezTo>
                    <a:pt x="153" y="211"/>
                    <a:pt x="207" y="178"/>
                    <a:pt x="223" y="125"/>
                  </a:cubicBezTo>
                  <a:cubicBezTo>
                    <a:pt x="223" y="92"/>
                    <a:pt x="207" y="59"/>
                    <a:pt x="207" y="42"/>
                  </a:cubicBezTo>
                  <a:cubicBezTo>
                    <a:pt x="190" y="22"/>
                    <a:pt x="153" y="5"/>
                    <a:pt x="137" y="5"/>
                  </a:cubicBezTo>
                  <a:cubicBezTo>
                    <a:pt x="125" y="2"/>
                    <a:pt x="113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4" name="Google Shape;12464;p31"/>
            <p:cNvSpPr/>
            <p:nvPr/>
          </p:nvSpPr>
          <p:spPr>
            <a:xfrm>
              <a:off x="4247650" y="3201725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97" y="1"/>
                  </a:moveTo>
                  <a:cubicBezTo>
                    <a:pt x="55" y="1"/>
                    <a:pt x="18" y="33"/>
                    <a:pt x="1" y="91"/>
                  </a:cubicBezTo>
                  <a:lnTo>
                    <a:pt x="1" y="145"/>
                  </a:lnTo>
                  <a:cubicBezTo>
                    <a:pt x="21" y="145"/>
                    <a:pt x="21" y="161"/>
                    <a:pt x="21" y="161"/>
                  </a:cubicBezTo>
                  <a:cubicBezTo>
                    <a:pt x="38" y="178"/>
                    <a:pt x="71" y="194"/>
                    <a:pt x="87" y="211"/>
                  </a:cubicBezTo>
                  <a:cubicBezTo>
                    <a:pt x="124" y="211"/>
                    <a:pt x="141" y="194"/>
                    <a:pt x="174" y="178"/>
                  </a:cubicBezTo>
                  <a:cubicBezTo>
                    <a:pt x="190" y="178"/>
                    <a:pt x="207" y="145"/>
                    <a:pt x="207" y="124"/>
                  </a:cubicBezTo>
                  <a:cubicBezTo>
                    <a:pt x="227" y="58"/>
                    <a:pt x="174" y="5"/>
                    <a:pt x="124" y="5"/>
                  </a:cubicBezTo>
                  <a:cubicBezTo>
                    <a:pt x="115" y="2"/>
                    <a:pt x="106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5" name="Google Shape;12465;p31"/>
            <p:cNvSpPr/>
            <p:nvPr/>
          </p:nvSpPr>
          <p:spPr>
            <a:xfrm>
              <a:off x="4216325" y="32418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70" y="0"/>
                    <a:pt x="37" y="17"/>
                    <a:pt x="17" y="66"/>
                  </a:cubicBezTo>
                  <a:cubicBezTo>
                    <a:pt x="0" y="66"/>
                    <a:pt x="0" y="66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37" y="190"/>
                    <a:pt x="70" y="190"/>
                  </a:cubicBezTo>
                  <a:cubicBezTo>
                    <a:pt x="70" y="207"/>
                    <a:pt x="87" y="207"/>
                    <a:pt x="87" y="207"/>
                  </a:cubicBezTo>
                  <a:cubicBezTo>
                    <a:pt x="157" y="207"/>
                    <a:pt x="206" y="170"/>
                    <a:pt x="206" y="120"/>
                  </a:cubicBezTo>
                  <a:cubicBezTo>
                    <a:pt x="206" y="87"/>
                    <a:pt x="206" y="66"/>
                    <a:pt x="190" y="33"/>
                  </a:cubicBezTo>
                  <a:cubicBezTo>
                    <a:pt x="173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6" name="Google Shape;12466;p31"/>
            <p:cNvSpPr/>
            <p:nvPr/>
          </p:nvSpPr>
          <p:spPr>
            <a:xfrm>
              <a:off x="4216725" y="322745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102" y="0"/>
                  </a:moveTo>
                  <a:cubicBezTo>
                    <a:pt x="70" y="0"/>
                    <a:pt x="40" y="14"/>
                    <a:pt x="21" y="44"/>
                  </a:cubicBezTo>
                  <a:cubicBezTo>
                    <a:pt x="1" y="60"/>
                    <a:pt x="1" y="77"/>
                    <a:pt x="1" y="110"/>
                  </a:cubicBezTo>
                  <a:lnTo>
                    <a:pt x="1" y="147"/>
                  </a:lnTo>
                  <a:cubicBezTo>
                    <a:pt x="21" y="163"/>
                    <a:pt x="21" y="163"/>
                    <a:pt x="38" y="180"/>
                  </a:cubicBezTo>
                  <a:cubicBezTo>
                    <a:pt x="60" y="195"/>
                    <a:pt x="83" y="203"/>
                    <a:pt x="106" y="203"/>
                  </a:cubicBezTo>
                  <a:cubicBezTo>
                    <a:pt x="135" y="203"/>
                    <a:pt x="163" y="190"/>
                    <a:pt x="190" y="163"/>
                  </a:cubicBezTo>
                  <a:cubicBezTo>
                    <a:pt x="207" y="147"/>
                    <a:pt x="207" y="110"/>
                    <a:pt x="207" y="93"/>
                  </a:cubicBezTo>
                  <a:cubicBezTo>
                    <a:pt x="207" y="60"/>
                    <a:pt x="190" y="44"/>
                    <a:pt x="174" y="23"/>
                  </a:cubicBezTo>
                  <a:cubicBezTo>
                    <a:pt x="152" y="9"/>
                    <a:pt x="126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7" name="Google Shape;12467;p31"/>
            <p:cNvSpPr/>
            <p:nvPr/>
          </p:nvSpPr>
          <p:spPr>
            <a:xfrm>
              <a:off x="4310425" y="320515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6" y="0"/>
                  </a:moveTo>
                  <a:cubicBezTo>
                    <a:pt x="113" y="0"/>
                    <a:pt x="99" y="3"/>
                    <a:pt x="87" y="8"/>
                  </a:cubicBezTo>
                  <a:cubicBezTo>
                    <a:pt x="34" y="24"/>
                    <a:pt x="1" y="90"/>
                    <a:pt x="17" y="144"/>
                  </a:cubicBezTo>
                  <a:cubicBezTo>
                    <a:pt x="41" y="181"/>
                    <a:pt x="77" y="201"/>
                    <a:pt x="114" y="201"/>
                  </a:cubicBezTo>
                  <a:cubicBezTo>
                    <a:pt x="127" y="201"/>
                    <a:pt x="140" y="199"/>
                    <a:pt x="153" y="194"/>
                  </a:cubicBezTo>
                  <a:cubicBezTo>
                    <a:pt x="207" y="177"/>
                    <a:pt x="240" y="128"/>
                    <a:pt x="223" y="74"/>
                  </a:cubicBezTo>
                  <a:cubicBezTo>
                    <a:pt x="211" y="24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8" name="Google Shape;12468;p31"/>
            <p:cNvSpPr/>
            <p:nvPr/>
          </p:nvSpPr>
          <p:spPr>
            <a:xfrm>
              <a:off x="4212500" y="325622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5" y="0"/>
                  </a:moveTo>
                  <a:cubicBezTo>
                    <a:pt x="64" y="0"/>
                    <a:pt x="35" y="14"/>
                    <a:pt x="17" y="43"/>
                  </a:cubicBezTo>
                  <a:cubicBezTo>
                    <a:pt x="1" y="59"/>
                    <a:pt x="1" y="92"/>
                    <a:pt x="1" y="109"/>
                  </a:cubicBezTo>
                  <a:lnTo>
                    <a:pt x="1" y="146"/>
                  </a:lnTo>
                  <a:cubicBezTo>
                    <a:pt x="17" y="162"/>
                    <a:pt x="17" y="179"/>
                    <a:pt x="34" y="179"/>
                  </a:cubicBezTo>
                  <a:cubicBezTo>
                    <a:pt x="50" y="195"/>
                    <a:pt x="87" y="212"/>
                    <a:pt x="120" y="212"/>
                  </a:cubicBezTo>
                  <a:cubicBezTo>
                    <a:pt x="137" y="195"/>
                    <a:pt x="170" y="195"/>
                    <a:pt x="190" y="162"/>
                  </a:cubicBezTo>
                  <a:cubicBezTo>
                    <a:pt x="207" y="146"/>
                    <a:pt x="207" y="129"/>
                    <a:pt x="207" y="92"/>
                  </a:cubicBezTo>
                  <a:cubicBezTo>
                    <a:pt x="207" y="59"/>
                    <a:pt x="190" y="43"/>
                    <a:pt x="170" y="26"/>
                  </a:cubicBezTo>
                  <a:cubicBezTo>
                    <a:pt x="147" y="10"/>
                    <a:pt x="121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9" name="Google Shape;12469;p31"/>
            <p:cNvSpPr/>
            <p:nvPr/>
          </p:nvSpPr>
          <p:spPr>
            <a:xfrm>
              <a:off x="4207775" y="320437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09" y="1"/>
                  </a:moveTo>
                  <a:cubicBezTo>
                    <a:pt x="72" y="1"/>
                    <a:pt x="37" y="16"/>
                    <a:pt x="17" y="39"/>
                  </a:cubicBezTo>
                  <a:cubicBezTo>
                    <a:pt x="0" y="55"/>
                    <a:pt x="0" y="88"/>
                    <a:pt x="0" y="121"/>
                  </a:cubicBezTo>
                  <a:lnTo>
                    <a:pt x="0" y="142"/>
                  </a:lnTo>
                  <a:cubicBezTo>
                    <a:pt x="17" y="159"/>
                    <a:pt x="17" y="175"/>
                    <a:pt x="33" y="192"/>
                  </a:cubicBezTo>
                  <a:cubicBezTo>
                    <a:pt x="50" y="208"/>
                    <a:pt x="87" y="208"/>
                    <a:pt x="120" y="208"/>
                  </a:cubicBezTo>
                  <a:cubicBezTo>
                    <a:pt x="136" y="208"/>
                    <a:pt x="173" y="192"/>
                    <a:pt x="190" y="175"/>
                  </a:cubicBezTo>
                  <a:cubicBezTo>
                    <a:pt x="206" y="142"/>
                    <a:pt x="206" y="121"/>
                    <a:pt x="206" y="88"/>
                  </a:cubicBezTo>
                  <a:cubicBezTo>
                    <a:pt x="206" y="72"/>
                    <a:pt x="190" y="39"/>
                    <a:pt x="173" y="18"/>
                  </a:cubicBezTo>
                  <a:cubicBezTo>
                    <a:pt x="153" y="6"/>
                    <a:pt x="131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0" name="Google Shape;12470;p31"/>
            <p:cNvSpPr/>
            <p:nvPr/>
          </p:nvSpPr>
          <p:spPr>
            <a:xfrm>
              <a:off x="4254150" y="32263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71" y="0"/>
                    <a:pt x="17" y="33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69"/>
                  </a:lnTo>
                  <a:cubicBezTo>
                    <a:pt x="33" y="190"/>
                    <a:pt x="71" y="206"/>
                    <a:pt x="87" y="206"/>
                  </a:cubicBezTo>
                  <a:cubicBezTo>
                    <a:pt x="95" y="208"/>
                    <a:pt x="103" y="209"/>
                    <a:pt x="111" y="209"/>
                  </a:cubicBezTo>
                  <a:cubicBezTo>
                    <a:pt x="166" y="209"/>
                    <a:pt x="207" y="163"/>
                    <a:pt x="207" y="120"/>
                  </a:cubicBezTo>
                  <a:cubicBezTo>
                    <a:pt x="223" y="103"/>
                    <a:pt x="207" y="66"/>
                    <a:pt x="190" y="50"/>
                  </a:cubicBezTo>
                  <a:cubicBezTo>
                    <a:pt x="174" y="1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1" name="Google Shape;12471;p31"/>
            <p:cNvSpPr/>
            <p:nvPr/>
          </p:nvSpPr>
          <p:spPr>
            <a:xfrm>
              <a:off x="4223650" y="318865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03" y="0"/>
                  </a:moveTo>
                  <a:cubicBezTo>
                    <a:pt x="91" y="0"/>
                    <a:pt x="78" y="4"/>
                    <a:pt x="70" y="12"/>
                  </a:cubicBezTo>
                  <a:cubicBezTo>
                    <a:pt x="54" y="12"/>
                    <a:pt x="33" y="29"/>
                    <a:pt x="17" y="50"/>
                  </a:cubicBezTo>
                  <a:cubicBezTo>
                    <a:pt x="0" y="83"/>
                    <a:pt x="0" y="116"/>
                    <a:pt x="17" y="132"/>
                  </a:cubicBezTo>
                  <a:cubicBezTo>
                    <a:pt x="30" y="176"/>
                    <a:pt x="69" y="206"/>
                    <a:pt x="110" y="206"/>
                  </a:cubicBezTo>
                  <a:cubicBezTo>
                    <a:pt x="119" y="206"/>
                    <a:pt x="127" y="205"/>
                    <a:pt x="136" y="202"/>
                  </a:cubicBezTo>
                  <a:cubicBezTo>
                    <a:pt x="206" y="186"/>
                    <a:pt x="223" y="116"/>
                    <a:pt x="206" y="66"/>
                  </a:cubicBezTo>
                  <a:cubicBezTo>
                    <a:pt x="190" y="29"/>
                    <a:pt x="173" y="12"/>
                    <a:pt x="136" y="12"/>
                  </a:cubicBezTo>
                  <a:cubicBezTo>
                    <a:pt x="128" y="4"/>
                    <a:pt x="115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2" name="Google Shape;12472;p31"/>
            <p:cNvSpPr/>
            <p:nvPr/>
          </p:nvSpPr>
          <p:spPr>
            <a:xfrm>
              <a:off x="4218475" y="3214575"/>
              <a:ext cx="6025" cy="5050"/>
            </a:xfrm>
            <a:custGeom>
              <a:avLst/>
              <a:gdLst/>
              <a:ahLst/>
              <a:cxnLst/>
              <a:rect l="l" t="t" r="r" b="b"/>
              <a:pathLst>
                <a:path w="241" h="202" extrusionOk="0">
                  <a:moveTo>
                    <a:pt x="127" y="0"/>
                  </a:moveTo>
                  <a:cubicBezTo>
                    <a:pt x="113" y="0"/>
                    <a:pt x="100" y="2"/>
                    <a:pt x="87" y="6"/>
                  </a:cubicBezTo>
                  <a:cubicBezTo>
                    <a:pt x="34" y="23"/>
                    <a:pt x="1" y="76"/>
                    <a:pt x="17" y="146"/>
                  </a:cubicBezTo>
                  <a:cubicBezTo>
                    <a:pt x="45" y="183"/>
                    <a:pt x="80" y="202"/>
                    <a:pt x="118" y="202"/>
                  </a:cubicBezTo>
                  <a:cubicBezTo>
                    <a:pt x="131" y="202"/>
                    <a:pt x="144" y="200"/>
                    <a:pt x="158" y="196"/>
                  </a:cubicBezTo>
                  <a:cubicBezTo>
                    <a:pt x="224" y="179"/>
                    <a:pt x="240" y="109"/>
                    <a:pt x="224" y="60"/>
                  </a:cubicBez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3" name="Google Shape;12473;p31"/>
            <p:cNvSpPr/>
            <p:nvPr/>
          </p:nvSpPr>
          <p:spPr>
            <a:xfrm>
              <a:off x="4219300" y="3200225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0"/>
                  </a:moveTo>
                  <a:cubicBezTo>
                    <a:pt x="118" y="0"/>
                    <a:pt x="103" y="5"/>
                    <a:pt x="87" y="15"/>
                  </a:cubicBezTo>
                  <a:cubicBezTo>
                    <a:pt x="38" y="32"/>
                    <a:pt x="1" y="81"/>
                    <a:pt x="21" y="135"/>
                  </a:cubicBezTo>
                  <a:cubicBezTo>
                    <a:pt x="49" y="176"/>
                    <a:pt x="88" y="209"/>
                    <a:pt x="132" y="209"/>
                  </a:cubicBezTo>
                  <a:cubicBezTo>
                    <a:pt x="140" y="209"/>
                    <a:pt x="149" y="208"/>
                    <a:pt x="158" y="205"/>
                  </a:cubicBezTo>
                  <a:cubicBezTo>
                    <a:pt x="207" y="184"/>
                    <a:pt x="244" y="118"/>
                    <a:pt x="228" y="65"/>
                  </a:cubicBezTo>
                  <a:cubicBezTo>
                    <a:pt x="201" y="29"/>
                    <a:pt x="168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4" name="Google Shape;12474;p31"/>
            <p:cNvSpPr/>
            <p:nvPr/>
          </p:nvSpPr>
          <p:spPr>
            <a:xfrm>
              <a:off x="4225800" y="325212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20" y="1"/>
                  </a:moveTo>
                  <a:cubicBezTo>
                    <a:pt x="104" y="1"/>
                    <a:pt x="71" y="17"/>
                    <a:pt x="50" y="34"/>
                  </a:cubicBezTo>
                  <a:cubicBezTo>
                    <a:pt x="34" y="34"/>
                    <a:pt x="17" y="67"/>
                    <a:pt x="1" y="87"/>
                  </a:cubicBezTo>
                  <a:cubicBezTo>
                    <a:pt x="1" y="120"/>
                    <a:pt x="1" y="137"/>
                    <a:pt x="17" y="153"/>
                  </a:cubicBezTo>
                  <a:lnTo>
                    <a:pt x="34" y="170"/>
                  </a:lnTo>
                  <a:cubicBezTo>
                    <a:pt x="50" y="190"/>
                    <a:pt x="71" y="207"/>
                    <a:pt x="104" y="207"/>
                  </a:cubicBezTo>
                  <a:cubicBezTo>
                    <a:pt x="112" y="210"/>
                    <a:pt x="121" y="211"/>
                    <a:pt x="129" y="211"/>
                  </a:cubicBezTo>
                  <a:cubicBezTo>
                    <a:pt x="170" y="211"/>
                    <a:pt x="210" y="178"/>
                    <a:pt x="223" y="120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5" name="Google Shape;12475;p31"/>
            <p:cNvSpPr/>
            <p:nvPr/>
          </p:nvSpPr>
          <p:spPr>
            <a:xfrm>
              <a:off x="4288875" y="32533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5" y="0"/>
                  </a:moveTo>
                  <a:cubicBezTo>
                    <a:pt x="71" y="0"/>
                    <a:pt x="21" y="37"/>
                    <a:pt x="1" y="87"/>
                  </a:cubicBezTo>
                  <a:lnTo>
                    <a:pt x="1" y="140"/>
                  </a:lnTo>
                  <a:cubicBezTo>
                    <a:pt x="21" y="173"/>
                    <a:pt x="54" y="206"/>
                    <a:pt x="87" y="206"/>
                  </a:cubicBezTo>
                  <a:cubicBezTo>
                    <a:pt x="97" y="209"/>
                    <a:pt x="106" y="210"/>
                    <a:pt x="114" y="210"/>
                  </a:cubicBezTo>
                  <a:cubicBezTo>
                    <a:pt x="170" y="210"/>
                    <a:pt x="207" y="166"/>
                    <a:pt x="207" y="120"/>
                  </a:cubicBezTo>
                  <a:cubicBezTo>
                    <a:pt x="207" y="87"/>
                    <a:pt x="207" y="70"/>
                    <a:pt x="190" y="54"/>
                  </a:cubicBezTo>
                  <a:cubicBezTo>
                    <a:pt x="174" y="17"/>
                    <a:pt x="158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6" name="Google Shape;12476;p31"/>
            <p:cNvSpPr/>
            <p:nvPr/>
          </p:nvSpPr>
          <p:spPr>
            <a:xfrm>
              <a:off x="4292400" y="3225700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08" y="1"/>
                  </a:moveTo>
                  <a:cubicBezTo>
                    <a:pt x="80" y="1"/>
                    <a:pt x="51" y="14"/>
                    <a:pt x="33" y="44"/>
                  </a:cubicBezTo>
                  <a:cubicBezTo>
                    <a:pt x="17" y="60"/>
                    <a:pt x="0" y="77"/>
                    <a:pt x="0" y="114"/>
                  </a:cubicBezTo>
                  <a:cubicBezTo>
                    <a:pt x="0" y="130"/>
                    <a:pt x="0" y="130"/>
                    <a:pt x="17" y="147"/>
                  </a:cubicBezTo>
                  <a:cubicBezTo>
                    <a:pt x="17" y="163"/>
                    <a:pt x="33" y="163"/>
                    <a:pt x="49" y="180"/>
                  </a:cubicBezTo>
                  <a:cubicBezTo>
                    <a:pt x="61" y="191"/>
                    <a:pt x="75" y="205"/>
                    <a:pt x="93" y="205"/>
                  </a:cubicBezTo>
                  <a:cubicBezTo>
                    <a:pt x="101" y="205"/>
                    <a:pt x="110" y="202"/>
                    <a:pt x="120" y="196"/>
                  </a:cubicBezTo>
                  <a:cubicBezTo>
                    <a:pt x="153" y="196"/>
                    <a:pt x="169" y="180"/>
                    <a:pt x="190" y="163"/>
                  </a:cubicBezTo>
                  <a:cubicBezTo>
                    <a:pt x="206" y="147"/>
                    <a:pt x="223" y="114"/>
                    <a:pt x="206" y="93"/>
                  </a:cubicBezTo>
                  <a:cubicBezTo>
                    <a:pt x="206" y="60"/>
                    <a:pt x="190" y="44"/>
                    <a:pt x="169" y="27"/>
                  </a:cubicBezTo>
                  <a:cubicBezTo>
                    <a:pt x="154" y="10"/>
                    <a:pt x="131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7" name="Google Shape;12477;p31"/>
            <p:cNvSpPr/>
            <p:nvPr/>
          </p:nvSpPr>
          <p:spPr>
            <a:xfrm>
              <a:off x="4284250" y="32014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50" y="0"/>
                    <a:pt x="0" y="33"/>
                    <a:pt x="0" y="87"/>
                  </a:cubicBezTo>
                  <a:lnTo>
                    <a:pt x="0" y="157"/>
                  </a:lnTo>
                  <a:lnTo>
                    <a:pt x="17" y="173"/>
                  </a:lnTo>
                  <a:cubicBezTo>
                    <a:pt x="33" y="190"/>
                    <a:pt x="50" y="206"/>
                    <a:pt x="83" y="206"/>
                  </a:cubicBezTo>
                  <a:cubicBezTo>
                    <a:pt x="92" y="209"/>
                    <a:pt x="101" y="211"/>
                    <a:pt x="110" y="211"/>
                  </a:cubicBezTo>
                  <a:cubicBezTo>
                    <a:pt x="152" y="211"/>
                    <a:pt x="189" y="178"/>
                    <a:pt x="206" y="120"/>
                  </a:cubicBezTo>
                  <a:cubicBezTo>
                    <a:pt x="206" y="103"/>
                    <a:pt x="206" y="70"/>
                    <a:pt x="186" y="54"/>
                  </a:cubicBezTo>
                  <a:cubicBezTo>
                    <a:pt x="169" y="17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8" name="Google Shape;12478;p31"/>
            <p:cNvSpPr/>
            <p:nvPr/>
          </p:nvSpPr>
          <p:spPr>
            <a:xfrm>
              <a:off x="4296200" y="32112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12" y="1"/>
                  </a:moveTo>
                  <a:cubicBezTo>
                    <a:pt x="70" y="1"/>
                    <a:pt x="34" y="28"/>
                    <a:pt x="17" y="55"/>
                  </a:cubicBezTo>
                  <a:lnTo>
                    <a:pt x="17" y="92"/>
                  </a:lnTo>
                  <a:cubicBezTo>
                    <a:pt x="1" y="108"/>
                    <a:pt x="17" y="125"/>
                    <a:pt x="17" y="141"/>
                  </a:cubicBezTo>
                  <a:cubicBezTo>
                    <a:pt x="38" y="158"/>
                    <a:pt x="54" y="195"/>
                    <a:pt x="71" y="195"/>
                  </a:cubicBezTo>
                  <a:cubicBezTo>
                    <a:pt x="87" y="195"/>
                    <a:pt x="87" y="211"/>
                    <a:pt x="104" y="211"/>
                  </a:cubicBezTo>
                  <a:cubicBezTo>
                    <a:pt x="157" y="211"/>
                    <a:pt x="207" y="178"/>
                    <a:pt x="223" y="125"/>
                  </a:cubicBezTo>
                  <a:cubicBezTo>
                    <a:pt x="223" y="92"/>
                    <a:pt x="223" y="55"/>
                    <a:pt x="207" y="38"/>
                  </a:cubicBezTo>
                  <a:cubicBezTo>
                    <a:pt x="190" y="22"/>
                    <a:pt x="157" y="5"/>
                    <a:pt x="141" y="5"/>
                  </a:cubicBezTo>
                  <a:cubicBezTo>
                    <a:pt x="131" y="2"/>
                    <a:pt x="121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9" name="Google Shape;12479;p31"/>
            <p:cNvSpPr/>
            <p:nvPr/>
          </p:nvSpPr>
          <p:spPr>
            <a:xfrm>
              <a:off x="4301350" y="32482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0"/>
                  </a:moveTo>
                  <a:cubicBezTo>
                    <a:pt x="104" y="0"/>
                    <a:pt x="71" y="17"/>
                    <a:pt x="54" y="37"/>
                  </a:cubicBezTo>
                  <a:cubicBezTo>
                    <a:pt x="17" y="37"/>
                    <a:pt x="1" y="70"/>
                    <a:pt x="1" y="87"/>
                  </a:cubicBezTo>
                  <a:cubicBezTo>
                    <a:pt x="1" y="120"/>
                    <a:pt x="1" y="140"/>
                    <a:pt x="17" y="157"/>
                  </a:cubicBezTo>
                  <a:lnTo>
                    <a:pt x="17" y="173"/>
                  </a:lnTo>
                  <a:cubicBezTo>
                    <a:pt x="38" y="190"/>
                    <a:pt x="71" y="206"/>
                    <a:pt x="87" y="206"/>
                  </a:cubicBezTo>
                  <a:cubicBezTo>
                    <a:pt x="99" y="209"/>
                    <a:pt x="111" y="210"/>
                    <a:pt x="121" y="210"/>
                  </a:cubicBezTo>
                  <a:cubicBezTo>
                    <a:pt x="173" y="210"/>
                    <a:pt x="207" y="178"/>
                    <a:pt x="207" y="120"/>
                  </a:cubicBezTo>
                  <a:cubicBezTo>
                    <a:pt x="223" y="103"/>
                    <a:pt x="207" y="70"/>
                    <a:pt x="190" y="54"/>
                  </a:cubicBezTo>
                  <a:cubicBezTo>
                    <a:pt x="174" y="3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0" name="Google Shape;12480;p31"/>
            <p:cNvSpPr/>
            <p:nvPr/>
          </p:nvSpPr>
          <p:spPr>
            <a:xfrm>
              <a:off x="4306100" y="32216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87" y="0"/>
                    <a:pt x="70" y="0"/>
                    <a:pt x="33" y="17"/>
                  </a:cubicBezTo>
                  <a:cubicBezTo>
                    <a:pt x="17" y="33"/>
                    <a:pt x="0" y="70"/>
                    <a:pt x="0" y="87"/>
                  </a:cubicBezTo>
                  <a:lnTo>
                    <a:pt x="0" y="136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3" y="190"/>
                    <a:pt x="54" y="207"/>
                    <a:pt x="87" y="207"/>
                  </a:cubicBezTo>
                  <a:cubicBezTo>
                    <a:pt x="94" y="209"/>
                    <a:pt x="100" y="210"/>
                    <a:pt x="108" y="210"/>
                  </a:cubicBezTo>
                  <a:cubicBezTo>
                    <a:pt x="154" y="210"/>
                    <a:pt x="207" y="166"/>
                    <a:pt x="207" y="120"/>
                  </a:cubicBezTo>
                  <a:cubicBezTo>
                    <a:pt x="207" y="103"/>
                    <a:pt x="207" y="70"/>
                    <a:pt x="190" y="50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1" name="Google Shape;12481;p31"/>
            <p:cNvSpPr/>
            <p:nvPr/>
          </p:nvSpPr>
          <p:spPr>
            <a:xfrm>
              <a:off x="4302275" y="32349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83" y="0"/>
                  </a:moveTo>
                  <a:cubicBezTo>
                    <a:pt x="17" y="33"/>
                    <a:pt x="1" y="87"/>
                    <a:pt x="17" y="136"/>
                  </a:cubicBezTo>
                  <a:cubicBezTo>
                    <a:pt x="31" y="180"/>
                    <a:pt x="81" y="211"/>
                    <a:pt x="126" y="211"/>
                  </a:cubicBezTo>
                  <a:cubicBezTo>
                    <a:pt x="135" y="211"/>
                    <a:pt x="145" y="209"/>
                    <a:pt x="153" y="206"/>
                  </a:cubicBezTo>
                  <a:cubicBezTo>
                    <a:pt x="170" y="190"/>
                    <a:pt x="186" y="190"/>
                    <a:pt x="186" y="173"/>
                  </a:cubicBezTo>
                  <a:cubicBezTo>
                    <a:pt x="223" y="136"/>
                    <a:pt x="223" y="103"/>
                    <a:pt x="207" y="70"/>
                  </a:cubicBezTo>
                  <a:cubicBezTo>
                    <a:pt x="207" y="33"/>
                    <a:pt x="17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2" name="Google Shape;12482;p31"/>
            <p:cNvSpPr/>
            <p:nvPr/>
          </p:nvSpPr>
          <p:spPr>
            <a:xfrm>
              <a:off x="4282500" y="32156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103" y="0"/>
                    <a:pt x="70" y="0"/>
                    <a:pt x="50" y="17"/>
                  </a:cubicBezTo>
                  <a:cubicBezTo>
                    <a:pt x="17" y="33"/>
                    <a:pt x="0" y="50"/>
                    <a:pt x="0" y="83"/>
                  </a:cubicBezTo>
                  <a:lnTo>
                    <a:pt x="0" y="136"/>
                  </a:lnTo>
                  <a:lnTo>
                    <a:pt x="17" y="153"/>
                  </a:lnTo>
                  <a:cubicBezTo>
                    <a:pt x="33" y="186"/>
                    <a:pt x="70" y="206"/>
                    <a:pt x="87" y="206"/>
                  </a:cubicBezTo>
                  <a:cubicBezTo>
                    <a:pt x="153" y="206"/>
                    <a:pt x="206" y="169"/>
                    <a:pt x="206" y="120"/>
                  </a:cubicBezTo>
                  <a:cubicBezTo>
                    <a:pt x="206" y="83"/>
                    <a:pt x="206" y="66"/>
                    <a:pt x="190" y="33"/>
                  </a:cubicBezTo>
                  <a:cubicBezTo>
                    <a:pt x="173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3" name="Google Shape;12483;p31"/>
            <p:cNvSpPr/>
            <p:nvPr/>
          </p:nvSpPr>
          <p:spPr>
            <a:xfrm>
              <a:off x="4270025" y="322420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03" y="0"/>
                  </a:moveTo>
                  <a:cubicBezTo>
                    <a:pt x="70" y="0"/>
                    <a:pt x="54" y="17"/>
                    <a:pt x="33" y="33"/>
                  </a:cubicBezTo>
                  <a:cubicBezTo>
                    <a:pt x="17" y="50"/>
                    <a:pt x="0" y="87"/>
                    <a:pt x="17" y="120"/>
                  </a:cubicBezTo>
                  <a:lnTo>
                    <a:pt x="17" y="137"/>
                  </a:lnTo>
                  <a:cubicBezTo>
                    <a:pt x="17" y="153"/>
                    <a:pt x="33" y="174"/>
                    <a:pt x="54" y="190"/>
                  </a:cubicBezTo>
                  <a:cubicBezTo>
                    <a:pt x="67" y="203"/>
                    <a:pt x="85" y="208"/>
                    <a:pt x="104" y="208"/>
                  </a:cubicBezTo>
                  <a:cubicBezTo>
                    <a:pt x="135" y="208"/>
                    <a:pt x="170" y="194"/>
                    <a:pt x="190" y="174"/>
                  </a:cubicBezTo>
                  <a:cubicBezTo>
                    <a:pt x="239" y="120"/>
                    <a:pt x="223" y="50"/>
                    <a:pt x="190" y="17"/>
                  </a:cubicBezTo>
                  <a:cubicBezTo>
                    <a:pt x="157" y="0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4" name="Google Shape;12484;p31"/>
            <p:cNvSpPr/>
            <p:nvPr/>
          </p:nvSpPr>
          <p:spPr>
            <a:xfrm>
              <a:off x="4263625" y="3249975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37" y="0"/>
                  </a:moveTo>
                  <a:cubicBezTo>
                    <a:pt x="67" y="0"/>
                    <a:pt x="17" y="33"/>
                    <a:pt x="17" y="87"/>
                  </a:cubicBezTo>
                  <a:cubicBezTo>
                    <a:pt x="1" y="103"/>
                    <a:pt x="17" y="120"/>
                    <a:pt x="17" y="136"/>
                  </a:cubicBezTo>
                  <a:lnTo>
                    <a:pt x="17" y="153"/>
                  </a:lnTo>
                  <a:cubicBezTo>
                    <a:pt x="17" y="153"/>
                    <a:pt x="17" y="173"/>
                    <a:pt x="34" y="173"/>
                  </a:cubicBezTo>
                  <a:cubicBezTo>
                    <a:pt x="50" y="190"/>
                    <a:pt x="67" y="206"/>
                    <a:pt x="104" y="206"/>
                  </a:cubicBezTo>
                  <a:cubicBezTo>
                    <a:pt x="109" y="211"/>
                    <a:pt x="115" y="213"/>
                    <a:pt x="122" y="213"/>
                  </a:cubicBezTo>
                  <a:cubicBezTo>
                    <a:pt x="138" y="213"/>
                    <a:pt x="158" y="201"/>
                    <a:pt x="170" y="190"/>
                  </a:cubicBezTo>
                  <a:cubicBezTo>
                    <a:pt x="207" y="173"/>
                    <a:pt x="207" y="153"/>
                    <a:pt x="223" y="120"/>
                  </a:cubicBezTo>
                  <a:cubicBezTo>
                    <a:pt x="223" y="103"/>
                    <a:pt x="223" y="87"/>
                    <a:pt x="207" y="50"/>
                  </a:cubicBezTo>
                  <a:cubicBezTo>
                    <a:pt x="186" y="33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5" name="Google Shape;12485;p31"/>
            <p:cNvSpPr/>
            <p:nvPr/>
          </p:nvSpPr>
          <p:spPr>
            <a:xfrm>
              <a:off x="4262700" y="32636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8"/>
                    <a:pt x="1" y="87"/>
                  </a:cubicBezTo>
                  <a:cubicBezTo>
                    <a:pt x="1" y="120"/>
                    <a:pt x="1" y="141"/>
                    <a:pt x="17" y="157"/>
                  </a:cubicBezTo>
                  <a:cubicBezTo>
                    <a:pt x="17" y="157"/>
                    <a:pt x="17" y="174"/>
                    <a:pt x="38" y="174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13" y="209"/>
                    <a:pt x="122" y="211"/>
                    <a:pt x="131" y="211"/>
                  </a:cubicBezTo>
                  <a:cubicBezTo>
                    <a:pt x="173" y="211"/>
                    <a:pt x="210" y="178"/>
                    <a:pt x="223" y="120"/>
                  </a:cubicBezTo>
                  <a:cubicBezTo>
                    <a:pt x="223" y="104"/>
                    <a:pt x="207" y="71"/>
                    <a:pt x="190" y="54"/>
                  </a:cubicBezTo>
                  <a:cubicBezTo>
                    <a:pt x="174" y="38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6" name="Google Shape;12486;p31"/>
            <p:cNvSpPr/>
            <p:nvPr/>
          </p:nvSpPr>
          <p:spPr>
            <a:xfrm>
              <a:off x="4260125" y="320017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20" y="1"/>
                  </a:moveTo>
                  <a:cubicBezTo>
                    <a:pt x="71" y="1"/>
                    <a:pt x="17" y="34"/>
                    <a:pt x="1" y="83"/>
                  </a:cubicBezTo>
                  <a:lnTo>
                    <a:pt x="1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8" y="186"/>
                    <a:pt x="71" y="207"/>
                    <a:pt x="87" y="207"/>
                  </a:cubicBezTo>
                  <a:cubicBezTo>
                    <a:pt x="97" y="212"/>
                    <a:pt x="105" y="214"/>
                    <a:pt x="113" y="214"/>
                  </a:cubicBezTo>
                  <a:cubicBezTo>
                    <a:pt x="133" y="214"/>
                    <a:pt x="150" y="201"/>
                    <a:pt x="174" y="186"/>
                  </a:cubicBezTo>
                  <a:cubicBezTo>
                    <a:pt x="190" y="170"/>
                    <a:pt x="207" y="153"/>
                    <a:pt x="207" y="120"/>
                  </a:cubicBezTo>
                  <a:cubicBezTo>
                    <a:pt x="207" y="104"/>
                    <a:pt x="207" y="67"/>
                    <a:pt x="190" y="50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7" name="Google Shape;12487;p31"/>
            <p:cNvSpPr/>
            <p:nvPr/>
          </p:nvSpPr>
          <p:spPr>
            <a:xfrm>
              <a:off x="4280325" y="32319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71" y="1"/>
                    <a:pt x="17" y="34"/>
                    <a:pt x="1" y="87"/>
                  </a:cubicBezTo>
                  <a:lnTo>
                    <a:pt x="1" y="137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4" y="190"/>
                    <a:pt x="71" y="207"/>
                    <a:pt x="87" y="207"/>
                  </a:cubicBezTo>
                  <a:cubicBezTo>
                    <a:pt x="120" y="207"/>
                    <a:pt x="137" y="207"/>
                    <a:pt x="174" y="190"/>
                  </a:cubicBezTo>
                  <a:cubicBezTo>
                    <a:pt x="190" y="174"/>
                    <a:pt x="207" y="153"/>
                    <a:pt x="207" y="120"/>
                  </a:cubicBezTo>
                  <a:cubicBezTo>
                    <a:pt x="207" y="104"/>
                    <a:pt x="207" y="71"/>
                    <a:pt x="190" y="50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8" name="Google Shape;12488;p31"/>
            <p:cNvSpPr/>
            <p:nvPr/>
          </p:nvSpPr>
          <p:spPr>
            <a:xfrm>
              <a:off x="4265275" y="3236050"/>
              <a:ext cx="5175" cy="5375"/>
            </a:xfrm>
            <a:custGeom>
              <a:avLst/>
              <a:gdLst/>
              <a:ahLst/>
              <a:cxnLst/>
              <a:rect l="l" t="t" r="r" b="b"/>
              <a:pathLst>
                <a:path w="207" h="215" extrusionOk="0">
                  <a:moveTo>
                    <a:pt x="91" y="0"/>
                  </a:moveTo>
                  <a:cubicBezTo>
                    <a:pt x="69" y="0"/>
                    <a:pt x="49" y="14"/>
                    <a:pt x="38" y="25"/>
                  </a:cubicBezTo>
                  <a:cubicBezTo>
                    <a:pt x="17" y="42"/>
                    <a:pt x="1" y="58"/>
                    <a:pt x="1" y="91"/>
                  </a:cubicBezTo>
                  <a:lnTo>
                    <a:pt x="1" y="145"/>
                  </a:lnTo>
                  <a:cubicBezTo>
                    <a:pt x="1" y="145"/>
                    <a:pt x="1" y="161"/>
                    <a:pt x="17" y="161"/>
                  </a:cubicBezTo>
                  <a:cubicBezTo>
                    <a:pt x="38" y="178"/>
                    <a:pt x="54" y="194"/>
                    <a:pt x="87" y="215"/>
                  </a:cubicBezTo>
                  <a:cubicBezTo>
                    <a:pt x="141" y="215"/>
                    <a:pt x="190" y="178"/>
                    <a:pt x="207" y="128"/>
                  </a:cubicBezTo>
                  <a:cubicBezTo>
                    <a:pt x="207" y="91"/>
                    <a:pt x="207" y="58"/>
                    <a:pt x="190" y="42"/>
                  </a:cubicBezTo>
                  <a:cubicBezTo>
                    <a:pt x="174" y="25"/>
                    <a:pt x="141" y="9"/>
                    <a:pt x="120" y="9"/>
                  </a:cubicBezTo>
                  <a:cubicBezTo>
                    <a:pt x="110" y="3"/>
                    <a:pt x="101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9" name="Google Shape;12489;p31"/>
            <p:cNvSpPr/>
            <p:nvPr/>
          </p:nvSpPr>
          <p:spPr>
            <a:xfrm>
              <a:off x="4256725" y="32142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8" y="0"/>
                  </a:moveTo>
                  <a:cubicBezTo>
                    <a:pt x="72" y="0"/>
                    <a:pt x="37" y="14"/>
                    <a:pt x="17" y="35"/>
                  </a:cubicBezTo>
                  <a:cubicBezTo>
                    <a:pt x="0" y="55"/>
                    <a:pt x="0" y="88"/>
                    <a:pt x="0" y="121"/>
                  </a:cubicBezTo>
                  <a:lnTo>
                    <a:pt x="0" y="138"/>
                  </a:lnTo>
                  <a:cubicBezTo>
                    <a:pt x="17" y="158"/>
                    <a:pt x="17" y="175"/>
                    <a:pt x="33" y="191"/>
                  </a:cubicBezTo>
                  <a:cubicBezTo>
                    <a:pt x="54" y="204"/>
                    <a:pt x="76" y="209"/>
                    <a:pt x="98" y="209"/>
                  </a:cubicBezTo>
                  <a:cubicBezTo>
                    <a:pt x="133" y="209"/>
                    <a:pt x="167" y="195"/>
                    <a:pt x="190" y="175"/>
                  </a:cubicBezTo>
                  <a:cubicBezTo>
                    <a:pt x="207" y="138"/>
                    <a:pt x="207" y="121"/>
                    <a:pt x="207" y="88"/>
                  </a:cubicBezTo>
                  <a:cubicBezTo>
                    <a:pt x="207" y="72"/>
                    <a:pt x="190" y="35"/>
                    <a:pt x="174" y="18"/>
                  </a:cubicBezTo>
                  <a:cubicBezTo>
                    <a:pt x="153" y="6"/>
                    <a:pt x="13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0" name="Google Shape;12490;p31"/>
            <p:cNvSpPr/>
            <p:nvPr/>
          </p:nvSpPr>
          <p:spPr>
            <a:xfrm>
              <a:off x="4276925" y="32433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24" y="0"/>
                  </a:moveTo>
                  <a:cubicBezTo>
                    <a:pt x="112" y="0"/>
                    <a:pt x="99" y="2"/>
                    <a:pt x="87" y="6"/>
                  </a:cubicBezTo>
                  <a:cubicBezTo>
                    <a:pt x="34" y="27"/>
                    <a:pt x="1" y="93"/>
                    <a:pt x="17" y="147"/>
                  </a:cubicBezTo>
                  <a:cubicBezTo>
                    <a:pt x="34" y="163"/>
                    <a:pt x="34" y="163"/>
                    <a:pt x="50" y="180"/>
                  </a:cubicBezTo>
                  <a:cubicBezTo>
                    <a:pt x="76" y="191"/>
                    <a:pt x="100" y="203"/>
                    <a:pt x="124" y="203"/>
                  </a:cubicBezTo>
                  <a:cubicBezTo>
                    <a:pt x="134" y="203"/>
                    <a:pt x="143" y="201"/>
                    <a:pt x="153" y="196"/>
                  </a:cubicBezTo>
                  <a:cubicBezTo>
                    <a:pt x="190" y="180"/>
                    <a:pt x="223" y="147"/>
                    <a:pt x="223" y="110"/>
                  </a:cubicBezTo>
                  <a:lnTo>
                    <a:pt x="223" y="60"/>
                  </a:lnTo>
                  <a:cubicBezTo>
                    <a:pt x="198" y="20"/>
                    <a:pt x="162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1" name="Google Shape;12491;p31"/>
            <p:cNvSpPr/>
            <p:nvPr/>
          </p:nvSpPr>
          <p:spPr>
            <a:xfrm>
              <a:off x="4272175" y="319407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3" y="0"/>
                  </a:moveTo>
                  <a:cubicBezTo>
                    <a:pt x="92" y="0"/>
                    <a:pt x="57" y="15"/>
                    <a:pt x="34" y="39"/>
                  </a:cubicBezTo>
                  <a:cubicBezTo>
                    <a:pt x="17" y="55"/>
                    <a:pt x="1" y="88"/>
                    <a:pt x="1" y="121"/>
                  </a:cubicBezTo>
                  <a:cubicBezTo>
                    <a:pt x="17" y="121"/>
                    <a:pt x="17" y="142"/>
                    <a:pt x="17" y="142"/>
                  </a:cubicBezTo>
                  <a:cubicBezTo>
                    <a:pt x="17" y="158"/>
                    <a:pt x="34" y="175"/>
                    <a:pt x="50" y="191"/>
                  </a:cubicBezTo>
                  <a:cubicBezTo>
                    <a:pt x="71" y="208"/>
                    <a:pt x="104" y="208"/>
                    <a:pt x="120" y="208"/>
                  </a:cubicBezTo>
                  <a:cubicBezTo>
                    <a:pt x="153" y="208"/>
                    <a:pt x="174" y="191"/>
                    <a:pt x="191" y="175"/>
                  </a:cubicBezTo>
                  <a:cubicBezTo>
                    <a:pt x="207" y="142"/>
                    <a:pt x="224" y="121"/>
                    <a:pt x="224" y="88"/>
                  </a:cubicBezTo>
                  <a:cubicBezTo>
                    <a:pt x="207" y="72"/>
                    <a:pt x="207" y="39"/>
                    <a:pt x="174" y="18"/>
                  </a:cubicBezTo>
                  <a:cubicBezTo>
                    <a:pt x="160" y="6"/>
                    <a:pt x="142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2" name="Google Shape;12492;p31"/>
            <p:cNvSpPr/>
            <p:nvPr/>
          </p:nvSpPr>
          <p:spPr>
            <a:xfrm>
              <a:off x="4151075" y="323817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3" y="27"/>
                    <a:pt x="1" y="76"/>
                    <a:pt x="17" y="146"/>
                  </a:cubicBezTo>
                  <a:cubicBezTo>
                    <a:pt x="42" y="184"/>
                    <a:pt x="78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07" y="179"/>
                    <a:pt x="240" y="109"/>
                    <a:pt x="223" y="60"/>
                  </a:cubicBezTo>
                  <a:cubicBezTo>
                    <a:pt x="211" y="19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3" name="Google Shape;12493;p31"/>
            <p:cNvSpPr/>
            <p:nvPr/>
          </p:nvSpPr>
          <p:spPr>
            <a:xfrm>
              <a:off x="4082750" y="312137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9" y="1"/>
                  </a:moveTo>
                  <a:cubicBezTo>
                    <a:pt x="68" y="1"/>
                    <a:pt x="39" y="13"/>
                    <a:pt x="21" y="40"/>
                  </a:cubicBezTo>
                  <a:cubicBezTo>
                    <a:pt x="0" y="61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4"/>
                    <a:pt x="21" y="180"/>
                    <a:pt x="37" y="180"/>
                  </a:cubicBezTo>
                  <a:cubicBezTo>
                    <a:pt x="59" y="203"/>
                    <a:pt x="86" y="211"/>
                    <a:pt x="111" y="211"/>
                  </a:cubicBezTo>
                  <a:cubicBezTo>
                    <a:pt x="142" y="211"/>
                    <a:pt x="172" y="198"/>
                    <a:pt x="190" y="180"/>
                  </a:cubicBezTo>
                  <a:cubicBezTo>
                    <a:pt x="206" y="143"/>
                    <a:pt x="206" y="127"/>
                    <a:pt x="206" y="94"/>
                  </a:cubicBezTo>
                  <a:cubicBezTo>
                    <a:pt x="206" y="77"/>
                    <a:pt x="190" y="40"/>
                    <a:pt x="173" y="24"/>
                  </a:cubicBezTo>
                  <a:cubicBezTo>
                    <a:pt x="151" y="9"/>
                    <a:pt x="125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4" name="Google Shape;12494;p31"/>
            <p:cNvSpPr/>
            <p:nvPr/>
          </p:nvSpPr>
          <p:spPr>
            <a:xfrm>
              <a:off x="4078500" y="3150275"/>
              <a:ext cx="5200" cy="5200"/>
            </a:xfrm>
            <a:custGeom>
              <a:avLst/>
              <a:gdLst/>
              <a:ahLst/>
              <a:cxnLst/>
              <a:rect l="l" t="t" r="r" b="b"/>
              <a:pathLst>
                <a:path w="208" h="208" extrusionOk="0">
                  <a:moveTo>
                    <a:pt x="109" y="0"/>
                  </a:moveTo>
                  <a:cubicBezTo>
                    <a:pt x="73" y="0"/>
                    <a:pt x="38" y="15"/>
                    <a:pt x="17" y="38"/>
                  </a:cubicBezTo>
                  <a:cubicBezTo>
                    <a:pt x="1" y="55"/>
                    <a:pt x="1" y="88"/>
                    <a:pt x="1" y="121"/>
                  </a:cubicBezTo>
                  <a:lnTo>
                    <a:pt x="1" y="142"/>
                  </a:lnTo>
                  <a:cubicBezTo>
                    <a:pt x="17" y="158"/>
                    <a:pt x="17" y="175"/>
                    <a:pt x="34" y="191"/>
                  </a:cubicBezTo>
                  <a:cubicBezTo>
                    <a:pt x="67" y="207"/>
                    <a:pt x="88" y="207"/>
                    <a:pt x="121" y="207"/>
                  </a:cubicBezTo>
                  <a:cubicBezTo>
                    <a:pt x="137" y="207"/>
                    <a:pt x="170" y="191"/>
                    <a:pt x="191" y="175"/>
                  </a:cubicBezTo>
                  <a:cubicBezTo>
                    <a:pt x="207" y="158"/>
                    <a:pt x="207" y="121"/>
                    <a:pt x="207" y="88"/>
                  </a:cubicBezTo>
                  <a:cubicBezTo>
                    <a:pt x="207" y="71"/>
                    <a:pt x="191" y="38"/>
                    <a:pt x="170" y="18"/>
                  </a:cubicBezTo>
                  <a:cubicBezTo>
                    <a:pt x="152" y="5"/>
                    <a:pt x="130" y="0"/>
                    <a:pt x="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5" name="Google Shape;12495;p31"/>
            <p:cNvSpPr/>
            <p:nvPr/>
          </p:nvSpPr>
          <p:spPr>
            <a:xfrm>
              <a:off x="4085325" y="309432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30" y="1"/>
                  </a:moveTo>
                  <a:cubicBezTo>
                    <a:pt x="115" y="1"/>
                    <a:pt x="101" y="3"/>
                    <a:pt x="87" y="9"/>
                  </a:cubicBezTo>
                  <a:cubicBezTo>
                    <a:pt x="37" y="25"/>
                    <a:pt x="0" y="91"/>
                    <a:pt x="21" y="145"/>
                  </a:cubicBezTo>
                  <a:cubicBezTo>
                    <a:pt x="45" y="182"/>
                    <a:pt x="79" y="202"/>
                    <a:pt x="116" y="202"/>
                  </a:cubicBezTo>
                  <a:cubicBezTo>
                    <a:pt x="129" y="202"/>
                    <a:pt x="143" y="200"/>
                    <a:pt x="157" y="194"/>
                  </a:cubicBezTo>
                  <a:cubicBezTo>
                    <a:pt x="227" y="178"/>
                    <a:pt x="243" y="112"/>
                    <a:pt x="227" y="58"/>
                  </a:cubicBezTo>
                  <a:cubicBezTo>
                    <a:pt x="212" y="22"/>
                    <a:pt x="172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6" name="Google Shape;12496;p31"/>
            <p:cNvSpPr/>
            <p:nvPr/>
          </p:nvSpPr>
          <p:spPr>
            <a:xfrm>
              <a:off x="4082325" y="31357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71" y="0"/>
                    <a:pt x="38" y="17"/>
                    <a:pt x="17" y="66"/>
                  </a:cubicBezTo>
                  <a:lnTo>
                    <a:pt x="1" y="82"/>
                  </a:lnTo>
                  <a:cubicBezTo>
                    <a:pt x="1" y="103"/>
                    <a:pt x="1" y="136"/>
                    <a:pt x="17" y="136"/>
                  </a:cubicBezTo>
                  <a:cubicBezTo>
                    <a:pt x="17" y="169"/>
                    <a:pt x="38" y="186"/>
                    <a:pt x="71" y="206"/>
                  </a:cubicBezTo>
                  <a:lnTo>
                    <a:pt x="87" y="206"/>
                  </a:lnTo>
                  <a:cubicBezTo>
                    <a:pt x="96" y="208"/>
                    <a:pt x="104" y="209"/>
                    <a:pt x="113" y="209"/>
                  </a:cubicBezTo>
                  <a:cubicBezTo>
                    <a:pt x="169" y="209"/>
                    <a:pt x="207" y="163"/>
                    <a:pt x="207" y="120"/>
                  </a:cubicBezTo>
                  <a:cubicBezTo>
                    <a:pt x="223" y="103"/>
                    <a:pt x="207" y="66"/>
                    <a:pt x="190" y="49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7" name="Google Shape;12497;p31"/>
            <p:cNvSpPr/>
            <p:nvPr/>
          </p:nvSpPr>
          <p:spPr>
            <a:xfrm>
              <a:off x="4084500" y="31085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4" y="0"/>
                  </a:moveTo>
                  <a:cubicBezTo>
                    <a:pt x="105" y="0"/>
                    <a:pt x="95" y="2"/>
                    <a:pt x="87" y="5"/>
                  </a:cubicBezTo>
                  <a:cubicBezTo>
                    <a:pt x="33" y="21"/>
                    <a:pt x="0" y="91"/>
                    <a:pt x="33" y="141"/>
                  </a:cubicBezTo>
                  <a:cubicBezTo>
                    <a:pt x="48" y="180"/>
                    <a:pt x="78" y="208"/>
                    <a:pt x="120" y="208"/>
                  </a:cubicBezTo>
                  <a:cubicBezTo>
                    <a:pt x="136" y="208"/>
                    <a:pt x="154" y="203"/>
                    <a:pt x="173" y="194"/>
                  </a:cubicBezTo>
                  <a:cubicBezTo>
                    <a:pt x="223" y="178"/>
                    <a:pt x="239" y="124"/>
                    <a:pt x="223" y="75"/>
                  </a:cubicBezTo>
                  <a:cubicBezTo>
                    <a:pt x="209" y="31"/>
                    <a:pt x="159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8" name="Google Shape;12498;p31"/>
            <p:cNvSpPr/>
            <p:nvPr/>
          </p:nvSpPr>
          <p:spPr>
            <a:xfrm>
              <a:off x="4093550" y="30523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00" y="1"/>
                  </a:moveTo>
                  <a:cubicBezTo>
                    <a:pt x="51" y="1"/>
                    <a:pt x="1" y="47"/>
                    <a:pt x="1" y="90"/>
                  </a:cubicBezTo>
                  <a:lnTo>
                    <a:pt x="1" y="144"/>
                  </a:lnTo>
                  <a:lnTo>
                    <a:pt x="17" y="160"/>
                  </a:lnTo>
                  <a:cubicBezTo>
                    <a:pt x="34" y="193"/>
                    <a:pt x="50" y="210"/>
                    <a:pt x="83" y="210"/>
                  </a:cubicBezTo>
                  <a:cubicBezTo>
                    <a:pt x="137" y="210"/>
                    <a:pt x="186" y="177"/>
                    <a:pt x="207" y="123"/>
                  </a:cubicBezTo>
                  <a:cubicBezTo>
                    <a:pt x="207" y="90"/>
                    <a:pt x="207" y="74"/>
                    <a:pt x="186" y="41"/>
                  </a:cubicBezTo>
                  <a:cubicBezTo>
                    <a:pt x="170" y="20"/>
                    <a:pt x="137" y="4"/>
                    <a:pt x="121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9" name="Google Shape;12499;p31"/>
            <p:cNvSpPr/>
            <p:nvPr/>
          </p:nvSpPr>
          <p:spPr>
            <a:xfrm>
              <a:off x="4096150" y="31154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8" y="1"/>
                  </a:moveTo>
                  <a:cubicBezTo>
                    <a:pt x="53" y="1"/>
                    <a:pt x="14" y="44"/>
                    <a:pt x="0" y="91"/>
                  </a:cubicBezTo>
                  <a:cubicBezTo>
                    <a:pt x="0" y="107"/>
                    <a:pt x="0" y="123"/>
                    <a:pt x="17" y="140"/>
                  </a:cubicBezTo>
                  <a:lnTo>
                    <a:pt x="17" y="156"/>
                  </a:lnTo>
                  <a:cubicBezTo>
                    <a:pt x="33" y="194"/>
                    <a:pt x="66" y="210"/>
                    <a:pt x="82" y="210"/>
                  </a:cubicBezTo>
                  <a:cubicBezTo>
                    <a:pt x="153" y="210"/>
                    <a:pt x="206" y="173"/>
                    <a:pt x="206" y="123"/>
                  </a:cubicBezTo>
                  <a:cubicBezTo>
                    <a:pt x="223" y="91"/>
                    <a:pt x="206" y="70"/>
                    <a:pt x="186" y="37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2" y="2"/>
                    <a:pt x="105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0" name="Google Shape;12500;p31"/>
            <p:cNvSpPr/>
            <p:nvPr/>
          </p:nvSpPr>
          <p:spPr>
            <a:xfrm>
              <a:off x="4090475" y="3066100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12" y="1"/>
                  </a:moveTo>
                  <a:cubicBezTo>
                    <a:pt x="76" y="1"/>
                    <a:pt x="41" y="17"/>
                    <a:pt x="21" y="37"/>
                  </a:cubicBezTo>
                  <a:cubicBezTo>
                    <a:pt x="0" y="54"/>
                    <a:pt x="0" y="87"/>
                    <a:pt x="0" y="124"/>
                  </a:cubicBezTo>
                  <a:lnTo>
                    <a:pt x="0" y="140"/>
                  </a:lnTo>
                  <a:cubicBezTo>
                    <a:pt x="21" y="157"/>
                    <a:pt x="21" y="173"/>
                    <a:pt x="37" y="190"/>
                  </a:cubicBezTo>
                  <a:cubicBezTo>
                    <a:pt x="57" y="204"/>
                    <a:pt x="80" y="211"/>
                    <a:pt x="102" y="211"/>
                  </a:cubicBezTo>
                  <a:cubicBezTo>
                    <a:pt x="136" y="211"/>
                    <a:pt x="170" y="196"/>
                    <a:pt x="190" y="173"/>
                  </a:cubicBezTo>
                  <a:cubicBezTo>
                    <a:pt x="227" y="124"/>
                    <a:pt x="227" y="54"/>
                    <a:pt x="173" y="21"/>
                  </a:cubicBezTo>
                  <a:cubicBezTo>
                    <a:pt x="155" y="7"/>
                    <a:pt x="133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1" name="Google Shape;12501;p31"/>
            <p:cNvSpPr/>
            <p:nvPr/>
          </p:nvSpPr>
          <p:spPr>
            <a:xfrm>
              <a:off x="4089650" y="3082875"/>
              <a:ext cx="5575" cy="4925"/>
            </a:xfrm>
            <a:custGeom>
              <a:avLst/>
              <a:gdLst/>
              <a:ahLst/>
              <a:cxnLst/>
              <a:rect l="l" t="t" r="r" b="b"/>
              <a:pathLst>
                <a:path w="223" h="197" extrusionOk="0">
                  <a:moveTo>
                    <a:pt x="70" y="1"/>
                  </a:moveTo>
                  <a:cubicBezTo>
                    <a:pt x="54" y="17"/>
                    <a:pt x="33" y="34"/>
                    <a:pt x="17" y="55"/>
                  </a:cubicBezTo>
                  <a:cubicBezTo>
                    <a:pt x="0" y="71"/>
                    <a:pt x="0" y="104"/>
                    <a:pt x="17" y="137"/>
                  </a:cubicBezTo>
                  <a:cubicBezTo>
                    <a:pt x="29" y="177"/>
                    <a:pt x="63" y="197"/>
                    <a:pt x="108" y="197"/>
                  </a:cubicBezTo>
                  <a:cubicBezTo>
                    <a:pt x="123" y="197"/>
                    <a:pt x="140" y="195"/>
                    <a:pt x="157" y="191"/>
                  </a:cubicBezTo>
                  <a:cubicBezTo>
                    <a:pt x="206" y="174"/>
                    <a:pt x="223" y="121"/>
                    <a:pt x="206" y="55"/>
                  </a:cubicBezTo>
                  <a:cubicBezTo>
                    <a:pt x="190" y="34"/>
                    <a:pt x="17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2" name="Google Shape;12502;p31"/>
            <p:cNvSpPr/>
            <p:nvPr/>
          </p:nvSpPr>
          <p:spPr>
            <a:xfrm>
              <a:off x="4066450" y="31567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5" y="1"/>
                  </a:moveTo>
                  <a:cubicBezTo>
                    <a:pt x="41" y="1"/>
                    <a:pt x="1" y="44"/>
                    <a:pt x="1" y="91"/>
                  </a:cubicBezTo>
                  <a:lnTo>
                    <a:pt x="1" y="140"/>
                  </a:lnTo>
                  <a:lnTo>
                    <a:pt x="17" y="157"/>
                  </a:lnTo>
                  <a:cubicBezTo>
                    <a:pt x="34" y="194"/>
                    <a:pt x="54" y="194"/>
                    <a:pt x="87" y="210"/>
                  </a:cubicBezTo>
                  <a:cubicBezTo>
                    <a:pt x="120" y="210"/>
                    <a:pt x="137" y="210"/>
                    <a:pt x="157" y="194"/>
                  </a:cubicBezTo>
                  <a:cubicBezTo>
                    <a:pt x="190" y="173"/>
                    <a:pt x="207" y="140"/>
                    <a:pt x="207" y="124"/>
                  </a:cubicBezTo>
                  <a:cubicBezTo>
                    <a:pt x="207" y="91"/>
                    <a:pt x="207" y="70"/>
                    <a:pt x="190" y="37"/>
                  </a:cubicBezTo>
                  <a:cubicBezTo>
                    <a:pt x="174" y="21"/>
                    <a:pt x="137" y="4"/>
                    <a:pt x="120" y="4"/>
                  </a:cubicBezTo>
                  <a:cubicBezTo>
                    <a:pt x="111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3" name="Google Shape;12503;p31"/>
            <p:cNvSpPr/>
            <p:nvPr/>
          </p:nvSpPr>
          <p:spPr>
            <a:xfrm>
              <a:off x="4077175" y="31626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10" y="0"/>
                  </a:moveTo>
                  <a:cubicBezTo>
                    <a:pt x="96" y="0"/>
                    <a:pt x="83" y="2"/>
                    <a:pt x="70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17" y="163"/>
                    <a:pt x="38" y="163"/>
                    <a:pt x="38" y="179"/>
                  </a:cubicBezTo>
                  <a:cubicBezTo>
                    <a:pt x="57" y="199"/>
                    <a:pt x="76" y="207"/>
                    <a:pt x="100" y="207"/>
                  </a:cubicBezTo>
                  <a:cubicBezTo>
                    <a:pt x="116" y="207"/>
                    <a:pt x="135" y="203"/>
                    <a:pt x="157" y="196"/>
                  </a:cubicBezTo>
                  <a:cubicBezTo>
                    <a:pt x="190" y="179"/>
                    <a:pt x="207" y="142"/>
                    <a:pt x="223" y="109"/>
                  </a:cubicBezTo>
                  <a:cubicBezTo>
                    <a:pt x="223" y="93"/>
                    <a:pt x="223" y="76"/>
                    <a:pt x="207" y="60"/>
                  </a:cubicBezTo>
                  <a:cubicBezTo>
                    <a:pt x="194" y="19"/>
                    <a:pt x="151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4" name="Google Shape;12504;p31"/>
            <p:cNvSpPr/>
            <p:nvPr/>
          </p:nvSpPr>
          <p:spPr>
            <a:xfrm>
              <a:off x="4062650" y="3181225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03" y="0"/>
                  </a:moveTo>
                  <a:cubicBezTo>
                    <a:pt x="66" y="0"/>
                    <a:pt x="50" y="17"/>
                    <a:pt x="33" y="37"/>
                  </a:cubicBezTo>
                  <a:cubicBezTo>
                    <a:pt x="17" y="54"/>
                    <a:pt x="0" y="87"/>
                    <a:pt x="0" y="103"/>
                  </a:cubicBezTo>
                  <a:cubicBezTo>
                    <a:pt x="0" y="120"/>
                    <a:pt x="17" y="120"/>
                    <a:pt x="17" y="140"/>
                  </a:cubicBezTo>
                  <a:cubicBezTo>
                    <a:pt x="17" y="157"/>
                    <a:pt x="33" y="173"/>
                    <a:pt x="50" y="173"/>
                  </a:cubicBezTo>
                  <a:cubicBezTo>
                    <a:pt x="64" y="196"/>
                    <a:pt x="87" y="205"/>
                    <a:pt x="110" y="205"/>
                  </a:cubicBezTo>
                  <a:cubicBezTo>
                    <a:pt x="138" y="205"/>
                    <a:pt x="168" y="191"/>
                    <a:pt x="186" y="173"/>
                  </a:cubicBezTo>
                  <a:cubicBezTo>
                    <a:pt x="206" y="140"/>
                    <a:pt x="223" y="120"/>
                    <a:pt x="223" y="87"/>
                  </a:cubicBezTo>
                  <a:cubicBezTo>
                    <a:pt x="206" y="70"/>
                    <a:pt x="206" y="3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5" name="Google Shape;12505;p31"/>
            <p:cNvSpPr/>
            <p:nvPr/>
          </p:nvSpPr>
          <p:spPr>
            <a:xfrm>
              <a:off x="4060475" y="31945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24"/>
                    <a:pt x="17" y="140"/>
                  </a:cubicBezTo>
                  <a:cubicBezTo>
                    <a:pt x="17" y="157"/>
                    <a:pt x="17" y="157"/>
                    <a:pt x="33" y="173"/>
                  </a:cubicBezTo>
                  <a:cubicBezTo>
                    <a:pt x="33" y="190"/>
                    <a:pt x="66" y="206"/>
                    <a:pt x="104" y="206"/>
                  </a:cubicBezTo>
                  <a:cubicBezTo>
                    <a:pt x="120" y="206"/>
                    <a:pt x="153" y="206"/>
                    <a:pt x="170" y="190"/>
                  </a:cubicBezTo>
                  <a:cubicBezTo>
                    <a:pt x="190" y="173"/>
                    <a:pt x="207" y="157"/>
                    <a:pt x="207" y="124"/>
                  </a:cubicBezTo>
                  <a:cubicBezTo>
                    <a:pt x="223" y="70"/>
                    <a:pt x="190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6" name="Google Shape;12506;p31"/>
            <p:cNvSpPr/>
            <p:nvPr/>
          </p:nvSpPr>
          <p:spPr>
            <a:xfrm>
              <a:off x="4096550" y="3129775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29" y="0"/>
                  </a:moveTo>
                  <a:cubicBezTo>
                    <a:pt x="115" y="0"/>
                    <a:pt x="101" y="4"/>
                    <a:pt x="87" y="13"/>
                  </a:cubicBezTo>
                  <a:cubicBezTo>
                    <a:pt x="17" y="34"/>
                    <a:pt x="1" y="83"/>
                    <a:pt x="17" y="137"/>
                  </a:cubicBezTo>
                  <a:cubicBezTo>
                    <a:pt x="30" y="187"/>
                    <a:pt x="73" y="209"/>
                    <a:pt x="116" y="209"/>
                  </a:cubicBezTo>
                  <a:cubicBezTo>
                    <a:pt x="129" y="209"/>
                    <a:pt x="141" y="207"/>
                    <a:pt x="153" y="203"/>
                  </a:cubicBezTo>
                  <a:cubicBezTo>
                    <a:pt x="207" y="186"/>
                    <a:pt x="240" y="116"/>
                    <a:pt x="223" y="67"/>
                  </a:cubicBezTo>
                  <a:cubicBezTo>
                    <a:pt x="199" y="28"/>
                    <a:pt x="165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7" name="Google Shape;12507;p31"/>
            <p:cNvSpPr/>
            <p:nvPr/>
          </p:nvSpPr>
          <p:spPr>
            <a:xfrm>
              <a:off x="4063050" y="3167825"/>
              <a:ext cx="5600" cy="5450"/>
            </a:xfrm>
            <a:custGeom>
              <a:avLst/>
              <a:gdLst/>
              <a:ahLst/>
              <a:cxnLst/>
              <a:rect l="l" t="t" r="r" b="b"/>
              <a:pathLst>
                <a:path w="224" h="218" extrusionOk="0">
                  <a:moveTo>
                    <a:pt x="102" y="0"/>
                  </a:moveTo>
                  <a:cubicBezTo>
                    <a:pt x="91" y="0"/>
                    <a:pt x="79" y="1"/>
                    <a:pt x="67" y="4"/>
                  </a:cubicBezTo>
                  <a:cubicBezTo>
                    <a:pt x="17" y="37"/>
                    <a:pt x="1" y="91"/>
                    <a:pt x="17" y="140"/>
                  </a:cubicBezTo>
                  <a:cubicBezTo>
                    <a:pt x="17" y="161"/>
                    <a:pt x="34" y="178"/>
                    <a:pt x="50" y="194"/>
                  </a:cubicBezTo>
                  <a:cubicBezTo>
                    <a:pt x="62" y="206"/>
                    <a:pt x="92" y="217"/>
                    <a:pt x="120" y="217"/>
                  </a:cubicBezTo>
                  <a:cubicBezTo>
                    <a:pt x="132" y="217"/>
                    <a:pt x="143" y="215"/>
                    <a:pt x="153" y="211"/>
                  </a:cubicBezTo>
                  <a:cubicBezTo>
                    <a:pt x="190" y="194"/>
                    <a:pt x="207" y="161"/>
                    <a:pt x="223" y="124"/>
                  </a:cubicBezTo>
                  <a:cubicBezTo>
                    <a:pt x="223" y="107"/>
                    <a:pt x="223" y="91"/>
                    <a:pt x="207" y="74"/>
                  </a:cubicBezTo>
                  <a:cubicBezTo>
                    <a:pt x="193" y="30"/>
                    <a:pt x="154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8" name="Google Shape;12508;p31"/>
            <p:cNvSpPr/>
            <p:nvPr/>
          </p:nvSpPr>
          <p:spPr>
            <a:xfrm>
              <a:off x="4075000" y="31781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0" y="0"/>
                  </a:moveTo>
                  <a:cubicBezTo>
                    <a:pt x="38" y="0"/>
                    <a:pt x="1" y="33"/>
                    <a:pt x="1" y="91"/>
                  </a:cubicBezTo>
                  <a:lnTo>
                    <a:pt x="1" y="141"/>
                  </a:lnTo>
                  <a:cubicBezTo>
                    <a:pt x="21" y="178"/>
                    <a:pt x="54" y="194"/>
                    <a:pt x="87" y="211"/>
                  </a:cubicBezTo>
                  <a:cubicBezTo>
                    <a:pt x="141" y="211"/>
                    <a:pt x="190" y="178"/>
                    <a:pt x="207" y="124"/>
                  </a:cubicBezTo>
                  <a:cubicBezTo>
                    <a:pt x="207" y="91"/>
                    <a:pt x="207" y="58"/>
                    <a:pt x="190" y="38"/>
                  </a:cubicBezTo>
                  <a:cubicBezTo>
                    <a:pt x="174" y="21"/>
                    <a:pt x="141" y="5"/>
                    <a:pt x="125" y="5"/>
                  </a:cubicBezTo>
                  <a:cubicBezTo>
                    <a:pt x="113" y="2"/>
                    <a:pt x="101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9" name="Google Shape;12509;p31"/>
            <p:cNvSpPr/>
            <p:nvPr/>
          </p:nvSpPr>
          <p:spPr>
            <a:xfrm>
              <a:off x="4068625" y="3140225"/>
              <a:ext cx="5175" cy="5050"/>
            </a:xfrm>
            <a:custGeom>
              <a:avLst/>
              <a:gdLst/>
              <a:ahLst/>
              <a:cxnLst/>
              <a:rect l="l" t="t" r="r" b="b"/>
              <a:pathLst>
                <a:path w="207" h="202" extrusionOk="0">
                  <a:moveTo>
                    <a:pt x="95" y="1"/>
                  </a:moveTo>
                  <a:cubicBezTo>
                    <a:pt x="76" y="1"/>
                    <a:pt x="60" y="13"/>
                    <a:pt x="33" y="28"/>
                  </a:cubicBezTo>
                  <a:cubicBezTo>
                    <a:pt x="17" y="45"/>
                    <a:pt x="0" y="61"/>
                    <a:pt x="0" y="94"/>
                  </a:cubicBezTo>
                  <a:lnTo>
                    <a:pt x="0" y="148"/>
                  </a:lnTo>
                  <a:lnTo>
                    <a:pt x="17" y="164"/>
                  </a:lnTo>
                  <a:cubicBezTo>
                    <a:pt x="33" y="181"/>
                    <a:pt x="50" y="197"/>
                    <a:pt x="87" y="197"/>
                  </a:cubicBezTo>
                  <a:cubicBezTo>
                    <a:pt x="95" y="200"/>
                    <a:pt x="104" y="201"/>
                    <a:pt x="112" y="201"/>
                  </a:cubicBezTo>
                  <a:cubicBezTo>
                    <a:pt x="153" y="201"/>
                    <a:pt x="193" y="169"/>
                    <a:pt x="206" y="111"/>
                  </a:cubicBezTo>
                  <a:cubicBezTo>
                    <a:pt x="206" y="94"/>
                    <a:pt x="206" y="61"/>
                    <a:pt x="190" y="45"/>
                  </a:cubicBezTo>
                  <a:cubicBezTo>
                    <a:pt x="173" y="28"/>
                    <a:pt x="136" y="8"/>
                    <a:pt x="120" y="8"/>
                  </a:cubicBezTo>
                  <a:cubicBezTo>
                    <a:pt x="110" y="3"/>
                    <a:pt x="102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0" name="Google Shape;12510;p31"/>
            <p:cNvSpPr/>
            <p:nvPr/>
          </p:nvSpPr>
          <p:spPr>
            <a:xfrm>
              <a:off x="4072950" y="319320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99" y="0"/>
                  </a:moveTo>
                  <a:cubicBezTo>
                    <a:pt x="54" y="0"/>
                    <a:pt x="15" y="44"/>
                    <a:pt x="0" y="90"/>
                  </a:cubicBezTo>
                  <a:cubicBezTo>
                    <a:pt x="0" y="107"/>
                    <a:pt x="0" y="123"/>
                    <a:pt x="17" y="140"/>
                  </a:cubicBezTo>
                  <a:cubicBezTo>
                    <a:pt x="17" y="140"/>
                    <a:pt x="17" y="156"/>
                    <a:pt x="33" y="156"/>
                  </a:cubicBezTo>
                  <a:cubicBezTo>
                    <a:pt x="33" y="193"/>
                    <a:pt x="66" y="193"/>
                    <a:pt x="103" y="210"/>
                  </a:cubicBezTo>
                  <a:cubicBezTo>
                    <a:pt x="120" y="210"/>
                    <a:pt x="153" y="210"/>
                    <a:pt x="169" y="193"/>
                  </a:cubicBezTo>
                  <a:cubicBezTo>
                    <a:pt x="186" y="177"/>
                    <a:pt x="207" y="140"/>
                    <a:pt x="207" y="123"/>
                  </a:cubicBezTo>
                  <a:cubicBezTo>
                    <a:pt x="223" y="90"/>
                    <a:pt x="207" y="74"/>
                    <a:pt x="186" y="37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1" name="Google Shape;12511;p31"/>
            <p:cNvSpPr/>
            <p:nvPr/>
          </p:nvSpPr>
          <p:spPr>
            <a:xfrm>
              <a:off x="4056150" y="3148900"/>
              <a:ext cx="5575" cy="5050"/>
            </a:xfrm>
            <a:custGeom>
              <a:avLst/>
              <a:gdLst/>
              <a:ahLst/>
              <a:cxnLst/>
              <a:rect l="l" t="t" r="r" b="b"/>
              <a:pathLst>
                <a:path w="223" h="202" extrusionOk="0">
                  <a:moveTo>
                    <a:pt x="122" y="0"/>
                  </a:moveTo>
                  <a:cubicBezTo>
                    <a:pt x="115" y="0"/>
                    <a:pt x="108" y="2"/>
                    <a:pt x="103" y="7"/>
                  </a:cubicBezTo>
                  <a:cubicBezTo>
                    <a:pt x="70" y="7"/>
                    <a:pt x="54" y="23"/>
                    <a:pt x="33" y="40"/>
                  </a:cubicBezTo>
                  <a:cubicBezTo>
                    <a:pt x="17" y="56"/>
                    <a:pt x="0" y="93"/>
                    <a:pt x="0" y="110"/>
                  </a:cubicBezTo>
                  <a:cubicBezTo>
                    <a:pt x="0" y="126"/>
                    <a:pt x="0" y="126"/>
                    <a:pt x="17" y="143"/>
                  </a:cubicBezTo>
                  <a:cubicBezTo>
                    <a:pt x="17" y="159"/>
                    <a:pt x="33" y="176"/>
                    <a:pt x="54" y="176"/>
                  </a:cubicBezTo>
                  <a:cubicBezTo>
                    <a:pt x="69" y="193"/>
                    <a:pt x="92" y="202"/>
                    <a:pt x="115" y="202"/>
                  </a:cubicBezTo>
                  <a:cubicBezTo>
                    <a:pt x="143" y="202"/>
                    <a:pt x="172" y="189"/>
                    <a:pt x="190" y="159"/>
                  </a:cubicBezTo>
                  <a:cubicBezTo>
                    <a:pt x="223" y="126"/>
                    <a:pt x="223" y="56"/>
                    <a:pt x="173" y="23"/>
                  </a:cubicBezTo>
                  <a:cubicBezTo>
                    <a:pt x="162" y="12"/>
                    <a:pt x="140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2" name="Google Shape;12512;p31"/>
            <p:cNvSpPr/>
            <p:nvPr/>
          </p:nvSpPr>
          <p:spPr>
            <a:xfrm>
              <a:off x="4128700" y="31579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5" y="1"/>
                  </a:moveTo>
                  <a:cubicBezTo>
                    <a:pt x="58" y="1"/>
                    <a:pt x="17" y="47"/>
                    <a:pt x="17" y="90"/>
                  </a:cubicBezTo>
                  <a:cubicBezTo>
                    <a:pt x="1" y="107"/>
                    <a:pt x="17" y="123"/>
                    <a:pt x="17" y="144"/>
                  </a:cubicBezTo>
                  <a:cubicBezTo>
                    <a:pt x="17" y="144"/>
                    <a:pt x="17" y="160"/>
                    <a:pt x="38" y="160"/>
                  </a:cubicBezTo>
                  <a:cubicBezTo>
                    <a:pt x="54" y="193"/>
                    <a:pt x="71" y="210"/>
                    <a:pt x="104" y="210"/>
                  </a:cubicBezTo>
                  <a:cubicBezTo>
                    <a:pt x="158" y="210"/>
                    <a:pt x="207" y="177"/>
                    <a:pt x="223" y="123"/>
                  </a:cubicBezTo>
                  <a:cubicBezTo>
                    <a:pt x="223" y="90"/>
                    <a:pt x="223" y="74"/>
                    <a:pt x="207" y="41"/>
                  </a:cubicBezTo>
                  <a:cubicBezTo>
                    <a:pt x="191" y="20"/>
                    <a:pt x="158" y="4"/>
                    <a:pt x="141" y="4"/>
                  </a:cubicBezTo>
                  <a:cubicBezTo>
                    <a:pt x="132" y="1"/>
                    <a:pt x="124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3" name="Google Shape;12513;p31"/>
            <p:cNvSpPr/>
            <p:nvPr/>
          </p:nvSpPr>
          <p:spPr>
            <a:xfrm>
              <a:off x="4131275" y="313010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0" y="0"/>
                  </a:moveTo>
                  <a:cubicBezTo>
                    <a:pt x="88" y="0"/>
                    <a:pt x="71" y="0"/>
                    <a:pt x="38" y="21"/>
                  </a:cubicBezTo>
                  <a:cubicBezTo>
                    <a:pt x="17" y="37"/>
                    <a:pt x="1" y="70"/>
                    <a:pt x="1" y="87"/>
                  </a:cubicBezTo>
                  <a:lnTo>
                    <a:pt x="1" y="140"/>
                  </a:lnTo>
                  <a:cubicBezTo>
                    <a:pt x="1" y="157"/>
                    <a:pt x="17" y="157"/>
                    <a:pt x="17" y="173"/>
                  </a:cubicBezTo>
                  <a:cubicBezTo>
                    <a:pt x="38" y="190"/>
                    <a:pt x="55" y="206"/>
                    <a:pt x="88" y="206"/>
                  </a:cubicBezTo>
                  <a:cubicBezTo>
                    <a:pt x="141" y="206"/>
                    <a:pt x="191" y="173"/>
                    <a:pt x="207" y="124"/>
                  </a:cubicBezTo>
                  <a:cubicBezTo>
                    <a:pt x="207" y="87"/>
                    <a:pt x="207" y="70"/>
                    <a:pt x="191" y="37"/>
                  </a:cubicBezTo>
                  <a:cubicBezTo>
                    <a:pt x="174" y="21"/>
                    <a:pt x="14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4" name="Google Shape;12514;p31"/>
            <p:cNvSpPr/>
            <p:nvPr/>
          </p:nvSpPr>
          <p:spPr>
            <a:xfrm>
              <a:off x="4130050" y="31442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3" y="1"/>
                  </a:moveTo>
                  <a:cubicBezTo>
                    <a:pt x="38" y="1"/>
                    <a:pt x="0" y="44"/>
                    <a:pt x="0" y="91"/>
                  </a:cubicBezTo>
                  <a:lnTo>
                    <a:pt x="0" y="124"/>
                  </a:lnTo>
                  <a:lnTo>
                    <a:pt x="0" y="140"/>
                  </a:lnTo>
                  <a:lnTo>
                    <a:pt x="17" y="157"/>
                  </a:lnTo>
                  <a:cubicBezTo>
                    <a:pt x="33" y="194"/>
                    <a:pt x="50" y="210"/>
                    <a:pt x="87" y="210"/>
                  </a:cubicBezTo>
                  <a:cubicBezTo>
                    <a:pt x="120" y="210"/>
                    <a:pt x="137" y="210"/>
                    <a:pt x="153" y="194"/>
                  </a:cubicBezTo>
                  <a:cubicBezTo>
                    <a:pt x="190" y="177"/>
                    <a:pt x="207" y="140"/>
                    <a:pt x="207" y="124"/>
                  </a:cubicBezTo>
                  <a:cubicBezTo>
                    <a:pt x="207" y="91"/>
                    <a:pt x="207" y="74"/>
                    <a:pt x="190" y="54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5" name="Google Shape;12515;p31"/>
            <p:cNvSpPr/>
            <p:nvPr/>
          </p:nvSpPr>
          <p:spPr>
            <a:xfrm>
              <a:off x="4124475" y="31699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08" y="1"/>
                  </a:moveTo>
                  <a:cubicBezTo>
                    <a:pt x="94" y="1"/>
                    <a:pt x="80" y="3"/>
                    <a:pt x="67" y="7"/>
                  </a:cubicBezTo>
                  <a:cubicBezTo>
                    <a:pt x="17" y="23"/>
                    <a:pt x="1" y="94"/>
                    <a:pt x="17" y="143"/>
                  </a:cubicBezTo>
                  <a:cubicBezTo>
                    <a:pt x="30" y="183"/>
                    <a:pt x="61" y="203"/>
                    <a:pt x="106" y="203"/>
                  </a:cubicBezTo>
                  <a:cubicBezTo>
                    <a:pt x="120" y="203"/>
                    <a:pt x="136" y="201"/>
                    <a:pt x="153" y="197"/>
                  </a:cubicBezTo>
                  <a:cubicBezTo>
                    <a:pt x="207" y="180"/>
                    <a:pt x="223" y="110"/>
                    <a:pt x="207" y="56"/>
                  </a:cubicBezTo>
                  <a:cubicBezTo>
                    <a:pt x="191" y="19"/>
                    <a:pt x="151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6" name="Google Shape;12516;p31"/>
            <p:cNvSpPr/>
            <p:nvPr/>
          </p:nvSpPr>
          <p:spPr>
            <a:xfrm>
              <a:off x="4146325" y="31261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5" y="1"/>
                  </a:moveTo>
                  <a:cubicBezTo>
                    <a:pt x="54" y="1"/>
                    <a:pt x="15" y="33"/>
                    <a:pt x="1" y="91"/>
                  </a:cubicBezTo>
                  <a:cubicBezTo>
                    <a:pt x="1" y="108"/>
                    <a:pt x="1" y="124"/>
                    <a:pt x="17" y="141"/>
                  </a:cubicBezTo>
                  <a:lnTo>
                    <a:pt x="17" y="157"/>
                  </a:lnTo>
                  <a:cubicBezTo>
                    <a:pt x="34" y="178"/>
                    <a:pt x="71" y="194"/>
                    <a:pt x="87" y="211"/>
                  </a:cubicBezTo>
                  <a:cubicBezTo>
                    <a:pt x="120" y="211"/>
                    <a:pt x="158" y="194"/>
                    <a:pt x="174" y="194"/>
                  </a:cubicBezTo>
                  <a:cubicBezTo>
                    <a:pt x="191" y="178"/>
                    <a:pt x="207" y="141"/>
                    <a:pt x="207" y="124"/>
                  </a:cubicBezTo>
                  <a:cubicBezTo>
                    <a:pt x="223" y="91"/>
                    <a:pt x="207" y="54"/>
                    <a:pt x="191" y="38"/>
                  </a:cubicBezTo>
                  <a:cubicBezTo>
                    <a:pt x="174" y="21"/>
                    <a:pt x="158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7" name="Google Shape;12517;p31"/>
            <p:cNvSpPr/>
            <p:nvPr/>
          </p:nvSpPr>
          <p:spPr>
            <a:xfrm>
              <a:off x="4142925" y="31373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4" y="42"/>
                    <a:pt x="1" y="92"/>
                    <a:pt x="17" y="145"/>
                  </a:cubicBezTo>
                  <a:cubicBezTo>
                    <a:pt x="34" y="162"/>
                    <a:pt x="34" y="178"/>
                    <a:pt x="50" y="178"/>
                  </a:cubicBezTo>
                  <a:cubicBezTo>
                    <a:pt x="87" y="211"/>
                    <a:pt x="120" y="211"/>
                    <a:pt x="153" y="211"/>
                  </a:cubicBezTo>
                  <a:cubicBezTo>
                    <a:pt x="207" y="195"/>
                    <a:pt x="223" y="162"/>
                    <a:pt x="223" y="125"/>
                  </a:cubicBezTo>
                  <a:lnTo>
                    <a:pt x="223" y="75"/>
                  </a:lnTo>
                  <a:cubicBezTo>
                    <a:pt x="210" y="31"/>
                    <a:pt x="16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8" name="Google Shape;12518;p31"/>
            <p:cNvSpPr/>
            <p:nvPr/>
          </p:nvSpPr>
          <p:spPr>
            <a:xfrm>
              <a:off x="4142925" y="315055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115" y="0"/>
                  </a:moveTo>
                  <a:cubicBezTo>
                    <a:pt x="106" y="0"/>
                    <a:pt x="97" y="2"/>
                    <a:pt x="87" y="7"/>
                  </a:cubicBezTo>
                  <a:cubicBezTo>
                    <a:pt x="67" y="7"/>
                    <a:pt x="34" y="27"/>
                    <a:pt x="17" y="44"/>
                  </a:cubicBezTo>
                  <a:cubicBezTo>
                    <a:pt x="1" y="60"/>
                    <a:pt x="1" y="93"/>
                    <a:pt x="1" y="110"/>
                  </a:cubicBezTo>
                  <a:lnTo>
                    <a:pt x="1" y="147"/>
                  </a:lnTo>
                  <a:cubicBezTo>
                    <a:pt x="17" y="164"/>
                    <a:pt x="17" y="180"/>
                    <a:pt x="34" y="180"/>
                  </a:cubicBezTo>
                  <a:cubicBezTo>
                    <a:pt x="58" y="195"/>
                    <a:pt x="84" y="203"/>
                    <a:pt x="110" y="203"/>
                  </a:cubicBezTo>
                  <a:cubicBezTo>
                    <a:pt x="141" y="203"/>
                    <a:pt x="170" y="191"/>
                    <a:pt x="190" y="164"/>
                  </a:cubicBezTo>
                  <a:cubicBezTo>
                    <a:pt x="207" y="147"/>
                    <a:pt x="207" y="131"/>
                    <a:pt x="207" y="93"/>
                  </a:cubicBezTo>
                  <a:cubicBezTo>
                    <a:pt x="207" y="60"/>
                    <a:pt x="190" y="44"/>
                    <a:pt x="170" y="27"/>
                  </a:cubicBezTo>
                  <a:cubicBezTo>
                    <a:pt x="158" y="13"/>
                    <a:pt x="138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9" name="Google Shape;12519;p31"/>
            <p:cNvSpPr/>
            <p:nvPr/>
          </p:nvSpPr>
          <p:spPr>
            <a:xfrm>
              <a:off x="4136450" y="3118150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87" y="0"/>
                  </a:moveTo>
                  <a:cubicBezTo>
                    <a:pt x="70" y="16"/>
                    <a:pt x="37" y="16"/>
                    <a:pt x="17" y="49"/>
                  </a:cubicBezTo>
                  <a:cubicBezTo>
                    <a:pt x="0" y="66"/>
                    <a:pt x="0" y="87"/>
                    <a:pt x="0" y="120"/>
                  </a:cubicBezTo>
                  <a:lnTo>
                    <a:pt x="0" y="153"/>
                  </a:lnTo>
                  <a:cubicBezTo>
                    <a:pt x="17" y="169"/>
                    <a:pt x="17" y="169"/>
                    <a:pt x="37" y="190"/>
                  </a:cubicBezTo>
                  <a:cubicBezTo>
                    <a:pt x="59" y="204"/>
                    <a:pt x="85" y="212"/>
                    <a:pt x="109" y="212"/>
                  </a:cubicBezTo>
                  <a:cubicBezTo>
                    <a:pt x="141" y="212"/>
                    <a:pt x="171" y="199"/>
                    <a:pt x="190" y="169"/>
                  </a:cubicBezTo>
                  <a:cubicBezTo>
                    <a:pt x="223" y="136"/>
                    <a:pt x="206" y="66"/>
                    <a:pt x="173" y="33"/>
                  </a:cubicBezTo>
                  <a:cubicBezTo>
                    <a:pt x="140" y="16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0" name="Google Shape;12520;p31"/>
            <p:cNvSpPr/>
            <p:nvPr/>
          </p:nvSpPr>
          <p:spPr>
            <a:xfrm>
              <a:off x="4123150" y="31837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0" y="0"/>
                  </a:moveTo>
                  <a:cubicBezTo>
                    <a:pt x="54" y="0"/>
                    <a:pt x="0" y="47"/>
                    <a:pt x="0" y="90"/>
                  </a:cubicBezTo>
                  <a:lnTo>
                    <a:pt x="0" y="143"/>
                  </a:lnTo>
                  <a:lnTo>
                    <a:pt x="17" y="160"/>
                  </a:lnTo>
                  <a:cubicBezTo>
                    <a:pt x="33" y="193"/>
                    <a:pt x="54" y="193"/>
                    <a:pt x="87" y="209"/>
                  </a:cubicBezTo>
                  <a:cubicBezTo>
                    <a:pt x="136" y="209"/>
                    <a:pt x="190" y="176"/>
                    <a:pt x="206" y="123"/>
                  </a:cubicBezTo>
                  <a:cubicBezTo>
                    <a:pt x="206" y="90"/>
                    <a:pt x="206" y="73"/>
                    <a:pt x="190" y="40"/>
                  </a:cubicBezTo>
                  <a:cubicBezTo>
                    <a:pt x="173" y="20"/>
                    <a:pt x="157" y="3"/>
                    <a:pt x="120" y="3"/>
                  </a:cubicBezTo>
                  <a:cubicBezTo>
                    <a:pt x="114" y="1"/>
                    <a:pt x="107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1" name="Google Shape;12521;p31"/>
            <p:cNvSpPr/>
            <p:nvPr/>
          </p:nvSpPr>
          <p:spPr>
            <a:xfrm>
              <a:off x="4120150" y="31206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04" y="1"/>
                  </a:moveTo>
                  <a:cubicBezTo>
                    <a:pt x="54" y="1"/>
                    <a:pt x="17" y="34"/>
                    <a:pt x="17" y="92"/>
                  </a:cubicBezTo>
                  <a:cubicBezTo>
                    <a:pt x="1" y="108"/>
                    <a:pt x="17" y="125"/>
                    <a:pt x="17" y="141"/>
                  </a:cubicBezTo>
                  <a:cubicBezTo>
                    <a:pt x="17" y="141"/>
                    <a:pt x="17" y="158"/>
                    <a:pt x="34" y="158"/>
                  </a:cubicBezTo>
                  <a:cubicBezTo>
                    <a:pt x="50" y="195"/>
                    <a:pt x="71" y="195"/>
                    <a:pt x="104" y="211"/>
                  </a:cubicBezTo>
                  <a:cubicBezTo>
                    <a:pt x="153" y="211"/>
                    <a:pt x="207" y="174"/>
                    <a:pt x="223" y="125"/>
                  </a:cubicBezTo>
                  <a:cubicBezTo>
                    <a:pt x="223" y="92"/>
                    <a:pt x="207" y="55"/>
                    <a:pt x="207" y="38"/>
                  </a:cubicBezTo>
                  <a:cubicBezTo>
                    <a:pt x="190" y="22"/>
                    <a:pt x="153" y="5"/>
                    <a:pt x="137" y="5"/>
                  </a:cubicBezTo>
                  <a:cubicBezTo>
                    <a:pt x="125" y="2"/>
                    <a:pt x="11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2" name="Google Shape;12522;p31"/>
            <p:cNvSpPr/>
            <p:nvPr/>
          </p:nvSpPr>
          <p:spPr>
            <a:xfrm>
              <a:off x="4109850" y="31086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50" y="1"/>
                    <a:pt x="0" y="34"/>
                    <a:pt x="0" y="87"/>
                  </a:cubicBezTo>
                  <a:lnTo>
                    <a:pt x="0" y="137"/>
                  </a:lnTo>
                  <a:cubicBezTo>
                    <a:pt x="0" y="157"/>
                    <a:pt x="17" y="157"/>
                    <a:pt x="17" y="174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136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4"/>
                  </a:cubicBezTo>
                  <a:cubicBezTo>
                    <a:pt x="174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3" name="Google Shape;12523;p31"/>
            <p:cNvSpPr/>
            <p:nvPr/>
          </p:nvSpPr>
          <p:spPr>
            <a:xfrm>
              <a:off x="4106450" y="31409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50" y="0"/>
                    <a:pt x="0" y="33"/>
                    <a:pt x="0" y="83"/>
                  </a:cubicBezTo>
                  <a:lnTo>
                    <a:pt x="0" y="153"/>
                  </a:lnTo>
                  <a:lnTo>
                    <a:pt x="17" y="169"/>
                  </a:lnTo>
                  <a:cubicBezTo>
                    <a:pt x="33" y="186"/>
                    <a:pt x="50" y="206"/>
                    <a:pt x="83" y="206"/>
                  </a:cubicBezTo>
                  <a:cubicBezTo>
                    <a:pt x="91" y="209"/>
                    <a:pt x="100" y="210"/>
                    <a:pt x="108" y="210"/>
                  </a:cubicBezTo>
                  <a:cubicBezTo>
                    <a:pt x="151" y="210"/>
                    <a:pt x="189" y="175"/>
                    <a:pt x="206" y="120"/>
                  </a:cubicBezTo>
                  <a:cubicBezTo>
                    <a:pt x="206" y="103"/>
                    <a:pt x="206" y="66"/>
                    <a:pt x="186" y="50"/>
                  </a:cubicBezTo>
                  <a:cubicBezTo>
                    <a:pt x="169" y="33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4" name="Google Shape;12524;p31"/>
            <p:cNvSpPr/>
            <p:nvPr/>
          </p:nvSpPr>
          <p:spPr>
            <a:xfrm>
              <a:off x="4107275" y="3122200"/>
              <a:ext cx="5575" cy="5075"/>
            </a:xfrm>
            <a:custGeom>
              <a:avLst/>
              <a:gdLst/>
              <a:ahLst/>
              <a:cxnLst/>
              <a:rect l="l" t="t" r="r" b="b"/>
              <a:pathLst>
                <a:path w="223" h="203" extrusionOk="0">
                  <a:moveTo>
                    <a:pt x="110" y="1"/>
                  </a:moveTo>
                  <a:cubicBezTo>
                    <a:pt x="96" y="1"/>
                    <a:pt x="83" y="3"/>
                    <a:pt x="70" y="7"/>
                  </a:cubicBezTo>
                  <a:cubicBezTo>
                    <a:pt x="17" y="28"/>
                    <a:pt x="0" y="77"/>
                    <a:pt x="17" y="147"/>
                  </a:cubicBezTo>
                  <a:cubicBezTo>
                    <a:pt x="29" y="184"/>
                    <a:pt x="72" y="203"/>
                    <a:pt x="113" y="203"/>
                  </a:cubicBezTo>
                  <a:cubicBezTo>
                    <a:pt x="127" y="203"/>
                    <a:pt x="140" y="201"/>
                    <a:pt x="153" y="197"/>
                  </a:cubicBezTo>
                  <a:cubicBezTo>
                    <a:pt x="206" y="180"/>
                    <a:pt x="223" y="110"/>
                    <a:pt x="206" y="61"/>
                  </a:cubicBezTo>
                  <a:cubicBezTo>
                    <a:pt x="194" y="20"/>
                    <a:pt x="151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5" name="Google Shape;12525;p31"/>
            <p:cNvSpPr/>
            <p:nvPr/>
          </p:nvSpPr>
          <p:spPr>
            <a:xfrm>
              <a:off x="4102125" y="315295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1" y="1"/>
                  </a:moveTo>
                  <a:cubicBezTo>
                    <a:pt x="116" y="1"/>
                    <a:pt x="100" y="5"/>
                    <a:pt x="87" y="14"/>
                  </a:cubicBezTo>
                  <a:cubicBezTo>
                    <a:pt x="33" y="35"/>
                    <a:pt x="0" y="84"/>
                    <a:pt x="17" y="138"/>
                  </a:cubicBezTo>
                  <a:cubicBezTo>
                    <a:pt x="33" y="154"/>
                    <a:pt x="33" y="171"/>
                    <a:pt x="50" y="187"/>
                  </a:cubicBezTo>
                  <a:cubicBezTo>
                    <a:pt x="76" y="199"/>
                    <a:pt x="100" y="210"/>
                    <a:pt x="124" y="210"/>
                  </a:cubicBezTo>
                  <a:cubicBezTo>
                    <a:pt x="133" y="210"/>
                    <a:pt x="143" y="208"/>
                    <a:pt x="153" y="204"/>
                  </a:cubicBezTo>
                  <a:cubicBezTo>
                    <a:pt x="206" y="187"/>
                    <a:pt x="223" y="154"/>
                    <a:pt x="223" y="117"/>
                  </a:cubicBezTo>
                  <a:lnTo>
                    <a:pt x="223" y="68"/>
                  </a:lnTo>
                  <a:cubicBezTo>
                    <a:pt x="211" y="29"/>
                    <a:pt x="17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6" name="Google Shape;12526;p31"/>
            <p:cNvSpPr/>
            <p:nvPr/>
          </p:nvSpPr>
          <p:spPr>
            <a:xfrm>
              <a:off x="4117175" y="3134375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124" y="1"/>
                  </a:moveTo>
                  <a:cubicBezTo>
                    <a:pt x="88" y="1"/>
                    <a:pt x="53" y="15"/>
                    <a:pt x="33" y="35"/>
                  </a:cubicBezTo>
                  <a:cubicBezTo>
                    <a:pt x="17" y="56"/>
                    <a:pt x="0" y="89"/>
                    <a:pt x="17" y="122"/>
                  </a:cubicBezTo>
                  <a:lnTo>
                    <a:pt x="17" y="138"/>
                  </a:lnTo>
                  <a:cubicBezTo>
                    <a:pt x="17" y="159"/>
                    <a:pt x="33" y="176"/>
                    <a:pt x="50" y="192"/>
                  </a:cubicBezTo>
                  <a:cubicBezTo>
                    <a:pt x="70" y="205"/>
                    <a:pt x="90" y="210"/>
                    <a:pt x="109" y="210"/>
                  </a:cubicBezTo>
                  <a:cubicBezTo>
                    <a:pt x="139" y="210"/>
                    <a:pt x="167" y="196"/>
                    <a:pt x="190" y="176"/>
                  </a:cubicBezTo>
                  <a:cubicBezTo>
                    <a:pt x="239" y="122"/>
                    <a:pt x="223" y="56"/>
                    <a:pt x="190" y="19"/>
                  </a:cubicBezTo>
                  <a:cubicBezTo>
                    <a:pt x="169" y="6"/>
                    <a:pt x="146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7" name="Google Shape;12527;p31"/>
            <p:cNvSpPr/>
            <p:nvPr/>
          </p:nvSpPr>
          <p:spPr>
            <a:xfrm>
              <a:off x="4097375" y="310160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2" y="1"/>
                  </a:moveTo>
                  <a:cubicBezTo>
                    <a:pt x="110" y="1"/>
                    <a:pt x="99" y="3"/>
                    <a:pt x="87" y="6"/>
                  </a:cubicBezTo>
                  <a:cubicBezTo>
                    <a:pt x="17" y="27"/>
                    <a:pt x="0" y="93"/>
                    <a:pt x="17" y="147"/>
                  </a:cubicBezTo>
                  <a:cubicBezTo>
                    <a:pt x="29" y="184"/>
                    <a:pt x="72" y="202"/>
                    <a:pt x="115" y="202"/>
                  </a:cubicBezTo>
                  <a:cubicBezTo>
                    <a:pt x="129" y="202"/>
                    <a:pt x="144" y="200"/>
                    <a:pt x="157" y="196"/>
                  </a:cubicBezTo>
                  <a:cubicBezTo>
                    <a:pt x="207" y="180"/>
                    <a:pt x="240" y="130"/>
                    <a:pt x="207" y="77"/>
                  </a:cubicBezTo>
                  <a:cubicBezTo>
                    <a:pt x="194" y="23"/>
                    <a:pt x="160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8" name="Google Shape;12528;p31"/>
            <p:cNvSpPr/>
            <p:nvPr/>
          </p:nvSpPr>
          <p:spPr>
            <a:xfrm>
              <a:off x="4116750" y="31508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2" y="1"/>
                  </a:moveTo>
                  <a:cubicBezTo>
                    <a:pt x="88" y="1"/>
                    <a:pt x="75" y="6"/>
                    <a:pt x="67" y="16"/>
                  </a:cubicBezTo>
                  <a:cubicBezTo>
                    <a:pt x="50" y="16"/>
                    <a:pt x="17" y="33"/>
                    <a:pt x="17" y="66"/>
                  </a:cubicBezTo>
                  <a:cubicBezTo>
                    <a:pt x="1" y="82"/>
                    <a:pt x="1" y="120"/>
                    <a:pt x="1" y="153"/>
                  </a:cubicBezTo>
                  <a:cubicBezTo>
                    <a:pt x="25" y="189"/>
                    <a:pt x="58" y="210"/>
                    <a:pt x="96" y="210"/>
                  </a:cubicBezTo>
                  <a:cubicBezTo>
                    <a:pt x="109" y="210"/>
                    <a:pt x="123" y="207"/>
                    <a:pt x="137" y="202"/>
                  </a:cubicBezTo>
                  <a:cubicBezTo>
                    <a:pt x="186" y="185"/>
                    <a:pt x="223" y="120"/>
                    <a:pt x="207" y="66"/>
                  </a:cubicBezTo>
                  <a:cubicBezTo>
                    <a:pt x="186" y="49"/>
                    <a:pt x="170" y="16"/>
                    <a:pt x="137" y="16"/>
                  </a:cubicBezTo>
                  <a:cubicBezTo>
                    <a:pt x="128" y="6"/>
                    <a:pt x="115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9" name="Google Shape;12529;p31"/>
            <p:cNvSpPr/>
            <p:nvPr/>
          </p:nvSpPr>
          <p:spPr>
            <a:xfrm>
              <a:off x="4112425" y="3162625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4" y="0"/>
                  </a:moveTo>
                  <a:cubicBezTo>
                    <a:pt x="112" y="0"/>
                    <a:pt x="99" y="2"/>
                    <a:pt x="87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29" y="183"/>
                    <a:pt x="72" y="202"/>
                    <a:pt x="114" y="202"/>
                  </a:cubicBezTo>
                  <a:cubicBezTo>
                    <a:pt x="127" y="202"/>
                    <a:pt x="141" y="200"/>
                    <a:pt x="153" y="196"/>
                  </a:cubicBezTo>
                  <a:cubicBezTo>
                    <a:pt x="207" y="179"/>
                    <a:pt x="240" y="109"/>
                    <a:pt x="223" y="60"/>
                  </a:cubicBezTo>
                  <a:cubicBezTo>
                    <a:pt x="198" y="19"/>
                    <a:pt x="162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0" name="Google Shape;12530;p31"/>
            <p:cNvSpPr/>
            <p:nvPr/>
          </p:nvSpPr>
          <p:spPr>
            <a:xfrm>
              <a:off x="4140775" y="31640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6" y="0"/>
                  </a:moveTo>
                  <a:cubicBezTo>
                    <a:pt x="51" y="0"/>
                    <a:pt x="0" y="45"/>
                    <a:pt x="0" y="87"/>
                  </a:cubicBezTo>
                  <a:lnTo>
                    <a:pt x="0" y="141"/>
                  </a:lnTo>
                  <a:cubicBezTo>
                    <a:pt x="0" y="157"/>
                    <a:pt x="17" y="157"/>
                    <a:pt x="17" y="157"/>
                  </a:cubicBezTo>
                  <a:cubicBezTo>
                    <a:pt x="33" y="190"/>
                    <a:pt x="50" y="211"/>
                    <a:pt x="87" y="211"/>
                  </a:cubicBezTo>
                  <a:cubicBezTo>
                    <a:pt x="120" y="211"/>
                    <a:pt x="136" y="211"/>
                    <a:pt x="173" y="190"/>
                  </a:cubicBezTo>
                  <a:cubicBezTo>
                    <a:pt x="190" y="174"/>
                    <a:pt x="206" y="141"/>
                    <a:pt x="206" y="124"/>
                  </a:cubicBezTo>
                  <a:cubicBezTo>
                    <a:pt x="223" y="71"/>
                    <a:pt x="173" y="5"/>
                    <a:pt x="120" y="5"/>
                  </a:cubicBezTo>
                  <a:cubicBezTo>
                    <a:pt x="112" y="2"/>
                    <a:pt x="104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1" name="Google Shape;12531;p31"/>
            <p:cNvSpPr/>
            <p:nvPr/>
          </p:nvSpPr>
          <p:spPr>
            <a:xfrm>
              <a:off x="4002450" y="3012500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87" y="0"/>
                  </a:moveTo>
                  <a:cubicBezTo>
                    <a:pt x="70" y="0"/>
                    <a:pt x="37" y="17"/>
                    <a:pt x="17" y="33"/>
                  </a:cubicBezTo>
                  <a:cubicBezTo>
                    <a:pt x="0" y="50"/>
                    <a:pt x="0" y="87"/>
                    <a:pt x="0" y="120"/>
                  </a:cubicBezTo>
                  <a:lnTo>
                    <a:pt x="0" y="136"/>
                  </a:lnTo>
                  <a:cubicBezTo>
                    <a:pt x="17" y="153"/>
                    <a:pt x="17" y="169"/>
                    <a:pt x="37" y="190"/>
                  </a:cubicBezTo>
                  <a:cubicBezTo>
                    <a:pt x="56" y="202"/>
                    <a:pt x="77" y="207"/>
                    <a:pt x="99" y="207"/>
                  </a:cubicBezTo>
                  <a:cubicBezTo>
                    <a:pt x="134" y="207"/>
                    <a:pt x="169" y="192"/>
                    <a:pt x="190" y="169"/>
                  </a:cubicBezTo>
                  <a:cubicBezTo>
                    <a:pt x="223" y="120"/>
                    <a:pt x="223" y="50"/>
                    <a:pt x="173" y="17"/>
                  </a:cubicBezTo>
                  <a:cubicBezTo>
                    <a:pt x="157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2" name="Google Shape;12532;p31"/>
            <p:cNvSpPr/>
            <p:nvPr/>
          </p:nvSpPr>
          <p:spPr>
            <a:xfrm>
              <a:off x="4002025" y="299647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01" y="0"/>
                  </a:moveTo>
                  <a:cubicBezTo>
                    <a:pt x="53" y="0"/>
                    <a:pt x="17" y="35"/>
                    <a:pt x="17" y="89"/>
                  </a:cubicBezTo>
                  <a:cubicBezTo>
                    <a:pt x="1" y="109"/>
                    <a:pt x="17" y="126"/>
                    <a:pt x="17" y="142"/>
                  </a:cubicBezTo>
                  <a:cubicBezTo>
                    <a:pt x="17" y="142"/>
                    <a:pt x="17" y="159"/>
                    <a:pt x="34" y="159"/>
                  </a:cubicBezTo>
                  <a:cubicBezTo>
                    <a:pt x="54" y="192"/>
                    <a:pt x="71" y="192"/>
                    <a:pt x="104" y="212"/>
                  </a:cubicBezTo>
                  <a:cubicBezTo>
                    <a:pt x="120" y="212"/>
                    <a:pt x="157" y="192"/>
                    <a:pt x="174" y="192"/>
                  </a:cubicBezTo>
                  <a:cubicBezTo>
                    <a:pt x="207" y="175"/>
                    <a:pt x="207" y="142"/>
                    <a:pt x="223" y="126"/>
                  </a:cubicBezTo>
                  <a:cubicBezTo>
                    <a:pt x="223" y="89"/>
                    <a:pt x="223" y="56"/>
                    <a:pt x="207" y="39"/>
                  </a:cubicBezTo>
                  <a:cubicBezTo>
                    <a:pt x="190" y="23"/>
                    <a:pt x="157" y="6"/>
                    <a:pt x="137" y="6"/>
                  </a:cubicBezTo>
                  <a:cubicBezTo>
                    <a:pt x="124" y="2"/>
                    <a:pt x="113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3" name="Google Shape;12533;p31"/>
            <p:cNvSpPr/>
            <p:nvPr/>
          </p:nvSpPr>
          <p:spPr>
            <a:xfrm>
              <a:off x="3999050" y="31034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04" y="0"/>
                  </a:moveTo>
                  <a:cubicBezTo>
                    <a:pt x="54" y="0"/>
                    <a:pt x="17" y="33"/>
                    <a:pt x="17" y="91"/>
                  </a:cubicBezTo>
                  <a:cubicBezTo>
                    <a:pt x="0" y="108"/>
                    <a:pt x="0" y="124"/>
                    <a:pt x="17" y="141"/>
                  </a:cubicBezTo>
                  <a:cubicBezTo>
                    <a:pt x="17" y="141"/>
                    <a:pt x="17" y="161"/>
                    <a:pt x="33" y="161"/>
                  </a:cubicBezTo>
                  <a:cubicBezTo>
                    <a:pt x="50" y="194"/>
                    <a:pt x="70" y="194"/>
                    <a:pt x="103" y="211"/>
                  </a:cubicBezTo>
                  <a:cubicBezTo>
                    <a:pt x="153" y="211"/>
                    <a:pt x="206" y="178"/>
                    <a:pt x="223" y="124"/>
                  </a:cubicBezTo>
                  <a:cubicBezTo>
                    <a:pt x="223" y="91"/>
                    <a:pt x="206" y="58"/>
                    <a:pt x="206" y="38"/>
                  </a:cubicBezTo>
                  <a:cubicBezTo>
                    <a:pt x="190" y="21"/>
                    <a:pt x="153" y="5"/>
                    <a:pt x="136" y="5"/>
                  </a:cubicBezTo>
                  <a:cubicBezTo>
                    <a:pt x="125" y="2"/>
                    <a:pt x="11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4" name="Google Shape;12534;p31"/>
            <p:cNvSpPr/>
            <p:nvPr/>
          </p:nvSpPr>
          <p:spPr>
            <a:xfrm>
              <a:off x="4002450" y="30708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40" y="1"/>
                  </a:moveTo>
                  <a:cubicBezTo>
                    <a:pt x="70" y="1"/>
                    <a:pt x="17" y="38"/>
                    <a:pt x="17" y="87"/>
                  </a:cubicBezTo>
                  <a:cubicBezTo>
                    <a:pt x="0" y="104"/>
                    <a:pt x="17" y="124"/>
                    <a:pt x="17" y="141"/>
                  </a:cubicBezTo>
                  <a:cubicBezTo>
                    <a:pt x="17" y="157"/>
                    <a:pt x="17" y="157"/>
                    <a:pt x="37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1" y="210"/>
                    <a:pt x="119" y="211"/>
                    <a:pt x="127" y="211"/>
                  </a:cubicBezTo>
                  <a:cubicBezTo>
                    <a:pt x="171" y="211"/>
                    <a:pt x="209" y="166"/>
                    <a:pt x="223" y="124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90" y="21"/>
                    <a:pt x="157" y="2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5" name="Google Shape;12535;p31"/>
            <p:cNvSpPr/>
            <p:nvPr/>
          </p:nvSpPr>
          <p:spPr>
            <a:xfrm>
              <a:off x="3997300" y="3024275"/>
              <a:ext cx="5175" cy="5050"/>
            </a:xfrm>
            <a:custGeom>
              <a:avLst/>
              <a:gdLst/>
              <a:ahLst/>
              <a:cxnLst/>
              <a:rect l="l" t="t" r="r" b="b"/>
              <a:pathLst>
                <a:path w="207" h="202" extrusionOk="0">
                  <a:moveTo>
                    <a:pt x="95" y="1"/>
                  </a:moveTo>
                  <a:cubicBezTo>
                    <a:pt x="76" y="1"/>
                    <a:pt x="61" y="13"/>
                    <a:pt x="37" y="28"/>
                  </a:cubicBezTo>
                  <a:cubicBezTo>
                    <a:pt x="17" y="44"/>
                    <a:pt x="0" y="61"/>
                    <a:pt x="0" y="94"/>
                  </a:cubicBezTo>
                  <a:lnTo>
                    <a:pt x="0" y="147"/>
                  </a:lnTo>
                  <a:cubicBezTo>
                    <a:pt x="17" y="147"/>
                    <a:pt x="17" y="164"/>
                    <a:pt x="17" y="164"/>
                  </a:cubicBezTo>
                  <a:cubicBezTo>
                    <a:pt x="37" y="180"/>
                    <a:pt x="70" y="197"/>
                    <a:pt x="87" y="197"/>
                  </a:cubicBezTo>
                  <a:cubicBezTo>
                    <a:pt x="96" y="200"/>
                    <a:pt x="105" y="201"/>
                    <a:pt x="115" y="201"/>
                  </a:cubicBezTo>
                  <a:cubicBezTo>
                    <a:pt x="161" y="201"/>
                    <a:pt x="206" y="169"/>
                    <a:pt x="206" y="110"/>
                  </a:cubicBezTo>
                  <a:cubicBezTo>
                    <a:pt x="206" y="94"/>
                    <a:pt x="206" y="61"/>
                    <a:pt x="190" y="44"/>
                  </a:cubicBezTo>
                  <a:cubicBezTo>
                    <a:pt x="173" y="28"/>
                    <a:pt x="157" y="7"/>
                    <a:pt x="120" y="7"/>
                  </a:cubicBezTo>
                  <a:cubicBezTo>
                    <a:pt x="110" y="3"/>
                    <a:pt x="102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6" name="Google Shape;12536;p31"/>
            <p:cNvSpPr/>
            <p:nvPr/>
          </p:nvSpPr>
          <p:spPr>
            <a:xfrm>
              <a:off x="3989550" y="3092225"/>
              <a:ext cx="6125" cy="5075"/>
            </a:xfrm>
            <a:custGeom>
              <a:avLst/>
              <a:gdLst/>
              <a:ahLst/>
              <a:cxnLst/>
              <a:rect l="l" t="t" r="r" b="b"/>
              <a:pathLst>
                <a:path w="245" h="203" extrusionOk="0">
                  <a:moveTo>
                    <a:pt x="120" y="0"/>
                  </a:moveTo>
                  <a:cubicBezTo>
                    <a:pt x="105" y="0"/>
                    <a:pt x="89" y="2"/>
                    <a:pt x="71" y="6"/>
                  </a:cubicBezTo>
                  <a:cubicBezTo>
                    <a:pt x="17" y="23"/>
                    <a:pt x="1" y="93"/>
                    <a:pt x="17" y="142"/>
                  </a:cubicBezTo>
                  <a:cubicBezTo>
                    <a:pt x="33" y="183"/>
                    <a:pt x="74" y="202"/>
                    <a:pt x="117" y="202"/>
                  </a:cubicBezTo>
                  <a:cubicBezTo>
                    <a:pt x="130" y="202"/>
                    <a:pt x="144" y="200"/>
                    <a:pt x="158" y="196"/>
                  </a:cubicBezTo>
                  <a:cubicBezTo>
                    <a:pt x="207" y="175"/>
                    <a:pt x="244" y="109"/>
                    <a:pt x="207" y="56"/>
                  </a:cubicBezTo>
                  <a:cubicBezTo>
                    <a:pt x="195" y="19"/>
                    <a:pt x="164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7" name="Google Shape;12537;p31"/>
            <p:cNvSpPr/>
            <p:nvPr/>
          </p:nvSpPr>
          <p:spPr>
            <a:xfrm>
              <a:off x="3990500" y="3063925"/>
              <a:ext cx="6000" cy="5375"/>
            </a:xfrm>
            <a:custGeom>
              <a:avLst/>
              <a:gdLst/>
              <a:ahLst/>
              <a:cxnLst/>
              <a:rect l="l" t="t" r="r" b="b"/>
              <a:pathLst>
                <a:path w="240" h="215" extrusionOk="0">
                  <a:moveTo>
                    <a:pt x="101" y="0"/>
                  </a:moveTo>
                  <a:cubicBezTo>
                    <a:pt x="90" y="0"/>
                    <a:pt x="78" y="2"/>
                    <a:pt x="66" y="4"/>
                  </a:cubicBezTo>
                  <a:cubicBezTo>
                    <a:pt x="17" y="37"/>
                    <a:pt x="0" y="91"/>
                    <a:pt x="17" y="141"/>
                  </a:cubicBezTo>
                  <a:cubicBezTo>
                    <a:pt x="30" y="185"/>
                    <a:pt x="80" y="215"/>
                    <a:pt x="125" y="215"/>
                  </a:cubicBezTo>
                  <a:cubicBezTo>
                    <a:pt x="135" y="215"/>
                    <a:pt x="144" y="214"/>
                    <a:pt x="153" y="211"/>
                  </a:cubicBezTo>
                  <a:cubicBezTo>
                    <a:pt x="206" y="174"/>
                    <a:pt x="239" y="124"/>
                    <a:pt x="206" y="70"/>
                  </a:cubicBezTo>
                  <a:cubicBezTo>
                    <a:pt x="189" y="30"/>
                    <a:pt x="153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8" name="Google Shape;12538;p31"/>
            <p:cNvSpPr/>
            <p:nvPr/>
          </p:nvSpPr>
          <p:spPr>
            <a:xfrm>
              <a:off x="3995125" y="30519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54" y="0"/>
                    <a:pt x="1" y="33"/>
                    <a:pt x="1" y="87"/>
                  </a:cubicBezTo>
                  <a:lnTo>
                    <a:pt x="1" y="136"/>
                  </a:lnTo>
                  <a:cubicBezTo>
                    <a:pt x="1" y="157"/>
                    <a:pt x="21" y="157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94" y="208"/>
                    <a:pt x="101" y="209"/>
                    <a:pt x="108" y="209"/>
                  </a:cubicBezTo>
                  <a:cubicBezTo>
                    <a:pt x="153" y="209"/>
                    <a:pt x="192" y="166"/>
                    <a:pt x="207" y="120"/>
                  </a:cubicBezTo>
                  <a:cubicBezTo>
                    <a:pt x="207" y="103"/>
                    <a:pt x="207" y="70"/>
                    <a:pt x="190" y="54"/>
                  </a:cubicBezTo>
                  <a:cubicBezTo>
                    <a:pt x="174" y="17"/>
                    <a:pt x="141" y="17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9" name="Google Shape;12539;p31"/>
            <p:cNvSpPr/>
            <p:nvPr/>
          </p:nvSpPr>
          <p:spPr>
            <a:xfrm>
              <a:off x="3989150" y="30777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71" y="1"/>
                    <a:pt x="17" y="34"/>
                    <a:pt x="0" y="87"/>
                  </a:cubicBezTo>
                  <a:lnTo>
                    <a:pt x="0" y="137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3" y="190"/>
                    <a:pt x="71" y="207"/>
                    <a:pt x="87" y="207"/>
                  </a:cubicBezTo>
                  <a:cubicBezTo>
                    <a:pt x="96" y="209"/>
                    <a:pt x="105" y="210"/>
                    <a:pt x="114" y="210"/>
                  </a:cubicBezTo>
                  <a:cubicBezTo>
                    <a:pt x="169" y="210"/>
                    <a:pt x="207" y="167"/>
                    <a:pt x="207" y="120"/>
                  </a:cubicBezTo>
                  <a:cubicBezTo>
                    <a:pt x="207" y="104"/>
                    <a:pt x="207" y="71"/>
                    <a:pt x="190" y="54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0" name="Google Shape;12540;p31"/>
            <p:cNvSpPr/>
            <p:nvPr/>
          </p:nvSpPr>
          <p:spPr>
            <a:xfrm>
              <a:off x="3996050" y="30382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lnTo>
                    <a:pt x="1" y="120"/>
                  </a:lnTo>
                  <a:lnTo>
                    <a:pt x="1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4" y="190"/>
                    <a:pt x="50" y="207"/>
                    <a:pt x="87" y="207"/>
                  </a:cubicBezTo>
                  <a:cubicBezTo>
                    <a:pt x="120" y="207"/>
                    <a:pt x="137" y="207"/>
                    <a:pt x="170" y="190"/>
                  </a:cubicBezTo>
                  <a:cubicBezTo>
                    <a:pt x="190" y="170"/>
                    <a:pt x="207" y="153"/>
                    <a:pt x="207" y="120"/>
                  </a:cubicBezTo>
                  <a:cubicBezTo>
                    <a:pt x="207" y="104"/>
                    <a:pt x="207" y="67"/>
                    <a:pt x="190" y="50"/>
                  </a:cubicBezTo>
                  <a:cubicBezTo>
                    <a:pt x="170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1" name="Google Shape;12541;p31"/>
            <p:cNvSpPr/>
            <p:nvPr/>
          </p:nvSpPr>
          <p:spPr>
            <a:xfrm>
              <a:off x="4014500" y="30038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1"/>
                  </a:moveTo>
                  <a:cubicBezTo>
                    <a:pt x="104" y="1"/>
                    <a:pt x="71" y="1"/>
                    <a:pt x="50" y="21"/>
                  </a:cubicBezTo>
                  <a:cubicBezTo>
                    <a:pt x="34" y="38"/>
                    <a:pt x="17" y="54"/>
                    <a:pt x="17" y="87"/>
                  </a:cubicBezTo>
                  <a:cubicBezTo>
                    <a:pt x="1" y="104"/>
                    <a:pt x="1" y="124"/>
                    <a:pt x="17" y="141"/>
                  </a:cubicBezTo>
                  <a:cubicBezTo>
                    <a:pt x="17" y="141"/>
                    <a:pt x="17" y="157"/>
                    <a:pt x="34" y="157"/>
                  </a:cubicBezTo>
                  <a:cubicBezTo>
                    <a:pt x="50" y="190"/>
                    <a:pt x="71" y="190"/>
                    <a:pt x="104" y="207"/>
                  </a:cubicBezTo>
                  <a:cubicBezTo>
                    <a:pt x="153" y="207"/>
                    <a:pt x="207" y="174"/>
                    <a:pt x="223" y="124"/>
                  </a:cubicBezTo>
                  <a:cubicBezTo>
                    <a:pt x="223" y="87"/>
                    <a:pt x="207" y="54"/>
                    <a:pt x="207" y="38"/>
                  </a:cubicBezTo>
                  <a:cubicBezTo>
                    <a:pt x="190" y="2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2" name="Google Shape;12542;p31"/>
            <p:cNvSpPr/>
            <p:nvPr/>
          </p:nvSpPr>
          <p:spPr>
            <a:xfrm>
              <a:off x="4016250" y="29897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lnTo>
                    <a:pt x="1" y="137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4" y="191"/>
                    <a:pt x="67" y="207"/>
                    <a:pt x="83" y="207"/>
                  </a:cubicBezTo>
                  <a:cubicBezTo>
                    <a:pt x="93" y="209"/>
                    <a:pt x="102" y="210"/>
                    <a:pt x="110" y="210"/>
                  </a:cubicBezTo>
                  <a:cubicBezTo>
                    <a:pt x="167" y="210"/>
                    <a:pt x="207" y="167"/>
                    <a:pt x="207" y="120"/>
                  </a:cubicBezTo>
                  <a:cubicBezTo>
                    <a:pt x="207" y="104"/>
                    <a:pt x="207" y="71"/>
                    <a:pt x="186" y="50"/>
                  </a:cubicBezTo>
                  <a:cubicBezTo>
                    <a:pt x="170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3" name="Google Shape;12543;p31"/>
            <p:cNvSpPr/>
            <p:nvPr/>
          </p:nvSpPr>
          <p:spPr>
            <a:xfrm>
              <a:off x="4017500" y="297382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20" y="1"/>
                  </a:moveTo>
                  <a:cubicBezTo>
                    <a:pt x="87" y="1"/>
                    <a:pt x="70" y="1"/>
                    <a:pt x="33" y="34"/>
                  </a:cubicBezTo>
                  <a:cubicBezTo>
                    <a:pt x="17" y="50"/>
                    <a:pt x="17" y="67"/>
                    <a:pt x="0" y="88"/>
                  </a:cubicBezTo>
                  <a:cubicBezTo>
                    <a:pt x="0" y="104"/>
                    <a:pt x="0" y="121"/>
                    <a:pt x="17" y="137"/>
                  </a:cubicBezTo>
                  <a:cubicBezTo>
                    <a:pt x="33" y="170"/>
                    <a:pt x="54" y="207"/>
                    <a:pt x="103" y="207"/>
                  </a:cubicBezTo>
                  <a:cubicBezTo>
                    <a:pt x="157" y="207"/>
                    <a:pt x="206" y="170"/>
                    <a:pt x="223" y="121"/>
                  </a:cubicBezTo>
                  <a:cubicBezTo>
                    <a:pt x="223" y="88"/>
                    <a:pt x="206" y="67"/>
                    <a:pt x="190" y="34"/>
                  </a:cubicBezTo>
                  <a:cubicBezTo>
                    <a:pt x="173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4" name="Google Shape;12544;p31"/>
            <p:cNvSpPr/>
            <p:nvPr/>
          </p:nvSpPr>
          <p:spPr>
            <a:xfrm>
              <a:off x="4012350" y="3020225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70" y="0"/>
                    <a:pt x="17" y="33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cubicBezTo>
                    <a:pt x="17" y="153"/>
                    <a:pt x="17" y="153"/>
                    <a:pt x="33" y="169"/>
                  </a:cubicBezTo>
                  <a:cubicBezTo>
                    <a:pt x="54" y="190"/>
                    <a:pt x="70" y="206"/>
                    <a:pt x="103" y="206"/>
                  </a:cubicBezTo>
                  <a:cubicBezTo>
                    <a:pt x="120" y="206"/>
                    <a:pt x="157" y="206"/>
                    <a:pt x="173" y="190"/>
                  </a:cubicBezTo>
                  <a:cubicBezTo>
                    <a:pt x="190" y="169"/>
                    <a:pt x="206" y="153"/>
                    <a:pt x="223" y="120"/>
                  </a:cubicBezTo>
                  <a:cubicBezTo>
                    <a:pt x="223" y="87"/>
                    <a:pt x="206" y="66"/>
                    <a:pt x="190" y="50"/>
                  </a:cubicBezTo>
                  <a:cubicBezTo>
                    <a:pt x="173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5" name="Google Shape;12545;p31"/>
            <p:cNvSpPr/>
            <p:nvPr/>
          </p:nvSpPr>
          <p:spPr>
            <a:xfrm>
              <a:off x="4006775" y="3057950"/>
              <a:ext cx="5600" cy="5400"/>
            </a:xfrm>
            <a:custGeom>
              <a:avLst/>
              <a:gdLst/>
              <a:ahLst/>
              <a:cxnLst/>
              <a:rect l="l" t="t" r="r" b="b"/>
              <a:pathLst>
                <a:path w="224" h="216" extrusionOk="0">
                  <a:moveTo>
                    <a:pt x="120" y="0"/>
                  </a:moveTo>
                  <a:cubicBezTo>
                    <a:pt x="71" y="0"/>
                    <a:pt x="17" y="37"/>
                    <a:pt x="0" y="87"/>
                  </a:cubicBezTo>
                  <a:lnTo>
                    <a:pt x="0" y="157"/>
                  </a:lnTo>
                  <a:cubicBezTo>
                    <a:pt x="17" y="157"/>
                    <a:pt x="17" y="157"/>
                    <a:pt x="17" y="173"/>
                  </a:cubicBezTo>
                  <a:cubicBezTo>
                    <a:pt x="33" y="190"/>
                    <a:pt x="71" y="206"/>
                    <a:pt x="87" y="206"/>
                  </a:cubicBezTo>
                  <a:cubicBezTo>
                    <a:pt x="97" y="213"/>
                    <a:pt x="105" y="215"/>
                    <a:pt x="113" y="215"/>
                  </a:cubicBezTo>
                  <a:cubicBezTo>
                    <a:pt x="132" y="215"/>
                    <a:pt x="148" y="201"/>
                    <a:pt x="174" y="190"/>
                  </a:cubicBezTo>
                  <a:cubicBezTo>
                    <a:pt x="190" y="173"/>
                    <a:pt x="207" y="157"/>
                    <a:pt x="207" y="124"/>
                  </a:cubicBezTo>
                  <a:cubicBezTo>
                    <a:pt x="223" y="70"/>
                    <a:pt x="174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6" name="Google Shape;12546;p31"/>
            <p:cNvSpPr/>
            <p:nvPr/>
          </p:nvSpPr>
          <p:spPr>
            <a:xfrm>
              <a:off x="4008950" y="30316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26" y="1"/>
                  </a:moveTo>
                  <a:cubicBezTo>
                    <a:pt x="112" y="1"/>
                    <a:pt x="99" y="3"/>
                    <a:pt x="87" y="7"/>
                  </a:cubicBezTo>
                  <a:cubicBezTo>
                    <a:pt x="33" y="24"/>
                    <a:pt x="0" y="77"/>
                    <a:pt x="33" y="147"/>
                  </a:cubicBezTo>
                  <a:cubicBezTo>
                    <a:pt x="33" y="147"/>
                    <a:pt x="50" y="164"/>
                    <a:pt x="50" y="180"/>
                  </a:cubicBezTo>
                  <a:cubicBezTo>
                    <a:pt x="76" y="192"/>
                    <a:pt x="100" y="204"/>
                    <a:pt x="129" y="204"/>
                  </a:cubicBezTo>
                  <a:cubicBezTo>
                    <a:pt x="142" y="204"/>
                    <a:pt x="155" y="202"/>
                    <a:pt x="169" y="197"/>
                  </a:cubicBezTo>
                  <a:cubicBezTo>
                    <a:pt x="206" y="180"/>
                    <a:pt x="223" y="147"/>
                    <a:pt x="223" y="110"/>
                  </a:cubicBezTo>
                  <a:lnTo>
                    <a:pt x="223" y="61"/>
                  </a:lnTo>
                  <a:cubicBezTo>
                    <a:pt x="210" y="20"/>
                    <a:pt x="167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7" name="Google Shape;12547;p31"/>
            <p:cNvSpPr/>
            <p:nvPr/>
          </p:nvSpPr>
          <p:spPr>
            <a:xfrm>
              <a:off x="3999875" y="308447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4"/>
                    <a:pt x="0" y="94"/>
                    <a:pt x="37" y="143"/>
                  </a:cubicBezTo>
                  <a:cubicBezTo>
                    <a:pt x="50" y="184"/>
                    <a:pt x="81" y="203"/>
                    <a:pt x="126" y="203"/>
                  </a:cubicBezTo>
                  <a:cubicBezTo>
                    <a:pt x="140" y="203"/>
                    <a:pt x="156" y="201"/>
                    <a:pt x="173" y="197"/>
                  </a:cubicBezTo>
                  <a:cubicBezTo>
                    <a:pt x="223" y="176"/>
                    <a:pt x="243" y="127"/>
                    <a:pt x="223" y="57"/>
                  </a:cubicBezTo>
                  <a:cubicBezTo>
                    <a:pt x="210" y="19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8" name="Google Shape;12548;p31"/>
            <p:cNvSpPr/>
            <p:nvPr/>
          </p:nvSpPr>
          <p:spPr>
            <a:xfrm>
              <a:off x="4008950" y="3044650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03" y="0"/>
                  </a:moveTo>
                  <a:cubicBezTo>
                    <a:pt x="66" y="0"/>
                    <a:pt x="33" y="17"/>
                    <a:pt x="17" y="37"/>
                  </a:cubicBezTo>
                  <a:cubicBezTo>
                    <a:pt x="0" y="70"/>
                    <a:pt x="0" y="87"/>
                    <a:pt x="0" y="120"/>
                  </a:cubicBezTo>
                  <a:cubicBezTo>
                    <a:pt x="0" y="120"/>
                    <a:pt x="0" y="141"/>
                    <a:pt x="17" y="141"/>
                  </a:cubicBezTo>
                  <a:cubicBezTo>
                    <a:pt x="17" y="157"/>
                    <a:pt x="33" y="174"/>
                    <a:pt x="33" y="190"/>
                  </a:cubicBezTo>
                  <a:cubicBezTo>
                    <a:pt x="53" y="203"/>
                    <a:pt x="76" y="208"/>
                    <a:pt x="98" y="208"/>
                  </a:cubicBezTo>
                  <a:cubicBezTo>
                    <a:pt x="133" y="208"/>
                    <a:pt x="167" y="194"/>
                    <a:pt x="190" y="174"/>
                  </a:cubicBezTo>
                  <a:cubicBezTo>
                    <a:pt x="206" y="157"/>
                    <a:pt x="206" y="120"/>
                    <a:pt x="206" y="87"/>
                  </a:cubicBezTo>
                  <a:cubicBezTo>
                    <a:pt x="206" y="70"/>
                    <a:pt x="190" y="3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9" name="Google Shape;12549;p31"/>
            <p:cNvSpPr/>
            <p:nvPr/>
          </p:nvSpPr>
          <p:spPr>
            <a:xfrm>
              <a:off x="4046250" y="31248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6" y="0"/>
                  </a:moveTo>
                  <a:cubicBezTo>
                    <a:pt x="41" y="0"/>
                    <a:pt x="1" y="46"/>
                    <a:pt x="1" y="90"/>
                  </a:cubicBezTo>
                  <a:lnTo>
                    <a:pt x="1" y="143"/>
                  </a:lnTo>
                  <a:cubicBezTo>
                    <a:pt x="1" y="160"/>
                    <a:pt x="17" y="160"/>
                    <a:pt x="17" y="160"/>
                  </a:cubicBezTo>
                  <a:cubicBezTo>
                    <a:pt x="38" y="193"/>
                    <a:pt x="54" y="209"/>
                    <a:pt x="87" y="209"/>
                  </a:cubicBezTo>
                  <a:cubicBezTo>
                    <a:pt x="104" y="209"/>
                    <a:pt x="141" y="209"/>
                    <a:pt x="157" y="193"/>
                  </a:cubicBezTo>
                  <a:cubicBezTo>
                    <a:pt x="190" y="176"/>
                    <a:pt x="207" y="143"/>
                    <a:pt x="207" y="127"/>
                  </a:cubicBezTo>
                  <a:cubicBezTo>
                    <a:pt x="207" y="90"/>
                    <a:pt x="207" y="73"/>
                    <a:pt x="190" y="40"/>
                  </a:cubicBezTo>
                  <a:cubicBezTo>
                    <a:pt x="174" y="24"/>
                    <a:pt x="141" y="3"/>
                    <a:pt x="120" y="3"/>
                  </a:cubicBezTo>
                  <a:cubicBezTo>
                    <a:pt x="112" y="1"/>
                    <a:pt x="104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0" name="Google Shape;12550;p31"/>
            <p:cNvSpPr/>
            <p:nvPr/>
          </p:nvSpPr>
          <p:spPr>
            <a:xfrm>
              <a:off x="4040275" y="315110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7" y="1"/>
                  </a:moveTo>
                  <a:cubicBezTo>
                    <a:pt x="55" y="1"/>
                    <a:pt x="14" y="46"/>
                    <a:pt x="0" y="88"/>
                  </a:cubicBezTo>
                  <a:lnTo>
                    <a:pt x="0" y="142"/>
                  </a:lnTo>
                  <a:cubicBezTo>
                    <a:pt x="17" y="142"/>
                    <a:pt x="17" y="158"/>
                    <a:pt x="17" y="158"/>
                  </a:cubicBezTo>
                  <a:cubicBezTo>
                    <a:pt x="33" y="191"/>
                    <a:pt x="70" y="212"/>
                    <a:pt x="87" y="212"/>
                  </a:cubicBezTo>
                  <a:cubicBezTo>
                    <a:pt x="136" y="212"/>
                    <a:pt x="207" y="174"/>
                    <a:pt x="207" y="125"/>
                  </a:cubicBezTo>
                  <a:cubicBezTo>
                    <a:pt x="207" y="88"/>
                    <a:pt x="207" y="71"/>
                    <a:pt x="190" y="38"/>
                  </a:cubicBezTo>
                  <a:cubicBezTo>
                    <a:pt x="174" y="22"/>
                    <a:pt x="153" y="5"/>
                    <a:pt x="120" y="5"/>
                  </a:cubicBezTo>
                  <a:cubicBezTo>
                    <a:pt x="112" y="2"/>
                    <a:pt x="105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1" name="Google Shape;12551;p31"/>
            <p:cNvSpPr/>
            <p:nvPr/>
          </p:nvSpPr>
          <p:spPr>
            <a:xfrm>
              <a:off x="4037275" y="31649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2" y="0"/>
                  </a:moveTo>
                  <a:cubicBezTo>
                    <a:pt x="80" y="0"/>
                    <a:pt x="48" y="14"/>
                    <a:pt x="17" y="35"/>
                  </a:cubicBezTo>
                  <a:cubicBezTo>
                    <a:pt x="1" y="51"/>
                    <a:pt x="1" y="88"/>
                    <a:pt x="1" y="121"/>
                  </a:cubicBezTo>
                  <a:cubicBezTo>
                    <a:pt x="1" y="121"/>
                    <a:pt x="1" y="138"/>
                    <a:pt x="17" y="138"/>
                  </a:cubicBezTo>
                  <a:cubicBezTo>
                    <a:pt x="17" y="154"/>
                    <a:pt x="34" y="175"/>
                    <a:pt x="34" y="191"/>
                  </a:cubicBezTo>
                  <a:cubicBezTo>
                    <a:pt x="54" y="204"/>
                    <a:pt x="77" y="209"/>
                    <a:pt x="98" y="209"/>
                  </a:cubicBezTo>
                  <a:cubicBezTo>
                    <a:pt x="134" y="209"/>
                    <a:pt x="168" y="195"/>
                    <a:pt x="190" y="175"/>
                  </a:cubicBezTo>
                  <a:cubicBezTo>
                    <a:pt x="223" y="121"/>
                    <a:pt x="223" y="51"/>
                    <a:pt x="170" y="18"/>
                  </a:cubicBezTo>
                  <a:cubicBezTo>
                    <a:pt x="151" y="6"/>
                    <a:pt x="13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2" name="Google Shape;12552;p31"/>
            <p:cNvSpPr/>
            <p:nvPr/>
          </p:nvSpPr>
          <p:spPr>
            <a:xfrm>
              <a:off x="4033775" y="31262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4" y="1"/>
                  </a:moveTo>
                  <a:cubicBezTo>
                    <a:pt x="54" y="1"/>
                    <a:pt x="1" y="34"/>
                    <a:pt x="1" y="87"/>
                  </a:cubicBezTo>
                  <a:lnTo>
                    <a:pt x="1" y="137"/>
                  </a:lnTo>
                  <a:cubicBezTo>
                    <a:pt x="1" y="153"/>
                    <a:pt x="21" y="153"/>
                    <a:pt x="21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04" y="207"/>
                    <a:pt x="141" y="207"/>
                    <a:pt x="157" y="190"/>
                  </a:cubicBezTo>
                  <a:cubicBezTo>
                    <a:pt x="190" y="174"/>
                    <a:pt x="207" y="153"/>
                    <a:pt x="207" y="120"/>
                  </a:cubicBezTo>
                  <a:cubicBezTo>
                    <a:pt x="207" y="71"/>
                    <a:pt x="174" y="17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3" name="Google Shape;12553;p31"/>
            <p:cNvSpPr/>
            <p:nvPr/>
          </p:nvSpPr>
          <p:spPr>
            <a:xfrm>
              <a:off x="4029550" y="31391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67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36"/>
                  </a:cubicBezTo>
                  <a:lnTo>
                    <a:pt x="17" y="173"/>
                  </a:lnTo>
                  <a:cubicBezTo>
                    <a:pt x="34" y="190"/>
                    <a:pt x="67" y="206"/>
                    <a:pt x="87" y="206"/>
                  </a:cubicBezTo>
                  <a:cubicBezTo>
                    <a:pt x="96" y="208"/>
                    <a:pt x="105" y="209"/>
                    <a:pt x="113" y="209"/>
                  </a:cubicBezTo>
                  <a:cubicBezTo>
                    <a:pt x="167" y="209"/>
                    <a:pt x="207" y="166"/>
                    <a:pt x="207" y="120"/>
                  </a:cubicBezTo>
                  <a:cubicBezTo>
                    <a:pt x="223" y="103"/>
                    <a:pt x="207" y="70"/>
                    <a:pt x="190" y="50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4" name="Google Shape;12554;p31"/>
            <p:cNvSpPr/>
            <p:nvPr/>
          </p:nvSpPr>
          <p:spPr>
            <a:xfrm>
              <a:off x="3996050" y="3115400"/>
              <a:ext cx="4775" cy="5225"/>
            </a:xfrm>
            <a:custGeom>
              <a:avLst/>
              <a:gdLst/>
              <a:ahLst/>
              <a:cxnLst/>
              <a:rect l="l" t="t" r="r" b="b"/>
              <a:pathLst>
                <a:path w="191" h="209" extrusionOk="0">
                  <a:moveTo>
                    <a:pt x="89" y="1"/>
                  </a:moveTo>
                  <a:cubicBezTo>
                    <a:pt x="77" y="1"/>
                    <a:pt x="64" y="3"/>
                    <a:pt x="50" y="7"/>
                  </a:cubicBezTo>
                  <a:cubicBezTo>
                    <a:pt x="34" y="7"/>
                    <a:pt x="17" y="23"/>
                    <a:pt x="1" y="40"/>
                  </a:cubicBezTo>
                  <a:cubicBezTo>
                    <a:pt x="17" y="94"/>
                    <a:pt x="50" y="143"/>
                    <a:pt x="67" y="197"/>
                  </a:cubicBezTo>
                  <a:cubicBezTo>
                    <a:pt x="77" y="205"/>
                    <a:pt x="86" y="209"/>
                    <a:pt x="95" y="209"/>
                  </a:cubicBezTo>
                  <a:cubicBezTo>
                    <a:pt x="104" y="209"/>
                    <a:pt x="112" y="205"/>
                    <a:pt x="120" y="197"/>
                  </a:cubicBezTo>
                  <a:cubicBezTo>
                    <a:pt x="153" y="176"/>
                    <a:pt x="190" y="143"/>
                    <a:pt x="190" y="110"/>
                  </a:cubicBezTo>
                  <a:lnTo>
                    <a:pt x="190" y="56"/>
                  </a:lnTo>
                  <a:cubicBezTo>
                    <a:pt x="162" y="19"/>
                    <a:pt x="128" y="1"/>
                    <a:pt x="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5" name="Google Shape;12555;p31"/>
            <p:cNvSpPr/>
            <p:nvPr/>
          </p:nvSpPr>
          <p:spPr>
            <a:xfrm>
              <a:off x="4042425" y="3139000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0" y="1"/>
                  </a:moveTo>
                  <a:cubicBezTo>
                    <a:pt x="82" y="1"/>
                    <a:pt x="52" y="13"/>
                    <a:pt x="34" y="40"/>
                  </a:cubicBezTo>
                  <a:cubicBezTo>
                    <a:pt x="17" y="57"/>
                    <a:pt x="1" y="94"/>
                    <a:pt x="17" y="110"/>
                  </a:cubicBezTo>
                  <a:lnTo>
                    <a:pt x="17" y="143"/>
                  </a:lnTo>
                  <a:cubicBezTo>
                    <a:pt x="17" y="160"/>
                    <a:pt x="34" y="180"/>
                    <a:pt x="50" y="180"/>
                  </a:cubicBezTo>
                  <a:cubicBezTo>
                    <a:pt x="67" y="195"/>
                    <a:pt x="89" y="203"/>
                    <a:pt x="111" y="203"/>
                  </a:cubicBezTo>
                  <a:cubicBezTo>
                    <a:pt x="140" y="203"/>
                    <a:pt x="170" y="190"/>
                    <a:pt x="191" y="160"/>
                  </a:cubicBezTo>
                  <a:cubicBezTo>
                    <a:pt x="207" y="143"/>
                    <a:pt x="224" y="110"/>
                    <a:pt x="224" y="94"/>
                  </a:cubicBezTo>
                  <a:cubicBezTo>
                    <a:pt x="224" y="57"/>
                    <a:pt x="207" y="40"/>
                    <a:pt x="170" y="24"/>
                  </a:cubicBezTo>
                  <a:cubicBezTo>
                    <a:pt x="155" y="9"/>
                    <a:pt x="133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6" name="Google Shape;12556;p31"/>
            <p:cNvSpPr/>
            <p:nvPr/>
          </p:nvSpPr>
          <p:spPr>
            <a:xfrm>
              <a:off x="4049750" y="31748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lnTo>
                    <a:pt x="1" y="120"/>
                  </a:lnTo>
                  <a:cubicBezTo>
                    <a:pt x="1" y="137"/>
                    <a:pt x="1" y="137"/>
                    <a:pt x="17" y="137"/>
                  </a:cubicBezTo>
                  <a:lnTo>
                    <a:pt x="17" y="170"/>
                  </a:lnTo>
                  <a:cubicBezTo>
                    <a:pt x="34" y="190"/>
                    <a:pt x="67" y="207"/>
                    <a:pt x="83" y="207"/>
                  </a:cubicBezTo>
                  <a:cubicBezTo>
                    <a:pt x="120" y="207"/>
                    <a:pt x="153" y="207"/>
                    <a:pt x="170" y="190"/>
                  </a:cubicBezTo>
                  <a:cubicBezTo>
                    <a:pt x="186" y="170"/>
                    <a:pt x="207" y="137"/>
                    <a:pt x="207" y="120"/>
                  </a:cubicBezTo>
                  <a:cubicBezTo>
                    <a:pt x="223" y="87"/>
                    <a:pt x="207" y="67"/>
                    <a:pt x="207" y="50"/>
                  </a:cubicBezTo>
                  <a:cubicBezTo>
                    <a:pt x="186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7" name="Google Shape;12557;p31"/>
            <p:cNvSpPr/>
            <p:nvPr/>
          </p:nvSpPr>
          <p:spPr>
            <a:xfrm>
              <a:off x="4026975" y="31527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4" y="23"/>
                    <a:pt x="1" y="93"/>
                    <a:pt x="17" y="147"/>
                  </a:cubicBezTo>
                  <a:cubicBezTo>
                    <a:pt x="42" y="184"/>
                    <a:pt x="78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07" y="180"/>
                    <a:pt x="240" y="109"/>
                    <a:pt x="223" y="60"/>
                  </a:cubicBezTo>
                  <a:cubicBezTo>
                    <a:pt x="211" y="20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8" name="Google Shape;12558;p31"/>
            <p:cNvSpPr/>
            <p:nvPr/>
          </p:nvSpPr>
          <p:spPr>
            <a:xfrm>
              <a:off x="4051000" y="316060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20" y="1"/>
                  </a:moveTo>
                  <a:cubicBezTo>
                    <a:pt x="103" y="1"/>
                    <a:pt x="70" y="1"/>
                    <a:pt x="54" y="17"/>
                  </a:cubicBezTo>
                  <a:cubicBezTo>
                    <a:pt x="17" y="38"/>
                    <a:pt x="17" y="71"/>
                    <a:pt x="0" y="87"/>
                  </a:cubicBezTo>
                  <a:cubicBezTo>
                    <a:pt x="0" y="104"/>
                    <a:pt x="0" y="120"/>
                    <a:pt x="17" y="141"/>
                  </a:cubicBezTo>
                  <a:lnTo>
                    <a:pt x="17" y="174"/>
                  </a:lnTo>
                  <a:cubicBezTo>
                    <a:pt x="33" y="190"/>
                    <a:pt x="70" y="207"/>
                    <a:pt x="87" y="207"/>
                  </a:cubicBezTo>
                  <a:cubicBezTo>
                    <a:pt x="96" y="209"/>
                    <a:pt x="105" y="210"/>
                    <a:pt x="114" y="210"/>
                  </a:cubicBezTo>
                  <a:cubicBezTo>
                    <a:pt x="169" y="210"/>
                    <a:pt x="206" y="167"/>
                    <a:pt x="206" y="120"/>
                  </a:cubicBezTo>
                  <a:cubicBezTo>
                    <a:pt x="223" y="104"/>
                    <a:pt x="206" y="71"/>
                    <a:pt x="190" y="54"/>
                  </a:cubicBezTo>
                  <a:cubicBezTo>
                    <a:pt x="173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9" name="Google Shape;12559;p31"/>
            <p:cNvSpPr/>
            <p:nvPr/>
          </p:nvSpPr>
          <p:spPr>
            <a:xfrm>
              <a:off x="4013175" y="3082875"/>
              <a:ext cx="5675" cy="5200"/>
            </a:xfrm>
            <a:custGeom>
              <a:avLst/>
              <a:gdLst/>
              <a:ahLst/>
              <a:cxnLst/>
              <a:rect l="l" t="t" r="r" b="b"/>
              <a:pathLst>
                <a:path w="227" h="208" extrusionOk="0">
                  <a:moveTo>
                    <a:pt x="124" y="1"/>
                  </a:moveTo>
                  <a:cubicBezTo>
                    <a:pt x="70" y="1"/>
                    <a:pt x="21" y="34"/>
                    <a:pt x="0" y="88"/>
                  </a:cubicBezTo>
                  <a:cubicBezTo>
                    <a:pt x="0" y="104"/>
                    <a:pt x="0" y="121"/>
                    <a:pt x="21" y="137"/>
                  </a:cubicBezTo>
                  <a:lnTo>
                    <a:pt x="21" y="174"/>
                  </a:lnTo>
                  <a:cubicBezTo>
                    <a:pt x="37" y="191"/>
                    <a:pt x="70" y="207"/>
                    <a:pt x="87" y="207"/>
                  </a:cubicBezTo>
                  <a:cubicBezTo>
                    <a:pt x="157" y="207"/>
                    <a:pt x="206" y="174"/>
                    <a:pt x="206" y="121"/>
                  </a:cubicBezTo>
                  <a:cubicBezTo>
                    <a:pt x="227" y="88"/>
                    <a:pt x="206" y="71"/>
                    <a:pt x="190" y="34"/>
                  </a:cubicBezTo>
                  <a:cubicBezTo>
                    <a:pt x="173" y="17"/>
                    <a:pt x="157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0" name="Google Shape;12560;p31"/>
            <p:cNvSpPr/>
            <p:nvPr/>
          </p:nvSpPr>
          <p:spPr>
            <a:xfrm>
              <a:off x="4009775" y="31134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70" y="0"/>
                  </a:moveTo>
                  <a:cubicBezTo>
                    <a:pt x="33" y="17"/>
                    <a:pt x="17" y="33"/>
                    <a:pt x="17" y="50"/>
                  </a:cubicBezTo>
                  <a:cubicBezTo>
                    <a:pt x="0" y="70"/>
                    <a:pt x="0" y="103"/>
                    <a:pt x="0" y="136"/>
                  </a:cubicBezTo>
                  <a:cubicBezTo>
                    <a:pt x="12" y="175"/>
                    <a:pt x="52" y="203"/>
                    <a:pt x="92" y="203"/>
                  </a:cubicBezTo>
                  <a:cubicBezTo>
                    <a:pt x="107" y="203"/>
                    <a:pt x="122" y="199"/>
                    <a:pt x="136" y="190"/>
                  </a:cubicBezTo>
                  <a:cubicBezTo>
                    <a:pt x="190" y="174"/>
                    <a:pt x="223" y="120"/>
                    <a:pt x="206" y="70"/>
                  </a:cubicBezTo>
                  <a:cubicBezTo>
                    <a:pt x="190" y="33"/>
                    <a:pt x="157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1" name="Google Shape;12561;p31"/>
            <p:cNvSpPr/>
            <p:nvPr/>
          </p:nvSpPr>
          <p:spPr>
            <a:xfrm>
              <a:off x="4010175" y="30966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2" y="0"/>
                  </a:moveTo>
                  <a:cubicBezTo>
                    <a:pt x="91" y="0"/>
                    <a:pt x="58" y="15"/>
                    <a:pt x="38" y="37"/>
                  </a:cubicBezTo>
                  <a:cubicBezTo>
                    <a:pt x="17" y="70"/>
                    <a:pt x="1" y="87"/>
                    <a:pt x="1" y="124"/>
                  </a:cubicBezTo>
                  <a:cubicBezTo>
                    <a:pt x="17" y="124"/>
                    <a:pt x="17" y="140"/>
                    <a:pt x="17" y="140"/>
                  </a:cubicBezTo>
                  <a:cubicBezTo>
                    <a:pt x="17" y="157"/>
                    <a:pt x="38" y="173"/>
                    <a:pt x="54" y="190"/>
                  </a:cubicBezTo>
                  <a:cubicBezTo>
                    <a:pt x="67" y="204"/>
                    <a:pt x="84" y="210"/>
                    <a:pt x="103" y="210"/>
                  </a:cubicBezTo>
                  <a:cubicBezTo>
                    <a:pt x="135" y="210"/>
                    <a:pt x="170" y="194"/>
                    <a:pt x="190" y="173"/>
                  </a:cubicBezTo>
                  <a:cubicBezTo>
                    <a:pt x="223" y="124"/>
                    <a:pt x="223" y="70"/>
                    <a:pt x="174" y="21"/>
                  </a:cubicBezTo>
                  <a:cubicBezTo>
                    <a:pt x="161" y="6"/>
                    <a:pt x="142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2" name="Google Shape;12562;p31"/>
            <p:cNvSpPr/>
            <p:nvPr/>
          </p:nvSpPr>
          <p:spPr>
            <a:xfrm>
              <a:off x="4023050" y="310650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0" y="0"/>
                  </a:moveTo>
                  <a:cubicBezTo>
                    <a:pt x="54" y="0"/>
                    <a:pt x="1" y="37"/>
                    <a:pt x="1" y="87"/>
                  </a:cubicBezTo>
                  <a:lnTo>
                    <a:pt x="1" y="120"/>
                  </a:lnTo>
                  <a:lnTo>
                    <a:pt x="1" y="140"/>
                  </a:lnTo>
                  <a:cubicBezTo>
                    <a:pt x="1" y="157"/>
                    <a:pt x="1" y="157"/>
                    <a:pt x="17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104" y="206"/>
                    <a:pt x="141" y="206"/>
                    <a:pt x="158" y="190"/>
                  </a:cubicBezTo>
                  <a:cubicBezTo>
                    <a:pt x="191" y="173"/>
                    <a:pt x="191" y="157"/>
                    <a:pt x="207" y="120"/>
                  </a:cubicBezTo>
                  <a:cubicBezTo>
                    <a:pt x="207" y="103"/>
                    <a:pt x="207" y="70"/>
                    <a:pt x="191" y="54"/>
                  </a:cubicBezTo>
                  <a:cubicBezTo>
                    <a:pt x="174" y="37"/>
                    <a:pt x="14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3" name="Google Shape;12563;p31"/>
            <p:cNvSpPr/>
            <p:nvPr/>
          </p:nvSpPr>
          <p:spPr>
            <a:xfrm>
              <a:off x="4005425" y="3124800"/>
              <a:ext cx="6125" cy="5275"/>
            </a:xfrm>
            <a:custGeom>
              <a:avLst/>
              <a:gdLst/>
              <a:ahLst/>
              <a:cxnLst/>
              <a:rect l="l" t="t" r="r" b="b"/>
              <a:pathLst>
                <a:path w="245" h="211" extrusionOk="0">
                  <a:moveTo>
                    <a:pt x="116" y="0"/>
                  </a:moveTo>
                  <a:cubicBezTo>
                    <a:pt x="102" y="0"/>
                    <a:pt x="87" y="2"/>
                    <a:pt x="71" y="6"/>
                  </a:cubicBezTo>
                  <a:cubicBezTo>
                    <a:pt x="21" y="27"/>
                    <a:pt x="1" y="93"/>
                    <a:pt x="21" y="146"/>
                  </a:cubicBezTo>
                  <a:cubicBezTo>
                    <a:pt x="33" y="182"/>
                    <a:pt x="71" y="211"/>
                    <a:pt x="110" y="211"/>
                  </a:cubicBezTo>
                  <a:cubicBezTo>
                    <a:pt x="126" y="211"/>
                    <a:pt x="142" y="206"/>
                    <a:pt x="158" y="196"/>
                  </a:cubicBezTo>
                  <a:cubicBezTo>
                    <a:pt x="207" y="179"/>
                    <a:pt x="244" y="130"/>
                    <a:pt x="207" y="76"/>
                  </a:cubicBezTo>
                  <a:cubicBezTo>
                    <a:pt x="194" y="22"/>
                    <a:pt x="16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4" name="Google Shape;12564;p31"/>
            <p:cNvSpPr/>
            <p:nvPr/>
          </p:nvSpPr>
          <p:spPr>
            <a:xfrm>
              <a:off x="4021825" y="31203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66" y="1"/>
                    <a:pt x="17" y="34"/>
                    <a:pt x="0" y="83"/>
                  </a:cubicBezTo>
                  <a:cubicBezTo>
                    <a:pt x="0" y="104"/>
                    <a:pt x="0" y="120"/>
                    <a:pt x="17" y="137"/>
                  </a:cubicBezTo>
                  <a:cubicBezTo>
                    <a:pt x="17" y="153"/>
                    <a:pt x="17" y="153"/>
                    <a:pt x="33" y="170"/>
                  </a:cubicBezTo>
                  <a:cubicBezTo>
                    <a:pt x="50" y="186"/>
                    <a:pt x="66" y="207"/>
                    <a:pt x="103" y="207"/>
                  </a:cubicBezTo>
                  <a:cubicBezTo>
                    <a:pt x="110" y="209"/>
                    <a:pt x="116" y="210"/>
                    <a:pt x="122" y="210"/>
                  </a:cubicBezTo>
                  <a:cubicBezTo>
                    <a:pt x="166" y="210"/>
                    <a:pt x="209" y="163"/>
                    <a:pt x="223" y="120"/>
                  </a:cubicBezTo>
                  <a:cubicBezTo>
                    <a:pt x="223" y="83"/>
                    <a:pt x="207" y="67"/>
                    <a:pt x="190" y="50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5" name="Google Shape;12565;p31"/>
            <p:cNvSpPr/>
            <p:nvPr/>
          </p:nvSpPr>
          <p:spPr>
            <a:xfrm>
              <a:off x="4016250" y="31460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50" y="0"/>
                    <a:pt x="1" y="33"/>
                    <a:pt x="1" y="83"/>
                  </a:cubicBezTo>
                  <a:lnTo>
                    <a:pt x="1" y="136"/>
                  </a:lnTo>
                  <a:cubicBezTo>
                    <a:pt x="1" y="153"/>
                    <a:pt x="17" y="153"/>
                    <a:pt x="17" y="169"/>
                  </a:cubicBezTo>
                  <a:cubicBezTo>
                    <a:pt x="34" y="186"/>
                    <a:pt x="50" y="206"/>
                    <a:pt x="83" y="206"/>
                  </a:cubicBezTo>
                  <a:cubicBezTo>
                    <a:pt x="90" y="209"/>
                    <a:pt x="97" y="209"/>
                    <a:pt x="103" y="209"/>
                  </a:cubicBezTo>
                  <a:cubicBezTo>
                    <a:pt x="149" y="209"/>
                    <a:pt x="189" y="163"/>
                    <a:pt x="207" y="120"/>
                  </a:cubicBezTo>
                  <a:cubicBezTo>
                    <a:pt x="207" y="83"/>
                    <a:pt x="207" y="66"/>
                    <a:pt x="186" y="50"/>
                  </a:cubicBezTo>
                  <a:cubicBezTo>
                    <a:pt x="170" y="17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6" name="Google Shape;12566;p31"/>
            <p:cNvSpPr/>
            <p:nvPr/>
          </p:nvSpPr>
          <p:spPr>
            <a:xfrm>
              <a:off x="4017075" y="31321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4" y="21"/>
                    <a:pt x="1" y="91"/>
                    <a:pt x="34" y="145"/>
                  </a:cubicBezTo>
                  <a:cubicBezTo>
                    <a:pt x="46" y="181"/>
                    <a:pt x="77" y="208"/>
                    <a:pt x="112" y="208"/>
                  </a:cubicBezTo>
                  <a:cubicBezTo>
                    <a:pt x="125" y="208"/>
                    <a:pt x="139" y="204"/>
                    <a:pt x="153" y="194"/>
                  </a:cubicBezTo>
                  <a:cubicBezTo>
                    <a:pt x="223" y="178"/>
                    <a:pt x="240" y="124"/>
                    <a:pt x="223" y="75"/>
                  </a:cubicBezTo>
                  <a:cubicBezTo>
                    <a:pt x="210" y="31"/>
                    <a:pt x="16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7" name="Google Shape;12567;p31"/>
            <p:cNvSpPr/>
            <p:nvPr/>
          </p:nvSpPr>
          <p:spPr>
            <a:xfrm>
              <a:off x="4178600" y="31477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83" y="0"/>
                    <a:pt x="50" y="17"/>
                    <a:pt x="33" y="37"/>
                  </a:cubicBezTo>
                  <a:cubicBezTo>
                    <a:pt x="17" y="54"/>
                    <a:pt x="0" y="70"/>
                    <a:pt x="0" y="87"/>
                  </a:cubicBezTo>
                  <a:lnTo>
                    <a:pt x="0" y="157"/>
                  </a:lnTo>
                  <a:cubicBezTo>
                    <a:pt x="17" y="173"/>
                    <a:pt x="50" y="206"/>
                    <a:pt x="83" y="206"/>
                  </a:cubicBezTo>
                  <a:lnTo>
                    <a:pt x="103" y="206"/>
                  </a:lnTo>
                  <a:cubicBezTo>
                    <a:pt x="110" y="209"/>
                    <a:pt x="117" y="210"/>
                    <a:pt x="123" y="210"/>
                  </a:cubicBezTo>
                  <a:cubicBezTo>
                    <a:pt x="166" y="210"/>
                    <a:pt x="206" y="166"/>
                    <a:pt x="206" y="120"/>
                  </a:cubicBezTo>
                  <a:cubicBezTo>
                    <a:pt x="206" y="103"/>
                    <a:pt x="206" y="70"/>
                    <a:pt x="186" y="54"/>
                  </a:cubicBezTo>
                  <a:cubicBezTo>
                    <a:pt x="169" y="3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8" name="Google Shape;12568;p31"/>
            <p:cNvSpPr/>
            <p:nvPr/>
          </p:nvSpPr>
          <p:spPr>
            <a:xfrm>
              <a:off x="4275175" y="3166675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87" y="1"/>
                  </a:moveTo>
                  <a:cubicBezTo>
                    <a:pt x="33" y="34"/>
                    <a:pt x="0" y="83"/>
                    <a:pt x="17" y="137"/>
                  </a:cubicBezTo>
                  <a:cubicBezTo>
                    <a:pt x="48" y="178"/>
                    <a:pt x="88" y="211"/>
                    <a:pt x="131" y="211"/>
                  </a:cubicBezTo>
                  <a:cubicBezTo>
                    <a:pt x="140" y="211"/>
                    <a:pt x="148" y="210"/>
                    <a:pt x="157" y="207"/>
                  </a:cubicBezTo>
                  <a:cubicBezTo>
                    <a:pt x="174" y="186"/>
                    <a:pt x="190" y="186"/>
                    <a:pt x="207" y="170"/>
                  </a:cubicBezTo>
                  <a:cubicBezTo>
                    <a:pt x="223" y="137"/>
                    <a:pt x="240" y="104"/>
                    <a:pt x="223" y="67"/>
                  </a:cubicBezTo>
                  <a:cubicBezTo>
                    <a:pt x="207" y="34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9" name="Google Shape;12569;p31"/>
            <p:cNvSpPr/>
            <p:nvPr/>
          </p:nvSpPr>
          <p:spPr>
            <a:xfrm>
              <a:off x="4274350" y="3180225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107" y="0"/>
                  </a:moveTo>
                  <a:cubicBezTo>
                    <a:pt x="84" y="0"/>
                    <a:pt x="62" y="12"/>
                    <a:pt x="50" y="24"/>
                  </a:cubicBezTo>
                  <a:cubicBezTo>
                    <a:pt x="33" y="40"/>
                    <a:pt x="17" y="57"/>
                    <a:pt x="17" y="94"/>
                  </a:cubicBezTo>
                  <a:cubicBezTo>
                    <a:pt x="1" y="110"/>
                    <a:pt x="17" y="127"/>
                    <a:pt x="17" y="143"/>
                  </a:cubicBezTo>
                  <a:cubicBezTo>
                    <a:pt x="17" y="143"/>
                    <a:pt x="17" y="160"/>
                    <a:pt x="33" y="160"/>
                  </a:cubicBezTo>
                  <a:cubicBezTo>
                    <a:pt x="50" y="180"/>
                    <a:pt x="66" y="197"/>
                    <a:pt x="104" y="197"/>
                  </a:cubicBezTo>
                  <a:cubicBezTo>
                    <a:pt x="112" y="200"/>
                    <a:pt x="121" y="201"/>
                    <a:pt x="129" y="201"/>
                  </a:cubicBezTo>
                  <a:cubicBezTo>
                    <a:pt x="170" y="201"/>
                    <a:pt x="209" y="168"/>
                    <a:pt x="223" y="110"/>
                  </a:cubicBezTo>
                  <a:cubicBezTo>
                    <a:pt x="223" y="94"/>
                    <a:pt x="223" y="57"/>
                    <a:pt x="207" y="40"/>
                  </a:cubicBezTo>
                  <a:cubicBezTo>
                    <a:pt x="190" y="24"/>
                    <a:pt x="153" y="7"/>
                    <a:pt x="137" y="7"/>
                  </a:cubicBezTo>
                  <a:cubicBezTo>
                    <a:pt x="127" y="2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0" name="Google Shape;12570;p31"/>
            <p:cNvSpPr/>
            <p:nvPr/>
          </p:nvSpPr>
          <p:spPr>
            <a:xfrm>
              <a:off x="4269600" y="31428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6" y="1"/>
                  </a:moveTo>
                  <a:cubicBezTo>
                    <a:pt x="54" y="1"/>
                    <a:pt x="15" y="33"/>
                    <a:pt x="1" y="75"/>
                  </a:cubicBezTo>
                  <a:lnTo>
                    <a:pt x="1" y="91"/>
                  </a:lnTo>
                  <a:lnTo>
                    <a:pt x="1" y="145"/>
                  </a:lnTo>
                  <a:cubicBezTo>
                    <a:pt x="17" y="161"/>
                    <a:pt x="34" y="194"/>
                    <a:pt x="50" y="194"/>
                  </a:cubicBezTo>
                  <a:cubicBezTo>
                    <a:pt x="71" y="211"/>
                    <a:pt x="87" y="211"/>
                    <a:pt x="87" y="211"/>
                  </a:cubicBezTo>
                  <a:cubicBezTo>
                    <a:pt x="137" y="211"/>
                    <a:pt x="207" y="178"/>
                    <a:pt x="207" y="128"/>
                  </a:cubicBezTo>
                  <a:cubicBezTo>
                    <a:pt x="207" y="91"/>
                    <a:pt x="207" y="75"/>
                    <a:pt x="191" y="42"/>
                  </a:cubicBezTo>
                  <a:cubicBezTo>
                    <a:pt x="174" y="25"/>
                    <a:pt x="153" y="5"/>
                    <a:pt x="120" y="5"/>
                  </a:cubicBezTo>
                  <a:cubicBezTo>
                    <a:pt x="112" y="2"/>
                    <a:pt x="104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1" name="Google Shape;12571;p31"/>
            <p:cNvSpPr/>
            <p:nvPr/>
          </p:nvSpPr>
          <p:spPr>
            <a:xfrm>
              <a:off x="4270025" y="32082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0" y="0"/>
                  </a:moveTo>
                  <a:cubicBezTo>
                    <a:pt x="57" y="0"/>
                    <a:pt x="15" y="44"/>
                    <a:pt x="0" y="90"/>
                  </a:cubicBezTo>
                  <a:cubicBezTo>
                    <a:pt x="0" y="107"/>
                    <a:pt x="0" y="123"/>
                    <a:pt x="17" y="140"/>
                  </a:cubicBezTo>
                  <a:lnTo>
                    <a:pt x="17" y="156"/>
                  </a:lnTo>
                  <a:cubicBezTo>
                    <a:pt x="33" y="193"/>
                    <a:pt x="70" y="210"/>
                    <a:pt x="87" y="210"/>
                  </a:cubicBezTo>
                  <a:cubicBezTo>
                    <a:pt x="120" y="210"/>
                    <a:pt x="157" y="210"/>
                    <a:pt x="174" y="193"/>
                  </a:cubicBezTo>
                  <a:cubicBezTo>
                    <a:pt x="190" y="173"/>
                    <a:pt x="206" y="140"/>
                    <a:pt x="206" y="123"/>
                  </a:cubicBezTo>
                  <a:cubicBezTo>
                    <a:pt x="223" y="90"/>
                    <a:pt x="206" y="70"/>
                    <a:pt x="190" y="37"/>
                  </a:cubicBezTo>
                  <a:cubicBezTo>
                    <a:pt x="174" y="20"/>
                    <a:pt x="157" y="4"/>
                    <a:pt x="120" y="4"/>
                  </a:cubicBezTo>
                  <a:cubicBezTo>
                    <a:pt x="113" y="1"/>
                    <a:pt x="107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2" name="Google Shape;12572;p31"/>
            <p:cNvSpPr/>
            <p:nvPr/>
          </p:nvSpPr>
          <p:spPr>
            <a:xfrm>
              <a:off x="4287650" y="31737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11" y="0"/>
                  </a:moveTo>
                  <a:cubicBezTo>
                    <a:pt x="82" y="0"/>
                    <a:pt x="54" y="13"/>
                    <a:pt x="33" y="43"/>
                  </a:cubicBezTo>
                  <a:cubicBezTo>
                    <a:pt x="17" y="59"/>
                    <a:pt x="0" y="92"/>
                    <a:pt x="0" y="109"/>
                  </a:cubicBezTo>
                  <a:cubicBezTo>
                    <a:pt x="17" y="129"/>
                    <a:pt x="17" y="129"/>
                    <a:pt x="17" y="146"/>
                  </a:cubicBezTo>
                  <a:cubicBezTo>
                    <a:pt x="17" y="162"/>
                    <a:pt x="33" y="179"/>
                    <a:pt x="50" y="179"/>
                  </a:cubicBezTo>
                  <a:cubicBezTo>
                    <a:pt x="70" y="195"/>
                    <a:pt x="103" y="212"/>
                    <a:pt x="120" y="212"/>
                  </a:cubicBezTo>
                  <a:cubicBezTo>
                    <a:pt x="153" y="212"/>
                    <a:pt x="174" y="195"/>
                    <a:pt x="190" y="179"/>
                  </a:cubicBezTo>
                  <a:cubicBezTo>
                    <a:pt x="207" y="146"/>
                    <a:pt x="223" y="129"/>
                    <a:pt x="223" y="92"/>
                  </a:cubicBezTo>
                  <a:cubicBezTo>
                    <a:pt x="207" y="76"/>
                    <a:pt x="207" y="43"/>
                    <a:pt x="174" y="26"/>
                  </a:cubicBezTo>
                  <a:cubicBezTo>
                    <a:pt x="157" y="9"/>
                    <a:pt x="134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3" name="Google Shape;12573;p31"/>
            <p:cNvSpPr/>
            <p:nvPr/>
          </p:nvSpPr>
          <p:spPr>
            <a:xfrm>
              <a:off x="4285475" y="31855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7" y="0"/>
                    <a:pt x="54" y="17"/>
                    <a:pt x="34" y="33"/>
                  </a:cubicBezTo>
                  <a:cubicBezTo>
                    <a:pt x="17" y="50"/>
                    <a:pt x="1" y="70"/>
                    <a:pt x="1" y="87"/>
                  </a:cubicBezTo>
                  <a:lnTo>
                    <a:pt x="1" y="136"/>
                  </a:lnTo>
                  <a:cubicBezTo>
                    <a:pt x="17" y="174"/>
                    <a:pt x="54" y="207"/>
                    <a:pt x="87" y="207"/>
                  </a:cubicBezTo>
                  <a:lnTo>
                    <a:pt x="104" y="207"/>
                  </a:lnTo>
                  <a:cubicBezTo>
                    <a:pt x="157" y="207"/>
                    <a:pt x="207" y="174"/>
                    <a:pt x="207" y="120"/>
                  </a:cubicBezTo>
                  <a:cubicBezTo>
                    <a:pt x="207" y="87"/>
                    <a:pt x="207" y="70"/>
                    <a:pt x="190" y="50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4" name="Google Shape;12574;p31"/>
            <p:cNvSpPr/>
            <p:nvPr/>
          </p:nvSpPr>
          <p:spPr>
            <a:xfrm>
              <a:off x="4265275" y="315745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16" y="1"/>
                  </a:moveTo>
                  <a:cubicBezTo>
                    <a:pt x="85" y="1"/>
                    <a:pt x="56" y="13"/>
                    <a:pt x="38" y="40"/>
                  </a:cubicBezTo>
                  <a:cubicBezTo>
                    <a:pt x="17" y="61"/>
                    <a:pt x="1" y="94"/>
                    <a:pt x="17" y="110"/>
                  </a:cubicBezTo>
                  <a:lnTo>
                    <a:pt x="17" y="143"/>
                  </a:lnTo>
                  <a:cubicBezTo>
                    <a:pt x="17" y="164"/>
                    <a:pt x="38" y="180"/>
                    <a:pt x="54" y="180"/>
                  </a:cubicBezTo>
                  <a:cubicBezTo>
                    <a:pt x="71" y="197"/>
                    <a:pt x="104" y="213"/>
                    <a:pt x="120" y="213"/>
                  </a:cubicBezTo>
                  <a:cubicBezTo>
                    <a:pt x="157" y="197"/>
                    <a:pt x="174" y="197"/>
                    <a:pt x="207" y="164"/>
                  </a:cubicBezTo>
                  <a:cubicBezTo>
                    <a:pt x="223" y="143"/>
                    <a:pt x="223" y="127"/>
                    <a:pt x="223" y="94"/>
                  </a:cubicBezTo>
                  <a:cubicBezTo>
                    <a:pt x="223" y="61"/>
                    <a:pt x="207" y="40"/>
                    <a:pt x="190" y="24"/>
                  </a:cubicBezTo>
                  <a:cubicBezTo>
                    <a:pt x="168" y="9"/>
                    <a:pt x="142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5" name="Google Shape;12575;p31"/>
            <p:cNvSpPr/>
            <p:nvPr/>
          </p:nvSpPr>
          <p:spPr>
            <a:xfrm>
              <a:off x="4279100" y="3153275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120" y="1"/>
                  </a:moveTo>
                  <a:cubicBezTo>
                    <a:pt x="103" y="1"/>
                    <a:pt x="66" y="22"/>
                    <a:pt x="50" y="38"/>
                  </a:cubicBezTo>
                  <a:cubicBezTo>
                    <a:pt x="17" y="38"/>
                    <a:pt x="17" y="71"/>
                    <a:pt x="0" y="87"/>
                  </a:cubicBezTo>
                  <a:cubicBezTo>
                    <a:pt x="0" y="104"/>
                    <a:pt x="0" y="141"/>
                    <a:pt x="17" y="158"/>
                  </a:cubicBezTo>
                  <a:lnTo>
                    <a:pt x="17" y="174"/>
                  </a:lnTo>
                  <a:cubicBezTo>
                    <a:pt x="33" y="191"/>
                    <a:pt x="66" y="207"/>
                    <a:pt x="83" y="207"/>
                  </a:cubicBezTo>
                  <a:cubicBezTo>
                    <a:pt x="96" y="211"/>
                    <a:pt x="108" y="213"/>
                    <a:pt x="120" y="213"/>
                  </a:cubicBezTo>
                  <a:cubicBezTo>
                    <a:pt x="171" y="213"/>
                    <a:pt x="206" y="178"/>
                    <a:pt x="206" y="125"/>
                  </a:cubicBezTo>
                  <a:cubicBezTo>
                    <a:pt x="223" y="104"/>
                    <a:pt x="206" y="71"/>
                    <a:pt x="186" y="55"/>
                  </a:cubicBezTo>
                  <a:cubicBezTo>
                    <a:pt x="169" y="38"/>
                    <a:pt x="153" y="22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6" name="Google Shape;12576;p31"/>
            <p:cNvSpPr/>
            <p:nvPr/>
          </p:nvSpPr>
          <p:spPr>
            <a:xfrm>
              <a:off x="4283725" y="3136900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00" y="0"/>
                  </a:moveTo>
                  <a:cubicBezTo>
                    <a:pt x="90" y="0"/>
                    <a:pt x="80" y="2"/>
                    <a:pt x="71" y="4"/>
                  </a:cubicBezTo>
                  <a:cubicBezTo>
                    <a:pt x="21" y="21"/>
                    <a:pt x="1" y="91"/>
                    <a:pt x="21" y="141"/>
                  </a:cubicBezTo>
                  <a:cubicBezTo>
                    <a:pt x="33" y="179"/>
                    <a:pt x="71" y="207"/>
                    <a:pt x="111" y="207"/>
                  </a:cubicBezTo>
                  <a:cubicBezTo>
                    <a:pt x="127" y="207"/>
                    <a:pt x="143" y="203"/>
                    <a:pt x="157" y="194"/>
                  </a:cubicBezTo>
                  <a:cubicBezTo>
                    <a:pt x="207" y="178"/>
                    <a:pt x="227" y="124"/>
                    <a:pt x="207" y="75"/>
                  </a:cubicBezTo>
                  <a:cubicBezTo>
                    <a:pt x="193" y="30"/>
                    <a:pt x="146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7" name="Google Shape;12577;p31"/>
            <p:cNvSpPr/>
            <p:nvPr/>
          </p:nvSpPr>
          <p:spPr>
            <a:xfrm>
              <a:off x="4255375" y="3147300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5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38" y="34"/>
                    <a:pt x="22" y="71"/>
                    <a:pt x="22" y="87"/>
                  </a:cubicBezTo>
                  <a:cubicBezTo>
                    <a:pt x="1" y="104"/>
                    <a:pt x="1" y="120"/>
                    <a:pt x="22" y="137"/>
                  </a:cubicBezTo>
                  <a:cubicBezTo>
                    <a:pt x="22" y="157"/>
                    <a:pt x="22" y="157"/>
                    <a:pt x="38" y="174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58" y="207"/>
                    <a:pt x="207" y="174"/>
                    <a:pt x="228" y="120"/>
                  </a:cubicBezTo>
                  <a:cubicBezTo>
                    <a:pt x="228" y="87"/>
                    <a:pt x="207" y="71"/>
                    <a:pt x="191" y="34"/>
                  </a:cubicBezTo>
                  <a:cubicBezTo>
                    <a:pt x="191" y="17"/>
                    <a:pt x="158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8" name="Google Shape;12578;p31"/>
            <p:cNvSpPr/>
            <p:nvPr/>
          </p:nvSpPr>
          <p:spPr>
            <a:xfrm>
              <a:off x="4249825" y="317507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4"/>
                    <a:pt x="0" y="94"/>
                    <a:pt x="37" y="143"/>
                  </a:cubicBezTo>
                  <a:cubicBezTo>
                    <a:pt x="37" y="160"/>
                    <a:pt x="54" y="160"/>
                    <a:pt x="54" y="180"/>
                  </a:cubicBezTo>
                  <a:cubicBezTo>
                    <a:pt x="73" y="200"/>
                    <a:pt x="92" y="208"/>
                    <a:pt x="113" y="208"/>
                  </a:cubicBezTo>
                  <a:cubicBezTo>
                    <a:pt x="127" y="208"/>
                    <a:pt x="142" y="204"/>
                    <a:pt x="157" y="197"/>
                  </a:cubicBezTo>
                  <a:cubicBezTo>
                    <a:pt x="206" y="180"/>
                    <a:pt x="223" y="143"/>
                    <a:pt x="223" y="110"/>
                  </a:cubicBezTo>
                  <a:lnTo>
                    <a:pt x="223" y="57"/>
                  </a:lnTo>
                  <a:cubicBezTo>
                    <a:pt x="211" y="19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9" name="Google Shape;12579;p31"/>
            <p:cNvSpPr/>
            <p:nvPr/>
          </p:nvSpPr>
          <p:spPr>
            <a:xfrm>
              <a:off x="4249825" y="31881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03" y="0"/>
                  </a:moveTo>
                  <a:cubicBezTo>
                    <a:pt x="70" y="17"/>
                    <a:pt x="37" y="17"/>
                    <a:pt x="17" y="50"/>
                  </a:cubicBezTo>
                  <a:cubicBezTo>
                    <a:pt x="0" y="71"/>
                    <a:pt x="0" y="87"/>
                    <a:pt x="0" y="120"/>
                  </a:cubicBezTo>
                  <a:lnTo>
                    <a:pt x="0" y="153"/>
                  </a:lnTo>
                  <a:cubicBezTo>
                    <a:pt x="17" y="153"/>
                    <a:pt x="17" y="174"/>
                    <a:pt x="37" y="190"/>
                  </a:cubicBezTo>
                  <a:cubicBezTo>
                    <a:pt x="60" y="205"/>
                    <a:pt x="86" y="213"/>
                    <a:pt x="111" y="213"/>
                  </a:cubicBezTo>
                  <a:cubicBezTo>
                    <a:pt x="142" y="213"/>
                    <a:pt x="172" y="201"/>
                    <a:pt x="190" y="174"/>
                  </a:cubicBezTo>
                  <a:cubicBezTo>
                    <a:pt x="206" y="153"/>
                    <a:pt x="206" y="120"/>
                    <a:pt x="206" y="104"/>
                  </a:cubicBezTo>
                  <a:cubicBezTo>
                    <a:pt x="206" y="71"/>
                    <a:pt x="190" y="50"/>
                    <a:pt x="173" y="33"/>
                  </a:cubicBezTo>
                  <a:cubicBezTo>
                    <a:pt x="157" y="17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0" name="Google Shape;12580;p31"/>
            <p:cNvSpPr/>
            <p:nvPr/>
          </p:nvSpPr>
          <p:spPr>
            <a:xfrm>
              <a:off x="4245600" y="312582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107" y="1"/>
                  </a:moveTo>
                  <a:cubicBezTo>
                    <a:pt x="72" y="1"/>
                    <a:pt x="37" y="15"/>
                    <a:pt x="17" y="35"/>
                  </a:cubicBezTo>
                  <a:cubicBezTo>
                    <a:pt x="0" y="68"/>
                    <a:pt x="0" y="89"/>
                    <a:pt x="0" y="122"/>
                  </a:cubicBezTo>
                  <a:lnTo>
                    <a:pt x="0" y="138"/>
                  </a:lnTo>
                  <a:cubicBezTo>
                    <a:pt x="17" y="155"/>
                    <a:pt x="17" y="171"/>
                    <a:pt x="33" y="192"/>
                  </a:cubicBezTo>
                  <a:cubicBezTo>
                    <a:pt x="50" y="208"/>
                    <a:pt x="83" y="208"/>
                    <a:pt x="120" y="208"/>
                  </a:cubicBezTo>
                  <a:cubicBezTo>
                    <a:pt x="136" y="208"/>
                    <a:pt x="169" y="192"/>
                    <a:pt x="186" y="171"/>
                  </a:cubicBezTo>
                  <a:cubicBezTo>
                    <a:pt x="206" y="155"/>
                    <a:pt x="206" y="122"/>
                    <a:pt x="206" y="89"/>
                  </a:cubicBezTo>
                  <a:cubicBezTo>
                    <a:pt x="206" y="68"/>
                    <a:pt x="186" y="35"/>
                    <a:pt x="169" y="19"/>
                  </a:cubicBezTo>
                  <a:cubicBezTo>
                    <a:pt x="150" y="6"/>
                    <a:pt x="128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1" name="Google Shape;12581;p31"/>
            <p:cNvSpPr/>
            <p:nvPr/>
          </p:nvSpPr>
          <p:spPr>
            <a:xfrm>
              <a:off x="4253325" y="3163600"/>
              <a:ext cx="5600" cy="5375"/>
            </a:xfrm>
            <a:custGeom>
              <a:avLst/>
              <a:gdLst/>
              <a:ahLst/>
              <a:cxnLst/>
              <a:rect l="l" t="t" r="r" b="b"/>
              <a:pathLst>
                <a:path w="224" h="215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40"/>
                    <a:pt x="17" y="157"/>
                  </a:cubicBezTo>
                  <a:lnTo>
                    <a:pt x="33" y="173"/>
                  </a:lnTo>
                  <a:cubicBezTo>
                    <a:pt x="50" y="190"/>
                    <a:pt x="66" y="206"/>
                    <a:pt x="104" y="206"/>
                  </a:cubicBezTo>
                  <a:cubicBezTo>
                    <a:pt x="108" y="213"/>
                    <a:pt x="115" y="215"/>
                    <a:pt x="122" y="215"/>
                  </a:cubicBezTo>
                  <a:cubicBezTo>
                    <a:pt x="138" y="215"/>
                    <a:pt x="158" y="201"/>
                    <a:pt x="169" y="190"/>
                  </a:cubicBezTo>
                  <a:cubicBezTo>
                    <a:pt x="186" y="173"/>
                    <a:pt x="207" y="157"/>
                    <a:pt x="223" y="124"/>
                  </a:cubicBezTo>
                  <a:cubicBezTo>
                    <a:pt x="223" y="103"/>
                    <a:pt x="207" y="70"/>
                    <a:pt x="186" y="54"/>
                  </a:cubicBezTo>
                  <a:cubicBezTo>
                    <a:pt x="169" y="37"/>
                    <a:pt x="153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2" name="Google Shape;12582;p31"/>
            <p:cNvSpPr/>
            <p:nvPr/>
          </p:nvSpPr>
          <p:spPr>
            <a:xfrm>
              <a:off x="4264050" y="316975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1" y="1"/>
                  </a:moveTo>
                  <a:cubicBezTo>
                    <a:pt x="116" y="1"/>
                    <a:pt x="101" y="5"/>
                    <a:pt x="87" y="14"/>
                  </a:cubicBezTo>
                  <a:cubicBezTo>
                    <a:pt x="33" y="30"/>
                    <a:pt x="0" y="84"/>
                    <a:pt x="17" y="134"/>
                  </a:cubicBezTo>
                  <a:cubicBezTo>
                    <a:pt x="33" y="150"/>
                    <a:pt x="33" y="166"/>
                    <a:pt x="50" y="187"/>
                  </a:cubicBezTo>
                  <a:cubicBezTo>
                    <a:pt x="76" y="199"/>
                    <a:pt x="100" y="210"/>
                    <a:pt x="124" y="210"/>
                  </a:cubicBezTo>
                  <a:cubicBezTo>
                    <a:pt x="133" y="210"/>
                    <a:pt x="143" y="208"/>
                    <a:pt x="153" y="204"/>
                  </a:cubicBezTo>
                  <a:cubicBezTo>
                    <a:pt x="206" y="187"/>
                    <a:pt x="223" y="150"/>
                    <a:pt x="223" y="117"/>
                  </a:cubicBezTo>
                  <a:lnTo>
                    <a:pt x="223" y="63"/>
                  </a:lnTo>
                  <a:cubicBezTo>
                    <a:pt x="211" y="28"/>
                    <a:pt x="17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3" name="Google Shape;12583;p31"/>
            <p:cNvSpPr/>
            <p:nvPr/>
          </p:nvSpPr>
          <p:spPr>
            <a:xfrm>
              <a:off x="4261875" y="31851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4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cubicBezTo>
                    <a:pt x="34" y="170"/>
                    <a:pt x="50" y="207"/>
                    <a:pt x="104" y="207"/>
                  </a:cubicBezTo>
                  <a:cubicBezTo>
                    <a:pt x="110" y="209"/>
                    <a:pt x="116" y="210"/>
                    <a:pt x="122" y="210"/>
                  </a:cubicBezTo>
                  <a:cubicBezTo>
                    <a:pt x="166" y="210"/>
                    <a:pt x="207" y="164"/>
                    <a:pt x="207" y="120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4" name="Google Shape;12584;p31"/>
            <p:cNvSpPr/>
            <p:nvPr/>
          </p:nvSpPr>
          <p:spPr>
            <a:xfrm>
              <a:off x="4289400" y="31600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8" y="0"/>
                    <a:pt x="95" y="2"/>
                    <a:pt x="83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17" y="163"/>
                    <a:pt x="33" y="179"/>
                    <a:pt x="50" y="179"/>
                  </a:cubicBezTo>
                  <a:cubicBezTo>
                    <a:pt x="60" y="199"/>
                    <a:pt x="82" y="207"/>
                    <a:pt x="106" y="207"/>
                  </a:cubicBezTo>
                  <a:cubicBezTo>
                    <a:pt x="122" y="207"/>
                    <a:pt x="139" y="203"/>
                    <a:pt x="153" y="196"/>
                  </a:cubicBezTo>
                  <a:cubicBezTo>
                    <a:pt x="186" y="196"/>
                    <a:pt x="223" y="163"/>
                    <a:pt x="223" y="109"/>
                  </a:cubicBezTo>
                  <a:lnTo>
                    <a:pt x="223" y="76"/>
                  </a:lnTo>
                  <a:cubicBezTo>
                    <a:pt x="195" y="22"/>
                    <a:pt x="159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5" name="Google Shape;12585;p31"/>
            <p:cNvSpPr/>
            <p:nvPr/>
          </p:nvSpPr>
          <p:spPr>
            <a:xfrm>
              <a:off x="4257125" y="3133500"/>
              <a:ext cx="5200" cy="4950"/>
            </a:xfrm>
            <a:custGeom>
              <a:avLst/>
              <a:gdLst/>
              <a:ahLst/>
              <a:cxnLst/>
              <a:rect l="l" t="t" r="r" b="b"/>
              <a:pathLst>
                <a:path w="208" h="198" extrusionOk="0">
                  <a:moveTo>
                    <a:pt x="95" y="0"/>
                  </a:moveTo>
                  <a:cubicBezTo>
                    <a:pt x="54" y="0"/>
                    <a:pt x="15" y="33"/>
                    <a:pt x="1" y="91"/>
                  </a:cubicBezTo>
                  <a:lnTo>
                    <a:pt x="1" y="140"/>
                  </a:lnTo>
                  <a:cubicBezTo>
                    <a:pt x="17" y="140"/>
                    <a:pt x="17" y="157"/>
                    <a:pt x="17" y="157"/>
                  </a:cubicBezTo>
                  <a:cubicBezTo>
                    <a:pt x="34" y="173"/>
                    <a:pt x="71" y="194"/>
                    <a:pt x="88" y="194"/>
                  </a:cubicBezTo>
                  <a:cubicBezTo>
                    <a:pt x="95" y="197"/>
                    <a:pt x="104" y="198"/>
                    <a:pt x="112" y="198"/>
                  </a:cubicBezTo>
                  <a:cubicBezTo>
                    <a:pt x="158" y="198"/>
                    <a:pt x="207" y="163"/>
                    <a:pt x="207" y="108"/>
                  </a:cubicBezTo>
                  <a:cubicBezTo>
                    <a:pt x="207" y="91"/>
                    <a:pt x="207" y="54"/>
                    <a:pt x="191" y="37"/>
                  </a:cubicBezTo>
                  <a:cubicBezTo>
                    <a:pt x="174" y="21"/>
                    <a:pt x="158" y="4"/>
                    <a:pt x="121" y="4"/>
                  </a:cubicBezTo>
                  <a:cubicBezTo>
                    <a:pt x="112" y="2"/>
                    <a:pt x="104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6" name="Google Shape;12586;p31"/>
            <p:cNvSpPr/>
            <p:nvPr/>
          </p:nvSpPr>
          <p:spPr>
            <a:xfrm>
              <a:off x="4243425" y="3155850"/>
              <a:ext cx="5600" cy="5425"/>
            </a:xfrm>
            <a:custGeom>
              <a:avLst/>
              <a:gdLst/>
              <a:ahLst/>
              <a:cxnLst/>
              <a:rect l="l" t="t" r="r" b="b"/>
              <a:pathLst>
                <a:path w="224" h="217" extrusionOk="0">
                  <a:moveTo>
                    <a:pt x="87" y="1"/>
                  </a:moveTo>
                  <a:cubicBezTo>
                    <a:pt x="67" y="1"/>
                    <a:pt x="34" y="22"/>
                    <a:pt x="17" y="38"/>
                  </a:cubicBezTo>
                  <a:cubicBezTo>
                    <a:pt x="1" y="71"/>
                    <a:pt x="1" y="88"/>
                    <a:pt x="1" y="125"/>
                  </a:cubicBezTo>
                  <a:lnTo>
                    <a:pt x="1" y="141"/>
                  </a:lnTo>
                  <a:cubicBezTo>
                    <a:pt x="17" y="158"/>
                    <a:pt x="17" y="174"/>
                    <a:pt x="34" y="191"/>
                  </a:cubicBezTo>
                  <a:cubicBezTo>
                    <a:pt x="58" y="207"/>
                    <a:pt x="85" y="217"/>
                    <a:pt x="110" y="217"/>
                  </a:cubicBezTo>
                  <a:cubicBezTo>
                    <a:pt x="141" y="217"/>
                    <a:pt x="170" y="203"/>
                    <a:pt x="190" y="174"/>
                  </a:cubicBezTo>
                  <a:cubicBezTo>
                    <a:pt x="223" y="125"/>
                    <a:pt x="207" y="71"/>
                    <a:pt x="170" y="22"/>
                  </a:cubicBezTo>
                  <a:cubicBezTo>
                    <a:pt x="153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7" name="Google Shape;12587;p31"/>
            <p:cNvSpPr/>
            <p:nvPr/>
          </p:nvSpPr>
          <p:spPr>
            <a:xfrm>
              <a:off x="4316000" y="31649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20" y="1"/>
                  </a:moveTo>
                  <a:cubicBezTo>
                    <a:pt x="70" y="1"/>
                    <a:pt x="17" y="34"/>
                    <a:pt x="0" y="87"/>
                  </a:cubicBezTo>
                  <a:cubicBezTo>
                    <a:pt x="0" y="120"/>
                    <a:pt x="0" y="137"/>
                    <a:pt x="17" y="153"/>
                  </a:cubicBezTo>
                  <a:lnTo>
                    <a:pt x="17" y="174"/>
                  </a:lnTo>
                  <a:cubicBezTo>
                    <a:pt x="33" y="190"/>
                    <a:pt x="70" y="207"/>
                    <a:pt x="87" y="207"/>
                  </a:cubicBezTo>
                  <a:cubicBezTo>
                    <a:pt x="98" y="210"/>
                    <a:pt x="109" y="211"/>
                    <a:pt x="119" y="211"/>
                  </a:cubicBezTo>
                  <a:cubicBezTo>
                    <a:pt x="169" y="211"/>
                    <a:pt x="206" y="179"/>
                    <a:pt x="206" y="120"/>
                  </a:cubicBezTo>
                  <a:cubicBezTo>
                    <a:pt x="223" y="104"/>
                    <a:pt x="206" y="71"/>
                    <a:pt x="190" y="50"/>
                  </a:cubicBezTo>
                  <a:cubicBezTo>
                    <a:pt x="173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8" name="Google Shape;12588;p31"/>
            <p:cNvSpPr/>
            <p:nvPr/>
          </p:nvSpPr>
          <p:spPr>
            <a:xfrm>
              <a:off x="4323725" y="31838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70" y="0"/>
                    <a:pt x="17" y="37"/>
                    <a:pt x="0" y="103"/>
                  </a:cubicBezTo>
                  <a:lnTo>
                    <a:pt x="0" y="157"/>
                  </a:lnTo>
                  <a:cubicBezTo>
                    <a:pt x="17" y="157"/>
                    <a:pt x="17" y="173"/>
                    <a:pt x="17" y="173"/>
                  </a:cubicBezTo>
                  <a:cubicBezTo>
                    <a:pt x="33" y="190"/>
                    <a:pt x="70" y="206"/>
                    <a:pt x="87" y="206"/>
                  </a:cubicBezTo>
                  <a:cubicBezTo>
                    <a:pt x="95" y="209"/>
                    <a:pt x="104" y="211"/>
                    <a:pt x="114" y="211"/>
                  </a:cubicBezTo>
                  <a:cubicBezTo>
                    <a:pt x="158" y="211"/>
                    <a:pt x="207" y="178"/>
                    <a:pt x="207" y="120"/>
                  </a:cubicBezTo>
                  <a:cubicBezTo>
                    <a:pt x="207" y="103"/>
                    <a:pt x="207" y="70"/>
                    <a:pt x="190" y="54"/>
                  </a:cubicBezTo>
                  <a:cubicBezTo>
                    <a:pt x="174" y="3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9" name="Google Shape;12589;p31"/>
            <p:cNvSpPr/>
            <p:nvPr/>
          </p:nvSpPr>
          <p:spPr>
            <a:xfrm>
              <a:off x="4323300" y="312545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04" y="1"/>
                  </a:moveTo>
                  <a:cubicBezTo>
                    <a:pt x="67" y="1"/>
                    <a:pt x="50" y="17"/>
                    <a:pt x="34" y="34"/>
                  </a:cubicBezTo>
                  <a:cubicBezTo>
                    <a:pt x="17" y="50"/>
                    <a:pt x="1" y="83"/>
                    <a:pt x="1" y="120"/>
                  </a:cubicBezTo>
                  <a:cubicBezTo>
                    <a:pt x="17" y="120"/>
                    <a:pt x="17" y="137"/>
                    <a:pt x="17" y="137"/>
                  </a:cubicBezTo>
                  <a:cubicBezTo>
                    <a:pt x="17" y="153"/>
                    <a:pt x="34" y="170"/>
                    <a:pt x="50" y="186"/>
                  </a:cubicBezTo>
                  <a:cubicBezTo>
                    <a:pt x="65" y="201"/>
                    <a:pt x="84" y="207"/>
                    <a:pt x="104" y="207"/>
                  </a:cubicBezTo>
                  <a:cubicBezTo>
                    <a:pt x="135" y="207"/>
                    <a:pt x="168" y="192"/>
                    <a:pt x="191" y="170"/>
                  </a:cubicBezTo>
                  <a:cubicBezTo>
                    <a:pt x="224" y="120"/>
                    <a:pt x="224" y="50"/>
                    <a:pt x="170" y="17"/>
                  </a:cubicBezTo>
                  <a:cubicBezTo>
                    <a:pt x="153" y="1"/>
                    <a:pt x="137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0" name="Google Shape;12590;p31"/>
            <p:cNvSpPr/>
            <p:nvPr/>
          </p:nvSpPr>
          <p:spPr>
            <a:xfrm>
              <a:off x="4316825" y="3151225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20" y="0"/>
                  </a:moveTo>
                  <a:cubicBezTo>
                    <a:pt x="70" y="0"/>
                    <a:pt x="17" y="33"/>
                    <a:pt x="0" y="83"/>
                  </a:cubicBezTo>
                  <a:cubicBezTo>
                    <a:pt x="0" y="104"/>
                    <a:pt x="0" y="120"/>
                    <a:pt x="17" y="137"/>
                  </a:cubicBezTo>
                  <a:lnTo>
                    <a:pt x="17" y="153"/>
                  </a:lnTo>
                  <a:cubicBezTo>
                    <a:pt x="17" y="153"/>
                    <a:pt x="17" y="169"/>
                    <a:pt x="37" y="169"/>
                  </a:cubicBezTo>
                  <a:cubicBezTo>
                    <a:pt x="54" y="186"/>
                    <a:pt x="70" y="207"/>
                    <a:pt x="103" y="207"/>
                  </a:cubicBezTo>
                  <a:cubicBezTo>
                    <a:pt x="108" y="211"/>
                    <a:pt x="114" y="213"/>
                    <a:pt x="121" y="213"/>
                  </a:cubicBezTo>
                  <a:cubicBezTo>
                    <a:pt x="139" y="213"/>
                    <a:pt x="162" y="201"/>
                    <a:pt x="173" y="186"/>
                  </a:cubicBezTo>
                  <a:cubicBezTo>
                    <a:pt x="190" y="169"/>
                    <a:pt x="206" y="153"/>
                    <a:pt x="223" y="120"/>
                  </a:cubicBezTo>
                  <a:cubicBezTo>
                    <a:pt x="223" y="104"/>
                    <a:pt x="206" y="83"/>
                    <a:pt x="206" y="50"/>
                  </a:cubicBezTo>
                  <a:cubicBezTo>
                    <a:pt x="190" y="33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1" name="Google Shape;12591;p31"/>
            <p:cNvSpPr/>
            <p:nvPr/>
          </p:nvSpPr>
          <p:spPr>
            <a:xfrm>
              <a:off x="4318150" y="313725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07" y="0"/>
                  </a:moveTo>
                  <a:cubicBezTo>
                    <a:pt x="84" y="0"/>
                    <a:pt x="62" y="12"/>
                    <a:pt x="50" y="23"/>
                  </a:cubicBezTo>
                  <a:cubicBezTo>
                    <a:pt x="34" y="44"/>
                    <a:pt x="17" y="61"/>
                    <a:pt x="17" y="94"/>
                  </a:cubicBezTo>
                  <a:cubicBezTo>
                    <a:pt x="1" y="110"/>
                    <a:pt x="1" y="127"/>
                    <a:pt x="17" y="147"/>
                  </a:cubicBezTo>
                  <a:cubicBezTo>
                    <a:pt x="17" y="147"/>
                    <a:pt x="17" y="164"/>
                    <a:pt x="34" y="164"/>
                  </a:cubicBezTo>
                  <a:cubicBezTo>
                    <a:pt x="50" y="180"/>
                    <a:pt x="67" y="197"/>
                    <a:pt x="104" y="213"/>
                  </a:cubicBezTo>
                  <a:cubicBezTo>
                    <a:pt x="153" y="213"/>
                    <a:pt x="207" y="180"/>
                    <a:pt x="223" y="127"/>
                  </a:cubicBezTo>
                  <a:cubicBezTo>
                    <a:pt x="223" y="94"/>
                    <a:pt x="207" y="61"/>
                    <a:pt x="207" y="44"/>
                  </a:cubicBezTo>
                  <a:cubicBezTo>
                    <a:pt x="190" y="23"/>
                    <a:pt x="153" y="7"/>
                    <a:pt x="137" y="7"/>
                  </a:cubicBezTo>
                  <a:cubicBezTo>
                    <a:pt x="127" y="2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2" name="Google Shape;12592;p31"/>
            <p:cNvSpPr/>
            <p:nvPr/>
          </p:nvSpPr>
          <p:spPr>
            <a:xfrm>
              <a:off x="4330100" y="3144575"/>
              <a:ext cx="5700" cy="5100"/>
            </a:xfrm>
            <a:custGeom>
              <a:avLst/>
              <a:gdLst/>
              <a:ahLst/>
              <a:cxnLst/>
              <a:rect l="l" t="t" r="r" b="b"/>
              <a:pathLst>
                <a:path w="228" h="204" extrusionOk="0">
                  <a:moveTo>
                    <a:pt x="126" y="1"/>
                  </a:moveTo>
                  <a:cubicBezTo>
                    <a:pt x="114" y="1"/>
                    <a:pt x="101" y="3"/>
                    <a:pt x="88" y="7"/>
                  </a:cubicBezTo>
                  <a:cubicBezTo>
                    <a:pt x="22" y="23"/>
                    <a:pt x="1" y="93"/>
                    <a:pt x="22" y="143"/>
                  </a:cubicBezTo>
                  <a:cubicBezTo>
                    <a:pt x="22" y="163"/>
                    <a:pt x="38" y="163"/>
                    <a:pt x="55" y="180"/>
                  </a:cubicBezTo>
                  <a:cubicBezTo>
                    <a:pt x="66" y="192"/>
                    <a:pt x="96" y="203"/>
                    <a:pt x="125" y="203"/>
                  </a:cubicBezTo>
                  <a:cubicBezTo>
                    <a:pt x="137" y="203"/>
                    <a:pt x="148" y="201"/>
                    <a:pt x="158" y="196"/>
                  </a:cubicBezTo>
                  <a:cubicBezTo>
                    <a:pt x="191" y="180"/>
                    <a:pt x="228" y="143"/>
                    <a:pt x="228" y="110"/>
                  </a:cubicBezTo>
                  <a:cubicBezTo>
                    <a:pt x="228" y="93"/>
                    <a:pt x="228" y="77"/>
                    <a:pt x="207" y="60"/>
                  </a:cubicBezTo>
                  <a:cubicBezTo>
                    <a:pt x="195" y="20"/>
                    <a:pt x="164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3" name="Google Shape;12593;p31"/>
            <p:cNvSpPr/>
            <p:nvPr/>
          </p:nvSpPr>
          <p:spPr>
            <a:xfrm>
              <a:off x="4329700" y="315762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04" y="0"/>
                  </a:moveTo>
                  <a:cubicBezTo>
                    <a:pt x="71" y="0"/>
                    <a:pt x="54" y="17"/>
                    <a:pt x="38" y="33"/>
                  </a:cubicBezTo>
                  <a:cubicBezTo>
                    <a:pt x="17" y="70"/>
                    <a:pt x="1" y="87"/>
                    <a:pt x="17" y="120"/>
                  </a:cubicBezTo>
                  <a:lnTo>
                    <a:pt x="17" y="136"/>
                  </a:lnTo>
                  <a:cubicBezTo>
                    <a:pt x="17" y="157"/>
                    <a:pt x="38" y="173"/>
                    <a:pt x="54" y="190"/>
                  </a:cubicBezTo>
                  <a:cubicBezTo>
                    <a:pt x="69" y="205"/>
                    <a:pt x="91" y="213"/>
                    <a:pt x="114" y="213"/>
                  </a:cubicBezTo>
                  <a:cubicBezTo>
                    <a:pt x="143" y="213"/>
                    <a:pt x="172" y="200"/>
                    <a:pt x="190" y="173"/>
                  </a:cubicBezTo>
                  <a:cubicBezTo>
                    <a:pt x="207" y="157"/>
                    <a:pt x="223" y="120"/>
                    <a:pt x="223" y="103"/>
                  </a:cubicBezTo>
                  <a:cubicBezTo>
                    <a:pt x="223" y="70"/>
                    <a:pt x="207" y="54"/>
                    <a:pt x="190" y="33"/>
                  </a:cubicBezTo>
                  <a:cubicBezTo>
                    <a:pt x="157" y="0"/>
                    <a:pt x="14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4" name="Google Shape;12594;p31"/>
            <p:cNvSpPr/>
            <p:nvPr/>
          </p:nvSpPr>
          <p:spPr>
            <a:xfrm>
              <a:off x="4327525" y="3171225"/>
              <a:ext cx="5700" cy="5025"/>
            </a:xfrm>
            <a:custGeom>
              <a:avLst/>
              <a:gdLst/>
              <a:ahLst/>
              <a:cxnLst/>
              <a:rect l="l" t="t" r="r" b="b"/>
              <a:pathLst>
                <a:path w="228" h="201" extrusionOk="0">
                  <a:moveTo>
                    <a:pt x="109" y="1"/>
                  </a:moveTo>
                  <a:cubicBezTo>
                    <a:pt x="56" y="1"/>
                    <a:pt x="22" y="36"/>
                    <a:pt x="22" y="91"/>
                  </a:cubicBezTo>
                  <a:cubicBezTo>
                    <a:pt x="1" y="107"/>
                    <a:pt x="22" y="128"/>
                    <a:pt x="22" y="145"/>
                  </a:cubicBezTo>
                  <a:cubicBezTo>
                    <a:pt x="22" y="145"/>
                    <a:pt x="22" y="161"/>
                    <a:pt x="38" y="161"/>
                  </a:cubicBezTo>
                  <a:cubicBezTo>
                    <a:pt x="55" y="178"/>
                    <a:pt x="71" y="194"/>
                    <a:pt x="104" y="194"/>
                  </a:cubicBezTo>
                  <a:cubicBezTo>
                    <a:pt x="110" y="199"/>
                    <a:pt x="117" y="201"/>
                    <a:pt x="125" y="201"/>
                  </a:cubicBezTo>
                  <a:cubicBezTo>
                    <a:pt x="143" y="201"/>
                    <a:pt x="162" y="189"/>
                    <a:pt x="174" y="178"/>
                  </a:cubicBezTo>
                  <a:cubicBezTo>
                    <a:pt x="207" y="161"/>
                    <a:pt x="207" y="145"/>
                    <a:pt x="228" y="107"/>
                  </a:cubicBezTo>
                  <a:cubicBezTo>
                    <a:pt x="228" y="58"/>
                    <a:pt x="191" y="4"/>
                    <a:pt x="141" y="4"/>
                  </a:cubicBezTo>
                  <a:cubicBezTo>
                    <a:pt x="130" y="2"/>
                    <a:pt x="119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5" name="Google Shape;12595;p31"/>
            <p:cNvSpPr/>
            <p:nvPr/>
          </p:nvSpPr>
          <p:spPr>
            <a:xfrm>
              <a:off x="4296625" y="3196750"/>
              <a:ext cx="5675" cy="5275"/>
            </a:xfrm>
            <a:custGeom>
              <a:avLst/>
              <a:gdLst/>
              <a:ahLst/>
              <a:cxnLst/>
              <a:rect l="l" t="t" r="r" b="b"/>
              <a:pathLst>
                <a:path w="227" h="211" extrusionOk="0">
                  <a:moveTo>
                    <a:pt x="112" y="0"/>
                  </a:moveTo>
                  <a:cubicBezTo>
                    <a:pt x="84" y="0"/>
                    <a:pt x="55" y="15"/>
                    <a:pt x="37" y="35"/>
                  </a:cubicBezTo>
                  <a:cubicBezTo>
                    <a:pt x="21" y="68"/>
                    <a:pt x="0" y="84"/>
                    <a:pt x="0" y="117"/>
                  </a:cubicBezTo>
                  <a:cubicBezTo>
                    <a:pt x="0" y="117"/>
                    <a:pt x="0" y="138"/>
                    <a:pt x="21" y="138"/>
                  </a:cubicBezTo>
                  <a:cubicBezTo>
                    <a:pt x="21" y="154"/>
                    <a:pt x="37" y="171"/>
                    <a:pt x="54" y="187"/>
                  </a:cubicBezTo>
                  <a:cubicBezTo>
                    <a:pt x="68" y="202"/>
                    <a:pt x="91" y="210"/>
                    <a:pt x="114" y="210"/>
                  </a:cubicBezTo>
                  <a:cubicBezTo>
                    <a:pt x="142" y="210"/>
                    <a:pt x="172" y="198"/>
                    <a:pt x="190" y="171"/>
                  </a:cubicBezTo>
                  <a:cubicBezTo>
                    <a:pt x="206" y="154"/>
                    <a:pt x="227" y="117"/>
                    <a:pt x="206" y="101"/>
                  </a:cubicBezTo>
                  <a:cubicBezTo>
                    <a:pt x="206" y="68"/>
                    <a:pt x="190" y="51"/>
                    <a:pt x="173" y="35"/>
                  </a:cubicBezTo>
                  <a:cubicBezTo>
                    <a:pt x="158" y="10"/>
                    <a:pt x="135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6" name="Google Shape;12596;p31"/>
            <p:cNvSpPr/>
            <p:nvPr/>
          </p:nvSpPr>
          <p:spPr>
            <a:xfrm>
              <a:off x="4303525" y="3158025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87" y="1"/>
                  </a:moveTo>
                  <a:cubicBezTo>
                    <a:pt x="54" y="17"/>
                    <a:pt x="33" y="38"/>
                    <a:pt x="17" y="54"/>
                  </a:cubicBezTo>
                  <a:cubicBezTo>
                    <a:pt x="17" y="87"/>
                    <a:pt x="0" y="104"/>
                    <a:pt x="17" y="141"/>
                  </a:cubicBezTo>
                  <a:cubicBezTo>
                    <a:pt x="30" y="181"/>
                    <a:pt x="80" y="211"/>
                    <a:pt x="127" y="211"/>
                  </a:cubicBezTo>
                  <a:cubicBezTo>
                    <a:pt x="137" y="211"/>
                    <a:pt x="147" y="210"/>
                    <a:pt x="157" y="207"/>
                  </a:cubicBezTo>
                  <a:cubicBezTo>
                    <a:pt x="206" y="174"/>
                    <a:pt x="239" y="120"/>
                    <a:pt x="206" y="71"/>
                  </a:cubicBezTo>
                  <a:cubicBezTo>
                    <a:pt x="206" y="38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7" name="Google Shape;12597;p31"/>
            <p:cNvSpPr/>
            <p:nvPr/>
          </p:nvSpPr>
          <p:spPr>
            <a:xfrm>
              <a:off x="4298775" y="3183875"/>
              <a:ext cx="6100" cy="5200"/>
            </a:xfrm>
            <a:custGeom>
              <a:avLst/>
              <a:gdLst/>
              <a:ahLst/>
              <a:cxnLst/>
              <a:rect l="l" t="t" r="r" b="b"/>
              <a:pathLst>
                <a:path w="244" h="208" extrusionOk="0">
                  <a:moveTo>
                    <a:pt x="124" y="1"/>
                  </a:moveTo>
                  <a:cubicBezTo>
                    <a:pt x="108" y="1"/>
                    <a:pt x="90" y="5"/>
                    <a:pt x="71" y="14"/>
                  </a:cubicBezTo>
                  <a:cubicBezTo>
                    <a:pt x="17" y="34"/>
                    <a:pt x="1" y="84"/>
                    <a:pt x="17" y="137"/>
                  </a:cubicBezTo>
                  <a:cubicBezTo>
                    <a:pt x="34" y="178"/>
                    <a:pt x="82" y="208"/>
                    <a:pt x="128" y="208"/>
                  </a:cubicBezTo>
                  <a:cubicBezTo>
                    <a:pt x="138" y="208"/>
                    <a:pt x="148" y="206"/>
                    <a:pt x="157" y="203"/>
                  </a:cubicBezTo>
                  <a:cubicBezTo>
                    <a:pt x="207" y="187"/>
                    <a:pt x="244" y="117"/>
                    <a:pt x="207" y="67"/>
                  </a:cubicBezTo>
                  <a:cubicBezTo>
                    <a:pt x="195" y="29"/>
                    <a:pt x="166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8" name="Google Shape;12598;p31"/>
            <p:cNvSpPr/>
            <p:nvPr/>
          </p:nvSpPr>
          <p:spPr>
            <a:xfrm>
              <a:off x="4299700" y="3169575"/>
              <a:ext cx="5600" cy="5375"/>
            </a:xfrm>
            <a:custGeom>
              <a:avLst/>
              <a:gdLst/>
              <a:ahLst/>
              <a:cxnLst/>
              <a:rect l="l" t="t" r="r" b="b"/>
              <a:pathLst>
                <a:path w="224" h="215" extrusionOk="0">
                  <a:moveTo>
                    <a:pt x="96" y="0"/>
                  </a:moveTo>
                  <a:cubicBezTo>
                    <a:pt x="86" y="0"/>
                    <a:pt x="76" y="2"/>
                    <a:pt x="67" y="4"/>
                  </a:cubicBezTo>
                  <a:cubicBezTo>
                    <a:pt x="17" y="37"/>
                    <a:pt x="1" y="91"/>
                    <a:pt x="17" y="141"/>
                  </a:cubicBezTo>
                  <a:cubicBezTo>
                    <a:pt x="31" y="185"/>
                    <a:pt x="81" y="215"/>
                    <a:pt x="126" y="215"/>
                  </a:cubicBezTo>
                  <a:cubicBezTo>
                    <a:pt x="135" y="215"/>
                    <a:pt x="145" y="213"/>
                    <a:pt x="153" y="211"/>
                  </a:cubicBezTo>
                  <a:cubicBezTo>
                    <a:pt x="207" y="173"/>
                    <a:pt x="223" y="124"/>
                    <a:pt x="207" y="70"/>
                  </a:cubicBezTo>
                  <a:cubicBezTo>
                    <a:pt x="190" y="30"/>
                    <a:pt x="14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9" name="Google Shape;12599;p31"/>
            <p:cNvSpPr/>
            <p:nvPr/>
          </p:nvSpPr>
          <p:spPr>
            <a:xfrm>
              <a:off x="4293200" y="31480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2" y="1"/>
                  </a:moveTo>
                  <a:cubicBezTo>
                    <a:pt x="58" y="1"/>
                    <a:pt x="15" y="47"/>
                    <a:pt x="1" y="90"/>
                  </a:cubicBezTo>
                  <a:cubicBezTo>
                    <a:pt x="1" y="107"/>
                    <a:pt x="1" y="127"/>
                    <a:pt x="17" y="144"/>
                  </a:cubicBezTo>
                  <a:lnTo>
                    <a:pt x="17" y="160"/>
                  </a:lnTo>
                  <a:cubicBezTo>
                    <a:pt x="34" y="193"/>
                    <a:pt x="71" y="210"/>
                    <a:pt x="88" y="210"/>
                  </a:cubicBezTo>
                  <a:cubicBezTo>
                    <a:pt x="158" y="210"/>
                    <a:pt x="207" y="177"/>
                    <a:pt x="207" y="127"/>
                  </a:cubicBezTo>
                  <a:cubicBezTo>
                    <a:pt x="224" y="90"/>
                    <a:pt x="207" y="74"/>
                    <a:pt x="191" y="41"/>
                  </a:cubicBezTo>
                  <a:cubicBezTo>
                    <a:pt x="174" y="24"/>
                    <a:pt x="158" y="4"/>
                    <a:pt x="121" y="4"/>
                  </a:cubicBezTo>
                  <a:cubicBezTo>
                    <a:pt x="114" y="2"/>
                    <a:pt x="108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0" name="Google Shape;12600;p31"/>
            <p:cNvSpPr/>
            <p:nvPr/>
          </p:nvSpPr>
          <p:spPr>
            <a:xfrm>
              <a:off x="4311250" y="3176850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8" y="0"/>
                  </a:moveTo>
                  <a:cubicBezTo>
                    <a:pt x="107" y="0"/>
                    <a:pt x="97" y="2"/>
                    <a:pt x="87" y="6"/>
                  </a:cubicBezTo>
                  <a:cubicBezTo>
                    <a:pt x="33" y="39"/>
                    <a:pt x="1" y="89"/>
                    <a:pt x="17" y="142"/>
                  </a:cubicBezTo>
                  <a:cubicBezTo>
                    <a:pt x="48" y="184"/>
                    <a:pt x="88" y="216"/>
                    <a:pt x="131" y="216"/>
                  </a:cubicBezTo>
                  <a:cubicBezTo>
                    <a:pt x="140" y="216"/>
                    <a:pt x="148" y="215"/>
                    <a:pt x="157" y="212"/>
                  </a:cubicBezTo>
                  <a:cubicBezTo>
                    <a:pt x="207" y="192"/>
                    <a:pt x="240" y="126"/>
                    <a:pt x="223" y="72"/>
                  </a:cubicBezTo>
                  <a:cubicBezTo>
                    <a:pt x="210" y="32"/>
                    <a:pt x="162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1" name="Google Shape;12601;p31"/>
            <p:cNvSpPr/>
            <p:nvPr/>
          </p:nvSpPr>
          <p:spPr>
            <a:xfrm>
              <a:off x="4304350" y="3141575"/>
              <a:ext cx="5700" cy="5075"/>
            </a:xfrm>
            <a:custGeom>
              <a:avLst/>
              <a:gdLst/>
              <a:ahLst/>
              <a:cxnLst/>
              <a:rect l="l" t="t" r="r" b="b"/>
              <a:pathLst>
                <a:path w="228" h="203" extrusionOk="0">
                  <a:moveTo>
                    <a:pt x="113" y="1"/>
                  </a:moveTo>
                  <a:cubicBezTo>
                    <a:pt x="85" y="1"/>
                    <a:pt x="56" y="13"/>
                    <a:pt x="37" y="40"/>
                  </a:cubicBezTo>
                  <a:cubicBezTo>
                    <a:pt x="21" y="57"/>
                    <a:pt x="0" y="77"/>
                    <a:pt x="0" y="110"/>
                  </a:cubicBezTo>
                  <a:cubicBezTo>
                    <a:pt x="0" y="127"/>
                    <a:pt x="0" y="127"/>
                    <a:pt x="21" y="143"/>
                  </a:cubicBezTo>
                  <a:cubicBezTo>
                    <a:pt x="21" y="160"/>
                    <a:pt x="37" y="160"/>
                    <a:pt x="54" y="180"/>
                  </a:cubicBezTo>
                  <a:cubicBezTo>
                    <a:pt x="68" y="195"/>
                    <a:pt x="90" y="203"/>
                    <a:pt x="113" y="203"/>
                  </a:cubicBezTo>
                  <a:cubicBezTo>
                    <a:pt x="141" y="203"/>
                    <a:pt x="171" y="190"/>
                    <a:pt x="190" y="160"/>
                  </a:cubicBezTo>
                  <a:cubicBezTo>
                    <a:pt x="227" y="127"/>
                    <a:pt x="227" y="57"/>
                    <a:pt x="173" y="24"/>
                  </a:cubicBezTo>
                  <a:cubicBezTo>
                    <a:pt x="159" y="9"/>
                    <a:pt x="136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2" name="Google Shape;12602;p31"/>
            <p:cNvSpPr/>
            <p:nvPr/>
          </p:nvSpPr>
          <p:spPr>
            <a:xfrm>
              <a:off x="4310025" y="31907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1"/>
                  </a:moveTo>
                  <a:cubicBezTo>
                    <a:pt x="66" y="1"/>
                    <a:pt x="17" y="34"/>
                    <a:pt x="17" y="87"/>
                  </a:cubicBezTo>
                  <a:cubicBezTo>
                    <a:pt x="0" y="104"/>
                    <a:pt x="17" y="137"/>
                    <a:pt x="17" y="153"/>
                  </a:cubicBezTo>
                  <a:lnTo>
                    <a:pt x="33" y="174"/>
                  </a:lnTo>
                  <a:cubicBezTo>
                    <a:pt x="50" y="190"/>
                    <a:pt x="66" y="207"/>
                    <a:pt x="103" y="207"/>
                  </a:cubicBezTo>
                  <a:cubicBezTo>
                    <a:pt x="112" y="209"/>
                    <a:pt x="120" y="211"/>
                    <a:pt x="129" y="211"/>
                  </a:cubicBezTo>
                  <a:cubicBezTo>
                    <a:pt x="170" y="211"/>
                    <a:pt x="209" y="178"/>
                    <a:pt x="223" y="120"/>
                  </a:cubicBezTo>
                  <a:cubicBezTo>
                    <a:pt x="223" y="104"/>
                    <a:pt x="223" y="71"/>
                    <a:pt x="206" y="50"/>
                  </a:cubicBezTo>
                  <a:cubicBezTo>
                    <a:pt x="186" y="34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3" name="Google Shape;12603;p31"/>
            <p:cNvSpPr/>
            <p:nvPr/>
          </p:nvSpPr>
          <p:spPr>
            <a:xfrm>
              <a:off x="4307425" y="31275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1" y="0"/>
                  </a:moveTo>
                  <a:cubicBezTo>
                    <a:pt x="67" y="0"/>
                    <a:pt x="17" y="37"/>
                    <a:pt x="1" y="87"/>
                  </a:cubicBezTo>
                  <a:cubicBezTo>
                    <a:pt x="1" y="103"/>
                    <a:pt x="1" y="124"/>
                    <a:pt x="17" y="140"/>
                  </a:cubicBezTo>
                  <a:lnTo>
                    <a:pt x="17" y="173"/>
                  </a:lnTo>
                  <a:cubicBezTo>
                    <a:pt x="34" y="190"/>
                    <a:pt x="67" y="206"/>
                    <a:pt x="83" y="206"/>
                  </a:cubicBezTo>
                  <a:cubicBezTo>
                    <a:pt x="94" y="209"/>
                    <a:pt x="104" y="211"/>
                    <a:pt x="114" y="211"/>
                  </a:cubicBezTo>
                  <a:cubicBezTo>
                    <a:pt x="168" y="211"/>
                    <a:pt x="207" y="166"/>
                    <a:pt x="207" y="124"/>
                  </a:cubicBezTo>
                  <a:cubicBezTo>
                    <a:pt x="224" y="103"/>
                    <a:pt x="207" y="70"/>
                    <a:pt x="186" y="54"/>
                  </a:cubicBezTo>
                  <a:cubicBezTo>
                    <a:pt x="170" y="21"/>
                    <a:pt x="154" y="21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4" name="Google Shape;12604;p31"/>
            <p:cNvSpPr/>
            <p:nvPr/>
          </p:nvSpPr>
          <p:spPr>
            <a:xfrm>
              <a:off x="4163125" y="317050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0" y="0"/>
                  </a:moveTo>
                  <a:cubicBezTo>
                    <a:pt x="67" y="0"/>
                    <a:pt x="17" y="33"/>
                    <a:pt x="1" y="87"/>
                  </a:cubicBezTo>
                  <a:lnTo>
                    <a:pt x="1" y="136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4" y="190"/>
                    <a:pt x="67" y="207"/>
                    <a:pt x="83" y="207"/>
                  </a:cubicBezTo>
                  <a:cubicBezTo>
                    <a:pt x="120" y="207"/>
                    <a:pt x="137" y="207"/>
                    <a:pt x="170" y="190"/>
                  </a:cubicBezTo>
                  <a:cubicBezTo>
                    <a:pt x="186" y="174"/>
                    <a:pt x="207" y="157"/>
                    <a:pt x="207" y="120"/>
                  </a:cubicBezTo>
                  <a:cubicBezTo>
                    <a:pt x="207" y="87"/>
                    <a:pt x="207" y="71"/>
                    <a:pt x="186" y="54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5" name="Google Shape;12605;p31"/>
            <p:cNvSpPr/>
            <p:nvPr/>
          </p:nvSpPr>
          <p:spPr>
            <a:xfrm>
              <a:off x="4176850" y="31639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01" y="0"/>
                  </a:moveTo>
                  <a:cubicBezTo>
                    <a:pt x="52" y="0"/>
                    <a:pt x="17" y="35"/>
                    <a:pt x="17" y="88"/>
                  </a:cubicBezTo>
                  <a:cubicBezTo>
                    <a:pt x="0" y="109"/>
                    <a:pt x="0" y="125"/>
                    <a:pt x="17" y="142"/>
                  </a:cubicBezTo>
                  <a:cubicBezTo>
                    <a:pt x="17" y="142"/>
                    <a:pt x="17" y="158"/>
                    <a:pt x="33" y="158"/>
                  </a:cubicBezTo>
                  <a:cubicBezTo>
                    <a:pt x="50" y="175"/>
                    <a:pt x="70" y="191"/>
                    <a:pt x="103" y="212"/>
                  </a:cubicBezTo>
                  <a:cubicBezTo>
                    <a:pt x="153" y="212"/>
                    <a:pt x="206" y="175"/>
                    <a:pt x="223" y="125"/>
                  </a:cubicBezTo>
                  <a:cubicBezTo>
                    <a:pt x="223" y="88"/>
                    <a:pt x="206" y="55"/>
                    <a:pt x="206" y="39"/>
                  </a:cubicBezTo>
                  <a:cubicBezTo>
                    <a:pt x="190" y="22"/>
                    <a:pt x="153" y="6"/>
                    <a:pt x="136" y="6"/>
                  </a:cubicBezTo>
                  <a:cubicBezTo>
                    <a:pt x="124" y="2"/>
                    <a:pt x="112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6" name="Google Shape;12606;p31"/>
            <p:cNvSpPr/>
            <p:nvPr/>
          </p:nvSpPr>
          <p:spPr>
            <a:xfrm>
              <a:off x="4180650" y="3136150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24" y="0"/>
                  </a:moveTo>
                  <a:cubicBezTo>
                    <a:pt x="93" y="0"/>
                    <a:pt x="58" y="14"/>
                    <a:pt x="38" y="34"/>
                  </a:cubicBezTo>
                  <a:cubicBezTo>
                    <a:pt x="21" y="67"/>
                    <a:pt x="1" y="88"/>
                    <a:pt x="1" y="121"/>
                  </a:cubicBezTo>
                  <a:lnTo>
                    <a:pt x="21" y="138"/>
                  </a:lnTo>
                  <a:cubicBezTo>
                    <a:pt x="21" y="154"/>
                    <a:pt x="38" y="171"/>
                    <a:pt x="54" y="191"/>
                  </a:cubicBezTo>
                  <a:cubicBezTo>
                    <a:pt x="71" y="208"/>
                    <a:pt x="87" y="208"/>
                    <a:pt x="124" y="208"/>
                  </a:cubicBezTo>
                  <a:cubicBezTo>
                    <a:pt x="157" y="208"/>
                    <a:pt x="174" y="191"/>
                    <a:pt x="190" y="171"/>
                  </a:cubicBezTo>
                  <a:cubicBezTo>
                    <a:pt x="207" y="154"/>
                    <a:pt x="228" y="121"/>
                    <a:pt x="207" y="88"/>
                  </a:cubicBezTo>
                  <a:cubicBezTo>
                    <a:pt x="207" y="67"/>
                    <a:pt x="207" y="34"/>
                    <a:pt x="174" y="18"/>
                  </a:cubicBezTo>
                  <a:cubicBezTo>
                    <a:pt x="161" y="5"/>
                    <a:pt x="143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7" name="Google Shape;12607;p31"/>
            <p:cNvSpPr/>
            <p:nvPr/>
          </p:nvSpPr>
          <p:spPr>
            <a:xfrm>
              <a:off x="4333625" y="313317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20" y="1"/>
                  </a:moveTo>
                  <a:cubicBezTo>
                    <a:pt x="66" y="1"/>
                    <a:pt x="0" y="34"/>
                    <a:pt x="0" y="83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70"/>
                  </a:cubicBezTo>
                  <a:cubicBezTo>
                    <a:pt x="33" y="186"/>
                    <a:pt x="50" y="207"/>
                    <a:pt x="87" y="207"/>
                  </a:cubicBezTo>
                  <a:cubicBezTo>
                    <a:pt x="120" y="207"/>
                    <a:pt x="136" y="207"/>
                    <a:pt x="169" y="186"/>
                  </a:cubicBezTo>
                  <a:cubicBezTo>
                    <a:pt x="190" y="170"/>
                    <a:pt x="206" y="153"/>
                    <a:pt x="206" y="121"/>
                  </a:cubicBezTo>
                  <a:cubicBezTo>
                    <a:pt x="206" y="104"/>
                    <a:pt x="206" y="67"/>
                    <a:pt x="190" y="50"/>
                  </a:cubicBezTo>
                  <a:cubicBezTo>
                    <a:pt x="169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8" name="Google Shape;12608;p31"/>
            <p:cNvSpPr/>
            <p:nvPr/>
          </p:nvSpPr>
          <p:spPr>
            <a:xfrm>
              <a:off x="4175500" y="31778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87" y="0"/>
                    <a:pt x="71" y="0"/>
                    <a:pt x="38" y="17"/>
                  </a:cubicBezTo>
                  <a:cubicBezTo>
                    <a:pt x="21" y="33"/>
                    <a:pt x="1" y="70"/>
                    <a:pt x="1" y="87"/>
                  </a:cubicBezTo>
                  <a:lnTo>
                    <a:pt x="1" y="136"/>
                  </a:lnTo>
                  <a:cubicBezTo>
                    <a:pt x="21" y="153"/>
                    <a:pt x="21" y="153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94" y="209"/>
                    <a:pt x="102" y="210"/>
                    <a:pt x="109" y="210"/>
                  </a:cubicBezTo>
                  <a:cubicBezTo>
                    <a:pt x="157" y="210"/>
                    <a:pt x="207" y="166"/>
                    <a:pt x="207" y="120"/>
                  </a:cubicBezTo>
                  <a:cubicBezTo>
                    <a:pt x="207" y="87"/>
                    <a:pt x="207" y="70"/>
                    <a:pt x="190" y="50"/>
                  </a:cubicBezTo>
                  <a:cubicBezTo>
                    <a:pt x="174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9" name="Google Shape;12609;p31"/>
            <p:cNvSpPr/>
            <p:nvPr/>
          </p:nvSpPr>
          <p:spPr>
            <a:xfrm>
              <a:off x="4191900" y="3146325"/>
              <a:ext cx="5575" cy="5075"/>
            </a:xfrm>
            <a:custGeom>
              <a:avLst/>
              <a:gdLst/>
              <a:ahLst/>
              <a:cxnLst/>
              <a:rect l="l" t="t" r="r" b="b"/>
              <a:pathLst>
                <a:path w="223" h="203" extrusionOk="0">
                  <a:moveTo>
                    <a:pt x="108" y="1"/>
                  </a:moveTo>
                  <a:cubicBezTo>
                    <a:pt x="94" y="1"/>
                    <a:pt x="80" y="3"/>
                    <a:pt x="66" y="7"/>
                  </a:cubicBezTo>
                  <a:cubicBezTo>
                    <a:pt x="17" y="23"/>
                    <a:pt x="0" y="93"/>
                    <a:pt x="17" y="143"/>
                  </a:cubicBezTo>
                  <a:cubicBezTo>
                    <a:pt x="29" y="183"/>
                    <a:pt x="72" y="203"/>
                    <a:pt x="114" y="203"/>
                  </a:cubicBezTo>
                  <a:cubicBezTo>
                    <a:pt x="127" y="203"/>
                    <a:pt x="141" y="201"/>
                    <a:pt x="153" y="196"/>
                  </a:cubicBezTo>
                  <a:cubicBezTo>
                    <a:pt x="206" y="176"/>
                    <a:pt x="223" y="110"/>
                    <a:pt x="206" y="56"/>
                  </a:cubicBezTo>
                  <a:cubicBezTo>
                    <a:pt x="194" y="19"/>
                    <a:pt x="151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0" name="Google Shape;12610;p31"/>
            <p:cNvSpPr/>
            <p:nvPr/>
          </p:nvSpPr>
          <p:spPr>
            <a:xfrm>
              <a:off x="4182400" y="3122275"/>
              <a:ext cx="5600" cy="5475"/>
            </a:xfrm>
            <a:custGeom>
              <a:avLst/>
              <a:gdLst/>
              <a:ahLst/>
              <a:cxnLst/>
              <a:rect l="l" t="t" r="r" b="b"/>
              <a:pathLst>
                <a:path w="224" h="219" extrusionOk="0">
                  <a:moveTo>
                    <a:pt x="102" y="0"/>
                  </a:moveTo>
                  <a:cubicBezTo>
                    <a:pt x="92" y="0"/>
                    <a:pt x="82" y="1"/>
                    <a:pt x="71" y="4"/>
                  </a:cubicBezTo>
                  <a:cubicBezTo>
                    <a:pt x="17" y="41"/>
                    <a:pt x="1" y="91"/>
                    <a:pt x="17" y="144"/>
                  </a:cubicBezTo>
                  <a:cubicBezTo>
                    <a:pt x="17" y="161"/>
                    <a:pt x="34" y="177"/>
                    <a:pt x="54" y="177"/>
                  </a:cubicBezTo>
                  <a:cubicBezTo>
                    <a:pt x="66" y="201"/>
                    <a:pt x="96" y="218"/>
                    <a:pt x="125" y="218"/>
                  </a:cubicBezTo>
                  <a:cubicBezTo>
                    <a:pt x="136" y="218"/>
                    <a:pt x="147" y="216"/>
                    <a:pt x="158" y="210"/>
                  </a:cubicBezTo>
                  <a:cubicBezTo>
                    <a:pt x="191" y="194"/>
                    <a:pt x="224" y="161"/>
                    <a:pt x="224" y="128"/>
                  </a:cubicBezTo>
                  <a:cubicBezTo>
                    <a:pt x="224" y="107"/>
                    <a:pt x="224" y="91"/>
                    <a:pt x="207" y="74"/>
                  </a:cubicBezTo>
                  <a:cubicBezTo>
                    <a:pt x="193" y="33"/>
                    <a:pt x="154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1" name="Google Shape;12611;p31"/>
            <p:cNvSpPr/>
            <p:nvPr/>
          </p:nvSpPr>
          <p:spPr>
            <a:xfrm>
              <a:off x="4189325" y="317347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20" y="1"/>
                  </a:moveTo>
                  <a:cubicBezTo>
                    <a:pt x="87" y="1"/>
                    <a:pt x="33" y="17"/>
                    <a:pt x="17" y="71"/>
                  </a:cubicBezTo>
                  <a:cubicBezTo>
                    <a:pt x="17" y="71"/>
                    <a:pt x="17" y="88"/>
                    <a:pt x="0" y="88"/>
                  </a:cubicBezTo>
                  <a:cubicBezTo>
                    <a:pt x="0" y="104"/>
                    <a:pt x="0" y="121"/>
                    <a:pt x="17" y="141"/>
                  </a:cubicBezTo>
                  <a:cubicBezTo>
                    <a:pt x="17" y="174"/>
                    <a:pt x="33" y="191"/>
                    <a:pt x="66" y="191"/>
                  </a:cubicBezTo>
                  <a:cubicBezTo>
                    <a:pt x="66" y="207"/>
                    <a:pt x="87" y="207"/>
                    <a:pt x="103" y="207"/>
                  </a:cubicBezTo>
                  <a:cubicBezTo>
                    <a:pt x="153" y="207"/>
                    <a:pt x="206" y="174"/>
                    <a:pt x="223" y="121"/>
                  </a:cubicBezTo>
                  <a:cubicBezTo>
                    <a:pt x="223" y="88"/>
                    <a:pt x="206" y="71"/>
                    <a:pt x="190" y="38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2" name="Google Shape;12612;p31"/>
            <p:cNvSpPr/>
            <p:nvPr/>
          </p:nvSpPr>
          <p:spPr>
            <a:xfrm>
              <a:off x="4189725" y="315920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103" y="1"/>
                  </a:moveTo>
                  <a:cubicBezTo>
                    <a:pt x="75" y="1"/>
                    <a:pt x="47" y="13"/>
                    <a:pt x="17" y="40"/>
                  </a:cubicBezTo>
                  <a:cubicBezTo>
                    <a:pt x="1" y="57"/>
                    <a:pt x="1" y="94"/>
                    <a:pt x="1" y="110"/>
                  </a:cubicBezTo>
                  <a:lnTo>
                    <a:pt x="1" y="143"/>
                  </a:lnTo>
                  <a:cubicBezTo>
                    <a:pt x="17" y="160"/>
                    <a:pt x="34" y="176"/>
                    <a:pt x="34" y="176"/>
                  </a:cubicBezTo>
                  <a:cubicBezTo>
                    <a:pt x="58" y="193"/>
                    <a:pt x="85" y="202"/>
                    <a:pt x="110" y="202"/>
                  </a:cubicBezTo>
                  <a:cubicBezTo>
                    <a:pt x="141" y="202"/>
                    <a:pt x="170" y="189"/>
                    <a:pt x="190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90" y="40"/>
                    <a:pt x="174" y="24"/>
                  </a:cubicBezTo>
                  <a:cubicBezTo>
                    <a:pt x="150" y="9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3" name="Google Shape;12613;p31"/>
            <p:cNvSpPr/>
            <p:nvPr/>
          </p:nvSpPr>
          <p:spPr>
            <a:xfrm>
              <a:off x="4186325" y="31104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lnTo>
                    <a:pt x="17" y="170"/>
                  </a:lnTo>
                  <a:cubicBezTo>
                    <a:pt x="34" y="190"/>
                    <a:pt x="67" y="207"/>
                    <a:pt x="83" y="207"/>
                  </a:cubicBezTo>
                  <a:cubicBezTo>
                    <a:pt x="92" y="209"/>
                    <a:pt x="100" y="210"/>
                    <a:pt x="109" y="210"/>
                  </a:cubicBezTo>
                  <a:cubicBezTo>
                    <a:pt x="166" y="210"/>
                    <a:pt x="207" y="164"/>
                    <a:pt x="207" y="120"/>
                  </a:cubicBezTo>
                  <a:cubicBezTo>
                    <a:pt x="223" y="104"/>
                    <a:pt x="207" y="67"/>
                    <a:pt x="186" y="50"/>
                  </a:cubicBezTo>
                  <a:cubicBezTo>
                    <a:pt x="170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4" name="Google Shape;12614;p31"/>
            <p:cNvSpPr/>
            <p:nvPr/>
          </p:nvSpPr>
          <p:spPr>
            <a:xfrm>
              <a:off x="4172100" y="311580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02" y="1"/>
                  </a:moveTo>
                  <a:cubicBezTo>
                    <a:pt x="86" y="1"/>
                    <a:pt x="66" y="12"/>
                    <a:pt x="54" y="24"/>
                  </a:cubicBezTo>
                  <a:cubicBezTo>
                    <a:pt x="17" y="40"/>
                    <a:pt x="1" y="57"/>
                    <a:pt x="1" y="94"/>
                  </a:cubicBezTo>
                  <a:cubicBezTo>
                    <a:pt x="1" y="110"/>
                    <a:pt x="1" y="127"/>
                    <a:pt x="17" y="143"/>
                  </a:cubicBezTo>
                  <a:lnTo>
                    <a:pt x="17" y="160"/>
                  </a:lnTo>
                  <a:cubicBezTo>
                    <a:pt x="34" y="181"/>
                    <a:pt x="71" y="197"/>
                    <a:pt x="87" y="214"/>
                  </a:cubicBezTo>
                  <a:cubicBezTo>
                    <a:pt x="157" y="214"/>
                    <a:pt x="207" y="181"/>
                    <a:pt x="207" y="127"/>
                  </a:cubicBezTo>
                  <a:cubicBezTo>
                    <a:pt x="223" y="94"/>
                    <a:pt x="207" y="57"/>
                    <a:pt x="190" y="40"/>
                  </a:cubicBezTo>
                  <a:cubicBezTo>
                    <a:pt x="174" y="24"/>
                    <a:pt x="157" y="7"/>
                    <a:pt x="120" y="7"/>
                  </a:cubicBezTo>
                  <a:cubicBezTo>
                    <a:pt x="115" y="3"/>
                    <a:pt x="109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5" name="Google Shape;12615;p31"/>
            <p:cNvSpPr/>
            <p:nvPr/>
          </p:nvSpPr>
          <p:spPr>
            <a:xfrm>
              <a:off x="4154900" y="3147625"/>
              <a:ext cx="5675" cy="4975"/>
            </a:xfrm>
            <a:custGeom>
              <a:avLst/>
              <a:gdLst/>
              <a:ahLst/>
              <a:cxnLst/>
              <a:rect l="l" t="t" r="r" b="b"/>
              <a:pathLst>
                <a:path w="227" h="199" extrusionOk="0">
                  <a:moveTo>
                    <a:pt x="97" y="0"/>
                  </a:moveTo>
                  <a:cubicBezTo>
                    <a:pt x="54" y="0"/>
                    <a:pt x="17" y="33"/>
                    <a:pt x="0" y="91"/>
                  </a:cubicBezTo>
                  <a:cubicBezTo>
                    <a:pt x="0" y="107"/>
                    <a:pt x="0" y="124"/>
                    <a:pt x="21" y="144"/>
                  </a:cubicBezTo>
                  <a:cubicBezTo>
                    <a:pt x="21" y="177"/>
                    <a:pt x="54" y="194"/>
                    <a:pt x="87" y="194"/>
                  </a:cubicBezTo>
                  <a:cubicBezTo>
                    <a:pt x="99" y="197"/>
                    <a:pt x="110" y="198"/>
                    <a:pt x="121" y="198"/>
                  </a:cubicBezTo>
                  <a:cubicBezTo>
                    <a:pt x="172" y="198"/>
                    <a:pt x="206" y="165"/>
                    <a:pt x="206" y="107"/>
                  </a:cubicBezTo>
                  <a:cubicBezTo>
                    <a:pt x="227" y="91"/>
                    <a:pt x="206" y="58"/>
                    <a:pt x="190" y="41"/>
                  </a:cubicBezTo>
                  <a:cubicBezTo>
                    <a:pt x="173" y="21"/>
                    <a:pt x="157" y="4"/>
                    <a:pt x="124" y="4"/>
                  </a:cubicBezTo>
                  <a:cubicBezTo>
                    <a:pt x="115" y="1"/>
                    <a:pt x="106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6" name="Google Shape;12616;p31"/>
            <p:cNvSpPr/>
            <p:nvPr/>
          </p:nvSpPr>
          <p:spPr>
            <a:xfrm>
              <a:off x="4157050" y="313210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26" y="1"/>
                  </a:moveTo>
                  <a:cubicBezTo>
                    <a:pt x="113" y="1"/>
                    <a:pt x="100" y="3"/>
                    <a:pt x="87" y="7"/>
                  </a:cubicBezTo>
                  <a:cubicBezTo>
                    <a:pt x="38" y="23"/>
                    <a:pt x="1" y="93"/>
                    <a:pt x="17" y="147"/>
                  </a:cubicBezTo>
                  <a:cubicBezTo>
                    <a:pt x="38" y="164"/>
                    <a:pt x="38" y="164"/>
                    <a:pt x="54" y="180"/>
                  </a:cubicBezTo>
                  <a:cubicBezTo>
                    <a:pt x="66" y="192"/>
                    <a:pt x="94" y="203"/>
                    <a:pt x="123" y="203"/>
                  </a:cubicBezTo>
                  <a:cubicBezTo>
                    <a:pt x="135" y="203"/>
                    <a:pt x="146" y="201"/>
                    <a:pt x="157" y="196"/>
                  </a:cubicBezTo>
                  <a:cubicBezTo>
                    <a:pt x="190" y="180"/>
                    <a:pt x="223" y="147"/>
                    <a:pt x="223" y="110"/>
                  </a:cubicBezTo>
                  <a:lnTo>
                    <a:pt x="223" y="60"/>
                  </a:lnTo>
                  <a:cubicBezTo>
                    <a:pt x="198" y="20"/>
                    <a:pt x="164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7" name="Google Shape;12617;p31"/>
            <p:cNvSpPr/>
            <p:nvPr/>
          </p:nvSpPr>
          <p:spPr>
            <a:xfrm>
              <a:off x="4158400" y="311977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18" y="1"/>
                  </a:moveTo>
                  <a:cubicBezTo>
                    <a:pt x="87" y="1"/>
                    <a:pt x="53" y="16"/>
                    <a:pt x="33" y="38"/>
                  </a:cubicBezTo>
                  <a:cubicBezTo>
                    <a:pt x="17" y="55"/>
                    <a:pt x="0" y="88"/>
                    <a:pt x="0" y="125"/>
                  </a:cubicBezTo>
                  <a:cubicBezTo>
                    <a:pt x="17" y="125"/>
                    <a:pt x="17" y="141"/>
                    <a:pt x="17" y="141"/>
                  </a:cubicBezTo>
                  <a:cubicBezTo>
                    <a:pt x="17" y="158"/>
                    <a:pt x="33" y="174"/>
                    <a:pt x="50" y="191"/>
                  </a:cubicBezTo>
                  <a:cubicBezTo>
                    <a:pt x="66" y="207"/>
                    <a:pt x="103" y="207"/>
                    <a:pt x="120" y="207"/>
                  </a:cubicBezTo>
                  <a:cubicBezTo>
                    <a:pt x="153" y="207"/>
                    <a:pt x="169" y="191"/>
                    <a:pt x="190" y="174"/>
                  </a:cubicBezTo>
                  <a:cubicBezTo>
                    <a:pt x="206" y="141"/>
                    <a:pt x="223" y="125"/>
                    <a:pt x="223" y="88"/>
                  </a:cubicBezTo>
                  <a:cubicBezTo>
                    <a:pt x="206" y="71"/>
                    <a:pt x="206" y="38"/>
                    <a:pt x="169" y="22"/>
                  </a:cubicBezTo>
                  <a:cubicBezTo>
                    <a:pt x="156" y="7"/>
                    <a:pt x="138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8" name="Google Shape;12618;p31"/>
            <p:cNvSpPr/>
            <p:nvPr/>
          </p:nvSpPr>
          <p:spPr>
            <a:xfrm>
              <a:off x="4153250" y="31626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2" y="0"/>
                  </a:moveTo>
                  <a:cubicBezTo>
                    <a:pt x="46" y="0"/>
                    <a:pt x="0" y="33"/>
                    <a:pt x="0" y="91"/>
                  </a:cubicBezTo>
                  <a:lnTo>
                    <a:pt x="0" y="140"/>
                  </a:lnTo>
                  <a:lnTo>
                    <a:pt x="17" y="161"/>
                  </a:lnTo>
                  <a:cubicBezTo>
                    <a:pt x="33" y="177"/>
                    <a:pt x="50" y="194"/>
                    <a:pt x="87" y="210"/>
                  </a:cubicBezTo>
                  <a:cubicBezTo>
                    <a:pt x="120" y="210"/>
                    <a:pt x="136" y="194"/>
                    <a:pt x="169" y="177"/>
                  </a:cubicBezTo>
                  <a:cubicBezTo>
                    <a:pt x="190" y="177"/>
                    <a:pt x="206" y="140"/>
                    <a:pt x="206" y="124"/>
                  </a:cubicBezTo>
                  <a:cubicBezTo>
                    <a:pt x="206" y="91"/>
                    <a:pt x="206" y="58"/>
                    <a:pt x="190" y="37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1" y="1"/>
                    <a:pt x="10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9" name="Google Shape;12619;p31"/>
            <p:cNvSpPr/>
            <p:nvPr/>
          </p:nvSpPr>
          <p:spPr>
            <a:xfrm>
              <a:off x="4165200" y="3156375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14" y="1"/>
                  </a:moveTo>
                  <a:cubicBezTo>
                    <a:pt x="86" y="1"/>
                    <a:pt x="56" y="15"/>
                    <a:pt x="37" y="34"/>
                  </a:cubicBezTo>
                  <a:cubicBezTo>
                    <a:pt x="21" y="67"/>
                    <a:pt x="0" y="83"/>
                    <a:pt x="0" y="120"/>
                  </a:cubicBezTo>
                  <a:cubicBezTo>
                    <a:pt x="0" y="120"/>
                    <a:pt x="0" y="137"/>
                    <a:pt x="21" y="137"/>
                  </a:cubicBezTo>
                  <a:cubicBezTo>
                    <a:pt x="21" y="153"/>
                    <a:pt x="37" y="170"/>
                    <a:pt x="54" y="186"/>
                  </a:cubicBezTo>
                  <a:cubicBezTo>
                    <a:pt x="70" y="207"/>
                    <a:pt x="87" y="207"/>
                    <a:pt x="124" y="207"/>
                  </a:cubicBezTo>
                  <a:cubicBezTo>
                    <a:pt x="157" y="207"/>
                    <a:pt x="174" y="186"/>
                    <a:pt x="190" y="170"/>
                  </a:cubicBezTo>
                  <a:cubicBezTo>
                    <a:pt x="206" y="153"/>
                    <a:pt x="227" y="120"/>
                    <a:pt x="206" y="104"/>
                  </a:cubicBezTo>
                  <a:cubicBezTo>
                    <a:pt x="206" y="67"/>
                    <a:pt x="190" y="50"/>
                    <a:pt x="174" y="34"/>
                  </a:cubicBezTo>
                  <a:cubicBezTo>
                    <a:pt x="159" y="10"/>
                    <a:pt x="137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0" name="Google Shape;12620;p31"/>
            <p:cNvSpPr/>
            <p:nvPr/>
          </p:nvSpPr>
          <p:spPr>
            <a:xfrm>
              <a:off x="4149725" y="3176550"/>
              <a:ext cx="5200" cy="5350"/>
            </a:xfrm>
            <a:custGeom>
              <a:avLst/>
              <a:gdLst/>
              <a:ahLst/>
              <a:cxnLst/>
              <a:rect l="l" t="t" r="r" b="b"/>
              <a:pathLst>
                <a:path w="208" h="214" extrusionOk="0">
                  <a:moveTo>
                    <a:pt x="99" y="0"/>
                  </a:moveTo>
                  <a:cubicBezTo>
                    <a:pt x="68" y="0"/>
                    <a:pt x="39" y="14"/>
                    <a:pt x="22" y="35"/>
                  </a:cubicBezTo>
                  <a:cubicBezTo>
                    <a:pt x="1" y="68"/>
                    <a:pt x="1" y="84"/>
                    <a:pt x="1" y="121"/>
                  </a:cubicBezTo>
                  <a:lnTo>
                    <a:pt x="1" y="138"/>
                  </a:lnTo>
                  <a:cubicBezTo>
                    <a:pt x="1" y="154"/>
                    <a:pt x="22" y="171"/>
                    <a:pt x="38" y="187"/>
                  </a:cubicBezTo>
                  <a:cubicBezTo>
                    <a:pt x="60" y="204"/>
                    <a:pt x="84" y="213"/>
                    <a:pt x="107" y="213"/>
                  </a:cubicBezTo>
                  <a:cubicBezTo>
                    <a:pt x="135" y="213"/>
                    <a:pt x="164" y="200"/>
                    <a:pt x="191" y="171"/>
                  </a:cubicBezTo>
                  <a:cubicBezTo>
                    <a:pt x="207" y="154"/>
                    <a:pt x="207" y="121"/>
                    <a:pt x="207" y="101"/>
                  </a:cubicBezTo>
                  <a:cubicBezTo>
                    <a:pt x="207" y="68"/>
                    <a:pt x="191" y="51"/>
                    <a:pt x="174" y="35"/>
                  </a:cubicBezTo>
                  <a:cubicBezTo>
                    <a:pt x="152" y="10"/>
                    <a:pt x="125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1" name="Google Shape;12621;p31"/>
            <p:cNvSpPr/>
            <p:nvPr/>
          </p:nvSpPr>
          <p:spPr>
            <a:xfrm>
              <a:off x="4167350" y="31425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4" y="0"/>
                    <a:pt x="71" y="0"/>
                    <a:pt x="55" y="17"/>
                  </a:cubicBezTo>
                  <a:cubicBezTo>
                    <a:pt x="38" y="37"/>
                    <a:pt x="17" y="54"/>
                    <a:pt x="1" y="87"/>
                  </a:cubicBezTo>
                  <a:cubicBezTo>
                    <a:pt x="1" y="103"/>
                    <a:pt x="1" y="120"/>
                    <a:pt x="17" y="140"/>
                  </a:cubicBezTo>
                  <a:cubicBezTo>
                    <a:pt x="17" y="140"/>
                    <a:pt x="17" y="157"/>
                    <a:pt x="38" y="157"/>
                  </a:cubicBezTo>
                  <a:cubicBezTo>
                    <a:pt x="38" y="190"/>
                    <a:pt x="71" y="206"/>
                    <a:pt x="104" y="206"/>
                  </a:cubicBezTo>
                  <a:cubicBezTo>
                    <a:pt x="158" y="206"/>
                    <a:pt x="207" y="173"/>
                    <a:pt x="224" y="120"/>
                  </a:cubicBezTo>
                  <a:cubicBezTo>
                    <a:pt x="224" y="87"/>
                    <a:pt x="207" y="70"/>
                    <a:pt x="191" y="37"/>
                  </a:cubicBezTo>
                  <a:cubicBezTo>
                    <a:pt x="174" y="17"/>
                    <a:pt x="158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2" name="Google Shape;12622;p31"/>
            <p:cNvSpPr/>
            <p:nvPr/>
          </p:nvSpPr>
          <p:spPr>
            <a:xfrm>
              <a:off x="4168300" y="3128850"/>
              <a:ext cx="6000" cy="5350"/>
            </a:xfrm>
            <a:custGeom>
              <a:avLst/>
              <a:gdLst/>
              <a:ahLst/>
              <a:cxnLst/>
              <a:rect l="l" t="t" r="r" b="b"/>
              <a:pathLst>
                <a:path w="240" h="214" extrusionOk="0">
                  <a:moveTo>
                    <a:pt x="136" y="1"/>
                  </a:moveTo>
                  <a:cubicBezTo>
                    <a:pt x="120" y="1"/>
                    <a:pt x="103" y="1"/>
                    <a:pt x="82" y="17"/>
                  </a:cubicBezTo>
                  <a:cubicBezTo>
                    <a:pt x="33" y="34"/>
                    <a:pt x="0" y="87"/>
                    <a:pt x="17" y="153"/>
                  </a:cubicBezTo>
                  <a:cubicBezTo>
                    <a:pt x="29" y="194"/>
                    <a:pt x="72" y="213"/>
                    <a:pt x="113" y="213"/>
                  </a:cubicBezTo>
                  <a:cubicBezTo>
                    <a:pt x="127" y="213"/>
                    <a:pt x="140" y="211"/>
                    <a:pt x="153" y="207"/>
                  </a:cubicBezTo>
                  <a:cubicBezTo>
                    <a:pt x="169" y="207"/>
                    <a:pt x="186" y="190"/>
                    <a:pt x="206" y="174"/>
                  </a:cubicBezTo>
                  <a:cubicBezTo>
                    <a:pt x="223" y="153"/>
                    <a:pt x="239" y="104"/>
                    <a:pt x="223" y="71"/>
                  </a:cubicBezTo>
                  <a:cubicBezTo>
                    <a:pt x="206" y="34"/>
                    <a:pt x="169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3" name="Google Shape;12623;p31"/>
            <p:cNvSpPr/>
            <p:nvPr/>
          </p:nvSpPr>
          <p:spPr>
            <a:xfrm>
              <a:off x="4196625" y="312040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10" y="1"/>
                  </a:moveTo>
                  <a:cubicBezTo>
                    <a:pt x="99" y="1"/>
                    <a:pt x="85" y="5"/>
                    <a:pt x="67" y="13"/>
                  </a:cubicBezTo>
                  <a:cubicBezTo>
                    <a:pt x="50" y="13"/>
                    <a:pt x="34" y="30"/>
                    <a:pt x="17" y="46"/>
                  </a:cubicBezTo>
                  <a:cubicBezTo>
                    <a:pt x="1" y="79"/>
                    <a:pt x="1" y="116"/>
                    <a:pt x="17" y="149"/>
                  </a:cubicBezTo>
                  <a:cubicBezTo>
                    <a:pt x="30" y="190"/>
                    <a:pt x="73" y="209"/>
                    <a:pt x="114" y="209"/>
                  </a:cubicBezTo>
                  <a:cubicBezTo>
                    <a:pt x="128" y="209"/>
                    <a:pt x="141" y="207"/>
                    <a:pt x="153" y="203"/>
                  </a:cubicBezTo>
                  <a:cubicBezTo>
                    <a:pt x="207" y="182"/>
                    <a:pt x="240" y="116"/>
                    <a:pt x="207" y="63"/>
                  </a:cubicBezTo>
                  <a:cubicBezTo>
                    <a:pt x="207" y="30"/>
                    <a:pt x="170" y="13"/>
                    <a:pt x="137" y="13"/>
                  </a:cubicBezTo>
                  <a:cubicBezTo>
                    <a:pt x="129" y="5"/>
                    <a:pt x="120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4" name="Google Shape;12624;p31"/>
            <p:cNvSpPr/>
            <p:nvPr/>
          </p:nvSpPr>
          <p:spPr>
            <a:xfrm>
              <a:off x="4220650" y="31335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0" y="0"/>
                  </a:moveTo>
                  <a:cubicBezTo>
                    <a:pt x="57" y="0"/>
                    <a:pt x="15" y="44"/>
                    <a:pt x="0" y="90"/>
                  </a:cubicBezTo>
                  <a:cubicBezTo>
                    <a:pt x="0" y="107"/>
                    <a:pt x="0" y="123"/>
                    <a:pt x="17" y="139"/>
                  </a:cubicBezTo>
                  <a:cubicBezTo>
                    <a:pt x="17" y="139"/>
                    <a:pt x="17" y="156"/>
                    <a:pt x="33" y="156"/>
                  </a:cubicBezTo>
                  <a:cubicBezTo>
                    <a:pt x="50" y="193"/>
                    <a:pt x="71" y="193"/>
                    <a:pt x="104" y="210"/>
                  </a:cubicBezTo>
                  <a:cubicBezTo>
                    <a:pt x="120" y="210"/>
                    <a:pt x="153" y="210"/>
                    <a:pt x="174" y="193"/>
                  </a:cubicBezTo>
                  <a:cubicBezTo>
                    <a:pt x="190" y="172"/>
                    <a:pt x="207" y="139"/>
                    <a:pt x="223" y="123"/>
                  </a:cubicBezTo>
                  <a:cubicBezTo>
                    <a:pt x="223" y="53"/>
                    <a:pt x="190" y="3"/>
                    <a:pt x="120" y="3"/>
                  </a:cubicBezTo>
                  <a:cubicBezTo>
                    <a:pt x="113" y="1"/>
                    <a:pt x="107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5" name="Google Shape;12625;p31"/>
            <p:cNvSpPr/>
            <p:nvPr/>
          </p:nvSpPr>
          <p:spPr>
            <a:xfrm>
              <a:off x="4229625" y="3146000"/>
              <a:ext cx="5675" cy="5250"/>
            </a:xfrm>
            <a:custGeom>
              <a:avLst/>
              <a:gdLst/>
              <a:ahLst/>
              <a:cxnLst/>
              <a:rect l="l" t="t" r="r" b="b"/>
              <a:pathLst>
                <a:path w="227" h="210" extrusionOk="0">
                  <a:moveTo>
                    <a:pt x="117" y="0"/>
                  </a:moveTo>
                  <a:cubicBezTo>
                    <a:pt x="86" y="0"/>
                    <a:pt x="58" y="16"/>
                    <a:pt x="37" y="36"/>
                  </a:cubicBezTo>
                  <a:cubicBezTo>
                    <a:pt x="0" y="69"/>
                    <a:pt x="0" y="86"/>
                    <a:pt x="0" y="123"/>
                  </a:cubicBezTo>
                  <a:cubicBezTo>
                    <a:pt x="0" y="123"/>
                    <a:pt x="0" y="139"/>
                    <a:pt x="21" y="139"/>
                  </a:cubicBezTo>
                  <a:cubicBezTo>
                    <a:pt x="21" y="156"/>
                    <a:pt x="37" y="172"/>
                    <a:pt x="37" y="189"/>
                  </a:cubicBezTo>
                  <a:cubicBezTo>
                    <a:pt x="57" y="203"/>
                    <a:pt x="79" y="210"/>
                    <a:pt x="102" y="210"/>
                  </a:cubicBezTo>
                  <a:cubicBezTo>
                    <a:pt x="136" y="210"/>
                    <a:pt x="170" y="195"/>
                    <a:pt x="190" y="172"/>
                  </a:cubicBezTo>
                  <a:cubicBezTo>
                    <a:pt x="206" y="156"/>
                    <a:pt x="227" y="123"/>
                    <a:pt x="206" y="86"/>
                  </a:cubicBezTo>
                  <a:cubicBezTo>
                    <a:pt x="206" y="69"/>
                    <a:pt x="190" y="36"/>
                    <a:pt x="173" y="20"/>
                  </a:cubicBezTo>
                  <a:cubicBezTo>
                    <a:pt x="155" y="6"/>
                    <a:pt x="135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6" name="Google Shape;12626;p31"/>
            <p:cNvSpPr/>
            <p:nvPr/>
          </p:nvSpPr>
          <p:spPr>
            <a:xfrm>
              <a:off x="4224475" y="3172100"/>
              <a:ext cx="5675" cy="5050"/>
            </a:xfrm>
            <a:custGeom>
              <a:avLst/>
              <a:gdLst/>
              <a:ahLst/>
              <a:cxnLst/>
              <a:rect l="l" t="t" r="r" b="b"/>
              <a:pathLst>
                <a:path w="227" h="202" extrusionOk="0">
                  <a:moveTo>
                    <a:pt x="99" y="0"/>
                  </a:moveTo>
                  <a:cubicBezTo>
                    <a:pt x="68" y="0"/>
                    <a:pt x="39" y="12"/>
                    <a:pt x="21" y="40"/>
                  </a:cubicBezTo>
                  <a:cubicBezTo>
                    <a:pt x="0" y="56"/>
                    <a:pt x="0" y="93"/>
                    <a:pt x="0" y="110"/>
                  </a:cubicBezTo>
                  <a:lnTo>
                    <a:pt x="0" y="143"/>
                  </a:lnTo>
                  <a:cubicBezTo>
                    <a:pt x="21" y="159"/>
                    <a:pt x="21" y="176"/>
                    <a:pt x="37" y="176"/>
                  </a:cubicBezTo>
                  <a:cubicBezTo>
                    <a:pt x="60" y="192"/>
                    <a:pt x="86" y="202"/>
                    <a:pt x="112" y="202"/>
                  </a:cubicBezTo>
                  <a:cubicBezTo>
                    <a:pt x="143" y="202"/>
                    <a:pt x="172" y="188"/>
                    <a:pt x="190" y="159"/>
                  </a:cubicBezTo>
                  <a:cubicBezTo>
                    <a:pt x="227" y="126"/>
                    <a:pt x="206" y="56"/>
                    <a:pt x="173" y="23"/>
                  </a:cubicBezTo>
                  <a:cubicBezTo>
                    <a:pt x="151" y="8"/>
                    <a:pt x="125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7" name="Google Shape;12627;p31"/>
            <p:cNvSpPr/>
            <p:nvPr/>
          </p:nvSpPr>
          <p:spPr>
            <a:xfrm>
              <a:off x="4192300" y="3131925"/>
              <a:ext cx="6000" cy="5250"/>
            </a:xfrm>
            <a:custGeom>
              <a:avLst/>
              <a:gdLst/>
              <a:ahLst/>
              <a:cxnLst/>
              <a:rect l="l" t="t" r="r" b="b"/>
              <a:pathLst>
                <a:path w="240" h="210" extrusionOk="0">
                  <a:moveTo>
                    <a:pt x="131" y="1"/>
                  </a:moveTo>
                  <a:cubicBezTo>
                    <a:pt x="116" y="1"/>
                    <a:pt x="101" y="5"/>
                    <a:pt x="87" y="14"/>
                  </a:cubicBezTo>
                  <a:cubicBezTo>
                    <a:pt x="34" y="30"/>
                    <a:pt x="1" y="84"/>
                    <a:pt x="34" y="133"/>
                  </a:cubicBezTo>
                  <a:cubicBezTo>
                    <a:pt x="46" y="187"/>
                    <a:pt x="81" y="209"/>
                    <a:pt x="128" y="209"/>
                  </a:cubicBezTo>
                  <a:cubicBezTo>
                    <a:pt x="142" y="209"/>
                    <a:pt x="158" y="207"/>
                    <a:pt x="174" y="203"/>
                  </a:cubicBezTo>
                  <a:cubicBezTo>
                    <a:pt x="223" y="187"/>
                    <a:pt x="240" y="117"/>
                    <a:pt x="223" y="67"/>
                  </a:cubicBezTo>
                  <a:cubicBezTo>
                    <a:pt x="211" y="29"/>
                    <a:pt x="17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8" name="Google Shape;12628;p31"/>
            <p:cNvSpPr/>
            <p:nvPr/>
          </p:nvSpPr>
          <p:spPr>
            <a:xfrm>
              <a:off x="4216725" y="31464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2" y="1"/>
                  </a:moveTo>
                  <a:cubicBezTo>
                    <a:pt x="53" y="1"/>
                    <a:pt x="1" y="44"/>
                    <a:pt x="1" y="90"/>
                  </a:cubicBezTo>
                  <a:lnTo>
                    <a:pt x="1" y="140"/>
                  </a:lnTo>
                  <a:lnTo>
                    <a:pt x="21" y="156"/>
                  </a:lnTo>
                  <a:cubicBezTo>
                    <a:pt x="38" y="193"/>
                    <a:pt x="54" y="193"/>
                    <a:pt x="87" y="210"/>
                  </a:cubicBezTo>
                  <a:cubicBezTo>
                    <a:pt x="141" y="210"/>
                    <a:pt x="190" y="173"/>
                    <a:pt x="207" y="123"/>
                  </a:cubicBezTo>
                  <a:cubicBezTo>
                    <a:pt x="207" y="90"/>
                    <a:pt x="207" y="53"/>
                    <a:pt x="190" y="37"/>
                  </a:cubicBezTo>
                  <a:cubicBezTo>
                    <a:pt x="174" y="20"/>
                    <a:pt x="141" y="4"/>
                    <a:pt x="124" y="4"/>
                  </a:cubicBezTo>
                  <a:cubicBezTo>
                    <a:pt x="117" y="2"/>
                    <a:pt x="110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9" name="Google Shape;12629;p31"/>
            <p:cNvSpPr/>
            <p:nvPr/>
          </p:nvSpPr>
          <p:spPr>
            <a:xfrm>
              <a:off x="4236925" y="3182000"/>
              <a:ext cx="5200" cy="5025"/>
            </a:xfrm>
            <a:custGeom>
              <a:avLst/>
              <a:gdLst/>
              <a:ahLst/>
              <a:cxnLst/>
              <a:rect l="l" t="t" r="r" b="b"/>
              <a:pathLst>
                <a:path w="208" h="201" extrusionOk="0">
                  <a:moveTo>
                    <a:pt x="91" y="1"/>
                  </a:moveTo>
                  <a:cubicBezTo>
                    <a:pt x="47" y="1"/>
                    <a:pt x="1" y="35"/>
                    <a:pt x="1" y="89"/>
                  </a:cubicBezTo>
                  <a:lnTo>
                    <a:pt x="1" y="126"/>
                  </a:lnTo>
                  <a:lnTo>
                    <a:pt x="1" y="142"/>
                  </a:lnTo>
                  <a:lnTo>
                    <a:pt x="17" y="159"/>
                  </a:lnTo>
                  <a:cubicBezTo>
                    <a:pt x="38" y="175"/>
                    <a:pt x="54" y="192"/>
                    <a:pt x="87" y="192"/>
                  </a:cubicBezTo>
                  <a:cubicBezTo>
                    <a:pt x="97" y="198"/>
                    <a:pt x="106" y="200"/>
                    <a:pt x="114" y="200"/>
                  </a:cubicBezTo>
                  <a:cubicBezTo>
                    <a:pt x="134" y="200"/>
                    <a:pt x="151" y="187"/>
                    <a:pt x="174" y="175"/>
                  </a:cubicBezTo>
                  <a:cubicBezTo>
                    <a:pt x="191" y="159"/>
                    <a:pt x="207" y="142"/>
                    <a:pt x="207" y="109"/>
                  </a:cubicBezTo>
                  <a:cubicBezTo>
                    <a:pt x="207" y="89"/>
                    <a:pt x="207" y="72"/>
                    <a:pt x="191" y="39"/>
                  </a:cubicBezTo>
                  <a:cubicBezTo>
                    <a:pt x="174" y="23"/>
                    <a:pt x="158" y="6"/>
                    <a:pt x="120" y="6"/>
                  </a:cubicBezTo>
                  <a:cubicBezTo>
                    <a:pt x="111" y="2"/>
                    <a:pt x="101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0" name="Google Shape;12630;p31"/>
            <p:cNvSpPr/>
            <p:nvPr/>
          </p:nvSpPr>
          <p:spPr>
            <a:xfrm>
              <a:off x="4233125" y="3132150"/>
              <a:ext cx="5575" cy="5050"/>
            </a:xfrm>
            <a:custGeom>
              <a:avLst/>
              <a:gdLst/>
              <a:ahLst/>
              <a:cxnLst/>
              <a:rect l="l" t="t" r="r" b="b"/>
              <a:pathLst>
                <a:path w="223" h="202" extrusionOk="0">
                  <a:moveTo>
                    <a:pt x="93" y="1"/>
                  </a:moveTo>
                  <a:cubicBezTo>
                    <a:pt x="50" y="1"/>
                    <a:pt x="14" y="33"/>
                    <a:pt x="0" y="91"/>
                  </a:cubicBezTo>
                  <a:cubicBezTo>
                    <a:pt x="0" y="108"/>
                    <a:pt x="0" y="124"/>
                    <a:pt x="17" y="145"/>
                  </a:cubicBezTo>
                  <a:cubicBezTo>
                    <a:pt x="17" y="145"/>
                    <a:pt x="17" y="162"/>
                    <a:pt x="33" y="162"/>
                  </a:cubicBezTo>
                  <a:cubicBezTo>
                    <a:pt x="50" y="178"/>
                    <a:pt x="66" y="194"/>
                    <a:pt x="103" y="194"/>
                  </a:cubicBezTo>
                  <a:cubicBezTo>
                    <a:pt x="108" y="199"/>
                    <a:pt x="114" y="201"/>
                    <a:pt x="121" y="201"/>
                  </a:cubicBezTo>
                  <a:cubicBezTo>
                    <a:pt x="138" y="201"/>
                    <a:pt x="158" y="190"/>
                    <a:pt x="169" y="178"/>
                  </a:cubicBezTo>
                  <a:cubicBezTo>
                    <a:pt x="190" y="162"/>
                    <a:pt x="206" y="145"/>
                    <a:pt x="223" y="108"/>
                  </a:cubicBezTo>
                  <a:cubicBezTo>
                    <a:pt x="223" y="91"/>
                    <a:pt x="206" y="58"/>
                    <a:pt x="190" y="42"/>
                  </a:cubicBezTo>
                  <a:cubicBezTo>
                    <a:pt x="169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1" name="Google Shape;12631;p31"/>
            <p:cNvSpPr/>
            <p:nvPr/>
          </p:nvSpPr>
          <p:spPr>
            <a:xfrm>
              <a:off x="4236100" y="3195750"/>
              <a:ext cx="5200" cy="4975"/>
            </a:xfrm>
            <a:custGeom>
              <a:avLst/>
              <a:gdLst/>
              <a:ahLst/>
              <a:cxnLst/>
              <a:rect l="l" t="t" r="r" b="b"/>
              <a:pathLst>
                <a:path w="208" h="199" extrusionOk="0">
                  <a:moveTo>
                    <a:pt x="87" y="0"/>
                  </a:moveTo>
                  <a:cubicBezTo>
                    <a:pt x="35" y="0"/>
                    <a:pt x="1" y="33"/>
                    <a:pt x="1" y="91"/>
                  </a:cubicBezTo>
                  <a:lnTo>
                    <a:pt x="1" y="141"/>
                  </a:lnTo>
                  <a:lnTo>
                    <a:pt x="17" y="157"/>
                  </a:lnTo>
                  <a:cubicBezTo>
                    <a:pt x="34" y="178"/>
                    <a:pt x="50" y="194"/>
                    <a:pt x="87" y="194"/>
                  </a:cubicBezTo>
                  <a:cubicBezTo>
                    <a:pt x="96" y="197"/>
                    <a:pt x="104" y="199"/>
                    <a:pt x="113" y="199"/>
                  </a:cubicBezTo>
                  <a:cubicBezTo>
                    <a:pt x="154" y="199"/>
                    <a:pt x="193" y="166"/>
                    <a:pt x="207" y="108"/>
                  </a:cubicBezTo>
                  <a:cubicBezTo>
                    <a:pt x="207" y="91"/>
                    <a:pt x="207" y="54"/>
                    <a:pt x="191" y="38"/>
                  </a:cubicBezTo>
                  <a:cubicBezTo>
                    <a:pt x="174" y="21"/>
                    <a:pt x="137" y="5"/>
                    <a:pt x="120" y="5"/>
                  </a:cubicBezTo>
                  <a:cubicBezTo>
                    <a:pt x="109" y="2"/>
                    <a:pt x="97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2" name="Google Shape;12632;p31"/>
            <p:cNvSpPr/>
            <p:nvPr/>
          </p:nvSpPr>
          <p:spPr>
            <a:xfrm>
              <a:off x="4214150" y="3159675"/>
              <a:ext cx="6100" cy="5400"/>
            </a:xfrm>
            <a:custGeom>
              <a:avLst/>
              <a:gdLst/>
              <a:ahLst/>
              <a:cxnLst/>
              <a:rect l="l" t="t" r="r" b="b"/>
              <a:pathLst>
                <a:path w="244" h="216" extrusionOk="0">
                  <a:moveTo>
                    <a:pt x="115" y="0"/>
                  </a:moveTo>
                  <a:cubicBezTo>
                    <a:pt x="106" y="0"/>
                    <a:pt x="97" y="2"/>
                    <a:pt x="87" y="5"/>
                  </a:cubicBezTo>
                  <a:cubicBezTo>
                    <a:pt x="21" y="38"/>
                    <a:pt x="1" y="91"/>
                    <a:pt x="21" y="141"/>
                  </a:cubicBezTo>
                  <a:cubicBezTo>
                    <a:pt x="35" y="185"/>
                    <a:pt x="82" y="215"/>
                    <a:pt x="128" y="215"/>
                  </a:cubicBezTo>
                  <a:cubicBezTo>
                    <a:pt x="138" y="215"/>
                    <a:pt x="148" y="214"/>
                    <a:pt x="157" y="211"/>
                  </a:cubicBezTo>
                  <a:cubicBezTo>
                    <a:pt x="207" y="178"/>
                    <a:pt x="244" y="124"/>
                    <a:pt x="207" y="75"/>
                  </a:cubicBezTo>
                  <a:cubicBezTo>
                    <a:pt x="193" y="31"/>
                    <a:pt x="157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3" name="Google Shape;12633;p31"/>
            <p:cNvSpPr/>
            <p:nvPr/>
          </p:nvSpPr>
          <p:spPr>
            <a:xfrm>
              <a:off x="4203025" y="31532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6" y="0"/>
                  </a:moveTo>
                  <a:cubicBezTo>
                    <a:pt x="54" y="0"/>
                    <a:pt x="14" y="35"/>
                    <a:pt x="0" y="90"/>
                  </a:cubicBezTo>
                  <a:cubicBezTo>
                    <a:pt x="0" y="107"/>
                    <a:pt x="0" y="128"/>
                    <a:pt x="17" y="144"/>
                  </a:cubicBezTo>
                  <a:cubicBezTo>
                    <a:pt x="17" y="144"/>
                    <a:pt x="17" y="161"/>
                    <a:pt x="33" y="161"/>
                  </a:cubicBezTo>
                  <a:cubicBezTo>
                    <a:pt x="33" y="177"/>
                    <a:pt x="71" y="194"/>
                    <a:pt x="104" y="210"/>
                  </a:cubicBezTo>
                  <a:cubicBezTo>
                    <a:pt x="157" y="210"/>
                    <a:pt x="207" y="177"/>
                    <a:pt x="223" y="128"/>
                  </a:cubicBezTo>
                  <a:cubicBezTo>
                    <a:pt x="223" y="90"/>
                    <a:pt x="207" y="58"/>
                    <a:pt x="190" y="41"/>
                  </a:cubicBezTo>
                  <a:cubicBezTo>
                    <a:pt x="174" y="25"/>
                    <a:pt x="157" y="4"/>
                    <a:pt x="120" y="4"/>
                  </a:cubicBezTo>
                  <a:cubicBezTo>
                    <a:pt x="112" y="1"/>
                    <a:pt x="104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4" name="Google Shape;12634;p31"/>
            <p:cNvSpPr/>
            <p:nvPr/>
          </p:nvSpPr>
          <p:spPr>
            <a:xfrm>
              <a:off x="4197450" y="310375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05" y="1"/>
                  </a:moveTo>
                  <a:cubicBezTo>
                    <a:pt x="76" y="1"/>
                    <a:pt x="47" y="14"/>
                    <a:pt x="17" y="44"/>
                  </a:cubicBezTo>
                  <a:cubicBezTo>
                    <a:pt x="1" y="61"/>
                    <a:pt x="1" y="94"/>
                    <a:pt x="1" y="110"/>
                  </a:cubicBezTo>
                  <a:cubicBezTo>
                    <a:pt x="1" y="127"/>
                    <a:pt x="1" y="127"/>
                    <a:pt x="17" y="147"/>
                  </a:cubicBezTo>
                  <a:cubicBezTo>
                    <a:pt x="17" y="164"/>
                    <a:pt x="34" y="180"/>
                    <a:pt x="34" y="180"/>
                  </a:cubicBezTo>
                  <a:cubicBezTo>
                    <a:pt x="58" y="195"/>
                    <a:pt x="84" y="203"/>
                    <a:pt x="110" y="203"/>
                  </a:cubicBezTo>
                  <a:cubicBezTo>
                    <a:pt x="141" y="203"/>
                    <a:pt x="170" y="191"/>
                    <a:pt x="190" y="164"/>
                  </a:cubicBezTo>
                  <a:cubicBezTo>
                    <a:pt x="223" y="127"/>
                    <a:pt x="223" y="61"/>
                    <a:pt x="174" y="24"/>
                  </a:cubicBezTo>
                  <a:cubicBezTo>
                    <a:pt x="150" y="9"/>
                    <a:pt x="128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5" name="Google Shape;12635;p31"/>
            <p:cNvSpPr/>
            <p:nvPr/>
          </p:nvSpPr>
          <p:spPr>
            <a:xfrm>
              <a:off x="4200450" y="3090100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5" y="1"/>
                  </a:moveTo>
                  <a:cubicBezTo>
                    <a:pt x="53" y="1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17" y="141"/>
                    <a:pt x="17" y="157"/>
                    <a:pt x="17" y="157"/>
                  </a:cubicBezTo>
                  <a:cubicBezTo>
                    <a:pt x="33" y="178"/>
                    <a:pt x="70" y="194"/>
                    <a:pt x="87" y="194"/>
                  </a:cubicBezTo>
                  <a:cubicBezTo>
                    <a:pt x="95" y="197"/>
                    <a:pt x="104" y="199"/>
                    <a:pt x="114" y="199"/>
                  </a:cubicBezTo>
                  <a:cubicBezTo>
                    <a:pt x="158" y="199"/>
                    <a:pt x="207" y="166"/>
                    <a:pt x="207" y="108"/>
                  </a:cubicBezTo>
                  <a:cubicBezTo>
                    <a:pt x="207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6" name="Google Shape;12636;p31"/>
            <p:cNvSpPr/>
            <p:nvPr/>
          </p:nvSpPr>
          <p:spPr>
            <a:xfrm>
              <a:off x="4238275" y="31679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7" y="0"/>
                    <a:pt x="66" y="0"/>
                    <a:pt x="33" y="17"/>
                  </a:cubicBezTo>
                  <a:cubicBezTo>
                    <a:pt x="17" y="33"/>
                    <a:pt x="0" y="54"/>
                    <a:pt x="0" y="87"/>
                  </a:cubicBezTo>
                  <a:lnTo>
                    <a:pt x="0" y="136"/>
                  </a:lnTo>
                  <a:cubicBezTo>
                    <a:pt x="17" y="136"/>
                    <a:pt x="17" y="157"/>
                    <a:pt x="17" y="157"/>
                  </a:cubicBezTo>
                  <a:cubicBezTo>
                    <a:pt x="33" y="190"/>
                    <a:pt x="66" y="190"/>
                    <a:pt x="87" y="207"/>
                  </a:cubicBezTo>
                  <a:cubicBezTo>
                    <a:pt x="137" y="207"/>
                    <a:pt x="207" y="174"/>
                    <a:pt x="207" y="120"/>
                  </a:cubicBezTo>
                  <a:cubicBezTo>
                    <a:pt x="207" y="87"/>
                    <a:pt x="207" y="54"/>
                    <a:pt x="190" y="33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7" name="Google Shape;12637;p31"/>
            <p:cNvSpPr/>
            <p:nvPr/>
          </p:nvSpPr>
          <p:spPr>
            <a:xfrm>
              <a:off x="4204375" y="31394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1" y="0"/>
                  </a:moveTo>
                  <a:cubicBezTo>
                    <a:pt x="109" y="0"/>
                    <a:pt x="96" y="3"/>
                    <a:pt x="83" y="7"/>
                  </a:cubicBezTo>
                  <a:cubicBezTo>
                    <a:pt x="33" y="23"/>
                    <a:pt x="0" y="77"/>
                    <a:pt x="17" y="143"/>
                  </a:cubicBezTo>
                  <a:cubicBezTo>
                    <a:pt x="29" y="183"/>
                    <a:pt x="72" y="202"/>
                    <a:pt x="113" y="202"/>
                  </a:cubicBezTo>
                  <a:cubicBezTo>
                    <a:pt x="127" y="202"/>
                    <a:pt x="140" y="200"/>
                    <a:pt x="153" y="196"/>
                  </a:cubicBezTo>
                  <a:cubicBezTo>
                    <a:pt x="206" y="180"/>
                    <a:pt x="239" y="110"/>
                    <a:pt x="223" y="60"/>
                  </a:cubicBezTo>
                  <a:cubicBezTo>
                    <a:pt x="195" y="20"/>
                    <a:pt x="160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8" name="Google Shape;12638;p31"/>
            <p:cNvSpPr/>
            <p:nvPr/>
          </p:nvSpPr>
          <p:spPr>
            <a:xfrm>
              <a:off x="4209000" y="3190600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16" y="0"/>
                  </a:moveTo>
                  <a:cubicBezTo>
                    <a:pt x="106" y="0"/>
                    <a:pt x="97" y="2"/>
                    <a:pt x="87" y="5"/>
                  </a:cubicBezTo>
                  <a:cubicBezTo>
                    <a:pt x="38" y="38"/>
                    <a:pt x="1" y="91"/>
                    <a:pt x="38" y="141"/>
                  </a:cubicBezTo>
                  <a:cubicBezTo>
                    <a:pt x="38" y="157"/>
                    <a:pt x="54" y="178"/>
                    <a:pt x="54" y="178"/>
                  </a:cubicBezTo>
                  <a:cubicBezTo>
                    <a:pt x="87" y="211"/>
                    <a:pt x="124" y="211"/>
                    <a:pt x="174" y="211"/>
                  </a:cubicBezTo>
                  <a:cubicBezTo>
                    <a:pt x="207" y="194"/>
                    <a:pt x="227" y="157"/>
                    <a:pt x="227" y="108"/>
                  </a:cubicBezTo>
                  <a:lnTo>
                    <a:pt x="227" y="75"/>
                  </a:lnTo>
                  <a:cubicBezTo>
                    <a:pt x="210" y="30"/>
                    <a:pt x="16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9" name="Google Shape;12639;p31"/>
            <p:cNvSpPr/>
            <p:nvPr/>
          </p:nvSpPr>
          <p:spPr>
            <a:xfrm>
              <a:off x="4213325" y="31786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71" y="0"/>
                    <a:pt x="1" y="37"/>
                    <a:pt x="1" y="87"/>
                  </a:cubicBezTo>
                  <a:lnTo>
                    <a:pt x="1" y="140"/>
                  </a:lnTo>
                  <a:cubicBezTo>
                    <a:pt x="1" y="157"/>
                    <a:pt x="17" y="157"/>
                    <a:pt x="17" y="173"/>
                  </a:cubicBezTo>
                  <a:cubicBezTo>
                    <a:pt x="34" y="190"/>
                    <a:pt x="54" y="206"/>
                    <a:pt x="87" y="206"/>
                  </a:cubicBezTo>
                  <a:cubicBezTo>
                    <a:pt x="94" y="208"/>
                    <a:pt x="101" y="210"/>
                    <a:pt x="107" y="210"/>
                  </a:cubicBezTo>
                  <a:cubicBezTo>
                    <a:pt x="150" y="210"/>
                    <a:pt x="193" y="166"/>
                    <a:pt x="207" y="120"/>
                  </a:cubicBezTo>
                  <a:cubicBezTo>
                    <a:pt x="207" y="87"/>
                    <a:pt x="207" y="70"/>
                    <a:pt x="190" y="54"/>
                  </a:cubicBezTo>
                  <a:cubicBezTo>
                    <a:pt x="174" y="17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0" name="Google Shape;12640;p31"/>
            <p:cNvSpPr/>
            <p:nvPr/>
          </p:nvSpPr>
          <p:spPr>
            <a:xfrm>
              <a:off x="4203425" y="3167400"/>
              <a:ext cx="6125" cy="5400"/>
            </a:xfrm>
            <a:custGeom>
              <a:avLst/>
              <a:gdLst/>
              <a:ahLst/>
              <a:cxnLst/>
              <a:rect l="l" t="t" r="r" b="b"/>
              <a:pathLst>
                <a:path w="245" h="216" extrusionOk="0">
                  <a:moveTo>
                    <a:pt x="115" y="1"/>
                  </a:moveTo>
                  <a:cubicBezTo>
                    <a:pt x="106" y="1"/>
                    <a:pt x="97" y="2"/>
                    <a:pt x="88" y="5"/>
                  </a:cubicBezTo>
                  <a:cubicBezTo>
                    <a:pt x="38" y="38"/>
                    <a:pt x="1" y="91"/>
                    <a:pt x="17" y="141"/>
                  </a:cubicBezTo>
                  <a:cubicBezTo>
                    <a:pt x="48" y="185"/>
                    <a:pt x="87" y="215"/>
                    <a:pt x="130" y="215"/>
                  </a:cubicBezTo>
                  <a:cubicBezTo>
                    <a:pt x="139" y="215"/>
                    <a:pt x="148" y="214"/>
                    <a:pt x="158" y="211"/>
                  </a:cubicBezTo>
                  <a:cubicBezTo>
                    <a:pt x="207" y="178"/>
                    <a:pt x="244" y="124"/>
                    <a:pt x="224" y="75"/>
                  </a:cubicBezTo>
                  <a:cubicBezTo>
                    <a:pt x="196" y="31"/>
                    <a:pt x="158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4">
    <p:spTree>
      <p:nvGrpSpPr>
        <p:cNvPr id="1" name="Shape 12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2" name="Google Shape;12642;p32"/>
          <p:cNvSpPr/>
          <p:nvPr/>
        </p:nvSpPr>
        <p:spPr>
          <a:xfrm>
            <a:off x="-1861550" y="4232062"/>
            <a:ext cx="3544899" cy="2900477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43" name="Google Shape;12643;p32"/>
          <p:cNvSpPr/>
          <p:nvPr/>
        </p:nvSpPr>
        <p:spPr>
          <a:xfrm rot="10800000">
            <a:off x="7414322" y="-446052"/>
            <a:ext cx="2703633" cy="1416321"/>
          </a:xfrm>
          <a:custGeom>
            <a:avLst/>
            <a:gdLst/>
            <a:ahLst/>
            <a:cxnLst/>
            <a:rect l="l" t="t" r="r" b="b"/>
            <a:pathLst>
              <a:path w="6391" h="3348" extrusionOk="0">
                <a:moveTo>
                  <a:pt x="4246" y="1"/>
                </a:moveTo>
                <a:cubicBezTo>
                  <a:pt x="3652" y="1"/>
                  <a:pt x="3094" y="381"/>
                  <a:pt x="2523" y="581"/>
                </a:cubicBezTo>
                <a:cubicBezTo>
                  <a:pt x="2085" y="748"/>
                  <a:pt x="1627" y="811"/>
                  <a:pt x="1165" y="811"/>
                </a:cubicBezTo>
                <a:cubicBezTo>
                  <a:pt x="776" y="811"/>
                  <a:pt x="385" y="767"/>
                  <a:pt x="0" y="704"/>
                </a:cubicBezTo>
                <a:lnTo>
                  <a:pt x="0" y="3347"/>
                </a:lnTo>
                <a:lnTo>
                  <a:pt x="6391" y="3347"/>
                </a:lnTo>
                <a:cubicBezTo>
                  <a:pt x="6288" y="2696"/>
                  <a:pt x="6098" y="2044"/>
                  <a:pt x="5822" y="1426"/>
                </a:cubicBezTo>
                <a:cubicBezTo>
                  <a:pt x="5566" y="787"/>
                  <a:pt x="5117" y="135"/>
                  <a:pt x="4449" y="16"/>
                </a:cubicBezTo>
                <a:cubicBezTo>
                  <a:pt x="4381" y="5"/>
                  <a:pt x="4313" y="1"/>
                  <a:pt x="424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44" name="Google Shape;12644;p3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2645" name="Google Shape;12645;p32"/>
          <p:cNvGrpSpPr/>
          <p:nvPr/>
        </p:nvGrpSpPr>
        <p:grpSpPr>
          <a:xfrm flipH="1">
            <a:off x="7478411" y="4134886"/>
            <a:ext cx="1777950" cy="1118873"/>
            <a:chOff x="4560800" y="2780575"/>
            <a:chExt cx="421775" cy="265425"/>
          </a:xfrm>
        </p:grpSpPr>
        <p:sp>
          <p:nvSpPr>
            <p:cNvPr id="12646" name="Google Shape;12646;p32"/>
            <p:cNvSpPr/>
            <p:nvPr/>
          </p:nvSpPr>
          <p:spPr>
            <a:xfrm>
              <a:off x="4696950" y="281757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7" y="0"/>
                  </a:moveTo>
                  <a:cubicBezTo>
                    <a:pt x="87" y="0"/>
                    <a:pt x="45" y="32"/>
                    <a:pt x="33" y="83"/>
                  </a:cubicBezTo>
                  <a:cubicBezTo>
                    <a:pt x="0" y="153"/>
                    <a:pt x="33" y="236"/>
                    <a:pt x="87" y="256"/>
                  </a:cubicBezTo>
                  <a:cubicBezTo>
                    <a:pt x="103" y="256"/>
                    <a:pt x="120" y="273"/>
                    <a:pt x="136" y="273"/>
                  </a:cubicBezTo>
                  <a:cubicBezTo>
                    <a:pt x="169" y="256"/>
                    <a:pt x="223" y="236"/>
                    <a:pt x="240" y="186"/>
                  </a:cubicBezTo>
                  <a:cubicBezTo>
                    <a:pt x="240" y="133"/>
                    <a:pt x="240" y="83"/>
                    <a:pt x="207" y="50"/>
                  </a:cubicBezTo>
                  <a:cubicBezTo>
                    <a:pt x="207" y="30"/>
                    <a:pt x="190" y="13"/>
                    <a:pt x="169" y="13"/>
                  </a:cubicBezTo>
                  <a:cubicBezTo>
                    <a:pt x="156" y="4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7" name="Google Shape;12647;p32"/>
            <p:cNvSpPr/>
            <p:nvPr/>
          </p:nvSpPr>
          <p:spPr>
            <a:xfrm>
              <a:off x="4693950" y="2831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3" y="1"/>
                  </a:moveTo>
                  <a:cubicBezTo>
                    <a:pt x="79" y="1"/>
                    <a:pt x="31" y="33"/>
                    <a:pt x="17" y="72"/>
                  </a:cubicBezTo>
                  <a:cubicBezTo>
                    <a:pt x="17" y="110"/>
                    <a:pt x="1" y="126"/>
                    <a:pt x="17" y="143"/>
                  </a:cubicBezTo>
                  <a:cubicBezTo>
                    <a:pt x="17" y="192"/>
                    <a:pt x="34" y="229"/>
                    <a:pt x="83" y="246"/>
                  </a:cubicBezTo>
                  <a:cubicBezTo>
                    <a:pt x="99" y="252"/>
                    <a:pt x="113" y="256"/>
                    <a:pt x="128" y="256"/>
                  </a:cubicBezTo>
                  <a:cubicBezTo>
                    <a:pt x="148" y="256"/>
                    <a:pt x="167" y="248"/>
                    <a:pt x="186" y="229"/>
                  </a:cubicBezTo>
                  <a:cubicBezTo>
                    <a:pt x="207" y="213"/>
                    <a:pt x="223" y="192"/>
                    <a:pt x="223" y="176"/>
                  </a:cubicBezTo>
                  <a:cubicBezTo>
                    <a:pt x="240" y="110"/>
                    <a:pt x="223" y="39"/>
                    <a:pt x="153" y="6"/>
                  </a:cubicBezTo>
                  <a:cubicBezTo>
                    <a:pt x="144" y="2"/>
                    <a:pt x="133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8" name="Google Shape;12648;p32"/>
            <p:cNvSpPr/>
            <p:nvPr/>
          </p:nvSpPr>
          <p:spPr>
            <a:xfrm>
              <a:off x="4704675" y="287622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3" y="1"/>
                  </a:moveTo>
                  <a:cubicBezTo>
                    <a:pt x="98" y="1"/>
                    <a:pt x="47" y="33"/>
                    <a:pt x="34" y="91"/>
                  </a:cubicBezTo>
                  <a:cubicBezTo>
                    <a:pt x="1" y="141"/>
                    <a:pt x="34" y="227"/>
                    <a:pt x="87" y="244"/>
                  </a:cubicBezTo>
                  <a:cubicBezTo>
                    <a:pt x="105" y="254"/>
                    <a:pt x="122" y="259"/>
                    <a:pt x="138" y="259"/>
                  </a:cubicBezTo>
                  <a:cubicBezTo>
                    <a:pt x="181" y="259"/>
                    <a:pt x="216" y="226"/>
                    <a:pt x="240" y="178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61" y="2"/>
                    <a:pt x="152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9" name="Google Shape;12649;p32"/>
            <p:cNvSpPr/>
            <p:nvPr/>
          </p:nvSpPr>
          <p:spPr>
            <a:xfrm>
              <a:off x="4701700" y="28466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0"/>
                  </a:moveTo>
                  <a:cubicBezTo>
                    <a:pt x="103" y="0"/>
                    <a:pt x="66" y="0"/>
                    <a:pt x="50" y="3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44"/>
                    <a:pt x="66" y="260"/>
                    <a:pt x="103" y="260"/>
                  </a:cubicBezTo>
                  <a:cubicBezTo>
                    <a:pt x="136" y="260"/>
                    <a:pt x="153" y="260"/>
                    <a:pt x="186" y="227"/>
                  </a:cubicBezTo>
                  <a:cubicBezTo>
                    <a:pt x="206" y="206"/>
                    <a:pt x="223" y="173"/>
                    <a:pt x="223" y="140"/>
                  </a:cubicBezTo>
                  <a:cubicBezTo>
                    <a:pt x="223" y="103"/>
                    <a:pt x="223" y="70"/>
                    <a:pt x="206" y="54"/>
                  </a:cubicBezTo>
                  <a:cubicBezTo>
                    <a:pt x="186" y="37"/>
                    <a:pt x="169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0" name="Google Shape;12650;p32"/>
            <p:cNvSpPr/>
            <p:nvPr/>
          </p:nvSpPr>
          <p:spPr>
            <a:xfrm>
              <a:off x="4713650" y="2814475"/>
              <a:ext cx="5575" cy="6650"/>
            </a:xfrm>
            <a:custGeom>
              <a:avLst/>
              <a:gdLst/>
              <a:ahLst/>
              <a:cxnLst/>
              <a:rect l="l" t="t" r="r" b="b"/>
              <a:pathLst>
                <a:path w="223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4"/>
                  </a:cubicBezTo>
                  <a:cubicBezTo>
                    <a:pt x="17" y="191"/>
                    <a:pt x="37" y="224"/>
                    <a:pt x="54" y="240"/>
                  </a:cubicBezTo>
                  <a:cubicBezTo>
                    <a:pt x="77" y="252"/>
                    <a:pt x="92" y="265"/>
                    <a:pt x="112" y="265"/>
                  </a:cubicBezTo>
                  <a:cubicBezTo>
                    <a:pt x="120" y="265"/>
                    <a:pt x="129" y="263"/>
                    <a:pt x="140" y="257"/>
                  </a:cubicBezTo>
                  <a:cubicBezTo>
                    <a:pt x="190" y="257"/>
                    <a:pt x="223" y="224"/>
                    <a:pt x="223" y="174"/>
                  </a:cubicBezTo>
                  <a:cubicBezTo>
                    <a:pt x="206" y="121"/>
                    <a:pt x="173" y="71"/>
                    <a:pt x="157" y="17"/>
                  </a:cubicBezTo>
                  <a:cubicBezTo>
                    <a:pt x="14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1" name="Google Shape;12651;p32"/>
            <p:cNvSpPr/>
            <p:nvPr/>
          </p:nvSpPr>
          <p:spPr>
            <a:xfrm>
              <a:off x="4702925" y="28001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1" y="0"/>
                  </a:moveTo>
                  <a:cubicBezTo>
                    <a:pt x="83" y="0"/>
                    <a:pt x="31" y="35"/>
                    <a:pt x="17" y="91"/>
                  </a:cubicBezTo>
                  <a:cubicBezTo>
                    <a:pt x="1" y="144"/>
                    <a:pt x="17" y="231"/>
                    <a:pt x="87" y="247"/>
                  </a:cubicBezTo>
                  <a:cubicBezTo>
                    <a:pt x="87" y="264"/>
                    <a:pt x="120" y="264"/>
                    <a:pt x="120" y="264"/>
                  </a:cubicBezTo>
                  <a:cubicBezTo>
                    <a:pt x="174" y="247"/>
                    <a:pt x="207" y="231"/>
                    <a:pt x="223" y="177"/>
                  </a:cubicBezTo>
                  <a:cubicBezTo>
                    <a:pt x="240" y="128"/>
                    <a:pt x="223" y="74"/>
                    <a:pt x="207" y="41"/>
                  </a:cubicBezTo>
                  <a:cubicBezTo>
                    <a:pt x="190" y="25"/>
                    <a:pt x="174" y="25"/>
                    <a:pt x="157" y="4"/>
                  </a:cubicBezTo>
                  <a:cubicBezTo>
                    <a:pt x="149" y="1"/>
                    <a:pt x="140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2" name="Google Shape;12652;p32"/>
            <p:cNvSpPr/>
            <p:nvPr/>
          </p:nvSpPr>
          <p:spPr>
            <a:xfrm>
              <a:off x="4712400" y="2890975"/>
              <a:ext cx="3025" cy="5575"/>
            </a:xfrm>
            <a:custGeom>
              <a:avLst/>
              <a:gdLst/>
              <a:ahLst/>
              <a:cxnLst/>
              <a:rect l="l" t="t" r="r" b="b"/>
              <a:pathLst>
                <a:path w="121" h="223" extrusionOk="0">
                  <a:moveTo>
                    <a:pt x="104" y="0"/>
                  </a:moveTo>
                  <a:cubicBezTo>
                    <a:pt x="50" y="17"/>
                    <a:pt x="1" y="83"/>
                    <a:pt x="17" y="153"/>
                  </a:cubicBezTo>
                  <a:cubicBezTo>
                    <a:pt x="17" y="186"/>
                    <a:pt x="34" y="206"/>
                    <a:pt x="34" y="223"/>
                  </a:cubicBezTo>
                  <a:cubicBezTo>
                    <a:pt x="67" y="153"/>
                    <a:pt x="104" y="83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3" name="Google Shape;12653;p32"/>
            <p:cNvSpPr/>
            <p:nvPr/>
          </p:nvSpPr>
          <p:spPr>
            <a:xfrm>
              <a:off x="4686650" y="2848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6" y="1"/>
                  </a:moveTo>
                  <a:cubicBezTo>
                    <a:pt x="85" y="1"/>
                    <a:pt x="41" y="32"/>
                    <a:pt x="17" y="83"/>
                  </a:cubicBezTo>
                  <a:cubicBezTo>
                    <a:pt x="0" y="154"/>
                    <a:pt x="33" y="220"/>
                    <a:pt x="87" y="257"/>
                  </a:cubicBezTo>
                  <a:lnTo>
                    <a:pt x="136" y="257"/>
                  </a:lnTo>
                  <a:cubicBezTo>
                    <a:pt x="169" y="257"/>
                    <a:pt x="223" y="220"/>
                    <a:pt x="223" y="170"/>
                  </a:cubicBezTo>
                  <a:cubicBezTo>
                    <a:pt x="239" y="137"/>
                    <a:pt x="239" y="83"/>
                    <a:pt x="206" y="50"/>
                  </a:cubicBezTo>
                  <a:cubicBezTo>
                    <a:pt x="206" y="34"/>
                    <a:pt x="190" y="13"/>
                    <a:pt x="169" y="13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4" name="Google Shape;12654;p32"/>
            <p:cNvSpPr/>
            <p:nvPr/>
          </p:nvSpPr>
          <p:spPr>
            <a:xfrm>
              <a:off x="4690875" y="2804175"/>
              <a:ext cx="5675" cy="6425"/>
            </a:xfrm>
            <a:custGeom>
              <a:avLst/>
              <a:gdLst/>
              <a:ahLst/>
              <a:cxnLst/>
              <a:rect l="l" t="t" r="r" b="b"/>
              <a:pathLst>
                <a:path w="227" h="257" extrusionOk="0">
                  <a:moveTo>
                    <a:pt x="103" y="1"/>
                  </a:moveTo>
                  <a:cubicBezTo>
                    <a:pt x="37" y="1"/>
                    <a:pt x="0" y="71"/>
                    <a:pt x="0" y="137"/>
                  </a:cubicBezTo>
                  <a:cubicBezTo>
                    <a:pt x="21" y="174"/>
                    <a:pt x="37" y="207"/>
                    <a:pt x="54" y="223"/>
                  </a:cubicBezTo>
                  <a:cubicBezTo>
                    <a:pt x="70" y="256"/>
                    <a:pt x="103" y="256"/>
                    <a:pt x="140" y="256"/>
                  </a:cubicBezTo>
                  <a:cubicBezTo>
                    <a:pt x="157" y="240"/>
                    <a:pt x="190" y="223"/>
                    <a:pt x="206" y="207"/>
                  </a:cubicBezTo>
                  <a:cubicBezTo>
                    <a:pt x="227" y="174"/>
                    <a:pt x="227" y="137"/>
                    <a:pt x="227" y="104"/>
                  </a:cubicBezTo>
                  <a:cubicBezTo>
                    <a:pt x="227" y="71"/>
                    <a:pt x="206" y="34"/>
                    <a:pt x="190" y="17"/>
                  </a:cubicBezTo>
                  <a:cubicBezTo>
                    <a:pt x="173" y="17"/>
                    <a:pt x="17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5" name="Google Shape;12655;p32"/>
            <p:cNvSpPr/>
            <p:nvPr/>
          </p:nvSpPr>
          <p:spPr>
            <a:xfrm>
              <a:off x="4669850" y="2899425"/>
              <a:ext cx="6500" cy="6500"/>
            </a:xfrm>
            <a:custGeom>
              <a:avLst/>
              <a:gdLst/>
              <a:ahLst/>
              <a:cxnLst/>
              <a:rect l="l" t="t" r="r" b="b"/>
              <a:pathLst>
                <a:path w="260" h="260" extrusionOk="0">
                  <a:moveTo>
                    <a:pt x="145" y="0"/>
                  </a:moveTo>
                  <a:cubicBezTo>
                    <a:pt x="99" y="0"/>
                    <a:pt x="51" y="33"/>
                    <a:pt x="37" y="91"/>
                  </a:cubicBezTo>
                  <a:cubicBezTo>
                    <a:pt x="0" y="157"/>
                    <a:pt x="37" y="227"/>
                    <a:pt x="87" y="243"/>
                  </a:cubicBezTo>
                  <a:cubicBezTo>
                    <a:pt x="103" y="260"/>
                    <a:pt x="120" y="260"/>
                    <a:pt x="140" y="260"/>
                  </a:cubicBezTo>
                  <a:cubicBezTo>
                    <a:pt x="190" y="260"/>
                    <a:pt x="223" y="227"/>
                    <a:pt x="243" y="178"/>
                  </a:cubicBezTo>
                  <a:cubicBezTo>
                    <a:pt x="260" y="124"/>
                    <a:pt x="243" y="74"/>
                    <a:pt x="206" y="37"/>
                  </a:cubicBezTo>
                  <a:lnTo>
                    <a:pt x="173" y="4"/>
                  </a:lnTo>
                  <a:cubicBezTo>
                    <a:pt x="164" y="2"/>
                    <a:pt x="155" y="0"/>
                    <a:pt x="1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6" name="Google Shape;12656;p32"/>
            <p:cNvSpPr/>
            <p:nvPr/>
          </p:nvSpPr>
          <p:spPr>
            <a:xfrm>
              <a:off x="4681075" y="2913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0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33" y="10"/>
                    <a:pt x="0" y="76"/>
                    <a:pt x="17" y="146"/>
                  </a:cubicBezTo>
                  <a:cubicBezTo>
                    <a:pt x="17" y="179"/>
                    <a:pt x="33" y="216"/>
                    <a:pt x="50" y="232"/>
                  </a:cubicBezTo>
                  <a:cubicBezTo>
                    <a:pt x="66" y="249"/>
                    <a:pt x="104" y="265"/>
                    <a:pt x="137" y="265"/>
                  </a:cubicBezTo>
                  <a:cubicBezTo>
                    <a:pt x="186" y="249"/>
                    <a:pt x="240" y="179"/>
                    <a:pt x="223" y="113"/>
                  </a:cubicBezTo>
                  <a:cubicBezTo>
                    <a:pt x="223" y="59"/>
                    <a:pt x="186" y="26"/>
                    <a:pt x="153" y="10"/>
                  </a:cubicBezTo>
                  <a:cubicBezTo>
                    <a:pt x="142" y="10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7" name="Google Shape;12657;p32"/>
            <p:cNvSpPr/>
            <p:nvPr/>
          </p:nvSpPr>
          <p:spPr>
            <a:xfrm>
              <a:off x="4681475" y="29429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04" y="0"/>
                  </a:moveTo>
                  <a:cubicBezTo>
                    <a:pt x="67" y="17"/>
                    <a:pt x="50" y="17"/>
                    <a:pt x="34" y="33"/>
                  </a:cubicBezTo>
                  <a:cubicBezTo>
                    <a:pt x="17" y="66"/>
                    <a:pt x="1" y="120"/>
                    <a:pt x="1" y="153"/>
                  </a:cubicBezTo>
                  <a:cubicBezTo>
                    <a:pt x="17" y="190"/>
                    <a:pt x="34" y="223"/>
                    <a:pt x="50" y="239"/>
                  </a:cubicBezTo>
                  <a:cubicBezTo>
                    <a:pt x="62" y="251"/>
                    <a:pt x="84" y="263"/>
                    <a:pt x="108" y="263"/>
                  </a:cubicBezTo>
                  <a:cubicBezTo>
                    <a:pt x="117" y="263"/>
                    <a:pt x="127" y="261"/>
                    <a:pt x="137" y="256"/>
                  </a:cubicBezTo>
                  <a:cubicBezTo>
                    <a:pt x="191" y="256"/>
                    <a:pt x="224" y="190"/>
                    <a:pt x="224" y="120"/>
                  </a:cubicBezTo>
                  <a:cubicBezTo>
                    <a:pt x="224" y="66"/>
                    <a:pt x="191" y="33"/>
                    <a:pt x="154" y="17"/>
                  </a:cubicBezTo>
                  <a:cubicBezTo>
                    <a:pt x="137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8" name="Google Shape;12658;p32"/>
            <p:cNvSpPr/>
            <p:nvPr/>
          </p:nvSpPr>
          <p:spPr>
            <a:xfrm>
              <a:off x="4666850" y="28672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1"/>
                  </a:moveTo>
                  <a:cubicBezTo>
                    <a:pt x="104" y="1"/>
                    <a:pt x="71" y="1"/>
                    <a:pt x="54" y="38"/>
                  </a:cubicBezTo>
                  <a:cubicBezTo>
                    <a:pt x="1" y="71"/>
                    <a:pt x="1" y="158"/>
                    <a:pt x="33" y="207"/>
                  </a:cubicBezTo>
                  <a:cubicBezTo>
                    <a:pt x="54" y="245"/>
                    <a:pt x="82" y="263"/>
                    <a:pt x="113" y="263"/>
                  </a:cubicBezTo>
                  <a:cubicBezTo>
                    <a:pt x="139" y="263"/>
                    <a:pt x="166" y="250"/>
                    <a:pt x="190" y="228"/>
                  </a:cubicBezTo>
                  <a:cubicBezTo>
                    <a:pt x="240" y="191"/>
                    <a:pt x="240" y="104"/>
                    <a:pt x="207" y="54"/>
                  </a:cubicBezTo>
                  <a:cubicBezTo>
                    <a:pt x="190" y="38"/>
                    <a:pt x="174" y="21"/>
                    <a:pt x="157" y="21"/>
                  </a:cubicBezTo>
                  <a:cubicBezTo>
                    <a:pt x="157" y="1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9" name="Google Shape;12659;p32"/>
            <p:cNvSpPr/>
            <p:nvPr/>
          </p:nvSpPr>
          <p:spPr>
            <a:xfrm>
              <a:off x="4664275" y="29170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7" y="0"/>
                  </a:moveTo>
                  <a:cubicBezTo>
                    <a:pt x="81" y="0"/>
                    <a:pt x="45" y="22"/>
                    <a:pt x="17" y="72"/>
                  </a:cubicBezTo>
                  <a:cubicBezTo>
                    <a:pt x="0" y="142"/>
                    <a:pt x="33" y="229"/>
                    <a:pt x="87" y="245"/>
                  </a:cubicBezTo>
                  <a:cubicBezTo>
                    <a:pt x="104" y="262"/>
                    <a:pt x="120" y="262"/>
                    <a:pt x="136" y="262"/>
                  </a:cubicBezTo>
                  <a:cubicBezTo>
                    <a:pt x="174" y="245"/>
                    <a:pt x="207" y="229"/>
                    <a:pt x="223" y="175"/>
                  </a:cubicBezTo>
                  <a:cubicBezTo>
                    <a:pt x="240" y="126"/>
                    <a:pt x="240" y="72"/>
                    <a:pt x="207" y="39"/>
                  </a:cubicBezTo>
                  <a:cubicBezTo>
                    <a:pt x="190" y="23"/>
                    <a:pt x="190" y="6"/>
                    <a:pt x="174" y="6"/>
                  </a:cubicBezTo>
                  <a:cubicBezTo>
                    <a:pt x="157" y="2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0" name="Google Shape;12660;p32"/>
            <p:cNvSpPr/>
            <p:nvPr/>
          </p:nvSpPr>
          <p:spPr>
            <a:xfrm>
              <a:off x="4675925" y="292962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3" y="0"/>
                  </a:moveTo>
                  <a:cubicBezTo>
                    <a:pt x="66" y="0"/>
                    <a:pt x="33" y="17"/>
                    <a:pt x="17" y="50"/>
                  </a:cubicBezTo>
                  <a:cubicBezTo>
                    <a:pt x="0" y="66"/>
                    <a:pt x="0" y="103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3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06" y="66"/>
                    <a:pt x="206" y="33"/>
                    <a:pt x="169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1" name="Google Shape;12661;p32"/>
            <p:cNvSpPr/>
            <p:nvPr/>
          </p:nvSpPr>
          <p:spPr>
            <a:xfrm>
              <a:off x="4662525" y="288447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3" y="0"/>
                  </a:moveTo>
                  <a:cubicBezTo>
                    <a:pt x="70" y="0"/>
                    <a:pt x="37" y="17"/>
                    <a:pt x="21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21" y="207"/>
                    <a:pt x="54" y="240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90" y="240"/>
                    <a:pt x="227" y="174"/>
                    <a:pt x="227" y="103"/>
                  </a:cubicBezTo>
                  <a:cubicBezTo>
                    <a:pt x="227" y="70"/>
                    <a:pt x="206" y="54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2" name="Google Shape;12662;p32"/>
            <p:cNvSpPr/>
            <p:nvPr/>
          </p:nvSpPr>
          <p:spPr>
            <a:xfrm>
              <a:off x="4684475" y="28989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2" y="0"/>
                  </a:moveTo>
                  <a:cubicBezTo>
                    <a:pt x="84" y="0"/>
                    <a:pt x="60" y="12"/>
                    <a:pt x="34" y="23"/>
                  </a:cubicBezTo>
                  <a:cubicBezTo>
                    <a:pt x="17" y="40"/>
                    <a:pt x="1" y="73"/>
                    <a:pt x="1" y="110"/>
                  </a:cubicBezTo>
                  <a:cubicBezTo>
                    <a:pt x="1" y="143"/>
                    <a:pt x="1" y="176"/>
                    <a:pt x="17" y="213"/>
                  </a:cubicBezTo>
                  <a:cubicBezTo>
                    <a:pt x="50" y="229"/>
                    <a:pt x="71" y="246"/>
                    <a:pt x="104" y="262"/>
                  </a:cubicBezTo>
                  <a:cubicBezTo>
                    <a:pt x="137" y="262"/>
                    <a:pt x="153" y="246"/>
                    <a:pt x="190" y="229"/>
                  </a:cubicBezTo>
                  <a:cubicBezTo>
                    <a:pt x="223" y="176"/>
                    <a:pt x="240" y="110"/>
                    <a:pt x="207" y="40"/>
                  </a:cubicBezTo>
                  <a:cubicBezTo>
                    <a:pt x="190" y="23"/>
                    <a:pt x="174" y="7"/>
                    <a:pt x="153" y="7"/>
                  </a:cubicBezTo>
                  <a:lnTo>
                    <a:pt x="120" y="7"/>
                  </a:lnTo>
                  <a:cubicBezTo>
                    <a:pt x="115" y="2"/>
                    <a:pt x="109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3" name="Google Shape;12663;p32"/>
            <p:cNvSpPr/>
            <p:nvPr/>
          </p:nvSpPr>
          <p:spPr>
            <a:xfrm>
              <a:off x="4881550" y="29845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71" y="1"/>
                    <a:pt x="54" y="17"/>
                    <a:pt x="38" y="50"/>
                  </a:cubicBezTo>
                  <a:cubicBezTo>
                    <a:pt x="21" y="87"/>
                    <a:pt x="1" y="120"/>
                    <a:pt x="21" y="153"/>
                  </a:cubicBezTo>
                  <a:cubicBezTo>
                    <a:pt x="21" y="190"/>
                    <a:pt x="38" y="207"/>
                    <a:pt x="54" y="223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207" y="240"/>
                    <a:pt x="244" y="174"/>
                    <a:pt x="227" y="104"/>
                  </a:cubicBezTo>
                  <a:cubicBezTo>
                    <a:pt x="227" y="71"/>
                    <a:pt x="207" y="3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4" name="Google Shape;12664;p32"/>
            <p:cNvSpPr/>
            <p:nvPr/>
          </p:nvSpPr>
          <p:spPr>
            <a:xfrm>
              <a:off x="4673350" y="28067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66" y="1"/>
                    <a:pt x="33" y="17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17" y="207"/>
                    <a:pt x="50" y="240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40"/>
                    <a:pt x="239" y="174"/>
                    <a:pt x="223" y="104"/>
                  </a:cubicBezTo>
                  <a:cubicBezTo>
                    <a:pt x="223" y="71"/>
                    <a:pt x="206" y="50"/>
                    <a:pt x="169" y="17"/>
                  </a:cubicBezTo>
                  <a:cubicBezTo>
                    <a:pt x="169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5" name="Google Shape;12665;p32"/>
            <p:cNvSpPr/>
            <p:nvPr/>
          </p:nvSpPr>
          <p:spPr>
            <a:xfrm>
              <a:off x="4641500" y="295280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7" y="17"/>
                    <a:pt x="0" y="83"/>
                    <a:pt x="0" y="153"/>
                  </a:cubicBezTo>
                  <a:cubicBezTo>
                    <a:pt x="0" y="186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6" name="Google Shape;12666;p32"/>
            <p:cNvSpPr/>
            <p:nvPr/>
          </p:nvSpPr>
          <p:spPr>
            <a:xfrm>
              <a:off x="4628600" y="3029975"/>
              <a:ext cx="6125" cy="6725"/>
            </a:xfrm>
            <a:custGeom>
              <a:avLst/>
              <a:gdLst/>
              <a:ahLst/>
              <a:cxnLst/>
              <a:rect l="l" t="t" r="r" b="b"/>
              <a:pathLst>
                <a:path w="245" h="269" extrusionOk="0">
                  <a:moveTo>
                    <a:pt x="126" y="0"/>
                  </a:moveTo>
                  <a:cubicBezTo>
                    <a:pt x="80" y="0"/>
                    <a:pt x="31" y="35"/>
                    <a:pt x="1" y="89"/>
                  </a:cubicBezTo>
                  <a:lnTo>
                    <a:pt x="1" y="142"/>
                  </a:lnTo>
                  <a:cubicBezTo>
                    <a:pt x="1" y="192"/>
                    <a:pt x="38" y="229"/>
                    <a:pt x="71" y="262"/>
                  </a:cubicBezTo>
                  <a:cubicBezTo>
                    <a:pt x="84" y="266"/>
                    <a:pt x="97" y="268"/>
                    <a:pt x="108" y="268"/>
                  </a:cubicBezTo>
                  <a:cubicBezTo>
                    <a:pt x="140" y="268"/>
                    <a:pt x="166" y="253"/>
                    <a:pt x="191" y="229"/>
                  </a:cubicBezTo>
                  <a:cubicBezTo>
                    <a:pt x="207" y="212"/>
                    <a:pt x="207" y="192"/>
                    <a:pt x="224" y="175"/>
                  </a:cubicBezTo>
                  <a:cubicBezTo>
                    <a:pt x="244" y="109"/>
                    <a:pt x="207" y="39"/>
                    <a:pt x="158" y="6"/>
                  </a:cubicBezTo>
                  <a:cubicBezTo>
                    <a:pt x="148" y="2"/>
                    <a:pt x="137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7" name="Google Shape;12667;p32"/>
            <p:cNvSpPr/>
            <p:nvPr/>
          </p:nvSpPr>
          <p:spPr>
            <a:xfrm>
              <a:off x="4881150" y="29418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25" y="0"/>
                  </a:moveTo>
                  <a:cubicBezTo>
                    <a:pt x="75" y="0"/>
                    <a:pt x="32" y="22"/>
                    <a:pt x="17" y="76"/>
                  </a:cubicBezTo>
                  <a:cubicBezTo>
                    <a:pt x="0" y="146"/>
                    <a:pt x="37" y="233"/>
                    <a:pt x="87" y="249"/>
                  </a:cubicBezTo>
                  <a:cubicBezTo>
                    <a:pt x="101" y="258"/>
                    <a:pt x="116" y="262"/>
                    <a:pt x="131" y="262"/>
                  </a:cubicBezTo>
                  <a:cubicBezTo>
                    <a:pt x="172" y="262"/>
                    <a:pt x="211" y="231"/>
                    <a:pt x="223" y="179"/>
                  </a:cubicBezTo>
                  <a:cubicBezTo>
                    <a:pt x="243" y="109"/>
                    <a:pt x="223" y="43"/>
                    <a:pt x="173" y="6"/>
                  </a:cubicBezTo>
                  <a:cubicBezTo>
                    <a:pt x="157" y="2"/>
                    <a:pt x="141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8" name="Google Shape;12668;p32"/>
            <p:cNvSpPr/>
            <p:nvPr/>
          </p:nvSpPr>
          <p:spPr>
            <a:xfrm>
              <a:off x="4631600" y="30162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9" y="0"/>
                  </a:moveTo>
                  <a:cubicBezTo>
                    <a:pt x="83" y="0"/>
                    <a:pt x="35" y="33"/>
                    <a:pt x="21" y="91"/>
                  </a:cubicBezTo>
                  <a:cubicBezTo>
                    <a:pt x="0" y="145"/>
                    <a:pt x="21" y="227"/>
                    <a:pt x="87" y="248"/>
                  </a:cubicBezTo>
                  <a:cubicBezTo>
                    <a:pt x="104" y="264"/>
                    <a:pt x="124" y="264"/>
                    <a:pt x="141" y="264"/>
                  </a:cubicBezTo>
                  <a:cubicBezTo>
                    <a:pt x="174" y="264"/>
                    <a:pt x="207" y="227"/>
                    <a:pt x="227" y="178"/>
                  </a:cubicBezTo>
                  <a:cubicBezTo>
                    <a:pt x="244" y="124"/>
                    <a:pt x="227" y="75"/>
                    <a:pt x="207" y="42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9" name="Google Shape;12669;p32"/>
            <p:cNvSpPr/>
            <p:nvPr/>
          </p:nvSpPr>
          <p:spPr>
            <a:xfrm>
              <a:off x="4634175" y="29665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1" y="70"/>
                    <a:pt x="1" y="153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44" y="190"/>
                    <a:pt x="244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0" name="Google Shape;12670;p32"/>
            <p:cNvSpPr/>
            <p:nvPr/>
          </p:nvSpPr>
          <p:spPr>
            <a:xfrm>
              <a:off x="4637275" y="29985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9" y="1"/>
                  </a:moveTo>
                  <a:cubicBezTo>
                    <a:pt x="87" y="1"/>
                    <a:pt x="44" y="36"/>
                    <a:pt x="17" y="91"/>
                  </a:cubicBezTo>
                  <a:cubicBezTo>
                    <a:pt x="0" y="161"/>
                    <a:pt x="33" y="231"/>
                    <a:pt x="83" y="264"/>
                  </a:cubicBezTo>
                  <a:lnTo>
                    <a:pt x="136" y="264"/>
                  </a:lnTo>
                  <a:cubicBezTo>
                    <a:pt x="169" y="264"/>
                    <a:pt x="223" y="231"/>
                    <a:pt x="223" y="178"/>
                  </a:cubicBezTo>
                  <a:cubicBezTo>
                    <a:pt x="239" y="145"/>
                    <a:pt x="239" y="91"/>
                    <a:pt x="206" y="58"/>
                  </a:cubicBezTo>
                  <a:cubicBezTo>
                    <a:pt x="206" y="42"/>
                    <a:pt x="186" y="25"/>
                    <a:pt x="169" y="5"/>
                  </a:cubicBezTo>
                  <a:cubicBezTo>
                    <a:pt x="159" y="2"/>
                    <a:pt x="149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1" name="Google Shape;12671;p32"/>
            <p:cNvSpPr/>
            <p:nvPr/>
          </p:nvSpPr>
          <p:spPr>
            <a:xfrm>
              <a:off x="4696950" y="2861375"/>
              <a:ext cx="6425" cy="6750"/>
            </a:xfrm>
            <a:custGeom>
              <a:avLst/>
              <a:gdLst/>
              <a:ahLst/>
              <a:cxnLst/>
              <a:rect l="l" t="t" r="r" b="b"/>
              <a:pathLst>
                <a:path w="257" h="270" extrusionOk="0">
                  <a:moveTo>
                    <a:pt x="120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36"/>
                    <a:pt x="87" y="256"/>
                  </a:cubicBezTo>
                  <a:cubicBezTo>
                    <a:pt x="100" y="265"/>
                    <a:pt x="115" y="269"/>
                    <a:pt x="129" y="269"/>
                  </a:cubicBezTo>
                  <a:cubicBezTo>
                    <a:pt x="170" y="269"/>
                    <a:pt x="211" y="238"/>
                    <a:pt x="223" y="186"/>
                  </a:cubicBezTo>
                  <a:cubicBezTo>
                    <a:pt x="256" y="116"/>
                    <a:pt x="223" y="50"/>
                    <a:pt x="169" y="13"/>
                  </a:cubicBezTo>
                  <a:cubicBezTo>
                    <a:pt x="152" y="4"/>
                    <a:pt x="135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2" name="Google Shape;12672;p32"/>
            <p:cNvSpPr/>
            <p:nvPr/>
          </p:nvSpPr>
          <p:spPr>
            <a:xfrm>
              <a:off x="4690450" y="29265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41" y="1"/>
                  </a:moveTo>
                  <a:cubicBezTo>
                    <a:pt x="104" y="1"/>
                    <a:pt x="71" y="21"/>
                    <a:pt x="54" y="38"/>
                  </a:cubicBezTo>
                  <a:cubicBezTo>
                    <a:pt x="1" y="87"/>
                    <a:pt x="1" y="157"/>
                    <a:pt x="38" y="227"/>
                  </a:cubicBezTo>
                  <a:cubicBezTo>
                    <a:pt x="54" y="244"/>
                    <a:pt x="87" y="260"/>
                    <a:pt x="104" y="260"/>
                  </a:cubicBezTo>
                  <a:cubicBezTo>
                    <a:pt x="115" y="265"/>
                    <a:pt x="125" y="267"/>
                    <a:pt x="135" y="267"/>
                  </a:cubicBezTo>
                  <a:cubicBezTo>
                    <a:pt x="159" y="267"/>
                    <a:pt x="179" y="255"/>
                    <a:pt x="190" y="244"/>
                  </a:cubicBezTo>
                  <a:cubicBezTo>
                    <a:pt x="207" y="227"/>
                    <a:pt x="223" y="190"/>
                    <a:pt x="223" y="157"/>
                  </a:cubicBezTo>
                  <a:cubicBezTo>
                    <a:pt x="244" y="124"/>
                    <a:pt x="223" y="87"/>
                    <a:pt x="207" y="54"/>
                  </a:cubicBezTo>
                  <a:cubicBezTo>
                    <a:pt x="190" y="38"/>
                    <a:pt x="174" y="21"/>
                    <a:pt x="157" y="21"/>
                  </a:cubicBezTo>
                  <a:lnTo>
                    <a:pt x="1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3" name="Google Shape;12673;p32"/>
            <p:cNvSpPr/>
            <p:nvPr/>
          </p:nvSpPr>
          <p:spPr>
            <a:xfrm>
              <a:off x="4714050" y="284365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87" y="1"/>
                    <a:pt x="54" y="17"/>
                    <a:pt x="54" y="38"/>
                  </a:cubicBezTo>
                  <a:cubicBezTo>
                    <a:pt x="21" y="71"/>
                    <a:pt x="1" y="104"/>
                    <a:pt x="2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78" y="256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8" y="120"/>
                  </a:cubicBezTo>
                  <a:cubicBezTo>
                    <a:pt x="228" y="71"/>
                    <a:pt x="190" y="38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4" name="Google Shape;12674;p32"/>
            <p:cNvSpPr/>
            <p:nvPr/>
          </p:nvSpPr>
          <p:spPr>
            <a:xfrm>
              <a:off x="4712400" y="2860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1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19"/>
                    <a:pt x="87" y="252"/>
                  </a:cubicBezTo>
                  <a:cubicBezTo>
                    <a:pt x="96" y="255"/>
                    <a:pt x="106" y="257"/>
                    <a:pt x="115" y="257"/>
                  </a:cubicBezTo>
                  <a:cubicBezTo>
                    <a:pt x="160" y="257"/>
                    <a:pt x="210" y="227"/>
                    <a:pt x="223" y="186"/>
                  </a:cubicBezTo>
                  <a:cubicBezTo>
                    <a:pt x="240" y="116"/>
                    <a:pt x="223" y="30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5" name="Google Shape;12675;p32"/>
            <p:cNvSpPr/>
            <p:nvPr/>
          </p:nvSpPr>
          <p:spPr>
            <a:xfrm>
              <a:off x="4720150" y="2875500"/>
              <a:ext cx="425" cy="2100"/>
            </a:xfrm>
            <a:custGeom>
              <a:avLst/>
              <a:gdLst/>
              <a:ahLst/>
              <a:cxnLst/>
              <a:rect l="l" t="t" r="r" b="b"/>
              <a:pathLst>
                <a:path w="17" h="84" extrusionOk="0">
                  <a:moveTo>
                    <a:pt x="17" y="1"/>
                  </a:moveTo>
                  <a:cubicBezTo>
                    <a:pt x="0" y="34"/>
                    <a:pt x="0" y="50"/>
                    <a:pt x="0" y="83"/>
                  </a:cubicBezTo>
                  <a:cubicBezTo>
                    <a:pt x="0" y="67"/>
                    <a:pt x="17" y="34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6" name="Google Shape;12676;p32"/>
            <p:cNvSpPr/>
            <p:nvPr/>
          </p:nvSpPr>
          <p:spPr>
            <a:xfrm>
              <a:off x="4697350" y="29115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3"/>
                    <a:pt x="1" y="153"/>
                  </a:cubicBezTo>
                  <a:cubicBezTo>
                    <a:pt x="1" y="186"/>
                    <a:pt x="17" y="223"/>
                    <a:pt x="50" y="240"/>
                  </a:cubicBezTo>
                  <a:cubicBezTo>
                    <a:pt x="65" y="252"/>
                    <a:pt x="86" y="263"/>
                    <a:pt x="102" y="263"/>
                  </a:cubicBezTo>
                  <a:cubicBezTo>
                    <a:pt x="109" y="263"/>
                    <a:pt x="116" y="261"/>
                    <a:pt x="120" y="256"/>
                  </a:cubicBezTo>
                  <a:cubicBezTo>
                    <a:pt x="153" y="256"/>
                    <a:pt x="191" y="240"/>
                    <a:pt x="207" y="207"/>
                  </a:cubicBezTo>
                  <a:cubicBezTo>
                    <a:pt x="224" y="186"/>
                    <a:pt x="224" y="153"/>
                    <a:pt x="224" y="120"/>
                  </a:cubicBezTo>
                  <a:cubicBezTo>
                    <a:pt x="224" y="83"/>
                    <a:pt x="207" y="50"/>
                    <a:pt x="174" y="34"/>
                  </a:cubicBezTo>
                  <a:cubicBezTo>
                    <a:pt x="174" y="17"/>
                    <a:pt x="153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7" name="Google Shape;12677;p32"/>
            <p:cNvSpPr/>
            <p:nvPr/>
          </p:nvSpPr>
          <p:spPr>
            <a:xfrm>
              <a:off x="4708500" y="283017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21" y="1"/>
                  </a:moveTo>
                  <a:cubicBezTo>
                    <a:pt x="115" y="1"/>
                    <a:pt x="109" y="2"/>
                    <a:pt x="103" y="8"/>
                  </a:cubicBezTo>
                  <a:cubicBezTo>
                    <a:pt x="70" y="8"/>
                    <a:pt x="37" y="24"/>
                    <a:pt x="17" y="61"/>
                  </a:cubicBezTo>
                  <a:cubicBezTo>
                    <a:pt x="0" y="78"/>
                    <a:pt x="0" y="111"/>
                    <a:pt x="0" y="144"/>
                  </a:cubicBezTo>
                  <a:cubicBezTo>
                    <a:pt x="0" y="181"/>
                    <a:pt x="17" y="214"/>
                    <a:pt x="54" y="231"/>
                  </a:cubicBezTo>
                  <a:cubicBezTo>
                    <a:pt x="70" y="247"/>
                    <a:pt x="103" y="268"/>
                    <a:pt x="140" y="268"/>
                  </a:cubicBezTo>
                  <a:cubicBezTo>
                    <a:pt x="190" y="247"/>
                    <a:pt x="223" y="181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7" y="8"/>
                  </a:ln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8" name="Google Shape;12678;p32"/>
            <p:cNvSpPr/>
            <p:nvPr/>
          </p:nvSpPr>
          <p:spPr>
            <a:xfrm>
              <a:off x="4698600" y="28961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17"/>
                    <a:pt x="0" y="83"/>
                    <a:pt x="21" y="153"/>
                  </a:cubicBezTo>
                  <a:cubicBezTo>
                    <a:pt x="21" y="214"/>
                    <a:pt x="71" y="259"/>
                    <a:pt x="119" y="259"/>
                  </a:cubicBezTo>
                  <a:cubicBezTo>
                    <a:pt x="126" y="259"/>
                    <a:pt x="134" y="258"/>
                    <a:pt x="141" y="256"/>
                  </a:cubicBezTo>
                  <a:cubicBezTo>
                    <a:pt x="174" y="256"/>
                    <a:pt x="190" y="239"/>
                    <a:pt x="207" y="206"/>
                  </a:cubicBezTo>
                  <a:cubicBezTo>
                    <a:pt x="227" y="186"/>
                    <a:pt x="244" y="153"/>
                    <a:pt x="227" y="120"/>
                  </a:cubicBezTo>
                  <a:cubicBezTo>
                    <a:pt x="227" y="83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9" name="Google Shape;12679;p32"/>
            <p:cNvSpPr/>
            <p:nvPr/>
          </p:nvSpPr>
          <p:spPr>
            <a:xfrm>
              <a:off x="4692200" y="288147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6" y="252"/>
                    <a:pt x="92" y="265"/>
                    <a:pt x="111" y="265"/>
                  </a:cubicBezTo>
                  <a:cubicBezTo>
                    <a:pt x="119" y="265"/>
                    <a:pt x="127" y="263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0" name="Google Shape;12680;p32"/>
            <p:cNvSpPr/>
            <p:nvPr/>
          </p:nvSpPr>
          <p:spPr>
            <a:xfrm>
              <a:off x="4672825" y="30232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7" y="174"/>
                    <a:pt x="244" y="137"/>
                    <a:pt x="227" y="104"/>
                  </a:cubicBezTo>
                  <a:cubicBezTo>
                    <a:pt x="227" y="71"/>
                    <a:pt x="207" y="50"/>
                    <a:pt x="190" y="17"/>
                  </a:cubicBezTo>
                  <a:lnTo>
                    <a:pt x="157" y="17"/>
                  </a:ln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1" name="Google Shape;12681;p32"/>
            <p:cNvSpPr/>
            <p:nvPr/>
          </p:nvSpPr>
          <p:spPr>
            <a:xfrm>
              <a:off x="4672000" y="2975400"/>
              <a:ext cx="4350" cy="6600"/>
            </a:xfrm>
            <a:custGeom>
              <a:avLst/>
              <a:gdLst/>
              <a:ahLst/>
              <a:cxnLst/>
              <a:rect l="l" t="t" r="r" b="b"/>
              <a:pathLst>
                <a:path w="174" h="264" extrusionOk="0">
                  <a:moveTo>
                    <a:pt x="142" y="0"/>
                  </a:moveTo>
                  <a:cubicBezTo>
                    <a:pt x="88" y="0"/>
                    <a:pt x="48" y="35"/>
                    <a:pt x="17" y="90"/>
                  </a:cubicBezTo>
                  <a:cubicBezTo>
                    <a:pt x="1" y="161"/>
                    <a:pt x="34" y="231"/>
                    <a:pt x="87" y="247"/>
                  </a:cubicBezTo>
                  <a:cubicBezTo>
                    <a:pt x="104" y="264"/>
                    <a:pt x="120" y="264"/>
                    <a:pt x="120" y="264"/>
                  </a:cubicBezTo>
                  <a:cubicBezTo>
                    <a:pt x="120" y="247"/>
                    <a:pt x="120" y="231"/>
                    <a:pt x="137" y="210"/>
                  </a:cubicBezTo>
                  <a:cubicBezTo>
                    <a:pt x="137" y="144"/>
                    <a:pt x="157" y="74"/>
                    <a:pt x="174" y="25"/>
                  </a:cubicBezTo>
                  <a:lnTo>
                    <a:pt x="174" y="4"/>
                  </a:lnTo>
                  <a:cubicBezTo>
                    <a:pt x="163" y="1"/>
                    <a:pt x="152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2" name="Google Shape;12682;p32"/>
            <p:cNvSpPr/>
            <p:nvPr/>
          </p:nvSpPr>
          <p:spPr>
            <a:xfrm>
              <a:off x="4653550" y="28549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8" y="1"/>
                  </a:moveTo>
                  <a:cubicBezTo>
                    <a:pt x="86" y="1"/>
                    <a:pt x="46" y="34"/>
                    <a:pt x="34" y="82"/>
                  </a:cubicBezTo>
                  <a:cubicBezTo>
                    <a:pt x="1" y="152"/>
                    <a:pt x="34" y="222"/>
                    <a:pt x="87" y="255"/>
                  </a:cubicBezTo>
                  <a:cubicBezTo>
                    <a:pt x="103" y="259"/>
                    <a:pt x="117" y="261"/>
                    <a:pt x="131" y="261"/>
                  </a:cubicBezTo>
                  <a:cubicBezTo>
                    <a:pt x="177" y="261"/>
                    <a:pt x="214" y="238"/>
                    <a:pt x="240" y="185"/>
                  </a:cubicBezTo>
                  <a:cubicBezTo>
                    <a:pt x="256" y="119"/>
                    <a:pt x="223" y="32"/>
                    <a:pt x="174" y="16"/>
                  </a:cubicBezTo>
                  <a:cubicBezTo>
                    <a:pt x="159" y="6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3" name="Google Shape;12683;p32"/>
            <p:cNvSpPr/>
            <p:nvPr/>
          </p:nvSpPr>
          <p:spPr>
            <a:xfrm>
              <a:off x="4668600" y="2945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7" y="1"/>
                  </a:moveTo>
                  <a:cubicBezTo>
                    <a:pt x="120" y="1"/>
                    <a:pt x="87" y="1"/>
                    <a:pt x="67" y="34"/>
                  </a:cubicBezTo>
                  <a:cubicBezTo>
                    <a:pt x="17" y="71"/>
                    <a:pt x="1" y="153"/>
                    <a:pt x="50" y="207"/>
                  </a:cubicBezTo>
                  <a:cubicBezTo>
                    <a:pt x="67" y="240"/>
                    <a:pt x="87" y="256"/>
                    <a:pt x="120" y="256"/>
                  </a:cubicBezTo>
                  <a:cubicBezTo>
                    <a:pt x="153" y="256"/>
                    <a:pt x="170" y="256"/>
                    <a:pt x="207" y="223"/>
                  </a:cubicBezTo>
                  <a:cubicBezTo>
                    <a:pt x="223" y="207"/>
                    <a:pt x="240" y="174"/>
                    <a:pt x="240" y="137"/>
                  </a:cubicBezTo>
                  <a:cubicBezTo>
                    <a:pt x="240" y="104"/>
                    <a:pt x="240" y="71"/>
                    <a:pt x="223" y="50"/>
                  </a:cubicBezTo>
                  <a:cubicBezTo>
                    <a:pt x="207" y="34"/>
                    <a:pt x="190" y="17"/>
                    <a:pt x="170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4" name="Google Shape;12684;p32"/>
            <p:cNvSpPr/>
            <p:nvPr/>
          </p:nvSpPr>
          <p:spPr>
            <a:xfrm>
              <a:off x="4664275" y="29608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7" y="0"/>
                  </a:moveTo>
                  <a:cubicBezTo>
                    <a:pt x="80" y="0"/>
                    <a:pt x="31" y="30"/>
                    <a:pt x="17" y="71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0" y="252"/>
                    <a:pt x="115" y="257"/>
                    <a:pt x="129" y="257"/>
                  </a:cubicBezTo>
                  <a:cubicBezTo>
                    <a:pt x="170" y="257"/>
                    <a:pt x="211" y="225"/>
                    <a:pt x="223" y="174"/>
                  </a:cubicBezTo>
                  <a:cubicBezTo>
                    <a:pt x="240" y="108"/>
                    <a:pt x="223" y="38"/>
                    <a:pt x="157" y="5"/>
                  </a:cubicBezTo>
                  <a:cubicBezTo>
                    <a:pt x="148" y="2"/>
                    <a:pt x="13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5" name="Google Shape;12685;p32"/>
            <p:cNvSpPr/>
            <p:nvPr/>
          </p:nvSpPr>
          <p:spPr>
            <a:xfrm>
              <a:off x="4766925" y="3020950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6" y="0"/>
                  </a:moveTo>
                  <a:cubicBezTo>
                    <a:pt x="98" y="0"/>
                    <a:pt x="48" y="33"/>
                    <a:pt x="34" y="91"/>
                  </a:cubicBezTo>
                  <a:cubicBezTo>
                    <a:pt x="1" y="140"/>
                    <a:pt x="34" y="227"/>
                    <a:pt x="87" y="243"/>
                  </a:cubicBezTo>
                  <a:cubicBezTo>
                    <a:pt x="105" y="253"/>
                    <a:pt x="122" y="258"/>
                    <a:pt x="138" y="258"/>
                  </a:cubicBezTo>
                  <a:cubicBezTo>
                    <a:pt x="181" y="258"/>
                    <a:pt x="216" y="225"/>
                    <a:pt x="240" y="177"/>
                  </a:cubicBezTo>
                  <a:cubicBezTo>
                    <a:pt x="256" y="107"/>
                    <a:pt x="223" y="37"/>
                    <a:pt x="174" y="4"/>
                  </a:cubicBezTo>
                  <a:cubicBezTo>
                    <a:pt x="165" y="1"/>
                    <a:pt x="155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6" name="Google Shape;12686;p32"/>
            <p:cNvSpPr/>
            <p:nvPr/>
          </p:nvSpPr>
          <p:spPr>
            <a:xfrm>
              <a:off x="4658300" y="29033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3" y="22"/>
                    <a:pt x="0" y="71"/>
                    <a:pt x="0" y="158"/>
                  </a:cubicBezTo>
                  <a:cubicBezTo>
                    <a:pt x="0" y="191"/>
                    <a:pt x="17" y="207"/>
                    <a:pt x="50" y="228"/>
                  </a:cubicBezTo>
                  <a:cubicBezTo>
                    <a:pt x="66" y="261"/>
                    <a:pt x="103" y="261"/>
                    <a:pt x="120" y="261"/>
                  </a:cubicBezTo>
                  <a:cubicBezTo>
                    <a:pt x="153" y="261"/>
                    <a:pt x="190" y="228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69" y="22"/>
                  </a:cubicBezTo>
                  <a:cubicBezTo>
                    <a:pt x="169" y="22"/>
                    <a:pt x="153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7" name="Google Shape;12687;p32"/>
            <p:cNvSpPr/>
            <p:nvPr/>
          </p:nvSpPr>
          <p:spPr>
            <a:xfrm>
              <a:off x="4661275" y="2930750"/>
              <a:ext cx="6025" cy="6450"/>
            </a:xfrm>
            <a:custGeom>
              <a:avLst/>
              <a:gdLst/>
              <a:ahLst/>
              <a:cxnLst/>
              <a:rect l="l" t="t" r="r" b="b"/>
              <a:pathLst>
                <a:path w="241" h="258" extrusionOk="0">
                  <a:moveTo>
                    <a:pt x="127" y="1"/>
                  </a:moveTo>
                  <a:cubicBezTo>
                    <a:pt x="82" y="1"/>
                    <a:pt x="31" y="33"/>
                    <a:pt x="17" y="91"/>
                  </a:cubicBezTo>
                  <a:cubicBezTo>
                    <a:pt x="1" y="108"/>
                    <a:pt x="1" y="124"/>
                    <a:pt x="1" y="141"/>
                  </a:cubicBezTo>
                  <a:cubicBezTo>
                    <a:pt x="17" y="194"/>
                    <a:pt x="34" y="227"/>
                    <a:pt x="71" y="244"/>
                  </a:cubicBezTo>
                  <a:cubicBezTo>
                    <a:pt x="92" y="253"/>
                    <a:pt x="110" y="258"/>
                    <a:pt x="127" y="258"/>
                  </a:cubicBezTo>
                  <a:cubicBezTo>
                    <a:pt x="149" y="258"/>
                    <a:pt x="169" y="249"/>
                    <a:pt x="191" y="227"/>
                  </a:cubicBezTo>
                  <a:cubicBezTo>
                    <a:pt x="207" y="211"/>
                    <a:pt x="207" y="194"/>
                    <a:pt x="224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8" name="Google Shape;12688;p32"/>
            <p:cNvSpPr/>
            <p:nvPr/>
          </p:nvSpPr>
          <p:spPr>
            <a:xfrm>
              <a:off x="4679725" y="2960025"/>
              <a:ext cx="2200" cy="4350"/>
            </a:xfrm>
            <a:custGeom>
              <a:avLst/>
              <a:gdLst/>
              <a:ahLst/>
              <a:cxnLst/>
              <a:rect l="l" t="t" r="r" b="b"/>
              <a:pathLst>
                <a:path w="88" h="174" extrusionOk="0">
                  <a:moveTo>
                    <a:pt x="87" y="0"/>
                  </a:moveTo>
                  <a:cubicBezTo>
                    <a:pt x="54" y="0"/>
                    <a:pt x="17" y="38"/>
                    <a:pt x="17" y="71"/>
                  </a:cubicBezTo>
                  <a:cubicBezTo>
                    <a:pt x="1" y="104"/>
                    <a:pt x="1" y="141"/>
                    <a:pt x="17" y="174"/>
                  </a:cubicBezTo>
                  <a:cubicBezTo>
                    <a:pt x="34" y="104"/>
                    <a:pt x="71" y="54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9" name="Google Shape;12689;p32"/>
            <p:cNvSpPr/>
            <p:nvPr/>
          </p:nvSpPr>
          <p:spPr>
            <a:xfrm>
              <a:off x="4827025" y="29806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54" y="21"/>
                    <a:pt x="1" y="70"/>
                    <a:pt x="17" y="157"/>
                  </a:cubicBezTo>
                  <a:cubicBezTo>
                    <a:pt x="17" y="190"/>
                    <a:pt x="38" y="206"/>
                    <a:pt x="54" y="227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207" y="243"/>
                    <a:pt x="244" y="173"/>
                    <a:pt x="244" y="103"/>
                  </a:cubicBezTo>
                  <a:cubicBezTo>
                    <a:pt x="223" y="54"/>
                    <a:pt x="207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0" name="Google Shape;12690;p32"/>
            <p:cNvSpPr/>
            <p:nvPr/>
          </p:nvSpPr>
          <p:spPr>
            <a:xfrm>
              <a:off x="4810325" y="2983600"/>
              <a:ext cx="6425" cy="6550"/>
            </a:xfrm>
            <a:custGeom>
              <a:avLst/>
              <a:gdLst/>
              <a:ahLst/>
              <a:cxnLst/>
              <a:rect l="l" t="t" r="r" b="b"/>
              <a:pathLst>
                <a:path w="257" h="262" extrusionOk="0">
                  <a:moveTo>
                    <a:pt x="140" y="0"/>
                  </a:moveTo>
                  <a:cubicBezTo>
                    <a:pt x="96" y="0"/>
                    <a:pt x="47" y="35"/>
                    <a:pt x="34" y="88"/>
                  </a:cubicBezTo>
                  <a:cubicBezTo>
                    <a:pt x="1" y="158"/>
                    <a:pt x="34" y="228"/>
                    <a:pt x="87" y="245"/>
                  </a:cubicBezTo>
                  <a:cubicBezTo>
                    <a:pt x="104" y="261"/>
                    <a:pt x="120" y="261"/>
                    <a:pt x="137" y="261"/>
                  </a:cubicBezTo>
                  <a:cubicBezTo>
                    <a:pt x="190" y="261"/>
                    <a:pt x="223" y="228"/>
                    <a:pt x="240" y="175"/>
                  </a:cubicBezTo>
                  <a:cubicBezTo>
                    <a:pt x="256" y="125"/>
                    <a:pt x="240" y="72"/>
                    <a:pt x="207" y="39"/>
                  </a:cubicBezTo>
                  <a:cubicBezTo>
                    <a:pt x="207" y="22"/>
                    <a:pt x="190" y="22"/>
                    <a:pt x="170" y="6"/>
                  </a:cubicBezTo>
                  <a:cubicBezTo>
                    <a:pt x="160" y="2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1" name="Google Shape;12691;p32"/>
            <p:cNvSpPr/>
            <p:nvPr/>
          </p:nvSpPr>
          <p:spPr>
            <a:xfrm>
              <a:off x="4823625" y="29493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33" y="17"/>
                    <a:pt x="0" y="87"/>
                    <a:pt x="17" y="157"/>
                  </a:cubicBezTo>
                  <a:cubicBezTo>
                    <a:pt x="17" y="190"/>
                    <a:pt x="33" y="223"/>
                    <a:pt x="71" y="244"/>
                  </a:cubicBezTo>
                  <a:cubicBezTo>
                    <a:pt x="82" y="256"/>
                    <a:pt x="94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4" y="17"/>
                    <a:pt x="174" y="17"/>
                    <a:pt x="153" y="17"/>
                  </a:cubicBezTo>
                  <a:lnTo>
                    <a:pt x="137" y="17"/>
                  </a:ln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2" name="Google Shape;12692;p32"/>
            <p:cNvSpPr/>
            <p:nvPr/>
          </p:nvSpPr>
          <p:spPr>
            <a:xfrm>
              <a:off x="4797450" y="29849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66" y="0"/>
                    <a:pt x="50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7" y="260"/>
                    <a:pt x="103" y="260"/>
                  </a:cubicBezTo>
                  <a:cubicBezTo>
                    <a:pt x="136" y="260"/>
                    <a:pt x="169" y="260"/>
                    <a:pt x="190" y="239"/>
                  </a:cubicBezTo>
                  <a:cubicBezTo>
                    <a:pt x="206" y="206"/>
                    <a:pt x="223" y="173"/>
                    <a:pt x="223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190" y="33"/>
                    <a:pt x="169" y="17"/>
                    <a:pt x="153" y="17"/>
                  </a:cubicBezTo>
                  <a:cubicBezTo>
                    <a:pt x="153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3" name="Google Shape;12693;p32"/>
            <p:cNvSpPr/>
            <p:nvPr/>
          </p:nvSpPr>
          <p:spPr>
            <a:xfrm>
              <a:off x="4781975" y="29899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5" y="0"/>
                    <a:pt x="109" y="2"/>
                    <a:pt x="104" y="7"/>
                  </a:cubicBezTo>
                  <a:lnTo>
                    <a:pt x="67" y="7"/>
                  </a:lnTo>
                  <a:cubicBezTo>
                    <a:pt x="34" y="24"/>
                    <a:pt x="1" y="94"/>
                    <a:pt x="17" y="143"/>
                  </a:cubicBezTo>
                  <a:cubicBezTo>
                    <a:pt x="17" y="181"/>
                    <a:pt x="34" y="214"/>
                    <a:pt x="50" y="230"/>
                  </a:cubicBezTo>
                  <a:cubicBezTo>
                    <a:pt x="67" y="246"/>
                    <a:pt x="104" y="267"/>
                    <a:pt x="137" y="267"/>
                  </a:cubicBezTo>
                  <a:cubicBezTo>
                    <a:pt x="190" y="246"/>
                    <a:pt x="240" y="181"/>
                    <a:pt x="223" y="110"/>
                  </a:cubicBezTo>
                  <a:lnTo>
                    <a:pt x="223" y="77"/>
                  </a:lnTo>
                  <a:cubicBezTo>
                    <a:pt x="207" y="40"/>
                    <a:pt x="190" y="24"/>
                    <a:pt x="153" y="7"/>
                  </a:cubicBezTo>
                  <a:cubicBezTo>
                    <a:pt x="142" y="7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4" name="Google Shape;12694;p32"/>
            <p:cNvSpPr/>
            <p:nvPr/>
          </p:nvSpPr>
          <p:spPr>
            <a:xfrm>
              <a:off x="4766525" y="29905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7"/>
                    <a:pt x="50" y="54"/>
                    <a:pt x="17" y="87"/>
                  </a:cubicBezTo>
                  <a:cubicBezTo>
                    <a:pt x="0" y="120"/>
                    <a:pt x="17" y="174"/>
                    <a:pt x="33" y="207"/>
                  </a:cubicBezTo>
                  <a:cubicBezTo>
                    <a:pt x="50" y="223"/>
                    <a:pt x="87" y="244"/>
                    <a:pt x="103" y="261"/>
                  </a:cubicBezTo>
                  <a:cubicBezTo>
                    <a:pt x="136" y="261"/>
                    <a:pt x="169" y="244"/>
                    <a:pt x="190" y="223"/>
                  </a:cubicBezTo>
                  <a:cubicBezTo>
                    <a:pt x="239" y="174"/>
                    <a:pt x="239" y="87"/>
                    <a:pt x="207" y="38"/>
                  </a:cubicBezTo>
                  <a:cubicBezTo>
                    <a:pt x="190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5" name="Google Shape;12695;p32"/>
            <p:cNvSpPr/>
            <p:nvPr/>
          </p:nvSpPr>
          <p:spPr>
            <a:xfrm>
              <a:off x="4775500" y="3007850"/>
              <a:ext cx="6100" cy="6450"/>
            </a:xfrm>
            <a:custGeom>
              <a:avLst/>
              <a:gdLst/>
              <a:ahLst/>
              <a:cxnLst/>
              <a:rect l="l" t="t" r="r" b="b"/>
              <a:pathLst>
                <a:path w="244" h="258" extrusionOk="0">
                  <a:moveTo>
                    <a:pt x="113" y="0"/>
                  </a:moveTo>
                  <a:cubicBezTo>
                    <a:pt x="71" y="0"/>
                    <a:pt x="32" y="31"/>
                    <a:pt x="17" y="83"/>
                  </a:cubicBezTo>
                  <a:cubicBezTo>
                    <a:pt x="0" y="149"/>
                    <a:pt x="17" y="219"/>
                    <a:pt x="70" y="252"/>
                  </a:cubicBezTo>
                  <a:cubicBezTo>
                    <a:pt x="83" y="256"/>
                    <a:pt x="96" y="258"/>
                    <a:pt x="109" y="258"/>
                  </a:cubicBezTo>
                  <a:cubicBezTo>
                    <a:pt x="163" y="258"/>
                    <a:pt x="209" y="223"/>
                    <a:pt x="223" y="170"/>
                  </a:cubicBezTo>
                  <a:cubicBezTo>
                    <a:pt x="243" y="99"/>
                    <a:pt x="206" y="29"/>
                    <a:pt x="157" y="13"/>
                  </a:cubicBezTo>
                  <a:cubicBezTo>
                    <a:pt x="142" y="4"/>
                    <a:pt x="127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6" name="Google Shape;12696;p32"/>
            <p:cNvSpPr/>
            <p:nvPr/>
          </p:nvSpPr>
          <p:spPr>
            <a:xfrm>
              <a:off x="4780225" y="30331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4" y="250"/>
                    <a:pt x="83" y="263"/>
                    <a:pt x="114" y="263"/>
                  </a:cubicBezTo>
                  <a:cubicBezTo>
                    <a:pt x="140" y="263"/>
                    <a:pt x="166" y="255"/>
                    <a:pt x="190" y="240"/>
                  </a:cubicBezTo>
                  <a:cubicBezTo>
                    <a:pt x="240" y="190"/>
                    <a:pt x="240" y="104"/>
                    <a:pt x="207" y="50"/>
                  </a:cubicBezTo>
                  <a:cubicBezTo>
                    <a:pt x="190" y="34"/>
                    <a:pt x="190" y="17"/>
                    <a:pt x="174" y="17"/>
                  </a:cubicBezTo>
                  <a:cubicBezTo>
                    <a:pt x="157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7" name="Google Shape;12697;p32"/>
            <p:cNvSpPr/>
            <p:nvPr/>
          </p:nvSpPr>
          <p:spPr>
            <a:xfrm>
              <a:off x="4679725" y="28359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71" y="1"/>
                    <a:pt x="54" y="17"/>
                    <a:pt x="34" y="54"/>
                  </a:cubicBezTo>
                  <a:cubicBezTo>
                    <a:pt x="17" y="87"/>
                    <a:pt x="1" y="120"/>
                    <a:pt x="17" y="157"/>
                  </a:cubicBezTo>
                  <a:cubicBezTo>
                    <a:pt x="17" y="190"/>
                    <a:pt x="34" y="207"/>
                    <a:pt x="54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1" y="244"/>
                    <a:pt x="240" y="174"/>
                    <a:pt x="224" y="104"/>
                  </a:cubicBezTo>
                  <a:cubicBezTo>
                    <a:pt x="224" y="71"/>
                    <a:pt x="207" y="54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8" name="Google Shape;12698;p32"/>
            <p:cNvSpPr/>
            <p:nvPr/>
          </p:nvSpPr>
          <p:spPr>
            <a:xfrm>
              <a:off x="4668600" y="28239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87" y="0"/>
                    <a:pt x="87" y="17"/>
                    <a:pt x="67" y="17"/>
                  </a:cubicBezTo>
                  <a:cubicBezTo>
                    <a:pt x="34" y="33"/>
                    <a:pt x="1" y="83"/>
                    <a:pt x="1" y="153"/>
                  </a:cubicBezTo>
                  <a:cubicBezTo>
                    <a:pt x="17" y="186"/>
                    <a:pt x="34" y="223"/>
                    <a:pt x="50" y="239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56"/>
                    <a:pt x="240" y="186"/>
                    <a:pt x="223" y="120"/>
                  </a:cubicBezTo>
                  <a:lnTo>
                    <a:pt x="223" y="83"/>
                  </a:lnTo>
                  <a:cubicBezTo>
                    <a:pt x="207" y="50"/>
                    <a:pt x="190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9" name="Google Shape;12699;p32"/>
            <p:cNvSpPr/>
            <p:nvPr/>
          </p:nvSpPr>
          <p:spPr>
            <a:xfrm>
              <a:off x="4652225" y="2871000"/>
              <a:ext cx="5675" cy="6600"/>
            </a:xfrm>
            <a:custGeom>
              <a:avLst/>
              <a:gdLst/>
              <a:ahLst/>
              <a:cxnLst/>
              <a:rect l="l" t="t" r="r" b="b"/>
              <a:pathLst>
                <a:path w="227" h="264" extrusionOk="0">
                  <a:moveTo>
                    <a:pt x="123" y="0"/>
                  </a:moveTo>
                  <a:cubicBezTo>
                    <a:pt x="116" y="0"/>
                    <a:pt x="110" y="2"/>
                    <a:pt x="103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81"/>
                    <a:pt x="21" y="214"/>
                    <a:pt x="54" y="230"/>
                  </a:cubicBezTo>
                  <a:cubicBezTo>
                    <a:pt x="70" y="247"/>
                    <a:pt x="103" y="263"/>
                    <a:pt x="140" y="263"/>
                  </a:cubicBezTo>
                  <a:cubicBezTo>
                    <a:pt x="190" y="247"/>
                    <a:pt x="227" y="181"/>
                    <a:pt x="227" y="111"/>
                  </a:cubicBezTo>
                  <a:cubicBezTo>
                    <a:pt x="227" y="78"/>
                    <a:pt x="206" y="41"/>
                    <a:pt x="173" y="24"/>
                  </a:cubicBezTo>
                  <a:lnTo>
                    <a:pt x="157" y="8"/>
                  </a:lnTo>
                  <a:cubicBezTo>
                    <a:pt x="146" y="8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0" name="Google Shape;12700;p32"/>
            <p:cNvSpPr/>
            <p:nvPr/>
          </p:nvSpPr>
          <p:spPr>
            <a:xfrm>
              <a:off x="4674175" y="2853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71"/>
                    <a:pt x="0" y="157"/>
                  </a:cubicBezTo>
                  <a:cubicBezTo>
                    <a:pt x="17" y="190"/>
                    <a:pt x="17" y="207"/>
                    <a:pt x="50" y="240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73" y="17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1" name="Google Shape;12701;p32"/>
            <p:cNvSpPr/>
            <p:nvPr/>
          </p:nvSpPr>
          <p:spPr>
            <a:xfrm>
              <a:off x="4665100" y="27913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3" y="0"/>
                  </a:moveTo>
                  <a:cubicBezTo>
                    <a:pt x="54" y="17"/>
                    <a:pt x="0" y="87"/>
                    <a:pt x="21" y="153"/>
                  </a:cubicBezTo>
                  <a:cubicBezTo>
                    <a:pt x="21" y="190"/>
                    <a:pt x="38" y="223"/>
                    <a:pt x="71" y="239"/>
                  </a:cubicBezTo>
                  <a:cubicBezTo>
                    <a:pt x="87" y="256"/>
                    <a:pt x="124" y="256"/>
                    <a:pt x="141" y="256"/>
                  </a:cubicBezTo>
                  <a:cubicBezTo>
                    <a:pt x="174" y="256"/>
                    <a:pt x="207" y="239"/>
                    <a:pt x="227" y="206"/>
                  </a:cubicBezTo>
                  <a:cubicBezTo>
                    <a:pt x="244" y="190"/>
                    <a:pt x="244" y="153"/>
                    <a:pt x="244" y="120"/>
                  </a:cubicBezTo>
                  <a:cubicBezTo>
                    <a:pt x="227" y="87"/>
                    <a:pt x="227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4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2" name="Google Shape;12702;p32"/>
            <p:cNvSpPr/>
            <p:nvPr/>
          </p:nvSpPr>
          <p:spPr>
            <a:xfrm>
              <a:off x="4682725" y="279152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91" y="1"/>
                  </a:moveTo>
                  <a:cubicBezTo>
                    <a:pt x="69" y="1"/>
                    <a:pt x="49" y="13"/>
                    <a:pt x="38" y="24"/>
                  </a:cubicBezTo>
                  <a:cubicBezTo>
                    <a:pt x="17" y="61"/>
                    <a:pt x="0" y="78"/>
                    <a:pt x="0" y="111"/>
                  </a:cubicBezTo>
                  <a:cubicBezTo>
                    <a:pt x="0" y="144"/>
                    <a:pt x="0" y="181"/>
                    <a:pt x="17" y="214"/>
                  </a:cubicBezTo>
                  <a:cubicBezTo>
                    <a:pt x="38" y="245"/>
                    <a:pt x="69" y="263"/>
                    <a:pt x="102" y="263"/>
                  </a:cubicBezTo>
                  <a:cubicBezTo>
                    <a:pt x="126" y="263"/>
                    <a:pt x="151" y="253"/>
                    <a:pt x="174" y="230"/>
                  </a:cubicBezTo>
                  <a:cubicBezTo>
                    <a:pt x="223" y="181"/>
                    <a:pt x="223" y="111"/>
                    <a:pt x="190" y="41"/>
                  </a:cubicBezTo>
                  <a:cubicBezTo>
                    <a:pt x="174" y="24"/>
                    <a:pt x="174" y="24"/>
                    <a:pt x="157" y="8"/>
                  </a:cubicBezTo>
                  <a:lnTo>
                    <a:pt x="120" y="8"/>
                  </a:lnTo>
                  <a:cubicBezTo>
                    <a:pt x="110" y="3"/>
                    <a:pt x="101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3" name="Google Shape;12703;p32"/>
            <p:cNvSpPr/>
            <p:nvPr/>
          </p:nvSpPr>
          <p:spPr>
            <a:xfrm>
              <a:off x="4684900" y="28664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57" y="1"/>
                  </a:moveTo>
                  <a:cubicBezTo>
                    <a:pt x="120" y="1"/>
                    <a:pt x="87" y="1"/>
                    <a:pt x="54" y="17"/>
                  </a:cubicBezTo>
                  <a:cubicBezTo>
                    <a:pt x="33" y="34"/>
                    <a:pt x="17" y="54"/>
                    <a:pt x="0" y="87"/>
                  </a:cubicBezTo>
                  <a:lnTo>
                    <a:pt x="0" y="174"/>
                  </a:lnTo>
                  <a:cubicBezTo>
                    <a:pt x="17" y="207"/>
                    <a:pt x="33" y="240"/>
                    <a:pt x="70" y="261"/>
                  </a:cubicBezTo>
                  <a:cubicBezTo>
                    <a:pt x="78" y="263"/>
                    <a:pt x="86" y="265"/>
                    <a:pt x="95" y="265"/>
                  </a:cubicBezTo>
                  <a:cubicBezTo>
                    <a:pt x="141" y="265"/>
                    <a:pt x="192" y="229"/>
                    <a:pt x="206" y="174"/>
                  </a:cubicBezTo>
                  <a:cubicBezTo>
                    <a:pt x="239" y="104"/>
                    <a:pt x="206" y="34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4" name="Google Shape;12704;p32"/>
            <p:cNvSpPr/>
            <p:nvPr/>
          </p:nvSpPr>
          <p:spPr>
            <a:xfrm>
              <a:off x="4793125" y="30017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70" y="17"/>
                    <a:pt x="54" y="33"/>
                    <a:pt x="33" y="50"/>
                  </a:cubicBezTo>
                  <a:cubicBezTo>
                    <a:pt x="17" y="83"/>
                    <a:pt x="0" y="120"/>
                    <a:pt x="17" y="153"/>
                  </a:cubicBezTo>
                  <a:cubicBezTo>
                    <a:pt x="17" y="186"/>
                    <a:pt x="33" y="223"/>
                    <a:pt x="54" y="239"/>
                  </a:cubicBezTo>
                  <a:cubicBezTo>
                    <a:pt x="77" y="251"/>
                    <a:pt x="92" y="263"/>
                    <a:pt x="111" y="263"/>
                  </a:cubicBezTo>
                  <a:cubicBezTo>
                    <a:pt x="118" y="263"/>
                    <a:pt x="126" y="261"/>
                    <a:pt x="136" y="256"/>
                  </a:cubicBezTo>
                  <a:cubicBezTo>
                    <a:pt x="206" y="256"/>
                    <a:pt x="239" y="186"/>
                    <a:pt x="223" y="120"/>
                  </a:cubicBezTo>
                  <a:cubicBezTo>
                    <a:pt x="223" y="83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5" name="Google Shape;12705;p32"/>
            <p:cNvSpPr/>
            <p:nvPr/>
          </p:nvSpPr>
          <p:spPr>
            <a:xfrm>
              <a:off x="4661700" y="28418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1" y="1"/>
                  </a:moveTo>
                  <a:cubicBezTo>
                    <a:pt x="96" y="1"/>
                    <a:pt x="50" y="33"/>
                    <a:pt x="33" y="73"/>
                  </a:cubicBezTo>
                  <a:cubicBezTo>
                    <a:pt x="0" y="143"/>
                    <a:pt x="33" y="229"/>
                    <a:pt x="87" y="246"/>
                  </a:cubicBezTo>
                  <a:cubicBezTo>
                    <a:pt x="106" y="255"/>
                    <a:pt x="123" y="259"/>
                    <a:pt x="138" y="259"/>
                  </a:cubicBezTo>
                  <a:cubicBezTo>
                    <a:pt x="182" y="259"/>
                    <a:pt x="215" y="227"/>
                    <a:pt x="239" y="176"/>
                  </a:cubicBezTo>
                  <a:cubicBezTo>
                    <a:pt x="260" y="110"/>
                    <a:pt x="223" y="40"/>
                    <a:pt x="174" y="7"/>
                  </a:cubicBezTo>
                  <a:cubicBezTo>
                    <a:pt x="163" y="3"/>
                    <a:pt x="152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6" name="Google Shape;12706;p32"/>
            <p:cNvSpPr/>
            <p:nvPr/>
          </p:nvSpPr>
          <p:spPr>
            <a:xfrm>
              <a:off x="4677575" y="28827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7" y="21"/>
                    <a:pt x="0" y="87"/>
                    <a:pt x="0" y="157"/>
                  </a:cubicBezTo>
                  <a:cubicBezTo>
                    <a:pt x="17" y="190"/>
                    <a:pt x="37" y="227"/>
                    <a:pt x="54" y="244"/>
                  </a:cubicBezTo>
                  <a:cubicBezTo>
                    <a:pt x="87" y="260"/>
                    <a:pt x="103" y="260"/>
                    <a:pt x="140" y="260"/>
                  </a:cubicBezTo>
                  <a:cubicBezTo>
                    <a:pt x="157" y="260"/>
                    <a:pt x="190" y="244"/>
                    <a:pt x="206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6" y="54"/>
                    <a:pt x="173" y="37"/>
                  </a:cubicBezTo>
                  <a:cubicBezTo>
                    <a:pt x="173" y="21"/>
                    <a:pt x="173" y="21"/>
                    <a:pt x="157" y="21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7" name="Google Shape;12707;p32"/>
            <p:cNvSpPr/>
            <p:nvPr/>
          </p:nvSpPr>
          <p:spPr>
            <a:xfrm>
              <a:off x="4658300" y="2808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17" y="186"/>
                    <a:pt x="33" y="223"/>
                    <a:pt x="50" y="240"/>
                  </a:cubicBezTo>
                  <a:cubicBezTo>
                    <a:pt x="61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6"/>
                  </a:cubicBezTo>
                  <a:cubicBezTo>
                    <a:pt x="190" y="256"/>
                    <a:pt x="239" y="186"/>
                    <a:pt x="223" y="120"/>
                  </a:cubicBezTo>
                  <a:cubicBezTo>
                    <a:pt x="223" y="83"/>
                    <a:pt x="206" y="50"/>
                    <a:pt x="190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8" name="Google Shape;12708;p32"/>
            <p:cNvSpPr/>
            <p:nvPr/>
          </p:nvSpPr>
          <p:spPr>
            <a:xfrm>
              <a:off x="4650975" y="29183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20" y="1"/>
                    <a:pt x="87" y="1"/>
                    <a:pt x="71" y="17"/>
                  </a:cubicBezTo>
                  <a:cubicBezTo>
                    <a:pt x="17" y="71"/>
                    <a:pt x="1" y="158"/>
                    <a:pt x="50" y="207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53" y="261"/>
                    <a:pt x="174" y="261"/>
                    <a:pt x="207" y="223"/>
                  </a:cubicBezTo>
                  <a:cubicBezTo>
                    <a:pt x="223" y="207"/>
                    <a:pt x="240" y="174"/>
                    <a:pt x="240" y="141"/>
                  </a:cubicBezTo>
                  <a:cubicBezTo>
                    <a:pt x="240" y="104"/>
                    <a:pt x="240" y="71"/>
                    <a:pt x="223" y="54"/>
                  </a:cubicBezTo>
                  <a:cubicBezTo>
                    <a:pt x="207" y="38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9" name="Google Shape;12709;p32"/>
            <p:cNvSpPr/>
            <p:nvPr/>
          </p:nvSpPr>
          <p:spPr>
            <a:xfrm>
              <a:off x="4649625" y="2890975"/>
              <a:ext cx="6125" cy="6325"/>
            </a:xfrm>
            <a:custGeom>
              <a:avLst/>
              <a:gdLst/>
              <a:ahLst/>
              <a:cxnLst/>
              <a:rect l="l" t="t" r="r" b="b"/>
              <a:pathLst>
                <a:path w="245" h="253" extrusionOk="0">
                  <a:moveTo>
                    <a:pt x="141" y="0"/>
                  </a:moveTo>
                  <a:cubicBezTo>
                    <a:pt x="104" y="0"/>
                    <a:pt x="71" y="0"/>
                    <a:pt x="55" y="17"/>
                  </a:cubicBezTo>
                  <a:cubicBezTo>
                    <a:pt x="38" y="50"/>
                    <a:pt x="22" y="66"/>
                    <a:pt x="22" y="103"/>
                  </a:cubicBezTo>
                  <a:cubicBezTo>
                    <a:pt x="1" y="136"/>
                    <a:pt x="22" y="169"/>
                    <a:pt x="38" y="206"/>
                  </a:cubicBezTo>
                  <a:cubicBezTo>
                    <a:pt x="57" y="235"/>
                    <a:pt x="89" y="253"/>
                    <a:pt x="122" y="253"/>
                  </a:cubicBezTo>
                  <a:cubicBezTo>
                    <a:pt x="146" y="253"/>
                    <a:pt x="170" y="244"/>
                    <a:pt x="191" y="223"/>
                  </a:cubicBezTo>
                  <a:cubicBezTo>
                    <a:pt x="244" y="186"/>
                    <a:pt x="244" y="103"/>
                    <a:pt x="207" y="50"/>
                  </a:cubicBezTo>
                  <a:cubicBezTo>
                    <a:pt x="191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0" name="Google Shape;12710;p32"/>
            <p:cNvSpPr/>
            <p:nvPr/>
          </p:nvSpPr>
          <p:spPr>
            <a:xfrm>
              <a:off x="4647050" y="293517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71" y="1"/>
                    <a:pt x="55" y="17"/>
                    <a:pt x="38" y="50"/>
                  </a:cubicBezTo>
                  <a:cubicBezTo>
                    <a:pt x="22" y="87"/>
                    <a:pt x="1" y="120"/>
                    <a:pt x="1" y="153"/>
                  </a:cubicBezTo>
                  <a:cubicBezTo>
                    <a:pt x="22" y="191"/>
                    <a:pt x="38" y="207"/>
                    <a:pt x="55" y="240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1" y="240"/>
                    <a:pt x="244" y="191"/>
                    <a:pt x="228" y="104"/>
                  </a:cubicBezTo>
                  <a:cubicBezTo>
                    <a:pt x="228" y="67"/>
                    <a:pt x="207" y="50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1" name="Google Shape;12711;p32"/>
            <p:cNvSpPr/>
            <p:nvPr/>
          </p:nvSpPr>
          <p:spPr>
            <a:xfrm>
              <a:off x="4653150" y="282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67"/>
                    <a:pt x="0" y="153"/>
                    <a:pt x="33" y="207"/>
                  </a:cubicBezTo>
                  <a:cubicBezTo>
                    <a:pt x="50" y="240"/>
                    <a:pt x="66" y="256"/>
                    <a:pt x="103" y="256"/>
                  </a:cubicBezTo>
                  <a:cubicBezTo>
                    <a:pt x="136" y="256"/>
                    <a:pt x="169" y="256"/>
                    <a:pt x="190" y="223"/>
                  </a:cubicBezTo>
                  <a:cubicBezTo>
                    <a:pt x="239" y="190"/>
                    <a:pt x="239" y="104"/>
                    <a:pt x="206" y="50"/>
                  </a:cubicBezTo>
                  <a:cubicBezTo>
                    <a:pt x="190" y="34"/>
                    <a:pt x="169" y="17"/>
                    <a:pt x="153" y="17"/>
                  </a:cubicBezTo>
                  <a:cubicBezTo>
                    <a:pt x="153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2" name="Google Shape;12712;p32"/>
            <p:cNvSpPr/>
            <p:nvPr/>
          </p:nvSpPr>
          <p:spPr>
            <a:xfrm>
              <a:off x="4650150" y="2794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7" y="0"/>
                  </a:moveTo>
                  <a:cubicBezTo>
                    <a:pt x="84" y="0"/>
                    <a:pt x="62" y="12"/>
                    <a:pt x="50" y="23"/>
                  </a:cubicBezTo>
                  <a:cubicBezTo>
                    <a:pt x="1" y="77"/>
                    <a:pt x="1" y="164"/>
                    <a:pt x="34" y="213"/>
                  </a:cubicBezTo>
                  <a:cubicBezTo>
                    <a:pt x="50" y="230"/>
                    <a:pt x="83" y="246"/>
                    <a:pt x="104" y="267"/>
                  </a:cubicBezTo>
                  <a:cubicBezTo>
                    <a:pt x="137" y="267"/>
                    <a:pt x="170" y="246"/>
                    <a:pt x="186" y="230"/>
                  </a:cubicBezTo>
                  <a:cubicBezTo>
                    <a:pt x="223" y="213"/>
                    <a:pt x="223" y="180"/>
                    <a:pt x="240" y="143"/>
                  </a:cubicBezTo>
                  <a:cubicBezTo>
                    <a:pt x="240" y="110"/>
                    <a:pt x="223" y="77"/>
                    <a:pt x="207" y="40"/>
                  </a:cubicBezTo>
                  <a:cubicBezTo>
                    <a:pt x="186" y="23"/>
                    <a:pt x="186" y="23"/>
                    <a:pt x="153" y="7"/>
                  </a:cubicBezTo>
                  <a:lnTo>
                    <a:pt x="137" y="7"/>
                  </a:lnTo>
                  <a:cubicBezTo>
                    <a:pt x="127" y="2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3" name="Google Shape;12713;p32"/>
            <p:cNvSpPr/>
            <p:nvPr/>
          </p:nvSpPr>
          <p:spPr>
            <a:xfrm>
              <a:off x="4646650" y="28410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"/>
                    <a:pt x="0" y="71"/>
                    <a:pt x="17" y="141"/>
                  </a:cubicBezTo>
                  <a:cubicBezTo>
                    <a:pt x="17" y="174"/>
                    <a:pt x="38" y="207"/>
                    <a:pt x="54" y="223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207" y="244"/>
                    <a:pt x="244" y="174"/>
                    <a:pt x="223" y="104"/>
                  </a:cubicBezTo>
                  <a:cubicBezTo>
                    <a:pt x="223" y="71"/>
                    <a:pt x="207" y="38"/>
                    <a:pt x="190" y="17"/>
                  </a:cubicBezTo>
                  <a:cubicBezTo>
                    <a:pt x="174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4" name="Google Shape;12714;p32"/>
            <p:cNvSpPr/>
            <p:nvPr/>
          </p:nvSpPr>
          <p:spPr>
            <a:xfrm>
              <a:off x="4684075" y="28190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7" y="1"/>
                  </a:moveTo>
                  <a:cubicBezTo>
                    <a:pt x="83" y="1"/>
                    <a:pt x="61" y="12"/>
                    <a:pt x="50" y="24"/>
                  </a:cubicBezTo>
                  <a:cubicBezTo>
                    <a:pt x="0" y="74"/>
                    <a:pt x="0" y="160"/>
                    <a:pt x="33" y="214"/>
                  </a:cubicBezTo>
                  <a:cubicBezTo>
                    <a:pt x="50" y="247"/>
                    <a:pt x="66" y="263"/>
                    <a:pt x="103" y="263"/>
                  </a:cubicBezTo>
                  <a:cubicBezTo>
                    <a:pt x="136" y="263"/>
                    <a:pt x="169" y="247"/>
                    <a:pt x="190" y="230"/>
                  </a:cubicBezTo>
                  <a:cubicBezTo>
                    <a:pt x="206" y="214"/>
                    <a:pt x="223" y="177"/>
                    <a:pt x="223" y="144"/>
                  </a:cubicBezTo>
                  <a:cubicBezTo>
                    <a:pt x="223" y="111"/>
                    <a:pt x="223" y="74"/>
                    <a:pt x="206" y="41"/>
                  </a:cubicBezTo>
                  <a:cubicBezTo>
                    <a:pt x="190" y="24"/>
                    <a:pt x="169" y="24"/>
                    <a:pt x="153" y="8"/>
                  </a:cubicBezTo>
                  <a:lnTo>
                    <a:pt x="136" y="8"/>
                  </a:lnTo>
                  <a:cubicBezTo>
                    <a:pt x="126" y="3"/>
                    <a:pt x="116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5" name="Google Shape;12715;p32"/>
            <p:cNvSpPr/>
            <p:nvPr/>
          </p:nvSpPr>
          <p:spPr>
            <a:xfrm>
              <a:off x="4589550" y="285097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7" y="0"/>
                  </a:moveTo>
                  <a:cubicBezTo>
                    <a:pt x="70" y="17"/>
                    <a:pt x="33" y="33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23"/>
                    <a:pt x="54" y="240"/>
                  </a:cubicBezTo>
                  <a:cubicBezTo>
                    <a:pt x="66" y="254"/>
                    <a:pt x="86" y="267"/>
                    <a:pt x="102" y="267"/>
                  </a:cubicBezTo>
                  <a:cubicBezTo>
                    <a:pt x="109" y="267"/>
                    <a:pt x="115" y="265"/>
                    <a:pt x="120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06" y="87"/>
                    <a:pt x="206" y="54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6" name="Google Shape;12716;p32"/>
            <p:cNvSpPr/>
            <p:nvPr/>
          </p:nvSpPr>
          <p:spPr>
            <a:xfrm>
              <a:off x="4586550" y="29476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4" y="17"/>
                    <a:pt x="1" y="67"/>
                    <a:pt x="1" y="153"/>
                  </a:cubicBezTo>
                  <a:cubicBezTo>
                    <a:pt x="1" y="186"/>
                    <a:pt x="17" y="207"/>
                    <a:pt x="50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7" name="Google Shape;12717;p32"/>
            <p:cNvSpPr/>
            <p:nvPr/>
          </p:nvSpPr>
          <p:spPr>
            <a:xfrm>
              <a:off x="4591300" y="29273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0" y="157"/>
                    <a:pt x="17" y="227"/>
                    <a:pt x="87" y="260"/>
                  </a:cubicBezTo>
                  <a:cubicBezTo>
                    <a:pt x="95" y="263"/>
                    <a:pt x="104" y="264"/>
                    <a:pt x="114" y="264"/>
                  </a:cubicBezTo>
                  <a:cubicBezTo>
                    <a:pt x="159" y="264"/>
                    <a:pt x="209" y="232"/>
                    <a:pt x="223" y="174"/>
                  </a:cubicBezTo>
                  <a:cubicBezTo>
                    <a:pt x="240" y="108"/>
                    <a:pt x="223" y="38"/>
                    <a:pt x="153" y="5"/>
                  </a:cubicBez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8" name="Google Shape;12718;p32"/>
            <p:cNvSpPr/>
            <p:nvPr/>
          </p:nvSpPr>
          <p:spPr>
            <a:xfrm>
              <a:off x="4591300" y="29776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50" y="0"/>
                    <a:pt x="0" y="71"/>
                    <a:pt x="17" y="141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69" y="244"/>
                    <a:pt x="190" y="223"/>
                    <a:pt x="207" y="207"/>
                  </a:cubicBezTo>
                  <a:cubicBezTo>
                    <a:pt x="223" y="174"/>
                    <a:pt x="240" y="141"/>
                    <a:pt x="223" y="104"/>
                  </a:cubicBezTo>
                  <a:cubicBezTo>
                    <a:pt x="223" y="71"/>
                    <a:pt x="207" y="38"/>
                    <a:pt x="190" y="17"/>
                  </a:cubicBezTo>
                  <a:cubicBezTo>
                    <a:pt x="169" y="17"/>
                    <a:pt x="169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9" name="Google Shape;12719;p32"/>
            <p:cNvSpPr/>
            <p:nvPr/>
          </p:nvSpPr>
          <p:spPr>
            <a:xfrm>
              <a:off x="4765600" y="30369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06"/>
                    <a:pt x="54" y="243"/>
                  </a:cubicBezTo>
                  <a:cubicBezTo>
                    <a:pt x="70" y="260"/>
                    <a:pt x="103" y="260"/>
                    <a:pt x="140" y="260"/>
                  </a:cubicBezTo>
                  <a:cubicBezTo>
                    <a:pt x="190" y="243"/>
                    <a:pt x="244" y="173"/>
                    <a:pt x="227" y="103"/>
                  </a:cubicBezTo>
                  <a:cubicBezTo>
                    <a:pt x="227" y="70"/>
                    <a:pt x="206" y="54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0" name="Google Shape;12720;p32"/>
            <p:cNvSpPr/>
            <p:nvPr/>
          </p:nvSpPr>
          <p:spPr>
            <a:xfrm>
              <a:off x="4625200" y="30026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06"/>
                    <a:pt x="50" y="239"/>
                  </a:cubicBezTo>
                  <a:cubicBezTo>
                    <a:pt x="87" y="256"/>
                    <a:pt x="120" y="256"/>
                    <a:pt x="137" y="256"/>
                  </a:cubicBezTo>
                  <a:cubicBezTo>
                    <a:pt x="174" y="256"/>
                    <a:pt x="191" y="239"/>
                    <a:pt x="207" y="206"/>
                  </a:cubicBezTo>
                  <a:cubicBezTo>
                    <a:pt x="223" y="173"/>
                    <a:pt x="240" y="136"/>
                    <a:pt x="240" y="103"/>
                  </a:cubicBezTo>
                  <a:cubicBezTo>
                    <a:pt x="223" y="70"/>
                    <a:pt x="207" y="50"/>
                    <a:pt x="191" y="17"/>
                  </a:cubicBezTo>
                  <a:cubicBezTo>
                    <a:pt x="191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1" name="Google Shape;12721;p32"/>
            <p:cNvSpPr/>
            <p:nvPr/>
          </p:nvSpPr>
          <p:spPr>
            <a:xfrm>
              <a:off x="4752700" y="3023625"/>
              <a:ext cx="6125" cy="6675"/>
            </a:xfrm>
            <a:custGeom>
              <a:avLst/>
              <a:gdLst/>
              <a:ahLst/>
              <a:cxnLst/>
              <a:rect l="l" t="t" r="r" b="b"/>
              <a:pathLst>
                <a:path w="245" h="267" extrusionOk="0">
                  <a:moveTo>
                    <a:pt x="104" y="0"/>
                  </a:moveTo>
                  <a:cubicBezTo>
                    <a:pt x="54" y="17"/>
                    <a:pt x="1" y="87"/>
                    <a:pt x="22" y="157"/>
                  </a:cubicBezTo>
                  <a:cubicBezTo>
                    <a:pt x="22" y="190"/>
                    <a:pt x="38" y="223"/>
                    <a:pt x="54" y="239"/>
                  </a:cubicBezTo>
                  <a:cubicBezTo>
                    <a:pt x="78" y="254"/>
                    <a:pt x="93" y="267"/>
                    <a:pt x="113" y="267"/>
                  </a:cubicBezTo>
                  <a:cubicBezTo>
                    <a:pt x="122" y="267"/>
                    <a:pt x="130" y="265"/>
                    <a:pt x="141" y="260"/>
                  </a:cubicBezTo>
                  <a:cubicBezTo>
                    <a:pt x="207" y="260"/>
                    <a:pt x="244" y="190"/>
                    <a:pt x="228" y="120"/>
                  </a:cubicBezTo>
                  <a:cubicBezTo>
                    <a:pt x="228" y="87"/>
                    <a:pt x="207" y="54"/>
                    <a:pt x="191" y="33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41" y="0"/>
                    <a:pt x="12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2" name="Google Shape;12722;p32"/>
            <p:cNvSpPr/>
            <p:nvPr/>
          </p:nvSpPr>
          <p:spPr>
            <a:xfrm>
              <a:off x="4645000" y="2981975"/>
              <a:ext cx="5600" cy="6625"/>
            </a:xfrm>
            <a:custGeom>
              <a:avLst/>
              <a:gdLst/>
              <a:ahLst/>
              <a:cxnLst/>
              <a:rect l="l" t="t" r="r" b="b"/>
              <a:pathLst>
                <a:path w="224" h="265" extrusionOk="0">
                  <a:moveTo>
                    <a:pt x="8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33" y="223"/>
                    <a:pt x="50" y="240"/>
                  </a:cubicBezTo>
                  <a:cubicBezTo>
                    <a:pt x="61" y="251"/>
                    <a:pt x="83" y="265"/>
                    <a:pt x="101" y="265"/>
                  </a:cubicBezTo>
                  <a:cubicBezTo>
                    <a:pt x="108" y="265"/>
                    <a:pt x="115" y="262"/>
                    <a:pt x="120" y="256"/>
                  </a:cubicBezTo>
                  <a:cubicBezTo>
                    <a:pt x="153" y="256"/>
                    <a:pt x="186" y="240"/>
                    <a:pt x="207" y="207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7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3" name="Google Shape;12723;p32"/>
            <p:cNvSpPr/>
            <p:nvPr/>
          </p:nvSpPr>
          <p:spPr>
            <a:xfrm>
              <a:off x="4614075" y="2940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34" y="17"/>
                    <a:pt x="1" y="66"/>
                    <a:pt x="1" y="153"/>
                  </a:cubicBezTo>
                  <a:cubicBezTo>
                    <a:pt x="17" y="190"/>
                    <a:pt x="34" y="206"/>
                    <a:pt x="50" y="239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39"/>
                    <a:pt x="240" y="169"/>
                    <a:pt x="223" y="103"/>
                  </a:cubicBezTo>
                  <a:cubicBezTo>
                    <a:pt x="223" y="66"/>
                    <a:pt x="207" y="49"/>
                    <a:pt x="186" y="17"/>
                  </a:cubicBezTo>
                  <a:cubicBezTo>
                    <a:pt x="17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4" name="Google Shape;12724;p32"/>
            <p:cNvSpPr/>
            <p:nvPr/>
          </p:nvSpPr>
          <p:spPr>
            <a:xfrm>
              <a:off x="4595525" y="29124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1"/>
                  </a:moveTo>
                  <a:cubicBezTo>
                    <a:pt x="104" y="1"/>
                    <a:pt x="87" y="17"/>
                    <a:pt x="54" y="34"/>
                  </a:cubicBezTo>
                  <a:cubicBezTo>
                    <a:pt x="21" y="87"/>
                    <a:pt x="0" y="153"/>
                    <a:pt x="38" y="223"/>
                  </a:cubicBezTo>
                  <a:cubicBezTo>
                    <a:pt x="54" y="240"/>
                    <a:pt x="87" y="256"/>
                    <a:pt x="124" y="256"/>
                  </a:cubicBezTo>
                  <a:cubicBezTo>
                    <a:pt x="129" y="262"/>
                    <a:pt x="135" y="265"/>
                    <a:pt x="143" y="265"/>
                  </a:cubicBezTo>
                  <a:cubicBezTo>
                    <a:pt x="159" y="265"/>
                    <a:pt x="179" y="251"/>
                    <a:pt x="190" y="240"/>
                  </a:cubicBezTo>
                  <a:cubicBezTo>
                    <a:pt x="227" y="223"/>
                    <a:pt x="244" y="190"/>
                    <a:pt x="244" y="153"/>
                  </a:cubicBezTo>
                  <a:cubicBezTo>
                    <a:pt x="244" y="120"/>
                    <a:pt x="244" y="87"/>
                    <a:pt x="207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57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5" name="Google Shape;12725;p32"/>
            <p:cNvSpPr/>
            <p:nvPr/>
          </p:nvSpPr>
          <p:spPr>
            <a:xfrm>
              <a:off x="4599025" y="294212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22"/>
                    <a:pt x="87" y="255"/>
                  </a:cubicBezTo>
                  <a:cubicBezTo>
                    <a:pt x="96" y="258"/>
                    <a:pt x="105" y="259"/>
                    <a:pt x="115" y="259"/>
                  </a:cubicBezTo>
                  <a:cubicBezTo>
                    <a:pt x="160" y="259"/>
                    <a:pt x="210" y="229"/>
                    <a:pt x="223" y="185"/>
                  </a:cubicBezTo>
                  <a:cubicBezTo>
                    <a:pt x="256" y="119"/>
                    <a:pt x="223" y="32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6" name="Google Shape;12726;p32"/>
            <p:cNvSpPr/>
            <p:nvPr/>
          </p:nvSpPr>
          <p:spPr>
            <a:xfrm>
              <a:off x="4591300" y="2883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0" y="157"/>
                    <a:pt x="33" y="227"/>
                    <a:pt x="87" y="260"/>
                  </a:cubicBezTo>
                  <a:lnTo>
                    <a:pt x="136" y="260"/>
                  </a:lnTo>
                  <a:cubicBezTo>
                    <a:pt x="169" y="260"/>
                    <a:pt x="207" y="227"/>
                    <a:pt x="223" y="173"/>
                  </a:cubicBezTo>
                  <a:cubicBezTo>
                    <a:pt x="240" y="124"/>
                    <a:pt x="223" y="70"/>
                    <a:pt x="207" y="37"/>
                  </a:cubicBezTo>
                  <a:cubicBezTo>
                    <a:pt x="190" y="37"/>
                    <a:pt x="169" y="21"/>
                    <a:pt x="153" y="4"/>
                  </a:cubicBez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7" name="Google Shape;12727;p32"/>
            <p:cNvSpPr/>
            <p:nvPr/>
          </p:nvSpPr>
          <p:spPr>
            <a:xfrm>
              <a:off x="4592950" y="2962200"/>
              <a:ext cx="5700" cy="6500"/>
            </a:xfrm>
            <a:custGeom>
              <a:avLst/>
              <a:gdLst/>
              <a:ahLst/>
              <a:cxnLst/>
              <a:rect l="l" t="t" r="r" b="b"/>
              <a:pathLst>
                <a:path w="228" h="260" extrusionOk="0">
                  <a:moveTo>
                    <a:pt x="103" y="0"/>
                  </a:moveTo>
                  <a:cubicBezTo>
                    <a:pt x="37" y="0"/>
                    <a:pt x="0" y="70"/>
                    <a:pt x="0" y="140"/>
                  </a:cubicBezTo>
                  <a:cubicBezTo>
                    <a:pt x="21" y="223"/>
                    <a:pt x="70" y="260"/>
                    <a:pt x="141" y="260"/>
                  </a:cubicBezTo>
                  <a:cubicBezTo>
                    <a:pt x="157" y="243"/>
                    <a:pt x="190" y="223"/>
                    <a:pt x="207" y="206"/>
                  </a:cubicBezTo>
                  <a:cubicBezTo>
                    <a:pt x="227" y="173"/>
                    <a:pt x="227" y="140"/>
                    <a:pt x="227" y="103"/>
                  </a:cubicBezTo>
                  <a:cubicBezTo>
                    <a:pt x="227" y="70"/>
                    <a:pt x="207" y="37"/>
                    <a:pt x="174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8" name="Google Shape;12728;p32"/>
            <p:cNvSpPr/>
            <p:nvPr/>
          </p:nvSpPr>
          <p:spPr>
            <a:xfrm>
              <a:off x="4602850" y="289612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7" y="0"/>
                  </a:moveTo>
                  <a:cubicBezTo>
                    <a:pt x="70" y="0"/>
                    <a:pt x="37" y="17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37" y="239"/>
                  </a:cubicBezTo>
                  <a:cubicBezTo>
                    <a:pt x="70" y="256"/>
                    <a:pt x="87" y="256"/>
                    <a:pt x="120" y="256"/>
                  </a:cubicBezTo>
                  <a:cubicBezTo>
                    <a:pt x="190" y="239"/>
                    <a:pt x="223" y="186"/>
                    <a:pt x="223" y="103"/>
                  </a:cubicBezTo>
                  <a:cubicBezTo>
                    <a:pt x="206" y="66"/>
                    <a:pt x="190" y="50"/>
                    <a:pt x="173" y="17"/>
                  </a:cubicBezTo>
                  <a:lnTo>
                    <a:pt x="157" y="17"/>
                  </a:lnTo>
                  <a:cubicBezTo>
                    <a:pt x="120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9" name="Google Shape;12729;p32"/>
            <p:cNvSpPr/>
            <p:nvPr/>
          </p:nvSpPr>
          <p:spPr>
            <a:xfrm>
              <a:off x="4588300" y="28974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1" y="0"/>
                  </a:moveTo>
                  <a:cubicBezTo>
                    <a:pt x="71" y="0"/>
                    <a:pt x="29" y="32"/>
                    <a:pt x="17" y="83"/>
                  </a:cubicBezTo>
                  <a:cubicBezTo>
                    <a:pt x="1" y="100"/>
                    <a:pt x="1" y="116"/>
                    <a:pt x="1" y="133"/>
                  </a:cubicBezTo>
                  <a:cubicBezTo>
                    <a:pt x="1" y="186"/>
                    <a:pt x="34" y="236"/>
                    <a:pt x="67" y="257"/>
                  </a:cubicBezTo>
                  <a:cubicBezTo>
                    <a:pt x="81" y="261"/>
                    <a:pt x="94" y="263"/>
                    <a:pt x="105" y="263"/>
                  </a:cubicBezTo>
                  <a:cubicBezTo>
                    <a:pt x="138" y="263"/>
                    <a:pt x="162" y="247"/>
                    <a:pt x="186" y="219"/>
                  </a:cubicBezTo>
                  <a:cubicBezTo>
                    <a:pt x="207" y="219"/>
                    <a:pt x="207" y="203"/>
                    <a:pt x="223" y="170"/>
                  </a:cubicBezTo>
                  <a:cubicBezTo>
                    <a:pt x="240" y="116"/>
                    <a:pt x="207" y="30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0" name="Google Shape;12730;p32"/>
            <p:cNvSpPr/>
            <p:nvPr/>
          </p:nvSpPr>
          <p:spPr>
            <a:xfrm>
              <a:off x="4592525" y="300715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6" y="1"/>
                  </a:moveTo>
                  <a:cubicBezTo>
                    <a:pt x="117" y="1"/>
                    <a:pt x="109" y="2"/>
                    <a:pt x="104" y="8"/>
                  </a:cubicBezTo>
                  <a:cubicBezTo>
                    <a:pt x="54" y="8"/>
                    <a:pt x="1" y="74"/>
                    <a:pt x="17" y="144"/>
                  </a:cubicBezTo>
                  <a:cubicBezTo>
                    <a:pt x="17" y="177"/>
                    <a:pt x="38" y="214"/>
                    <a:pt x="71" y="231"/>
                  </a:cubicBezTo>
                  <a:cubicBezTo>
                    <a:pt x="87" y="247"/>
                    <a:pt x="120" y="264"/>
                    <a:pt x="141" y="264"/>
                  </a:cubicBezTo>
                  <a:cubicBezTo>
                    <a:pt x="207" y="247"/>
                    <a:pt x="244" y="177"/>
                    <a:pt x="244" y="111"/>
                  </a:cubicBezTo>
                  <a:cubicBezTo>
                    <a:pt x="224" y="74"/>
                    <a:pt x="224" y="41"/>
                    <a:pt x="191" y="24"/>
                  </a:cubicBezTo>
                  <a:lnTo>
                    <a:pt x="174" y="8"/>
                  </a:lnTo>
                  <a:cubicBezTo>
                    <a:pt x="163" y="8"/>
                    <a:pt x="14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1" name="Google Shape;12731;p32"/>
            <p:cNvSpPr/>
            <p:nvPr/>
          </p:nvSpPr>
          <p:spPr>
            <a:xfrm>
              <a:off x="4587375" y="3022800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41" y="0"/>
                  </a:moveTo>
                  <a:cubicBezTo>
                    <a:pt x="104" y="0"/>
                    <a:pt x="87" y="17"/>
                    <a:pt x="54" y="33"/>
                  </a:cubicBezTo>
                  <a:cubicBezTo>
                    <a:pt x="17" y="87"/>
                    <a:pt x="1" y="153"/>
                    <a:pt x="38" y="223"/>
                  </a:cubicBezTo>
                  <a:cubicBezTo>
                    <a:pt x="71" y="239"/>
                    <a:pt x="87" y="256"/>
                    <a:pt x="120" y="256"/>
                  </a:cubicBezTo>
                  <a:cubicBezTo>
                    <a:pt x="126" y="261"/>
                    <a:pt x="133" y="263"/>
                    <a:pt x="141" y="263"/>
                  </a:cubicBezTo>
                  <a:cubicBezTo>
                    <a:pt x="159" y="263"/>
                    <a:pt x="179" y="251"/>
                    <a:pt x="190" y="239"/>
                  </a:cubicBezTo>
                  <a:cubicBezTo>
                    <a:pt x="244" y="190"/>
                    <a:pt x="260" y="103"/>
                    <a:pt x="207" y="50"/>
                  </a:cubicBezTo>
                  <a:cubicBezTo>
                    <a:pt x="207" y="33"/>
                    <a:pt x="190" y="17"/>
                    <a:pt x="174" y="17"/>
                  </a:cubicBezTo>
                  <a:cubicBezTo>
                    <a:pt x="157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2" name="Google Shape;12732;p32"/>
            <p:cNvSpPr/>
            <p:nvPr/>
          </p:nvSpPr>
          <p:spPr>
            <a:xfrm>
              <a:off x="4732600" y="3014150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04" y="0"/>
                  </a:moveTo>
                  <a:cubicBezTo>
                    <a:pt x="34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3"/>
                  </a:cubicBezTo>
                  <a:cubicBezTo>
                    <a:pt x="74" y="255"/>
                    <a:pt x="91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86" y="260"/>
                    <a:pt x="240" y="190"/>
                    <a:pt x="224" y="124"/>
                  </a:cubicBezTo>
                  <a:cubicBezTo>
                    <a:pt x="224" y="87"/>
                    <a:pt x="207" y="54"/>
                    <a:pt x="186" y="37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3" name="Google Shape;12733;p32"/>
            <p:cNvSpPr/>
            <p:nvPr/>
          </p:nvSpPr>
          <p:spPr>
            <a:xfrm>
              <a:off x="4717975" y="30154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20" y="1"/>
                  </a:moveTo>
                  <a:cubicBezTo>
                    <a:pt x="104" y="1"/>
                    <a:pt x="87" y="17"/>
                    <a:pt x="50" y="17"/>
                  </a:cubicBezTo>
                  <a:cubicBezTo>
                    <a:pt x="17" y="34"/>
                    <a:pt x="0" y="87"/>
                    <a:pt x="0" y="153"/>
                  </a:cubicBezTo>
                  <a:cubicBezTo>
                    <a:pt x="17" y="190"/>
                    <a:pt x="33" y="223"/>
                    <a:pt x="50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53" y="256"/>
                    <a:pt x="190" y="240"/>
                    <a:pt x="207" y="207"/>
                  </a:cubicBezTo>
                  <a:cubicBezTo>
                    <a:pt x="223" y="174"/>
                    <a:pt x="223" y="137"/>
                    <a:pt x="223" y="104"/>
                  </a:cubicBezTo>
                  <a:cubicBezTo>
                    <a:pt x="223" y="71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4" name="Google Shape;12734;p32"/>
            <p:cNvSpPr/>
            <p:nvPr/>
          </p:nvSpPr>
          <p:spPr>
            <a:xfrm>
              <a:off x="4702925" y="3017650"/>
              <a:ext cx="5600" cy="6000"/>
            </a:xfrm>
            <a:custGeom>
              <a:avLst/>
              <a:gdLst/>
              <a:ahLst/>
              <a:cxnLst/>
              <a:rect l="l" t="t" r="r" b="b"/>
              <a:pathLst>
                <a:path w="224" h="240" extrusionOk="0">
                  <a:moveTo>
                    <a:pt x="54" y="0"/>
                  </a:moveTo>
                  <a:cubicBezTo>
                    <a:pt x="34" y="0"/>
                    <a:pt x="34" y="17"/>
                    <a:pt x="17" y="33"/>
                  </a:cubicBezTo>
                  <a:cubicBezTo>
                    <a:pt x="1" y="50"/>
                    <a:pt x="1" y="87"/>
                    <a:pt x="1" y="120"/>
                  </a:cubicBezTo>
                  <a:cubicBezTo>
                    <a:pt x="1" y="153"/>
                    <a:pt x="17" y="190"/>
                    <a:pt x="54" y="206"/>
                  </a:cubicBezTo>
                  <a:cubicBezTo>
                    <a:pt x="71" y="239"/>
                    <a:pt x="104" y="239"/>
                    <a:pt x="120" y="239"/>
                  </a:cubicBezTo>
                  <a:cubicBezTo>
                    <a:pt x="190" y="223"/>
                    <a:pt x="223" y="153"/>
                    <a:pt x="223" y="87"/>
                  </a:cubicBezTo>
                  <a:cubicBezTo>
                    <a:pt x="223" y="50"/>
                    <a:pt x="207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5" name="Google Shape;12735;p32"/>
            <p:cNvSpPr/>
            <p:nvPr/>
          </p:nvSpPr>
          <p:spPr>
            <a:xfrm>
              <a:off x="4608000" y="28806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37" y="17"/>
                    <a:pt x="0" y="67"/>
                    <a:pt x="0" y="153"/>
                  </a:cubicBezTo>
                  <a:cubicBezTo>
                    <a:pt x="17" y="186"/>
                    <a:pt x="37" y="207"/>
                    <a:pt x="54" y="240"/>
                  </a:cubicBezTo>
                  <a:cubicBezTo>
                    <a:pt x="70" y="256"/>
                    <a:pt x="103" y="256"/>
                    <a:pt x="141" y="256"/>
                  </a:cubicBezTo>
                  <a:cubicBezTo>
                    <a:pt x="190" y="240"/>
                    <a:pt x="244" y="170"/>
                    <a:pt x="223" y="104"/>
                  </a:cubicBezTo>
                  <a:cubicBezTo>
                    <a:pt x="223" y="67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6" name="Google Shape;12736;p32"/>
            <p:cNvSpPr/>
            <p:nvPr/>
          </p:nvSpPr>
          <p:spPr>
            <a:xfrm>
              <a:off x="4710250" y="30320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46" y="1"/>
                  </a:moveTo>
                  <a:cubicBezTo>
                    <a:pt x="98" y="1"/>
                    <a:pt x="47" y="33"/>
                    <a:pt x="33" y="75"/>
                  </a:cubicBezTo>
                  <a:cubicBezTo>
                    <a:pt x="0" y="145"/>
                    <a:pt x="33" y="231"/>
                    <a:pt x="87" y="248"/>
                  </a:cubicBezTo>
                  <a:cubicBezTo>
                    <a:pt x="103" y="264"/>
                    <a:pt x="120" y="264"/>
                    <a:pt x="136" y="264"/>
                  </a:cubicBezTo>
                  <a:cubicBezTo>
                    <a:pt x="190" y="248"/>
                    <a:pt x="223" y="231"/>
                    <a:pt x="239" y="178"/>
                  </a:cubicBezTo>
                  <a:cubicBezTo>
                    <a:pt x="239" y="128"/>
                    <a:pt x="239" y="75"/>
                    <a:pt x="206" y="42"/>
                  </a:cubicBezTo>
                  <a:cubicBezTo>
                    <a:pt x="206" y="25"/>
                    <a:pt x="190" y="25"/>
                    <a:pt x="173" y="5"/>
                  </a:cubicBezTo>
                  <a:cubicBezTo>
                    <a:pt x="165" y="2"/>
                    <a:pt x="155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7" name="Google Shape;12737;p32"/>
            <p:cNvSpPr/>
            <p:nvPr/>
          </p:nvSpPr>
          <p:spPr>
            <a:xfrm>
              <a:off x="4724875" y="30313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1"/>
                  </a:moveTo>
                  <a:cubicBezTo>
                    <a:pt x="83" y="1"/>
                    <a:pt x="67" y="17"/>
                    <a:pt x="34" y="34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23"/>
                  </a:cubicBezTo>
                  <a:cubicBezTo>
                    <a:pt x="50" y="240"/>
                    <a:pt x="67" y="260"/>
                    <a:pt x="104" y="260"/>
                  </a:cubicBezTo>
                  <a:cubicBezTo>
                    <a:pt x="108" y="265"/>
                    <a:pt x="115" y="267"/>
                    <a:pt x="122" y="267"/>
                  </a:cubicBezTo>
                  <a:cubicBezTo>
                    <a:pt x="139" y="267"/>
                    <a:pt x="163" y="254"/>
                    <a:pt x="186" y="240"/>
                  </a:cubicBezTo>
                  <a:cubicBezTo>
                    <a:pt x="223" y="190"/>
                    <a:pt x="240" y="104"/>
                    <a:pt x="186" y="54"/>
                  </a:cubicBezTo>
                  <a:cubicBezTo>
                    <a:pt x="186" y="34"/>
                    <a:pt x="170" y="17"/>
                    <a:pt x="153" y="17"/>
                  </a:cubicBezTo>
                  <a:cubicBezTo>
                    <a:pt x="137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8" name="Google Shape;12738;p32"/>
            <p:cNvSpPr/>
            <p:nvPr/>
          </p:nvSpPr>
          <p:spPr>
            <a:xfrm>
              <a:off x="4580075" y="2793050"/>
              <a:ext cx="6100" cy="4425"/>
            </a:xfrm>
            <a:custGeom>
              <a:avLst/>
              <a:gdLst/>
              <a:ahLst/>
              <a:cxnLst/>
              <a:rect l="l" t="t" r="r" b="b"/>
              <a:pathLst>
                <a:path w="244" h="177" extrusionOk="0">
                  <a:moveTo>
                    <a:pt x="227" y="0"/>
                  </a:moveTo>
                  <a:lnTo>
                    <a:pt x="227" y="0"/>
                  </a:lnTo>
                  <a:cubicBezTo>
                    <a:pt x="157" y="17"/>
                    <a:pt x="70" y="33"/>
                    <a:pt x="0" y="50"/>
                  </a:cubicBezTo>
                  <a:cubicBezTo>
                    <a:pt x="0" y="83"/>
                    <a:pt x="21" y="103"/>
                    <a:pt x="37" y="136"/>
                  </a:cubicBezTo>
                  <a:cubicBezTo>
                    <a:pt x="54" y="153"/>
                    <a:pt x="70" y="169"/>
                    <a:pt x="103" y="169"/>
                  </a:cubicBezTo>
                  <a:cubicBezTo>
                    <a:pt x="114" y="174"/>
                    <a:pt x="123" y="176"/>
                    <a:pt x="131" y="176"/>
                  </a:cubicBezTo>
                  <a:cubicBezTo>
                    <a:pt x="151" y="176"/>
                    <a:pt x="166" y="165"/>
                    <a:pt x="190" y="153"/>
                  </a:cubicBezTo>
                  <a:cubicBezTo>
                    <a:pt x="227" y="120"/>
                    <a:pt x="243" y="5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9" name="Google Shape;12739;p32"/>
            <p:cNvSpPr/>
            <p:nvPr/>
          </p:nvSpPr>
          <p:spPr>
            <a:xfrm>
              <a:off x="4939175" y="29742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17" y="223"/>
                    <a:pt x="50" y="240"/>
                  </a:cubicBezTo>
                  <a:cubicBezTo>
                    <a:pt x="61" y="251"/>
                    <a:pt x="83" y="265"/>
                    <a:pt x="106" y="265"/>
                  </a:cubicBezTo>
                  <a:cubicBezTo>
                    <a:pt x="116" y="265"/>
                    <a:pt x="126" y="262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0" name="Google Shape;12740;p32"/>
            <p:cNvSpPr/>
            <p:nvPr/>
          </p:nvSpPr>
          <p:spPr>
            <a:xfrm>
              <a:off x="4969675" y="3016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41"/>
                  </a:cubicBezTo>
                  <a:cubicBezTo>
                    <a:pt x="17" y="190"/>
                    <a:pt x="34" y="223"/>
                    <a:pt x="67" y="244"/>
                  </a:cubicBezTo>
                  <a:cubicBezTo>
                    <a:pt x="83" y="260"/>
                    <a:pt x="120" y="260"/>
                    <a:pt x="137" y="260"/>
                  </a:cubicBezTo>
                  <a:cubicBezTo>
                    <a:pt x="170" y="244"/>
                    <a:pt x="186" y="223"/>
                    <a:pt x="223" y="207"/>
                  </a:cubicBezTo>
                  <a:cubicBezTo>
                    <a:pt x="240" y="174"/>
                    <a:pt x="240" y="141"/>
                    <a:pt x="240" y="104"/>
                  </a:cubicBezTo>
                  <a:cubicBezTo>
                    <a:pt x="223" y="71"/>
                    <a:pt x="207" y="38"/>
                    <a:pt x="186" y="17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1" name="Google Shape;12741;p32"/>
            <p:cNvSpPr/>
            <p:nvPr/>
          </p:nvSpPr>
          <p:spPr>
            <a:xfrm>
              <a:off x="4787550" y="30193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21"/>
                    <a:pt x="174" y="21"/>
                    <a:pt x="153" y="21"/>
                  </a:cubicBezTo>
                  <a:cubicBezTo>
                    <a:pt x="136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2" name="Google Shape;12742;p32"/>
            <p:cNvSpPr/>
            <p:nvPr/>
          </p:nvSpPr>
          <p:spPr>
            <a:xfrm>
              <a:off x="4866100" y="2941150"/>
              <a:ext cx="5675" cy="6525"/>
            </a:xfrm>
            <a:custGeom>
              <a:avLst/>
              <a:gdLst/>
              <a:ahLst/>
              <a:cxnLst/>
              <a:rect l="l" t="t" r="r" b="b"/>
              <a:pathLst>
                <a:path w="227" h="261" extrusionOk="0">
                  <a:moveTo>
                    <a:pt x="103" y="1"/>
                  </a:moveTo>
                  <a:cubicBezTo>
                    <a:pt x="37" y="1"/>
                    <a:pt x="0" y="71"/>
                    <a:pt x="0" y="137"/>
                  </a:cubicBezTo>
                  <a:cubicBezTo>
                    <a:pt x="0" y="174"/>
                    <a:pt x="21" y="207"/>
                    <a:pt x="54" y="224"/>
                  </a:cubicBezTo>
                  <a:cubicBezTo>
                    <a:pt x="70" y="261"/>
                    <a:pt x="103" y="261"/>
                    <a:pt x="124" y="261"/>
                  </a:cubicBezTo>
                  <a:cubicBezTo>
                    <a:pt x="190" y="240"/>
                    <a:pt x="227" y="174"/>
                    <a:pt x="227" y="104"/>
                  </a:cubicBezTo>
                  <a:cubicBezTo>
                    <a:pt x="227" y="71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3" name="Google Shape;12743;p32"/>
            <p:cNvSpPr/>
            <p:nvPr/>
          </p:nvSpPr>
          <p:spPr>
            <a:xfrm>
              <a:off x="4787550" y="2974650"/>
              <a:ext cx="5175" cy="4525"/>
            </a:xfrm>
            <a:custGeom>
              <a:avLst/>
              <a:gdLst/>
              <a:ahLst/>
              <a:cxnLst/>
              <a:rect l="l" t="t" r="r" b="b"/>
              <a:pathLst>
                <a:path w="207" h="181" extrusionOk="0">
                  <a:moveTo>
                    <a:pt x="190" y="1"/>
                  </a:moveTo>
                  <a:cubicBezTo>
                    <a:pt x="120" y="55"/>
                    <a:pt x="71" y="88"/>
                    <a:pt x="0" y="137"/>
                  </a:cubicBezTo>
                  <a:lnTo>
                    <a:pt x="17" y="158"/>
                  </a:lnTo>
                  <a:cubicBezTo>
                    <a:pt x="29" y="169"/>
                    <a:pt x="51" y="181"/>
                    <a:pt x="74" y="181"/>
                  </a:cubicBezTo>
                  <a:cubicBezTo>
                    <a:pt x="84" y="181"/>
                    <a:pt x="94" y="179"/>
                    <a:pt x="104" y="174"/>
                  </a:cubicBezTo>
                  <a:cubicBezTo>
                    <a:pt x="153" y="174"/>
                    <a:pt x="207" y="104"/>
                    <a:pt x="190" y="34"/>
                  </a:cubicBezTo>
                  <a:lnTo>
                    <a:pt x="1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4" name="Google Shape;12744;p32"/>
            <p:cNvSpPr/>
            <p:nvPr/>
          </p:nvSpPr>
          <p:spPr>
            <a:xfrm>
              <a:off x="4896600" y="29828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8" y="223"/>
                    <a:pt x="71" y="244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74"/>
                    <a:pt x="244" y="141"/>
                    <a:pt x="244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5" name="Google Shape;12745;p32"/>
            <p:cNvSpPr/>
            <p:nvPr/>
          </p:nvSpPr>
          <p:spPr>
            <a:xfrm>
              <a:off x="4567700" y="28724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3" y="0"/>
                  </a:moveTo>
                  <a:cubicBezTo>
                    <a:pt x="66" y="21"/>
                    <a:pt x="33" y="37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27"/>
                    <a:pt x="33" y="243"/>
                  </a:cubicBezTo>
                  <a:cubicBezTo>
                    <a:pt x="57" y="255"/>
                    <a:pt x="82" y="267"/>
                    <a:pt x="101" y="267"/>
                  </a:cubicBezTo>
                  <a:cubicBezTo>
                    <a:pt x="108" y="267"/>
                    <a:pt x="115" y="265"/>
                    <a:pt x="120" y="260"/>
                  </a:cubicBezTo>
                  <a:cubicBezTo>
                    <a:pt x="186" y="260"/>
                    <a:pt x="223" y="190"/>
                    <a:pt x="223" y="124"/>
                  </a:cubicBezTo>
                  <a:cubicBezTo>
                    <a:pt x="206" y="87"/>
                    <a:pt x="186" y="54"/>
                    <a:pt x="169" y="37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0"/>
                    <a:pt x="103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6" name="Google Shape;12746;p32"/>
            <p:cNvSpPr/>
            <p:nvPr/>
          </p:nvSpPr>
          <p:spPr>
            <a:xfrm>
              <a:off x="4690050" y="30234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8" y="0"/>
                  </a:moveTo>
                  <a:cubicBezTo>
                    <a:pt x="85" y="0"/>
                    <a:pt x="65" y="12"/>
                    <a:pt x="54" y="24"/>
                  </a:cubicBezTo>
                  <a:cubicBezTo>
                    <a:pt x="33" y="40"/>
                    <a:pt x="17" y="77"/>
                    <a:pt x="17" y="110"/>
                  </a:cubicBezTo>
                  <a:cubicBezTo>
                    <a:pt x="0" y="143"/>
                    <a:pt x="17" y="180"/>
                    <a:pt x="33" y="213"/>
                  </a:cubicBezTo>
                  <a:cubicBezTo>
                    <a:pt x="54" y="244"/>
                    <a:pt x="85" y="263"/>
                    <a:pt x="118" y="263"/>
                  </a:cubicBezTo>
                  <a:cubicBezTo>
                    <a:pt x="142" y="263"/>
                    <a:pt x="167" y="253"/>
                    <a:pt x="190" y="230"/>
                  </a:cubicBezTo>
                  <a:cubicBezTo>
                    <a:pt x="239" y="180"/>
                    <a:pt x="239" y="110"/>
                    <a:pt x="206" y="40"/>
                  </a:cubicBezTo>
                  <a:cubicBezTo>
                    <a:pt x="190" y="24"/>
                    <a:pt x="173" y="7"/>
                    <a:pt x="157" y="7"/>
                  </a:cubicBezTo>
                  <a:lnTo>
                    <a:pt x="136" y="7"/>
                  </a:lnTo>
                  <a:cubicBezTo>
                    <a:pt x="127" y="2"/>
                    <a:pt x="117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7" name="Google Shape;12747;p32"/>
            <p:cNvSpPr/>
            <p:nvPr/>
          </p:nvSpPr>
          <p:spPr>
            <a:xfrm>
              <a:off x="4606750" y="28024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67" y="17"/>
                    <a:pt x="50" y="38"/>
                    <a:pt x="34" y="54"/>
                  </a:cubicBezTo>
                  <a:cubicBezTo>
                    <a:pt x="17" y="87"/>
                    <a:pt x="1" y="120"/>
                    <a:pt x="1" y="157"/>
                  </a:cubicBezTo>
                  <a:cubicBezTo>
                    <a:pt x="17" y="190"/>
                    <a:pt x="34" y="223"/>
                    <a:pt x="50" y="244"/>
                  </a:cubicBezTo>
                  <a:cubicBezTo>
                    <a:pt x="62" y="255"/>
                    <a:pt x="84" y="267"/>
                    <a:pt x="107" y="267"/>
                  </a:cubicBezTo>
                  <a:cubicBezTo>
                    <a:pt x="117" y="267"/>
                    <a:pt x="127" y="265"/>
                    <a:pt x="137" y="260"/>
                  </a:cubicBezTo>
                  <a:cubicBezTo>
                    <a:pt x="191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1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8" name="Google Shape;12748;p32"/>
            <p:cNvSpPr/>
            <p:nvPr/>
          </p:nvSpPr>
          <p:spPr>
            <a:xfrm>
              <a:off x="4954225" y="2975175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19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19"/>
                    <a:pt x="83" y="256"/>
                  </a:cubicBezTo>
                  <a:cubicBezTo>
                    <a:pt x="92" y="259"/>
                    <a:pt x="101" y="260"/>
                    <a:pt x="111" y="260"/>
                  </a:cubicBezTo>
                  <a:cubicBezTo>
                    <a:pt x="159" y="260"/>
                    <a:pt x="209" y="228"/>
                    <a:pt x="223" y="170"/>
                  </a:cubicBezTo>
                  <a:cubicBezTo>
                    <a:pt x="256" y="116"/>
                    <a:pt x="223" y="34"/>
                    <a:pt x="169" y="13"/>
                  </a:cubicBezTo>
                  <a:cubicBezTo>
                    <a:pt x="152" y="4"/>
                    <a:pt x="135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9" name="Google Shape;12749;p32"/>
            <p:cNvSpPr/>
            <p:nvPr/>
          </p:nvSpPr>
          <p:spPr>
            <a:xfrm>
              <a:off x="4760025" y="300692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4" y="0"/>
                  </a:moveTo>
                  <a:cubicBezTo>
                    <a:pt x="54" y="17"/>
                    <a:pt x="1" y="83"/>
                    <a:pt x="17" y="153"/>
                  </a:cubicBezTo>
                  <a:cubicBezTo>
                    <a:pt x="17" y="186"/>
                    <a:pt x="38" y="223"/>
                    <a:pt x="54" y="240"/>
                  </a:cubicBezTo>
                  <a:cubicBezTo>
                    <a:pt x="78" y="251"/>
                    <a:pt x="93" y="263"/>
                    <a:pt x="113" y="263"/>
                  </a:cubicBezTo>
                  <a:cubicBezTo>
                    <a:pt x="121" y="263"/>
                    <a:pt x="130" y="261"/>
                    <a:pt x="141" y="256"/>
                  </a:cubicBezTo>
                  <a:cubicBezTo>
                    <a:pt x="207" y="256"/>
                    <a:pt x="244" y="186"/>
                    <a:pt x="223" y="120"/>
                  </a:cubicBezTo>
                  <a:cubicBezTo>
                    <a:pt x="223" y="83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0" name="Google Shape;12750;p32"/>
            <p:cNvSpPr/>
            <p:nvPr/>
          </p:nvSpPr>
          <p:spPr>
            <a:xfrm>
              <a:off x="4623875" y="27842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39" y="1"/>
                  </a:moveTo>
                  <a:cubicBezTo>
                    <a:pt x="87" y="1"/>
                    <a:pt x="48" y="33"/>
                    <a:pt x="21" y="92"/>
                  </a:cubicBezTo>
                  <a:cubicBezTo>
                    <a:pt x="0" y="162"/>
                    <a:pt x="37" y="228"/>
                    <a:pt x="87" y="248"/>
                  </a:cubicBezTo>
                  <a:cubicBezTo>
                    <a:pt x="103" y="265"/>
                    <a:pt x="124" y="265"/>
                    <a:pt x="140" y="265"/>
                  </a:cubicBezTo>
                  <a:cubicBezTo>
                    <a:pt x="173" y="265"/>
                    <a:pt x="206" y="228"/>
                    <a:pt x="227" y="178"/>
                  </a:cubicBezTo>
                  <a:cubicBezTo>
                    <a:pt x="244" y="125"/>
                    <a:pt x="244" y="75"/>
                    <a:pt x="206" y="42"/>
                  </a:cubicBezTo>
                  <a:cubicBezTo>
                    <a:pt x="190" y="22"/>
                    <a:pt x="190" y="22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1" name="Google Shape;12751;p32"/>
            <p:cNvSpPr/>
            <p:nvPr/>
          </p:nvSpPr>
          <p:spPr>
            <a:xfrm>
              <a:off x="4631600" y="28429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2" y="0"/>
                  </a:moveTo>
                  <a:cubicBezTo>
                    <a:pt x="78" y="0"/>
                    <a:pt x="45" y="32"/>
                    <a:pt x="21" y="83"/>
                  </a:cubicBezTo>
                  <a:cubicBezTo>
                    <a:pt x="0" y="149"/>
                    <a:pt x="38" y="219"/>
                    <a:pt x="87" y="252"/>
                  </a:cubicBezTo>
                  <a:cubicBezTo>
                    <a:pt x="97" y="256"/>
                    <a:pt x="108" y="258"/>
                    <a:pt x="118" y="258"/>
                  </a:cubicBezTo>
                  <a:cubicBezTo>
                    <a:pt x="164" y="258"/>
                    <a:pt x="210" y="224"/>
                    <a:pt x="227" y="170"/>
                  </a:cubicBezTo>
                  <a:cubicBezTo>
                    <a:pt x="260" y="100"/>
                    <a:pt x="227" y="30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2" name="Google Shape;12752;p32"/>
            <p:cNvSpPr/>
            <p:nvPr/>
          </p:nvSpPr>
          <p:spPr>
            <a:xfrm>
              <a:off x="4628200" y="28131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36" y="0"/>
                  </a:moveTo>
                  <a:cubicBezTo>
                    <a:pt x="120" y="0"/>
                    <a:pt x="87" y="21"/>
                    <a:pt x="71" y="37"/>
                  </a:cubicBezTo>
                  <a:cubicBezTo>
                    <a:pt x="17" y="87"/>
                    <a:pt x="0" y="157"/>
                    <a:pt x="54" y="227"/>
                  </a:cubicBezTo>
                  <a:cubicBezTo>
                    <a:pt x="71" y="244"/>
                    <a:pt x="87" y="260"/>
                    <a:pt x="120" y="260"/>
                  </a:cubicBezTo>
                  <a:cubicBezTo>
                    <a:pt x="131" y="265"/>
                    <a:pt x="140" y="267"/>
                    <a:pt x="148" y="267"/>
                  </a:cubicBezTo>
                  <a:cubicBezTo>
                    <a:pt x="168" y="267"/>
                    <a:pt x="183" y="255"/>
                    <a:pt x="207" y="244"/>
                  </a:cubicBezTo>
                  <a:cubicBezTo>
                    <a:pt x="223" y="207"/>
                    <a:pt x="240" y="190"/>
                    <a:pt x="240" y="157"/>
                  </a:cubicBezTo>
                  <a:cubicBezTo>
                    <a:pt x="240" y="124"/>
                    <a:pt x="240" y="87"/>
                    <a:pt x="223" y="54"/>
                  </a:cubicBezTo>
                  <a:cubicBezTo>
                    <a:pt x="207" y="37"/>
                    <a:pt x="190" y="21"/>
                    <a:pt x="174" y="21"/>
                  </a:cubicBezTo>
                  <a:cubicBezTo>
                    <a:pt x="157" y="21"/>
                    <a:pt x="15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3" name="Google Shape;12753;p32"/>
            <p:cNvSpPr/>
            <p:nvPr/>
          </p:nvSpPr>
          <p:spPr>
            <a:xfrm>
              <a:off x="4638925" y="2827275"/>
              <a:ext cx="6500" cy="6475"/>
            </a:xfrm>
            <a:custGeom>
              <a:avLst/>
              <a:gdLst/>
              <a:ahLst/>
              <a:cxnLst/>
              <a:rect l="l" t="t" r="r" b="b"/>
              <a:pathLst>
                <a:path w="260" h="259" extrusionOk="0">
                  <a:moveTo>
                    <a:pt x="144" y="0"/>
                  </a:moveTo>
                  <a:cubicBezTo>
                    <a:pt x="98" y="0"/>
                    <a:pt x="51" y="30"/>
                    <a:pt x="37" y="74"/>
                  </a:cubicBezTo>
                  <a:cubicBezTo>
                    <a:pt x="0" y="140"/>
                    <a:pt x="37" y="227"/>
                    <a:pt x="87" y="243"/>
                  </a:cubicBezTo>
                  <a:cubicBezTo>
                    <a:pt x="106" y="254"/>
                    <a:pt x="123" y="258"/>
                    <a:pt x="140" y="258"/>
                  </a:cubicBezTo>
                  <a:cubicBezTo>
                    <a:pt x="183" y="258"/>
                    <a:pt x="216" y="225"/>
                    <a:pt x="243" y="177"/>
                  </a:cubicBezTo>
                  <a:cubicBezTo>
                    <a:pt x="260" y="107"/>
                    <a:pt x="223" y="37"/>
                    <a:pt x="173" y="4"/>
                  </a:cubicBezTo>
                  <a:cubicBezTo>
                    <a:pt x="164" y="1"/>
                    <a:pt x="154" y="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4" name="Google Shape;12754;p32"/>
            <p:cNvSpPr/>
            <p:nvPr/>
          </p:nvSpPr>
          <p:spPr>
            <a:xfrm>
              <a:off x="4635525" y="27968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70" y="1"/>
                    <a:pt x="33" y="17"/>
                    <a:pt x="17" y="55"/>
                  </a:cubicBezTo>
                  <a:cubicBezTo>
                    <a:pt x="0" y="88"/>
                    <a:pt x="0" y="121"/>
                    <a:pt x="0" y="158"/>
                  </a:cubicBezTo>
                  <a:cubicBezTo>
                    <a:pt x="0" y="191"/>
                    <a:pt x="17" y="207"/>
                    <a:pt x="50" y="240"/>
                  </a:cubicBezTo>
                  <a:cubicBezTo>
                    <a:pt x="70" y="261"/>
                    <a:pt x="103" y="261"/>
                    <a:pt x="120" y="261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5"/>
                    <a:pt x="173" y="17"/>
                  </a:cubicBezTo>
                  <a:cubicBezTo>
                    <a:pt x="173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5" name="Google Shape;12755;p32"/>
            <p:cNvSpPr/>
            <p:nvPr/>
          </p:nvSpPr>
          <p:spPr>
            <a:xfrm>
              <a:off x="4638925" y="2873750"/>
              <a:ext cx="6500" cy="6625"/>
            </a:xfrm>
            <a:custGeom>
              <a:avLst/>
              <a:gdLst/>
              <a:ahLst/>
              <a:cxnLst/>
              <a:rect l="l" t="t" r="r" b="b"/>
              <a:pathLst>
                <a:path w="260" h="265" extrusionOk="0">
                  <a:moveTo>
                    <a:pt x="140" y="1"/>
                  </a:moveTo>
                  <a:cubicBezTo>
                    <a:pt x="103" y="1"/>
                    <a:pt x="87" y="17"/>
                    <a:pt x="54" y="34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26" y="262"/>
                    <a:pt x="133" y="265"/>
                    <a:pt x="141" y="265"/>
                  </a:cubicBezTo>
                  <a:cubicBezTo>
                    <a:pt x="159" y="265"/>
                    <a:pt x="178" y="251"/>
                    <a:pt x="190" y="240"/>
                  </a:cubicBezTo>
                  <a:cubicBezTo>
                    <a:pt x="243" y="190"/>
                    <a:pt x="260" y="104"/>
                    <a:pt x="206" y="50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57" y="17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6" name="Google Shape;12756;p32"/>
            <p:cNvSpPr/>
            <p:nvPr/>
          </p:nvSpPr>
          <p:spPr>
            <a:xfrm>
              <a:off x="4640675" y="290590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70" y="1"/>
                    <a:pt x="33" y="38"/>
                    <a:pt x="17" y="55"/>
                  </a:cubicBezTo>
                  <a:cubicBezTo>
                    <a:pt x="0" y="88"/>
                    <a:pt x="0" y="125"/>
                    <a:pt x="0" y="158"/>
                  </a:cubicBezTo>
                  <a:cubicBezTo>
                    <a:pt x="0" y="191"/>
                    <a:pt x="17" y="228"/>
                    <a:pt x="50" y="244"/>
                  </a:cubicBezTo>
                  <a:cubicBezTo>
                    <a:pt x="70" y="261"/>
                    <a:pt x="103" y="261"/>
                    <a:pt x="120" y="261"/>
                  </a:cubicBezTo>
                  <a:cubicBezTo>
                    <a:pt x="190" y="244"/>
                    <a:pt x="223" y="191"/>
                    <a:pt x="223" y="104"/>
                  </a:cubicBezTo>
                  <a:cubicBezTo>
                    <a:pt x="223" y="71"/>
                    <a:pt x="206" y="55"/>
                    <a:pt x="173" y="22"/>
                  </a:cubicBezTo>
                  <a:lnTo>
                    <a:pt x="153" y="22"/>
                  </a:ln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7" name="Google Shape;12757;p32"/>
            <p:cNvSpPr/>
            <p:nvPr/>
          </p:nvSpPr>
          <p:spPr>
            <a:xfrm>
              <a:off x="4641075" y="2810375"/>
              <a:ext cx="5600" cy="6725"/>
            </a:xfrm>
            <a:custGeom>
              <a:avLst/>
              <a:gdLst/>
              <a:ahLst/>
              <a:cxnLst/>
              <a:rect l="l" t="t" r="r" b="b"/>
              <a:pathLst>
                <a:path w="224" h="269" extrusionOk="0">
                  <a:moveTo>
                    <a:pt x="121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87" y="8"/>
                    <a:pt x="54" y="29"/>
                    <a:pt x="34" y="45"/>
                  </a:cubicBezTo>
                  <a:cubicBezTo>
                    <a:pt x="17" y="62"/>
                    <a:pt x="1" y="111"/>
                    <a:pt x="17" y="148"/>
                  </a:cubicBezTo>
                  <a:cubicBezTo>
                    <a:pt x="17" y="181"/>
                    <a:pt x="34" y="214"/>
                    <a:pt x="54" y="235"/>
                  </a:cubicBezTo>
                  <a:cubicBezTo>
                    <a:pt x="71" y="252"/>
                    <a:pt x="104" y="268"/>
                    <a:pt x="137" y="268"/>
                  </a:cubicBezTo>
                  <a:cubicBezTo>
                    <a:pt x="190" y="252"/>
                    <a:pt x="223" y="198"/>
                    <a:pt x="223" y="132"/>
                  </a:cubicBezTo>
                  <a:lnTo>
                    <a:pt x="223" y="111"/>
                  </a:lnTo>
                  <a:cubicBezTo>
                    <a:pt x="223" y="62"/>
                    <a:pt x="190" y="29"/>
                    <a:pt x="157" y="8"/>
                  </a:cubicBezTo>
                  <a:cubicBezTo>
                    <a:pt x="144" y="8"/>
                    <a:pt x="132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8" name="Google Shape;12758;p32"/>
            <p:cNvSpPr/>
            <p:nvPr/>
          </p:nvSpPr>
          <p:spPr>
            <a:xfrm>
              <a:off x="4620875" y="2954125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1" y="154"/>
                    <a:pt x="38" y="236"/>
                    <a:pt x="87" y="257"/>
                  </a:cubicBezTo>
                  <a:cubicBezTo>
                    <a:pt x="102" y="266"/>
                    <a:pt x="117" y="270"/>
                    <a:pt x="131" y="270"/>
                  </a:cubicBezTo>
                  <a:cubicBezTo>
                    <a:pt x="172" y="270"/>
                    <a:pt x="211" y="238"/>
                    <a:pt x="223" y="187"/>
                  </a:cubicBezTo>
                  <a:cubicBezTo>
                    <a:pt x="260" y="117"/>
                    <a:pt x="223" y="30"/>
                    <a:pt x="174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9" name="Google Shape;12759;p32"/>
            <p:cNvSpPr/>
            <p:nvPr/>
          </p:nvSpPr>
          <p:spPr>
            <a:xfrm>
              <a:off x="4618300" y="301765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41" y="0"/>
                  </a:moveTo>
                  <a:cubicBezTo>
                    <a:pt x="104" y="0"/>
                    <a:pt x="87" y="0"/>
                    <a:pt x="54" y="33"/>
                  </a:cubicBezTo>
                  <a:cubicBezTo>
                    <a:pt x="17" y="66"/>
                    <a:pt x="1" y="153"/>
                    <a:pt x="38" y="206"/>
                  </a:cubicBezTo>
                  <a:cubicBezTo>
                    <a:pt x="54" y="239"/>
                    <a:pt x="87" y="256"/>
                    <a:pt x="120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23" y="206"/>
                    <a:pt x="244" y="169"/>
                    <a:pt x="244" y="136"/>
                  </a:cubicBezTo>
                  <a:cubicBezTo>
                    <a:pt x="244" y="103"/>
                    <a:pt x="244" y="66"/>
                    <a:pt x="207" y="50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0" name="Google Shape;12760;p32"/>
            <p:cNvSpPr/>
            <p:nvPr/>
          </p:nvSpPr>
          <p:spPr>
            <a:xfrm>
              <a:off x="4639325" y="28578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38" y="1"/>
                    <a:pt x="1" y="67"/>
                    <a:pt x="21" y="137"/>
                  </a:cubicBezTo>
                  <a:cubicBezTo>
                    <a:pt x="21" y="170"/>
                    <a:pt x="38" y="207"/>
                    <a:pt x="54" y="223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190" y="240"/>
                    <a:pt x="244" y="170"/>
                    <a:pt x="227" y="104"/>
                  </a:cubicBezTo>
                  <a:cubicBezTo>
                    <a:pt x="227" y="67"/>
                    <a:pt x="207" y="34"/>
                    <a:pt x="190" y="17"/>
                  </a:cubicBezTo>
                  <a:cubicBezTo>
                    <a:pt x="174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1" name="Google Shape;12761;p32"/>
            <p:cNvSpPr/>
            <p:nvPr/>
          </p:nvSpPr>
          <p:spPr>
            <a:xfrm>
              <a:off x="4614500" y="303435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03" y="0"/>
                  </a:moveTo>
                  <a:cubicBezTo>
                    <a:pt x="66" y="17"/>
                    <a:pt x="33" y="3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23"/>
                    <a:pt x="50" y="24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7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2" name="Google Shape;12762;p32"/>
            <p:cNvSpPr/>
            <p:nvPr/>
          </p:nvSpPr>
          <p:spPr>
            <a:xfrm>
              <a:off x="4617475" y="28935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71" y="0"/>
                    <a:pt x="50" y="17"/>
                  </a:cubicBezTo>
                  <a:cubicBezTo>
                    <a:pt x="1" y="66"/>
                    <a:pt x="1" y="153"/>
                    <a:pt x="34" y="206"/>
                  </a:cubicBezTo>
                  <a:cubicBezTo>
                    <a:pt x="50" y="239"/>
                    <a:pt x="87" y="256"/>
                    <a:pt x="104" y="256"/>
                  </a:cubicBezTo>
                  <a:cubicBezTo>
                    <a:pt x="137" y="256"/>
                    <a:pt x="174" y="239"/>
                    <a:pt x="190" y="223"/>
                  </a:cubicBezTo>
                  <a:cubicBezTo>
                    <a:pt x="207" y="206"/>
                    <a:pt x="223" y="169"/>
                    <a:pt x="223" y="136"/>
                  </a:cubicBezTo>
                  <a:cubicBezTo>
                    <a:pt x="240" y="103"/>
                    <a:pt x="223" y="66"/>
                    <a:pt x="207" y="50"/>
                  </a:cubicBezTo>
                  <a:cubicBezTo>
                    <a:pt x="190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3" name="Google Shape;12763;p32"/>
            <p:cNvSpPr/>
            <p:nvPr/>
          </p:nvSpPr>
          <p:spPr>
            <a:xfrm>
              <a:off x="4617075" y="29901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20" y="0"/>
                  </a:moveTo>
                  <a:cubicBezTo>
                    <a:pt x="103" y="0"/>
                    <a:pt x="66" y="0"/>
                    <a:pt x="50" y="33"/>
                  </a:cubicBezTo>
                  <a:cubicBezTo>
                    <a:pt x="17" y="54"/>
                    <a:pt x="17" y="87"/>
                    <a:pt x="0" y="120"/>
                  </a:cubicBezTo>
                  <a:cubicBezTo>
                    <a:pt x="0" y="157"/>
                    <a:pt x="17" y="190"/>
                    <a:pt x="33" y="207"/>
                  </a:cubicBezTo>
                  <a:cubicBezTo>
                    <a:pt x="52" y="237"/>
                    <a:pt x="83" y="256"/>
                    <a:pt x="117" y="256"/>
                  </a:cubicBezTo>
                  <a:cubicBezTo>
                    <a:pt x="141" y="256"/>
                    <a:pt x="167" y="246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4" name="Google Shape;12764;p32"/>
            <p:cNvSpPr/>
            <p:nvPr/>
          </p:nvSpPr>
          <p:spPr>
            <a:xfrm>
              <a:off x="4619225" y="28484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34" y="0"/>
                    <a:pt x="1" y="70"/>
                    <a:pt x="1" y="136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67" y="260"/>
                    <a:pt x="104" y="260"/>
                    <a:pt x="137" y="260"/>
                  </a:cubicBezTo>
                  <a:cubicBezTo>
                    <a:pt x="186" y="240"/>
                    <a:pt x="240" y="174"/>
                    <a:pt x="223" y="103"/>
                  </a:cubicBezTo>
                  <a:cubicBezTo>
                    <a:pt x="223" y="70"/>
                    <a:pt x="207" y="33"/>
                    <a:pt x="186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5" name="Google Shape;12765;p32"/>
            <p:cNvSpPr/>
            <p:nvPr/>
          </p:nvSpPr>
          <p:spPr>
            <a:xfrm>
              <a:off x="4620875" y="27982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12" y="0"/>
                  </a:moveTo>
                  <a:cubicBezTo>
                    <a:pt x="71" y="0"/>
                    <a:pt x="32" y="33"/>
                    <a:pt x="17" y="81"/>
                  </a:cubicBezTo>
                  <a:cubicBezTo>
                    <a:pt x="1" y="102"/>
                    <a:pt x="1" y="118"/>
                    <a:pt x="1" y="135"/>
                  </a:cubicBezTo>
                  <a:cubicBezTo>
                    <a:pt x="17" y="184"/>
                    <a:pt x="38" y="238"/>
                    <a:pt x="71" y="254"/>
                  </a:cubicBezTo>
                  <a:cubicBezTo>
                    <a:pt x="84" y="259"/>
                    <a:pt x="96" y="261"/>
                    <a:pt x="108" y="261"/>
                  </a:cubicBezTo>
                  <a:cubicBezTo>
                    <a:pt x="140" y="261"/>
                    <a:pt x="166" y="245"/>
                    <a:pt x="190" y="221"/>
                  </a:cubicBezTo>
                  <a:cubicBezTo>
                    <a:pt x="207" y="205"/>
                    <a:pt x="207" y="184"/>
                    <a:pt x="223" y="168"/>
                  </a:cubicBezTo>
                  <a:cubicBezTo>
                    <a:pt x="244" y="102"/>
                    <a:pt x="207" y="32"/>
                    <a:pt x="157" y="15"/>
                  </a:cubicBezTo>
                  <a:cubicBezTo>
                    <a:pt x="143" y="5"/>
                    <a:pt x="127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6" name="Google Shape;12766;p32"/>
            <p:cNvSpPr/>
            <p:nvPr/>
          </p:nvSpPr>
          <p:spPr>
            <a:xfrm>
              <a:off x="4606350" y="29732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6" y="1"/>
                  </a:moveTo>
                  <a:cubicBezTo>
                    <a:pt x="83" y="1"/>
                    <a:pt x="61" y="14"/>
                    <a:pt x="50" y="26"/>
                  </a:cubicBezTo>
                  <a:cubicBezTo>
                    <a:pt x="0" y="75"/>
                    <a:pt x="0" y="162"/>
                    <a:pt x="33" y="216"/>
                  </a:cubicBezTo>
                  <a:cubicBezTo>
                    <a:pt x="50" y="232"/>
                    <a:pt x="83" y="249"/>
                    <a:pt x="103" y="265"/>
                  </a:cubicBezTo>
                  <a:cubicBezTo>
                    <a:pt x="136" y="265"/>
                    <a:pt x="169" y="249"/>
                    <a:pt x="186" y="232"/>
                  </a:cubicBezTo>
                  <a:cubicBezTo>
                    <a:pt x="239" y="178"/>
                    <a:pt x="239" y="113"/>
                    <a:pt x="207" y="42"/>
                  </a:cubicBezTo>
                  <a:cubicBezTo>
                    <a:pt x="186" y="26"/>
                    <a:pt x="169" y="9"/>
                    <a:pt x="153" y="9"/>
                  </a:cubicBezTo>
                  <a:lnTo>
                    <a:pt x="136" y="9"/>
                  </a:lnTo>
                  <a:cubicBezTo>
                    <a:pt x="127" y="3"/>
                    <a:pt x="116" y="1"/>
                    <a:pt x="1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7" name="Google Shape;12767;p32"/>
            <p:cNvSpPr/>
            <p:nvPr/>
          </p:nvSpPr>
          <p:spPr>
            <a:xfrm>
              <a:off x="4629950" y="298372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7" y="1"/>
                  </a:moveTo>
                  <a:cubicBezTo>
                    <a:pt x="66" y="1"/>
                    <a:pt x="33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23"/>
                    <a:pt x="50" y="240"/>
                  </a:cubicBezTo>
                  <a:cubicBezTo>
                    <a:pt x="66" y="256"/>
                    <a:pt x="104" y="256"/>
                    <a:pt x="120" y="256"/>
                  </a:cubicBezTo>
                  <a:cubicBezTo>
                    <a:pt x="190" y="240"/>
                    <a:pt x="223" y="186"/>
                    <a:pt x="223" y="104"/>
                  </a:cubicBezTo>
                  <a:cubicBezTo>
                    <a:pt x="207" y="67"/>
                    <a:pt x="207" y="50"/>
                    <a:pt x="170" y="17"/>
                  </a:cubicBezTo>
                  <a:lnTo>
                    <a:pt x="153" y="17"/>
                  </a:lnTo>
                  <a:cubicBezTo>
                    <a:pt x="137" y="1"/>
                    <a:pt x="10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8" name="Google Shape;12768;p32"/>
            <p:cNvSpPr/>
            <p:nvPr/>
          </p:nvSpPr>
          <p:spPr>
            <a:xfrm>
              <a:off x="4608400" y="2909825"/>
              <a:ext cx="5700" cy="6425"/>
            </a:xfrm>
            <a:custGeom>
              <a:avLst/>
              <a:gdLst/>
              <a:ahLst/>
              <a:cxnLst/>
              <a:rect l="l" t="t" r="r" b="b"/>
              <a:pathLst>
                <a:path w="228" h="257" extrusionOk="0">
                  <a:moveTo>
                    <a:pt x="104" y="1"/>
                  </a:moveTo>
                  <a:cubicBezTo>
                    <a:pt x="71" y="1"/>
                    <a:pt x="54" y="17"/>
                    <a:pt x="38" y="34"/>
                  </a:cubicBezTo>
                  <a:cubicBezTo>
                    <a:pt x="21" y="50"/>
                    <a:pt x="1" y="104"/>
                    <a:pt x="1" y="137"/>
                  </a:cubicBezTo>
                  <a:cubicBezTo>
                    <a:pt x="21" y="174"/>
                    <a:pt x="21" y="207"/>
                    <a:pt x="54" y="223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0" y="240"/>
                    <a:pt x="228" y="190"/>
                    <a:pt x="228" y="120"/>
                  </a:cubicBezTo>
                  <a:lnTo>
                    <a:pt x="228" y="104"/>
                  </a:lnTo>
                  <a:cubicBezTo>
                    <a:pt x="228" y="50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9" name="Google Shape;12769;p32"/>
            <p:cNvSpPr/>
            <p:nvPr/>
          </p:nvSpPr>
          <p:spPr>
            <a:xfrm>
              <a:off x="4608000" y="300517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87" y="0"/>
                  </a:moveTo>
                  <a:cubicBezTo>
                    <a:pt x="70" y="17"/>
                    <a:pt x="37" y="33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90"/>
                    <a:pt x="17" y="223"/>
                    <a:pt x="37" y="239"/>
                  </a:cubicBezTo>
                  <a:cubicBezTo>
                    <a:pt x="61" y="251"/>
                    <a:pt x="76" y="265"/>
                    <a:pt x="94" y="265"/>
                  </a:cubicBezTo>
                  <a:cubicBezTo>
                    <a:pt x="102" y="265"/>
                    <a:pt x="110" y="262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06" y="87"/>
                    <a:pt x="190" y="50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20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0" name="Google Shape;12770;p32"/>
            <p:cNvSpPr/>
            <p:nvPr/>
          </p:nvSpPr>
          <p:spPr>
            <a:xfrm>
              <a:off x="4611500" y="28656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1"/>
                  </a:moveTo>
                  <a:cubicBezTo>
                    <a:pt x="83" y="1"/>
                    <a:pt x="66" y="1"/>
                    <a:pt x="33" y="34"/>
                  </a:cubicBezTo>
                  <a:cubicBezTo>
                    <a:pt x="17" y="50"/>
                    <a:pt x="1" y="87"/>
                    <a:pt x="1" y="120"/>
                  </a:cubicBezTo>
                  <a:cubicBezTo>
                    <a:pt x="1" y="153"/>
                    <a:pt x="1" y="191"/>
                    <a:pt x="17" y="207"/>
                  </a:cubicBezTo>
                  <a:cubicBezTo>
                    <a:pt x="33" y="240"/>
                    <a:pt x="66" y="257"/>
                    <a:pt x="104" y="257"/>
                  </a:cubicBezTo>
                  <a:cubicBezTo>
                    <a:pt x="120" y="257"/>
                    <a:pt x="153" y="257"/>
                    <a:pt x="170" y="224"/>
                  </a:cubicBezTo>
                  <a:cubicBezTo>
                    <a:pt x="223" y="191"/>
                    <a:pt x="240" y="104"/>
                    <a:pt x="186" y="50"/>
                  </a:cubicBezTo>
                  <a:cubicBezTo>
                    <a:pt x="186" y="34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1" name="Google Shape;12771;p32"/>
            <p:cNvSpPr/>
            <p:nvPr/>
          </p:nvSpPr>
          <p:spPr>
            <a:xfrm>
              <a:off x="4603250" y="3022375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87" y="1"/>
                  </a:moveTo>
                  <a:cubicBezTo>
                    <a:pt x="87" y="17"/>
                    <a:pt x="71" y="17"/>
                    <a:pt x="71" y="17"/>
                  </a:cubicBezTo>
                  <a:cubicBezTo>
                    <a:pt x="21" y="34"/>
                    <a:pt x="1" y="104"/>
                    <a:pt x="1" y="153"/>
                  </a:cubicBezTo>
                  <a:cubicBezTo>
                    <a:pt x="1" y="186"/>
                    <a:pt x="21" y="223"/>
                    <a:pt x="54" y="240"/>
                  </a:cubicBezTo>
                  <a:cubicBezTo>
                    <a:pt x="66" y="252"/>
                    <a:pt x="86" y="263"/>
                    <a:pt x="104" y="263"/>
                  </a:cubicBezTo>
                  <a:cubicBezTo>
                    <a:pt x="111" y="263"/>
                    <a:pt x="118" y="261"/>
                    <a:pt x="124" y="256"/>
                  </a:cubicBezTo>
                  <a:cubicBezTo>
                    <a:pt x="190" y="256"/>
                    <a:pt x="227" y="186"/>
                    <a:pt x="227" y="120"/>
                  </a:cubicBezTo>
                  <a:cubicBezTo>
                    <a:pt x="227" y="104"/>
                    <a:pt x="207" y="83"/>
                    <a:pt x="207" y="83"/>
                  </a:cubicBezTo>
                  <a:cubicBezTo>
                    <a:pt x="207" y="50"/>
                    <a:pt x="174" y="34"/>
                    <a:pt x="157" y="17"/>
                  </a:cubicBezTo>
                  <a:cubicBezTo>
                    <a:pt x="141" y="1"/>
                    <a:pt x="10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2" name="Google Shape;12772;p32"/>
            <p:cNvSpPr/>
            <p:nvPr/>
          </p:nvSpPr>
          <p:spPr>
            <a:xfrm>
              <a:off x="4599850" y="29897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1"/>
                    <a:pt x="34" y="224"/>
                    <a:pt x="54" y="240"/>
                  </a:cubicBezTo>
                  <a:cubicBezTo>
                    <a:pt x="77" y="252"/>
                    <a:pt x="92" y="265"/>
                    <a:pt x="111" y="265"/>
                  </a:cubicBezTo>
                  <a:cubicBezTo>
                    <a:pt x="118" y="265"/>
                    <a:pt x="127" y="263"/>
                    <a:pt x="137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3" y="191"/>
                    <a:pt x="240" y="153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3" name="Google Shape;12773;p32"/>
            <p:cNvSpPr/>
            <p:nvPr/>
          </p:nvSpPr>
          <p:spPr>
            <a:xfrm>
              <a:off x="4606750" y="2957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34" y="17"/>
                    <a:pt x="1" y="87"/>
                    <a:pt x="1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67" y="261"/>
                    <a:pt x="104" y="261"/>
                    <a:pt x="137" y="261"/>
                  </a:cubicBezTo>
                  <a:cubicBezTo>
                    <a:pt x="191" y="244"/>
                    <a:pt x="240" y="174"/>
                    <a:pt x="223" y="104"/>
                  </a:cubicBezTo>
                  <a:cubicBezTo>
                    <a:pt x="223" y="71"/>
                    <a:pt x="207" y="55"/>
                    <a:pt x="191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4" name="Google Shape;12774;p32"/>
            <p:cNvSpPr/>
            <p:nvPr/>
          </p:nvSpPr>
          <p:spPr>
            <a:xfrm>
              <a:off x="4606350" y="2926425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44" y="1"/>
                  </a:moveTo>
                  <a:cubicBezTo>
                    <a:pt x="99" y="1"/>
                    <a:pt x="47" y="36"/>
                    <a:pt x="33" y="91"/>
                  </a:cubicBezTo>
                  <a:cubicBezTo>
                    <a:pt x="0" y="145"/>
                    <a:pt x="33" y="231"/>
                    <a:pt x="83" y="248"/>
                  </a:cubicBezTo>
                  <a:cubicBezTo>
                    <a:pt x="97" y="257"/>
                    <a:pt x="112" y="261"/>
                    <a:pt x="128" y="261"/>
                  </a:cubicBezTo>
                  <a:cubicBezTo>
                    <a:pt x="171" y="261"/>
                    <a:pt x="215" y="229"/>
                    <a:pt x="239" y="178"/>
                  </a:cubicBezTo>
                  <a:cubicBezTo>
                    <a:pt x="256" y="108"/>
                    <a:pt x="223" y="42"/>
                    <a:pt x="169" y="5"/>
                  </a:cubicBezTo>
                  <a:cubicBezTo>
                    <a:pt x="162" y="2"/>
                    <a:pt x="153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5" name="Google Shape;12775;p32"/>
            <p:cNvSpPr/>
            <p:nvPr/>
          </p:nvSpPr>
          <p:spPr>
            <a:xfrm>
              <a:off x="4632525" y="28904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0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40" y="124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6" name="Google Shape;12776;p32"/>
            <p:cNvSpPr/>
            <p:nvPr/>
          </p:nvSpPr>
          <p:spPr>
            <a:xfrm>
              <a:off x="4620050" y="29235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7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71"/>
                    <a:pt x="1" y="158"/>
                    <a:pt x="50" y="207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53" y="261"/>
                    <a:pt x="174" y="261"/>
                    <a:pt x="207" y="244"/>
                  </a:cubicBezTo>
                  <a:cubicBezTo>
                    <a:pt x="240" y="191"/>
                    <a:pt x="256" y="104"/>
                    <a:pt x="223" y="55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7" name="Google Shape;12777;p32"/>
            <p:cNvSpPr/>
            <p:nvPr/>
          </p:nvSpPr>
          <p:spPr>
            <a:xfrm>
              <a:off x="4629025" y="29410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7" y="1"/>
                  </a:moveTo>
                  <a:cubicBezTo>
                    <a:pt x="101" y="1"/>
                    <a:pt x="48" y="33"/>
                    <a:pt x="21" y="92"/>
                  </a:cubicBezTo>
                  <a:cubicBezTo>
                    <a:pt x="0" y="162"/>
                    <a:pt x="38" y="228"/>
                    <a:pt x="87" y="244"/>
                  </a:cubicBezTo>
                  <a:cubicBezTo>
                    <a:pt x="102" y="254"/>
                    <a:pt x="117" y="259"/>
                    <a:pt x="133" y="259"/>
                  </a:cubicBezTo>
                  <a:cubicBezTo>
                    <a:pt x="174" y="259"/>
                    <a:pt x="217" y="226"/>
                    <a:pt x="244" y="178"/>
                  </a:cubicBezTo>
                  <a:cubicBezTo>
                    <a:pt x="260" y="108"/>
                    <a:pt x="227" y="38"/>
                    <a:pt x="174" y="5"/>
                  </a:cubicBezTo>
                  <a:cubicBezTo>
                    <a:pt x="165" y="2"/>
                    <a:pt x="156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8" name="Google Shape;12778;p32"/>
            <p:cNvSpPr/>
            <p:nvPr/>
          </p:nvSpPr>
          <p:spPr>
            <a:xfrm>
              <a:off x="4635925" y="2923125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87" y="0"/>
                    <a:pt x="87" y="17"/>
                    <a:pt x="71" y="17"/>
                  </a:cubicBezTo>
                  <a:cubicBezTo>
                    <a:pt x="17" y="33"/>
                    <a:pt x="1" y="104"/>
                    <a:pt x="1" y="157"/>
                  </a:cubicBezTo>
                  <a:cubicBezTo>
                    <a:pt x="1" y="190"/>
                    <a:pt x="17" y="223"/>
                    <a:pt x="54" y="240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23" y="104"/>
                    <a:pt x="223" y="87"/>
                    <a:pt x="207" y="87"/>
                  </a:cubicBezTo>
                  <a:cubicBezTo>
                    <a:pt x="207" y="54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9" name="Google Shape;12779;p32"/>
            <p:cNvSpPr/>
            <p:nvPr/>
          </p:nvSpPr>
          <p:spPr>
            <a:xfrm>
              <a:off x="4625625" y="2907775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29" y="0"/>
                  </a:moveTo>
                  <a:cubicBezTo>
                    <a:pt x="120" y="0"/>
                    <a:pt x="112" y="4"/>
                    <a:pt x="103" y="13"/>
                  </a:cubicBezTo>
                  <a:cubicBezTo>
                    <a:pt x="33" y="13"/>
                    <a:pt x="0" y="83"/>
                    <a:pt x="0" y="153"/>
                  </a:cubicBezTo>
                  <a:cubicBezTo>
                    <a:pt x="0" y="186"/>
                    <a:pt x="17" y="219"/>
                    <a:pt x="54" y="235"/>
                  </a:cubicBezTo>
                  <a:cubicBezTo>
                    <a:pt x="70" y="256"/>
                    <a:pt x="103" y="272"/>
                    <a:pt x="136" y="272"/>
                  </a:cubicBezTo>
                  <a:cubicBezTo>
                    <a:pt x="190" y="256"/>
                    <a:pt x="223" y="186"/>
                    <a:pt x="223" y="116"/>
                  </a:cubicBezTo>
                  <a:cubicBezTo>
                    <a:pt x="223" y="83"/>
                    <a:pt x="206" y="50"/>
                    <a:pt x="174" y="29"/>
                  </a:cubicBezTo>
                  <a:lnTo>
                    <a:pt x="157" y="13"/>
                  </a:lnTo>
                  <a:cubicBezTo>
                    <a:pt x="147" y="4"/>
                    <a:pt x="137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0" name="Google Shape;12780;p32"/>
            <p:cNvSpPr/>
            <p:nvPr/>
          </p:nvSpPr>
          <p:spPr>
            <a:xfrm>
              <a:off x="4623875" y="28783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7" y="1"/>
                  </a:moveTo>
                  <a:cubicBezTo>
                    <a:pt x="118" y="1"/>
                    <a:pt x="110" y="3"/>
                    <a:pt x="103" y="8"/>
                  </a:cubicBezTo>
                  <a:cubicBezTo>
                    <a:pt x="54" y="8"/>
                    <a:pt x="0" y="74"/>
                    <a:pt x="21" y="144"/>
                  </a:cubicBezTo>
                  <a:cubicBezTo>
                    <a:pt x="21" y="177"/>
                    <a:pt x="37" y="214"/>
                    <a:pt x="70" y="231"/>
                  </a:cubicBezTo>
                  <a:cubicBezTo>
                    <a:pt x="87" y="247"/>
                    <a:pt x="124" y="264"/>
                    <a:pt x="140" y="264"/>
                  </a:cubicBezTo>
                  <a:cubicBezTo>
                    <a:pt x="173" y="247"/>
                    <a:pt x="206" y="231"/>
                    <a:pt x="227" y="214"/>
                  </a:cubicBezTo>
                  <a:cubicBezTo>
                    <a:pt x="244" y="177"/>
                    <a:pt x="244" y="144"/>
                    <a:pt x="244" y="111"/>
                  </a:cubicBezTo>
                  <a:cubicBezTo>
                    <a:pt x="227" y="74"/>
                    <a:pt x="227" y="41"/>
                    <a:pt x="190" y="25"/>
                  </a:cubicBezTo>
                  <a:lnTo>
                    <a:pt x="173" y="8"/>
                  </a:lnTo>
                  <a:cubicBezTo>
                    <a:pt x="162" y="8"/>
                    <a:pt x="144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1" name="Google Shape;12781;p32"/>
            <p:cNvSpPr/>
            <p:nvPr/>
          </p:nvSpPr>
          <p:spPr>
            <a:xfrm>
              <a:off x="4623875" y="2828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9" y="0"/>
                  </a:moveTo>
                  <a:cubicBezTo>
                    <a:pt x="82" y="0"/>
                    <a:pt x="35" y="33"/>
                    <a:pt x="21" y="91"/>
                  </a:cubicBezTo>
                  <a:cubicBezTo>
                    <a:pt x="0" y="161"/>
                    <a:pt x="37" y="227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2" y="229"/>
                    <a:pt x="227" y="177"/>
                  </a:cubicBezTo>
                  <a:cubicBezTo>
                    <a:pt x="244" y="107"/>
                    <a:pt x="227" y="41"/>
                    <a:pt x="157" y="4"/>
                  </a:cubicBezTo>
                  <a:cubicBezTo>
                    <a:pt x="148" y="1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2" name="Google Shape;12782;p32"/>
            <p:cNvSpPr/>
            <p:nvPr/>
          </p:nvSpPr>
          <p:spPr>
            <a:xfrm>
              <a:off x="4625625" y="28628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33" y="8"/>
                    <a:pt x="0" y="74"/>
                    <a:pt x="17" y="144"/>
                  </a:cubicBezTo>
                  <a:cubicBezTo>
                    <a:pt x="17" y="214"/>
                    <a:pt x="70" y="263"/>
                    <a:pt x="136" y="263"/>
                  </a:cubicBezTo>
                  <a:cubicBezTo>
                    <a:pt x="174" y="247"/>
                    <a:pt x="190" y="230"/>
                    <a:pt x="206" y="214"/>
                  </a:cubicBezTo>
                  <a:cubicBezTo>
                    <a:pt x="223" y="177"/>
                    <a:pt x="239" y="144"/>
                    <a:pt x="223" y="111"/>
                  </a:cubicBezTo>
                  <a:cubicBezTo>
                    <a:pt x="223" y="74"/>
                    <a:pt x="206" y="41"/>
                    <a:pt x="190" y="24"/>
                  </a:cubicBezTo>
                  <a:cubicBezTo>
                    <a:pt x="174" y="24"/>
                    <a:pt x="174" y="8"/>
                    <a:pt x="157" y="8"/>
                  </a:cubicBez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3" name="Google Shape;12783;p32"/>
            <p:cNvSpPr/>
            <p:nvPr/>
          </p:nvSpPr>
          <p:spPr>
            <a:xfrm>
              <a:off x="4619225" y="2970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41"/>
                  </a:cubicBezTo>
                  <a:cubicBezTo>
                    <a:pt x="17" y="174"/>
                    <a:pt x="34" y="207"/>
                    <a:pt x="67" y="228"/>
                  </a:cubicBezTo>
                  <a:cubicBezTo>
                    <a:pt x="83" y="261"/>
                    <a:pt x="120" y="261"/>
                    <a:pt x="137" y="261"/>
                  </a:cubicBezTo>
                  <a:cubicBezTo>
                    <a:pt x="207" y="244"/>
                    <a:pt x="240" y="174"/>
                    <a:pt x="240" y="104"/>
                  </a:cubicBezTo>
                  <a:cubicBezTo>
                    <a:pt x="223" y="71"/>
                    <a:pt x="223" y="38"/>
                    <a:pt x="186" y="21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4" name="Google Shape;12784;p32"/>
            <p:cNvSpPr/>
            <p:nvPr/>
          </p:nvSpPr>
          <p:spPr>
            <a:xfrm>
              <a:off x="4818475" y="3042150"/>
              <a:ext cx="5575" cy="3450"/>
            </a:xfrm>
            <a:custGeom>
              <a:avLst/>
              <a:gdLst/>
              <a:ahLst/>
              <a:cxnLst/>
              <a:rect l="l" t="t" r="r" b="b"/>
              <a:pathLst>
                <a:path w="223" h="138" extrusionOk="0">
                  <a:moveTo>
                    <a:pt x="110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00"/>
                    <a:pt x="0" y="117"/>
                    <a:pt x="0" y="117"/>
                  </a:cubicBezTo>
                  <a:lnTo>
                    <a:pt x="223" y="137"/>
                  </a:lnTo>
                  <a:cubicBezTo>
                    <a:pt x="223" y="84"/>
                    <a:pt x="206" y="34"/>
                    <a:pt x="153" y="14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5" name="Google Shape;12785;p32"/>
            <p:cNvSpPr/>
            <p:nvPr/>
          </p:nvSpPr>
          <p:spPr>
            <a:xfrm>
              <a:off x="4739000" y="30287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0"/>
                  </a:moveTo>
                  <a:cubicBezTo>
                    <a:pt x="34" y="17"/>
                    <a:pt x="1" y="87"/>
                    <a:pt x="17" y="157"/>
                  </a:cubicBezTo>
                  <a:cubicBezTo>
                    <a:pt x="17" y="215"/>
                    <a:pt x="58" y="263"/>
                    <a:pt x="113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74"/>
                    <a:pt x="240" y="137"/>
                    <a:pt x="223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6" name="Google Shape;12786;p32"/>
            <p:cNvSpPr/>
            <p:nvPr/>
          </p:nvSpPr>
          <p:spPr>
            <a:xfrm>
              <a:off x="4664275" y="30107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4" y="17"/>
                    <a:pt x="0" y="88"/>
                    <a:pt x="17" y="158"/>
                  </a:cubicBezTo>
                  <a:cubicBezTo>
                    <a:pt x="17" y="191"/>
                    <a:pt x="33" y="224"/>
                    <a:pt x="54" y="240"/>
                  </a:cubicBezTo>
                  <a:cubicBezTo>
                    <a:pt x="78" y="255"/>
                    <a:pt x="101" y="267"/>
                    <a:pt x="119" y="267"/>
                  </a:cubicBezTo>
                  <a:cubicBezTo>
                    <a:pt x="126" y="267"/>
                    <a:pt x="132" y="265"/>
                    <a:pt x="136" y="261"/>
                  </a:cubicBezTo>
                  <a:cubicBezTo>
                    <a:pt x="174" y="261"/>
                    <a:pt x="190" y="240"/>
                    <a:pt x="207" y="207"/>
                  </a:cubicBezTo>
                  <a:cubicBezTo>
                    <a:pt x="223" y="191"/>
                    <a:pt x="240" y="158"/>
                    <a:pt x="240" y="121"/>
                  </a:cubicBezTo>
                  <a:cubicBezTo>
                    <a:pt x="223" y="88"/>
                    <a:pt x="207" y="55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7" name="Google Shape;12787;p32"/>
            <p:cNvSpPr/>
            <p:nvPr/>
          </p:nvSpPr>
          <p:spPr>
            <a:xfrm>
              <a:off x="4752300" y="3039900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41" y="1"/>
                  </a:moveTo>
                  <a:cubicBezTo>
                    <a:pt x="103" y="1"/>
                    <a:pt x="87" y="1"/>
                    <a:pt x="54" y="21"/>
                  </a:cubicBezTo>
                  <a:cubicBezTo>
                    <a:pt x="17" y="71"/>
                    <a:pt x="0" y="141"/>
                    <a:pt x="38" y="190"/>
                  </a:cubicBezTo>
                  <a:lnTo>
                    <a:pt x="223" y="190"/>
                  </a:lnTo>
                  <a:cubicBezTo>
                    <a:pt x="244" y="157"/>
                    <a:pt x="244" y="87"/>
                    <a:pt x="207" y="54"/>
                  </a:cubicBezTo>
                  <a:cubicBezTo>
                    <a:pt x="207" y="38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8" name="Google Shape;12788;p32"/>
            <p:cNvSpPr/>
            <p:nvPr/>
          </p:nvSpPr>
          <p:spPr>
            <a:xfrm>
              <a:off x="4744975" y="3008650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31" y="1"/>
                  </a:moveTo>
                  <a:cubicBezTo>
                    <a:pt x="91" y="1"/>
                    <a:pt x="50" y="32"/>
                    <a:pt x="38" y="84"/>
                  </a:cubicBezTo>
                  <a:cubicBezTo>
                    <a:pt x="1" y="154"/>
                    <a:pt x="38" y="241"/>
                    <a:pt x="87" y="257"/>
                  </a:cubicBezTo>
                  <a:cubicBezTo>
                    <a:pt x="106" y="266"/>
                    <a:pt x="123" y="270"/>
                    <a:pt x="139" y="270"/>
                  </a:cubicBezTo>
                  <a:cubicBezTo>
                    <a:pt x="183" y="270"/>
                    <a:pt x="217" y="239"/>
                    <a:pt x="244" y="187"/>
                  </a:cubicBezTo>
                  <a:cubicBezTo>
                    <a:pt x="260" y="117"/>
                    <a:pt x="227" y="34"/>
                    <a:pt x="174" y="14"/>
                  </a:cubicBezTo>
                  <a:cubicBezTo>
                    <a:pt x="161" y="5"/>
                    <a:pt x="146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9" name="Google Shape;12789;p32"/>
            <p:cNvSpPr/>
            <p:nvPr/>
          </p:nvSpPr>
          <p:spPr>
            <a:xfrm>
              <a:off x="4698600" y="3035900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18" y="1"/>
                  </a:moveTo>
                  <a:cubicBezTo>
                    <a:pt x="109" y="1"/>
                    <a:pt x="99" y="3"/>
                    <a:pt x="87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81"/>
                    <a:pt x="21" y="214"/>
                    <a:pt x="54" y="231"/>
                  </a:cubicBezTo>
                  <a:cubicBezTo>
                    <a:pt x="70" y="247"/>
                    <a:pt x="103" y="264"/>
                    <a:pt x="124" y="264"/>
                  </a:cubicBezTo>
                  <a:cubicBezTo>
                    <a:pt x="157" y="247"/>
                    <a:pt x="190" y="231"/>
                    <a:pt x="207" y="214"/>
                  </a:cubicBezTo>
                  <a:cubicBezTo>
                    <a:pt x="227" y="181"/>
                    <a:pt x="227" y="144"/>
                    <a:pt x="227" y="111"/>
                  </a:cubicBezTo>
                  <a:cubicBezTo>
                    <a:pt x="227" y="78"/>
                    <a:pt x="207" y="41"/>
                    <a:pt x="174" y="25"/>
                  </a:cubicBezTo>
                  <a:lnTo>
                    <a:pt x="157" y="8"/>
                  </a:lnTo>
                  <a:cubicBezTo>
                    <a:pt x="146" y="8"/>
                    <a:pt x="135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0" name="Google Shape;12790;p32"/>
            <p:cNvSpPr/>
            <p:nvPr/>
          </p:nvSpPr>
          <p:spPr>
            <a:xfrm>
              <a:off x="4666025" y="29952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7"/>
                    <a:pt x="1" y="157"/>
                  </a:cubicBezTo>
                  <a:cubicBezTo>
                    <a:pt x="15" y="215"/>
                    <a:pt x="55" y="263"/>
                    <a:pt x="111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70" y="260"/>
                    <a:pt x="190" y="240"/>
                    <a:pt x="207" y="207"/>
                  </a:cubicBezTo>
                  <a:cubicBezTo>
                    <a:pt x="223" y="190"/>
                    <a:pt x="223" y="157"/>
                    <a:pt x="223" y="120"/>
                  </a:cubicBezTo>
                  <a:cubicBezTo>
                    <a:pt x="223" y="87"/>
                    <a:pt x="207" y="54"/>
                    <a:pt x="190" y="33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1" name="Google Shape;12791;p32"/>
            <p:cNvSpPr/>
            <p:nvPr/>
          </p:nvSpPr>
          <p:spPr>
            <a:xfrm>
              <a:off x="4679325" y="3006925"/>
              <a:ext cx="5600" cy="6000"/>
            </a:xfrm>
            <a:custGeom>
              <a:avLst/>
              <a:gdLst/>
              <a:ahLst/>
              <a:cxnLst/>
              <a:rect l="l" t="t" r="r" b="b"/>
              <a:pathLst>
                <a:path w="224" h="240" extrusionOk="0">
                  <a:moveTo>
                    <a:pt x="70" y="0"/>
                  </a:moveTo>
                  <a:cubicBezTo>
                    <a:pt x="70" y="17"/>
                    <a:pt x="50" y="17"/>
                    <a:pt x="50" y="17"/>
                  </a:cubicBezTo>
                  <a:cubicBezTo>
                    <a:pt x="0" y="50"/>
                    <a:pt x="0" y="136"/>
                    <a:pt x="33" y="186"/>
                  </a:cubicBezTo>
                  <a:cubicBezTo>
                    <a:pt x="50" y="223"/>
                    <a:pt x="87" y="240"/>
                    <a:pt x="120" y="240"/>
                  </a:cubicBezTo>
                  <a:cubicBezTo>
                    <a:pt x="136" y="240"/>
                    <a:pt x="174" y="240"/>
                    <a:pt x="190" y="223"/>
                  </a:cubicBezTo>
                  <a:cubicBezTo>
                    <a:pt x="207" y="207"/>
                    <a:pt x="223" y="186"/>
                    <a:pt x="223" y="169"/>
                  </a:cubicBezTo>
                  <a:cubicBezTo>
                    <a:pt x="174" y="120"/>
                    <a:pt x="120" y="66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2" name="Google Shape;12792;p32"/>
            <p:cNvSpPr/>
            <p:nvPr/>
          </p:nvSpPr>
          <p:spPr>
            <a:xfrm>
              <a:off x="4755800" y="2998275"/>
              <a:ext cx="2100" cy="1350"/>
            </a:xfrm>
            <a:custGeom>
              <a:avLst/>
              <a:gdLst/>
              <a:ahLst/>
              <a:cxnLst/>
              <a:rect l="l" t="t" r="r" b="b"/>
              <a:pathLst>
                <a:path w="84" h="54" extrusionOk="0">
                  <a:moveTo>
                    <a:pt x="83" y="0"/>
                  </a:moveTo>
                  <a:cubicBezTo>
                    <a:pt x="50" y="17"/>
                    <a:pt x="34" y="37"/>
                    <a:pt x="1" y="54"/>
                  </a:cubicBezTo>
                  <a:cubicBezTo>
                    <a:pt x="34" y="54"/>
                    <a:pt x="67" y="37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3" name="Google Shape;12793;p32"/>
            <p:cNvSpPr/>
            <p:nvPr/>
          </p:nvSpPr>
          <p:spPr>
            <a:xfrm>
              <a:off x="4911650" y="298157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4" y="239"/>
                  </a:cubicBezTo>
                  <a:cubicBezTo>
                    <a:pt x="66" y="251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23" y="87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4" name="Google Shape;12794;p32"/>
            <p:cNvSpPr/>
            <p:nvPr/>
          </p:nvSpPr>
          <p:spPr>
            <a:xfrm>
              <a:off x="4903500" y="2998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71" y="21"/>
                    <a:pt x="50" y="38"/>
                  </a:cubicBezTo>
                  <a:cubicBezTo>
                    <a:pt x="34" y="54"/>
                    <a:pt x="17" y="87"/>
                    <a:pt x="17" y="124"/>
                  </a:cubicBezTo>
                  <a:cubicBezTo>
                    <a:pt x="1" y="157"/>
                    <a:pt x="17" y="190"/>
                    <a:pt x="34" y="227"/>
                  </a:cubicBezTo>
                  <a:cubicBezTo>
                    <a:pt x="50" y="244"/>
                    <a:pt x="87" y="260"/>
                    <a:pt x="104" y="260"/>
                  </a:cubicBezTo>
                  <a:cubicBezTo>
                    <a:pt x="113" y="265"/>
                    <a:pt x="123" y="267"/>
                    <a:pt x="133" y="267"/>
                  </a:cubicBezTo>
                  <a:cubicBezTo>
                    <a:pt x="157" y="267"/>
                    <a:pt x="179" y="255"/>
                    <a:pt x="190" y="244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0" y="38"/>
                    <a:pt x="174" y="21"/>
                    <a:pt x="153" y="21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5" name="Google Shape;12795;p32"/>
            <p:cNvSpPr/>
            <p:nvPr/>
          </p:nvSpPr>
          <p:spPr>
            <a:xfrm>
              <a:off x="4903925" y="296652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57" y="0"/>
                  </a:moveTo>
                  <a:cubicBezTo>
                    <a:pt x="120" y="0"/>
                    <a:pt x="87" y="0"/>
                    <a:pt x="70" y="17"/>
                  </a:cubicBezTo>
                  <a:cubicBezTo>
                    <a:pt x="54" y="33"/>
                    <a:pt x="33" y="50"/>
                    <a:pt x="17" y="87"/>
                  </a:cubicBezTo>
                  <a:cubicBezTo>
                    <a:pt x="0" y="103"/>
                    <a:pt x="0" y="136"/>
                    <a:pt x="17" y="173"/>
                  </a:cubicBezTo>
                  <a:cubicBezTo>
                    <a:pt x="17" y="206"/>
                    <a:pt x="54" y="239"/>
                    <a:pt x="87" y="239"/>
                  </a:cubicBezTo>
                  <a:cubicBezTo>
                    <a:pt x="100" y="249"/>
                    <a:pt x="115" y="254"/>
                    <a:pt x="130" y="254"/>
                  </a:cubicBezTo>
                  <a:cubicBezTo>
                    <a:pt x="170" y="254"/>
                    <a:pt x="211" y="221"/>
                    <a:pt x="223" y="173"/>
                  </a:cubicBezTo>
                  <a:cubicBezTo>
                    <a:pt x="239" y="103"/>
                    <a:pt x="223" y="33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6" name="Google Shape;12796;p32"/>
            <p:cNvSpPr/>
            <p:nvPr/>
          </p:nvSpPr>
          <p:spPr>
            <a:xfrm>
              <a:off x="4909475" y="302660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41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87"/>
                    <a:pt x="1" y="158"/>
                    <a:pt x="54" y="224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31" y="265"/>
                    <a:pt x="140" y="267"/>
                    <a:pt x="149" y="267"/>
                  </a:cubicBezTo>
                  <a:cubicBezTo>
                    <a:pt x="169" y="267"/>
                    <a:pt x="184" y="256"/>
                    <a:pt x="207" y="244"/>
                  </a:cubicBezTo>
                  <a:cubicBezTo>
                    <a:pt x="223" y="207"/>
                    <a:pt x="244" y="191"/>
                    <a:pt x="244" y="158"/>
                  </a:cubicBezTo>
                  <a:cubicBezTo>
                    <a:pt x="244" y="120"/>
                    <a:pt x="244" y="87"/>
                    <a:pt x="223" y="54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7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7" name="Google Shape;12797;p32"/>
            <p:cNvSpPr/>
            <p:nvPr/>
          </p:nvSpPr>
          <p:spPr>
            <a:xfrm>
              <a:off x="4906075" y="29489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1" y="154"/>
                    <a:pt x="17" y="220"/>
                    <a:pt x="87" y="257"/>
                  </a:cubicBezTo>
                  <a:lnTo>
                    <a:pt x="137" y="257"/>
                  </a:lnTo>
                  <a:cubicBezTo>
                    <a:pt x="174" y="257"/>
                    <a:pt x="207" y="220"/>
                    <a:pt x="223" y="170"/>
                  </a:cubicBezTo>
                  <a:cubicBezTo>
                    <a:pt x="240" y="133"/>
                    <a:pt x="223" y="84"/>
                    <a:pt x="207" y="51"/>
                  </a:cubicBezTo>
                  <a:cubicBezTo>
                    <a:pt x="190" y="30"/>
                    <a:pt x="174" y="14"/>
                    <a:pt x="153" y="14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8" name="Google Shape;12798;p32"/>
            <p:cNvSpPr/>
            <p:nvPr/>
          </p:nvSpPr>
          <p:spPr>
            <a:xfrm>
              <a:off x="4848575" y="3041150"/>
              <a:ext cx="6000" cy="4450"/>
            </a:xfrm>
            <a:custGeom>
              <a:avLst/>
              <a:gdLst/>
              <a:ahLst/>
              <a:cxnLst/>
              <a:rect l="l" t="t" r="r" b="b"/>
              <a:pathLst>
                <a:path w="240" h="178" extrusionOk="0">
                  <a:moveTo>
                    <a:pt x="126" y="0"/>
                  </a:moveTo>
                  <a:cubicBezTo>
                    <a:pt x="81" y="0"/>
                    <a:pt x="30" y="33"/>
                    <a:pt x="17" y="91"/>
                  </a:cubicBezTo>
                  <a:cubicBezTo>
                    <a:pt x="0" y="107"/>
                    <a:pt x="0" y="140"/>
                    <a:pt x="17" y="177"/>
                  </a:cubicBezTo>
                  <a:lnTo>
                    <a:pt x="223" y="177"/>
                  </a:lnTo>
                  <a:cubicBezTo>
                    <a:pt x="239" y="107"/>
                    <a:pt x="223" y="37"/>
                    <a:pt x="153" y="4"/>
                  </a:cubicBezTo>
                  <a:cubicBezTo>
                    <a:pt x="144" y="2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9" name="Google Shape;12799;p32"/>
            <p:cNvSpPr/>
            <p:nvPr/>
          </p:nvSpPr>
          <p:spPr>
            <a:xfrm>
              <a:off x="4894950" y="30294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5" y="0"/>
                    <a:pt x="109" y="2"/>
                    <a:pt x="104" y="7"/>
                  </a:cubicBezTo>
                  <a:cubicBezTo>
                    <a:pt x="66" y="7"/>
                    <a:pt x="50" y="28"/>
                    <a:pt x="33" y="61"/>
                  </a:cubicBezTo>
                  <a:cubicBezTo>
                    <a:pt x="17" y="78"/>
                    <a:pt x="0" y="111"/>
                    <a:pt x="0" y="148"/>
                  </a:cubicBezTo>
                  <a:cubicBezTo>
                    <a:pt x="17" y="181"/>
                    <a:pt x="33" y="214"/>
                    <a:pt x="50" y="234"/>
                  </a:cubicBezTo>
                  <a:cubicBezTo>
                    <a:pt x="66" y="251"/>
                    <a:pt x="104" y="267"/>
                    <a:pt x="137" y="267"/>
                  </a:cubicBezTo>
                  <a:cubicBezTo>
                    <a:pt x="186" y="251"/>
                    <a:pt x="240" y="181"/>
                    <a:pt x="223" y="111"/>
                  </a:cubicBezTo>
                  <a:cubicBezTo>
                    <a:pt x="223" y="78"/>
                    <a:pt x="207" y="45"/>
                    <a:pt x="186" y="28"/>
                  </a:cubicBezTo>
                  <a:cubicBezTo>
                    <a:pt x="170" y="28"/>
                    <a:pt x="170" y="7"/>
                    <a:pt x="153" y="7"/>
                  </a:cubicBezTo>
                  <a:cubicBezTo>
                    <a:pt x="142" y="7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0" name="Google Shape;12800;p32"/>
            <p:cNvSpPr/>
            <p:nvPr/>
          </p:nvSpPr>
          <p:spPr>
            <a:xfrm>
              <a:off x="4900100" y="30138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43" y="1"/>
                  </a:moveTo>
                  <a:cubicBezTo>
                    <a:pt x="133" y="1"/>
                    <a:pt x="120" y="5"/>
                    <a:pt x="104" y="13"/>
                  </a:cubicBezTo>
                  <a:cubicBezTo>
                    <a:pt x="50" y="13"/>
                    <a:pt x="1" y="83"/>
                    <a:pt x="17" y="153"/>
                  </a:cubicBezTo>
                  <a:cubicBezTo>
                    <a:pt x="17" y="186"/>
                    <a:pt x="34" y="219"/>
                    <a:pt x="67" y="240"/>
                  </a:cubicBezTo>
                  <a:cubicBezTo>
                    <a:pt x="78" y="251"/>
                    <a:pt x="100" y="263"/>
                    <a:pt x="118" y="263"/>
                  </a:cubicBezTo>
                  <a:cubicBezTo>
                    <a:pt x="125" y="263"/>
                    <a:pt x="132" y="261"/>
                    <a:pt x="137" y="256"/>
                  </a:cubicBezTo>
                  <a:cubicBezTo>
                    <a:pt x="207" y="256"/>
                    <a:pt x="240" y="186"/>
                    <a:pt x="240" y="116"/>
                  </a:cubicBezTo>
                  <a:cubicBezTo>
                    <a:pt x="223" y="67"/>
                    <a:pt x="207" y="34"/>
                    <a:pt x="170" y="13"/>
                  </a:cubicBezTo>
                  <a:cubicBezTo>
                    <a:pt x="161" y="5"/>
                    <a:pt x="153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1" name="Google Shape;12801;p32"/>
            <p:cNvSpPr/>
            <p:nvPr/>
          </p:nvSpPr>
          <p:spPr>
            <a:xfrm>
              <a:off x="4833100" y="3040425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104" y="0"/>
                  </a:moveTo>
                  <a:cubicBezTo>
                    <a:pt x="50" y="17"/>
                    <a:pt x="1" y="66"/>
                    <a:pt x="17" y="153"/>
                  </a:cubicBezTo>
                  <a:cubicBezTo>
                    <a:pt x="17" y="169"/>
                    <a:pt x="17" y="186"/>
                    <a:pt x="34" y="206"/>
                  </a:cubicBezTo>
                  <a:lnTo>
                    <a:pt x="223" y="206"/>
                  </a:lnTo>
                  <a:cubicBezTo>
                    <a:pt x="223" y="169"/>
                    <a:pt x="240" y="136"/>
                    <a:pt x="240" y="103"/>
                  </a:cubicBezTo>
                  <a:cubicBezTo>
                    <a:pt x="223" y="66"/>
                    <a:pt x="207" y="33"/>
                    <a:pt x="186" y="17"/>
                  </a:cubicBezTo>
                  <a:cubicBezTo>
                    <a:pt x="186" y="17"/>
                    <a:pt x="170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2" name="Google Shape;12802;p32"/>
            <p:cNvSpPr/>
            <p:nvPr/>
          </p:nvSpPr>
          <p:spPr>
            <a:xfrm>
              <a:off x="4578825" y="29647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20" y="0"/>
                  </a:moveTo>
                  <a:cubicBezTo>
                    <a:pt x="87" y="0"/>
                    <a:pt x="50" y="0"/>
                    <a:pt x="34" y="37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06"/>
                  </a:cubicBezTo>
                  <a:cubicBezTo>
                    <a:pt x="34" y="243"/>
                    <a:pt x="71" y="260"/>
                    <a:pt x="87" y="260"/>
                  </a:cubicBezTo>
                  <a:cubicBezTo>
                    <a:pt x="120" y="260"/>
                    <a:pt x="153" y="260"/>
                    <a:pt x="174" y="223"/>
                  </a:cubicBezTo>
                  <a:cubicBezTo>
                    <a:pt x="223" y="190"/>
                    <a:pt x="223" y="103"/>
                    <a:pt x="190" y="54"/>
                  </a:cubicBezTo>
                  <a:cubicBezTo>
                    <a:pt x="174" y="37"/>
                    <a:pt x="174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3" name="Google Shape;12803;p32"/>
            <p:cNvSpPr/>
            <p:nvPr/>
          </p:nvSpPr>
          <p:spPr>
            <a:xfrm>
              <a:off x="4575825" y="30089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8" y="1"/>
                  </a:moveTo>
                  <a:cubicBezTo>
                    <a:pt x="67" y="1"/>
                    <a:pt x="50" y="21"/>
                    <a:pt x="34" y="38"/>
                  </a:cubicBezTo>
                  <a:cubicBezTo>
                    <a:pt x="17" y="71"/>
                    <a:pt x="1" y="104"/>
                    <a:pt x="1" y="158"/>
                  </a:cubicBezTo>
                  <a:cubicBezTo>
                    <a:pt x="1" y="191"/>
                    <a:pt x="17" y="207"/>
                    <a:pt x="50" y="228"/>
                  </a:cubicBezTo>
                  <a:cubicBezTo>
                    <a:pt x="67" y="261"/>
                    <a:pt x="104" y="261"/>
                    <a:pt x="121" y="261"/>
                  </a:cubicBezTo>
                  <a:cubicBezTo>
                    <a:pt x="191" y="244"/>
                    <a:pt x="224" y="191"/>
                    <a:pt x="224" y="125"/>
                  </a:cubicBezTo>
                  <a:lnTo>
                    <a:pt x="224" y="104"/>
                  </a:lnTo>
                  <a:cubicBezTo>
                    <a:pt x="207" y="54"/>
                    <a:pt x="191" y="2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4" name="Google Shape;12804;p32"/>
            <p:cNvSpPr/>
            <p:nvPr/>
          </p:nvSpPr>
          <p:spPr>
            <a:xfrm>
              <a:off x="4579250" y="2932325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8" y="1"/>
                  </a:moveTo>
                  <a:cubicBezTo>
                    <a:pt x="92" y="1"/>
                    <a:pt x="73" y="9"/>
                    <a:pt x="54" y="28"/>
                  </a:cubicBezTo>
                  <a:cubicBezTo>
                    <a:pt x="33" y="28"/>
                    <a:pt x="17" y="61"/>
                    <a:pt x="0" y="78"/>
                  </a:cubicBezTo>
                  <a:lnTo>
                    <a:pt x="0" y="164"/>
                  </a:lnTo>
                  <a:cubicBezTo>
                    <a:pt x="17" y="201"/>
                    <a:pt x="33" y="234"/>
                    <a:pt x="70" y="251"/>
                  </a:cubicBezTo>
                  <a:cubicBezTo>
                    <a:pt x="83" y="260"/>
                    <a:pt x="98" y="264"/>
                    <a:pt x="112" y="264"/>
                  </a:cubicBezTo>
                  <a:cubicBezTo>
                    <a:pt x="153" y="264"/>
                    <a:pt x="194" y="232"/>
                    <a:pt x="206" y="181"/>
                  </a:cubicBezTo>
                  <a:cubicBezTo>
                    <a:pt x="223" y="115"/>
                    <a:pt x="206" y="28"/>
                    <a:pt x="136" y="12"/>
                  </a:cubicBezTo>
                  <a:cubicBezTo>
                    <a:pt x="129" y="5"/>
                    <a:pt x="120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5" name="Google Shape;12805;p32"/>
            <p:cNvSpPr/>
            <p:nvPr/>
          </p:nvSpPr>
          <p:spPr>
            <a:xfrm>
              <a:off x="4584400" y="29927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20" y="0"/>
                    <a:pt x="87" y="0"/>
                    <a:pt x="70" y="33"/>
                  </a:cubicBezTo>
                  <a:cubicBezTo>
                    <a:pt x="17" y="71"/>
                    <a:pt x="0" y="157"/>
                    <a:pt x="54" y="207"/>
                  </a:cubicBezTo>
                  <a:cubicBezTo>
                    <a:pt x="70" y="240"/>
                    <a:pt x="87" y="260"/>
                    <a:pt x="120" y="260"/>
                  </a:cubicBezTo>
                  <a:cubicBezTo>
                    <a:pt x="157" y="260"/>
                    <a:pt x="173" y="260"/>
                    <a:pt x="206" y="223"/>
                  </a:cubicBezTo>
                  <a:cubicBezTo>
                    <a:pt x="223" y="207"/>
                    <a:pt x="239" y="174"/>
                    <a:pt x="239" y="136"/>
                  </a:cubicBezTo>
                  <a:cubicBezTo>
                    <a:pt x="239" y="104"/>
                    <a:pt x="239" y="71"/>
                    <a:pt x="223" y="54"/>
                  </a:cubicBezTo>
                  <a:cubicBezTo>
                    <a:pt x="206" y="33"/>
                    <a:pt x="190" y="17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6" name="Google Shape;12806;p32"/>
            <p:cNvSpPr/>
            <p:nvPr/>
          </p:nvSpPr>
          <p:spPr>
            <a:xfrm>
              <a:off x="4581000" y="29148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5" y="1"/>
                  </a:moveTo>
                  <a:cubicBezTo>
                    <a:pt x="80" y="1"/>
                    <a:pt x="30" y="31"/>
                    <a:pt x="17" y="75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3" y="260"/>
                    <a:pt x="120" y="260"/>
                    <a:pt x="136" y="260"/>
                  </a:cubicBezTo>
                  <a:cubicBezTo>
                    <a:pt x="169" y="244"/>
                    <a:pt x="206" y="227"/>
                    <a:pt x="223" y="178"/>
                  </a:cubicBezTo>
                  <a:cubicBezTo>
                    <a:pt x="239" y="124"/>
                    <a:pt x="223" y="75"/>
                    <a:pt x="206" y="38"/>
                  </a:cubicBezTo>
                  <a:cubicBezTo>
                    <a:pt x="190" y="21"/>
                    <a:pt x="169" y="21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7" name="Google Shape;12807;p32"/>
            <p:cNvSpPr/>
            <p:nvPr/>
          </p:nvSpPr>
          <p:spPr>
            <a:xfrm>
              <a:off x="4564200" y="2965325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20" y="1"/>
                  </a:moveTo>
                  <a:cubicBezTo>
                    <a:pt x="77" y="1"/>
                    <a:pt x="44" y="33"/>
                    <a:pt x="17" y="81"/>
                  </a:cubicBezTo>
                  <a:cubicBezTo>
                    <a:pt x="0" y="151"/>
                    <a:pt x="37" y="221"/>
                    <a:pt x="87" y="254"/>
                  </a:cubicBezTo>
                  <a:cubicBezTo>
                    <a:pt x="98" y="254"/>
                    <a:pt x="109" y="262"/>
                    <a:pt x="121" y="262"/>
                  </a:cubicBezTo>
                  <a:cubicBezTo>
                    <a:pt x="127" y="262"/>
                    <a:pt x="133" y="260"/>
                    <a:pt x="140" y="254"/>
                  </a:cubicBezTo>
                  <a:cubicBezTo>
                    <a:pt x="173" y="254"/>
                    <a:pt x="206" y="221"/>
                    <a:pt x="223" y="184"/>
                  </a:cubicBezTo>
                  <a:cubicBezTo>
                    <a:pt x="243" y="135"/>
                    <a:pt x="243" y="81"/>
                    <a:pt x="206" y="48"/>
                  </a:cubicBezTo>
                  <a:cubicBezTo>
                    <a:pt x="190" y="32"/>
                    <a:pt x="190" y="15"/>
                    <a:pt x="173" y="15"/>
                  </a:cubicBezTo>
                  <a:cubicBezTo>
                    <a:pt x="154" y="5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8" name="Google Shape;12808;p32"/>
            <p:cNvSpPr/>
            <p:nvPr/>
          </p:nvSpPr>
          <p:spPr>
            <a:xfrm>
              <a:off x="4573675" y="3025675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9" y="1"/>
                  </a:moveTo>
                  <a:cubicBezTo>
                    <a:pt x="86" y="1"/>
                    <a:pt x="44" y="33"/>
                    <a:pt x="17" y="91"/>
                  </a:cubicBezTo>
                  <a:cubicBezTo>
                    <a:pt x="0" y="157"/>
                    <a:pt x="33" y="228"/>
                    <a:pt x="87" y="261"/>
                  </a:cubicBezTo>
                  <a:cubicBezTo>
                    <a:pt x="96" y="264"/>
                    <a:pt x="106" y="266"/>
                    <a:pt x="116" y="266"/>
                  </a:cubicBezTo>
                  <a:cubicBezTo>
                    <a:pt x="161" y="266"/>
                    <a:pt x="210" y="232"/>
                    <a:pt x="223" y="178"/>
                  </a:cubicBezTo>
                  <a:cubicBezTo>
                    <a:pt x="256" y="108"/>
                    <a:pt x="223" y="38"/>
                    <a:pt x="174" y="5"/>
                  </a:cubicBezTo>
                  <a:cubicBezTo>
                    <a:pt x="162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9" name="Google Shape;12809;p32"/>
            <p:cNvSpPr/>
            <p:nvPr/>
          </p:nvSpPr>
          <p:spPr>
            <a:xfrm>
              <a:off x="4562950" y="301185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11" y="1"/>
                  </a:moveTo>
                  <a:cubicBezTo>
                    <a:pt x="92" y="1"/>
                    <a:pt x="76" y="14"/>
                    <a:pt x="50" y="26"/>
                  </a:cubicBezTo>
                  <a:cubicBezTo>
                    <a:pt x="1" y="76"/>
                    <a:pt x="1" y="162"/>
                    <a:pt x="34" y="216"/>
                  </a:cubicBezTo>
                  <a:cubicBezTo>
                    <a:pt x="50" y="232"/>
                    <a:pt x="87" y="249"/>
                    <a:pt x="120" y="265"/>
                  </a:cubicBezTo>
                  <a:cubicBezTo>
                    <a:pt x="137" y="265"/>
                    <a:pt x="170" y="249"/>
                    <a:pt x="190" y="232"/>
                  </a:cubicBezTo>
                  <a:cubicBezTo>
                    <a:pt x="223" y="216"/>
                    <a:pt x="223" y="179"/>
                    <a:pt x="240" y="146"/>
                  </a:cubicBezTo>
                  <a:cubicBezTo>
                    <a:pt x="240" y="113"/>
                    <a:pt x="223" y="76"/>
                    <a:pt x="207" y="43"/>
                  </a:cubicBezTo>
                  <a:cubicBezTo>
                    <a:pt x="207" y="26"/>
                    <a:pt x="190" y="26"/>
                    <a:pt x="170" y="10"/>
                  </a:cubicBezTo>
                  <a:lnTo>
                    <a:pt x="137" y="10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0" name="Google Shape;12810;p32"/>
            <p:cNvSpPr/>
            <p:nvPr/>
          </p:nvSpPr>
          <p:spPr>
            <a:xfrm>
              <a:off x="4651800" y="299810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95" y="0"/>
                  </a:moveTo>
                  <a:cubicBezTo>
                    <a:pt x="76" y="0"/>
                    <a:pt x="61" y="12"/>
                    <a:pt x="38" y="24"/>
                  </a:cubicBezTo>
                  <a:cubicBezTo>
                    <a:pt x="17" y="61"/>
                    <a:pt x="1" y="77"/>
                    <a:pt x="1" y="110"/>
                  </a:cubicBezTo>
                  <a:cubicBezTo>
                    <a:pt x="1" y="147"/>
                    <a:pt x="1" y="180"/>
                    <a:pt x="17" y="213"/>
                  </a:cubicBezTo>
                  <a:cubicBezTo>
                    <a:pt x="38" y="230"/>
                    <a:pt x="71" y="250"/>
                    <a:pt x="104" y="267"/>
                  </a:cubicBezTo>
                  <a:cubicBezTo>
                    <a:pt x="120" y="267"/>
                    <a:pt x="157" y="250"/>
                    <a:pt x="174" y="230"/>
                  </a:cubicBezTo>
                  <a:cubicBezTo>
                    <a:pt x="223" y="180"/>
                    <a:pt x="244" y="110"/>
                    <a:pt x="190" y="44"/>
                  </a:cubicBezTo>
                  <a:cubicBezTo>
                    <a:pt x="190" y="24"/>
                    <a:pt x="174" y="24"/>
                    <a:pt x="157" y="7"/>
                  </a:cubicBezTo>
                  <a:lnTo>
                    <a:pt x="120" y="7"/>
                  </a:lnTo>
                  <a:cubicBezTo>
                    <a:pt x="110" y="2"/>
                    <a:pt x="102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1" name="Google Shape;12811;p32"/>
            <p:cNvSpPr/>
            <p:nvPr/>
          </p:nvSpPr>
          <p:spPr>
            <a:xfrm>
              <a:off x="4653975" y="29481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0" y="150"/>
                    <a:pt x="33" y="220"/>
                    <a:pt x="87" y="253"/>
                  </a:cubicBezTo>
                  <a:lnTo>
                    <a:pt x="136" y="253"/>
                  </a:lnTo>
                  <a:cubicBezTo>
                    <a:pt x="173" y="253"/>
                    <a:pt x="206" y="220"/>
                    <a:pt x="223" y="187"/>
                  </a:cubicBezTo>
                  <a:cubicBezTo>
                    <a:pt x="239" y="133"/>
                    <a:pt x="239" y="84"/>
                    <a:pt x="206" y="47"/>
                  </a:cubicBezTo>
                  <a:cubicBezTo>
                    <a:pt x="190" y="30"/>
                    <a:pt x="190" y="14"/>
                    <a:pt x="173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2" name="Google Shape;12812;p32"/>
            <p:cNvSpPr/>
            <p:nvPr/>
          </p:nvSpPr>
          <p:spPr>
            <a:xfrm>
              <a:off x="4657875" y="302602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7" y="1"/>
                  </a:moveTo>
                  <a:cubicBezTo>
                    <a:pt x="84" y="1"/>
                    <a:pt x="62" y="12"/>
                    <a:pt x="50" y="24"/>
                  </a:cubicBezTo>
                  <a:cubicBezTo>
                    <a:pt x="1" y="77"/>
                    <a:pt x="1" y="164"/>
                    <a:pt x="34" y="214"/>
                  </a:cubicBezTo>
                  <a:cubicBezTo>
                    <a:pt x="50" y="230"/>
                    <a:pt x="67" y="247"/>
                    <a:pt x="104" y="267"/>
                  </a:cubicBezTo>
                  <a:cubicBezTo>
                    <a:pt x="137" y="267"/>
                    <a:pt x="170" y="247"/>
                    <a:pt x="186" y="230"/>
                  </a:cubicBezTo>
                  <a:cubicBezTo>
                    <a:pt x="207" y="214"/>
                    <a:pt x="223" y="181"/>
                    <a:pt x="223" y="143"/>
                  </a:cubicBezTo>
                  <a:cubicBezTo>
                    <a:pt x="223" y="110"/>
                    <a:pt x="223" y="77"/>
                    <a:pt x="207" y="40"/>
                  </a:cubicBezTo>
                  <a:cubicBezTo>
                    <a:pt x="186" y="24"/>
                    <a:pt x="170" y="7"/>
                    <a:pt x="153" y="7"/>
                  </a:cubicBezTo>
                  <a:lnTo>
                    <a:pt x="137" y="7"/>
                  </a:lnTo>
                  <a:cubicBezTo>
                    <a:pt x="127" y="3"/>
                    <a:pt x="117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3" name="Google Shape;12813;p32"/>
            <p:cNvSpPr/>
            <p:nvPr/>
          </p:nvSpPr>
          <p:spPr>
            <a:xfrm>
              <a:off x="4596875" y="3040275"/>
              <a:ext cx="5575" cy="3575"/>
            </a:xfrm>
            <a:custGeom>
              <a:avLst/>
              <a:gdLst/>
              <a:ahLst/>
              <a:cxnLst/>
              <a:rect l="l" t="t" r="r" b="b"/>
              <a:pathLst>
                <a:path w="223" h="143" extrusionOk="0">
                  <a:moveTo>
                    <a:pt x="117" y="1"/>
                  </a:moveTo>
                  <a:cubicBezTo>
                    <a:pt x="67" y="1"/>
                    <a:pt x="27" y="35"/>
                    <a:pt x="0" y="89"/>
                  </a:cubicBezTo>
                  <a:lnTo>
                    <a:pt x="0" y="142"/>
                  </a:lnTo>
                  <a:lnTo>
                    <a:pt x="223" y="142"/>
                  </a:lnTo>
                  <a:cubicBezTo>
                    <a:pt x="223" y="89"/>
                    <a:pt x="190" y="39"/>
                    <a:pt x="153" y="6"/>
                  </a:cubicBezTo>
                  <a:cubicBezTo>
                    <a:pt x="140" y="2"/>
                    <a:pt x="128" y="1"/>
                    <a:pt x="1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4" name="Google Shape;12814;p32"/>
            <p:cNvSpPr/>
            <p:nvPr/>
          </p:nvSpPr>
          <p:spPr>
            <a:xfrm>
              <a:off x="4652225" y="29658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5" y="0"/>
                  </a:moveTo>
                  <a:cubicBezTo>
                    <a:pt x="88" y="0"/>
                    <a:pt x="70" y="4"/>
                    <a:pt x="54" y="13"/>
                  </a:cubicBezTo>
                  <a:cubicBezTo>
                    <a:pt x="37" y="29"/>
                    <a:pt x="21" y="46"/>
                    <a:pt x="0" y="79"/>
                  </a:cubicBezTo>
                  <a:lnTo>
                    <a:pt x="0" y="165"/>
                  </a:lnTo>
                  <a:cubicBezTo>
                    <a:pt x="21" y="202"/>
                    <a:pt x="37" y="235"/>
                    <a:pt x="70" y="252"/>
                  </a:cubicBezTo>
                  <a:cubicBezTo>
                    <a:pt x="79" y="255"/>
                    <a:pt x="89" y="256"/>
                    <a:pt x="98" y="256"/>
                  </a:cubicBezTo>
                  <a:cubicBezTo>
                    <a:pt x="145" y="256"/>
                    <a:pt x="193" y="223"/>
                    <a:pt x="206" y="165"/>
                  </a:cubicBezTo>
                  <a:cubicBezTo>
                    <a:pt x="243" y="116"/>
                    <a:pt x="206" y="29"/>
                    <a:pt x="157" y="13"/>
                  </a:cubicBezTo>
                  <a:cubicBezTo>
                    <a:pt x="140" y="4"/>
                    <a:pt x="123" y="0"/>
                    <a:pt x="1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5" name="Google Shape;12815;p32"/>
            <p:cNvSpPr/>
            <p:nvPr/>
          </p:nvSpPr>
          <p:spPr>
            <a:xfrm>
              <a:off x="4659525" y="2980925"/>
              <a:ext cx="6125" cy="6650"/>
            </a:xfrm>
            <a:custGeom>
              <a:avLst/>
              <a:gdLst/>
              <a:ahLst/>
              <a:cxnLst/>
              <a:rect l="l" t="t" r="r" b="b"/>
              <a:pathLst>
                <a:path w="245" h="266" extrusionOk="0">
                  <a:moveTo>
                    <a:pt x="121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38" y="10"/>
                    <a:pt x="1" y="76"/>
                    <a:pt x="1" y="146"/>
                  </a:cubicBezTo>
                  <a:cubicBezTo>
                    <a:pt x="17" y="179"/>
                    <a:pt x="38" y="216"/>
                    <a:pt x="54" y="232"/>
                  </a:cubicBezTo>
                  <a:cubicBezTo>
                    <a:pt x="71" y="249"/>
                    <a:pt x="104" y="265"/>
                    <a:pt x="141" y="265"/>
                  </a:cubicBezTo>
                  <a:cubicBezTo>
                    <a:pt x="190" y="249"/>
                    <a:pt x="244" y="179"/>
                    <a:pt x="223" y="113"/>
                  </a:cubicBezTo>
                  <a:cubicBezTo>
                    <a:pt x="223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7" y="10"/>
                  </a:cubicBezTo>
                  <a:cubicBezTo>
                    <a:pt x="146" y="10"/>
                    <a:pt x="134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6" name="Google Shape;12816;p32"/>
            <p:cNvSpPr/>
            <p:nvPr/>
          </p:nvSpPr>
          <p:spPr>
            <a:xfrm>
              <a:off x="4643250" y="30287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0"/>
                  </a:moveTo>
                  <a:cubicBezTo>
                    <a:pt x="50" y="0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7"/>
                    <a:pt x="33" y="223"/>
                  </a:cubicBezTo>
                  <a:cubicBezTo>
                    <a:pt x="70" y="260"/>
                    <a:pt x="87" y="260"/>
                    <a:pt x="120" y="260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07" y="71"/>
                    <a:pt x="190" y="33"/>
                    <a:pt x="174" y="17"/>
                  </a:cubicBezTo>
                  <a:cubicBezTo>
                    <a:pt x="153" y="17"/>
                    <a:pt x="153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7" name="Google Shape;12817;p32"/>
            <p:cNvSpPr/>
            <p:nvPr/>
          </p:nvSpPr>
          <p:spPr>
            <a:xfrm>
              <a:off x="4648400" y="30133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33" y="0"/>
                    <a:pt x="1" y="70"/>
                    <a:pt x="1" y="136"/>
                  </a:cubicBezTo>
                  <a:cubicBezTo>
                    <a:pt x="17" y="173"/>
                    <a:pt x="17" y="206"/>
                    <a:pt x="50" y="223"/>
                  </a:cubicBezTo>
                  <a:cubicBezTo>
                    <a:pt x="71" y="260"/>
                    <a:pt x="104" y="260"/>
                    <a:pt x="137" y="260"/>
                  </a:cubicBezTo>
                  <a:cubicBezTo>
                    <a:pt x="190" y="239"/>
                    <a:pt x="240" y="173"/>
                    <a:pt x="223" y="103"/>
                  </a:cubicBezTo>
                  <a:cubicBezTo>
                    <a:pt x="223" y="54"/>
                    <a:pt x="19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8" name="Google Shape;12818;p32"/>
            <p:cNvSpPr/>
            <p:nvPr/>
          </p:nvSpPr>
          <p:spPr>
            <a:xfrm>
              <a:off x="4569750" y="29952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1"/>
                  </a:moveTo>
                  <a:cubicBezTo>
                    <a:pt x="71" y="17"/>
                    <a:pt x="54" y="33"/>
                    <a:pt x="38" y="54"/>
                  </a:cubicBezTo>
                  <a:cubicBezTo>
                    <a:pt x="21" y="87"/>
                    <a:pt x="1" y="120"/>
                    <a:pt x="21" y="157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78" y="254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9" name="Google Shape;12819;p32"/>
            <p:cNvSpPr/>
            <p:nvPr/>
          </p:nvSpPr>
          <p:spPr>
            <a:xfrm>
              <a:off x="4958850" y="3000675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22" y="0"/>
                  </a:moveTo>
                  <a:cubicBezTo>
                    <a:pt x="104" y="0"/>
                    <a:pt x="82" y="12"/>
                    <a:pt x="71" y="24"/>
                  </a:cubicBezTo>
                  <a:cubicBezTo>
                    <a:pt x="21" y="77"/>
                    <a:pt x="1" y="164"/>
                    <a:pt x="54" y="213"/>
                  </a:cubicBezTo>
                  <a:cubicBezTo>
                    <a:pt x="73" y="244"/>
                    <a:pt x="105" y="263"/>
                    <a:pt x="137" y="263"/>
                  </a:cubicBezTo>
                  <a:cubicBezTo>
                    <a:pt x="161" y="263"/>
                    <a:pt x="186" y="253"/>
                    <a:pt x="207" y="230"/>
                  </a:cubicBezTo>
                  <a:cubicBezTo>
                    <a:pt x="260" y="180"/>
                    <a:pt x="260" y="110"/>
                    <a:pt x="227" y="44"/>
                  </a:cubicBezTo>
                  <a:cubicBezTo>
                    <a:pt x="207" y="24"/>
                    <a:pt x="190" y="24"/>
                    <a:pt x="174" y="7"/>
                  </a:cubicBezTo>
                  <a:lnTo>
                    <a:pt x="141" y="7"/>
                  </a:lnTo>
                  <a:cubicBezTo>
                    <a:pt x="136" y="2"/>
                    <a:pt x="129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0" name="Google Shape;12820;p32"/>
            <p:cNvSpPr/>
            <p:nvPr/>
          </p:nvSpPr>
          <p:spPr>
            <a:xfrm>
              <a:off x="4566350" y="2796025"/>
              <a:ext cx="5600" cy="4400"/>
            </a:xfrm>
            <a:custGeom>
              <a:avLst/>
              <a:gdLst/>
              <a:ahLst/>
              <a:cxnLst/>
              <a:rect l="l" t="t" r="r" b="b"/>
              <a:pathLst>
                <a:path w="224" h="176" extrusionOk="0">
                  <a:moveTo>
                    <a:pt x="223" y="1"/>
                  </a:moveTo>
                  <a:cubicBezTo>
                    <a:pt x="174" y="17"/>
                    <a:pt x="104" y="34"/>
                    <a:pt x="54" y="34"/>
                  </a:cubicBezTo>
                  <a:cubicBezTo>
                    <a:pt x="34" y="34"/>
                    <a:pt x="17" y="50"/>
                    <a:pt x="1" y="50"/>
                  </a:cubicBezTo>
                  <a:cubicBezTo>
                    <a:pt x="1" y="104"/>
                    <a:pt x="34" y="154"/>
                    <a:pt x="71" y="170"/>
                  </a:cubicBezTo>
                  <a:cubicBezTo>
                    <a:pt x="83" y="174"/>
                    <a:pt x="95" y="176"/>
                    <a:pt x="106" y="176"/>
                  </a:cubicBezTo>
                  <a:cubicBezTo>
                    <a:pt x="156" y="176"/>
                    <a:pt x="197" y="141"/>
                    <a:pt x="223" y="88"/>
                  </a:cubicBezTo>
                  <a:lnTo>
                    <a:pt x="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1" name="Google Shape;12821;p32"/>
            <p:cNvSpPr/>
            <p:nvPr/>
          </p:nvSpPr>
          <p:spPr>
            <a:xfrm>
              <a:off x="4561200" y="3026600"/>
              <a:ext cx="3425" cy="6625"/>
            </a:xfrm>
            <a:custGeom>
              <a:avLst/>
              <a:gdLst/>
              <a:ahLst/>
              <a:cxnLst/>
              <a:rect l="l" t="t" r="r" b="b"/>
              <a:pathLst>
                <a:path w="137" h="265" extrusionOk="0">
                  <a:moveTo>
                    <a:pt x="1" y="1"/>
                  </a:moveTo>
                  <a:lnTo>
                    <a:pt x="1" y="261"/>
                  </a:lnTo>
                  <a:cubicBezTo>
                    <a:pt x="10" y="263"/>
                    <a:pt x="19" y="265"/>
                    <a:pt x="27" y="265"/>
                  </a:cubicBezTo>
                  <a:cubicBezTo>
                    <a:pt x="70" y="265"/>
                    <a:pt x="106" y="232"/>
                    <a:pt x="120" y="174"/>
                  </a:cubicBezTo>
                  <a:cubicBezTo>
                    <a:pt x="137" y="120"/>
                    <a:pt x="104" y="38"/>
                    <a:pt x="54" y="17"/>
                  </a:cubicBezTo>
                  <a:cubicBezTo>
                    <a:pt x="34" y="1"/>
                    <a:pt x="17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2" name="Google Shape;12822;p32"/>
            <p:cNvSpPr/>
            <p:nvPr/>
          </p:nvSpPr>
          <p:spPr>
            <a:xfrm>
              <a:off x="4977400" y="3003000"/>
              <a:ext cx="1675" cy="3025"/>
            </a:xfrm>
            <a:custGeom>
              <a:avLst/>
              <a:gdLst/>
              <a:ahLst/>
              <a:cxnLst/>
              <a:rect l="l" t="t" r="r" b="b"/>
              <a:pathLst>
                <a:path w="67" h="121" extrusionOk="0">
                  <a:moveTo>
                    <a:pt x="1" y="1"/>
                  </a:moveTo>
                  <a:lnTo>
                    <a:pt x="1" y="34"/>
                  </a:lnTo>
                  <a:cubicBezTo>
                    <a:pt x="17" y="71"/>
                    <a:pt x="34" y="104"/>
                    <a:pt x="67" y="120"/>
                  </a:cubicBezTo>
                  <a:cubicBezTo>
                    <a:pt x="34" y="71"/>
                    <a:pt x="17" y="34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3" name="Google Shape;12823;p32"/>
            <p:cNvSpPr/>
            <p:nvPr/>
          </p:nvSpPr>
          <p:spPr>
            <a:xfrm>
              <a:off x="4566775" y="3041325"/>
              <a:ext cx="5175" cy="2100"/>
            </a:xfrm>
            <a:custGeom>
              <a:avLst/>
              <a:gdLst/>
              <a:ahLst/>
              <a:cxnLst/>
              <a:rect l="l" t="t" r="r" b="b"/>
              <a:pathLst>
                <a:path w="207" h="84" extrusionOk="0">
                  <a:moveTo>
                    <a:pt x="96" y="1"/>
                  </a:moveTo>
                  <a:cubicBezTo>
                    <a:pt x="53" y="1"/>
                    <a:pt x="12" y="32"/>
                    <a:pt x="0" y="84"/>
                  </a:cubicBezTo>
                  <a:lnTo>
                    <a:pt x="206" y="84"/>
                  </a:lnTo>
                  <a:cubicBezTo>
                    <a:pt x="190" y="47"/>
                    <a:pt x="173" y="30"/>
                    <a:pt x="140" y="14"/>
                  </a:cubicBezTo>
                  <a:cubicBezTo>
                    <a:pt x="126" y="5"/>
                    <a:pt x="11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4" name="Google Shape;12824;p32"/>
            <p:cNvSpPr/>
            <p:nvPr/>
          </p:nvSpPr>
          <p:spPr>
            <a:xfrm>
              <a:off x="4962350" y="30327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38"/>
                    <a:pt x="87" y="255"/>
                  </a:cubicBezTo>
                  <a:cubicBezTo>
                    <a:pt x="98" y="255"/>
                    <a:pt x="109" y="262"/>
                    <a:pt x="120" y="262"/>
                  </a:cubicBezTo>
                  <a:cubicBezTo>
                    <a:pt x="126" y="262"/>
                    <a:pt x="131" y="260"/>
                    <a:pt x="137" y="255"/>
                  </a:cubicBezTo>
                  <a:cubicBezTo>
                    <a:pt x="170" y="255"/>
                    <a:pt x="207" y="222"/>
                    <a:pt x="224" y="185"/>
                  </a:cubicBezTo>
                  <a:cubicBezTo>
                    <a:pt x="240" y="135"/>
                    <a:pt x="240" y="82"/>
                    <a:pt x="207" y="49"/>
                  </a:cubicBezTo>
                  <a:cubicBezTo>
                    <a:pt x="191" y="32"/>
                    <a:pt x="191" y="16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5" name="Google Shape;12825;p32"/>
            <p:cNvSpPr/>
            <p:nvPr/>
          </p:nvSpPr>
          <p:spPr>
            <a:xfrm>
              <a:off x="4966175" y="2987125"/>
              <a:ext cx="5175" cy="6175"/>
            </a:xfrm>
            <a:custGeom>
              <a:avLst/>
              <a:gdLst/>
              <a:ahLst/>
              <a:cxnLst/>
              <a:rect l="l" t="t" r="r" b="b"/>
              <a:pathLst>
                <a:path w="207" h="247" extrusionOk="0">
                  <a:moveTo>
                    <a:pt x="87" y="1"/>
                  </a:moveTo>
                  <a:cubicBezTo>
                    <a:pt x="38" y="17"/>
                    <a:pt x="0" y="71"/>
                    <a:pt x="17" y="137"/>
                  </a:cubicBezTo>
                  <a:cubicBezTo>
                    <a:pt x="17" y="174"/>
                    <a:pt x="38" y="207"/>
                    <a:pt x="71" y="223"/>
                  </a:cubicBezTo>
                  <a:cubicBezTo>
                    <a:pt x="82" y="235"/>
                    <a:pt x="102" y="247"/>
                    <a:pt x="120" y="247"/>
                  </a:cubicBezTo>
                  <a:cubicBezTo>
                    <a:pt x="127" y="247"/>
                    <a:pt x="135" y="245"/>
                    <a:pt x="141" y="240"/>
                  </a:cubicBezTo>
                  <a:cubicBezTo>
                    <a:pt x="174" y="240"/>
                    <a:pt x="190" y="223"/>
                    <a:pt x="207" y="207"/>
                  </a:cubicBezTo>
                  <a:cubicBezTo>
                    <a:pt x="174" y="137"/>
                    <a:pt x="141" y="7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6" name="Google Shape;12826;p32"/>
            <p:cNvSpPr/>
            <p:nvPr/>
          </p:nvSpPr>
          <p:spPr>
            <a:xfrm>
              <a:off x="4976900" y="3032175"/>
              <a:ext cx="5675" cy="6525"/>
            </a:xfrm>
            <a:custGeom>
              <a:avLst/>
              <a:gdLst/>
              <a:ahLst/>
              <a:cxnLst/>
              <a:rect l="l" t="t" r="r" b="b"/>
              <a:pathLst>
                <a:path w="227" h="261" extrusionOk="0">
                  <a:moveTo>
                    <a:pt x="124" y="1"/>
                  </a:moveTo>
                  <a:cubicBezTo>
                    <a:pt x="87" y="1"/>
                    <a:pt x="54" y="1"/>
                    <a:pt x="37" y="38"/>
                  </a:cubicBezTo>
                  <a:cubicBezTo>
                    <a:pt x="21" y="54"/>
                    <a:pt x="0" y="87"/>
                    <a:pt x="0" y="124"/>
                  </a:cubicBezTo>
                  <a:cubicBezTo>
                    <a:pt x="0" y="157"/>
                    <a:pt x="0" y="190"/>
                    <a:pt x="21" y="207"/>
                  </a:cubicBezTo>
                  <a:cubicBezTo>
                    <a:pt x="37" y="244"/>
                    <a:pt x="70" y="260"/>
                    <a:pt x="87" y="260"/>
                  </a:cubicBezTo>
                  <a:cubicBezTo>
                    <a:pt x="124" y="260"/>
                    <a:pt x="157" y="260"/>
                    <a:pt x="173" y="227"/>
                  </a:cubicBezTo>
                  <a:cubicBezTo>
                    <a:pt x="227" y="190"/>
                    <a:pt x="227" y="104"/>
                    <a:pt x="190" y="54"/>
                  </a:cubicBezTo>
                  <a:cubicBezTo>
                    <a:pt x="173" y="38"/>
                    <a:pt x="173" y="21"/>
                    <a:pt x="157" y="21"/>
                  </a:cubicBezTo>
                  <a:cubicBezTo>
                    <a:pt x="140" y="1"/>
                    <a:pt x="124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7" name="Google Shape;12827;p32"/>
            <p:cNvSpPr/>
            <p:nvPr/>
          </p:nvSpPr>
          <p:spPr>
            <a:xfrm>
              <a:off x="4610975" y="2786550"/>
              <a:ext cx="5700" cy="5600"/>
            </a:xfrm>
            <a:custGeom>
              <a:avLst/>
              <a:gdLst/>
              <a:ahLst/>
              <a:cxnLst/>
              <a:rect l="l" t="t" r="r" b="b"/>
              <a:pathLst>
                <a:path w="228" h="224" extrusionOk="0">
                  <a:moveTo>
                    <a:pt x="191" y="1"/>
                  </a:moveTo>
                  <a:cubicBezTo>
                    <a:pt x="125" y="1"/>
                    <a:pt x="71" y="17"/>
                    <a:pt x="22" y="17"/>
                  </a:cubicBezTo>
                  <a:cubicBezTo>
                    <a:pt x="1" y="71"/>
                    <a:pt x="1" y="137"/>
                    <a:pt x="38" y="174"/>
                  </a:cubicBezTo>
                  <a:cubicBezTo>
                    <a:pt x="54" y="207"/>
                    <a:pt x="71" y="223"/>
                    <a:pt x="104" y="223"/>
                  </a:cubicBezTo>
                  <a:cubicBezTo>
                    <a:pt x="141" y="223"/>
                    <a:pt x="158" y="223"/>
                    <a:pt x="191" y="190"/>
                  </a:cubicBezTo>
                  <a:cubicBezTo>
                    <a:pt x="207" y="174"/>
                    <a:pt x="228" y="137"/>
                    <a:pt x="228" y="104"/>
                  </a:cubicBezTo>
                  <a:cubicBezTo>
                    <a:pt x="228" y="71"/>
                    <a:pt x="228" y="34"/>
                    <a:pt x="207" y="17"/>
                  </a:cubicBezTo>
                  <a:lnTo>
                    <a:pt x="1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8" name="Google Shape;12828;p32"/>
            <p:cNvSpPr/>
            <p:nvPr/>
          </p:nvSpPr>
          <p:spPr>
            <a:xfrm>
              <a:off x="4900925" y="3043000"/>
              <a:ext cx="5600" cy="3000"/>
            </a:xfrm>
            <a:custGeom>
              <a:avLst/>
              <a:gdLst/>
              <a:ahLst/>
              <a:cxnLst/>
              <a:rect l="l" t="t" r="r" b="b"/>
              <a:pathLst>
                <a:path w="224" h="120" extrusionOk="0">
                  <a:moveTo>
                    <a:pt x="87" y="0"/>
                  </a:moveTo>
                  <a:cubicBezTo>
                    <a:pt x="71" y="17"/>
                    <a:pt x="50" y="17"/>
                    <a:pt x="34" y="33"/>
                  </a:cubicBezTo>
                  <a:cubicBezTo>
                    <a:pt x="17" y="66"/>
                    <a:pt x="1" y="83"/>
                    <a:pt x="1" y="120"/>
                  </a:cubicBezTo>
                  <a:lnTo>
                    <a:pt x="223" y="120"/>
                  </a:lnTo>
                  <a:cubicBezTo>
                    <a:pt x="207" y="66"/>
                    <a:pt x="190" y="33"/>
                    <a:pt x="153" y="17"/>
                  </a:cubicBezTo>
                  <a:cubicBezTo>
                    <a:pt x="137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9" name="Google Shape;12829;p32"/>
            <p:cNvSpPr/>
            <p:nvPr/>
          </p:nvSpPr>
          <p:spPr>
            <a:xfrm>
              <a:off x="4739000" y="3044225"/>
              <a:ext cx="3025" cy="450"/>
            </a:xfrm>
            <a:custGeom>
              <a:avLst/>
              <a:gdLst/>
              <a:ahLst/>
              <a:cxnLst/>
              <a:rect l="l" t="t" r="r" b="b"/>
              <a:pathLst>
                <a:path w="121" h="18" extrusionOk="0">
                  <a:moveTo>
                    <a:pt x="34" y="1"/>
                  </a:moveTo>
                  <a:cubicBezTo>
                    <a:pt x="34" y="1"/>
                    <a:pt x="17" y="17"/>
                    <a:pt x="1" y="17"/>
                  </a:cubicBezTo>
                  <a:lnTo>
                    <a:pt x="120" y="17"/>
                  </a:lnTo>
                  <a:cubicBezTo>
                    <a:pt x="104" y="17"/>
                    <a:pt x="104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0" name="Google Shape;12830;p32"/>
            <p:cNvSpPr/>
            <p:nvPr/>
          </p:nvSpPr>
          <p:spPr>
            <a:xfrm>
              <a:off x="4581400" y="3039500"/>
              <a:ext cx="5600" cy="3925"/>
            </a:xfrm>
            <a:custGeom>
              <a:avLst/>
              <a:gdLst/>
              <a:ahLst/>
              <a:cxnLst/>
              <a:rect l="l" t="t" r="r" b="b"/>
              <a:pathLst>
                <a:path w="224" h="157" extrusionOk="0">
                  <a:moveTo>
                    <a:pt x="104" y="0"/>
                  </a:moveTo>
                  <a:cubicBezTo>
                    <a:pt x="34" y="17"/>
                    <a:pt x="1" y="87"/>
                    <a:pt x="1" y="157"/>
                  </a:cubicBezTo>
                  <a:lnTo>
                    <a:pt x="223" y="157"/>
                  </a:lnTo>
                  <a:lnTo>
                    <a:pt x="223" y="103"/>
                  </a:lnTo>
                  <a:cubicBezTo>
                    <a:pt x="223" y="70"/>
                    <a:pt x="207" y="54"/>
                    <a:pt x="174" y="17"/>
                  </a:cubicBezTo>
                  <a:lnTo>
                    <a:pt x="153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1" name="Google Shape;12831;p32"/>
            <p:cNvSpPr/>
            <p:nvPr/>
          </p:nvSpPr>
          <p:spPr>
            <a:xfrm>
              <a:off x="4916400" y="29614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0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36"/>
                    <a:pt x="70" y="253"/>
                  </a:cubicBezTo>
                  <a:cubicBezTo>
                    <a:pt x="88" y="263"/>
                    <a:pt x="106" y="267"/>
                    <a:pt x="124" y="267"/>
                  </a:cubicBezTo>
                  <a:cubicBezTo>
                    <a:pt x="170" y="267"/>
                    <a:pt x="211" y="235"/>
                    <a:pt x="223" y="187"/>
                  </a:cubicBezTo>
                  <a:cubicBezTo>
                    <a:pt x="239" y="117"/>
                    <a:pt x="206" y="30"/>
                    <a:pt x="153" y="14"/>
                  </a:cubicBezTo>
                  <a:cubicBezTo>
                    <a:pt x="139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2" name="Google Shape;12832;p32"/>
            <p:cNvSpPr/>
            <p:nvPr/>
          </p:nvSpPr>
          <p:spPr>
            <a:xfrm>
              <a:off x="4649225" y="3042175"/>
              <a:ext cx="4775" cy="2075"/>
            </a:xfrm>
            <a:custGeom>
              <a:avLst/>
              <a:gdLst/>
              <a:ahLst/>
              <a:cxnLst/>
              <a:rect l="l" t="t" r="r" b="b"/>
              <a:pathLst>
                <a:path w="191" h="83" extrusionOk="0">
                  <a:moveTo>
                    <a:pt x="112" y="0"/>
                  </a:moveTo>
                  <a:cubicBezTo>
                    <a:pt x="104" y="0"/>
                    <a:pt x="95" y="5"/>
                    <a:pt x="87" y="13"/>
                  </a:cubicBezTo>
                  <a:cubicBezTo>
                    <a:pt x="54" y="13"/>
                    <a:pt x="38" y="33"/>
                    <a:pt x="17" y="50"/>
                  </a:cubicBezTo>
                  <a:lnTo>
                    <a:pt x="0" y="66"/>
                  </a:lnTo>
                  <a:lnTo>
                    <a:pt x="190" y="83"/>
                  </a:lnTo>
                  <a:cubicBezTo>
                    <a:pt x="190" y="50"/>
                    <a:pt x="157" y="33"/>
                    <a:pt x="141" y="13"/>
                  </a:cubicBezTo>
                  <a:cubicBezTo>
                    <a:pt x="130" y="5"/>
                    <a:pt x="12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3" name="Google Shape;12833;p32"/>
            <p:cNvSpPr/>
            <p:nvPr/>
          </p:nvSpPr>
          <p:spPr>
            <a:xfrm>
              <a:off x="4681075" y="3038675"/>
              <a:ext cx="5600" cy="5575"/>
            </a:xfrm>
            <a:custGeom>
              <a:avLst/>
              <a:gdLst/>
              <a:ahLst/>
              <a:cxnLst/>
              <a:rect l="l" t="t" r="r" b="b"/>
              <a:pathLst>
                <a:path w="224" h="223" extrusionOk="0">
                  <a:moveTo>
                    <a:pt x="83" y="0"/>
                  </a:moveTo>
                  <a:cubicBezTo>
                    <a:pt x="66" y="0"/>
                    <a:pt x="33" y="17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73"/>
                    <a:pt x="17" y="206"/>
                    <a:pt x="33" y="223"/>
                  </a:cubicBezTo>
                  <a:lnTo>
                    <a:pt x="186" y="223"/>
                  </a:lnTo>
                  <a:cubicBezTo>
                    <a:pt x="207" y="190"/>
                    <a:pt x="223" y="153"/>
                    <a:pt x="223" y="103"/>
                  </a:cubicBezTo>
                  <a:cubicBezTo>
                    <a:pt x="207" y="70"/>
                    <a:pt x="207" y="33"/>
                    <a:pt x="170" y="17"/>
                  </a:cubicBezTo>
                  <a:cubicBezTo>
                    <a:pt x="170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4" name="Google Shape;12834;p32"/>
            <p:cNvSpPr/>
            <p:nvPr/>
          </p:nvSpPr>
          <p:spPr>
            <a:xfrm>
              <a:off x="4666025" y="3040425"/>
              <a:ext cx="5600" cy="3825"/>
            </a:xfrm>
            <a:custGeom>
              <a:avLst/>
              <a:gdLst/>
              <a:ahLst/>
              <a:cxnLst/>
              <a:rect l="l" t="t" r="r" b="b"/>
              <a:pathLst>
                <a:path w="224" h="153" extrusionOk="0">
                  <a:moveTo>
                    <a:pt x="104" y="0"/>
                  </a:moveTo>
                  <a:cubicBezTo>
                    <a:pt x="34" y="17"/>
                    <a:pt x="1" y="83"/>
                    <a:pt x="1" y="153"/>
                  </a:cubicBezTo>
                  <a:lnTo>
                    <a:pt x="223" y="153"/>
                  </a:lnTo>
                  <a:lnTo>
                    <a:pt x="223" y="120"/>
                  </a:lnTo>
                  <a:cubicBezTo>
                    <a:pt x="223" y="83"/>
                    <a:pt x="207" y="50"/>
                    <a:pt x="170" y="33"/>
                  </a:cubicBezTo>
                  <a:cubicBezTo>
                    <a:pt x="170" y="17"/>
                    <a:pt x="153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5" name="Google Shape;12835;p32"/>
            <p:cNvSpPr/>
            <p:nvPr/>
          </p:nvSpPr>
          <p:spPr>
            <a:xfrm>
              <a:off x="4917625" y="3041250"/>
              <a:ext cx="6100" cy="4750"/>
            </a:xfrm>
            <a:custGeom>
              <a:avLst/>
              <a:gdLst/>
              <a:ahLst/>
              <a:cxnLst/>
              <a:rect l="l" t="t" r="r" b="b"/>
              <a:pathLst>
                <a:path w="244" h="190" extrusionOk="0">
                  <a:moveTo>
                    <a:pt x="104" y="0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73"/>
                    <a:pt x="21" y="173"/>
                    <a:pt x="38" y="190"/>
                  </a:cubicBezTo>
                  <a:lnTo>
                    <a:pt x="227" y="190"/>
                  </a:lnTo>
                  <a:cubicBezTo>
                    <a:pt x="227" y="173"/>
                    <a:pt x="244" y="136"/>
                    <a:pt x="244" y="103"/>
                  </a:cubicBezTo>
                  <a:cubicBezTo>
                    <a:pt x="227" y="70"/>
                    <a:pt x="207" y="50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6" name="Google Shape;12836;p32"/>
            <p:cNvSpPr/>
            <p:nvPr/>
          </p:nvSpPr>
          <p:spPr>
            <a:xfrm>
              <a:off x="4924950" y="30240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17"/>
                    <a:pt x="0" y="71"/>
                    <a:pt x="0" y="157"/>
                  </a:cubicBezTo>
                  <a:cubicBezTo>
                    <a:pt x="17" y="190"/>
                    <a:pt x="37" y="207"/>
                    <a:pt x="54" y="223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57" y="261"/>
                    <a:pt x="190" y="223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73" y="17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7" name="Google Shape;12837;p32"/>
            <p:cNvSpPr/>
            <p:nvPr/>
          </p:nvSpPr>
          <p:spPr>
            <a:xfrm>
              <a:off x="4924125" y="29763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5" y="1"/>
                  </a:moveTo>
                  <a:cubicBezTo>
                    <a:pt x="80" y="1"/>
                    <a:pt x="30" y="30"/>
                    <a:pt x="17" y="71"/>
                  </a:cubicBezTo>
                  <a:cubicBezTo>
                    <a:pt x="0" y="141"/>
                    <a:pt x="17" y="228"/>
                    <a:pt x="87" y="244"/>
                  </a:cubicBezTo>
                  <a:cubicBezTo>
                    <a:pt x="100" y="253"/>
                    <a:pt x="115" y="257"/>
                    <a:pt x="129" y="257"/>
                  </a:cubicBezTo>
                  <a:cubicBezTo>
                    <a:pt x="170" y="257"/>
                    <a:pt x="211" y="226"/>
                    <a:pt x="223" y="174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8" name="Google Shape;12838;p32"/>
            <p:cNvSpPr/>
            <p:nvPr/>
          </p:nvSpPr>
          <p:spPr>
            <a:xfrm>
              <a:off x="4931425" y="29605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22"/>
                    <a:pt x="88" y="255"/>
                  </a:cubicBezTo>
                  <a:cubicBezTo>
                    <a:pt x="96" y="258"/>
                    <a:pt x="105" y="259"/>
                    <a:pt x="114" y="259"/>
                  </a:cubicBezTo>
                  <a:cubicBezTo>
                    <a:pt x="159" y="259"/>
                    <a:pt x="210" y="226"/>
                    <a:pt x="224" y="168"/>
                  </a:cubicBezTo>
                  <a:cubicBezTo>
                    <a:pt x="257" y="119"/>
                    <a:pt x="224" y="32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9" name="Google Shape;12839;p32"/>
            <p:cNvSpPr/>
            <p:nvPr/>
          </p:nvSpPr>
          <p:spPr>
            <a:xfrm>
              <a:off x="4931850" y="29909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17" y="227"/>
                    <a:pt x="50" y="244"/>
                  </a:cubicBezTo>
                  <a:cubicBezTo>
                    <a:pt x="65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7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74" y="37"/>
                  </a:cubicBezTo>
                  <a:cubicBezTo>
                    <a:pt x="174" y="21"/>
                    <a:pt x="153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0" name="Google Shape;12840;p32"/>
            <p:cNvSpPr/>
            <p:nvPr/>
          </p:nvSpPr>
          <p:spPr>
            <a:xfrm>
              <a:off x="4913400" y="2933850"/>
              <a:ext cx="5175" cy="4200"/>
            </a:xfrm>
            <a:custGeom>
              <a:avLst/>
              <a:gdLst/>
              <a:ahLst/>
              <a:cxnLst/>
              <a:rect l="l" t="t" r="r" b="b"/>
              <a:pathLst>
                <a:path w="207" h="168" extrusionOk="0">
                  <a:moveTo>
                    <a:pt x="0" y="0"/>
                  </a:moveTo>
                  <a:lnTo>
                    <a:pt x="0" y="54"/>
                  </a:lnTo>
                  <a:cubicBezTo>
                    <a:pt x="0" y="103"/>
                    <a:pt x="33" y="140"/>
                    <a:pt x="66" y="157"/>
                  </a:cubicBezTo>
                  <a:cubicBezTo>
                    <a:pt x="82" y="164"/>
                    <a:pt x="99" y="168"/>
                    <a:pt x="117" y="168"/>
                  </a:cubicBezTo>
                  <a:cubicBezTo>
                    <a:pt x="142" y="168"/>
                    <a:pt x="168" y="160"/>
                    <a:pt x="190" y="140"/>
                  </a:cubicBezTo>
                  <a:cubicBezTo>
                    <a:pt x="190" y="120"/>
                    <a:pt x="207" y="120"/>
                    <a:pt x="207" y="103"/>
                  </a:cubicBezTo>
                  <a:cubicBezTo>
                    <a:pt x="137" y="70"/>
                    <a:pt x="66" y="3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1" name="Google Shape;12841;p32"/>
            <p:cNvSpPr/>
            <p:nvPr/>
          </p:nvSpPr>
          <p:spPr>
            <a:xfrm>
              <a:off x="4955050" y="3017750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14" y="0"/>
                  </a:moveTo>
                  <a:cubicBezTo>
                    <a:pt x="103" y="0"/>
                    <a:pt x="95" y="4"/>
                    <a:pt x="87" y="13"/>
                  </a:cubicBezTo>
                  <a:cubicBezTo>
                    <a:pt x="70" y="13"/>
                    <a:pt x="33" y="29"/>
                    <a:pt x="17" y="62"/>
                  </a:cubicBezTo>
                  <a:cubicBezTo>
                    <a:pt x="0" y="83"/>
                    <a:pt x="0" y="116"/>
                    <a:pt x="0" y="149"/>
                  </a:cubicBezTo>
                  <a:cubicBezTo>
                    <a:pt x="0" y="186"/>
                    <a:pt x="17" y="219"/>
                    <a:pt x="33" y="235"/>
                  </a:cubicBezTo>
                  <a:cubicBezTo>
                    <a:pt x="59" y="247"/>
                    <a:pt x="75" y="259"/>
                    <a:pt x="94" y="259"/>
                  </a:cubicBezTo>
                  <a:cubicBezTo>
                    <a:pt x="102" y="259"/>
                    <a:pt x="110" y="257"/>
                    <a:pt x="120" y="252"/>
                  </a:cubicBezTo>
                  <a:cubicBezTo>
                    <a:pt x="190" y="252"/>
                    <a:pt x="223" y="186"/>
                    <a:pt x="223" y="116"/>
                  </a:cubicBezTo>
                  <a:cubicBezTo>
                    <a:pt x="206" y="83"/>
                    <a:pt x="190" y="46"/>
                    <a:pt x="173" y="29"/>
                  </a:cubicBezTo>
                  <a:cubicBezTo>
                    <a:pt x="173" y="13"/>
                    <a:pt x="153" y="13"/>
                    <a:pt x="153" y="13"/>
                  </a:cubicBezTo>
                  <a:cubicBezTo>
                    <a:pt x="136" y="4"/>
                    <a:pt x="124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2" name="Google Shape;12842;p32"/>
            <p:cNvSpPr/>
            <p:nvPr/>
          </p:nvSpPr>
          <p:spPr>
            <a:xfrm>
              <a:off x="4920725" y="29467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83" y="1"/>
                    <a:pt x="50" y="17"/>
                  </a:cubicBezTo>
                  <a:cubicBezTo>
                    <a:pt x="0" y="71"/>
                    <a:pt x="0" y="157"/>
                    <a:pt x="33" y="207"/>
                  </a:cubicBezTo>
                  <a:cubicBezTo>
                    <a:pt x="50" y="244"/>
                    <a:pt x="83" y="260"/>
                    <a:pt x="120" y="260"/>
                  </a:cubicBezTo>
                  <a:cubicBezTo>
                    <a:pt x="136" y="260"/>
                    <a:pt x="169" y="260"/>
                    <a:pt x="186" y="223"/>
                  </a:cubicBezTo>
                  <a:cubicBezTo>
                    <a:pt x="223" y="207"/>
                    <a:pt x="223" y="174"/>
                    <a:pt x="239" y="141"/>
                  </a:cubicBezTo>
                  <a:cubicBezTo>
                    <a:pt x="239" y="104"/>
                    <a:pt x="223" y="71"/>
                    <a:pt x="206" y="54"/>
                  </a:cubicBezTo>
                  <a:cubicBezTo>
                    <a:pt x="206" y="38"/>
                    <a:pt x="186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3" name="Google Shape;12843;p32"/>
            <p:cNvSpPr/>
            <p:nvPr/>
          </p:nvSpPr>
          <p:spPr>
            <a:xfrm>
              <a:off x="4918150" y="299610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4" y="218"/>
                    <a:pt x="54" y="263"/>
                    <a:pt x="110" y="263"/>
                  </a:cubicBezTo>
                  <a:cubicBezTo>
                    <a:pt x="118" y="263"/>
                    <a:pt x="127" y="262"/>
                    <a:pt x="136" y="260"/>
                  </a:cubicBezTo>
                  <a:cubicBezTo>
                    <a:pt x="153" y="260"/>
                    <a:pt x="186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4" name="Google Shape;12844;p32"/>
            <p:cNvSpPr/>
            <p:nvPr/>
          </p:nvSpPr>
          <p:spPr>
            <a:xfrm>
              <a:off x="4916400" y="3011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22"/>
                    <a:pt x="0" y="88"/>
                    <a:pt x="17" y="158"/>
                  </a:cubicBezTo>
                  <a:cubicBezTo>
                    <a:pt x="17" y="191"/>
                    <a:pt x="33" y="228"/>
                    <a:pt x="50" y="244"/>
                  </a:cubicBezTo>
                  <a:cubicBezTo>
                    <a:pt x="87" y="261"/>
                    <a:pt x="103" y="261"/>
                    <a:pt x="136" y="261"/>
                  </a:cubicBezTo>
                  <a:cubicBezTo>
                    <a:pt x="173" y="261"/>
                    <a:pt x="190" y="244"/>
                    <a:pt x="206" y="207"/>
                  </a:cubicBezTo>
                  <a:cubicBezTo>
                    <a:pt x="223" y="174"/>
                    <a:pt x="239" y="141"/>
                    <a:pt x="223" y="104"/>
                  </a:cubicBezTo>
                  <a:cubicBezTo>
                    <a:pt x="223" y="71"/>
                    <a:pt x="206" y="55"/>
                    <a:pt x="190" y="38"/>
                  </a:cubicBezTo>
                  <a:cubicBezTo>
                    <a:pt x="173" y="22"/>
                    <a:pt x="173" y="22"/>
                    <a:pt x="153" y="22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5" name="Google Shape;12845;p32"/>
            <p:cNvSpPr/>
            <p:nvPr/>
          </p:nvSpPr>
          <p:spPr>
            <a:xfrm>
              <a:off x="4931425" y="300732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37" y="1"/>
                  </a:moveTo>
                  <a:cubicBezTo>
                    <a:pt x="104" y="1"/>
                    <a:pt x="67" y="1"/>
                    <a:pt x="50" y="34"/>
                  </a:cubicBezTo>
                  <a:cubicBezTo>
                    <a:pt x="1" y="67"/>
                    <a:pt x="1" y="153"/>
                    <a:pt x="34" y="207"/>
                  </a:cubicBezTo>
                  <a:cubicBezTo>
                    <a:pt x="50" y="240"/>
                    <a:pt x="88" y="257"/>
                    <a:pt x="104" y="257"/>
                  </a:cubicBezTo>
                  <a:cubicBezTo>
                    <a:pt x="137" y="257"/>
                    <a:pt x="170" y="257"/>
                    <a:pt x="191" y="224"/>
                  </a:cubicBezTo>
                  <a:cubicBezTo>
                    <a:pt x="240" y="191"/>
                    <a:pt x="240" y="104"/>
                    <a:pt x="207" y="50"/>
                  </a:cubicBezTo>
                  <a:cubicBezTo>
                    <a:pt x="191" y="34"/>
                    <a:pt x="170" y="17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6" name="Google Shape;12846;p32"/>
            <p:cNvSpPr/>
            <p:nvPr/>
          </p:nvSpPr>
          <p:spPr>
            <a:xfrm>
              <a:off x="4950300" y="30365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8" y="255"/>
                    <a:pt x="93" y="267"/>
                    <a:pt x="112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7" name="Google Shape;12847;p32"/>
            <p:cNvSpPr/>
            <p:nvPr/>
          </p:nvSpPr>
          <p:spPr>
            <a:xfrm>
              <a:off x="4944325" y="3004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50" y="17"/>
                    <a:pt x="0" y="83"/>
                    <a:pt x="17" y="153"/>
                  </a:cubicBezTo>
                  <a:cubicBezTo>
                    <a:pt x="17" y="186"/>
                    <a:pt x="33" y="223"/>
                    <a:pt x="50" y="239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207" y="239"/>
                    <a:pt x="239" y="186"/>
                    <a:pt x="239" y="103"/>
                  </a:cubicBezTo>
                  <a:cubicBezTo>
                    <a:pt x="223" y="66"/>
                    <a:pt x="207" y="50"/>
                    <a:pt x="190" y="33"/>
                  </a:cubicBezTo>
                  <a:cubicBezTo>
                    <a:pt x="190" y="17"/>
                    <a:pt x="169" y="1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8" name="Google Shape;12848;p32"/>
            <p:cNvSpPr/>
            <p:nvPr/>
          </p:nvSpPr>
          <p:spPr>
            <a:xfrm>
              <a:off x="4945975" y="29882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84" y="0"/>
                    <a:pt x="35" y="35"/>
                    <a:pt x="21" y="91"/>
                  </a:cubicBezTo>
                  <a:cubicBezTo>
                    <a:pt x="0" y="161"/>
                    <a:pt x="37" y="231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2" y="229"/>
                    <a:pt x="227" y="177"/>
                  </a:cubicBezTo>
                  <a:cubicBezTo>
                    <a:pt x="244" y="107"/>
                    <a:pt x="227" y="41"/>
                    <a:pt x="173" y="4"/>
                  </a:cubicBezTo>
                  <a:cubicBezTo>
                    <a:pt x="162" y="2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9" name="Google Shape;12849;p32"/>
            <p:cNvSpPr/>
            <p:nvPr/>
          </p:nvSpPr>
          <p:spPr>
            <a:xfrm>
              <a:off x="4932675" y="3039300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1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71" y="8"/>
                    <a:pt x="54" y="25"/>
                    <a:pt x="38" y="62"/>
                  </a:cubicBezTo>
                  <a:cubicBezTo>
                    <a:pt x="17" y="78"/>
                    <a:pt x="0" y="111"/>
                    <a:pt x="17" y="148"/>
                  </a:cubicBezTo>
                  <a:cubicBezTo>
                    <a:pt x="17" y="181"/>
                    <a:pt x="38" y="214"/>
                    <a:pt x="54" y="231"/>
                  </a:cubicBezTo>
                  <a:cubicBezTo>
                    <a:pt x="87" y="251"/>
                    <a:pt x="104" y="268"/>
                    <a:pt x="141" y="268"/>
                  </a:cubicBezTo>
                  <a:cubicBezTo>
                    <a:pt x="207" y="251"/>
                    <a:pt x="244" y="181"/>
                    <a:pt x="223" y="111"/>
                  </a:cubicBezTo>
                  <a:cubicBezTo>
                    <a:pt x="223" y="78"/>
                    <a:pt x="207" y="45"/>
                    <a:pt x="190" y="25"/>
                  </a:cubicBezTo>
                  <a:cubicBezTo>
                    <a:pt x="174" y="25"/>
                    <a:pt x="174" y="8"/>
                    <a:pt x="157" y="8"/>
                  </a:cubicBez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0" name="Google Shape;12850;p32"/>
            <p:cNvSpPr/>
            <p:nvPr/>
          </p:nvSpPr>
          <p:spPr>
            <a:xfrm>
              <a:off x="4942150" y="30240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1"/>
                  </a:moveTo>
                  <a:cubicBezTo>
                    <a:pt x="104" y="1"/>
                    <a:pt x="71" y="17"/>
                    <a:pt x="50" y="38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7" y="190"/>
                    <a:pt x="34" y="223"/>
                  </a:cubicBezTo>
                  <a:cubicBezTo>
                    <a:pt x="55" y="253"/>
                    <a:pt x="84" y="267"/>
                    <a:pt x="116" y="267"/>
                  </a:cubicBezTo>
                  <a:cubicBezTo>
                    <a:pt x="141" y="267"/>
                    <a:pt x="167" y="259"/>
                    <a:pt x="190" y="244"/>
                  </a:cubicBezTo>
                  <a:cubicBezTo>
                    <a:pt x="223" y="190"/>
                    <a:pt x="240" y="104"/>
                    <a:pt x="207" y="54"/>
                  </a:cubicBezTo>
                  <a:cubicBezTo>
                    <a:pt x="190" y="38"/>
                    <a:pt x="174" y="17"/>
                    <a:pt x="153" y="17"/>
                  </a:cubicBezTo>
                  <a:cubicBezTo>
                    <a:pt x="137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1" name="Google Shape;12851;p32"/>
            <p:cNvSpPr/>
            <p:nvPr/>
          </p:nvSpPr>
          <p:spPr>
            <a:xfrm>
              <a:off x="4933600" y="2946325"/>
              <a:ext cx="4250" cy="3925"/>
            </a:xfrm>
            <a:custGeom>
              <a:avLst/>
              <a:gdLst/>
              <a:ahLst/>
              <a:cxnLst/>
              <a:rect l="l" t="t" r="r" b="b"/>
              <a:pathLst>
                <a:path w="170" h="157" extrusionOk="0">
                  <a:moveTo>
                    <a:pt x="1" y="0"/>
                  </a:moveTo>
                  <a:lnTo>
                    <a:pt x="1" y="54"/>
                  </a:lnTo>
                  <a:cubicBezTo>
                    <a:pt x="1" y="87"/>
                    <a:pt x="17" y="120"/>
                    <a:pt x="50" y="136"/>
                  </a:cubicBezTo>
                  <a:cubicBezTo>
                    <a:pt x="67" y="157"/>
                    <a:pt x="104" y="157"/>
                    <a:pt x="137" y="157"/>
                  </a:cubicBezTo>
                  <a:cubicBezTo>
                    <a:pt x="137" y="157"/>
                    <a:pt x="153" y="157"/>
                    <a:pt x="170" y="136"/>
                  </a:cubicBezTo>
                  <a:cubicBezTo>
                    <a:pt x="120" y="103"/>
                    <a:pt x="50" y="5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2" name="Google Shape;12852;p32"/>
            <p:cNvSpPr/>
            <p:nvPr/>
          </p:nvSpPr>
          <p:spPr>
            <a:xfrm>
              <a:off x="4656950" y="2780575"/>
              <a:ext cx="5600" cy="4925"/>
            </a:xfrm>
            <a:custGeom>
              <a:avLst/>
              <a:gdLst/>
              <a:ahLst/>
              <a:cxnLst/>
              <a:rect l="l" t="t" r="r" b="b"/>
              <a:pathLst>
                <a:path w="224" h="197" extrusionOk="0">
                  <a:moveTo>
                    <a:pt x="17" y="1"/>
                  </a:moveTo>
                  <a:cubicBezTo>
                    <a:pt x="1" y="34"/>
                    <a:pt x="1" y="50"/>
                    <a:pt x="1" y="87"/>
                  </a:cubicBezTo>
                  <a:cubicBezTo>
                    <a:pt x="1" y="120"/>
                    <a:pt x="17" y="153"/>
                    <a:pt x="54" y="170"/>
                  </a:cubicBezTo>
                  <a:cubicBezTo>
                    <a:pt x="66" y="184"/>
                    <a:pt x="86" y="197"/>
                    <a:pt x="110" y="197"/>
                  </a:cubicBezTo>
                  <a:cubicBezTo>
                    <a:pt x="120" y="197"/>
                    <a:pt x="130" y="195"/>
                    <a:pt x="141" y="190"/>
                  </a:cubicBezTo>
                  <a:cubicBezTo>
                    <a:pt x="157" y="190"/>
                    <a:pt x="190" y="170"/>
                    <a:pt x="207" y="137"/>
                  </a:cubicBezTo>
                  <a:cubicBezTo>
                    <a:pt x="223" y="120"/>
                    <a:pt x="223" y="87"/>
                    <a:pt x="223" y="50"/>
                  </a:cubicBezTo>
                  <a:cubicBezTo>
                    <a:pt x="223" y="34"/>
                    <a:pt x="223" y="17"/>
                    <a:pt x="207" y="17"/>
                  </a:cubicBezTo>
                  <a:cubicBezTo>
                    <a:pt x="141" y="1"/>
                    <a:pt x="8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3" name="Google Shape;12853;p32"/>
            <p:cNvSpPr/>
            <p:nvPr/>
          </p:nvSpPr>
          <p:spPr>
            <a:xfrm>
              <a:off x="4851975" y="29905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8"/>
                  </a:cubicBezTo>
                  <a:cubicBezTo>
                    <a:pt x="17" y="191"/>
                    <a:pt x="17" y="223"/>
                    <a:pt x="50" y="244"/>
                  </a:cubicBezTo>
                  <a:cubicBezTo>
                    <a:pt x="64" y="256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1"/>
                  </a:cubicBezTo>
                  <a:cubicBezTo>
                    <a:pt x="153" y="261"/>
                    <a:pt x="190" y="244"/>
                    <a:pt x="206" y="207"/>
                  </a:cubicBezTo>
                  <a:cubicBezTo>
                    <a:pt x="223" y="191"/>
                    <a:pt x="223" y="158"/>
                    <a:pt x="223" y="120"/>
                  </a:cubicBezTo>
                  <a:cubicBezTo>
                    <a:pt x="223" y="87"/>
                    <a:pt x="206" y="54"/>
                    <a:pt x="173" y="38"/>
                  </a:cubicBezTo>
                  <a:cubicBezTo>
                    <a:pt x="173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4" name="Google Shape;12854;p32"/>
            <p:cNvSpPr/>
            <p:nvPr/>
          </p:nvSpPr>
          <p:spPr>
            <a:xfrm>
              <a:off x="4859700" y="3006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71" y="0"/>
                    <a:pt x="50" y="17"/>
                    <a:pt x="33" y="54"/>
                  </a:cubicBezTo>
                  <a:cubicBezTo>
                    <a:pt x="17" y="87"/>
                    <a:pt x="0" y="120"/>
                    <a:pt x="17" y="157"/>
                  </a:cubicBezTo>
                  <a:cubicBezTo>
                    <a:pt x="17" y="190"/>
                    <a:pt x="33" y="206"/>
                    <a:pt x="50" y="244"/>
                  </a:cubicBezTo>
                  <a:cubicBezTo>
                    <a:pt x="71" y="260"/>
                    <a:pt x="104" y="260"/>
                    <a:pt x="137" y="260"/>
                  </a:cubicBezTo>
                  <a:cubicBezTo>
                    <a:pt x="190" y="244"/>
                    <a:pt x="240" y="173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5" name="Google Shape;12855;p32"/>
            <p:cNvSpPr/>
            <p:nvPr/>
          </p:nvSpPr>
          <p:spPr>
            <a:xfrm>
              <a:off x="4854950" y="30232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87" y="1"/>
                    <a:pt x="87" y="17"/>
                    <a:pt x="87" y="17"/>
                  </a:cubicBezTo>
                  <a:cubicBezTo>
                    <a:pt x="34" y="34"/>
                    <a:pt x="1" y="87"/>
                    <a:pt x="17" y="153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78" y="252"/>
                    <a:pt x="93" y="265"/>
                    <a:pt x="111" y="265"/>
                  </a:cubicBezTo>
                  <a:cubicBezTo>
                    <a:pt x="119" y="265"/>
                    <a:pt x="127" y="263"/>
                    <a:pt x="137" y="256"/>
                  </a:cubicBezTo>
                  <a:cubicBezTo>
                    <a:pt x="207" y="256"/>
                    <a:pt x="240" y="190"/>
                    <a:pt x="223" y="120"/>
                  </a:cubicBezTo>
                  <a:lnTo>
                    <a:pt x="223" y="87"/>
                  </a:lnTo>
                  <a:cubicBezTo>
                    <a:pt x="207" y="50"/>
                    <a:pt x="190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6" name="Google Shape;12856;p32"/>
            <p:cNvSpPr/>
            <p:nvPr/>
          </p:nvSpPr>
          <p:spPr>
            <a:xfrm>
              <a:off x="4872575" y="2925700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207" y="1"/>
                  </a:moveTo>
                  <a:cubicBezTo>
                    <a:pt x="137" y="1"/>
                    <a:pt x="71" y="1"/>
                    <a:pt x="17" y="17"/>
                  </a:cubicBezTo>
                  <a:cubicBezTo>
                    <a:pt x="1" y="54"/>
                    <a:pt x="1" y="120"/>
                    <a:pt x="17" y="157"/>
                  </a:cubicBezTo>
                  <a:cubicBezTo>
                    <a:pt x="34" y="190"/>
                    <a:pt x="71" y="207"/>
                    <a:pt x="104" y="207"/>
                  </a:cubicBezTo>
                  <a:cubicBezTo>
                    <a:pt x="120" y="207"/>
                    <a:pt x="153" y="207"/>
                    <a:pt x="174" y="174"/>
                  </a:cubicBezTo>
                  <a:cubicBezTo>
                    <a:pt x="223" y="137"/>
                    <a:pt x="240" y="54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7" name="Google Shape;12857;p32"/>
            <p:cNvSpPr/>
            <p:nvPr/>
          </p:nvSpPr>
          <p:spPr>
            <a:xfrm>
              <a:off x="4858350" y="2927875"/>
              <a:ext cx="6125" cy="5900"/>
            </a:xfrm>
            <a:custGeom>
              <a:avLst/>
              <a:gdLst/>
              <a:ahLst/>
              <a:cxnLst/>
              <a:rect l="l" t="t" r="r" b="b"/>
              <a:pathLst>
                <a:path w="245" h="236" extrusionOk="0">
                  <a:moveTo>
                    <a:pt x="191" y="0"/>
                  </a:moveTo>
                  <a:cubicBezTo>
                    <a:pt x="141" y="17"/>
                    <a:pt x="87" y="33"/>
                    <a:pt x="38" y="50"/>
                  </a:cubicBezTo>
                  <a:lnTo>
                    <a:pt x="21" y="50"/>
                  </a:lnTo>
                  <a:cubicBezTo>
                    <a:pt x="1" y="120"/>
                    <a:pt x="38" y="206"/>
                    <a:pt x="87" y="223"/>
                  </a:cubicBezTo>
                  <a:cubicBezTo>
                    <a:pt x="102" y="232"/>
                    <a:pt x="117" y="236"/>
                    <a:pt x="132" y="236"/>
                  </a:cubicBezTo>
                  <a:cubicBezTo>
                    <a:pt x="173" y="236"/>
                    <a:pt x="212" y="204"/>
                    <a:pt x="228" y="153"/>
                  </a:cubicBezTo>
                  <a:cubicBezTo>
                    <a:pt x="244" y="103"/>
                    <a:pt x="228" y="33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8" name="Google Shape;12858;p32"/>
            <p:cNvSpPr/>
            <p:nvPr/>
          </p:nvSpPr>
          <p:spPr>
            <a:xfrm>
              <a:off x="4851150" y="29428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6" y="1"/>
                  </a:moveTo>
                  <a:cubicBezTo>
                    <a:pt x="81" y="1"/>
                    <a:pt x="30" y="34"/>
                    <a:pt x="17" y="92"/>
                  </a:cubicBezTo>
                  <a:cubicBezTo>
                    <a:pt x="0" y="158"/>
                    <a:pt x="17" y="228"/>
                    <a:pt x="83" y="261"/>
                  </a:cubicBezTo>
                  <a:cubicBezTo>
                    <a:pt x="92" y="264"/>
                    <a:pt x="101" y="265"/>
                    <a:pt x="111" y="265"/>
                  </a:cubicBezTo>
                  <a:cubicBezTo>
                    <a:pt x="159" y="265"/>
                    <a:pt x="209" y="232"/>
                    <a:pt x="223" y="174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9" name="Google Shape;12859;p32"/>
            <p:cNvSpPr/>
            <p:nvPr/>
          </p:nvSpPr>
          <p:spPr>
            <a:xfrm>
              <a:off x="4858875" y="29579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3" y="0"/>
                  </a:moveTo>
                  <a:cubicBezTo>
                    <a:pt x="33" y="0"/>
                    <a:pt x="0" y="66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4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23" y="66"/>
                    <a:pt x="207" y="33"/>
                    <a:pt x="170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0" name="Google Shape;12860;p32"/>
            <p:cNvSpPr/>
            <p:nvPr/>
          </p:nvSpPr>
          <p:spPr>
            <a:xfrm>
              <a:off x="4858350" y="29738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5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1" y="88"/>
                    <a:pt x="1" y="153"/>
                    <a:pt x="38" y="224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15" y="261"/>
                    <a:pt x="124" y="263"/>
                    <a:pt x="132" y="263"/>
                  </a:cubicBezTo>
                  <a:cubicBezTo>
                    <a:pt x="152" y="263"/>
                    <a:pt x="167" y="252"/>
                    <a:pt x="191" y="240"/>
                  </a:cubicBezTo>
                  <a:cubicBezTo>
                    <a:pt x="244" y="191"/>
                    <a:pt x="244" y="104"/>
                    <a:pt x="207" y="50"/>
                  </a:cubicBezTo>
                  <a:cubicBezTo>
                    <a:pt x="191" y="34"/>
                    <a:pt x="174" y="17"/>
                    <a:pt x="158" y="17"/>
                  </a:cubicBezTo>
                  <a:cubicBezTo>
                    <a:pt x="158" y="17"/>
                    <a:pt x="141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1" name="Google Shape;12861;p32"/>
            <p:cNvSpPr/>
            <p:nvPr/>
          </p:nvSpPr>
          <p:spPr>
            <a:xfrm>
              <a:off x="4880725" y="3030825"/>
              <a:ext cx="5600" cy="6375"/>
            </a:xfrm>
            <a:custGeom>
              <a:avLst/>
              <a:gdLst/>
              <a:ahLst/>
              <a:cxnLst/>
              <a:rect l="l" t="t" r="r" b="b"/>
              <a:pathLst>
                <a:path w="224" h="255" extrusionOk="0">
                  <a:moveTo>
                    <a:pt x="122" y="1"/>
                  </a:moveTo>
                  <a:cubicBezTo>
                    <a:pt x="65" y="1"/>
                    <a:pt x="14" y="33"/>
                    <a:pt x="1" y="92"/>
                  </a:cubicBezTo>
                  <a:lnTo>
                    <a:pt x="1" y="141"/>
                  </a:lnTo>
                  <a:cubicBezTo>
                    <a:pt x="1" y="195"/>
                    <a:pt x="34" y="228"/>
                    <a:pt x="71" y="244"/>
                  </a:cubicBezTo>
                  <a:cubicBezTo>
                    <a:pt x="84" y="251"/>
                    <a:pt x="101" y="255"/>
                    <a:pt x="118" y="255"/>
                  </a:cubicBezTo>
                  <a:cubicBezTo>
                    <a:pt x="142" y="255"/>
                    <a:pt x="164" y="247"/>
                    <a:pt x="174" y="228"/>
                  </a:cubicBezTo>
                  <a:cubicBezTo>
                    <a:pt x="190" y="211"/>
                    <a:pt x="207" y="195"/>
                    <a:pt x="207" y="178"/>
                  </a:cubicBezTo>
                  <a:cubicBezTo>
                    <a:pt x="223" y="108"/>
                    <a:pt x="207" y="38"/>
                    <a:pt x="157" y="5"/>
                  </a:cubicBezTo>
                  <a:cubicBezTo>
                    <a:pt x="145" y="2"/>
                    <a:pt x="133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2" name="Google Shape;12862;p32"/>
            <p:cNvSpPr/>
            <p:nvPr/>
          </p:nvSpPr>
          <p:spPr>
            <a:xfrm>
              <a:off x="4877325" y="30034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33" y="0"/>
                    <a:pt x="0" y="70"/>
                    <a:pt x="17" y="140"/>
                  </a:cubicBezTo>
                  <a:cubicBezTo>
                    <a:pt x="17" y="173"/>
                    <a:pt x="33" y="206"/>
                    <a:pt x="50" y="223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70" y="243"/>
                    <a:pt x="190" y="223"/>
                    <a:pt x="207" y="206"/>
                  </a:cubicBezTo>
                  <a:cubicBezTo>
                    <a:pt x="223" y="173"/>
                    <a:pt x="240" y="140"/>
                    <a:pt x="223" y="103"/>
                  </a:cubicBezTo>
                  <a:cubicBezTo>
                    <a:pt x="223" y="70"/>
                    <a:pt x="207" y="37"/>
                    <a:pt x="190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3" name="Google Shape;12863;p32"/>
            <p:cNvSpPr/>
            <p:nvPr/>
          </p:nvSpPr>
          <p:spPr>
            <a:xfrm>
              <a:off x="4846000" y="2933425"/>
              <a:ext cx="2600" cy="1375"/>
            </a:xfrm>
            <a:custGeom>
              <a:avLst/>
              <a:gdLst/>
              <a:ahLst/>
              <a:cxnLst/>
              <a:rect l="l" t="t" r="r" b="b"/>
              <a:pathLst>
                <a:path w="104" h="55" extrusionOk="0">
                  <a:moveTo>
                    <a:pt x="103" y="1"/>
                  </a:moveTo>
                  <a:lnTo>
                    <a:pt x="103" y="1"/>
                  </a:lnTo>
                  <a:cubicBezTo>
                    <a:pt x="66" y="17"/>
                    <a:pt x="33" y="34"/>
                    <a:pt x="0" y="54"/>
                  </a:cubicBezTo>
                  <a:cubicBezTo>
                    <a:pt x="33" y="54"/>
                    <a:pt x="66" y="34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4" name="Google Shape;12864;p32"/>
            <p:cNvSpPr/>
            <p:nvPr/>
          </p:nvSpPr>
          <p:spPr>
            <a:xfrm>
              <a:off x="4873000" y="295502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11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17" y="221"/>
                    <a:pt x="87" y="254"/>
                  </a:cubicBezTo>
                  <a:cubicBezTo>
                    <a:pt x="96" y="257"/>
                    <a:pt x="105" y="258"/>
                    <a:pt x="114" y="258"/>
                  </a:cubicBezTo>
                  <a:cubicBezTo>
                    <a:pt x="159" y="258"/>
                    <a:pt x="209" y="228"/>
                    <a:pt x="223" y="184"/>
                  </a:cubicBezTo>
                  <a:cubicBezTo>
                    <a:pt x="239" y="118"/>
                    <a:pt x="223" y="31"/>
                    <a:pt x="157" y="15"/>
                  </a:cubicBezTo>
                  <a:cubicBezTo>
                    <a:pt x="142" y="5"/>
                    <a:pt x="127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5" name="Google Shape;12865;p32"/>
            <p:cNvSpPr/>
            <p:nvPr/>
          </p:nvSpPr>
          <p:spPr>
            <a:xfrm>
              <a:off x="4883725" y="3016850"/>
              <a:ext cx="6100" cy="6800"/>
            </a:xfrm>
            <a:custGeom>
              <a:avLst/>
              <a:gdLst/>
              <a:ahLst/>
              <a:cxnLst/>
              <a:rect l="l" t="t" r="r" b="b"/>
              <a:pathLst>
                <a:path w="244" h="272" extrusionOk="0">
                  <a:moveTo>
                    <a:pt x="111" y="1"/>
                  </a:moveTo>
                  <a:cubicBezTo>
                    <a:pt x="71" y="1"/>
                    <a:pt x="32" y="34"/>
                    <a:pt x="17" y="82"/>
                  </a:cubicBezTo>
                  <a:cubicBezTo>
                    <a:pt x="0" y="152"/>
                    <a:pt x="17" y="238"/>
                    <a:pt x="70" y="255"/>
                  </a:cubicBezTo>
                  <a:cubicBezTo>
                    <a:pt x="87" y="271"/>
                    <a:pt x="103" y="271"/>
                    <a:pt x="120" y="271"/>
                  </a:cubicBezTo>
                  <a:cubicBezTo>
                    <a:pt x="173" y="255"/>
                    <a:pt x="206" y="238"/>
                    <a:pt x="223" y="185"/>
                  </a:cubicBezTo>
                  <a:cubicBezTo>
                    <a:pt x="243" y="135"/>
                    <a:pt x="223" y="82"/>
                    <a:pt x="206" y="49"/>
                  </a:cubicBezTo>
                  <a:cubicBezTo>
                    <a:pt x="190" y="32"/>
                    <a:pt x="173" y="16"/>
                    <a:pt x="157" y="16"/>
                  </a:cubicBezTo>
                  <a:cubicBezTo>
                    <a:pt x="142" y="6"/>
                    <a:pt x="127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6" name="Google Shape;12866;p32"/>
            <p:cNvSpPr/>
            <p:nvPr/>
          </p:nvSpPr>
          <p:spPr>
            <a:xfrm>
              <a:off x="4870425" y="30184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70" y="0"/>
                    <a:pt x="54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36" y="260"/>
                    <a:pt x="173" y="239"/>
                    <a:pt x="190" y="223"/>
                  </a:cubicBezTo>
                  <a:cubicBezTo>
                    <a:pt x="223" y="206"/>
                    <a:pt x="223" y="173"/>
                    <a:pt x="239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190" y="17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7" name="Google Shape;12867;p32"/>
            <p:cNvSpPr/>
            <p:nvPr/>
          </p:nvSpPr>
          <p:spPr>
            <a:xfrm>
              <a:off x="4871250" y="297095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2" y="1"/>
                  </a:moveTo>
                  <a:cubicBezTo>
                    <a:pt x="123" y="1"/>
                    <a:pt x="114" y="5"/>
                    <a:pt x="103" y="13"/>
                  </a:cubicBezTo>
                  <a:cubicBezTo>
                    <a:pt x="54" y="13"/>
                    <a:pt x="0" y="79"/>
                    <a:pt x="21" y="149"/>
                  </a:cubicBezTo>
                  <a:cubicBezTo>
                    <a:pt x="21" y="182"/>
                    <a:pt x="37" y="219"/>
                    <a:pt x="54" y="236"/>
                  </a:cubicBezTo>
                  <a:cubicBezTo>
                    <a:pt x="77" y="247"/>
                    <a:pt x="92" y="259"/>
                    <a:pt x="112" y="259"/>
                  </a:cubicBezTo>
                  <a:cubicBezTo>
                    <a:pt x="120" y="259"/>
                    <a:pt x="130" y="257"/>
                    <a:pt x="140" y="252"/>
                  </a:cubicBezTo>
                  <a:cubicBezTo>
                    <a:pt x="206" y="252"/>
                    <a:pt x="243" y="182"/>
                    <a:pt x="227" y="116"/>
                  </a:cubicBezTo>
                  <a:cubicBezTo>
                    <a:pt x="227" y="79"/>
                    <a:pt x="206" y="46"/>
                    <a:pt x="190" y="29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9" y="5"/>
                    <a:pt x="140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8" name="Google Shape;12868;p32"/>
            <p:cNvSpPr/>
            <p:nvPr/>
          </p:nvSpPr>
          <p:spPr>
            <a:xfrm>
              <a:off x="4866600" y="30352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3" y="0"/>
                  </a:moveTo>
                  <a:cubicBezTo>
                    <a:pt x="67" y="0"/>
                    <a:pt x="34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06"/>
                    <a:pt x="34" y="239"/>
                  </a:cubicBezTo>
                  <a:cubicBezTo>
                    <a:pt x="67" y="256"/>
                    <a:pt x="104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07" y="66"/>
                    <a:pt x="186" y="50"/>
                    <a:pt x="170" y="17"/>
                  </a:cubicBezTo>
                  <a:cubicBezTo>
                    <a:pt x="170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9" name="Google Shape;12869;p32"/>
            <p:cNvSpPr/>
            <p:nvPr/>
          </p:nvSpPr>
          <p:spPr>
            <a:xfrm>
              <a:off x="4869175" y="29907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93" y="1"/>
                  </a:moveTo>
                  <a:cubicBezTo>
                    <a:pt x="72" y="1"/>
                    <a:pt x="57" y="13"/>
                    <a:pt x="34" y="28"/>
                  </a:cubicBezTo>
                  <a:cubicBezTo>
                    <a:pt x="17" y="61"/>
                    <a:pt x="1" y="77"/>
                    <a:pt x="1" y="110"/>
                  </a:cubicBezTo>
                  <a:cubicBezTo>
                    <a:pt x="1" y="148"/>
                    <a:pt x="1" y="181"/>
                    <a:pt x="17" y="213"/>
                  </a:cubicBezTo>
                  <a:cubicBezTo>
                    <a:pt x="46" y="245"/>
                    <a:pt x="83" y="264"/>
                    <a:pt x="118" y="264"/>
                  </a:cubicBezTo>
                  <a:cubicBezTo>
                    <a:pt x="142" y="264"/>
                    <a:pt x="166" y="255"/>
                    <a:pt x="186" y="234"/>
                  </a:cubicBezTo>
                  <a:cubicBezTo>
                    <a:pt x="223" y="181"/>
                    <a:pt x="240" y="110"/>
                    <a:pt x="186" y="44"/>
                  </a:cubicBezTo>
                  <a:cubicBezTo>
                    <a:pt x="186" y="28"/>
                    <a:pt x="170" y="28"/>
                    <a:pt x="153" y="7"/>
                  </a:cubicBezTo>
                  <a:lnTo>
                    <a:pt x="120" y="7"/>
                  </a:lnTo>
                  <a:cubicBezTo>
                    <a:pt x="110" y="3"/>
                    <a:pt x="101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0" name="Google Shape;12870;p32"/>
            <p:cNvSpPr/>
            <p:nvPr/>
          </p:nvSpPr>
          <p:spPr>
            <a:xfrm>
              <a:off x="4839500" y="30236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03" y="0"/>
                    <a:pt x="70" y="0"/>
                    <a:pt x="54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36" y="260"/>
                    <a:pt x="174" y="260"/>
                    <a:pt x="190" y="239"/>
                  </a:cubicBezTo>
                  <a:cubicBezTo>
                    <a:pt x="239" y="190"/>
                    <a:pt x="239" y="103"/>
                    <a:pt x="207" y="54"/>
                  </a:cubicBezTo>
                  <a:cubicBezTo>
                    <a:pt x="190" y="33"/>
                    <a:pt x="190" y="17"/>
                    <a:pt x="174" y="17"/>
                  </a:cubicBezTo>
                  <a:cubicBezTo>
                    <a:pt x="157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1" name="Google Shape;12871;p32"/>
            <p:cNvSpPr/>
            <p:nvPr/>
          </p:nvSpPr>
          <p:spPr>
            <a:xfrm>
              <a:off x="4816300" y="296620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13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19"/>
                    <a:pt x="87" y="252"/>
                  </a:cubicBezTo>
                  <a:lnTo>
                    <a:pt x="137" y="252"/>
                  </a:lnTo>
                  <a:cubicBezTo>
                    <a:pt x="174" y="252"/>
                    <a:pt x="207" y="219"/>
                    <a:pt x="223" y="166"/>
                  </a:cubicBezTo>
                  <a:cubicBezTo>
                    <a:pt x="240" y="133"/>
                    <a:pt x="223" y="83"/>
                    <a:pt x="207" y="46"/>
                  </a:cubicBezTo>
                  <a:cubicBezTo>
                    <a:pt x="190" y="30"/>
                    <a:pt x="174" y="13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2" name="Google Shape;12872;p32"/>
            <p:cNvSpPr/>
            <p:nvPr/>
          </p:nvSpPr>
          <p:spPr>
            <a:xfrm>
              <a:off x="4815075" y="3012500"/>
              <a:ext cx="5575" cy="6575"/>
            </a:xfrm>
            <a:custGeom>
              <a:avLst/>
              <a:gdLst/>
              <a:ahLst/>
              <a:cxnLst/>
              <a:rect l="l" t="t" r="r" b="b"/>
              <a:pathLst>
                <a:path w="223" h="263" extrusionOk="0">
                  <a:moveTo>
                    <a:pt x="136" y="0"/>
                  </a:moveTo>
                  <a:cubicBezTo>
                    <a:pt x="103" y="0"/>
                    <a:pt x="66" y="17"/>
                    <a:pt x="50" y="33"/>
                  </a:cubicBezTo>
                  <a:cubicBezTo>
                    <a:pt x="0" y="87"/>
                    <a:pt x="0" y="153"/>
                    <a:pt x="33" y="223"/>
                  </a:cubicBezTo>
                  <a:cubicBezTo>
                    <a:pt x="50" y="239"/>
                    <a:pt x="83" y="256"/>
                    <a:pt x="103" y="256"/>
                  </a:cubicBezTo>
                  <a:cubicBezTo>
                    <a:pt x="113" y="260"/>
                    <a:pt x="123" y="262"/>
                    <a:pt x="132" y="262"/>
                  </a:cubicBezTo>
                  <a:cubicBezTo>
                    <a:pt x="154" y="262"/>
                    <a:pt x="174" y="251"/>
                    <a:pt x="186" y="239"/>
                  </a:cubicBezTo>
                  <a:cubicBezTo>
                    <a:pt x="206" y="206"/>
                    <a:pt x="223" y="190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186" y="33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3" name="Google Shape;12873;p32"/>
            <p:cNvSpPr/>
            <p:nvPr/>
          </p:nvSpPr>
          <p:spPr>
            <a:xfrm>
              <a:off x="4825800" y="30265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5" y="1"/>
                  </a:moveTo>
                  <a:cubicBezTo>
                    <a:pt x="80" y="1"/>
                    <a:pt x="30" y="31"/>
                    <a:pt x="17" y="75"/>
                  </a:cubicBezTo>
                  <a:cubicBezTo>
                    <a:pt x="0" y="145"/>
                    <a:pt x="17" y="228"/>
                    <a:pt x="87" y="248"/>
                  </a:cubicBezTo>
                  <a:cubicBezTo>
                    <a:pt x="100" y="257"/>
                    <a:pt x="114" y="261"/>
                    <a:pt x="129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39" y="108"/>
                    <a:pt x="223" y="42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4" name="Google Shape;12874;p32"/>
            <p:cNvSpPr/>
            <p:nvPr/>
          </p:nvSpPr>
          <p:spPr>
            <a:xfrm>
              <a:off x="4810325" y="3027400"/>
              <a:ext cx="6425" cy="6650"/>
            </a:xfrm>
            <a:custGeom>
              <a:avLst/>
              <a:gdLst/>
              <a:ahLst/>
              <a:cxnLst/>
              <a:rect l="l" t="t" r="r" b="b"/>
              <a:pathLst>
                <a:path w="257" h="266" extrusionOk="0">
                  <a:moveTo>
                    <a:pt x="134" y="0"/>
                  </a:moveTo>
                  <a:cubicBezTo>
                    <a:pt x="84" y="0"/>
                    <a:pt x="44" y="35"/>
                    <a:pt x="17" y="88"/>
                  </a:cubicBezTo>
                  <a:cubicBezTo>
                    <a:pt x="1" y="159"/>
                    <a:pt x="34" y="229"/>
                    <a:pt x="87" y="262"/>
                  </a:cubicBezTo>
                  <a:cubicBezTo>
                    <a:pt x="96" y="264"/>
                    <a:pt x="105" y="266"/>
                    <a:pt x="114" y="266"/>
                  </a:cubicBezTo>
                  <a:cubicBezTo>
                    <a:pt x="159" y="266"/>
                    <a:pt x="210" y="233"/>
                    <a:pt x="223" y="175"/>
                  </a:cubicBezTo>
                  <a:cubicBezTo>
                    <a:pt x="256" y="109"/>
                    <a:pt x="223" y="39"/>
                    <a:pt x="170" y="6"/>
                  </a:cubicBezTo>
                  <a:cubicBezTo>
                    <a:pt x="157" y="2"/>
                    <a:pt x="145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5" name="Google Shape;12875;p32"/>
            <p:cNvSpPr/>
            <p:nvPr/>
          </p:nvSpPr>
          <p:spPr>
            <a:xfrm>
              <a:off x="4821875" y="2996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70" y="0"/>
                    <a:pt x="54" y="21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17" y="190"/>
                    <a:pt x="17" y="207"/>
                    <a:pt x="54" y="244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90" y="244"/>
                    <a:pt x="244" y="174"/>
                    <a:pt x="223" y="104"/>
                  </a:cubicBezTo>
                  <a:cubicBezTo>
                    <a:pt x="223" y="71"/>
                    <a:pt x="207" y="54"/>
                    <a:pt x="174" y="21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6" name="Google Shape;12876;p32"/>
            <p:cNvSpPr/>
            <p:nvPr/>
          </p:nvSpPr>
          <p:spPr>
            <a:xfrm>
              <a:off x="4800025" y="30149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42" y="1"/>
                  </a:moveTo>
                  <a:cubicBezTo>
                    <a:pt x="97" y="1"/>
                    <a:pt x="47" y="30"/>
                    <a:pt x="33" y="71"/>
                  </a:cubicBezTo>
                  <a:cubicBezTo>
                    <a:pt x="0" y="141"/>
                    <a:pt x="33" y="228"/>
                    <a:pt x="87" y="244"/>
                  </a:cubicBezTo>
                  <a:cubicBezTo>
                    <a:pt x="103" y="261"/>
                    <a:pt x="120" y="261"/>
                    <a:pt x="136" y="261"/>
                  </a:cubicBezTo>
                  <a:cubicBezTo>
                    <a:pt x="190" y="244"/>
                    <a:pt x="223" y="228"/>
                    <a:pt x="239" y="174"/>
                  </a:cubicBezTo>
                  <a:cubicBezTo>
                    <a:pt x="256" y="125"/>
                    <a:pt x="239" y="71"/>
                    <a:pt x="206" y="38"/>
                  </a:cubicBezTo>
                  <a:cubicBezTo>
                    <a:pt x="206" y="22"/>
                    <a:pt x="190" y="22"/>
                    <a:pt x="169" y="5"/>
                  </a:cubicBezTo>
                  <a:cubicBezTo>
                    <a:pt x="161" y="2"/>
                    <a:pt x="151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7" name="Google Shape;12877;p32"/>
            <p:cNvSpPr/>
            <p:nvPr/>
          </p:nvSpPr>
          <p:spPr>
            <a:xfrm>
              <a:off x="4807750" y="299752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94" y="1"/>
                  </a:moveTo>
                  <a:cubicBezTo>
                    <a:pt x="54" y="1"/>
                    <a:pt x="13" y="32"/>
                    <a:pt x="1" y="84"/>
                  </a:cubicBezTo>
                  <a:lnTo>
                    <a:pt x="1" y="133"/>
                  </a:lnTo>
                  <a:cubicBezTo>
                    <a:pt x="1" y="187"/>
                    <a:pt x="17" y="236"/>
                    <a:pt x="66" y="253"/>
                  </a:cubicBezTo>
                  <a:cubicBezTo>
                    <a:pt x="77" y="258"/>
                    <a:pt x="88" y="261"/>
                    <a:pt x="99" y="261"/>
                  </a:cubicBezTo>
                  <a:cubicBezTo>
                    <a:pt x="128" y="261"/>
                    <a:pt x="158" y="244"/>
                    <a:pt x="170" y="220"/>
                  </a:cubicBezTo>
                  <a:cubicBezTo>
                    <a:pt x="190" y="203"/>
                    <a:pt x="207" y="203"/>
                    <a:pt x="207" y="170"/>
                  </a:cubicBezTo>
                  <a:cubicBezTo>
                    <a:pt x="223" y="100"/>
                    <a:pt x="207" y="30"/>
                    <a:pt x="137" y="14"/>
                  </a:cubicBezTo>
                  <a:cubicBezTo>
                    <a:pt x="123" y="5"/>
                    <a:pt x="109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8" name="Google Shape;12878;p32"/>
            <p:cNvSpPr/>
            <p:nvPr/>
          </p:nvSpPr>
          <p:spPr>
            <a:xfrm>
              <a:off x="4804250" y="296992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3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23"/>
                    <a:pt x="54" y="244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57" y="260"/>
                    <a:pt x="190" y="244"/>
                    <a:pt x="206" y="206"/>
                  </a:cubicBezTo>
                  <a:cubicBezTo>
                    <a:pt x="227" y="173"/>
                    <a:pt x="227" y="140"/>
                    <a:pt x="227" y="103"/>
                  </a:cubicBezTo>
                  <a:cubicBezTo>
                    <a:pt x="227" y="70"/>
                    <a:pt x="206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9" name="Google Shape;12879;p32"/>
            <p:cNvSpPr/>
            <p:nvPr/>
          </p:nvSpPr>
          <p:spPr>
            <a:xfrm>
              <a:off x="4885875" y="2967350"/>
              <a:ext cx="6525" cy="6400"/>
            </a:xfrm>
            <a:custGeom>
              <a:avLst/>
              <a:gdLst/>
              <a:ahLst/>
              <a:cxnLst/>
              <a:rect l="l" t="t" r="r" b="b"/>
              <a:pathLst>
                <a:path w="261" h="256" extrusionOk="0">
                  <a:moveTo>
                    <a:pt x="137" y="0"/>
                  </a:moveTo>
                  <a:cubicBezTo>
                    <a:pt x="120" y="0"/>
                    <a:pt x="87" y="0"/>
                    <a:pt x="71" y="37"/>
                  </a:cubicBezTo>
                  <a:cubicBezTo>
                    <a:pt x="17" y="70"/>
                    <a:pt x="1" y="157"/>
                    <a:pt x="54" y="206"/>
                  </a:cubicBezTo>
                  <a:cubicBezTo>
                    <a:pt x="73" y="237"/>
                    <a:pt x="104" y="256"/>
                    <a:pt x="137" y="256"/>
                  </a:cubicBezTo>
                  <a:cubicBezTo>
                    <a:pt x="161" y="256"/>
                    <a:pt x="186" y="246"/>
                    <a:pt x="207" y="223"/>
                  </a:cubicBezTo>
                  <a:cubicBezTo>
                    <a:pt x="240" y="190"/>
                    <a:pt x="260" y="103"/>
                    <a:pt x="223" y="54"/>
                  </a:cubicBezTo>
                  <a:cubicBezTo>
                    <a:pt x="207" y="37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0" name="Google Shape;12880;p32"/>
            <p:cNvSpPr/>
            <p:nvPr/>
          </p:nvSpPr>
          <p:spPr>
            <a:xfrm>
              <a:off x="4836500" y="29933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2" y="1"/>
                  </a:moveTo>
                  <a:cubicBezTo>
                    <a:pt x="93" y="1"/>
                    <a:pt x="77" y="13"/>
                    <a:pt x="50" y="28"/>
                  </a:cubicBezTo>
                  <a:cubicBezTo>
                    <a:pt x="17" y="78"/>
                    <a:pt x="1" y="164"/>
                    <a:pt x="34" y="214"/>
                  </a:cubicBezTo>
                  <a:cubicBezTo>
                    <a:pt x="50" y="251"/>
                    <a:pt x="87" y="267"/>
                    <a:pt x="120" y="267"/>
                  </a:cubicBezTo>
                  <a:cubicBezTo>
                    <a:pt x="137" y="267"/>
                    <a:pt x="174" y="251"/>
                    <a:pt x="190" y="234"/>
                  </a:cubicBezTo>
                  <a:cubicBezTo>
                    <a:pt x="223" y="214"/>
                    <a:pt x="240" y="181"/>
                    <a:pt x="240" y="148"/>
                  </a:cubicBezTo>
                  <a:cubicBezTo>
                    <a:pt x="240" y="110"/>
                    <a:pt x="223" y="78"/>
                    <a:pt x="207" y="45"/>
                  </a:cubicBezTo>
                  <a:cubicBezTo>
                    <a:pt x="207" y="28"/>
                    <a:pt x="190" y="28"/>
                    <a:pt x="174" y="7"/>
                  </a:cubicBezTo>
                  <a:lnTo>
                    <a:pt x="137" y="7"/>
                  </a:lnTo>
                  <a:cubicBezTo>
                    <a:pt x="127" y="3"/>
                    <a:pt x="119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1" name="Google Shape;12881;p32"/>
            <p:cNvSpPr/>
            <p:nvPr/>
          </p:nvSpPr>
          <p:spPr>
            <a:xfrm>
              <a:off x="4844650" y="30077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4" y="0"/>
                  </a:moveTo>
                  <a:cubicBezTo>
                    <a:pt x="54" y="17"/>
                    <a:pt x="1" y="87"/>
                    <a:pt x="17" y="153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7" y="251"/>
                    <a:pt x="92" y="265"/>
                    <a:pt x="111" y="265"/>
                  </a:cubicBezTo>
                  <a:cubicBezTo>
                    <a:pt x="118" y="265"/>
                    <a:pt x="127" y="262"/>
                    <a:pt x="137" y="256"/>
                  </a:cubicBezTo>
                  <a:cubicBezTo>
                    <a:pt x="207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2" name="Google Shape;12882;p32"/>
            <p:cNvSpPr/>
            <p:nvPr/>
          </p:nvSpPr>
          <p:spPr>
            <a:xfrm>
              <a:off x="4843425" y="2978200"/>
              <a:ext cx="5575" cy="6550"/>
            </a:xfrm>
            <a:custGeom>
              <a:avLst/>
              <a:gdLst/>
              <a:ahLst/>
              <a:cxnLst/>
              <a:rect l="l" t="t" r="r" b="b"/>
              <a:pathLst>
                <a:path w="223" h="262" extrusionOk="0">
                  <a:moveTo>
                    <a:pt x="128" y="0"/>
                  </a:moveTo>
                  <a:cubicBezTo>
                    <a:pt x="120" y="0"/>
                    <a:pt x="111" y="5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17" y="185"/>
                    <a:pt x="33" y="222"/>
                    <a:pt x="50" y="238"/>
                  </a:cubicBezTo>
                  <a:cubicBezTo>
                    <a:pt x="61" y="250"/>
                    <a:pt x="83" y="262"/>
                    <a:pt x="107" y="262"/>
                  </a:cubicBezTo>
                  <a:cubicBezTo>
                    <a:pt x="116" y="262"/>
                    <a:pt x="126" y="260"/>
                    <a:pt x="136" y="255"/>
                  </a:cubicBezTo>
                  <a:cubicBezTo>
                    <a:pt x="169" y="255"/>
                    <a:pt x="186" y="238"/>
                    <a:pt x="206" y="201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86" y="32"/>
                  </a:cubicBezTo>
                  <a:cubicBezTo>
                    <a:pt x="169" y="16"/>
                    <a:pt x="169" y="16"/>
                    <a:pt x="153" y="16"/>
                  </a:cubicBezTo>
                  <a:cubicBezTo>
                    <a:pt x="144" y="5"/>
                    <a:pt x="136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3" name="Google Shape;12883;p32"/>
            <p:cNvSpPr/>
            <p:nvPr/>
          </p:nvSpPr>
          <p:spPr>
            <a:xfrm>
              <a:off x="4838250" y="294847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3" y="256"/>
                    <a:pt x="120" y="256"/>
                    <a:pt x="137" y="256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4" y="71"/>
                    <a:pt x="207" y="34"/>
                    <a:pt x="186" y="17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4" name="Google Shape;12884;p32"/>
            <p:cNvSpPr/>
            <p:nvPr/>
          </p:nvSpPr>
          <p:spPr>
            <a:xfrm>
              <a:off x="4844650" y="29629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3" y="0"/>
                  </a:moveTo>
                  <a:cubicBezTo>
                    <a:pt x="124" y="0"/>
                    <a:pt x="115" y="2"/>
                    <a:pt x="104" y="9"/>
                  </a:cubicBezTo>
                  <a:cubicBezTo>
                    <a:pt x="54" y="9"/>
                    <a:pt x="1" y="75"/>
                    <a:pt x="17" y="145"/>
                  </a:cubicBezTo>
                  <a:cubicBezTo>
                    <a:pt x="33" y="215"/>
                    <a:pt x="87" y="265"/>
                    <a:pt x="137" y="265"/>
                  </a:cubicBezTo>
                  <a:cubicBezTo>
                    <a:pt x="174" y="248"/>
                    <a:pt x="207" y="232"/>
                    <a:pt x="223" y="215"/>
                  </a:cubicBezTo>
                  <a:cubicBezTo>
                    <a:pt x="240" y="178"/>
                    <a:pt x="240" y="145"/>
                    <a:pt x="240" y="112"/>
                  </a:cubicBezTo>
                  <a:cubicBezTo>
                    <a:pt x="223" y="75"/>
                    <a:pt x="223" y="42"/>
                    <a:pt x="190" y="26"/>
                  </a:cubicBezTo>
                  <a:lnTo>
                    <a:pt x="174" y="9"/>
                  </a:lnTo>
                  <a:cubicBezTo>
                    <a:pt x="163" y="9"/>
                    <a:pt x="150" y="0"/>
                    <a:pt x="1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5" name="Google Shape;12885;p32"/>
            <p:cNvSpPr/>
            <p:nvPr/>
          </p:nvSpPr>
          <p:spPr>
            <a:xfrm>
              <a:off x="4830525" y="29657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17" y="50"/>
                    <a:pt x="17" y="66"/>
                    <a:pt x="1" y="103"/>
                  </a:cubicBezTo>
                  <a:cubicBezTo>
                    <a:pt x="1" y="153"/>
                    <a:pt x="17" y="169"/>
                    <a:pt x="34" y="206"/>
                  </a:cubicBezTo>
                  <a:cubicBezTo>
                    <a:pt x="50" y="239"/>
                    <a:pt x="67" y="256"/>
                    <a:pt x="104" y="256"/>
                  </a:cubicBezTo>
                  <a:cubicBezTo>
                    <a:pt x="137" y="256"/>
                    <a:pt x="170" y="239"/>
                    <a:pt x="186" y="223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86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6" name="Google Shape;12886;p32"/>
            <p:cNvSpPr/>
            <p:nvPr/>
          </p:nvSpPr>
          <p:spPr>
            <a:xfrm>
              <a:off x="4827425" y="30097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3" y="1"/>
                  </a:moveTo>
                  <a:cubicBezTo>
                    <a:pt x="117" y="1"/>
                    <a:pt x="111" y="2"/>
                    <a:pt x="104" y="8"/>
                  </a:cubicBezTo>
                  <a:cubicBezTo>
                    <a:pt x="88" y="8"/>
                    <a:pt x="71" y="24"/>
                    <a:pt x="55" y="41"/>
                  </a:cubicBezTo>
                  <a:cubicBezTo>
                    <a:pt x="22" y="57"/>
                    <a:pt x="1" y="111"/>
                    <a:pt x="22" y="144"/>
                  </a:cubicBezTo>
                  <a:cubicBezTo>
                    <a:pt x="22" y="177"/>
                    <a:pt x="38" y="214"/>
                    <a:pt x="55" y="231"/>
                  </a:cubicBezTo>
                  <a:cubicBezTo>
                    <a:pt x="88" y="247"/>
                    <a:pt x="104" y="264"/>
                    <a:pt x="141" y="264"/>
                  </a:cubicBezTo>
                  <a:cubicBezTo>
                    <a:pt x="191" y="247"/>
                    <a:pt x="244" y="198"/>
                    <a:pt x="244" y="128"/>
                  </a:cubicBezTo>
                  <a:lnTo>
                    <a:pt x="244" y="111"/>
                  </a:lnTo>
                  <a:cubicBezTo>
                    <a:pt x="228" y="57"/>
                    <a:pt x="207" y="24"/>
                    <a:pt x="158" y="8"/>
                  </a:cubicBezTo>
                  <a:cubicBezTo>
                    <a:pt x="147" y="8"/>
                    <a:pt x="136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7" name="Google Shape;12887;p32"/>
            <p:cNvSpPr/>
            <p:nvPr/>
          </p:nvSpPr>
          <p:spPr>
            <a:xfrm>
              <a:off x="4595525" y="2790700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23" y="0"/>
                  </a:moveTo>
                  <a:cubicBezTo>
                    <a:pt x="117" y="0"/>
                    <a:pt x="110" y="2"/>
                    <a:pt x="104" y="8"/>
                  </a:cubicBezTo>
                  <a:lnTo>
                    <a:pt x="71" y="8"/>
                  </a:lnTo>
                  <a:cubicBezTo>
                    <a:pt x="21" y="24"/>
                    <a:pt x="0" y="94"/>
                    <a:pt x="0" y="144"/>
                  </a:cubicBezTo>
                  <a:cubicBezTo>
                    <a:pt x="0" y="177"/>
                    <a:pt x="21" y="214"/>
                    <a:pt x="54" y="230"/>
                  </a:cubicBezTo>
                  <a:cubicBezTo>
                    <a:pt x="71" y="247"/>
                    <a:pt x="104" y="263"/>
                    <a:pt x="141" y="263"/>
                  </a:cubicBezTo>
                  <a:cubicBezTo>
                    <a:pt x="190" y="247"/>
                    <a:pt x="227" y="177"/>
                    <a:pt x="227" y="111"/>
                  </a:cubicBezTo>
                  <a:cubicBezTo>
                    <a:pt x="227" y="94"/>
                    <a:pt x="227" y="94"/>
                    <a:pt x="207" y="74"/>
                  </a:cubicBezTo>
                  <a:cubicBezTo>
                    <a:pt x="207" y="41"/>
                    <a:pt x="174" y="24"/>
                    <a:pt x="157" y="8"/>
                  </a:cubicBezTo>
                  <a:cubicBezTo>
                    <a:pt x="146" y="8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8" name="Google Shape;12888;p32"/>
            <p:cNvSpPr/>
            <p:nvPr/>
          </p:nvSpPr>
          <p:spPr>
            <a:xfrm>
              <a:off x="4561625" y="2857250"/>
              <a:ext cx="3925" cy="6625"/>
            </a:xfrm>
            <a:custGeom>
              <a:avLst/>
              <a:gdLst/>
              <a:ahLst/>
              <a:cxnLst/>
              <a:rect l="l" t="t" r="r" b="b"/>
              <a:pathLst>
                <a:path w="157" h="265" extrusionOk="0">
                  <a:moveTo>
                    <a:pt x="36" y="0"/>
                  </a:moveTo>
                  <a:cubicBezTo>
                    <a:pt x="30" y="0"/>
                    <a:pt x="23" y="2"/>
                    <a:pt x="17" y="9"/>
                  </a:cubicBezTo>
                  <a:lnTo>
                    <a:pt x="0" y="9"/>
                  </a:lnTo>
                  <a:lnTo>
                    <a:pt x="0" y="248"/>
                  </a:lnTo>
                  <a:cubicBezTo>
                    <a:pt x="17" y="265"/>
                    <a:pt x="37" y="265"/>
                    <a:pt x="54" y="265"/>
                  </a:cubicBezTo>
                  <a:cubicBezTo>
                    <a:pt x="87" y="248"/>
                    <a:pt x="103" y="232"/>
                    <a:pt x="120" y="215"/>
                  </a:cubicBezTo>
                  <a:cubicBezTo>
                    <a:pt x="140" y="178"/>
                    <a:pt x="157" y="145"/>
                    <a:pt x="140" y="112"/>
                  </a:cubicBezTo>
                  <a:cubicBezTo>
                    <a:pt x="140" y="75"/>
                    <a:pt x="120" y="42"/>
                    <a:pt x="103" y="26"/>
                  </a:cubicBezTo>
                  <a:cubicBezTo>
                    <a:pt x="87" y="26"/>
                    <a:pt x="87" y="9"/>
                    <a:pt x="70" y="9"/>
                  </a:cubicBezTo>
                  <a:cubicBezTo>
                    <a:pt x="59" y="9"/>
                    <a:pt x="48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9" name="Google Shape;12889;p32"/>
            <p:cNvSpPr/>
            <p:nvPr/>
          </p:nvSpPr>
          <p:spPr>
            <a:xfrm>
              <a:off x="4578000" y="28848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83" y="17"/>
                    <a:pt x="50" y="38"/>
                  </a:cubicBezTo>
                  <a:cubicBezTo>
                    <a:pt x="17" y="71"/>
                    <a:pt x="1" y="158"/>
                    <a:pt x="34" y="207"/>
                  </a:cubicBezTo>
                  <a:cubicBezTo>
                    <a:pt x="67" y="244"/>
                    <a:pt x="83" y="261"/>
                    <a:pt x="120" y="261"/>
                  </a:cubicBezTo>
                  <a:cubicBezTo>
                    <a:pt x="153" y="261"/>
                    <a:pt x="170" y="261"/>
                    <a:pt x="207" y="244"/>
                  </a:cubicBezTo>
                  <a:cubicBezTo>
                    <a:pt x="223" y="207"/>
                    <a:pt x="240" y="191"/>
                    <a:pt x="240" y="158"/>
                  </a:cubicBezTo>
                  <a:cubicBezTo>
                    <a:pt x="240" y="120"/>
                    <a:pt x="240" y="87"/>
                    <a:pt x="207" y="54"/>
                  </a:cubicBezTo>
                  <a:cubicBezTo>
                    <a:pt x="207" y="38"/>
                    <a:pt x="186" y="17"/>
                    <a:pt x="170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0" name="Google Shape;12890;p32"/>
            <p:cNvSpPr/>
            <p:nvPr/>
          </p:nvSpPr>
          <p:spPr>
            <a:xfrm>
              <a:off x="4568100" y="29193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50" y="17"/>
                    <a:pt x="1" y="83"/>
                    <a:pt x="17" y="153"/>
                  </a:cubicBezTo>
                  <a:cubicBezTo>
                    <a:pt x="17" y="186"/>
                    <a:pt x="34" y="224"/>
                    <a:pt x="67" y="240"/>
                  </a:cubicBezTo>
                  <a:cubicBezTo>
                    <a:pt x="81" y="252"/>
                    <a:pt x="102" y="263"/>
                    <a:pt x="119" y="263"/>
                  </a:cubicBezTo>
                  <a:cubicBezTo>
                    <a:pt x="126" y="263"/>
                    <a:pt x="132" y="261"/>
                    <a:pt x="137" y="257"/>
                  </a:cubicBezTo>
                  <a:cubicBezTo>
                    <a:pt x="207" y="257"/>
                    <a:pt x="240" y="186"/>
                    <a:pt x="240" y="121"/>
                  </a:cubicBezTo>
                  <a:cubicBezTo>
                    <a:pt x="223" y="83"/>
                    <a:pt x="223" y="50"/>
                    <a:pt x="190" y="34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1" name="Google Shape;12891;p32"/>
            <p:cNvSpPr/>
            <p:nvPr/>
          </p:nvSpPr>
          <p:spPr>
            <a:xfrm>
              <a:off x="4576650" y="28574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37" y="0"/>
                  </a:moveTo>
                  <a:cubicBezTo>
                    <a:pt x="104" y="0"/>
                    <a:pt x="71" y="0"/>
                    <a:pt x="55" y="33"/>
                  </a:cubicBezTo>
                  <a:cubicBezTo>
                    <a:pt x="17" y="50"/>
                    <a:pt x="17" y="83"/>
                    <a:pt x="1" y="120"/>
                  </a:cubicBezTo>
                  <a:cubicBezTo>
                    <a:pt x="1" y="153"/>
                    <a:pt x="17" y="186"/>
                    <a:pt x="34" y="206"/>
                  </a:cubicBezTo>
                  <a:cubicBezTo>
                    <a:pt x="56" y="245"/>
                    <a:pt x="87" y="261"/>
                    <a:pt x="121" y="261"/>
                  </a:cubicBezTo>
                  <a:cubicBezTo>
                    <a:pt x="144" y="261"/>
                    <a:pt x="168" y="253"/>
                    <a:pt x="191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1" y="33"/>
                    <a:pt x="174" y="17"/>
                    <a:pt x="158" y="17"/>
                  </a:cubicBezTo>
                  <a:cubicBezTo>
                    <a:pt x="158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2" name="Google Shape;12892;p32"/>
            <p:cNvSpPr/>
            <p:nvPr/>
          </p:nvSpPr>
          <p:spPr>
            <a:xfrm>
              <a:off x="4573675" y="28075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3" name="Google Shape;12893;p32"/>
            <p:cNvSpPr/>
            <p:nvPr/>
          </p:nvSpPr>
          <p:spPr>
            <a:xfrm>
              <a:off x="4571500" y="29489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4" y="0"/>
                    <a:pt x="1" y="70"/>
                    <a:pt x="17" y="136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7" y="239"/>
                    <a:pt x="120" y="260"/>
                    <a:pt x="137" y="260"/>
                  </a:cubicBezTo>
                  <a:cubicBezTo>
                    <a:pt x="174" y="239"/>
                    <a:pt x="190" y="223"/>
                    <a:pt x="207" y="206"/>
                  </a:cubicBezTo>
                  <a:cubicBezTo>
                    <a:pt x="240" y="173"/>
                    <a:pt x="240" y="136"/>
                    <a:pt x="240" y="103"/>
                  </a:cubicBezTo>
                  <a:cubicBezTo>
                    <a:pt x="223" y="70"/>
                    <a:pt x="207" y="33"/>
                    <a:pt x="190" y="17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4" name="Google Shape;12894;p32"/>
            <p:cNvSpPr/>
            <p:nvPr/>
          </p:nvSpPr>
          <p:spPr>
            <a:xfrm>
              <a:off x="4574075" y="290167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4" y="1"/>
                  </a:moveTo>
                  <a:cubicBezTo>
                    <a:pt x="71" y="17"/>
                    <a:pt x="34" y="34"/>
                    <a:pt x="17" y="50"/>
                  </a:cubicBezTo>
                  <a:cubicBezTo>
                    <a:pt x="1" y="88"/>
                    <a:pt x="1" y="120"/>
                    <a:pt x="1" y="153"/>
                  </a:cubicBezTo>
                  <a:cubicBezTo>
                    <a:pt x="17" y="191"/>
                    <a:pt x="17" y="224"/>
                    <a:pt x="54" y="240"/>
                  </a:cubicBezTo>
                  <a:cubicBezTo>
                    <a:pt x="66" y="252"/>
                    <a:pt x="86" y="263"/>
                    <a:pt x="108" y="263"/>
                  </a:cubicBezTo>
                  <a:cubicBezTo>
                    <a:pt x="118" y="263"/>
                    <a:pt x="127" y="261"/>
                    <a:pt x="137" y="257"/>
                  </a:cubicBezTo>
                  <a:cubicBezTo>
                    <a:pt x="191" y="257"/>
                    <a:pt x="240" y="191"/>
                    <a:pt x="224" y="120"/>
                  </a:cubicBezTo>
                  <a:cubicBezTo>
                    <a:pt x="224" y="88"/>
                    <a:pt x="207" y="50"/>
                    <a:pt x="174" y="34"/>
                  </a:cubicBezTo>
                  <a:cubicBezTo>
                    <a:pt x="174" y="17"/>
                    <a:pt x="158" y="17"/>
                    <a:pt x="158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5" name="Google Shape;12895;p32"/>
            <p:cNvSpPr/>
            <p:nvPr/>
          </p:nvSpPr>
          <p:spPr>
            <a:xfrm>
              <a:off x="4575425" y="297982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6" y="260"/>
                    <a:pt x="104" y="260"/>
                    <a:pt x="137" y="260"/>
                  </a:cubicBezTo>
                  <a:cubicBezTo>
                    <a:pt x="186" y="239"/>
                    <a:pt x="223" y="190"/>
                    <a:pt x="223" y="103"/>
                  </a:cubicBezTo>
                  <a:cubicBezTo>
                    <a:pt x="223" y="70"/>
                    <a:pt x="186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6" name="Google Shape;12896;p32"/>
            <p:cNvSpPr/>
            <p:nvPr/>
          </p:nvSpPr>
          <p:spPr>
            <a:xfrm>
              <a:off x="4561625" y="2909000"/>
              <a:ext cx="425" cy="3025"/>
            </a:xfrm>
            <a:custGeom>
              <a:avLst/>
              <a:gdLst/>
              <a:ahLst/>
              <a:cxnLst/>
              <a:rect l="l" t="t" r="r" b="b"/>
              <a:pathLst>
                <a:path w="17" h="121" extrusionOk="0">
                  <a:moveTo>
                    <a:pt x="0" y="1"/>
                  </a:moveTo>
                  <a:lnTo>
                    <a:pt x="0" y="120"/>
                  </a:lnTo>
                  <a:cubicBezTo>
                    <a:pt x="17" y="83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7" name="Google Shape;12897;p32"/>
            <p:cNvSpPr/>
            <p:nvPr/>
          </p:nvSpPr>
          <p:spPr>
            <a:xfrm>
              <a:off x="4566350" y="282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87"/>
                    <a:pt x="1" y="153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8" name="Google Shape;12898;p32"/>
            <p:cNvSpPr/>
            <p:nvPr/>
          </p:nvSpPr>
          <p:spPr>
            <a:xfrm>
              <a:off x="4565950" y="28406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70" y="0"/>
                    <a:pt x="50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7" y="260"/>
                    <a:pt x="103" y="260"/>
                  </a:cubicBezTo>
                  <a:cubicBezTo>
                    <a:pt x="136" y="260"/>
                    <a:pt x="173" y="239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9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9" name="Google Shape;12899;p32"/>
            <p:cNvSpPr/>
            <p:nvPr/>
          </p:nvSpPr>
          <p:spPr>
            <a:xfrm>
              <a:off x="4560800" y="2809425"/>
              <a:ext cx="4350" cy="6475"/>
            </a:xfrm>
            <a:custGeom>
              <a:avLst/>
              <a:gdLst/>
              <a:ahLst/>
              <a:cxnLst/>
              <a:rect l="l" t="t" r="r" b="b"/>
              <a:pathLst>
                <a:path w="174" h="259" extrusionOk="0">
                  <a:moveTo>
                    <a:pt x="42" y="1"/>
                  </a:moveTo>
                  <a:cubicBezTo>
                    <a:pt x="29" y="1"/>
                    <a:pt x="17" y="5"/>
                    <a:pt x="0" y="13"/>
                  </a:cubicBezTo>
                  <a:cubicBezTo>
                    <a:pt x="17" y="100"/>
                    <a:pt x="17" y="186"/>
                    <a:pt x="33" y="252"/>
                  </a:cubicBezTo>
                  <a:cubicBezTo>
                    <a:pt x="40" y="256"/>
                    <a:pt x="48" y="258"/>
                    <a:pt x="56" y="258"/>
                  </a:cubicBezTo>
                  <a:cubicBezTo>
                    <a:pt x="88" y="258"/>
                    <a:pt x="123" y="226"/>
                    <a:pt x="136" y="186"/>
                  </a:cubicBezTo>
                  <a:cubicBezTo>
                    <a:pt x="173" y="116"/>
                    <a:pt x="136" y="30"/>
                    <a:pt x="87" y="13"/>
                  </a:cubicBezTo>
                  <a:cubicBezTo>
                    <a:pt x="68" y="5"/>
                    <a:pt x="55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0" name="Google Shape;12900;p32"/>
            <p:cNvSpPr/>
            <p:nvPr/>
          </p:nvSpPr>
          <p:spPr>
            <a:xfrm>
              <a:off x="4562950" y="28898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5" y="1"/>
                  </a:moveTo>
                  <a:cubicBezTo>
                    <a:pt x="107" y="1"/>
                    <a:pt x="98" y="3"/>
                    <a:pt x="87" y="8"/>
                  </a:cubicBezTo>
                  <a:lnTo>
                    <a:pt x="67" y="8"/>
                  </a:lnTo>
                  <a:cubicBezTo>
                    <a:pt x="17" y="45"/>
                    <a:pt x="1" y="95"/>
                    <a:pt x="1" y="148"/>
                  </a:cubicBezTo>
                  <a:cubicBezTo>
                    <a:pt x="1" y="181"/>
                    <a:pt x="17" y="214"/>
                    <a:pt x="50" y="231"/>
                  </a:cubicBezTo>
                  <a:cubicBezTo>
                    <a:pt x="67" y="268"/>
                    <a:pt x="104" y="268"/>
                    <a:pt x="120" y="268"/>
                  </a:cubicBezTo>
                  <a:cubicBezTo>
                    <a:pt x="190" y="251"/>
                    <a:pt x="223" y="181"/>
                    <a:pt x="223" y="111"/>
                  </a:cubicBezTo>
                  <a:cubicBezTo>
                    <a:pt x="223" y="95"/>
                    <a:pt x="207" y="95"/>
                    <a:pt x="207" y="78"/>
                  </a:cubicBezTo>
                  <a:cubicBezTo>
                    <a:pt x="207" y="45"/>
                    <a:pt x="170" y="25"/>
                    <a:pt x="153" y="8"/>
                  </a:cubicBezTo>
                  <a:cubicBezTo>
                    <a:pt x="142" y="8"/>
                    <a:pt x="131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1" name="Google Shape;12901;p32"/>
            <p:cNvSpPr/>
            <p:nvPr/>
          </p:nvSpPr>
          <p:spPr>
            <a:xfrm>
              <a:off x="4561625" y="2951050"/>
              <a:ext cx="950" cy="5175"/>
            </a:xfrm>
            <a:custGeom>
              <a:avLst/>
              <a:gdLst/>
              <a:ahLst/>
              <a:cxnLst/>
              <a:rect l="l" t="t" r="r" b="b"/>
              <a:pathLst>
                <a:path w="38" h="207" extrusionOk="0">
                  <a:moveTo>
                    <a:pt x="0" y="1"/>
                  </a:moveTo>
                  <a:lnTo>
                    <a:pt x="0" y="207"/>
                  </a:lnTo>
                  <a:cubicBezTo>
                    <a:pt x="17" y="174"/>
                    <a:pt x="37" y="120"/>
                    <a:pt x="37" y="87"/>
                  </a:cubicBezTo>
                  <a:cubicBezTo>
                    <a:pt x="17" y="50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2" name="Google Shape;12902;p32"/>
            <p:cNvSpPr/>
            <p:nvPr/>
          </p:nvSpPr>
          <p:spPr>
            <a:xfrm>
              <a:off x="4561625" y="29332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85" y="1"/>
                  </a:moveTo>
                  <a:cubicBezTo>
                    <a:pt x="69" y="1"/>
                    <a:pt x="49" y="13"/>
                    <a:pt x="37" y="24"/>
                  </a:cubicBezTo>
                  <a:cubicBezTo>
                    <a:pt x="17" y="41"/>
                    <a:pt x="0" y="61"/>
                    <a:pt x="0" y="94"/>
                  </a:cubicBezTo>
                  <a:lnTo>
                    <a:pt x="0" y="164"/>
                  </a:lnTo>
                  <a:cubicBezTo>
                    <a:pt x="0" y="181"/>
                    <a:pt x="0" y="197"/>
                    <a:pt x="17" y="214"/>
                  </a:cubicBezTo>
                  <a:cubicBezTo>
                    <a:pt x="38" y="245"/>
                    <a:pt x="69" y="263"/>
                    <a:pt x="101" y="263"/>
                  </a:cubicBezTo>
                  <a:cubicBezTo>
                    <a:pt x="125" y="263"/>
                    <a:pt x="150" y="253"/>
                    <a:pt x="173" y="230"/>
                  </a:cubicBezTo>
                  <a:cubicBezTo>
                    <a:pt x="206" y="181"/>
                    <a:pt x="223" y="111"/>
                    <a:pt x="190" y="41"/>
                  </a:cubicBezTo>
                  <a:cubicBezTo>
                    <a:pt x="173" y="24"/>
                    <a:pt x="157" y="8"/>
                    <a:pt x="140" y="8"/>
                  </a:cubicBezTo>
                  <a:lnTo>
                    <a:pt x="103" y="8"/>
                  </a:lnTo>
                  <a:cubicBezTo>
                    <a:pt x="98" y="3"/>
                    <a:pt x="92" y="1"/>
                    <a:pt x="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3" name="Google Shape;12903;p32"/>
            <p:cNvSpPr/>
            <p:nvPr/>
          </p:nvSpPr>
          <p:spPr>
            <a:xfrm>
              <a:off x="4579250" y="28376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3" y="17"/>
                    <a:pt x="0" y="71"/>
                    <a:pt x="0" y="153"/>
                  </a:cubicBezTo>
                  <a:cubicBezTo>
                    <a:pt x="0" y="190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4" name="Google Shape;12904;p32"/>
            <p:cNvSpPr/>
            <p:nvPr/>
          </p:nvSpPr>
          <p:spPr>
            <a:xfrm>
              <a:off x="4613550" y="2815575"/>
              <a:ext cx="6125" cy="6675"/>
            </a:xfrm>
            <a:custGeom>
              <a:avLst/>
              <a:gdLst/>
              <a:ahLst/>
              <a:cxnLst/>
              <a:rect l="l" t="t" r="r" b="b"/>
              <a:pathLst>
                <a:path w="245" h="267" extrusionOk="0">
                  <a:moveTo>
                    <a:pt x="128" y="1"/>
                  </a:moveTo>
                  <a:cubicBezTo>
                    <a:pt x="82" y="1"/>
                    <a:pt x="47" y="23"/>
                    <a:pt x="22" y="77"/>
                  </a:cubicBezTo>
                  <a:cubicBezTo>
                    <a:pt x="1" y="147"/>
                    <a:pt x="38" y="233"/>
                    <a:pt x="88" y="250"/>
                  </a:cubicBezTo>
                  <a:cubicBezTo>
                    <a:pt x="104" y="266"/>
                    <a:pt x="125" y="266"/>
                    <a:pt x="141" y="266"/>
                  </a:cubicBezTo>
                  <a:cubicBezTo>
                    <a:pt x="174" y="250"/>
                    <a:pt x="207" y="233"/>
                    <a:pt x="228" y="180"/>
                  </a:cubicBezTo>
                  <a:cubicBezTo>
                    <a:pt x="244" y="130"/>
                    <a:pt x="244" y="77"/>
                    <a:pt x="207" y="44"/>
                  </a:cubicBezTo>
                  <a:cubicBezTo>
                    <a:pt x="191" y="27"/>
                    <a:pt x="191" y="6"/>
                    <a:pt x="174" y="6"/>
                  </a:cubicBezTo>
                  <a:cubicBezTo>
                    <a:pt x="158" y="3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5" name="Google Shape;12905;p32"/>
            <p:cNvSpPr/>
            <p:nvPr/>
          </p:nvSpPr>
          <p:spPr>
            <a:xfrm>
              <a:off x="4640675" y="27814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1"/>
                  </a:moveTo>
                  <a:cubicBezTo>
                    <a:pt x="120" y="1"/>
                    <a:pt x="87" y="17"/>
                    <a:pt x="70" y="17"/>
                  </a:cubicBezTo>
                  <a:cubicBezTo>
                    <a:pt x="17" y="33"/>
                    <a:pt x="0" y="87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54"/>
                    <a:pt x="19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6" name="Google Shape;12906;p32"/>
            <p:cNvSpPr/>
            <p:nvPr/>
          </p:nvSpPr>
          <p:spPr>
            <a:xfrm>
              <a:off x="4611925" y="28330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03" y="0"/>
                  </a:moveTo>
                  <a:cubicBezTo>
                    <a:pt x="86" y="0"/>
                    <a:pt x="68" y="4"/>
                    <a:pt x="49" y="12"/>
                  </a:cubicBezTo>
                  <a:cubicBezTo>
                    <a:pt x="33" y="29"/>
                    <a:pt x="16" y="50"/>
                    <a:pt x="0" y="83"/>
                  </a:cubicBezTo>
                  <a:lnTo>
                    <a:pt x="0" y="169"/>
                  </a:lnTo>
                  <a:cubicBezTo>
                    <a:pt x="16" y="202"/>
                    <a:pt x="33" y="235"/>
                    <a:pt x="66" y="256"/>
                  </a:cubicBezTo>
                  <a:cubicBezTo>
                    <a:pt x="78" y="260"/>
                    <a:pt x="92" y="262"/>
                    <a:pt x="105" y="262"/>
                  </a:cubicBezTo>
                  <a:cubicBezTo>
                    <a:pt x="149" y="262"/>
                    <a:pt x="194" y="239"/>
                    <a:pt x="206" y="186"/>
                  </a:cubicBezTo>
                  <a:cubicBezTo>
                    <a:pt x="239" y="116"/>
                    <a:pt x="206" y="29"/>
                    <a:pt x="153" y="12"/>
                  </a:cubicBezTo>
                  <a:cubicBezTo>
                    <a:pt x="136" y="4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7" name="Google Shape;12907;p32"/>
            <p:cNvSpPr/>
            <p:nvPr/>
          </p:nvSpPr>
          <p:spPr>
            <a:xfrm>
              <a:off x="4798275" y="30323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04" y="1"/>
                  </a:moveTo>
                  <a:cubicBezTo>
                    <a:pt x="87" y="1"/>
                    <a:pt x="70" y="6"/>
                    <a:pt x="54" y="16"/>
                  </a:cubicBezTo>
                  <a:cubicBezTo>
                    <a:pt x="33" y="33"/>
                    <a:pt x="17" y="66"/>
                    <a:pt x="17" y="82"/>
                  </a:cubicBezTo>
                  <a:cubicBezTo>
                    <a:pt x="0" y="119"/>
                    <a:pt x="0" y="152"/>
                    <a:pt x="0" y="169"/>
                  </a:cubicBezTo>
                  <a:cubicBezTo>
                    <a:pt x="17" y="202"/>
                    <a:pt x="33" y="239"/>
                    <a:pt x="70" y="255"/>
                  </a:cubicBezTo>
                  <a:cubicBezTo>
                    <a:pt x="88" y="264"/>
                    <a:pt x="104" y="268"/>
                    <a:pt x="120" y="268"/>
                  </a:cubicBezTo>
                  <a:cubicBezTo>
                    <a:pt x="163" y="268"/>
                    <a:pt x="199" y="237"/>
                    <a:pt x="223" y="185"/>
                  </a:cubicBezTo>
                  <a:cubicBezTo>
                    <a:pt x="239" y="119"/>
                    <a:pt x="206" y="33"/>
                    <a:pt x="157" y="16"/>
                  </a:cubicBezTo>
                  <a:cubicBezTo>
                    <a:pt x="138" y="6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8" name="Google Shape;12908;p32"/>
            <p:cNvSpPr/>
            <p:nvPr/>
          </p:nvSpPr>
          <p:spPr>
            <a:xfrm>
              <a:off x="4580575" y="282170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36" y="0"/>
                  </a:moveTo>
                  <a:cubicBezTo>
                    <a:pt x="85" y="0"/>
                    <a:pt x="44" y="30"/>
                    <a:pt x="17" y="71"/>
                  </a:cubicBezTo>
                  <a:cubicBezTo>
                    <a:pt x="1" y="141"/>
                    <a:pt x="34" y="227"/>
                    <a:pt x="83" y="244"/>
                  </a:cubicBezTo>
                  <a:cubicBezTo>
                    <a:pt x="97" y="253"/>
                    <a:pt x="113" y="257"/>
                    <a:pt x="128" y="257"/>
                  </a:cubicBezTo>
                  <a:cubicBezTo>
                    <a:pt x="170" y="257"/>
                    <a:pt x="211" y="225"/>
                    <a:pt x="223" y="174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58" y="2"/>
                    <a:pt x="14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9" name="Google Shape;12909;p32"/>
            <p:cNvSpPr/>
            <p:nvPr/>
          </p:nvSpPr>
          <p:spPr>
            <a:xfrm>
              <a:off x="4945150" y="2958375"/>
              <a:ext cx="5575" cy="6000"/>
            </a:xfrm>
            <a:custGeom>
              <a:avLst/>
              <a:gdLst/>
              <a:ahLst/>
              <a:cxnLst/>
              <a:rect l="l" t="t" r="r" b="b"/>
              <a:pathLst>
                <a:path w="223" h="240" extrusionOk="0">
                  <a:moveTo>
                    <a:pt x="54" y="1"/>
                  </a:moveTo>
                  <a:cubicBezTo>
                    <a:pt x="17" y="50"/>
                    <a:pt x="0" y="137"/>
                    <a:pt x="54" y="190"/>
                  </a:cubicBezTo>
                  <a:cubicBezTo>
                    <a:pt x="70" y="207"/>
                    <a:pt x="87" y="223"/>
                    <a:pt x="120" y="240"/>
                  </a:cubicBezTo>
                  <a:cubicBezTo>
                    <a:pt x="157" y="240"/>
                    <a:pt x="174" y="223"/>
                    <a:pt x="206" y="207"/>
                  </a:cubicBezTo>
                  <a:cubicBezTo>
                    <a:pt x="206" y="190"/>
                    <a:pt x="223" y="190"/>
                    <a:pt x="223" y="170"/>
                  </a:cubicBezTo>
                  <a:cubicBezTo>
                    <a:pt x="174" y="120"/>
                    <a:pt x="120" y="50"/>
                    <a:pt x="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0" name="Google Shape;12910;p32"/>
            <p:cNvSpPr/>
            <p:nvPr/>
          </p:nvSpPr>
          <p:spPr>
            <a:xfrm>
              <a:off x="4893200" y="29536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56"/>
                    <a:pt x="103" y="256"/>
                    <a:pt x="136" y="256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90" y="17"/>
                    <a:pt x="17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1" name="Google Shape;12911;p32"/>
            <p:cNvSpPr/>
            <p:nvPr/>
          </p:nvSpPr>
          <p:spPr>
            <a:xfrm>
              <a:off x="4899175" y="29360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1"/>
                  </a:moveTo>
                  <a:cubicBezTo>
                    <a:pt x="71" y="1"/>
                    <a:pt x="38" y="17"/>
                    <a:pt x="17" y="54"/>
                  </a:cubicBezTo>
                  <a:cubicBezTo>
                    <a:pt x="1" y="71"/>
                    <a:pt x="1" y="104"/>
                    <a:pt x="1" y="137"/>
                  </a:cubicBezTo>
                  <a:cubicBezTo>
                    <a:pt x="1" y="174"/>
                    <a:pt x="17" y="207"/>
                    <a:pt x="54" y="223"/>
                  </a:cubicBezTo>
                  <a:cubicBezTo>
                    <a:pt x="71" y="261"/>
                    <a:pt x="104" y="261"/>
                    <a:pt x="120" y="261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7" y="34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2" name="Google Shape;12912;p32"/>
            <p:cNvSpPr/>
            <p:nvPr/>
          </p:nvSpPr>
          <p:spPr>
            <a:xfrm>
              <a:off x="4888050" y="2926525"/>
              <a:ext cx="5575" cy="3950"/>
            </a:xfrm>
            <a:custGeom>
              <a:avLst/>
              <a:gdLst/>
              <a:ahLst/>
              <a:cxnLst/>
              <a:rect l="l" t="t" r="r" b="b"/>
              <a:pathLst>
                <a:path w="223" h="158" extrusionOk="0">
                  <a:moveTo>
                    <a:pt x="0" y="1"/>
                  </a:moveTo>
                  <a:lnTo>
                    <a:pt x="0" y="54"/>
                  </a:lnTo>
                  <a:cubicBezTo>
                    <a:pt x="0" y="87"/>
                    <a:pt x="17" y="124"/>
                    <a:pt x="33" y="141"/>
                  </a:cubicBezTo>
                  <a:cubicBezTo>
                    <a:pt x="70" y="157"/>
                    <a:pt x="103" y="157"/>
                    <a:pt x="120" y="157"/>
                  </a:cubicBezTo>
                  <a:cubicBezTo>
                    <a:pt x="173" y="157"/>
                    <a:pt x="223" y="87"/>
                    <a:pt x="223" y="38"/>
                  </a:cubicBezTo>
                  <a:cubicBezTo>
                    <a:pt x="153" y="21"/>
                    <a:pt x="8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3" name="Google Shape;12913;p32"/>
            <p:cNvSpPr/>
            <p:nvPr/>
          </p:nvSpPr>
          <p:spPr>
            <a:xfrm>
              <a:off x="4889275" y="2999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9" y="0"/>
                  </a:moveTo>
                  <a:cubicBezTo>
                    <a:pt x="83" y="0"/>
                    <a:pt x="35" y="33"/>
                    <a:pt x="21" y="91"/>
                  </a:cubicBezTo>
                  <a:cubicBezTo>
                    <a:pt x="1" y="141"/>
                    <a:pt x="21" y="227"/>
                    <a:pt x="87" y="244"/>
                  </a:cubicBezTo>
                  <a:cubicBezTo>
                    <a:pt x="104" y="260"/>
                    <a:pt x="124" y="260"/>
                    <a:pt x="141" y="260"/>
                  </a:cubicBezTo>
                  <a:cubicBezTo>
                    <a:pt x="174" y="260"/>
                    <a:pt x="207" y="227"/>
                    <a:pt x="227" y="174"/>
                  </a:cubicBezTo>
                  <a:cubicBezTo>
                    <a:pt x="244" y="124"/>
                    <a:pt x="227" y="71"/>
                    <a:pt x="207" y="38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4" name="Google Shape;12914;p32"/>
            <p:cNvSpPr/>
            <p:nvPr/>
          </p:nvSpPr>
          <p:spPr>
            <a:xfrm>
              <a:off x="4588725" y="2808550"/>
              <a:ext cx="6400" cy="6475"/>
            </a:xfrm>
            <a:custGeom>
              <a:avLst/>
              <a:gdLst/>
              <a:ahLst/>
              <a:cxnLst/>
              <a:rect l="l" t="t" r="r" b="b"/>
              <a:pathLst>
                <a:path w="256" h="259" extrusionOk="0">
                  <a:moveTo>
                    <a:pt x="126" y="1"/>
                  </a:moveTo>
                  <a:cubicBezTo>
                    <a:pt x="86" y="1"/>
                    <a:pt x="45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8" y="257"/>
                    <a:pt x="109" y="259"/>
                    <a:pt x="120" y="259"/>
                  </a:cubicBezTo>
                  <a:cubicBezTo>
                    <a:pt x="171" y="259"/>
                    <a:pt x="212" y="226"/>
                    <a:pt x="239" y="168"/>
                  </a:cubicBezTo>
                  <a:cubicBezTo>
                    <a:pt x="256" y="102"/>
                    <a:pt x="223" y="32"/>
                    <a:pt x="169" y="15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5" name="Google Shape;12915;p32"/>
            <p:cNvSpPr/>
            <p:nvPr/>
          </p:nvSpPr>
          <p:spPr>
            <a:xfrm>
              <a:off x="4584800" y="28698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4" y="1"/>
                  </a:moveTo>
                  <a:cubicBezTo>
                    <a:pt x="54" y="22"/>
                    <a:pt x="1" y="88"/>
                    <a:pt x="17" y="158"/>
                  </a:cubicBezTo>
                  <a:cubicBezTo>
                    <a:pt x="17" y="191"/>
                    <a:pt x="38" y="228"/>
                    <a:pt x="71" y="244"/>
                  </a:cubicBezTo>
                  <a:cubicBezTo>
                    <a:pt x="82" y="256"/>
                    <a:pt x="102" y="268"/>
                    <a:pt x="120" y="268"/>
                  </a:cubicBezTo>
                  <a:cubicBezTo>
                    <a:pt x="128" y="268"/>
                    <a:pt x="135" y="266"/>
                    <a:pt x="141" y="261"/>
                  </a:cubicBezTo>
                  <a:cubicBezTo>
                    <a:pt x="174" y="261"/>
                    <a:pt x="207" y="244"/>
                    <a:pt x="223" y="207"/>
                  </a:cubicBezTo>
                  <a:cubicBezTo>
                    <a:pt x="244" y="191"/>
                    <a:pt x="244" y="158"/>
                    <a:pt x="244" y="125"/>
                  </a:cubicBezTo>
                  <a:cubicBezTo>
                    <a:pt x="223" y="88"/>
                    <a:pt x="223" y="55"/>
                    <a:pt x="190" y="38"/>
                  </a:cubicBezTo>
                  <a:cubicBezTo>
                    <a:pt x="190" y="22"/>
                    <a:pt x="174" y="22"/>
                    <a:pt x="174" y="22"/>
                  </a:cubicBezTo>
                  <a:cubicBezTo>
                    <a:pt x="15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6" name="Google Shape;12916;p32"/>
            <p:cNvSpPr/>
            <p:nvPr/>
          </p:nvSpPr>
          <p:spPr>
            <a:xfrm>
              <a:off x="4593875" y="28337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66" y="22"/>
                    <a:pt x="50" y="38"/>
                  </a:cubicBezTo>
                  <a:cubicBezTo>
                    <a:pt x="0" y="88"/>
                    <a:pt x="0" y="158"/>
                    <a:pt x="33" y="228"/>
                  </a:cubicBezTo>
                  <a:cubicBezTo>
                    <a:pt x="52" y="255"/>
                    <a:pt x="81" y="267"/>
                    <a:pt x="113" y="267"/>
                  </a:cubicBezTo>
                  <a:cubicBezTo>
                    <a:pt x="139" y="267"/>
                    <a:pt x="166" y="259"/>
                    <a:pt x="190" y="244"/>
                  </a:cubicBezTo>
                  <a:cubicBezTo>
                    <a:pt x="240" y="191"/>
                    <a:pt x="240" y="104"/>
                    <a:pt x="207" y="55"/>
                  </a:cubicBezTo>
                  <a:cubicBezTo>
                    <a:pt x="190" y="38"/>
                    <a:pt x="170" y="22"/>
                    <a:pt x="153" y="22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7" name="Google Shape;12917;p32"/>
            <p:cNvSpPr/>
            <p:nvPr/>
          </p:nvSpPr>
          <p:spPr>
            <a:xfrm>
              <a:off x="4604600" y="2849350"/>
              <a:ext cx="5575" cy="6550"/>
            </a:xfrm>
            <a:custGeom>
              <a:avLst/>
              <a:gdLst/>
              <a:ahLst/>
              <a:cxnLst/>
              <a:rect l="l" t="t" r="r" b="b"/>
              <a:pathLst>
                <a:path w="223" h="262" extrusionOk="0">
                  <a:moveTo>
                    <a:pt x="114" y="1"/>
                  </a:moveTo>
                  <a:cubicBezTo>
                    <a:pt x="107" y="1"/>
                    <a:pt x="103" y="6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0" y="185"/>
                    <a:pt x="33" y="222"/>
                    <a:pt x="50" y="239"/>
                  </a:cubicBezTo>
                  <a:cubicBezTo>
                    <a:pt x="64" y="250"/>
                    <a:pt x="85" y="262"/>
                    <a:pt x="102" y="262"/>
                  </a:cubicBezTo>
                  <a:cubicBezTo>
                    <a:pt x="109" y="262"/>
                    <a:pt x="115" y="260"/>
                    <a:pt x="120" y="255"/>
                  </a:cubicBezTo>
                  <a:cubicBezTo>
                    <a:pt x="153" y="255"/>
                    <a:pt x="190" y="239"/>
                    <a:pt x="206" y="202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2"/>
                  </a:cubicBezTo>
                  <a:cubicBezTo>
                    <a:pt x="173" y="16"/>
                    <a:pt x="153" y="16"/>
                    <a:pt x="153" y="16"/>
                  </a:cubicBezTo>
                  <a:lnTo>
                    <a:pt x="136" y="16"/>
                  </a:lnTo>
                  <a:cubicBezTo>
                    <a:pt x="128" y="6"/>
                    <a:pt x="120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8" name="Google Shape;12918;p32"/>
            <p:cNvSpPr/>
            <p:nvPr/>
          </p:nvSpPr>
          <p:spPr>
            <a:xfrm>
              <a:off x="4561625" y="2982800"/>
              <a:ext cx="3000" cy="6525"/>
            </a:xfrm>
            <a:custGeom>
              <a:avLst/>
              <a:gdLst/>
              <a:ahLst/>
              <a:cxnLst/>
              <a:rect l="l" t="t" r="r" b="b"/>
              <a:pathLst>
                <a:path w="120" h="261" extrusionOk="0">
                  <a:moveTo>
                    <a:pt x="0" y="1"/>
                  </a:moveTo>
                  <a:lnTo>
                    <a:pt x="0" y="260"/>
                  </a:lnTo>
                  <a:cubicBezTo>
                    <a:pt x="54" y="260"/>
                    <a:pt x="87" y="223"/>
                    <a:pt x="103" y="174"/>
                  </a:cubicBezTo>
                  <a:cubicBezTo>
                    <a:pt x="120" y="141"/>
                    <a:pt x="103" y="87"/>
                    <a:pt x="87" y="38"/>
                  </a:cubicBezTo>
                  <a:cubicBezTo>
                    <a:pt x="70" y="38"/>
                    <a:pt x="54" y="17"/>
                    <a:pt x="37" y="17"/>
                  </a:cubicBezTo>
                  <a:cubicBezTo>
                    <a:pt x="17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9" name="Google Shape;12919;p32"/>
            <p:cNvSpPr/>
            <p:nvPr/>
          </p:nvSpPr>
          <p:spPr>
            <a:xfrm>
              <a:off x="4601200" y="282005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40"/>
                  </a:cubicBezTo>
                  <a:cubicBezTo>
                    <a:pt x="61" y="254"/>
                    <a:pt x="84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86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0" name="Google Shape;12920;p32"/>
            <p:cNvSpPr/>
            <p:nvPr/>
          </p:nvSpPr>
          <p:spPr>
            <a:xfrm>
              <a:off x="4596875" y="2866125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1" y="0"/>
                  </a:moveTo>
                  <a:cubicBezTo>
                    <a:pt x="76" y="0"/>
                    <a:pt x="41" y="31"/>
                    <a:pt x="17" y="83"/>
                  </a:cubicBezTo>
                  <a:cubicBezTo>
                    <a:pt x="0" y="149"/>
                    <a:pt x="33" y="219"/>
                    <a:pt x="87" y="252"/>
                  </a:cubicBezTo>
                  <a:lnTo>
                    <a:pt x="136" y="252"/>
                  </a:lnTo>
                  <a:cubicBezTo>
                    <a:pt x="173" y="252"/>
                    <a:pt x="223" y="219"/>
                    <a:pt x="223" y="186"/>
                  </a:cubicBezTo>
                  <a:cubicBezTo>
                    <a:pt x="239" y="132"/>
                    <a:pt x="239" y="83"/>
                    <a:pt x="206" y="46"/>
                  </a:cubicBezTo>
                  <a:cubicBezTo>
                    <a:pt x="206" y="29"/>
                    <a:pt x="190" y="13"/>
                    <a:pt x="173" y="13"/>
                  </a:cubicBezTo>
                  <a:cubicBezTo>
                    <a:pt x="155" y="4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4">
  <p:cSld name="CUSTOM_7">
    <p:spTree>
      <p:nvGrpSpPr>
        <p:cNvPr id="1" name="Shape 13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9" name="Google Shape;13949;p36"/>
          <p:cNvSpPr txBox="1">
            <a:spLocks noGrp="1"/>
          </p:cNvSpPr>
          <p:nvPr>
            <p:ph type="title"/>
          </p:nvPr>
        </p:nvSpPr>
        <p:spPr>
          <a:xfrm>
            <a:off x="713225" y="1895400"/>
            <a:ext cx="3705900" cy="78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3950" name="Google Shape;13950;p36"/>
          <p:cNvSpPr txBox="1">
            <a:spLocks noGrp="1"/>
          </p:cNvSpPr>
          <p:nvPr>
            <p:ph type="subTitle" idx="1"/>
          </p:nvPr>
        </p:nvSpPr>
        <p:spPr>
          <a:xfrm>
            <a:off x="713225" y="2692450"/>
            <a:ext cx="3573600" cy="10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951" name="Google Shape;13951;p36"/>
          <p:cNvSpPr/>
          <p:nvPr/>
        </p:nvSpPr>
        <p:spPr>
          <a:xfrm>
            <a:off x="-125225" y="-154126"/>
            <a:ext cx="1729918" cy="1557894"/>
          </a:xfrm>
          <a:custGeom>
            <a:avLst/>
            <a:gdLst/>
            <a:ahLst/>
            <a:cxnLst/>
            <a:rect l="l" t="t" r="r" b="b"/>
            <a:pathLst>
              <a:path w="8279" h="7456" extrusionOk="0">
                <a:moveTo>
                  <a:pt x="0" y="1"/>
                </a:moveTo>
                <a:lnTo>
                  <a:pt x="0" y="7455"/>
                </a:lnTo>
                <a:cubicBezTo>
                  <a:pt x="186" y="6235"/>
                  <a:pt x="652" y="5117"/>
                  <a:pt x="1443" y="4379"/>
                </a:cubicBezTo>
                <a:cubicBezTo>
                  <a:pt x="1850" y="3996"/>
                  <a:pt x="2252" y="3845"/>
                  <a:pt x="2651" y="3845"/>
                </a:cubicBezTo>
                <a:cubicBezTo>
                  <a:pt x="3415" y="3845"/>
                  <a:pt x="4166" y="4394"/>
                  <a:pt x="4910" y="4911"/>
                </a:cubicBezTo>
                <a:cubicBezTo>
                  <a:pt x="5426" y="5274"/>
                  <a:pt x="6011" y="5600"/>
                  <a:pt x="6597" y="5703"/>
                </a:cubicBezTo>
                <a:cubicBezTo>
                  <a:pt x="6686" y="5720"/>
                  <a:pt x="6778" y="5729"/>
                  <a:pt x="6871" y="5729"/>
                </a:cubicBezTo>
                <a:cubicBezTo>
                  <a:pt x="7335" y="5729"/>
                  <a:pt x="7820" y="5505"/>
                  <a:pt x="8019" y="4948"/>
                </a:cubicBezTo>
                <a:cubicBezTo>
                  <a:pt x="8279" y="4190"/>
                  <a:pt x="7937" y="3365"/>
                  <a:pt x="7660" y="2730"/>
                </a:cubicBezTo>
                <a:cubicBezTo>
                  <a:pt x="7590" y="2578"/>
                  <a:pt x="6560" y="87"/>
                  <a:pt x="674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952" name="Google Shape;13952;p36"/>
          <p:cNvGrpSpPr/>
          <p:nvPr/>
        </p:nvGrpSpPr>
        <p:grpSpPr>
          <a:xfrm rot="10800000" flipH="1">
            <a:off x="11" y="-19439"/>
            <a:ext cx="1777950" cy="1118873"/>
            <a:chOff x="4560800" y="2780575"/>
            <a:chExt cx="421775" cy="265425"/>
          </a:xfrm>
        </p:grpSpPr>
        <p:sp>
          <p:nvSpPr>
            <p:cNvPr id="13953" name="Google Shape;13953;p36"/>
            <p:cNvSpPr/>
            <p:nvPr/>
          </p:nvSpPr>
          <p:spPr>
            <a:xfrm>
              <a:off x="4696950" y="281757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7" y="0"/>
                  </a:moveTo>
                  <a:cubicBezTo>
                    <a:pt x="87" y="0"/>
                    <a:pt x="45" y="32"/>
                    <a:pt x="33" y="83"/>
                  </a:cubicBezTo>
                  <a:cubicBezTo>
                    <a:pt x="0" y="153"/>
                    <a:pt x="33" y="236"/>
                    <a:pt x="87" y="256"/>
                  </a:cubicBezTo>
                  <a:cubicBezTo>
                    <a:pt x="103" y="256"/>
                    <a:pt x="120" y="273"/>
                    <a:pt x="136" y="273"/>
                  </a:cubicBezTo>
                  <a:cubicBezTo>
                    <a:pt x="169" y="256"/>
                    <a:pt x="223" y="236"/>
                    <a:pt x="240" y="186"/>
                  </a:cubicBezTo>
                  <a:cubicBezTo>
                    <a:pt x="240" y="133"/>
                    <a:pt x="240" y="83"/>
                    <a:pt x="207" y="50"/>
                  </a:cubicBezTo>
                  <a:cubicBezTo>
                    <a:pt x="207" y="30"/>
                    <a:pt x="190" y="13"/>
                    <a:pt x="169" y="13"/>
                  </a:cubicBezTo>
                  <a:cubicBezTo>
                    <a:pt x="156" y="4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4" name="Google Shape;13954;p36"/>
            <p:cNvSpPr/>
            <p:nvPr/>
          </p:nvSpPr>
          <p:spPr>
            <a:xfrm>
              <a:off x="4693950" y="2831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3" y="1"/>
                  </a:moveTo>
                  <a:cubicBezTo>
                    <a:pt x="79" y="1"/>
                    <a:pt x="31" y="33"/>
                    <a:pt x="17" y="72"/>
                  </a:cubicBezTo>
                  <a:cubicBezTo>
                    <a:pt x="17" y="110"/>
                    <a:pt x="1" y="126"/>
                    <a:pt x="17" y="143"/>
                  </a:cubicBezTo>
                  <a:cubicBezTo>
                    <a:pt x="17" y="192"/>
                    <a:pt x="34" y="229"/>
                    <a:pt x="83" y="246"/>
                  </a:cubicBezTo>
                  <a:cubicBezTo>
                    <a:pt x="99" y="252"/>
                    <a:pt x="113" y="256"/>
                    <a:pt x="128" y="256"/>
                  </a:cubicBezTo>
                  <a:cubicBezTo>
                    <a:pt x="148" y="256"/>
                    <a:pt x="167" y="248"/>
                    <a:pt x="186" y="229"/>
                  </a:cubicBezTo>
                  <a:cubicBezTo>
                    <a:pt x="207" y="213"/>
                    <a:pt x="223" y="192"/>
                    <a:pt x="223" y="176"/>
                  </a:cubicBezTo>
                  <a:cubicBezTo>
                    <a:pt x="240" y="110"/>
                    <a:pt x="223" y="39"/>
                    <a:pt x="153" y="6"/>
                  </a:cubicBezTo>
                  <a:cubicBezTo>
                    <a:pt x="144" y="2"/>
                    <a:pt x="133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5" name="Google Shape;13955;p36"/>
            <p:cNvSpPr/>
            <p:nvPr/>
          </p:nvSpPr>
          <p:spPr>
            <a:xfrm>
              <a:off x="4704675" y="287622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3" y="1"/>
                  </a:moveTo>
                  <a:cubicBezTo>
                    <a:pt x="98" y="1"/>
                    <a:pt x="47" y="33"/>
                    <a:pt x="34" y="91"/>
                  </a:cubicBezTo>
                  <a:cubicBezTo>
                    <a:pt x="1" y="141"/>
                    <a:pt x="34" y="227"/>
                    <a:pt x="87" y="244"/>
                  </a:cubicBezTo>
                  <a:cubicBezTo>
                    <a:pt x="105" y="254"/>
                    <a:pt x="122" y="259"/>
                    <a:pt x="138" y="259"/>
                  </a:cubicBezTo>
                  <a:cubicBezTo>
                    <a:pt x="181" y="259"/>
                    <a:pt x="216" y="226"/>
                    <a:pt x="240" y="178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61" y="2"/>
                    <a:pt x="152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6" name="Google Shape;13956;p36"/>
            <p:cNvSpPr/>
            <p:nvPr/>
          </p:nvSpPr>
          <p:spPr>
            <a:xfrm>
              <a:off x="4701700" y="28466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0"/>
                  </a:moveTo>
                  <a:cubicBezTo>
                    <a:pt x="103" y="0"/>
                    <a:pt x="66" y="0"/>
                    <a:pt x="50" y="3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44"/>
                    <a:pt x="66" y="260"/>
                    <a:pt x="103" y="260"/>
                  </a:cubicBezTo>
                  <a:cubicBezTo>
                    <a:pt x="136" y="260"/>
                    <a:pt x="153" y="260"/>
                    <a:pt x="186" y="227"/>
                  </a:cubicBezTo>
                  <a:cubicBezTo>
                    <a:pt x="206" y="206"/>
                    <a:pt x="223" y="173"/>
                    <a:pt x="223" y="140"/>
                  </a:cubicBezTo>
                  <a:cubicBezTo>
                    <a:pt x="223" y="103"/>
                    <a:pt x="223" y="70"/>
                    <a:pt x="206" y="54"/>
                  </a:cubicBezTo>
                  <a:cubicBezTo>
                    <a:pt x="186" y="37"/>
                    <a:pt x="169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7" name="Google Shape;13957;p36"/>
            <p:cNvSpPr/>
            <p:nvPr/>
          </p:nvSpPr>
          <p:spPr>
            <a:xfrm>
              <a:off x="4713650" y="2814475"/>
              <a:ext cx="5575" cy="6650"/>
            </a:xfrm>
            <a:custGeom>
              <a:avLst/>
              <a:gdLst/>
              <a:ahLst/>
              <a:cxnLst/>
              <a:rect l="l" t="t" r="r" b="b"/>
              <a:pathLst>
                <a:path w="223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4"/>
                  </a:cubicBezTo>
                  <a:cubicBezTo>
                    <a:pt x="17" y="191"/>
                    <a:pt x="37" y="224"/>
                    <a:pt x="54" y="240"/>
                  </a:cubicBezTo>
                  <a:cubicBezTo>
                    <a:pt x="77" y="252"/>
                    <a:pt x="92" y="265"/>
                    <a:pt x="112" y="265"/>
                  </a:cubicBezTo>
                  <a:cubicBezTo>
                    <a:pt x="120" y="265"/>
                    <a:pt x="129" y="263"/>
                    <a:pt x="140" y="257"/>
                  </a:cubicBezTo>
                  <a:cubicBezTo>
                    <a:pt x="190" y="257"/>
                    <a:pt x="223" y="224"/>
                    <a:pt x="223" y="174"/>
                  </a:cubicBezTo>
                  <a:cubicBezTo>
                    <a:pt x="206" y="121"/>
                    <a:pt x="173" y="71"/>
                    <a:pt x="157" y="17"/>
                  </a:cubicBezTo>
                  <a:cubicBezTo>
                    <a:pt x="14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8" name="Google Shape;13958;p36"/>
            <p:cNvSpPr/>
            <p:nvPr/>
          </p:nvSpPr>
          <p:spPr>
            <a:xfrm>
              <a:off x="4702925" y="28001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1" y="0"/>
                  </a:moveTo>
                  <a:cubicBezTo>
                    <a:pt x="83" y="0"/>
                    <a:pt x="31" y="35"/>
                    <a:pt x="17" y="91"/>
                  </a:cubicBezTo>
                  <a:cubicBezTo>
                    <a:pt x="1" y="144"/>
                    <a:pt x="17" y="231"/>
                    <a:pt x="87" y="247"/>
                  </a:cubicBezTo>
                  <a:cubicBezTo>
                    <a:pt x="87" y="264"/>
                    <a:pt x="120" y="264"/>
                    <a:pt x="120" y="264"/>
                  </a:cubicBezTo>
                  <a:cubicBezTo>
                    <a:pt x="174" y="247"/>
                    <a:pt x="207" y="231"/>
                    <a:pt x="223" y="177"/>
                  </a:cubicBezTo>
                  <a:cubicBezTo>
                    <a:pt x="240" y="128"/>
                    <a:pt x="223" y="74"/>
                    <a:pt x="207" y="41"/>
                  </a:cubicBezTo>
                  <a:cubicBezTo>
                    <a:pt x="190" y="25"/>
                    <a:pt x="174" y="25"/>
                    <a:pt x="157" y="4"/>
                  </a:cubicBezTo>
                  <a:cubicBezTo>
                    <a:pt x="149" y="1"/>
                    <a:pt x="140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9" name="Google Shape;13959;p36"/>
            <p:cNvSpPr/>
            <p:nvPr/>
          </p:nvSpPr>
          <p:spPr>
            <a:xfrm>
              <a:off x="4712400" y="2890975"/>
              <a:ext cx="3025" cy="5575"/>
            </a:xfrm>
            <a:custGeom>
              <a:avLst/>
              <a:gdLst/>
              <a:ahLst/>
              <a:cxnLst/>
              <a:rect l="l" t="t" r="r" b="b"/>
              <a:pathLst>
                <a:path w="121" h="223" extrusionOk="0">
                  <a:moveTo>
                    <a:pt x="104" y="0"/>
                  </a:moveTo>
                  <a:cubicBezTo>
                    <a:pt x="50" y="17"/>
                    <a:pt x="1" y="83"/>
                    <a:pt x="17" y="153"/>
                  </a:cubicBezTo>
                  <a:cubicBezTo>
                    <a:pt x="17" y="186"/>
                    <a:pt x="34" y="206"/>
                    <a:pt x="34" y="223"/>
                  </a:cubicBezTo>
                  <a:cubicBezTo>
                    <a:pt x="67" y="153"/>
                    <a:pt x="104" y="83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0" name="Google Shape;13960;p36"/>
            <p:cNvSpPr/>
            <p:nvPr/>
          </p:nvSpPr>
          <p:spPr>
            <a:xfrm>
              <a:off x="4686650" y="2848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6" y="1"/>
                  </a:moveTo>
                  <a:cubicBezTo>
                    <a:pt x="85" y="1"/>
                    <a:pt x="41" y="32"/>
                    <a:pt x="17" y="83"/>
                  </a:cubicBezTo>
                  <a:cubicBezTo>
                    <a:pt x="0" y="154"/>
                    <a:pt x="33" y="220"/>
                    <a:pt x="87" y="257"/>
                  </a:cubicBezTo>
                  <a:lnTo>
                    <a:pt x="136" y="257"/>
                  </a:lnTo>
                  <a:cubicBezTo>
                    <a:pt x="169" y="257"/>
                    <a:pt x="223" y="220"/>
                    <a:pt x="223" y="170"/>
                  </a:cubicBezTo>
                  <a:cubicBezTo>
                    <a:pt x="239" y="137"/>
                    <a:pt x="239" y="83"/>
                    <a:pt x="206" y="50"/>
                  </a:cubicBezTo>
                  <a:cubicBezTo>
                    <a:pt x="206" y="34"/>
                    <a:pt x="190" y="13"/>
                    <a:pt x="169" y="13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1" name="Google Shape;13961;p36"/>
            <p:cNvSpPr/>
            <p:nvPr/>
          </p:nvSpPr>
          <p:spPr>
            <a:xfrm>
              <a:off x="4690875" y="2804175"/>
              <a:ext cx="5675" cy="6425"/>
            </a:xfrm>
            <a:custGeom>
              <a:avLst/>
              <a:gdLst/>
              <a:ahLst/>
              <a:cxnLst/>
              <a:rect l="l" t="t" r="r" b="b"/>
              <a:pathLst>
                <a:path w="227" h="257" extrusionOk="0">
                  <a:moveTo>
                    <a:pt x="103" y="1"/>
                  </a:moveTo>
                  <a:cubicBezTo>
                    <a:pt x="37" y="1"/>
                    <a:pt x="0" y="71"/>
                    <a:pt x="0" y="137"/>
                  </a:cubicBezTo>
                  <a:cubicBezTo>
                    <a:pt x="21" y="174"/>
                    <a:pt x="37" y="207"/>
                    <a:pt x="54" y="223"/>
                  </a:cubicBezTo>
                  <a:cubicBezTo>
                    <a:pt x="70" y="256"/>
                    <a:pt x="103" y="256"/>
                    <a:pt x="140" y="256"/>
                  </a:cubicBezTo>
                  <a:cubicBezTo>
                    <a:pt x="157" y="240"/>
                    <a:pt x="190" y="223"/>
                    <a:pt x="206" y="207"/>
                  </a:cubicBezTo>
                  <a:cubicBezTo>
                    <a:pt x="227" y="174"/>
                    <a:pt x="227" y="137"/>
                    <a:pt x="227" y="104"/>
                  </a:cubicBezTo>
                  <a:cubicBezTo>
                    <a:pt x="227" y="71"/>
                    <a:pt x="206" y="34"/>
                    <a:pt x="190" y="17"/>
                  </a:cubicBezTo>
                  <a:cubicBezTo>
                    <a:pt x="173" y="17"/>
                    <a:pt x="17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2" name="Google Shape;13962;p36"/>
            <p:cNvSpPr/>
            <p:nvPr/>
          </p:nvSpPr>
          <p:spPr>
            <a:xfrm>
              <a:off x="4669850" y="2899425"/>
              <a:ext cx="6500" cy="6500"/>
            </a:xfrm>
            <a:custGeom>
              <a:avLst/>
              <a:gdLst/>
              <a:ahLst/>
              <a:cxnLst/>
              <a:rect l="l" t="t" r="r" b="b"/>
              <a:pathLst>
                <a:path w="260" h="260" extrusionOk="0">
                  <a:moveTo>
                    <a:pt x="145" y="0"/>
                  </a:moveTo>
                  <a:cubicBezTo>
                    <a:pt x="99" y="0"/>
                    <a:pt x="51" y="33"/>
                    <a:pt x="37" y="91"/>
                  </a:cubicBezTo>
                  <a:cubicBezTo>
                    <a:pt x="0" y="157"/>
                    <a:pt x="37" y="227"/>
                    <a:pt x="87" y="243"/>
                  </a:cubicBezTo>
                  <a:cubicBezTo>
                    <a:pt x="103" y="260"/>
                    <a:pt x="120" y="260"/>
                    <a:pt x="140" y="260"/>
                  </a:cubicBezTo>
                  <a:cubicBezTo>
                    <a:pt x="190" y="260"/>
                    <a:pt x="223" y="227"/>
                    <a:pt x="243" y="178"/>
                  </a:cubicBezTo>
                  <a:cubicBezTo>
                    <a:pt x="260" y="124"/>
                    <a:pt x="243" y="74"/>
                    <a:pt x="206" y="37"/>
                  </a:cubicBezTo>
                  <a:lnTo>
                    <a:pt x="173" y="4"/>
                  </a:lnTo>
                  <a:cubicBezTo>
                    <a:pt x="164" y="2"/>
                    <a:pt x="155" y="0"/>
                    <a:pt x="1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3" name="Google Shape;13963;p36"/>
            <p:cNvSpPr/>
            <p:nvPr/>
          </p:nvSpPr>
          <p:spPr>
            <a:xfrm>
              <a:off x="4681075" y="2913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0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33" y="10"/>
                    <a:pt x="0" y="76"/>
                    <a:pt x="17" y="146"/>
                  </a:cubicBezTo>
                  <a:cubicBezTo>
                    <a:pt x="17" y="179"/>
                    <a:pt x="33" y="216"/>
                    <a:pt x="50" y="232"/>
                  </a:cubicBezTo>
                  <a:cubicBezTo>
                    <a:pt x="66" y="249"/>
                    <a:pt x="104" y="265"/>
                    <a:pt x="137" y="265"/>
                  </a:cubicBezTo>
                  <a:cubicBezTo>
                    <a:pt x="186" y="249"/>
                    <a:pt x="240" y="179"/>
                    <a:pt x="223" y="113"/>
                  </a:cubicBezTo>
                  <a:cubicBezTo>
                    <a:pt x="223" y="59"/>
                    <a:pt x="186" y="26"/>
                    <a:pt x="153" y="10"/>
                  </a:cubicBezTo>
                  <a:cubicBezTo>
                    <a:pt x="142" y="10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4" name="Google Shape;13964;p36"/>
            <p:cNvSpPr/>
            <p:nvPr/>
          </p:nvSpPr>
          <p:spPr>
            <a:xfrm>
              <a:off x="4681475" y="29429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04" y="0"/>
                  </a:moveTo>
                  <a:cubicBezTo>
                    <a:pt x="67" y="17"/>
                    <a:pt x="50" y="17"/>
                    <a:pt x="34" y="33"/>
                  </a:cubicBezTo>
                  <a:cubicBezTo>
                    <a:pt x="17" y="66"/>
                    <a:pt x="1" y="120"/>
                    <a:pt x="1" y="153"/>
                  </a:cubicBezTo>
                  <a:cubicBezTo>
                    <a:pt x="17" y="190"/>
                    <a:pt x="34" y="223"/>
                    <a:pt x="50" y="239"/>
                  </a:cubicBezTo>
                  <a:cubicBezTo>
                    <a:pt x="62" y="251"/>
                    <a:pt x="84" y="263"/>
                    <a:pt x="108" y="263"/>
                  </a:cubicBezTo>
                  <a:cubicBezTo>
                    <a:pt x="117" y="263"/>
                    <a:pt x="127" y="261"/>
                    <a:pt x="137" y="256"/>
                  </a:cubicBezTo>
                  <a:cubicBezTo>
                    <a:pt x="191" y="256"/>
                    <a:pt x="224" y="190"/>
                    <a:pt x="224" y="120"/>
                  </a:cubicBezTo>
                  <a:cubicBezTo>
                    <a:pt x="224" y="66"/>
                    <a:pt x="191" y="33"/>
                    <a:pt x="154" y="17"/>
                  </a:cubicBezTo>
                  <a:cubicBezTo>
                    <a:pt x="137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5" name="Google Shape;13965;p36"/>
            <p:cNvSpPr/>
            <p:nvPr/>
          </p:nvSpPr>
          <p:spPr>
            <a:xfrm>
              <a:off x="4666850" y="28672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1"/>
                  </a:moveTo>
                  <a:cubicBezTo>
                    <a:pt x="104" y="1"/>
                    <a:pt x="71" y="1"/>
                    <a:pt x="54" y="38"/>
                  </a:cubicBezTo>
                  <a:cubicBezTo>
                    <a:pt x="1" y="71"/>
                    <a:pt x="1" y="158"/>
                    <a:pt x="33" y="207"/>
                  </a:cubicBezTo>
                  <a:cubicBezTo>
                    <a:pt x="54" y="245"/>
                    <a:pt x="82" y="263"/>
                    <a:pt x="113" y="263"/>
                  </a:cubicBezTo>
                  <a:cubicBezTo>
                    <a:pt x="139" y="263"/>
                    <a:pt x="166" y="250"/>
                    <a:pt x="190" y="228"/>
                  </a:cubicBezTo>
                  <a:cubicBezTo>
                    <a:pt x="240" y="191"/>
                    <a:pt x="240" y="104"/>
                    <a:pt x="207" y="54"/>
                  </a:cubicBezTo>
                  <a:cubicBezTo>
                    <a:pt x="190" y="38"/>
                    <a:pt x="174" y="21"/>
                    <a:pt x="157" y="21"/>
                  </a:cubicBezTo>
                  <a:cubicBezTo>
                    <a:pt x="157" y="1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6" name="Google Shape;13966;p36"/>
            <p:cNvSpPr/>
            <p:nvPr/>
          </p:nvSpPr>
          <p:spPr>
            <a:xfrm>
              <a:off x="4664275" y="29170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7" y="0"/>
                  </a:moveTo>
                  <a:cubicBezTo>
                    <a:pt x="81" y="0"/>
                    <a:pt x="45" y="22"/>
                    <a:pt x="17" y="72"/>
                  </a:cubicBezTo>
                  <a:cubicBezTo>
                    <a:pt x="0" y="142"/>
                    <a:pt x="33" y="229"/>
                    <a:pt x="87" y="245"/>
                  </a:cubicBezTo>
                  <a:cubicBezTo>
                    <a:pt x="104" y="262"/>
                    <a:pt x="120" y="262"/>
                    <a:pt x="136" y="262"/>
                  </a:cubicBezTo>
                  <a:cubicBezTo>
                    <a:pt x="174" y="245"/>
                    <a:pt x="207" y="229"/>
                    <a:pt x="223" y="175"/>
                  </a:cubicBezTo>
                  <a:cubicBezTo>
                    <a:pt x="240" y="126"/>
                    <a:pt x="240" y="72"/>
                    <a:pt x="207" y="39"/>
                  </a:cubicBezTo>
                  <a:cubicBezTo>
                    <a:pt x="190" y="23"/>
                    <a:pt x="190" y="6"/>
                    <a:pt x="174" y="6"/>
                  </a:cubicBezTo>
                  <a:cubicBezTo>
                    <a:pt x="157" y="2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7" name="Google Shape;13967;p36"/>
            <p:cNvSpPr/>
            <p:nvPr/>
          </p:nvSpPr>
          <p:spPr>
            <a:xfrm>
              <a:off x="4675925" y="292962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3" y="0"/>
                  </a:moveTo>
                  <a:cubicBezTo>
                    <a:pt x="66" y="0"/>
                    <a:pt x="33" y="17"/>
                    <a:pt x="17" y="50"/>
                  </a:cubicBezTo>
                  <a:cubicBezTo>
                    <a:pt x="0" y="66"/>
                    <a:pt x="0" y="103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3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06" y="66"/>
                    <a:pt x="206" y="33"/>
                    <a:pt x="169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8" name="Google Shape;13968;p36"/>
            <p:cNvSpPr/>
            <p:nvPr/>
          </p:nvSpPr>
          <p:spPr>
            <a:xfrm>
              <a:off x="4662525" y="288447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3" y="0"/>
                  </a:moveTo>
                  <a:cubicBezTo>
                    <a:pt x="70" y="0"/>
                    <a:pt x="37" y="17"/>
                    <a:pt x="21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21" y="207"/>
                    <a:pt x="54" y="240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90" y="240"/>
                    <a:pt x="227" y="174"/>
                    <a:pt x="227" y="103"/>
                  </a:cubicBezTo>
                  <a:cubicBezTo>
                    <a:pt x="227" y="70"/>
                    <a:pt x="206" y="54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9" name="Google Shape;13969;p36"/>
            <p:cNvSpPr/>
            <p:nvPr/>
          </p:nvSpPr>
          <p:spPr>
            <a:xfrm>
              <a:off x="4684475" y="28989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2" y="0"/>
                  </a:moveTo>
                  <a:cubicBezTo>
                    <a:pt x="84" y="0"/>
                    <a:pt x="60" y="12"/>
                    <a:pt x="34" y="23"/>
                  </a:cubicBezTo>
                  <a:cubicBezTo>
                    <a:pt x="17" y="40"/>
                    <a:pt x="1" y="73"/>
                    <a:pt x="1" y="110"/>
                  </a:cubicBezTo>
                  <a:cubicBezTo>
                    <a:pt x="1" y="143"/>
                    <a:pt x="1" y="176"/>
                    <a:pt x="17" y="213"/>
                  </a:cubicBezTo>
                  <a:cubicBezTo>
                    <a:pt x="50" y="229"/>
                    <a:pt x="71" y="246"/>
                    <a:pt x="104" y="262"/>
                  </a:cubicBezTo>
                  <a:cubicBezTo>
                    <a:pt x="137" y="262"/>
                    <a:pt x="153" y="246"/>
                    <a:pt x="190" y="229"/>
                  </a:cubicBezTo>
                  <a:cubicBezTo>
                    <a:pt x="223" y="176"/>
                    <a:pt x="240" y="110"/>
                    <a:pt x="207" y="40"/>
                  </a:cubicBezTo>
                  <a:cubicBezTo>
                    <a:pt x="190" y="23"/>
                    <a:pt x="174" y="7"/>
                    <a:pt x="153" y="7"/>
                  </a:cubicBezTo>
                  <a:lnTo>
                    <a:pt x="120" y="7"/>
                  </a:lnTo>
                  <a:cubicBezTo>
                    <a:pt x="115" y="2"/>
                    <a:pt x="109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0" name="Google Shape;13970;p36"/>
            <p:cNvSpPr/>
            <p:nvPr/>
          </p:nvSpPr>
          <p:spPr>
            <a:xfrm>
              <a:off x="4881550" y="29845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71" y="1"/>
                    <a:pt x="54" y="17"/>
                    <a:pt x="38" y="50"/>
                  </a:cubicBezTo>
                  <a:cubicBezTo>
                    <a:pt x="21" y="87"/>
                    <a:pt x="1" y="120"/>
                    <a:pt x="21" y="153"/>
                  </a:cubicBezTo>
                  <a:cubicBezTo>
                    <a:pt x="21" y="190"/>
                    <a:pt x="38" y="207"/>
                    <a:pt x="54" y="223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207" y="240"/>
                    <a:pt x="244" y="174"/>
                    <a:pt x="227" y="104"/>
                  </a:cubicBezTo>
                  <a:cubicBezTo>
                    <a:pt x="227" y="71"/>
                    <a:pt x="207" y="3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1" name="Google Shape;13971;p36"/>
            <p:cNvSpPr/>
            <p:nvPr/>
          </p:nvSpPr>
          <p:spPr>
            <a:xfrm>
              <a:off x="4673350" y="28067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66" y="1"/>
                    <a:pt x="33" y="17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17" y="207"/>
                    <a:pt x="50" y="240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40"/>
                    <a:pt x="239" y="174"/>
                    <a:pt x="223" y="104"/>
                  </a:cubicBezTo>
                  <a:cubicBezTo>
                    <a:pt x="223" y="71"/>
                    <a:pt x="206" y="50"/>
                    <a:pt x="169" y="17"/>
                  </a:cubicBezTo>
                  <a:cubicBezTo>
                    <a:pt x="169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2" name="Google Shape;13972;p36"/>
            <p:cNvSpPr/>
            <p:nvPr/>
          </p:nvSpPr>
          <p:spPr>
            <a:xfrm>
              <a:off x="4641500" y="295280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7" y="17"/>
                    <a:pt x="0" y="83"/>
                    <a:pt x="0" y="153"/>
                  </a:cubicBezTo>
                  <a:cubicBezTo>
                    <a:pt x="0" y="186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3" name="Google Shape;13973;p36"/>
            <p:cNvSpPr/>
            <p:nvPr/>
          </p:nvSpPr>
          <p:spPr>
            <a:xfrm>
              <a:off x="4628600" y="3029975"/>
              <a:ext cx="6125" cy="6725"/>
            </a:xfrm>
            <a:custGeom>
              <a:avLst/>
              <a:gdLst/>
              <a:ahLst/>
              <a:cxnLst/>
              <a:rect l="l" t="t" r="r" b="b"/>
              <a:pathLst>
                <a:path w="245" h="269" extrusionOk="0">
                  <a:moveTo>
                    <a:pt x="126" y="0"/>
                  </a:moveTo>
                  <a:cubicBezTo>
                    <a:pt x="80" y="0"/>
                    <a:pt x="31" y="35"/>
                    <a:pt x="1" y="89"/>
                  </a:cubicBezTo>
                  <a:lnTo>
                    <a:pt x="1" y="142"/>
                  </a:lnTo>
                  <a:cubicBezTo>
                    <a:pt x="1" y="192"/>
                    <a:pt x="38" y="229"/>
                    <a:pt x="71" y="262"/>
                  </a:cubicBezTo>
                  <a:cubicBezTo>
                    <a:pt x="84" y="266"/>
                    <a:pt x="97" y="268"/>
                    <a:pt x="108" y="268"/>
                  </a:cubicBezTo>
                  <a:cubicBezTo>
                    <a:pt x="140" y="268"/>
                    <a:pt x="166" y="253"/>
                    <a:pt x="191" y="229"/>
                  </a:cubicBezTo>
                  <a:cubicBezTo>
                    <a:pt x="207" y="212"/>
                    <a:pt x="207" y="192"/>
                    <a:pt x="224" y="175"/>
                  </a:cubicBezTo>
                  <a:cubicBezTo>
                    <a:pt x="244" y="109"/>
                    <a:pt x="207" y="39"/>
                    <a:pt x="158" y="6"/>
                  </a:cubicBezTo>
                  <a:cubicBezTo>
                    <a:pt x="148" y="2"/>
                    <a:pt x="137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4" name="Google Shape;13974;p36"/>
            <p:cNvSpPr/>
            <p:nvPr/>
          </p:nvSpPr>
          <p:spPr>
            <a:xfrm>
              <a:off x="4881150" y="29418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25" y="0"/>
                  </a:moveTo>
                  <a:cubicBezTo>
                    <a:pt x="75" y="0"/>
                    <a:pt x="32" y="22"/>
                    <a:pt x="17" y="76"/>
                  </a:cubicBezTo>
                  <a:cubicBezTo>
                    <a:pt x="0" y="146"/>
                    <a:pt x="37" y="233"/>
                    <a:pt x="87" y="249"/>
                  </a:cubicBezTo>
                  <a:cubicBezTo>
                    <a:pt x="101" y="258"/>
                    <a:pt x="116" y="262"/>
                    <a:pt x="131" y="262"/>
                  </a:cubicBezTo>
                  <a:cubicBezTo>
                    <a:pt x="172" y="262"/>
                    <a:pt x="211" y="231"/>
                    <a:pt x="223" y="179"/>
                  </a:cubicBezTo>
                  <a:cubicBezTo>
                    <a:pt x="243" y="109"/>
                    <a:pt x="223" y="43"/>
                    <a:pt x="173" y="6"/>
                  </a:cubicBezTo>
                  <a:cubicBezTo>
                    <a:pt x="157" y="2"/>
                    <a:pt x="141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5" name="Google Shape;13975;p36"/>
            <p:cNvSpPr/>
            <p:nvPr/>
          </p:nvSpPr>
          <p:spPr>
            <a:xfrm>
              <a:off x="4631600" y="30162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9" y="0"/>
                  </a:moveTo>
                  <a:cubicBezTo>
                    <a:pt x="83" y="0"/>
                    <a:pt x="35" y="33"/>
                    <a:pt x="21" y="91"/>
                  </a:cubicBezTo>
                  <a:cubicBezTo>
                    <a:pt x="0" y="145"/>
                    <a:pt x="21" y="227"/>
                    <a:pt x="87" y="248"/>
                  </a:cubicBezTo>
                  <a:cubicBezTo>
                    <a:pt x="104" y="264"/>
                    <a:pt x="124" y="264"/>
                    <a:pt x="141" y="264"/>
                  </a:cubicBezTo>
                  <a:cubicBezTo>
                    <a:pt x="174" y="264"/>
                    <a:pt x="207" y="227"/>
                    <a:pt x="227" y="178"/>
                  </a:cubicBezTo>
                  <a:cubicBezTo>
                    <a:pt x="244" y="124"/>
                    <a:pt x="227" y="75"/>
                    <a:pt x="207" y="42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6" name="Google Shape;13976;p36"/>
            <p:cNvSpPr/>
            <p:nvPr/>
          </p:nvSpPr>
          <p:spPr>
            <a:xfrm>
              <a:off x="4634175" y="29665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1" y="70"/>
                    <a:pt x="1" y="153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44" y="190"/>
                    <a:pt x="244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7" name="Google Shape;13977;p36"/>
            <p:cNvSpPr/>
            <p:nvPr/>
          </p:nvSpPr>
          <p:spPr>
            <a:xfrm>
              <a:off x="4637275" y="29985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9" y="1"/>
                  </a:moveTo>
                  <a:cubicBezTo>
                    <a:pt x="87" y="1"/>
                    <a:pt x="44" y="36"/>
                    <a:pt x="17" y="91"/>
                  </a:cubicBezTo>
                  <a:cubicBezTo>
                    <a:pt x="0" y="161"/>
                    <a:pt x="33" y="231"/>
                    <a:pt x="83" y="264"/>
                  </a:cubicBezTo>
                  <a:lnTo>
                    <a:pt x="136" y="264"/>
                  </a:lnTo>
                  <a:cubicBezTo>
                    <a:pt x="169" y="264"/>
                    <a:pt x="223" y="231"/>
                    <a:pt x="223" y="178"/>
                  </a:cubicBezTo>
                  <a:cubicBezTo>
                    <a:pt x="239" y="145"/>
                    <a:pt x="239" y="91"/>
                    <a:pt x="206" y="58"/>
                  </a:cubicBezTo>
                  <a:cubicBezTo>
                    <a:pt x="206" y="42"/>
                    <a:pt x="186" y="25"/>
                    <a:pt x="169" y="5"/>
                  </a:cubicBezTo>
                  <a:cubicBezTo>
                    <a:pt x="159" y="2"/>
                    <a:pt x="149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8" name="Google Shape;13978;p36"/>
            <p:cNvSpPr/>
            <p:nvPr/>
          </p:nvSpPr>
          <p:spPr>
            <a:xfrm>
              <a:off x="4696950" y="2861375"/>
              <a:ext cx="6425" cy="6750"/>
            </a:xfrm>
            <a:custGeom>
              <a:avLst/>
              <a:gdLst/>
              <a:ahLst/>
              <a:cxnLst/>
              <a:rect l="l" t="t" r="r" b="b"/>
              <a:pathLst>
                <a:path w="257" h="270" extrusionOk="0">
                  <a:moveTo>
                    <a:pt x="120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36"/>
                    <a:pt x="87" y="256"/>
                  </a:cubicBezTo>
                  <a:cubicBezTo>
                    <a:pt x="100" y="265"/>
                    <a:pt x="115" y="269"/>
                    <a:pt x="129" y="269"/>
                  </a:cubicBezTo>
                  <a:cubicBezTo>
                    <a:pt x="170" y="269"/>
                    <a:pt x="211" y="238"/>
                    <a:pt x="223" y="186"/>
                  </a:cubicBezTo>
                  <a:cubicBezTo>
                    <a:pt x="256" y="116"/>
                    <a:pt x="223" y="50"/>
                    <a:pt x="169" y="13"/>
                  </a:cubicBezTo>
                  <a:cubicBezTo>
                    <a:pt x="152" y="4"/>
                    <a:pt x="135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9" name="Google Shape;13979;p36"/>
            <p:cNvSpPr/>
            <p:nvPr/>
          </p:nvSpPr>
          <p:spPr>
            <a:xfrm>
              <a:off x="4690450" y="29265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41" y="1"/>
                  </a:moveTo>
                  <a:cubicBezTo>
                    <a:pt x="104" y="1"/>
                    <a:pt x="71" y="21"/>
                    <a:pt x="54" y="38"/>
                  </a:cubicBezTo>
                  <a:cubicBezTo>
                    <a:pt x="1" y="87"/>
                    <a:pt x="1" y="157"/>
                    <a:pt x="38" y="227"/>
                  </a:cubicBezTo>
                  <a:cubicBezTo>
                    <a:pt x="54" y="244"/>
                    <a:pt x="87" y="260"/>
                    <a:pt x="104" y="260"/>
                  </a:cubicBezTo>
                  <a:cubicBezTo>
                    <a:pt x="115" y="265"/>
                    <a:pt x="125" y="267"/>
                    <a:pt x="135" y="267"/>
                  </a:cubicBezTo>
                  <a:cubicBezTo>
                    <a:pt x="159" y="267"/>
                    <a:pt x="179" y="255"/>
                    <a:pt x="190" y="244"/>
                  </a:cubicBezTo>
                  <a:cubicBezTo>
                    <a:pt x="207" y="227"/>
                    <a:pt x="223" y="190"/>
                    <a:pt x="223" y="157"/>
                  </a:cubicBezTo>
                  <a:cubicBezTo>
                    <a:pt x="244" y="124"/>
                    <a:pt x="223" y="87"/>
                    <a:pt x="207" y="54"/>
                  </a:cubicBezTo>
                  <a:cubicBezTo>
                    <a:pt x="190" y="38"/>
                    <a:pt x="174" y="21"/>
                    <a:pt x="157" y="21"/>
                  </a:cubicBezTo>
                  <a:lnTo>
                    <a:pt x="1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0" name="Google Shape;13980;p36"/>
            <p:cNvSpPr/>
            <p:nvPr/>
          </p:nvSpPr>
          <p:spPr>
            <a:xfrm>
              <a:off x="4714050" y="284365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87" y="1"/>
                    <a:pt x="54" y="17"/>
                    <a:pt x="54" y="38"/>
                  </a:cubicBezTo>
                  <a:cubicBezTo>
                    <a:pt x="21" y="71"/>
                    <a:pt x="1" y="104"/>
                    <a:pt x="2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78" y="256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8" y="120"/>
                  </a:cubicBezTo>
                  <a:cubicBezTo>
                    <a:pt x="228" y="71"/>
                    <a:pt x="190" y="38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1" name="Google Shape;13981;p36"/>
            <p:cNvSpPr/>
            <p:nvPr/>
          </p:nvSpPr>
          <p:spPr>
            <a:xfrm>
              <a:off x="4712400" y="2860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1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19"/>
                    <a:pt x="87" y="252"/>
                  </a:cubicBezTo>
                  <a:cubicBezTo>
                    <a:pt x="96" y="255"/>
                    <a:pt x="106" y="257"/>
                    <a:pt x="115" y="257"/>
                  </a:cubicBezTo>
                  <a:cubicBezTo>
                    <a:pt x="160" y="257"/>
                    <a:pt x="210" y="227"/>
                    <a:pt x="223" y="186"/>
                  </a:cubicBezTo>
                  <a:cubicBezTo>
                    <a:pt x="240" y="116"/>
                    <a:pt x="223" y="30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2" name="Google Shape;13982;p36"/>
            <p:cNvSpPr/>
            <p:nvPr/>
          </p:nvSpPr>
          <p:spPr>
            <a:xfrm>
              <a:off x="4720150" y="2875500"/>
              <a:ext cx="425" cy="2100"/>
            </a:xfrm>
            <a:custGeom>
              <a:avLst/>
              <a:gdLst/>
              <a:ahLst/>
              <a:cxnLst/>
              <a:rect l="l" t="t" r="r" b="b"/>
              <a:pathLst>
                <a:path w="17" h="84" extrusionOk="0">
                  <a:moveTo>
                    <a:pt x="17" y="1"/>
                  </a:moveTo>
                  <a:cubicBezTo>
                    <a:pt x="0" y="34"/>
                    <a:pt x="0" y="50"/>
                    <a:pt x="0" y="83"/>
                  </a:cubicBezTo>
                  <a:cubicBezTo>
                    <a:pt x="0" y="67"/>
                    <a:pt x="17" y="34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3" name="Google Shape;13983;p36"/>
            <p:cNvSpPr/>
            <p:nvPr/>
          </p:nvSpPr>
          <p:spPr>
            <a:xfrm>
              <a:off x="4697350" y="29115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3"/>
                    <a:pt x="1" y="153"/>
                  </a:cubicBezTo>
                  <a:cubicBezTo>
                    <a:pt x="1" y="186"/>
                    <a:pt x="17" y="223"/>
                    <a:pt x="50" y="240"/>
                  </a:cubicBezTo>
                  <a:cubicBezTo>
                    <a:pt x="65" y="252"/>
                    <a:pt x="86" y="263"/>
                    <a:pt x="102" y="263"/>
                  </a:cubicBezTo>
                  <a:cubicBezTo>
                    <a:pt x="109" y="263"/>
                    <a:pt x="116" y="261"/>
                    <a:pt x="120" y="256"/>
                  </a:cubicBezTo>
                  <a:cubicBezTo>
                    <a:pt x="153" y="256"/>
                    <a:pt x="191" y="240"/>
                    <a:pt x="207" y="207"/>
                  </a:cubicBezTo>
                  <a:cubicBezTo>
                    <a:pt x="224" y="186"/>
                    <a:pt x="224" y="153"/>
                    <a:pt x="224" y="120"/>
                  </a:cubicBezTo>
                  <a:cubicBezTo>
                    <a:pt x="224" y="83"/>
                    <a:pt x="207" y="50"/>
                    <a:pt x="174" y="34"/>
                  </a:cubicBezTo>
                  <a:cubicBezTo>
                    <a:pt x="174" y="17"/>
                    <a:pt x="153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4" name="Google Shape;13984;p36"/>
            <p:cNvSpPr/>
            <p:nvPr/>
          </p:nvSpPr>
          <p:spPr>
            <a:xfrm>
              <a:off x="4708500" y="283017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21" y="1"/>
                  </a:moveTo>
                  <a:cubicBezTo>
                    <a:pt x="115" y="1"/>
                    <a:pt x="109" y="2"/>
                    <a:pt x="103" y="8"/>
                  </a:cubicBezTo>
                  <a:cubicBezTo>
                    <a:pt x="70" y="8"/>
                    <a:pt x="37" y="24"/>
                    <a:pt x="17" y="61"/>
                  </a:cubicBezTo>
                  <a:cubicBezTo>
                    <a:pt x="0" y="78"/>
                    <a:pt x="0" y="111"/>
                    <a:pt x="0" y="144"/>
                  </a:cubicBezTo>
                  <a:cubicBezTo>
                    <a:pt x="0" y="181"/>
                    <a:pt x="17" y="214"/>
                    <a:pt x="54" y="231"/>
                  </a:cubicBezTo>
                  <a:cubicBezTo>
                    <a:pt x="70" y="247"/>
                    <a:pt x="103" y="268"/>
                    <a:pt x="140" y="268"/>
                  </a:cubicBezTo>
                  <a:cubicBezTo>
                    <a:pt x="190" y="247"/>
                    <a:pt x="223" y="181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7" y="8"/>
                  </a:ln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5" name="Google Shape;13985;p36"/>
            <p:cNvSpPr/>
            <p:nvPr/>
          </p:nvSpPr>
          <p:spPr>
            <a:xfrm>
              <a:off x="4698600" y="28961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17"/>
                    <a:pt x="0" y="83"/>
                    <a:pt x="21" y="153"/>
                  </a:cubicBezTo>
                  <a:cubicBezTo>
                    <a:pt x="21" y="214"/>
                    <a:pt x="71" y="259"/>
                    <a:pt x="119" y="259"/>
                  </a:cubicBezTo>
                  <a:cubicBezTo>
                    <a:pt x="126" y="259"/>
                    <a:pt x="134" y="258"/>
                    <a:pt x="141" y="256"/>
                  </a:cubicBezTo>
                  <a:cubicBezTo>
                    <a:pt x="174" y="256"/>
                    <a:pt x="190" y="239"/>
                    <a:pt x="207" y="206"/>
                  </a:cubicBezTo>
                  <a:cubicBezTo>
                    <a:pt x="227" y="186"/>
                    <a:pt x="244" y="153"/>
                    <a:pt x="227" y="120"/>
                  </a:cubicBezTo>
                  <a:cubicBezTo>
                    <a:pt x="227" y="83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6" name="Google Shape;13986;p36"/>
            <p:cNvSpPr/>
            <p:nvPr/>
          </p:nvSpPr>
          <p:spPr>
            <a:xfrm>
              <a:off x="4692200" y="288147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6" y="252"/>
                    <a:pt x="92" y="265"/>
                    <a:pt x="111" y="265"/>
                  </a:cubicBezTo>
                  <a:cubicBezTo>
                    <a:pt x="119" y="265"/>
                    <a:pt x="127" y="263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7" name="Google Shape;13987;p36"/>
            <p:cNvSpPr/>
            <p:nvPr/>
          </p:nvSpPr>
          <p:spPr>
            <a:xfrm>
              <a:off x="4672825" y="30232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7" y="174"/>
                    <a:pt x="244" y="137"/>
                    <a:pt x="227" y="104"/>
                  </a:cubicBezTo>
                  <a:cubicBezTo>
                    <a:pt x="227" y="71"/>
                    <a:pt x="207" y="50"/>
                    <a:pt x="190" y="17"/>
                  </a:cubicBezTo>
                  <a:lnTo>
                    <a:pt x="157" y="17"/>
                  </a:ln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8" name="Google Shape;13988;p36"/>
            <p:cNvSpPr/>
            <p:nvPr/>
          </p:nvSpPr>
          <p:spPr>
            <a:xfrm>
              <a:off x="4672000" y="2975400"/>
              <a:ext cx="4350" cy="6600"/>
            </a:xfrm>
            <a:custGeom>
              <a:avLst/>
              <a:gdLst/>
              <a:ahLst/>
              <a:cxnLst/>
              <a:rect l="l" t="t" r="r" b="b"/>
              <a:pathLst>
                <a:path w="174" h="264" extrusionOk="0">
                  <a:moveTo>
                    <a:pt x="142" y="0"/>
                  </a:moveTo>
                  <a:cubicBezTo>
                    <a:pt x="88" y="0"/>
                    <a:pt x="48" y="35"/>
                    <a:pt x="17" y="90"/>
                  </a:cubicBezTo>
                  <a:cubicBezTo>
                    <a:pt x="1" y="161"/>
                    <a:pt x="34" y="231"/>
                    <a:pt x="87" y="247"/>
                  </a:cubicBezTo>
                  <a:cubicBezTo>
                    <a:pt x="104" y="264"/>
                    <a:pt x="120" y="264"/>
                    <a:pt x="120" y="264"/>
                  </a:cubicBezTo>
                  <a:cubicBezTo>
                    <a:pt x="120" y="247"/>
                    <a:pt x="120" y="231"/>
                    <a:pt x="137" y="210"/>
                  </a:cubicBezTo>
                  <a:cubicBezTo>
                    <a:pt x="137" y="144"/>
                    <a:pt x="157" y="74"/>
                    <a:pt x="174" y="25"/>
                  </a:cubicBezTo>
                  <a:lnTo>
                    <a:pt x="174" y="4"/>
                  </a:lnTo>
                  <a:cubicBezTo>
                    <a:pt x="163" y="1"/>
                    <a:pt x="152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9" name="Google Shape;13989;p36"/>
            <p:cNvSpPr/>
            <p:nvPr/>
          </p:nvSpPr>
          <p:spPr>
            <a:xfrm>
              <a:off x="4653550" y="28549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8" y="1"/>
                  </a:moveTo>
                  <a:cubicBezTo>
                    <a:pt x="86" y="1"/>
                    <a:pt x="46" y="34"/>
                    <a:pt x="34" y="82"/>
                  </a:cubicBezTo>
                  <a:cubicBezTo>
                    <a:pt x="1" y="152"/>
                    <a:pt x="34" y="222"/>
                    <a:pt x="87" y="255"/>
                  </a:cubicBezTo>
                  <a:cubicBezTo>
                    <a:pt x="103" y="259"/>
                    <a:pt x="117" y="261"/>
                    <a:pt x="131" y="261"/>
                  </a:cubicBezTo>
                  <a:cubicBezTo>
                    <a:pt x="177" y="261"/>
                    <a:pt x="214" y="238"/>
                    <a:pt x="240" y="185"/>
                  </a:cubicBezTo>
                  <a:cubicBezTo>
                    <a:pt x="256" y="119"/>
                    <a:pt x="223" y="32"/>
                    <a:pt x="174" y="16"/>
                  </a:cubicBezTo>
                  <a:cubicBezTo>
                    <a:pt x="159" y="6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0" name="Google Shape;13990;p36"/>
            <p:cNvSpPr/>
            <p:nvPr/>
          </p:nvSpPr>
          <p:spPr>
            <a:xfrm>
              <a:off x="4668600" y="2945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7" y="1"/>
                  </a:moveTo>
                  <a:cubicBezTo>
                    <a:pt x="120" y="1"/>
                    <a:pt x="87" y="1"/>
                    <a:pt x="67" y="34"/>
                  </a:cubicBezTo>
                  <a:cubicBezTo>
                    <a:pt x="17" y="71"/>
                    <a:pt x="1" y="153"/>
                    <a:pt x="50" y="207"/>
                  </a:cubicBezTo>
                  <a:cubicBezTo>
                    <a:pt x="67" y="240"/>
                    <a:pt x="87" y="256"/>
                    <a:pt x="120" y="256"/>
                  </a:cubicBezTo>
                  <a:cubicBezTo>
                    <a:pt x="153" y="256"/>
                    <a:pt x="170" y="256"/>
                    <a:pt x="207" y="223"/>
                  </a:cubicBezTo>
                  <a:cubicBezTo>
                    <a:pt x="223" y="207"/>
                    <a:pt x="240" y="174"/>
                    <a:pt x="240" y="137"/>
                  </a:cubicBezTo>
                  <a:cubicBezTo>
                    <a:pt x="240" y="104"/>
                    <a:pt x="240" y="71"/>
                    <a:pt x="223" y="50"/>
                  </a:cubicBezTo>
                  <a:cubicBezTo>
                    <a:pt x="207" y="34"/>
                    <a:pt x="190" y="17"/>
                    <a:pt x="170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1" name="Google Shape;13991;p36"/>
            <p:cNvSpPr/>
            <p:nvPr/>
          </p:nvSpPr>
          <p:spPr>
            <a:xfrm>
              <a:off x="4664275" y="29608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7" y="0"/>
                  </a:moveTo>
                  <a:cubicBezTo>
                    <a:pt x="80" y="0"/>
                    <a:pt x="31" y="30"/>
                    <a:pt x="17" y="71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0" y="252"/>
                    <a:pt x="115" y="257"/>
                    <a:pt x="129" y="257"/>
                  </a:cubicBezTo>
                  <a:cubicBezTo>
                    <a:pt x="170" y="257"/>
                    <a:pt x="211" y="225"/>
                    <a:pt x="223" y="174"/>
                  </a:cubicBezTo>
                  <a:cubicBezTo>
                    <a:pt x="240" y="108"/>
                    <a:pt x="223" y="38"/>
                    <a:pt x="157" y="5"/>
                  </a:cubicBezTo>
                  <a:cubicBezTo>
                    <a:pt x="148" y="2"/>
                    <a:pt x="13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2" name="Google Shape;13992;p36"/>
            <p:cNvSpPr/>
            <p:nvPr/>
          </p:nvSpPr>
          <p:spPr>
            <a:xfrm>
              <a:off x="4766925" y="3020950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6" y="0"/>
                  </a:moveTo>
                  <a:cubicBezTo>
                    <a:pt x="98" y="0"/>
                    <a:pt x="48" y="33"/>
                    <a:pt x="34" y="91"/>
                  </a:cubicBezTo>
                  <a:cubicBezTo>
                    <a:pt x="1" y="140"/>
                    <a:pt x="34" y="227"/>
                    <a:pt x="87" y="243"/>
                  </a:cubicBezTo>
                  <a:cubicBezTo>
                    <a:pt x="105" y="253"/>
                    <a:pt x="122" y="258"/>
                    <a:pt x="138" y="258"/>
                  </a:cubicBezTo>
                  <a:cubicBezTo>
                    <a:pt x="181" y="258"/>
                    <a:pt x="216" y="225"/>
                    <a:pt x="240" y="177"/>
                  </a:cubicBezTo>
                  <a:cubicBezTo>
                    <a:pt x="256" y="107"/>
                    <a:pt x="223" y="37"/>
                    <a:pt x="174" y="4"/>
                  </a:cubicBezTo>
                  <a:cubicBezTo>
                    <a:pt x="165" y="1"/>
                    <a:pt x="155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3" name="Google Shape;13993;p36"/>
            <p:cNvSpPr/>
            <p:nvPr/>
          </p:nvSpPr>
          <p:spPr>
            <a:xfrm>
              <a:off x="4658300" y="29033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3" y="22"/>
                    <a:pt x="0" y="71"/>
                    <a:pt x="0" y="158"/>
                  </a:cubicBezTo>
                  <a:cubicBezTo>
                    <a:pt x="0" y="191"/>
                    <a:pt x="17" y="207"/>
                    <a:pt x="50" y="228"/>
                  </a:cubicBezTo>
                  <a:cubicBezTo>
                    <a:pt x="66" y="261"/>
                    <a:pt x="103" y="261"/>
                    <a:pt x="120" y="261"/>
                  </a:cubicBezTo>
                  <a:cubicBezTo>
                    <a:pt x="153" y="261"/>
                    <a:pt x="190" y="228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69" y="22"/>
                  </a:cubicBezTo>
                  <a:cubicBezTo>
                    <a:pt x="169" y="22"/>
                    <a:pt x="153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4" name="Google Shape;13994;p36"/>
            <p:cNvSpPr/>
            <p:nvPr/>
          </p:nvSpPr>
          <p:spPr>
            <a:xfrm>
              <a:off x="4661275" y="2930750"/>
              <a:ext cx="6025" cy="6450"/>
            </a:xfrm>
            <a:custGeom>
              <a:avLst/>
              <a:gdLst/>
              <a:ahLst/>
              <a:cxnLst/>
              <a:rect l="l" t="t" r="r" b="b"/>
              <a:pathLst>
                <a:path w="241" h="258" extrusionOk="0">
                  <a:moveTo>
                    <a:pt x="127" y="1"/>
                  </a:moveTo>
                  <a:cubicBezTo>
                    <a:pt x="82" y="1"/>
                    <a:pt x="31" y="33"/>
                    <a:pt x="17" y="91"/>
                  </a:cubicBezTo>
                  <a:cubicBezTo>
                    <a:pt x="1" y="108"/>
                    <a:pt x="1" y="124"/>
                    <a:pt x="1" y="141"/>
                  </a:cubicBezTo>
                  <a:cubicBezTo>
                    <a:pt x="17" y="194"/>
                    <a:pt x="34" y="227"/>
                    <a:pt x="71" y="244"/>
                  </a:cubicBezTo>
                  <a:cubicBezTo>
                    <a:pt x="92" y="253"/>
                    <a:pt x="110" y="258"/>
                    <a:pt x="127" y="258"/>
                  </a:cubicBezTo>
                  <a:cubicBezTo>
                    <a:pt x="149" y="258"/>
                    <a:pt x="169" y="249"/>
                    <a:pt x="191" y="227"/>
                  </a:cubicBezTo>
                  <a:cubicBezTo>
                    <a:pt x="207" y="211"/>
                    <a:pt x="207" y="194"/>
                    <a:pt x="224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5" name="Google Shape;13995;p36"/>
            <p:cNvSpPr/>
            <p:nvPr/>
          </p:nvSpPr>
          <p:spPr>
            <a:xfrm>
              <a:off x="4679725" y="2960025"/>
              <a:ext cx="2200" cy="4350"/>
            </a:xfrm>
            <a:custGeom>
              <a:avLst/>
              <a:gdLst/>
              <a:ahLst/>
              <a:cxnLst/>
              <a:rect l="l" t="t" r="r" b="b"/>
              <a:pathLst>
                <a:path w="88" h="174" extrusionOk="0">
                  <a:moveTo>
                    <a:pt x="87" y="0"/>
                  </a:moveTo>
                  <a:cubicBezTo>
                    <a:pt x="54" y="0"/>
                    <a:pt x="17" y="38"/>
                    <a:pt x="17" y="71"/>
                  </a:cubicBezTo>
                  <a:cubicBezTo>
                    <a:pt x="1" y="104"/>
                    <a:pt x="1" y="141"/>
                    <a:pt x="17" y="174"/>
                  </a:cubicBezTo>
                  <a:cubicBezTo>
                    <a:pt x="34" y="104"/>
                    <a:pt x="71" y="54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6" name="Google Shape;13996;p36"/>
            <p:cNvSpPr/>
            <p:nvPr/>
          </p:nvSpPr>
          <p:spPr>
            <a:xfrm>
              <a:off x="4827025" y="29806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54" y="21"/>
                    <a:pt x="1" y="70"/>
                    <a:pt x="17" y="157"/>
                  </a:cubicBezTo>
                  <a:cubicBezTo>
                    <a:pt x="17" y="190"/>
                    <a:pt x="38" y="206"/>
                    <a:pt x="54" y="227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207" y="243"/>
                    <a:pt x="244" y="173"/>
                    <a:pt x="244" y="103"/>
                  </a:cubicBezTo>
                  <a:cubicBezTo>
                    <a:pt x="223" y="54"/>
                    <a:pt x="207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7" name="Google Shape;13997;p36"/>
            <p:cNvSpPr/>
            <p:nvPr/>
          </p:nvSpPr>
          <p:spPr>
            <a:xfrm>
              <a:off x="4810325" y="2983600"/>
              <a:ext cx="6425" cy="6550"/>
            </a:xfrm>
            <a:custGeom>
              <a:avLst/>
              <a:gdLst/>
              <a:ahLst/>
              <a:cxnLst/>
              <a:rect l="l" t="t" r="r" b="b"/>
              <a:pathLst>
                <a:path w="257" h="262" extrusionOk="0">
                  <a:moveTo>
                    <a:pt x="140" y="0"/>
                  </a:moveTo>
                  <a:cubicBezTo>
                    <a:pt x="96" y="0"/>
                    <a:pt x="47" y="35"/>
                    <a:pt x="34" y="88"/>
                  </a:cubicBezTo>
                  <a:cubicBezTo>
                    <a:pt x="1" y="158"/>
                    <a:pt x="34" y="228"/>
                    <a:pt x="87" y="245"/>
                  </a:cubicBezTo>
                  <a:cubicBezTo>
                    <a:pt x="104" y="261"/>
                    <a:pt x="120" y="261"/>
                    <a:pt x="137" y="261"/>
                  </a:cubicBezTo>
                  <a:cubicBezTo>
                    <a:pt x="190" y="261"/>
                    <a:pt x="223" y="228"/>
                    <a:pt x="240" y="175"/>
                  </a:cubicBezTo>
                  <a:cubicBezTo>
                    <a:pt x="256" y="125"/>
                    <a:pt x="240" y="72"/>
                    <a:pt x="207" y="39"/>
                  </a:cubicBezTo>
                  <a:cubicBezTo>
                    <a:pt x="207" y="22"/>
                    <a:pt x="190" y="22"/>
                    <a:pt x="170" y="6"/>
                  </a:cubicBezTo>
                  <a:cubicBezTo>
                    <a:pt x="160" y="2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8" name="Google Shape;13998;p36"/>
            <p:cNvSpPr/>
            <p:nvPr/>
          </p:nvSpPr>
          <p:spPr>
            <a:xfrm>
              <a:off x="4823625" y="29493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33" y="17"/>
                    <a:pt x="0" y="87"/>
                    <a:pt x="17" y="157"/>
                  </a:cubicBezTo>
                  <a:cubicBezTo>
                    <a:pt x="17" y="190"/>
                    <a:pt x="33" y="223"/>
                    <a:pt x="71" y="244"/>
                  </a:cubicBezTo>
                  <a:cubicBezTo>
                    <a:pt x="82" y="256"/>
                    <a:pt x="94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4" y="17"/>
                    <a:pt x="174" y="17"/>
                    <a:pt x="153" y="17"/>
                  </a:cubicBezTo>
                  <a:lnTo>
                    <a:pt x="137" y="17"/>
                  </a:ln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9" name="Google Shape;13999;p36"/>
            <p:cNvSpPr/>
            <p:nvPr/>
          </p:nvSpPr>
          <p:spPr>
            <a:xfrm>
              <a:off x="4797450" y="29849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66" y="0"/>
                    <a:pt x="50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7" y="260"/>
                    <a:pt x="103" y="260"/>
                  </a:cubicBezTo>
                  <a:cubicBezTo>
                    <a:pt x="136" y="260"/>
                    <a:pt x="169" y="260"/>
                    <a:pt x="190" y="239"/>
                  </a:cubicBezTo>
                  <a:cubicBezTo>
                    <a:pt x="206" y="206"/>
                    <a:pt x="223" y="173"/>
                    <a:pt x="223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190" y="33"/>
                    <a:pt x="169" y="17"/>
                    <a:pt x="153" y="17"/>
                  </a:cubicBezTo>
                  <a:cubicBezTo>
                    <a:pt x="153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0" name="Google Shape;14000;p36"/>
            <p:cNvSpPr/>
            <p:nvPr/>
          </p:nvSpPr>
          <p:spPr>
            <a:xfrm>
              <a:off x="4781975" y="29899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5" y="0"/>
                    <a:pt x="109" y="2"/>
                    <a:pt x="104" y="7"/>
                  </a:cubicBezTo>
                  <a:lnTo>
                    <a:pt x="67" y="7"/>
                  </a:lnTo>
                  <a:cubicBezTo>
                    <a:pt x="34" y="24"/>
                    <a:pt x="1" y="94"/>
                    <a:pt x="17" y="143"/>
                  </a:cubicBezTo>
                  <a:cubicBezTo>
                    <a:pt x="17" y="181"/>
                    <a:pt x="34" y="214"/>
                    <a:pt x="50" y="230"/>
                  </a:cubicBezTo>
                  <a:cubicBezTo>
                    <a:pt x="67" y="246"/>
                    <a:pt x="104" y="267"/>
                    <a:pt x="137" y="267"/>
                  </a:cubicBezTo>
                  <a:cubicBezTo>
                    <a:pt x="190" y="246"/>
                    <a:pt x="240" y="181"/>
                    <a:pt x="223" y="110"/>
                  </a:cubicBezTo>
                  <a:lnTo>
                    <a:pt x="223" y="77"/>
                  </a:lnTo>
                  <a:cubicBezTo>
                    <a:pt x="207" y="40"/>
                    <a:pt x="190" y="24"/>
                    <a:pt x="153" y="7"/>
                  </a:cubicBezTo>
                  <a:cubicBezTo>
                    <a:pt x="142" y="7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1" name="Google Shape;14001;p36"/>
            <p:cNvSpPr/>
            <p:nvPr/>
          </p:nvSpPr>
          <p:spPr>
            <a:xfrm>
              <a:off x="4766525" y="29905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7"/>
                    <a:pt x="50" y="54"/>
                    <a:pt x="17" y="87"/>
                  </a:cubicBezTo>
                  <a:cubicBezTo>
                    <a:pt x="0" y="120"/>
                    <a:pt x="17" y="174"/>
                    <a:pt x="33" y="207"/>
                  </a:cubicBezTo>
                  <a:cubicBezTo>
                    <a:pt x="50" y="223"/>
                    <a:pt x="87" y="244"/>
                    <a:pt x="103" y="261"/>
                  </a:cubicBezTo>
                  <a:cubicBezTo>
                    <a:pt x="136" y="261"/>
                    <a:pt x="169" y="244"/>
                    <a:pt x="190" y="223"/>
                  </a:cubicBezTo>
                  <a:cubicBezTo>
                    <a:pt x="239" y="174"/>
                    <a:pt x="239" y="87"/>
                    <a:pt x="207" y="38"/>
                  </a:cubicBezTo>
                  <a:cubicBezTo>
                    <a:pt x="190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2" name="Google Shape;14002;p36"/>
            <p:cNvSpPr/>
            <p:nvPr/>
          </p:nvSpPr>
          <p:spPr>
            <a:xfrm>
              <a:off x="4775500" y="3007850"/>
              <a:ext cx="6100" cy="6450"/>
            </a:xfrm>
            <a:custGeom>
              <a:avLst/>
              <a:gdLst/>
              <a:ahLst/>
              <a:cxnLst/>
              <a:rect l="l" t="t" r="r" b="b"/>
              <a:pathLst>
                <a:path w="244" h="258" extrusionOk="0">
                  <a:moveTo>
                    <a:pt x="113" y="0"/>
                  </a:moveTo>
                  <a:cubicBezTo>
                    <a:pt x="71" y="0"/>
                    <a:pt x="32" y="31"/>
                    <a:pt x="17" y="83"/>
                  </a:cubicBezTo>
                  <a:cubicBezTo>
                    <a:pt x="0" y="149"/>
                    <a:pt x="17" y="219"/>
                    <a:pt x="70" y="252"/>
                  </a:cubicBezTo>
                  <a:cubicBezTo>
                    <a:pt x="83" y="256"/>
                    <a:pt x="96" y="258"/>
                    <a:pt x="109" y="258"/>
                  </a:cubicBezTo>
                  <a:cubicBezTo>
                    <a:pt x="163" y="258"/>
                    <a:pt x="209" y="223"/>
                    <a:pt x="223" y="170"/>
                  </a:cubicBezTo>
                  <a:cubicBezTo>
                    <a:pt x="243" y="99"/>
                    <a:pt x="206" y="29"/>
                    <a:pt x="157" y="13"/>
                  </a:cubicBezTo>
                  <a:cubicBezTo>
                    <a:pt x="142" y="4"/>
                    <a:pt x="127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3" name="Google Shape;14003;p36"/>
            <p:cNvSpPr/>
            <p:nvPr/>
          </p:nvSpPr>
          <p:spPr>
            <a:xfrm>
              <a:off x="4780225" y="30331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4" y="250"/>
                    <a:pt x="83" y="263"/>
                    <a:pt x="114" y="263"/>
                  </a:cubicBezTo>
                  <a:cubicBezTo>
                    <a:pt x="140" y="263"/>
                    <a:pt x="166" y="255"/>
                    <a:pt x="190" y="240"/>
                  </a:cubicBezTo>
                  <a:cubicBezTo>
                    <a:pt x="240" y="190"/>
                    <a:pt x="240" y="104"/>
                    <a:pt x="207" y="50"/>
                  </a:cubicBezTo>
                  <a:cubicBezTo>
                    <a:pt x="190" y="34"/>
                    <a:pt x="190" y="17"/>
                    <a:pt x="174" y="17"/>
                  </a:cubicBezTo>
                  <a:cubicBezTo>
                    <a:pt x="157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4" name="Google Shape;14004;p36"/>
            <p:cNvSpPr/>
            <p:nvPr/>
          </p:nvSpPr>
          <p:spPr>
            <a:xfrm>
              <a:off x="4679725" y="28359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71" y="1"/>
                    <a:pt x="54" y="17"/>
                    <a:pt x="34" y="54"/>
                  </a:cubicBezTo>
                  <a:cubicBezTo>
                    <a:pt x="17" y="87"/>
                    <a:pt x="1" y="120"/>
                    <a:pt x="17" y="157"/>
                  </a:cubicBezTo>
                  <a:cubicBezTo>
                    <a:pt x="17" y="190"/>
                    <a:pt x="34" y="207"/>
                    <a:pt x="54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1" y="244"/>
                    <a:pt x="240" y="174"/>
                    <a:pt x="224" y="104"/>
                  </a:cubicBezTo>
                  <a:cubicBezTo>
                    <a:pt x="224" y="71"/>
                    <a:pt x="207" y="54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5" name="Google Shape;14005;p36"/>
            <p:cNvSpPr/>
            <p:nvPr/>
          </p:nvSpPr>
          <p:spPr>
            <a:xfrm>
              <a:off x="4668600" y="28239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87" y="0"/>
                    <a:pt x="87" y="17"/>
                    <a:pt x="67" y="17"/>
                  </a:cubicBezTo>
                  <a:cubicBezTo>
                    <a:pt x="34" y="33"/>
                    <a:pt x="1" y="83"/>
                    <a:pt x="1" y="153"/>
                  </a:cubicBezTo>
                  <a:cubicBezTo>
                    <a:pt x="17" y="186"/>
                    <a:pt x="34" y="223"/>
                    <a:pt x="50" y="239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56"/>
                    <a:pt x="240" y="186"/>
                    <a:pt x="223" y="120"/>
                  </a:cubicBezTo>
                  <a:lnTo>
                    <a:pt x="223" y="83"/>
                  </a:lnTo>
                  <a:cubicBezTo>
                    <a:pt x="207" y="50"/>
                    <a:pt x="190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6" name="Google Shape;14006;p36"/>
            <p:cNvSpPr/>
            <p:nvPr/>
          </p:nvSpPr>
          <p:spPr>
            <a:xfrm>
              <a:off x="4652225" y="2871000"/>
              <a:ext cx="5675" cy="6600"/>
            </a:xfrm>
            <a:custGeom>
              <a:avLst/>
              <a:gdLst/>
              <a:ahLst/>
              <a:cxnLst/>
              <a:rect l="l" t="t" r="r" b="b"/>
              <a:pathLst>
                <a:path w="227" h="264" extrusionOk="0">
                  <a:moveTo>
                    <a:pt x="123" y="0"/>
                  </a:moveTo>
                  <a:cubicBezTo>
                    <a:pt x="116" y="0"/>
                    <a:pt x="110" y="2"/>
                    <a:pt x="103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81"/>
                    <a:pt x="21" y="214"/>
                    <a:pt x="54" y="230"/>
                  </a:cubicBezTo>
                  <a:cubicBezTo>
                    <a:pt x="70" y="247"/>
                    <a:pt x="103" y="263"/>
                    <a:pt x="140" y="263"/>
                  </a:cubicBezTo>
                  <a:cubicBezTo>
                    <a:pt x="190" y="247"/>
                    <a:pt x="227" y="181"/>
                    <a:pt x="227" y="111"/>
                  </a:cubicBezTo>
                  <a:cubicBezTo>
                    <a:pt x="227" y="78"/>
                    <a:pt x="206" y="41"/>
                    <a:pt x="173" y="24"/>
                  </a:cubicBezTo>
                  <a:lnTo>
                    <a:pt x="157" y="8"/>
                  </a:lnTo>
                  <a:cubicBezTo>
                    <a:pt x="146" y="8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7" name="Google Shape;14007;p36"/>
            <p:cNvSpPr/>
            <p:nvPr/>
          </p:nvSpPr>
          <p:spPr>
            <a:xfrm>
              <a:off x="4674175" y="2853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71"/>
                    <a:pt x="0" y="157"/>
                  </a:cubicBezTo>
                  <a:cubicBezTo>
                    <a:pt x="17" y="190"/>
                    <a:pt x="17" y="207"/>
                    <a:pt x="50" y="240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73" y="17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8" name="Google Shape;14008;p36"/>
            <p:cNvSpPr/>
            <p:nvPr/>
          </p:nvSpPr>
          <p:spPr>
            <a:xfrm>
              <a:off x="4665100" y="27913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3" y="0"/>
                  </a:moveTo>
                  <a:cubicBezTo>
                    <a:pt x="54" y="17"/>
                    <a:pt x="0" y="87"/>
                    <a:pt x="21" y="153"/>
                  </a:cubicBezTo>
                  <a:cubicBezTo>
                    <a:pt x="21" y="190"/>
                    <a:pt x="38" y="223"/>
                    <a:pt x="71" y="239"/>
                  </a:cubicBezTo>
                  <a:cubicBezTo>
                    <a:pt x="87" y="256"/>
                    <a:pt x="124" y="256"/>
                    <a:pt x="141" y="256"/>
                  </a:cubicBezTo>
                  <a:cubicBezTo>
                    <a:pt x="174" y="256"/>
                    <a:pt x="207" y="239"/>
                    <a:pt x="227" y="206"/>
                  </a:cubicBezTo>
                  <a:cubicBezTo>
                    <a:pt x="244" y="190"/>
                    <a:pt x="244" y="153"/>
                    <a:pt x="244" y="120"/>
                  </a:cubicBezTo>
                  <a:cubicBezTo>
                    <a:pt x="227" y="87"/>
                    <a:pt x="227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4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9" name="Google Shape;14009;p36"/>
            <p:cNvSpPr/>
            <p:nvPr/>
          </p:nvSpPr>
          <p:spPr>
            <a:xfrm>
              <a:off x="4682725" y="279152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91" y="1"/>
                  </a:moveTo>
                  <a:cubicBezTo>
                    <a:pt x="69" y="1"/>
                    <a:pt x="49" y="13"/>
                    <a:pt x="38" y="24"/>
                  </a:cubicBezTo>
                  <a:cubicBezTo>
                    <a:pt x="17" y="61"/>
                    <a:pt x="0" y="78"/>
                    <a:pt x="0" y="111"/>
                  </a:cubicBezTo>
                  <a:cubicBezTo>
                    <a:pt x="0" y="144"/>
                    <a:pt x="0" y="181"/>
                    <a:pt x="17" y="214"/>
                  </a:cubicBezTo>
                  <a:cubicBezTo>
                    <a:pt x="38" y="245"/>
                    <a:pt x="69" y="263"/>
                    <a:pt x="102" y="263"/>
                  </a:cubicBezTo>
                  <a:cubicBezTo>
                    <a:pt x="126" y="263"/>
                    <a:pt x="151" y="253"/>
                    <a:pt x="174" y="230"/>
                  </a:cubicBezTo>
                  <a:cubicBezTo>
                    <a:pt x="223" y="181"/>
                    <a:pt x="223" y="111"/>
                    <a:pt x="190" y="41"/>
                  </a:cubicBezTo>
                  <a:cubicBezTo>
                    <a:pt x="174" y="24"/>
                    <a:pt x="174" y="24"/>
                    <a:pt x="157" y="8"/>
                  </a:cubicBezTo>
                  <a:lnTo>
                    <a:pt x="120" y="8"/>
                  </a:lnTo>
                  <a:cubicBezTo>
                    <a:pt x="110" y="3"/>
                    <a:pt x="101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0" name="Google Shape;14010;p36"/>
            <p:cNvSpPr/>
            <p:nvPr/>
          </p:nvSpPr>
          <p:spPr>
            <a:xfrm>
              <a:off x="4684900" y="28664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57" y="1"/>
                  </a:moveTo>
                  <a:cubicBezTo>
                    <a:pt x="120" y="1"/>
                    <a:pt x="87" y="1"/>
                    <a:pt x="54" y="17"/>
                  </a:cubicBezTo>
                  <a:cubicBezTo>
                    <a:pt x="33" y="34"/>
                    <a:pt x="17" y="54"/>
                    <a:pt x="0" y="87"/>
                  </a:cubicBezTo>
                  <a:lnTo>
                    <a:pt x="0" y="174"/>
                  </a:lnTo>
                  <a:cubicBezTo>
                    <a:pt x="17" y="207"/>
                    <a:pt x="33" y="240"/>
                    <a:pt x="70" y="261"/>
                  </a:cubicBezTo>
                  <a:cubicBezTo>
                    <a:pt x="78" y="263"/>
                    <a:pt x="86" y="265"/>
                    <a:pt x="95" y="265"/>
                  </a:cubicBezTo>
                  <a:cubicBezTo>
                    <a:pt x="141" y="265"/>
                    <a:pt x="192" y="229"/>
                    <a:pt x="206" y="174"/>
                  </a:cubicBezTo>
                  <a:cubicBezTo>
                    <a:pt x="239" y="104"/>
                    <a:pt x="206" y="34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1" name="Google Shape;14011;p36"/>
            <p:cNvSpPr/>
            <p:nvPr/>
          </p:nvSpPr>
          <p:spPr>
            <a:xfrm>
              <a:off x="4793125" y="30017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70" y="17"/>
                    <a:pt x="54" y="33"/>
                    <a:pt x="33" y="50"/>
                  </a:cubicBezTo>
                  <a:cubicBezTo>
                    <a:pt x="17" y="83"/>
                    <a:pt x="0" y="120"/>
                    <a:pt x="17" y="153"/>
                  </a:cubicBezTo>
                  <a:cubicBezTo>
                    <a:pt x="17" y="186"/>
                    <a:pt x="33" y="223"/>
                    <a:pt x="54" y="239"/>
                  </a:cubicBezTo>
                  <a:cubicBezTo>
                    <a:pt x="77" y="251"/>
                    <a:pt x="92" y="263"/>
                    <a:pt x="111" y="263"/>
                  </a:cubicBezTo>
                  <a:cubicBezTo>
                    <a:pt x="118" y="263"/>
                    <a:pt x="126" y="261"/>
                    <a:pt x="136" y="256"/>
                  </a:cubicBezTo>
                  <a:cubicBezTo>
                    <a:pt x="206" y="256"/>
                    <a:pt x="239" y="186"/>
                    <a:pt x="223" y="120"/>
                  </a:cubicBezTo>
                  <a:cubicBezTo>
                    <a:pt x="223" y="83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2" name="Google Shape;14012;p36"/>
            <p:cNvSpPr/>
            <p:nvPr/>
          </p:nvSpPr>
          <p:spPr>
            <a:xfrm>
              <a:off x="4661700" y="28418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1" y="1"/>
                  </a:moveTo>
                  <a:cubicBezTo>
                    <a:pt x="96" y="1"/>
                    <a:pt x="50" y="33"/>
                    <a:pt x="33" y="73"/>
                  </a:cubicBezTo>
                  <a:cubicBezTo>
                    <a:pt x="0" y="143"/>
                    <a:pt x="33" y="229"/>
                    <a:pt x="87" y="246"/>
                  </a:cubicBezTo>
                  <a:cubicBezTo>
                    <a:pt x="106" y="255"/>
                    <a:pt x="123" y="259"/>
                    <a:pt x="138" y="259"/>
                  </a:cubicBezTo>
                  <a:cubicBezTo>
                    <a:pt x="182" y="259"/>
                    <a:pt x="215" y="227"/>
                    <a:pt x="239" y="176"/>
                  </a:cubicBezTo>
                  <a:cubicBezTo>
                    <a:pt x="260" y="110"/>
                    <a:pt x="223" y="40"/>
                    <a:pt x="174" y="7"/>
                  </a:cubicBezTo>
                  <a:cubicBezTo>
                    <a:pt x="163" y="3"/>
                    <a:pt x="152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3" name="Google Shape;14013;p36"/>
            <p:cNvSpPr/>
            <p:nvPr/>
          </p:nvSpPr>
          <p:spPr>
            <a:xfrm>
              <a:off x="4677575" y="28827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7" y="21"/>
                    <a:pt x="0" y="87"/>
                    <a:pt x="0" y="157"/>
                  </a:cubicBezTo>
                  <a:cubicBezTo>
                    <a:pt x="17" y="190"/>
                    <a:pt x="37" y="227"/>
                    <a:pt x="54" y="244"/>
                  </a:cubicBezTo>
                  <a:cubicBezTo>
                    <a:pt x="87" y="260"/>
                    <a:pt x="103" y="260"/>
                    <a:pt x="140" y="260"/>
                  </a:cubicBezTo>
                  <a:cubicBezTo>
                    <a:pt x="157" y="260"/>
                    <a:pt x="190" y="244"/>
                    <a:pt x="206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6" y="54"/>
                    <a:pt x="173" y="37"/>
                  </a:cubicBezTo>
                  <a:cubicBezTo>
                    <a:pt x="173" y="21"/>
                    <a:pt x="173" y="21"/>
                    <a:pt x="157" y="21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4" name="Google Shape;14014;p36"/>
            <p:cNvSpPr/>
            <p:nvPr/>
          </p:nvSpPr>
          <p:spPr>
            <a:xfrm>
              <a:off x="4658300" y="2808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17" y="186"/>
                    <a:pt x="33" y="223"/>
                    <a:pt x="50" y="240"/>
                  </a:cubicBezTo>
                  <a:cubicBezTo>
                    <a:pt x="61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6"/>
                  </a:cubicBezTo>
                  <a:cubicBezTo>
                    <a:pt x="190" y="256"/>
                    <a:pt x="239" y="186"/>
                    <a:pt x="223" y="120"/>
                  </a:cubicBezTo>
                  <a:cubicBezTo>
                    <a:pt x="223" y="83"/>
                    <a:pt x="206" y="50"/>
                    <a:pt x="190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5" name="Google Shape;14015;p36"/>
            <p:cNvSpPr/>
            <p:nvPr/>
          </p:nvSpPr>
          <p:spPr>
            <a:xfrm>
              <a:off x="4650975" y="29183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20" y="1"/>
                    <a:pt x="87" y="1"/>
                    <a:pt x="71" y="17"/>
                  </a:cubicBezTo>
                  <a:cubicBezTo>
                    <a:pt x="17" y="71"/>
                    <a:pt x="1" y="158"/>
                    <a:pt x="50" y="207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53" y="261"/>
                    <a:pt x="174" y="261"/>
                    <a:pt x="207" y="223"/>
                  </a:cubicBezTo>
                  <a:cubicBezTo>
                    <a:pt x="223" y="207"/>
                    <a:pt x="240" y="174"/>
                    <a:pt x="240" y="141"/>
                  </a:cubicBezTo>
                  <a:cubicBezTo>
                    <a:pt x="240" y="104"/>
                    <a:pt x="240" y="71"/>
                    <a:pt x="223" y="54"/>
                  </a:cubicBezTo>
                  <a:cubicBezTo>
                    <a:pt x="207" y="38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6" name="Google Shape;14016;p36"/>
            <p:cNvSpPr/>
            <p:nvPr/>
          </p:nvSpPr>
          <p:spPr>
            <a:xfrm>
              <a:off x="4649625" y="2890975"/>
              <a:ext cx="6125" cy="6325"/>
            </a:xfrm>
            <a:custGeom>
              <a:avLst/>
              <a:gdLst/>
              <a:ahLst/>
              <a:cxnLst/>
              <a:rect l="l" t="t" r="r" b="b"/>
              <a:pathLst>
                <a:path w="245" h="253" extrusionOk="0">
                  <a:moveTo>
                    <a:pt x="141" y="0"/>
                  </a:moveTo>
                  <a:cubicBezTo>
                    <a:pt x="104" y="0"/>
                    <a:pt x="71" y="0"/>
                    <a:pt x="55" y="17"/>
                  </a:cubicBezTo>
                  <a:cubicBezTo>
                    <a:pt x="38" y="50"/>
                    <a:pt x="22" y="66"/>
                    <a:pt x="22" y="103"/>
                  </a:cubicBezTo>
                  <a:cubicBezTo>
                    <a:pt x="1" y="136"/>
                    <a:pt x="22" y="169"/>
                    <a:pt x="38" y="206"/>
                  </a:cubicBezTo>
                  <a:cubicBezTo>
                    <a:pt x="57" y="235"/>
                    <a:pt x="89" y="253"/>
                    <a:pt x="122" y="253"/>
                  </a:cubicBezTo>
                  <a:cubicBezTo>
                    <a:pt x="146" y="253"/>
                    <a:pt x="170" y="244"/>
                    <a:pt x="191" y="223"/>
                  </a:cubicBezTo>
                  <a:cubicBezTo>
                    <a:pt x="244" y="186"/>
                    <a:pt x="244" y="103"/>
                    <a:pt x="207" y="50"/>
                  </a:cubicBezTo>
                  <a:cubicBezTo>
                    <a:pt x="191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7" name="Google Shape;14017;p36"/>
            <p:cNvSpPr/>
            <p:nvPr/>
          </p:nvSpPr>
          <p:spPr>
            <a:xfrm>
              <a:off x="4647050" y="293517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71" y="1"/>
                    <a:pt x="55" y="17"/>
                    <a:pt x="38" y="50"/>
                  </a:cubicBezTo>
                  <a:cubicBezTo>
                    <a:pt x="22" y="87"/>
                    <a:pt x="1" y="120"/>
                    <a:pt x="1" y="153"/>
                  </a:cubicBezTo>
                  <a:cubicBezTo>
                    <a:pt x="22" y="191"/>
                    <a:pt x="38" y="207"/>
                    <a:pt x="55" y="240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1" y="240"/>
                    <a:pt x="244" y="191"/>
                    <a:pt x="228" y="104"/>
                  </a:cubicBezTo>
                  <a:cubicBezTo>
                    <a:pt x="228" y="67"/>
                    <a:pt x="207" y="50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8" name="Google Shape;14018;p36"/>
            <p:cNvSpPr/>
            <p:nvPr/>
          </p:nvSpPr>
          <p:spPr>
            <a:xfrm>
              <a:off x="4653150" y="282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67"/>
                    <a:pt x="0" y="153"/>
                    <a:pt x="33" y="207"/>
                  </a:cubicBezTo>
                  <a:cubicBezTo>
                    <a:pt x="50" y="240"/>
                    <a:pt x="66" y="256"/>
                    <a:pt x="103" y="256"/>
                  </a:cubicBezTo>
                  <a:cubicBezTo>
                    <a:pt x="136" y="256"/>
                    <a:pt x="169" y="256"/>
                    <a:pt x="190" y="223"/>
                  </a:cubicBezTo>
                  <a:cubicBezTo>
                    <a:pt x="239" y="190"/>
                    <a:pt x="239" y="104"/>
                    <a:pt x="206" y="50"/>
                  </a:cubicBezTo>
                  <a:cubicBezTo>
                    <a:pt x="190" y="34"/>
                    <a:pt x="169" y="17"/>
                    <a:pt x="153" y="17"/>
                  </a:cubicBezTo>
                  <a:cubicBezTo>
                    <a:pt x="153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9" name="Google Shape;14019;p36"/>
            <p:cNvSpPr/>
            <p:nvPr/>
          </p:nvSpPr>
          <p:spPr>
            <a:xfrm>
              <a:off x="4650150" y="2794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7" y="0"/>
                  </a:moveTo>
                  <a:cubicBezTo>
                    <a:pt x="84" y="0"/>
                    <a:pt x="62" y="12"/>
                    <a:pt x="50" y="23"/>
                  </a:cubicBezTo>
                  <a:cubicBezTo>
                    <a:pt x="1" y="77"/>
                    <a:pt x="1" y="164"/>
                    <a:pt x="34" y="213"/>
                  </a:cubicBezTo>
                  <a:cubicBezTo>
                    <a:pt x="50" y="230"/>
                    <a:pt x="83" y="246"/>
                    <a:pt x="104" y="267"/>
                  </a:cubicBezTo>
                  <a:cubicBezTo>
                    <a:pt x="137" y="267"/>
                    <a:pt x="170" y="246"/>
                    <a:pt x="186" y="230"/>
                  </a:cubicBezTo>
                  <a:cubicBezTo>
                    <a:pt x="223" y="213"/>
                    <a:pt x="223" y="180"/>
                    <a:pt x="240" y="143"/>
                  </a:cubicBezTo>
                  <a:cubicBezTo>
                    <a:pt x="240" y="110"/>
                    <a:pt x="223" y="77"/>
                    <a:pt x="207" y="40"/>
                  </a:cubicBezTo>
                  <a:cubicBezTo>
                    <a:pt x="186" y="23"/>
                    <a:pt x="186" y="23"/>
                    <a:pt x="153" y="7"/>
                  </a:cubicBezTo>
                  <a:lnTo>
                    <a:pt x="137" y="7"/>
                  </a:lnTo>
                  <a:cubicBezTo>
                    <a:pt x="127" y="2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0" name="Google Shape;14020;p36"/>
            <p:cNvSpPr/>
            <p:nvPr/>
          </p:nvSpPr>
          <p:spPr>
            <a:xfrm>
              <a:off x="4646650" y="28410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"/>
                    <a:pt x="0" y="71"/>
                    <a:pt x="17" y="141"/>
                  </a:cubicBezTo>
                  <a:cubicBezTo>
                    <a:pt x="17" y="174"/>
                    <a:pt x="38" y="207"/>
                    <a:pt x="54" y="223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207" y="244"/>
                    <a:pt x="244" y="174"/>
                    <a:pt x="223" y="104"/>
                  </a:cubicBezTo>
                  <a:cubicBezTo>
                    <a:pt x="223" y="71"/>
                    <a:pt x="207" y="38"/>
                    <a:pt x="190" y="17"/>
                  </a:cubicBezTo>
                  <a:cubicBezTo>
                    <a:pt x="174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1" name="Google Shape;14021;p36"/>
            <p:cNvSpPr/>
            <p:nvPr/>
          </p:nvSpPr>
          <p:spPr>
            <a:xfrm>
              <a:off x="4684075" y="28190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7" y="1"/>
                  </a:moveTo>
                  <a:cubicBezTo>
                    <a:pt x="83" y="1"/>
                    <a:pt x="61" y="12"/>
                    <a:pt x="50" y="24"/>
                  </a:cubicBezTo>
                  <a:cubicBezTo>
                    <a:pt x="0" y="74"/>
                    <a:pt x="0" y="160"/>
                    <a:pt x="33" y="214"/>
                  </a:cubicBezTo>
                  <a:cubicBezTo>
                    <a:pt x="50" y="247"/>
                    <a:pt x="66" y="263"/>
                    <a:pt x="103" y="263"/>
                  </a:cubicBezTo>
                  <a:cubicBezTo>
                    <a:pt x="136" y="263"/>
                    <a:pt x="169" y="247"/>
                    <a:pt x="190" y="230"/>
                  </a:cubicBezTo>
                  <a:cubicBezTo>
                    <a:pt x="206" y="214"/>
                    <a:pt x="223" y="177"/>
                    <a:pt x="223" y="144"/>
                  </a:cubicBezTo>
                  <a:cubicBezTo>
                    <a:pt x="223" y="111"/>
                    <a:pt x="223" y="74"/>
                    <a:pt x="206" y="41"/>
                  </a:cubicBezTo>
                  <a:cubicBezTo>
                    <a:pt x="190" y="24"/>
                    <a:pt x="169" y="24"/>
                    <a:pt x="153" y="8"/>
                  </a:cubicBezTo>
                  <a:lnTo>
                    <a:pt x="136" y="8"/>
                  </a:lnTo>
                  <a:cubicBezTo>
                    <a:pt x="126" y="3"/>
                    <a:pt x="116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2" name="Google Shape;14022;p36"/>
            <p:cNvSpPr/>
            <p:nvPr/>
          </p:nvSpPr>
          <p:spPr>
            <a:xfrm>
              <a:off x="4589550" y="285097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7" y="0"/>
                  </a:moveTo>
                  <a:cubicBezTo>
                    <a:pt x="70" y="17"/>
                    <a:pt x="33" y="33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23"/>
                    <a:pt x="54" y="240"/>
                  </a:cubicBezTo>
                  <a:cubicBezTo>
                    <a:pt x="66" y="254"/>
                    <a:pt x="86" y="267"/>
                    <a:pt x="102" y="267"/>
                  </a:cubicBezTo>
                  <a:cubicBezTo>
                    <a:pt x="109" y="267"/>
                    <a:pt x="115" y="265"/>
                    <a:pt x="120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06" y="87"/>
                    <a:pt x="206" y="54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3" name="Google Shape;14023;p36"/>
            <p:cNvSpPr/>
            <p:nvPr/>
          </p:nvSpPr>
          <p:spPr>
            <a:xfrm>
              <a:off x="4586550" y="29476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4" y="17"/>
                    <a:pt x="1" y="67"/>
                    <a:pt x="1" y="153"/>
                  </a:cubicBezTo>
                  <a:cubicBezTo>
                    <a:pt x="1" y="186"/>
                    <a:pt x="17" y="207"/>
                    <a:pt x="50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4" name="Google Shape;14024;p36"/>
            <p:cNvSpPr/>
            <p:nvPr/>
          </p:nvSpPr>
          <p:spPr>
            <a:xfrm>
              <a:off x="4591300" y="29273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0" y="157"/>
                    <a:pt x="17" y="227"/>
                    <a:pt x="87" y="260"/>
                  </a:cubicBezTo>
                  <a:cubicBezTo>
                    <a:pt x="95" y="263"/>
                    <a:pt x="104" y="264"/>
                    <a:pt x="114" y="264"/>
                  </a:cubicBezTo>
                  <a:cubicBezTo>
                    <a:pt x="159" y="264"/>
                    <a:pt x="209" y="232"/>
                    <a:pt x="223" y="174"/>
                  </a:cubicBezTo>
                  <a:cubicBezTo>
                    <a:pt x="240" y="108"/>
                    <a:pt x="223" y="38"/>
                    <a:pt x="153" y="5"/>
                  </a:cubicBez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5" name="Google Shape;14025;p36"/>
            <p:cNvSpPr/>
            <p:nvPr/>
          </p:nvSpPr>
          <p:spPr>
            <a:xfrm>
              <a:off x="4591300" y="29776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50" y="0"/>
                    <a:pt x="0" y="71"/>
                    <a:pt x="17" y="141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69" y="244"/>
                    <a:pt x="190" y="223"/>
                    <a:pt x="207" y="207"/>
                  </a:cubicBezTo>
                  <a:cubicBezTo>
                    <a:pt x="223" y="174"/>
                    <a:pt x="240" y="141"/>
                    <a:pt x="223" y="104"/>
                  </a:cubicBezTo>
                  <a:cubicBezTo>
                    <a:pt x="223" y="71"/>
                    <a:pt x="207" y="38"/>
                    <a:pt x="190" y="17"/>
                  </a:cubicBezTo>
                  <a:cubicBezTo>
                    <a:pt x="169" y="17"/>
                    <a:pt x="169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6" name="Google Shape;14026;p36"/>
            <p:cNvSpPr/>
            <p:nvPr/>
          </p:nvSpPr>
          <p:spPr>
            <a:xfrm>
              <a:off x="4765600" y="30369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06"/>
                    <a:pt x="54" y="243"/>
                  </a:cubicBezTo>
                  <a:cubicBezTo>
                    <a:pt x="70" y="260"/>
                    <a:pt x="103" y="260"/>
                    <a:pt x="140" y="260"/>
                  </a:cubicBezTo>
                  <a:cubicBezTo>
                    <a:pt x="190" y="243"/>
                    <a:pt x="244" y="173"/>
                    <a:pt x="227" y="103"/>
                  </a:cubicBezTo>
                  <a:cubicBezTo>
                    <a:pt x="227" y="70"/>
                    <a:pt x="206" y="54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7" name="Google Shape;14027;p36"/>
            <p:cNvSpPr/>
            <p:nvPr/>
          </p:nvSpPr>
          <p:spPr>
            <a:xfrm>
              <a:off x="4625200" y="30026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06"/>
                    <a:pt x="50" y="239"/>
                  </a:cubicBezTo>
                  <a:cubicBezTo>
                    <a:pt x="87" y="256"/>
                    <a:pt x="120" y="256"/>
                    <a:pt x="137" y="256"/>
                  </a:cubicBezTo>
                  <a:cubicBezTo>
                    <a:pt x="174" y="256"/>
                    <a:pt x="191" y="239"/>
                    <a:pt x="207" y="206"/>
                  </a:cubicBezTo>
                  <a:cubicBezTo>
                    <a:pt x="223" y="173"/>
                    <a:pt x="240" y="136"/>
                    <a:pt x="240" y="103"/>
                  </a:cubicBezTo>
                  <a:cubicBezTo>
                    <a:pt x="223" y="70"/>
                    <a:pt x="207" y="50"/>
                    <a:pt x="191" y="17"/>
                  </a:cubicBezTo>
                  <a:cubicBezTo>
                    <a:pt x="191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8" name="Google Shape;14028;p36"/>
            <p:cNvSpPr/>
            <p:nvPr/>
          </p:nvSpPr>
          <p:spPr>
            <a:xfrm>
              <a:off x="4752700" y="3023625"/>
              <a:ext cx="6125" cy="6675"/>
            </a:xfrm>
            <a:custGeom>
              <a:avLst/>
              <a:gdLst/>
              <a:ahLst/>
              <a:cxnLst/>
              <a:rect l="l" t="t" r="r" b="b"/>
              <a:pathLst>
                <a:path w="245" h="267" extrusionOk="0">
                  <a:moveTo>
                    <a:pt x="104" y="0"/>
                  </a:moveTo>
                  <a:cubicBezTo>
                    <a:pt x="54" y="17"/>
                    <a:pt x="1" y="87"/>
                    <a:pt x="22" y="157"/>
                  </a:cubicBezTo>
                  <a:cubicBezTo>
                    <a:pt x="22" y="190"/>
                    <a:pt x="38" y="223"/>
                    <a:pt x="54" y="239"/>
                  </a:cubicBezTo>
                  <a:cubicBezTo>
                    <a:pt x="78" y="254"/>
                    <a:pt x="93" y="267"/>
                    <a:pt x="113" y="267"/>
                  </a:cubicBezTo>
                  <a:cubicBezTo>
                    <a:pt x="122" y="267"/>
                    <a:pt x="130" y="265"/>
                    <a:pt x="141" y="260"/>
                  </a:cubicBezTo>
                  <a:cubicBezTo>
                    <a:pt x="207" y="260"/>
                    <a:pt x="244" y="190"/>
                    <a:pt x="228" y="120"/>
                  </a:cubicBezTo>
                  <a:cubicBezTo>
                    <a:pt x="228" y="87"/>
                    <a:pt x="207" y="54"/>
                    <a:pt x="191" y="33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41" y="0"/>
                    <a:pt x="12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9" name="Google Shape;14029;p36"/>
            <p:cNvSpPr/>
            <p:nvPr/>
          </p:nvSpPr>
          <p:spPr>
            <a:xfrm>
              <a:off x="4645000" y="2981975"/>
              <a:ext cx="5600" cy="6625"/>
            </a:xfrm>
            <a:custGeom>
              <a:avLst/>
              <a:gdLst/>
              <a:ahLst/>
              <a:cxnLst/>
              <a:rect l="l" t="t" r="r" b="b"/>
              <a:pathLst>
                <a:path w="224" h="265" extrusionOk="0">
                  <a:moveTo>
                    <a:pt x="8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33" y="223"/>
                    <a:pt x="50" y="240"/>
                  </a:cubicBezTo>
                  <a:cubicBezTo>
                    <a:pt x="61" y="251"/>
                    <a:pt x="83" y="265"/>
                    <a:pt x="101" y="265"/>
                  </a:cubicBezTo>
                  <a:cubicBezTo>
                    <a:pt x="108" y="265"/>
                    <a:pt x="115" y="262"/>
                    <a:pt x="120" y="256"/>
                  </a:cubicBezTo>
                  <a:cubicBezTo>
                    <a:pt x="153" y="256"/>
                    <a:pt x="186" y="240"/>
                    <a:pt x="207" y="207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7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0" name="Google Shape;14030;p36"/>
            <p:cNvSpPr/>
            <p:nvPr/>
          </p:nvSpPr>
          <p:spPr>
            <a:xfrm>
              <a:off x="4614075" y="2940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34" y="17"/>
                    <a:pt x="1" y="66"/>
                    <a:pt x="1" y="153"/>
                  </a:cubicBezTo>
                  <a:cubicBezTo>
                    <a:pt x="17" y="190"/>
                    <a:pt x="34" y="206"/>
                    <a:pt x="50" y="239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39"/>
                    <a:pt x="240" y="169"/>
                    <a:pt x="223" y="103"/>
                  </a:cubicBezTo>
                  <a:cubicBezTo>
                    <a:pt x="223" y="66"/>
                    <a:pt x="207" y="49"/>
                    <a:pt x="186" y="17"/>
                  </a:cubicBezTo>
                  <a:cubicBezTo>
                    <a:pt x="17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1" name="Google Shape;14031;p36"/>
            <p:cNvSpPr/>
            <p:nvPr/>
          </p:nvSpPr>
          <p:spPr>
            <a:xfrm>
              <a:off x="4595525" y="29124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1"/>
                  </a:moveTo>
                  <a:cubicBezTo>
                    <a:pt x="104" y="1"/>
                    <a:pt x="87" y="17"/>
                    <a:pt x="54" y="34"/>
                  </a:cubicBezTo>
                  <a:cubicBezTo>
                    <a:pt x="21" y="87"/>
                    <a:pt x="0" y="153"/>
                    <a:pt x="38" y="223"/>
                  </a:cubicBezTo>
                  <a:cubicBezTo>
                    <a:pt x="54" y="240"/>
                    <a:pt x="87" y="256"/>
                    <a:pt x="124" y="256"/>
                  </a:cubicBezTo>
                  <a:cubicBezTo>
                    <a:pt x="129" y="262"/>
                    <a:pt x="135" y="265"/>
                    <a:pt x="143" y="265"/>
                  </a:cubicBezTo>
                  <a:cubicBezTo>
                    <a:pt x="159" y="265"/>
                    <a:pt x="179" y="251"/>
                    <a:pt x="190" y="240"/>
                  </a:cubicBezTo>
                  <a:cubicBezTo>
                    <a:pt x="227" y="223"/>
                    <a:pt x="244" y="190"/>
                    <a:pt x="244" y="153"/>
                  </a:cubicBezTo>
                  <a:cubicBezTo>
                    <a:pt x="244" y="120"/>
                    <a:pt x="244" y="87"/>
                    <a:pt x="207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57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2" name="Google Shape;14032;p36"/>
            <p:cNvSpPr/>
            <p:nvPr/>
          </p:nvSpPr>
          <p:spPr>
            <a:xfrm>
              <a:off x="4599025" y="294212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22"/>
                    <a:pt x="87" y="255"/>
                  </a:cubicBezTo>
                  <a:cubicBezTo>
                    <a:pt x="96" y="258"/>
                    <a:pt x="105" y="259"/>
                    <a:pt x="115" y="259"/>
                  </a:cubicBezTo>
                  <a:cubicBezTo>
                    <a:pt x="160" y="259"/>
                    <a:pt x="210" y="229"/>
                    <a:pt x="223" y="185"/>
                  </a:cubicBezTo>
                  <a:cubicBezTo>
                    <a:pt x="256" y="119"/>
                    <a:pt x="223" y="32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3" name="Google Shape;14033;p36"/>
            <p:cNvSpPr/>
            <p:nvPr/>
          </p:nvSpPr>
          <p:spPr>
            <a:xfrm>
              <a:off x="4591300" y="2883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0" y="157"/>
                    <a:pt x="33" y="227"/>
                    <a:pt x="87" y="260"/>
                  </a:cubicBezTo>
                  <a:lnTo>
                    <a:pt x="136" y="260"/>
                  </a:lnTo>
                  <a:cubicBezTo>
                    <a:pt x="169" y="260"/>
                    <a:pt x="207" y="227"/>
                    <a:pt x="223" y="173"/>
                  </a:cubicBezTo>
                  <a:cubicBezTo>
                    <a:pt x="240" y="124"/>
                    <a:pt x="223" y="70"/>
                    <a:pt x="207" y="37"/>
                  </a:cubicBezTo>
                  <a:cubicBezTo>
                    <a:pt x="190" y="37"/>
                    <a:pt x="169" y="21"/>
                    <a:pt x="153" y="4"/>
                  </a:cubicBez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4" name="Google Shape;14034;p36"/>
            <p:cNvSpPr/>
            <p:nvPr/>
          </p:nvSpPr>
          <p:spPr>
            <a:xfrm>
              <a:off x="4592950" y="2962200"/>
              <a:ext cx="5700" cy="6500"/>
            </a:xfrm>
            <a:custGeom>
              <a:avLst/>
              <a:gdLst/>
              <a:ahLst/>
              <a:cxnLst/>
              <a:rect l="l" t="t" r="r" b="b"/>
              <a:pathLst>
                <a:path w="228" h="260" extrusionOk="0">
                  <a:moveTo>
                    <a:pt x="103" y="0"/>
                  </a:moveTo>
                  <a:cubicBezTo>
                    <a:pt x="37" y="0"/>
                    <a:pt x="0" y="70"/>
                    <a:pt x="0" y="140"/>
                  </a:cubicBezTo>
                  <a:cubicBezTo>
                    <a:pt x="21" y="223"/>
                    <a:pt x="70" y="260"/>
                    <a:pt x="141" y="260"/>
                  </a:cubicBezTo>
                  <a:cubicBezTo>
                    <a:pt x="157" y="243"/>
                    <a:pt x="190" y="223"/>
                    <a:pt x="207" y="206"/>
                  </a:cubicBezTo>
                  <a:cubicBezTo>
                    <a:pt x="227" y="173"/>
                    <a:pt x="227" y="140"/>
                    <a:pt x="227" y="103"/>
                  </a:cubicBezTo>
                  <a:cubicBezTo>
                    <a:pt x="227" y="70"/>
                    <a:pt x="207" y="37"/>
                    <a:pt x="174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5" name="Google Shape;14035;p36"/>
            <p:cNvSpPr/>
            <p:nvPr/>
          </p:nvSpPr>
          <p:spPr>
            <a:xfrm>
              <a:off x="4602850" y="289612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7" y="0"/>
                  </a:moveTo>
                  <a:cubicBezTo>
                    <a:pt x="70" y="0"/>
                    <a:pt x="37" y="17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37" y="239"/>
                  </a:cubicBezTo>
                  <a:cubicBezTo>
                    <a:pt x="70" y="256"/>
                    <a:pt x="87" y="256"/>
                    <a:pt x="120" y="256"/>
                  </a:cubicBezTo>
                  <a:cubicBezTo>
                    <a:pt x="190" y="239"/>
                    <a:pt x="223" y="186"/>
                    <a:pt x="223" y="103"/>
                  </a:cubicBezTo>
                  <a:cubicBezTo>
                    <a:pt x="206" y="66"/>
                    <a:pt x="190" y="50"/>
                    <a:pt x="173" y="17"/>
                  </a:cubicBezTo>
                  <a:lnTo>
                    <a:pt x="157" y="17"/>
                  </a:lnTo>
                  <a:cubicBezTo>
                    <a:pt x="120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6" name="Google Shape;14036;p36"/>
            <p:cNvSpPr/>
            <p:nvPr/>
          </p:nvSpPr>
          <p:spPr>
            <a:xfrm>
              <a:off x="4588300" y="28974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1" y="0"/>
                  </a:moveTo>
                  <a:cubicBezTo>
                    <a:pt x="71" y="0"/>
                    <a:pt x="29" y="32"/>
                    <a:pt x="17" y="83"/>
                  </a:cubicBezTo>
                  <a:cubicBezTo>
                    <a:pt x="1" y="100"/>
                    <a:pt x="1" y="116"/>
                    <a:pt x="1" y="133"/>
                  </a:cubicBezTo>
                  <a:cubicBezTo>
                    <a:pt x="1" y="186"/>
                    <a:pt x="34" y="236"/>
                    <a:pt x="67" y="257"/>
                  </a:cubicBezTo>
                  <a:cubicBezTo>
                    <a:pt x="81" y="261"/>
                    <a:pt x="94" y="263"/>
                    <a:pt x="105" y="263"/>
                  </a:cubicBezTo>
                  <a:cubicBezTo>
                    <a:pt x="138" y="263"/>
                    <a:pt x="162" y="247"/>
                    <a:pt x="186" y="219"/>
                  </a:cubicBezTo>
                  <a:cubicBezTo>
                    <a:pt x="207" y="219"/>
                    <a:pt x="207" y="203"/>
                    <a:pt x="223" y="170"/>
                  </a:cubicBezTo>
                  <a:cubicBezTo>
                    <a:pt x="240" y="116"/>
                    <a:pt x="207" y="30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7" name="Google Shape;14037;p36"/>
            <p:cNvSpPr/>
            <p:nvPr/>
          </p:nvSpPr>
          <p:spPr>
            <a:xfrm>
              <a:off x="4592525" y="300715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6" y="1"/>
                  </a:moveTo>
                  <a:cubicBezTo>
                    <a:pt x="117" y="1"/>
                    <a:pt x="109" y="2"/>
                    <a:pt x="104" y="8"/>
                  </a:cubicBezTo>
                  <a:cubicBezTo>
                    <a:pt x="54" y="8"/>
                    <a:pt x="1" y="74"/>
                    <a:pt x="17" y="144"/>
                  </a:cubicBezTo>
                  <a:cubicBezTo>
                    <a:pt x="17" y="177"/>
                    <a:pt x="38" y="214"/>
                    <a:pt x="71" y="231"/>
                  </a:cubicBezTo>
                  <a:cubicBezTo>
                    <a:pt x="87" y="247"/>
                    <a:pt x="120" y="264"/>
                    <a:pt x="141" y="264"/>
                  </a:cubicBezTo>
                  <a:cubicBezTo>
                    <a:pt x="207" y="247"/>
                    <a:pt x="244" y="177"/>
                    <a:pt x="244" y="111"/>
                  </a:cubicBezTo>
                  <a:cubicBezTo>
                    <a:pt x="224" y="74"/>
                    <a:pt x="224" y="41"/>
                    <a:pt x="191" y="24"/>
                  </a:cubicBezTo>
                  <a:lnTo>
                    <a:pt x="174" y="8"/>
                  </a:lnTo>
                  <a:cubicBezTo>
                    <a:pt x="163" y="8"/>
                    <a:pt x="14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8" name="Google Shape;14038;p36"/>
            <p:cNvSpPr/>
            <p:nvPr/>
          </p:nvSpPr>
          <p:spPr>
            <a:xfrm>
              <a:off x="4587375" y="3022800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41" y="0"/>
                  </a:moveTo>
                  <a:cubicBezTo>
                    <a:pt x="104" y="0"/>
                    <a:pt x="87" y="17"/>
                    <a:pt x="54" y="33"/>
                  </a:cubicBezTo>
                  <a:cubicBezTo>
                    <a:pt x="17" y="87"/>
                    <a:pt x="1" y="153"/>
                    <a:pt x="38" y="223"/>
                  </a:cubicBezTo>
                  <a:cubicBezTo>
                    <a:pt x="71" y="239"/>
                    <a:pt x="87" y="256"/>
                    <a:pt x="120" y="256"/>
                  </a:cubicBezTo>
                  <a:cubicBezTo>
                    <a:pt x="126" y="261"/>
                    <a:pt x="133" y="263"/>
                    <a:pt x="141" y="263"/>
                  </a:cubicBezTo>
                  <a:cubicBezTo>
                    <a:pt x="159" y="263"/>
                    <a:pt x="179" y="251"/>
                    <a:pt x="190" y="239"/>
                  </a:cubicBezTo>
                  <a:cubicBezTo>
                    <a:pt x="244" y="190"/>
                    <a:pt x="260" y="103"/>
                    <a:pt x="207" y="50"/>
                  </a:cubicBezTo>
                  <a:cubicBezTo>
                    <a:pt x="207" y="33"/>
                    <a:pt x="190" y="17"/>
                    <a:pt x="174" y="17"/>
                  </a:cubicBezTo>
                  <a:cubicBezTo>
                    <a:pt x="157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9" name="Google Shape;14039;p36"/>
            <p:cNvSpPr/>
            <p:nvPr/>
          </p:nvSpPr>
          <p:spPr>
            <a:xfrm>
              <a:off x="4732600" y="3014150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04" y="0"/>
                  </a:moveTo>
                  <a:cubicBezTo>
                    <a:pt x="34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3"/>
                  </a:cubicBezTo>
                  <a:cubicBezTo>
                    <a:pt x="74" y="255"/>
                    <a:pt x="91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86" y="260"/>
                    <a:pt x="240" y="190"/>
                    <a:pt x="224" y="124"/>
                  </a:cubicBezTo>
                  <a:cubicBezTo>
                    <a:pt x="224" y="87"/>
                    <a:pt x="207" y="54"/>
                    <a:pt x="186" y="37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0" name="Google Shape;14040;p36"/>
            <p:cNvSpPr/>
            <p:nvPr/>
          </p:nvSpPr>
          <p:spPr>
            <a:xfrm>
              <a:off x="4717975" y="30154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20" y="1"/>
                  </a:moveTo>
                  <a:cubicBezTo>
                    <a:pt x="104" y="1"/>
                    <a:pt x="87" y="17"/>
                    <a:pt x="50" y="17"/>
                  </a:cubicBezTo>
                  <a:cubicBezTo>
                    <a:pt x="17" y="34"/>
                    <a:pt x="0" y="87"/>
                    <a:pt x="0" y="153"/>
                  </a:cubicBezTo>
                  <a:cubicBezTo>
                    <a:pt x="17" y="190"/>
                    <a:pt x="33" y="223"/>
                    <a:pt x="50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53" y="256"/>
                    <a:pt x="190" y="240"/>
                    <a:pt x="207" y="207"/>
                  </a:cubicBezTo>
                  <a:cubicBezTo>
                    <a:pt x="223" y="174"/>
                    <a:pt x="223" y="137"/>
                    <a:pt x="223" y="104"/>
                  </a:cubicBezTo>
                  <a:cubicBezTo>
                    <a:pt x="223" y="71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1" name="Google Shape;14041;p36"/>
            <p:cNvSpPr/>
            <p:nvPr/>
          </p:nvSpPr>
          <p:spPr>
            <a:xfrm>
              <a:off x="4702925" y="3017650"/>
              <a:ext cx="5600" cy="6000"/>
            </a:xfrm>
            <a:custGeom>
              <a:avLst/>
              <a:gdLst/>
              <a:ahLst/>
              <a:cxnLst/>
              <a:rect l="l" t="t" r="r" b="b"/>
              <a:pathLst>
                <a:path w="224" h="240" extrusionOk="0">
                  <a:moveTo>
                    <a:pt x="54" y="0"/>
                  </a:moveTo>
                  <a:cubicBezTo>
                    <a:pt x="34" y="0"/>
                    <a:pt x="34" y="17"/>
                    <a:pt x="17" y="33"/>
                  </a:cubicBezTo>
                  <a:cubicBezTo>
                    <a:pt x="1" y="50"/>
                    <a:pt x="1" y="87"/>
                    <a:pt x="1" y="120"/>
                  </a:cubicBezTo>
                  <a:cubicBezTo>
                    <a:pt x="1" y="153"/>
                    <a:pt x="17" y="190"/>
                    <a:pt x="54" y="206"/>
                  </a:cubicBezTo>
                  <a:cubicBezTo>
                    <a:pt x="71" y="239"/>
                    <a:pt x="104" y="239"/>
                    <a:pt x="120" y="239"/>
                  </a:cubicBezTo>
                  <a:cubicBezTo>
                    <a:pt x="190" y="223"/>
                    <a:pt x="223" y="153"/>
                    <a:pt x="223" y="87"/>
                  </a:cubicBezTo>
                  <a:cubicBezTo>
                    <a:pt x="223" y="50"/>
                    <a:pt x="207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2" name="Google Shape;14042;p36"/>
            <p:cNvSpPr/>
            <p:nvPr/>
          </p:nvSpPr>
          <p:spPr>
            <a:xfrm>
              <a:off x="4608000" y="28806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37" y="17"/>
                    <a:pt x="0" y="67"/>
                    <a:pt x="0" y="153"/>
                  </a:cubicBezTo>
                  <a:cubicBezTo>
                    <a:pt x="17" y="186"/>
                    <a:pt x="37" y="207"/>
                    <a:pt x="54" y="240"/>
                  </a:cubicBezTo>
                  <a:cubicBezTo>
                    <a:pt x="70" y="256"/>
                    <a:pt x="103" y="256"/>
                    <a:pt x="141" y="256"/>
                  </a:cubicBezTo>
                  <a:cubicBezTo>
                    <a:pt x="190" y="240"/>
                    <a:pt x="244" y="170"/>
                    <a:pt x="223" y="104"/>
                  </a:cubicBezTo>
                  <a:cubicBezTo>
                    <a:pt x="223" y="67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3" name="Google Shape;14043;p36"/>
            <p:cNvSpPr/>
            <p:nvPr/>
          </p:nvSpPr>
          <p:spPr>
            <a:xfrm>
              <a:off x="4710250" y="30320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46" y="1"/>
                  </a:moveTo>
                  <a:cubicBezTo>
                    <a:pt x="98" y="1"/>
                    <a:pt x="47" y="33"/>
                    <a:pt x="33" y="75"/>
                  </a:cubicBezTo>
                  <a:cubicBezTo>
                    <a:pt x="0" y="145"/>
                    <a:pt x="33" y="231"/>
                    <a:pt x="87" y="248"/>
                  </a:cubicBezTo>
                  <a:cubicBezTo>
                    <a:pt x="103" y="264"/>
                    <a:pt x="120" y="264"/>
                    <a:pt x="136" y="264"/>
                  </a:cubicBezTo>
                  <a:cubicBezTo>
                    <a:pt x="190" y="248"/>
                    <a:pt x="223" y="231"/>
                    <a:pt x="239" y="178"/>
                  </a:cubicBezTo>
                  <a:cubicBezTo>
                    <a:pt x="239" y="128"/>
                    <a:pt x="239" y="75"/>
                    <a:pt x="206" y="42"/>
                  </a:cubicBezTo>
                  <a:cubicBezTo>
                    <a:pt x="206" y="25"/>
                    <a:pt x="190" y="25"/>
                    <a:pt x="173" y="5"/>
                  </a:cubicBezTo>
                  <a:cubicBezTo>
                    <a:pt x="165" y="2"/>
                    <a:pt x="155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4" name="Google Shape;14044;p36"/>
            <p:cNvSpPr/>
            <p:nvPr/>
          </p:nvSpPr>
          <p:spPr>
            <a:xfrm>
              <a:off x="4724875" y="30313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1"/>
                  </a:moveTo>
                  <a:cubicBezTo>
                    <a:pt x="83" y="1"/>
                    <a:pt x="67" y="17"/>
                    <a:pt x="34" y="34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23"/>
                  </a:cubicBezTo>
                  <a:cubicBezTo>
                    <a:pt x="50" y="240"/>
                    <a:pt x="67" y="260"/>
                    <a:pt x="104" y="260"/>
                  </a:cubicBezTo>
                  <a:cubicBezTo>
                    <a:pt x="108" y="265"/>
                    <a:pt x="115" y="267"/>
                    <a:pt x="122" y="267"/>
                  </a:cubicBezTo>
                  <a:cubicBezTo>
                    <a:pt x="139" y="267"/>
                    <a:pt x="163" y="254"/>
                    <a:pt x="186" y="240"/>
                  </a:cubicBezTo>
                  <a:cubicBezTo>
                    <a:pt x="223" y="190"/>
                    <a:pt x="240" y="104"/>
                    <a:pt x="186" y="54"/>
                  </a:cubicBezTo>
                  <a:cubicBezTo>
                    <a:pt x="186" y="34"/>
                    <a:pt x="170" y="17"/>
                    <a:pt x="153" y="17"/>
                  </a:cubicBezTo>
                  <a:cubicBezTo>
                    <a:pt x="137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5" name="Google Shape;14045;p36"/>
            <p:cNvSpPr/>
            <p:nvPr/>
          </p:nvSpPr>
          <p:spPr>
            <a:xfrm>
              <a:off x="4580075" y="2793050"/>
              <a:ext cx="6100" cy="4425"/>
            </a:xfrm>
            <a:custGeom>
              <a:avLst/>
              <a:gdLst/>
              <a:ahLst/>
              <a:cxnLst/>
              <a:rect l="l" t="t" r="r" b="b"/>
              <a:pathLst>
                <a:path w="244" h="177" extrusionOk="0">
                  <a:moveTo>
                    <a:pt x="227" y="0"/>
                  </a:moveTo>
                  <a:lnTo>
                    <a:pt x="227" y="0"/>
                  </a:lnTo>
                  <a:cubicBezTo>
                    <a:pt x="157" y="17"/>
                    <a:pt x="70" y="33"/>
                    <a:pt x="0" y="50"/>
                  </a:cubicBezTo>
                  <a:cubicBezTo>
                    <a:pt x="0" y="83"/>
                    <a:pt x="21" y="103"/>
                    <a:pt x="37" y="136"/>
                  </a:cubicBezTo>
                  <a:cubicBezTo>
                    <a:pt x="54" y="153"/>
                    <a:pt x="70" y="169"/>
                    <a:pt x="103" y="169"/>
                  </a:cubicBezTo>
                  <a:cubicBezTo>
                    <a:pt x="114" y="174"/>
                    <a:pt x="123" y="176"/>
                    <a:pt x="131" y="176"/>
                  </a:cubicBezTo>
                  <a:cubicBezTo>
                    <a:pt x="151" y="176"/>
                    <a:pt x="166" y="165"/>
                    <a:pt x="190" y="153"/>
                  </a:cubicBezTo>
                  <a:cubicBezTo>
                    <a:pt x="227" y="120"/>
                    <a:pt x="243" y="5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6" name="Google Shape;14046;p36"/>
            <p:cNvSpPr/>
            <p:nvPr/>
          </p:nvSpPr>
          <p:spPr>
            <a:xfrm>
              <a:off x="4939175" y="29742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17" y="223"/>
                    <a:pt x="50" y="240"/>
                  </a:cubicBezTo>
                  <a:cubicBezTo>
                    <a:pt x="61" y="251"/>
                    <a:pt x="83" y="265"/>
                    <a:pt x="106" y="265"/>
                  </a:cubicBezTo>
                  <a:cubicBezTo>
                    <a:pt x="116" y="265"/>
                    <a:pt x="126" y="262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7" name="Google Shape;14047;p36"/>
            <p:cNvSpPr/>
            <p:nvPr/>
          </p:nvSpPr>
          <p:spPr>
            <a:xfrm>
              <a:off x="4969675" y="3016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41"/>
                  </a:cubicBezTo>
                  <a:cubicBezTo>
                    <a:pt x="17" y="190"/>
                    <a:pt x="34" y="223"/>
                    <a:pt x="67" y="244"/>
                  </a:cubicBezTo>
                  <a:cubicBezTo>
                    <a:pt x="83" y="260"/>
                    <a:pt x="120" y="260"/>
                    <a:pt x="137" y="260"/>
                  </a:cubicBezTo>
                  <a:cubicBezTo>
                    <a:pt x="170" y="244"/>
                    <a:pt x="186" y="223"/>
                    <a:pt x="223" y="207"/>
                  </a:cubicBezTo>
                  <a:cubicBezTo>
                    <a:pt x="240" y="174"/>
                    <a:pt x="240" y="141"/>
                    <a:pt x="240" y="104"/>
                  </a:cubicBezTo>
                  <a:cubicBezTo>
                    <a:pt x="223" y="71"/>
                    <a:pt x="207" y="38"/>
                    <a:pt x="186" y="17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8" name="Google Shape;14048;p36"/>
            <p:cNvSpPr/>
            <p:nvPr/>
          </p:nvSpPr>
          <p:spPr>
            <a:xfrm>
              <a:off x="4787550" y="30193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21"/>
                    <a:pt x="174" y="21"/>
                    <a:pt x="153" y="21"/>
                  </a:cubicBezTo>
                  <a:cubicBezTo>
                    <a:pt x="136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9" name="Google Shape;14049;p36"/>
            <p:cNvSpPr/>
            <p:nvPr/>
          </p:nvSpPr>
          <p:spPr>
            <a:xfrm>
              <a:off x="4866100" y="2941150"/>
              <a:ext cx="5675" cy="6525"/>
            </a:xfrm>
            <a:custGeom>
              <a:avLst/>
              <a:gdLst/>
              <a:ahLst/>
              <a:cxnLst/>
              <a:rect l="l" t="t" r="r" b="b"/>
              <a:pathLst>
                <a:path w="227" h="261" extrusionOk="0">
                  <a:moveTo>
                    <a:pt x="103" y="1"/>
                  </a:moveTo>
                  <a:cubicBezTo>
                    <a:pt x="37" y="1"/>
                    <a:pt x="0" y="71"/>
                    <a:pt x="0" y="137"/>
                  </a:cubicBezTo>
                  <a:cubicBezTo>
                    <a:pt x="0" y="174"/>
                    <a:pt x="21" y="207"/>
                    <a:pt x="54" y="224"/>
                  </a:cubicBezTo>
                  <a:cubicBezTo>
                    <a:pt x="70" y="261"/>
                    <a:pt x="103" y="261"/>
                    <a:pt x="124" y="261"/>
                  </a:cubicBezTo>
                  <a:cubicBezTo>
                    <a:pt x="190" y="240"/>
                    <a:pt x="227" y="174"/>
                    <a:pt x="227" y="104"/>
                  </a:cubicBezTo>
                  <a:cubicBezTo>
                    <a:pt x="227" y="71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0" name="Google Shape;14050;p36"/>
            <p:cNvSpPr/>
            <p:nvPr/>
          </p:nvSpPr>
          <p:spPr>
            <a:xfrm>
              <a:off x="4787550" y="2974650"/>
              <a:ext cx="5175" cy="4525"/>
            </a:xfrm>
            <a:custGeom>
              <a:avLst/>
              <a:gdLst/>
              <a:ahLst/>
              <a:cxnLst/>
              <a:rect l="l" t="t" r="r" b="b"/>
              <a:pathLst>
                <a:path w="207" h="181" extrusionOk="0">
                  <a:moveTo>
                    <a:pt x="190" y="1"/>
                  </a:moveTo>
                  <a:cubicBezTo>
                    <a:pt x="120" y="55"/>
                    <a:pt x="71" y="88"/>
                    <a:pt x="0" y="137"/>
                  </a:cubicBezTo>
                  <a:lnTo>
                    <a:pt x="17" y="158"/>
                  </a:lnTo>
                  <a:cubicBezTo>
                    <a:pt x="29" y="169"/>
                    <a:pt x="51" y="181"/>
                    <a:pt x="74" y="181"/>
                  </a:cubicBezTo>
                  <a:cubicBezTo>
                    <a:pt x="84" y="181"/>
                    <a:pt x="94" y="179"/>
                    <a:pt x="104" y="174"/>
                  </a:cubicBezTo>
                  <a:cubicBezTo>
                    <a:pt x="153" y="174"/>
                    <a:pt x="207" y="104"/>
                    <a:pt x="190" y="34"/>
                  </a:cubicBezTo>
                  <a:lnTo>
                    <a:pt x="1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1" name="Google Shape;14051;p36"/>
            <p:cNvSpPr/>
            <p:nvPr/>
          </p:nvSpPr>
          <p:spPr>
            <a:xfrm>
              <a:off x="4896600" y="29828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8" y="223"/>
                    <a:pt x="71" y="244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74"/>
                    <a:pt x="244" y="141"/>
                    <a:pt x="244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2" name="Google Shape;14052;p36"/>
            <p:cNvSpPr/>
            <p:nvPr/>
          </p:nvSpPr>
          <p:spPr>
            <a:xfrm>
              <a:off x="4567700" y="28724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3" y="0"/>
                  </a:moveTo>
                  <a:cubicBezTo>
                    <a:pt x="66" y="21"/>
                    <a:pt x="33" y="37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27"/>
                    <a:pt x="33" y="243"/>
                  </a:cubicBezTo>
                  <a:cubicBezTo>
                    <a:pt x="57" y="255"/>
                    <a:pt x="82" y="267"/>
                    <a:pt x="101" y="267"/>
                  </a:cubicBezTo>
                  <a:cubicBezTo>
                    <a:pt x="108" y="267"/>
                    <a:pt x="115" y="265"/>
                    <a:pt x="120" y="260"/>
                  </a:cubicBezTo>
                  <a:cubicBezTo>
                    <a:pt x="186" y="260"/>
                    <a:pt x="223" y="190"/>
                    <a:pt x="223" y="124"/>
                  </a:cubicBezTo>
                  <a:cubicBezTo>
                    <a:pt x="206" y="87"/>
                    <a:pt x="186" y="54"/>
                    <a:pt x="169" y="37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0"/>
                    <a:pt x="103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3" name="Google Shape;14053;p36"/>
            <p:cNvSpPr/>
            <p:nvPr/>
          </p:nvSpPr>
          <p:spPr>
            <a:xfrm>
              <a:off x="4690050" y="30234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8" y="0"/>
                  </a:moveTo>
                  <a:cubicBezTo>
                    <a:pt x="85" y="0"/>
                    <a:pt x="65" y="12"/>
                    <a:pt x="54" y="24"/>
                  </a:cubicBezTo>
                  <a:cubicBezTo>
                    <a:pt x="33" y="40"/>
                    <a:pt x="17" y="77"/>
                    <a:pt x="17" y="110"/>
                  </a:cubicBezTo>
                  <a:cubicBezTo>
                    <a:pt x="0" y="143"/>
                    <a:pt x="17" y="180"/>
                    <a:pt x="33" y="213"/>
                  </a:cubicBezTo>
                  <a:cubicBezTo>
                    <a:pt x="54" y="244"/>
                    <a:pt x="85" y="263"/>
                    <a:pt x="118" y="263"/>
                  </a:cubicBezTo>
                  <a:cubicBezTo>
                    <a:pt x="142" y="263"/>
                    <a:pt x="167" y="253"/>
                    <a:pt x="190" y="230"/>
                  </a:cubicBezTo>
                  <a:cubicBezTo>
                    <a:pt x="239" y="180"/>
                    <a:pt x="239" y="110"/>
                    <a:pt x="206" y="40"/>
                  </a:cubicBezTo>
                  <a:cubicBezTo>
                    <a:pt x="190" y="24"/>
                    <a:pt x="173" y="7"/>
                    <a:pt x="157" y="7"/>
                  </a:cubicBezTo>
                  <a:lnTo>
                    <a:pt x="136" y="7"/>
                  </a:lnTo>
                  <a:cubicBezTo>
                    <a:pt x="127" y="2"/>
                    <a:pt x="117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4" name="Google Shape;14054;p36"/>
            <p:cNvSpPr/>
            <p:nvPr/>
          </p:nvSpPr>
          <p:spPr>
            <a:xfrm>
              <a:off x="4606750" y="28024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67" y="17"/>
                    <a:pt x="50" y="38"/>
                    <a:pt x="34" y="54"/>
                  </a:cubicBezTo>
                  <a:cubicBezTo>
                    <a:pt x="17" y="87"/>
                    <a:pt x="1" y="120"/>
                    <a:pt x="1" y="157"/>
                  </a:cubicBezTo>
                  <a:cubicBezTo>
                    <a:pt x="17" y="190"/>
                    <a:pt x="34" y="223"/>
                    <a:pt x="50" y="244"/>
                  </a:cubicBezTo>
                  <a:cubicBezTo>
                    <a:pt x="62" y="255"/>
                    <a:pt x="84" y="267"/>
                    <a:pt x="107" y="267"/>
                  </a:cubicBezTo>
                  <a:cubicBezTo>
                    <a:pt x="117" y="267"/>
                    <a:pt x="127" y="265"/>
                    <a:pt x="137" y="260"/>
                  </a:cubicBezTo>
                  <a:cubicBezTo>
                    <a:pt x="191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1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5" name="Google Shape;14055;p36"/>
            <p:cNvSpPr/>
            <p:nvPr/>
          </p:nvSpPr>
          <p:spPr>
            <a:xfrm>
              <a:off x="4954225" y="2975175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19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19"/>
                    <a:pt x="83" y="256"/>
                  </a:cubicBezTo>
                  <a:cubicBezTo>
                    <a:pt x="92" y="259"/>
                    <a:pt x="101" y="260"/>
                    <a:pt x="111" y="260"/>
                  </a:cubicBezTo>
                  <a:cubicBezTo>
                    <a:pt x="159" y="260"/>
                    <a:pt x="209" y="228"/>
                    <a:pt x="223" y="170"/>
                  </a:cubicBezTo>
                  <a:cubicBezTo>
                    <a:pt x="256" y="116"/>
                    <a:pt x="223" y="34"/>
                    <a:pt x="169" y="13"/>
                  </a:cubicBezTo>
                  <a:cubicBezTo>
                    <a:pt x="152" y="4"/>
                    <a:pt x="135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6" name="Google Shape;14056;p36"/>
            <p:cNvSpPr/>
            <p:nvPr/>
          </p:nvSpPr>
          <p:spPr>
            <a:xfrm>
              <a:off x="4760025" y="300692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4" y="0"/>
                  </a:moveTo>
                  <a:cubicBezTo>
                    <a:pt x="54" y="17"/>
                    <a:pt x="1" y="83"/>
                    <a:pt x="17" y="153"/>
                  </a:cubicBezTo>
                  <a:cubicBezTo>
                    <a:pt x="17" y="186"/>
                    <a:pt x="38" y="223"/>
                    <a:pt x="54" y="240"/>
                  </a:cubicBezTo>
                  <a:cubicBezTo>
                    <a:pt x="78" y="251"/>
                    <a:pt x="93" y="263"/>
                    <a:pt x="113" y="263"/>
                  </a:cubicBezTo>
                  <a:cubicBezTo>
                    <a:pt x="121" y="263"/>
                    <a:pt x="130" y="261"/>
                    <a:pt x="141" y="256"/>
                  </a:cubicBezTo>
                  <a:cubicBezTo>
                    <a:pt x="207" y="256"/>
                    <a:pt x="244" y="186"/>
                    <a:pt x="223" y="120"/>
                  </a:cubicBezTo>
                  <a:cubicBezTo>
                    <a:pt x="223" y="83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7" name="Google Shape;14057;p36"/>
            <p:cNvSpPr/>
            <p:nvPr/>
          </p:nvSpPr>
          <p:spPr>
            <a:xfrm>
              <a:off x="4623875" y="27842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39" y="1"/>
                  </a:moveTo>
                  <a:cubicBezTo>
                    <a:pt x="87" y="1"/>
                    <a:pt x="48" y="33"/>
                    <a:pt x="21" y="92"/>
                  </a:cubicBezTo>
                  <a:cubicBezTo>
                    <a:pt x="0" y="162"/>
                    <a:pt x="37" y="228"/>
                    <a:pt x="87" y="248"/>
                  </a:cubicBezTo>
                  <a:cubicBezTo>
                    <a:pt x="103" y="265"/>
                    <a:pt x="124" y="265"/>
                    <a:pt x="140" y="265"/>
                  </a:cubicBezTo>
                  <a:cubicBezTo>
                    <a:pt x="173" y="265"/>
                    <a:pt x="206" y="228"/>
                    <a:pt x="227" y="178"/>
                  </a:cubicBezTo>
                  <a:cubicBezTo>
                    <a:pt x="244" y="125"/>
                    <a:pt x="244" y="75"/>
                    <a:pt x="206" y="42"/>
                  </a:cubicBezTo>
                  <a:cubicBezTo>
                    <a:pt x="190" y="22"/>
                    <a:pt x="190" y="22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8" name="Google Shape;14058;p36"/>
            <p:cNvSpPr/>
            <p:nvPr/>
          </p:nvSpPr>
          <p:spPr>
            <a:xfrm>
              <a:off x="4631600" y="28429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2" y="0"/>
                  </a:moveTo>
                  <a:cubicBezTo>
                    <a:pt x="78" y="0"/>
                    <a:pt x="45" y="32"/>
                    <a:pt x="21" y="83"/>
                  </a:cubicBezTo>
                  <a:cubicBezTo>
                    <a:pt x="0" y="149"/>
                    <a:pt x="38" y="219"/>
                    <a:pt x="87" y="252"/>
                  </a:cubicBezTo>
                  <a:cubicBezTo>
                    <a:pt x="97" y="256"/>
                    <a:pt x="108" y="258"/>
                    <a:pt x="118" y="258"/>
                  </a:cubicBezTo>
                  <a:cubicBezTo>
                    <a:pt x="164" y="258"/>
                    <a:pt x="210" y="224"/>
                    <a:pt x="227" y="170"/>
                  </a:cubicBezTo>
                  <a:cubicBezTo>
                    <a:pt x="260" y="100"/>
                    <a:pt x="227" y="30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9" name="Google Shape;14059;p36"/>
            <p:cNvSpPr/>
            <p:nvPr/>
          </p:nvSpPr>
          <p:spPr>
            <a:xfrm>
              <a:off x="4628200" y="28131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36" y="0"/>
                  </a:moveTo>
                  <a:cubicBezTo>
                    <a:pt x="120" y="0"/>
                    <a:pt x="87" y="21"/>
                    <a:pt x="71" y="37"/>
                  </a:cubicBezTo>
                  <a:cubicBezTo>
                    <a:pt x="17" y="87"/>
                    <a:pt x="0" y="157"/>
                    <a:pt x="54" y="227"/>
                  </a:cubicBezTo>
                  <a:cubicBezTo>
                    <a:pt x="71" y="244"/>
                    <a:pt x="87" y="260"/>
                    <a:pt x="120" y="260"/>
                  </a:cubicBezTo>
                  <a:cubicBezTo>
                    <a:pt x="131" y="265"/>
                    <a:pt x="140" y="267"/>
                    <a:pt x="148" y="267"/>
                  </a:cubicBezTo>
                  <a:cubicBezTo>
                    <a:pt x="168" y="267"/>
                    <a:pt x="183" y="255"/>
                    <a:pt x="207" y="244"/>
                  </a:cubicBezTo>
                  <a:cubicBezTo>
                    <a:pt x="223" y="207"/>
                    <a:pt x="240" y="190"/>
                    <a:pt x="240" y="157"/>
                  </a:cubicBezTo>
                  <a:cubicBezTo>
                    <a:pt x="240" y="124"/>
                    <a:pt x="240" y="87"/>
                    <a:pt x="223" y="54"/>
                  </a:cubicBezTo>
                  <a:cubicBezTo>
                    <a:pt x="207" y="37"/>
                    <a:pt x="190" y="21"/>
                    <a:pt x="174" y="21"/>
                  </a:cubicBezTo>
                  <a:cubicBezTo>
                    <a:pt x="157" y="21"/>
                    <a:pt x="15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0" name="Google Shape;14060;p36"/>
            <p:cNvSpPr/>
            <p:nvPr/>
          </p:nvSpPr>
          <p:spPr>
            <a:xfrm>
              <a:off x="4638925" y="2827275"/>
              <a:ext cx="6500" cy="6475"/>
            </a:xfrm>
            <a:custGeom>
              <a:avLst/>
              <a:gdLst/>
              <a:ahLst/>
              <a:cxnLst/>
              <a:rect l="l" t="t" r="r" b="b"/>
              <a:pathLst>
                <a:path w="260" h="259" extrusionOk="0">
                  <a:moveTo>
                    <a:pt x="144" y="0"/>
                  </a:moveTo>
                  <a:cubicBezTo>
                    <a:pt x="98" y="0"/>
                    <a:pt x="51" y="30"/>
                    <a:pt x="37" y="74"/>
                  </a:cubicBezTo>
                  <a:cubicBezTo>
                    <a:pt x="0" y="140"/>
                    <a:pt x="37" y="227"/>
                    <a:pt x="87" y="243"/>
                  </a:cubicBezTo>
                  <a:cubicBezTo>
                    <a:pt x="106" y="254"/>
                    <a:pt x="123" y="258"/>
                    <a:pt x="140" y="258"/>
                  </a:cubicBezTo>
                  <a:cubicBezTo>
                    <a:pt x="183" y="258"/>
                    <a:pt x="216" y="225"/>
                    <a:pt x="243" y="177"/>
                  </a:cubicBezTo>
                  <a:cubicBezTo>
                    <a:pt x="260" y="107"/>
                    <a:pt x="223" y="37"/>
                    <a:pt x="173" y="4"/>
                  </a:cubicBezTo>
                  <a:cubicBezTo>
                    <a:pt x="164" y="1"/>
                    <a:pt x="154" y="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1" name="Google Shape;14061;p36"/>
            <p:cNvSpPr/>
            <p:nvPr/>
          </p:nvSpPr>
          <p:spPr>
            <a:xfrm>
              <a:off x="4635525" y="27968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70" y="1"/>
                    <a:pt x="33" y="17"/>
                    <a:pt x="17" y="55"/>
                  </a:cubicBezTo>
                  <a:cubicBezTo>
                    <a:pt x="0" y="88"/>
                    <a:pt x="0" y="121"/>
                    <a:pt x="0" y="158"/>
                  </a:cubicBezTo>
                  <a:cubicBezTo>
                    <a:pt x="0" y="191"/>
                    <a:pt x="17" y="207"/>
                    <a:pt x="50" y="240"/>
                  </a:cubicBezTo>
                  <a:cubicBezTo>
                    <a:pt x="70" y="261"/>
                    <a:pt x="103" y="261"/>
                    <a:pt x="120" y="261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5"/>
                    <a:pt x="173" y="17"/>
                  </a:cubicBezTo>
                  <a:cubicBezTo>
                    <a:pt x="173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2" name="Google Shape;14062;p36"/>
            <p:cNvSpPr/>
            <p:nvPr/>
          </p:nvSpPr>
          <p:spPr>
            <a:xfrm>
              <a:off x="4638925" y="2873750"/>
              <a:ext cx="6500" cy="6625"/>
            </a:xfrm>
            <a:custGeom>
              <a:avLst/>
              <a:gdLst/>
              <a:ahLst/>
              <a:cxnLst/>
              <a:rect l="l" t="t" r="r" b="b"/>
              <a:pathLst>
                <a:path w="260" h="265" extrusionOk="0">
                  <a:moveTo>
                    <a:pt x="140" y="1"/>
                  </a:moveTo>
                  <a:cubicBezTo>
                    <a:pt x="103" y="1"/>
                    <a:pt x="87" y="17"/>
                    <a:pt x="54" y="34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26" y="262"/>
                    <a:pt x="133" y="265"/>
                    <a:pt x="141" y="265"/>
                  </a:cubicBezTo>
                  <a:cubicBezTo>
                    <a:pt x="159" y="265"/>
                    <a:pt x="178" y="251"/>
                    <a:pt x="190" y="240"/>
                  </a:cubicBezTo>
                  <a:cubicBezTo>
                    <a:pt x="243" y="190"/>
                    <a:pt x="260" y="104"/>
                    <a:pt x="206" y="50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57" y="17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3" name="Google Shape;14063;p36"/>
            <p:cNvSpPr/>
            <p:nvPr/>
          </p:nvSpPr>
          <p:spPr>
            <a:xfrm>
              <a:off x="4640675" y="290590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70" y="1"/>
                    <a:pt x="33" y="38"/>
                    <a:pt x="17" y="55"/>
                  </a:cubicBezTo>
                  <a:cubicBezTo>
                    <a:pt x="0" y="88"/>
                    <a:pt x="0" y="125"/>
                    <a:pt x="0" y="158"/>
                  </a:cubicBezTo>
                  <a:cubicBezTo>
                    <a:pt x="0" y="191"/>
                    <a:pt x="17" y="228"/>
                    <a:pt x="50" y="244"/>
                  </a:cubicBezTo>
                  <a:cubicBezTo>
                    <a:pt x="70" y="261"/>
                    <a:pt x="103" y="261"/>
                    <a:pt x="120" y="261"/>
                  </a:cubicBezTo>
                  <a:cubicBezTo>
                    <a:pt x="190" y="244"/>
                    <a:pt x="223" y="191"/>
                    <a:pt x="223" y="104"/>
                  </a:cubicBezTo>
                  <a:cubicBezTo>
                    <a:pt x="223" y="71"/>
                    <a:pt x="206" y="55"/>
                    <a:pt x="173" y="22"/>
                  </a:cubicBezTo>
                  <a:lnTo>
                    <a:pt x="153" y="22"/>
                  </a:ln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4" name="Google Shape;14064;p36"/>
            <p:cNvSpPr/>
            <p:nvPr/>
          </p:nvSpPr>
          <p:spPr>
            <a:xfrm>
              <a:off x="4641075" y="2810375"/>
              <a:ext cx="5600" cy="6725"/>
            </a:xfrm>
            <a:custGeom>
              <a:avLst/>
              <a:gdLst/>
              <a:ahLst/>
              <a:cxnLst/>
              <a:rect l="l" t="t" r="r" b="b"/>
              <a:pathLst>
                <a:path w="224" h="269" extrusionOk="0">
                  <a:moveTo>
                    <a:pt x="121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87" y="8"/>
                    <a:pt x="54" y="29"/>
                    <a:pt x="34" y="45"/>
                  </a:cubicBezTo>
                  <a:cubicBezTo>
                    <a:pt x="17" y="62"/>
                    <a:pt x="1" y="111"/>
                    <a:pt x="17" y="148"/>
                  </a:cubicBezTo>
                  <a:cubicBezTo>
                    <a:pt x="17" y="181"/>
                    <a:pt x="34" y="214"/>
                    <a:pt x="54" y="235"/>
                  </a:cubicBezTo>
                  <a:cubicBezTo>
                    <a:pt x="71" y="252"/>
                    <a:pt x="104" y="268"/>
                    <a:pt x="137" y="268"/>
                  </a:cubicBezTo>
                  <a:cubicBezTo>
                    <a:pt x="190" y="252"/>
                    <a:pt x="223" y="198"/>
                    <a:pt x="223" y="132"/>
                  </a:cubicBezTo>
                  <a:lnTo>
                    <a:pt x="223" y="111"/>
                  </a:lnTo>
                  <a:cubicBezTo>
                    <a:pt x="223" y="62"/>
                    <a:pt x="190" y="29"/>
                    <a:pt x="157" y="8"/>
                  </a:cubicBezTo>
                  <a:cubicBezTo>
                    <a:pt x="144" y="8"/>
                    <a:pt x="132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5" name="Google Shape;14065;p36"/>
            <p:cNvSpPr/>
            <p:nvPr/>
          </p:nvSpPr>
          <p:spPr>
            <a:xfrm>
              <a:off x="4620875" y="2954125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1" y="154"/>
                    <a:pt x="38" y="236"/>
                    <a:pt x="87" y="257"/>
                  </a:cubicBezTo>
                  <a:cubicBezTo>
                    <a:pt x="102" y="266"/>
                    <a:pt x="117" y="270"/>
                    <a:pt x="131" y="270"/>
                  </a:cubicBezTo>
                  <a:cubicBezTo>
                    <a:pt x="172" y="270"/>
                    <a:pt x="211" y="238"/>
                    <a:pt x="223" y="187"/>
                  </a:cubicBezTo>
                  <a:cubicBezTo>
                    <a:pt x="260" y="117"/>
                    <a:pt x="223" y="30"/>
                    <a:pt x="174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6" name="Google Shape;14066;p36"/>
            <p:cNvSpPr/>
            <p:nvPr/>
          </p:nvSpPr>
          <p:spPr>
            <a:xfrm>
              <a:off x="4618300" y="301765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41" y="0"/>
                  </a:moveTo>
                  <a:cubicBezTo>
                    <a:pt x="104" y="0"/>
                    <a:pt x="87" y="0"/>
                    <a:pt x="54" y="33"/>
                  </a:cubicBezTo>
                  <a:cubicBezTo>
                    <a:pt x="17" y="66"/>
                    <a:pt x="1" y="153"/>
                    <a:pt x="38" y="206"/>
                  </a:cubicBezTo>
                  <a:cubicBezTo>
                    <a:pt x="54" y="239"/>
                    <a:pt x="87" y="256"/>
                    <a:pt x="120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23" y="206"/>
                    <a:pt x="244" y="169"/>
                    <a:pt x="244" y="136"/>
                  </a:cubicBezTo>
                  <a:cubicBezTo>
                    <a:pt x="244" y="103"/>
                    <a:pt x="244" y="66"/>
                    <a:pt x="207" y="50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7" name="Google Shape;14067;p36"/>
            <p:cNvSpPr/>
            <p:nvPr/>
          </p:nvSpPr>
          <p:spPr>
            <a:xfrm>
              <a:off x="4639325" y="28578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38" y="1"/>
                    <a:pt x="1" y="67"/>
                    <a:pt x="21" y="137"/>
                  </a:cubicBezTo>
                  <a:cubicBezTo>
                    <a:pt x="21" y="170"/>
                    <a:pt x="38" y="207"/>
                    <a:pt x="54" y="223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190" y="240"/>
                    <a:pt x="244" y="170"/>
                    <a:pt x="227" y="104"/>
                  </a:cubicBezTo>
                  <a:cubicBezTo>
                    <a:pt x="227" y="67"/>
                    <a:pt x="207" y="34"/>
                    <a:pt x="190" y="17"/>
                  </a:cubicBezTo>
                  <a:cubicBezTo>
                    <a:pt x="174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8" name="Google Shape;14068;p36"/>
            <p:cNvSpPr/>
            <p:nvPr/>
          </p:nvSpPr>
          <p:spPr>
            <a:xfrm>
              <a:off x="4614500" y="303435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03" y="0"/>
                  </a:moveTo>
                  <a:cubicBezTo>
                    <a:pt x="66" y="17"/>
                    <a:pt x="33" y="3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23"/>
                    <a:pt x="50" y="24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7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9" name="Google Shape;14069;p36"/>
            <p:cNvSpPr/>
            <p:nvPr/>
          </p:nvSpPr>
          <p:spPr>
            <a:xfrm>
              <a:off x="4617475" y="28935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71" y="0"/>
                    <a:pt x="50" y="17"/>
                  </a:cubicBezTo>
                  <a:cubicBezTo>
                    <a:pt x="1" y="66"/>
                    <a:pt x="1" y="153"/>
                    <a:pt x="34" y="206"/>
                  </a:cubicBezTo>
                  <a:cubicBezTo>
                    <a:pt x="50" y="239"/>
                    <a:pt x="87" y="256"/>
                    <a:pt x="104" y="256"/>
                  </a:cubicBezTo>
                  <a:cubicBezTo>
                    <a:pt x="137" y="256"/>
                    <a:pt x="174" y="239"/>
                    <a:pt x="190" y="223"/>
                  </a:cubicBezTo>
                  <a:cubicBezTo>
                    <a:pt x="207" y="206"/>
                    <a:pt x="223" y="169"/>
                    <a:pt x="223" y="136"/>
                  </a:cubicBezTo>
                  <a:cubicBezTo>
                    <a:pt x="240" y="103"/>
                    <a:pt x="223" y="66"/>
                    <a:pt x="207" y="50"/>
                  </a:cubicBezTo>
                  <a:cubicBezTo>
                    <a:pt x="190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0" name="Google Shape;14070;p36"/>
            <p:cNvSpPr/>
            <p:nvPr/>
          </p:nvSpPr>
          <p:spPr>
            <a:xfrm>
              <a:off x="4617075" y="29901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20" y="0"/>
                  </a:moveTo>
                  <a:cubicBezTo>
                    <a:pt x="103" y="0"/>
                    <a:pt x="66" y="0"/>
                    <a:pt x="50" y="33"/>
                  </a:cubicBezTo>
                  <a:cubicBezTo>
                    <a:pt x="17" y="54"/>
                    <a:pt x="17" y="87"/>
                    <a:pt x="0" y="120"/>
                  </a:cubicBezTo>
                  <a:cubicBezTo>
                    <a:pt x="0" y="157"/>
                    <a:pt x="17" y="190"/>
                    <a:pt x="33" y="207"/>
                  </a:cubicBezTo>
                  <a:cubicBezTo>
                    <a:pt x="52" y="237"/>
                    <a:pt x="83" y="256"/>
                    <a:pt x="117" y="256"/>
                  </a:cubicBezTo>
                  <a:cubicBezTo>
                    <a:pt x="141" y="256"/>
                    <a:pt x="167" y="246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1" name="Google Shape;14071;p36"/>
            <p:cNvSpPr/>
            <p:nvPr/>
          </p:nvSpPr>
          <p:spPr>
            <a:xfrm>
              <a:off x="4619225" y="28484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34" y="0"/>
                    <a:pt x="1" y="70"/>
                    <a:pt x="1" y="136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67" y="260"/>
                    <a:pt x="104" y="260"/>
                    <a:pt x="137" y="260"/>
                  </a:cubicBezTo>
                  <a:cubicBezTo>
                    <a:pt x="186" y="240"/>
                    <a:pt x="240" y="174"/>
                    <a:pt x="223" y="103"/>
                  </a:cubicBezTo>
                  <a:cubicBezTo>
                    <a:pt x="223" y="70"/>
                    <a:pt x="207" y="33"/>
                    <a:pt x="186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2" name="Google Shape;14072;p36"/>
            <p:cNvSpPr/>
            <p:nvPr/>
          </p:nvSpPr>
          <p:spPr>
            <a:xfrm>
              <a:off x="4620875" y="27982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12" y="0"/>
                  </a:moveTo>
                  <a:cubicBezTo>
                    <a:pt x="71" y="0"/>
                    <a:pt x="32" y="33"/>
                    <a:pt x="17" y="81"/>
                  </a:cubicBezTo>
                  <a:cubicBezTo>
                    <a:pt x="1" y="102"/>
                    <a:pt x="1" y="118"/>
                    <a:pt x="1" y="135"/>
                  </a:cubicBezTo>
                  <a:cubicBezTo>
                    <a:pt x="17" y="184"/>
                    <a:pt x="38" y="238"/>
                    <a:pt x="71" y="254"/>
                  </a:cubicBezTo>
                  <a:cubicBezTo>
                    <a:pt x="84" y="259"/>
                    <a:pt x="96" y="261"/>
                    <a:pt x="108" y="261"/>
                  </a:cubicBezTo>
                  <a:cubicBezTo>
                    <a:pt x="140" y="261"/>
                    <a:pt x="166" y="245"/>
                    <a:pt x="190" y="221"/>
                  </a:cubicBezTo>
                  <a:cubicBezTo>
                    <a:pt x="207" y="205"/>
                    <a:pt x="207" y="184"/>
                    <a:pt x="223" y="168"/>
                  </a:cubicBezTo>
                  <a:cubicBezTo>
                    <a:pt x="244" y="102"/>
                    <a:pt x="207" y="32"/>
                    <a:pt x="157" y="15"/>
                  </a:cubicBezTo>
                  <a:cubicBezTo>
                    <a:pt x="143" y="5"/>
                    <a:pt x="127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3" name="Google Shape;14073;p36"/>
            <p:cNvSpPr/>
            <p:nvPr/>
          </p:nvSpPr>
          <p:spPr>
            <a:xfrm>
              <a:off x="4606350" y="29732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6" y="1"/>
                  </a:moveTo>
                  <a:cubicBezTo>
                    <a:pt x="83" y="1"/>
                    <a:pt x="61" y="14"/>
                    <a:pt x="50" y="26"/>
                  </a:cubicBezTo>
                  <a:cubicBezTo>
                    <a:pt x="0" y="75"/>
                    <a:pt x="0" y="162"/>
                    <a:pt x="33" y="216"/>
                  </a:cubicBezTo>
                  <a:cubicBezTo>
                    <a:pt x="50" y="232"/>
                    <a:pt x="83" y="249"/>
                    <a:pt x="103" y="265"/>
                  </a:cubicBezTo>
                  <a:cubicBezTo>
                    <a:pt x="136" y="265"/>
                    <a:pt x="169" y="249"/>
                    <a:pt x="186" y="232"/>
                  </a:cubicBezTo>
                  <a:cubicBezTo>
                    <a:pt x="239" y="178"/>
                    <a:pt x="239" y="113"/>
                    <a:pt x="207" y="42"/>
                  </a:cubicBezTo>
                  <a:cubicBezTo>
                    <a:pt x="186" y="26"/>
                    <a:pt x="169" y="9"/>
                    <a:pt x="153" y="9"/>
                  </a:cubicBezTo>
                  <a:lnTo>
                    <a:pt x="136" y="9"/>
                  </a:lnTo>
                  <a:cubicBezTo>
                    <a:pt x="127" y="3"/>
                    <a:pt x="116" y="1"/>
                    <a:pt x="1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4" name="Google Shape;14074;p36"/>
            <p:cNvSpPr/>
            <p:nvPr/>
          </p:nvSpPr>
          <p:spPr>
            <a:xfrm>
              <a:off x="4629950" y="298372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7" y="1"/>
                  </a:moveTo>
                  <a:cubicBezTo>
                    <a:pt x="66" y="1"/>
                    <a:pt x="33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23"/>
                    <a:pt x="50" y="240"/>
                  </a:cubicBezTo>
                  <a:cubicBezTo>
                    <a:pt x="66" y="256"/>
                    <a:pt x="104" y="256"/>
                    <a:pt x="120" y="256"/>
                  </a:cubicBezTo>
                  <a:cubicBezTo>
                    <a:pt x="190" y="240"/>
                    <a:pt x="223" y="186"/>
                    <a:pt x="223" y="104"/>
                  </a:cubicBezTo>
                  <a:cubicBezTo>
                    <a:pt x="207" y="67"/>
                    <a:pt x="207" y="50"/>
                    <a:pt x="170" y="17"/>
                  </a:cubicBezTo>
                  <a:lnTo>
                    <a:pt x="153" y="17"/>
                  </a:lnTo>
                  <a:cubicBezTo>
                    <a:pt x="137" y="1"/>
                    <a:pt x="10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5" name="Google Shape;14075;p36"/>
            <p:cNvSpPr/>
            <p:nvPr/>
          </p:nvSpPr>
          <p:spPr>
            <a:xfrm>
              <a:off x="4608400" y="2909825"/>
              <a:ext cx="5700" cy="6425"/>
            </a:xfrm>
            <a:custGeom>
              <a:avLst/>
              <a:gdLst/>
              <a:ahLst/>
              <a:cxnLst/>
              <a:rect l="l" t="t" r="r" b="b"/>
              <a:pathLst>
                <a:path w="228" h="257" extrusionOk="0">
                  <a:moveTo>
                    <a:pt x="104" y="1"/>
                  </a:moveTo>
                  <a:cubicBezTo>
                    <a:pt x="71" y="1"/>
                    <a:pt x="54" y="17"/>
                    <a:pt x="38" y="34"/>
                  </a:cubicBezTo>
                  <a:cubicBezTo>
                    <a:pt x="21" y="50"/>
                    <a:pt x="1" y="104"/>
                    <a:pt x="1" y="137"/>
                  </a:cubicBezTo>
                  <a:cubicBezTo>
                    <a:pt x="21" y="174"/>
                    <a:pt x="21" y="207"/>
                    <a:pt x="54" y="223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0" y="240"/>
                    <a:pt x="228" y="190"/>
                    <a:pt x="228" y="120"/>
                  </a:cubicBezTo>
                  <a:lnTo>
                    <a:pt x="228" y="104"/>
                  </a:lnTo>
                  <a:cubicBezTo>
                    <a:pt x="228" y="50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6" name="Google Shape;14076;p36"/>
            <p:cNvSpPr/>
            <p:nvPr/>
          </p:nvSpPr>
          <p:spPr>
            <a:xfrm>
              <a:off x="4608000" y="300517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87" y="0"/>
                  </a:moveTo>
                  <a:cubicBezTo>
                    <a:pt x="70" y="17"/>
                    <a:pt x="37" y="33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90"/>
                    <a:pt x="17" y="223"/>
                    <a:pt x="37" y="239"/>
                  </a:cubicBezTo>
                  <a:cubicBezTo>
                    <a:pt x="61" y="251"/>
                    <a:pt x="76" y="265"/>
                    <a:pt x="94" y="265"/>
                  </a:cubicBezTo>
                  <a:cubicBezTo>
                    <a:pt x="102" y="265"/>
                    <a:pt x="110" y="262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06" y="87"/>
                    <a:pt x="190" y="50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20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7" name="Google Shape;14077;p36"/>
            <p:cNvSpPr/>
            <p:nvPr/>
          </p:nvSpPr>
          <p:spPr>
            <a:xfrm>
              <a:off x="4611500" y="28656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1"/>
                  </a:moveTo>
                  <a:cubicBezTo>
                    <a:pt x="83" y="1"/>
                    <a:pt x="66" y="1"/>
                    <a:pt x="33" y="34"/>
                  </a:cubicBezTo>
                  <a:cubicBezTo>
                    <a:pt x="17" y="50"/>
                    <a:pt x="1" y="87"/>
                    <a:pt x="1" y="120"/>
                  </a:cubicBezTo>
                  <a:cubicBezTo>
                    <a:pt x="1" y="153"/>
                    <a:pt x="1" y="191"/>
                    <a:pt x="17" y="207"/>
                  </a:cubicBezTo>
                  <a:cubicBezTo>
                    <a:pt x="33" y="240"/>
                    <a:pt x="66" y="257"/>
                    <a:pt x="104" y="257"/>
                  </a:cubicBezTo>
                  <a:cubicBezTo>
                    <a:pt x="120" y="257"/>
                    <a:pt x="153" y="257"/>
                    <a:pt x="170" y="224"/>
                  </a:cubicBezTo>
                  <a:cubicBezTo>
                    <a:pt x="223" y="191"/>
                    <a:pt x="240" y="104"/>
                    <a:pt x="186" y="50"/>
                  </a:cubicBezTo>
                  <a:cubicBezTo>
                    <a:pt x="186" y="34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8" name="Google Shape;14078;p36"/>
            <p:cNvSpPr/>
            <p:nvPr/>
          </p:nvSpPr>
          <p:spPr>
            <a:xfrm>
              <a:off x="4603250" y="3022375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87" y="1"/>
                  </a:moveTo>
                  <a:cubicBezTo>
                    <a:pt x="87" y="17"/>
                    <a:pt x="71" y="17"/>
                    <a:pt x="71" y="17"/>
                  </a:cubicBezTo>
                  <a:cubicBezTo>
                    <a:pt x="21" y="34"/>
                    <a:pt x="1" y="104"/>
                    <a:pt x="1" y="153"/>
                  </a:cubicBezTo>
                  <a:cubicBezTo>
                    <a:pt x="1" y="186"/>
                    <a:pt x="21" y="223"/>
                    <a:pt x="54" y="240"/>
                  </a:cubicBezTo>
                  <a:cubicBezTo>
                    <a:pt x="66" y="252"/>
                    <a:pt x="86" y="263"/>
                    <a:pt x="104" y="263"/>
                  </a:cubicBezTo>
                  <a:cubicBezTo>
                    <a:pt x="111" y="263"/>
                    <a:pt x="118" y="261"/>
                    <a:pt x="124" y="256"/>
                  </a:cubicBezTo>
                  <a:cubicBezTo>
                    <a:pt x="190" y="256"/>
                    <a:pt x="227" y="186"/>
                    <a:pt x="227" y="120"/>
                  </a:cubicBezTo>
                  <a:cubicBezTo>
                    <a:pt x="227" y="104"/>
                    <a:pt x="207" y="83"/>
                    <a:pt x="207" y="83"/>
                  </a:cubicBezTo>
                  <a:cubicBezTo>
                    <a:pt x="207" y="50"/>
                    <a:pt x="174" y="34"/>
                    <a:pt x="157" y="17"/>
                  </a:cubicBezTo>
                  <a:cubicBezTo>
                    <a:pt x="141" y="1"/>
                    <a:pt x="10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9" name="Google Shape;14079;p36"/>
            <p:cNvSpPr/>
            <p:nvPr/>
          </p:nvSpPr>
          <p:spPr>
            <a:xfrm>
              <a:off x="4599850" y="29897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1"/>
                    <a:pt x="34" y="224"/>
                    <a:pt x="54" y="240"/>
                  </a:cubicBezTo>
                  <a:cubicBezTo>
                    <a:pt x="77" y="252"/>
                    <a:pt x="92" y="265"/>
                    <a:pt x="111" y="265"/>
                  </a:cubicBezTo>
                  <a:cubicBezTo>
                    <a:pt x="118" y="265"/>
                    <a:pt x="127" y="263"/>
                    <a:pt x="137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3" y="191"/>
                    <a:pt x="240" y="153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0" name="Google Shape;14080;p36"/>
            <p:cNvSpPr/>
            <p:nvPr/>
          </p:nvSpPr>
          <p:spPr>
            <a:xfrm>
              <a:off x="4606750" y="2957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34" y="17"/>
                    <a:pt x="1" y="87"/>
                    <a:pt x="1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67" y="261"/>
                    <a:pt x="104" y="261"/>
                    <a:pt x="137" y="261"/>
                  </a:cubicBezTo>
                  <a:cubicBezTo>
                    <a:pt x="191" y="244"/>
                    <a:pt x="240" y="174"/>
                    <a:pt x="223" y="104"/>
                  </a:cubicBezTo>
                  <a:cubicBezTo>
                    <a:pt x="223" y="71"/>
                    <a:pt x="207" y="55"/>
                    <a:pt x="191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1" name="Google Shape;14081;p36"/>
            <p:cNvSpPr/>
            <p:nvPr/>
          </p:nvSpPr>
          <p:spPr>
            <a:xfrm>
              <a:off x="4606350" y="2926425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44" y="1"/>
                  </a:moveTo>
                  <a:cubicBezTo>
                    <a:pt x="99" y="1"/>
                    <a:pt x="47" y="36"/>
                    <a:pt x="33" y="91"/>
                  </a:cubicBezTo>
                  <a:cubicBezTo>
                    <a:pt x="0" y="145"/>
                    <a:pt x="33" y="231"/>
                    <a:pt x="83" y="248"/>
                  </a:cubicBezTo>
                  <a:cubicBezTo>
                    <a:pt x="97" y="257"/>
                    <a:pt x="112" y="261"/>
                    <a:pt x="128" y="261"/>
                  </a:cubicBezTo>
                  <a:cubicBezTo>
                    <a:pt x="171" y="261"/>
                    <a:pt x="215" y="229"/>
                    <a:pt x="239" y="178"/>
                  </a:cubicBezTo>
                  <a:cubicBezTo>
                    <a:pt x="256" y="108"/>
                    <a:pt x="223" y="42"/>
                    <a:pt x="169" y="5"/>
                  </a:cubicBezTo>
                  <a:cubicBezTo>
                    <a:pt x="162" y="2"/>
                    <a:pt x="153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2" name="Google Shape;14082;p36"/>
            <p:cNvSpPr/>
            <p:nvPr/>
          </p:nvSpPr>
          <p:spPr>
            <a:xfrm>
              <a:off x="4632525" y="28904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0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40" y="124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3" name="Google Shape;14083;p36"/>
            <p:cNvSpPr/>
            <p:nvPr/>
          </p:nvSpPr>
          <p:spPr>
            <a:xfrm>
              <a:off x="4620050" y="29235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7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71"/>
                    <a:pt x="1" y="158"/>
                    <a:pt x="50" y="207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53" y="261"/>
                    <a:pt x="174" y="261"/>
                    <a:pt x="207" y="244"/>
                  </a:cubicBezTo>
                  <a:cubicBezTo>
                    <a:pt x="240" y="191"/>
                    <a:pt x="256" y="104"/>
                    <a:pt x="223" y="55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4" name="Google Shape;14084;p36"/>
            <p:cNvSpPr/>
            <p:nvPr/>
          </p:nvSpPr>
          <p:spPr>
            <a:xfrm>
              <a:off x="4629025" y="29410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7" y="1"/>
                  </a:moveTo>
                  <a:cubicBezTo>
                    <a:pt x="101" y="1"/>
                    <a:pt x="48" y="33"/>
                    <a:pt x="21" y="92"/>
                  </a:cubicBezTo>
                  <a:cubicBezTo>
                    <a:pt x="0" y="162"/>
                    <a:pt x="38" y="228"/>
                    <a:pt x="87" y="244"/>
                  </a:cubicBezTo>
                  <a:cubicBezTo>
                    <a:pt x="102" y="254"/>
                    <a:pt x="117" y="259"/>
                    <a:pt x="133" y="259"/>
                  </a:cubicBezTo>
                  <a:cubicBezTo>
                    <a:pt x="174" y="259"/>
                    <a:pt x="217" y="226"/>
                    <a:pt x="244" y="178"/>
                  </a:cubicBezTo>
                  <a:cubicBezTo>
                    <a:pt x="260" y="108"/>
                    <a:pt x="227" y="38"/>
                    <a:pt x="174" y="5"/>
                  </a:cubicBezTo>
                  <a:cubicBezTo>
                    <a:pt x="165" y="2"/>
                    <a:pt x="156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5" name="Google Shape;14085;p36"/>
            <p:cNvSpPr/>
            <p:nvPr/>
          </p:nvSpPr>
          <p:spPr>
            <a:xfrm>
              <a:off x="4635925" y="2923125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87" y="0"/>
                    <a:pt x="87" y="17"/>
                    <a:pt x="71" y="17"/>
                  </a:cubicBezTo>
                  <a:cubicBezTo>
                    <a:pt x="17" y="33"/>
                    <a:pt x="1" y="104"/>
                    <a:pt x="1" y="157"/>
                  </a:cubicBezTo>
                  <a:cubicBezTo>
                    <a:pt x="1" y="190"/>
                    <a:pt x="17" y="223"/>
                    <a:pt x="54" y="240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23" y="104"/>
                    <a:pt x="223" y="87"/>
                    <a:pt x="207" y="87"/>
                  </a:cubicBezTo>
                  <a:cubicBezTo>
                    <a:pt x="207" y="54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6" name="Google Shape;14086;p36"/>
            <p:cNvSpPr/>
            <p:nvPr/>
          </p:nvSpPr>
          <p:spPr>
            <a:xfrm>
              <a:off x="4625625" y="2907775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29" y="0"/>
                  </a:moveTo>
                  <a:cubicBezTo>
                    <a:pt x="120" y="0"/>
                    <a:pt x="112" y="4"/>
                    <a:pt x="103" y="13"/>
                  </a:cubicBezTo>
                  <a:cubicBezTo>
                    <a:pt x="33" y="13"/>
                    <a:pt x="0" y="83"/>
                    <a:pt x="0" y="153"/>
                  </a:cubicBezTo>
                  <a:cubicBezTo>
                    <a:pt x="0" y="186"/>
                    <a:pt x="17" y="219"/>
                    <a:pt x="54" y="235"/>
                  </a:cubicBezTo>
                  <a:cubicBezTo>
                    <a:pt x="70" y="256"/>
                    <a:pt x="103" y="272"/>
                    <a:pt x="136" y="272"/>
                  </a:cubicBezTo>
                  <a:cubicBezTo>
                    <a:pt x="190" y="256"/>
                    <a:pt x="223" y="186"/>
                    <a:pt x="223" y="116"/>
                  </a:cubicBezTo>
                  <a:cubicBezTo>
                    <a:pt x="223" y="83"/>
                    <a:pt x="206" y="50"/>
                    <a:pt x="174" y="29"/>
                  </a:cubicBezTo>
                  <a:lnTo>
                    <a:pt x="157" y="13"/>
                  </a:lnTo>
                  <a:cubicBezTo>
                    <a:pt x="147" y="4"/>
                    <a:pt x="137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7" name="Google Shape;14087;p36"/>
            <p:cNvSpPr/>
            <p:nvPr/>
          </p:nvSpPr>
          <p:spPr>
            <a:xfrm>
              <a:off x="4623875" y="28783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7" y="1"/>
                  </a:moveTo>
                  <a:cubicBezTo>
                    <a:pt x="118" y="1"/>
                    <a:pt x="110" y="3"/>
                    <a:pt x="103" y="8"/>
                  </a:cubicBezTo>
                  <a:cubicBezTo>
                    <a:pt x="54" y="8"/>
                    <a:pt x="0" y="74"/>
                    <a:pt x="21" y="144"/>
                  </a:cubicBezTo>
                  <a:cubicBezTo>
                    <a:pt x="21" y="177"/>
                    <a:pt x="37" y="214"/>
                    <a:pt x="70" y="231"/>
                  </a:cubicBezTo>
                  <a:cubicBezTo>
                    <a:pt x="87" y="247"/>
                    <a:pt x="124" y="264"/>
                    <a:pt x="140" y="264"/>
                  </a:cubicBezTo>
                  <a:cubicBezTo>
                    <a:pt x="173" y="247"/>
                    <a:pt x="206" y="231"/>
                    <a:pt x="227" y="214"/>
                  </a:cubicBezTo>
                  <a:cubicBezTo>
                    <a:pt x="244" y="177"/>
                    <a:pt x="244" y="144"/>
                    <a:pt x="244" y="111"/>
                  </a:cubicBezTo>
                  <a:cubicBezTo>
                    <a:pt x="227" y="74"/>
                    <a:pt x="227" y="41"/>
                    <a:pt x="190" y="25"/>
                  </a:cubicBezTo>
                  <a:lnTo>
                    <a:pt x="173" y="8"/>
                  </a:lnTo>
                  <a:cubicBezTo>
                    <a:pt x="162" y="8"/>
                    <a:pt x="144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8" name="Google Shape;14088;p36"/>
            <p:cNvSpPr/>
            <p:nvPr/>
          </p:nvSpPr>
          <p:spPr>
            <a:xfrm>
              <a:off x="4623875" y="2828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9" y="0"/>
                  </a:moveTo>
                  <a:cubicBezTo>
                    <a:pt x="82" y="0"/>
                    <a:pt x="35" y="33"/>
                    <a:pt x="21" y="91"/>
                  </a:cubicBezTo>
                  <a:cubicBezTo>
                    <a:pt x="0" y="161"/>
                    <a:pt x="37" y="227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2" y="229"/>
                    <a:pt x="227" y="177"/>
                  </a:cubicBezTo>
                  <a:cubicBezTo>
                    <a:pt x="244" y="107"/>
                    <a:pt x="227" y="41"/>
                    <a:pt x="157" y="4"/>
                  </a:cubicBezTo>
                  <a:cubicBezTo>
                    <a:pt x="148" y="1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9" name="Google Shape;14089;p36"/>
            <p:cNvSpPr/>
            <p:nvPr/>
          </p:nvSpPr>
          <p:spPr>
            <a:xfrm>
              <a:off x="4625625" y="28628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33" y="8"/>
                    <a:pt x="0" y="74"/>
                    <a:pt x="17" y="144"/>
                  </a:cubicBezTo>
                  <a:cubicBezTo>
                    <a:pt x="17" y="214"/>
                    <a:pt x="70" y="263"/>
                    <a:pt x="136" y="263"/>
                  </a:cubicBezTo>
                  <a:cubicBezTo>
                    <a:pt x="174" y="247"/>
                    <a:pt x="190" y="230"/>
                    <a:pt x="206" y="214"/>
                  </a:cubicBezTo>
                  <a:cubicBezTo>
                    <a:pt x="223" y="177"/>
                    <a:pt x="239" y="144"/>
                    <a:pt x="223" y="111"/>
                  </a:cubicBezTo>
                  <a:cubicBezTo>
                    <a:pt x="223" y="74"/>
                    <a:pt x="206" y="41"/>
                    <a:pt x="190" y="24"/>
                  </a:cubicBezTo>
                  <a:cubicBezTo>
                    <a:pt x="174" y="24"/>
                    <a:pt x="174" y="8"/>
                    <a:pt x="157" y="8"/>
                  </a:cubicBez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0" name="Google Shape;14090;p36"/>
            <p:cNvSpPr/>
            <p:nvPr/>
          </p:nvSpPr>
          <p:spPr>
            <a:xfrm>
              <a:off x="4619225" y="2970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41"/>
                  </a:cubicBezTo>
                  <a:cubicBezTo>
                    <a:pt x="17" y="174"/>
                    <a:pt x="34" y="207"/>
                    <a:pt x="67" y="228"/>
                  </a:cubicBezTo>
                  <a:cubicBezTo>
                    <a:pt x="83" y="261"/>
                    <a:pt x="120" y="261"/>
                    <a:pt x="137" y="261"/>
                  </a:cubicBezTo>
                  <a:cubicBezTo>
                    <a:pt x="207" y="244"/>
                    <a:pt x="240" y="174"/>
                    <a:pt x="240" y="104"/>
                  </a:cubicBezTo>
                  <a:cubicBezTo>
                    <a:pt x="223" y="71"/>
                    <a:pt x="223" y="38"/>
                    <a:pt x="186" y="21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1" name="Google Shape;14091;p36"/>
            <p:cNvSpPr/>
            <p:nvPr/>
          </p:nvSpPr>
          <p:spPr>
            <a:xfrm>
              <a:off x="4818475" y="3042150"/>
              <a:ext cx="5575" cy="3450"/>
            </a:xfrm>
            <a:custGeom>
              <a:avLst/>
              <a:gdLst/>
              <a:ahLst/>
              <a:cxnLst/>
              <a:rect l="l" t="t" r="r" b="b"/>
              <a:pathLst>
                <a:path w="223" h="138" extrusionOk="0">
                  <a:moveTo>
                    <a:pt x="110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00"/>
                    <a:pt x="0" y="117"/>
                    <a:pt x="0" y="117"/>
                  </a:cubicBezTo>
                  <a:lnTo>
                    <a:pt x="223" y="137"/>
                  </a:lnTo>
                  <a:cubicBezTo>
                    <a:pt x="223" y="84"/>
                    <a:pt x="206" y="34"/>
                    <a:pt x="153" y="14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2" name="Google Shape;14092;p36"/>
            <p:cNvSpPr/>
            <p:nvPr/>
          </p:nvSpPr>
          <p:spPr>
            <a:xfrm>
              <a:off x="4739000" y="30287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0"/>
                  </a:moveTo>
                  <a:cubicBezTo>
                    <a:pt x="34" y="17"/>
                    <a:pt x="1" y="87"/>
                    <a:pt x="17" y="157"/>
                  </a:cubicBezTo>
                  <a:cubicBezTo>
                    <a:pt x="17" y="215"/>
                    <a:pt x="58" y="263"/>
                    <a:pt x="113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74"/>
                    <a:pt x="240" y="137"/>
                    <a:pt x="223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3" name="Google Shape;14093;p36"/>
            <p:cNvSpPr/>
            <p:nvPr/>
          </p:nvSpPr>
          <p:spPr>
            <a:xfrm>
              <a:off x="4664275" y="30107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4" y="17"/>
                    <a:pt x="0" y="88"/>
                    <a:pt x="17" y="158"/>
                  </a:cubicBezTo>
                  <a:cubicBezTo>
                    <a:pt x="17" y="191"/>
                    <a:pt x="33" y="224"/>
                    <a:pt x="54" y="240"/>
                  </a:cubicBezTo>
                  <a:cubicBezTo>
                    <a:pt x="78" y="255"/>
                    <a:pt x="101" y="267"/>
                    <a:pt x="119" y="267"/>
                  </a:cubicBezTo>
                  <a:cubicBezTo>
                    <a:pt x="126" y="267"/>
                    <a:pt x="132" y="265"/>
                    <a:pt x="136" y="261"/>
                  </a:cubicBezTo>
                  <a:cubicBezTo>
                    <a:pt x="174" y="261"/>
                    <a:pt x="190" y="240"/>
                    <a:pt x="207" y="207"/>
                  </a:cubicBezTo>
                  <a:cubicBezTo>
                    <a:pt x="223" y="191"/>
                    <a:pt x="240" y="158"/>
                    <a:pt x="240" y="121"/>
                  </a:cubicBezTo>
                  <a:cubicBezTo>
                    <a:pt x="223" y="88"/>
                    <a:pt x="207" y="55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4" name="Google Shape;14094;p36"/>
            <p:cNvSpPr/>
            <p:nvPr/>
          </p:nvSpPr>
          <p:spPr>
            <a:xfrm>
              <a:off x="4752300" y="3039900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41" y="1"/>
                  </a:moveTo>
                  <a:cubicBezTo>
                    <a:pt x="103" y="1"/>
                    <a:pt x="87" y="1"/>
                    <a:pt x="54" y="21"/>
                  </a:cubicBezTo>
                  <a:cubicBezTo>
                    <a:pt x="17" y="71"/>
                    <a:pt x="0" y="141"/>
                    <a:pt x="38" y="190"/>
                  </a:cubicBezTo>
                  <a:lnTo>
                    <a:pt x="223" y="190"/>
                  </a:lnTo>
                  <a:cubicBezTo>
                    <a:pt x="244" y="157"/>
                    <a:pt x="244" y="87"/>
                    <a:pt x="207" y="54"/>
                  </a:cubicBezTo>
                  <a:cubicBezTo>
                    <a:pt x="207" y="38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5" name="Google Shape;14095;p36"/>
            <p:cNvSpPr/>
            <p:nvPr/>
          </p:nvSpPr>
          <p:spPr>
            <a:xfrm>
              <a:off x="4744975" y="3008650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31" y="1"/>
                  </a:moveTo>
                  <a:cubicBezTo>
                    <a:pt x="91" y="1"/>
                    <a:pt x="50" y="32"/>
                    <a:pt x="38" y="84"/>
                  </a:cubicBezTo>
                  <a:cubicBezTo>
                    <a:pt x="1" y="154"/>
                    <a:pt x="38" y="241"/>
                    <a:pt x="87" y="257"/>
                  </a:cubicBezTo>
                  <a:cubicBezTo>
                    <a:pt x="106" y="266"/>
                    <a:pt x="123" y="270"/>
                    <a:pt x="139" y="270"/>
                  </a:cubicBezTo>
                  <a:cubicBezTo>
                    <a:pt x="183" y="270"/>
                    <a:pt x="217" y="239"/>
                    <a:pt x="244" y="187"/>
                  </a:cubicBezTo>
                  <a:cubicBezTo>
                    <a:pt x="260" y="117"/>
                    <a:pt x="227" y="34"/>
                    <a:pt x="174" y="14"/>
                  </a:cubicBezTo>
                  <a:cubicBezTo>
                    <a:pt x="161" y="5"/>
                    <a:pt x="146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6" name="Google Shape;14096;p36"/>
            <p:cNvSpPr/>
            <p:nvPr/>
          </p:nvSpPr>
          <p:spPr>
            <a:xfrm>
              <a:off x="4698600" y="3035900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18" y="1"/>
                  </a:moveTo>
                  <a:cubicBezTo>
                    <a:pt x="109" y="1"/>
                    <a:pt x="99" y="3"/>
                    <a:pt x="87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81"/>
                    <a:pt x="21" y="214"/>
                    <a:pt x="54" y="231"/>
                  </a:cubicBezTo>
                  <a:cubicBezTo>
                    <a:pt x="70" y="247"/>
                    <a:pt x="103" y="264"/>
                    <a:pt x="124" y="264"/>
                  </a:cubicBezTo>
                  <a:cubicBezTo>
                    <a:pt x="157" y="247"/>
                    <a:pt x="190" y="231"/>
                    <a:pt x="207" y="214"/>
                  </a:cubicBezTo>
                  <a:cubicBezTo>
                    <a:pt x="227" y="181"/>
                    <a:pt x="227" y="144"/>
                    <a:pt x="227" y="111"/>
                  </a:cubicBezTo>
                  <a:cubicBezTo>
                    <a:pt x="227" y="78"/>
                    <a:pt x="207" y="41"/>
                    <a:pt x="174" y="25"/>
                  </a:cubicBezTo>
                  <a:lnTo>
                    <a:pt x="157" y="8"/>
                  </a:lnTo>
                  <a:cubicBezTo>
                    <a:pt x="146" y="8"/>
                    <a:pt x="135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7" name="Google Shape;14097;p36"/>
            <p:cNvSpPr/>
            <p:nvPr/>
          </p:nvSpPr>
          <p:spPr>
            <a:xfrm>
              <a:off x="4666025" y="29952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7"/>
                    <a:pt x="1" y="157"/>
                  </a:cubicBezTo>
                  <a:cubicBezTo>
                    <a:pt x="15" y="215"/>
                    <a:pt x="55" y="263"/>
                    <a:pt x="111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70" y="260"/>
                    <a:pt x="190" y="240"/>
                    <a:pt x="207" y="207"/>
                  </a:cubicBezTo>
                  <a:cubicBezTo>
                    <a:pt x="223" y="190"/>
                    <a:pt x="223" y="157"/>
                    <a:pt x="223" y="120"/>
                  </a:cubicBezTo>
                  <a:cubicBezTo>
                    <a:pt x="223" y="87"/>
                    <a:pt x="207" y="54"/>
                    <a:pt x="190" y="33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8" name="Google Shape;14098;p36"/>
            <p:cNvSpPr/>
            <p:nvPr/>
          </p:nvSpPr>
          <p:spPr>
            <a:xfrm>
              <a:off x="4679325" y="3006925"/>
              <a:ext cx="5600" cy="6000"/>
            </a:xfrm>
            <a:custGeom>
              <a:avLst/>
              <a:gdLst/>
              <a:ahLst/>
              <a:cxnLst/>
              <a:rect l="l" t="t" r="r" b="b"/>
              <a:pathLst>
                <a:path w="224" h="240" extrusionOk="0">
                  <a:moveTo>
                    <a:pt x="70" y="0"/>
                  </a:moveTo>
                  <a:cubicBezTo>
                    <a:pt x="70" y="17"/>
                    <a:pt x="50" y="17"/>
                    <a:pt x="50" y="17"/>
                  </a:cubicBezTo>
                  <a:cubicBezTo>
                    <a:pt x="0" y="50"/>
                    <a:pt x="0" y="136"/>
                    <a:pt x="33" y="186"/>
                  </a:cubicBezTo>
                  <a:cubicBezTo>
                    <a:pt x="50" y="223"/>
                    <a:pt x="87" y="240"/>
                    <a:pt x="120" y="240"/>
                  </a:cubicBezTo>
                  <a:cubicBezTo>
                    <a:pt x="136" y="240"/>
                    <a:pt x="174" y="240"/>
                    <a:pt x="190" y="223"/>
                  </a:cubicBezTo>
                  <a:cubicBezTo>
                    <a:pt x="207" y="207"/>
                    <a:pt x="223" y="186"/>
                    <a:pt x="223" y="169"/>
                  </a:cubicBezTo>
                  <a:cubicBezTo>
                    <a:pt x="174" y="120"/>
                    <a:pt x="120" y="66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9" name="Google Shape;14099;p36"/>
            <p:cNvSpPr/>
            <p:nvPr/>
          </p:nvSpPr>
          <p:spPr>
            <a:xfrm>
              <a:off x="4755800" y="2998275"/>
              <a:ext cx="2100" cy="1350"/>
            </a:xfrm>
            <a:custGeom>
              <a:avLst/>
              <a:gdLst/>
              <a:ahLst/>
              <a:cxnLst/>
              <a:rect l="l" t="t" r="r" b="b"/>
              <a:pathLst>
                <a:path w="84" h="54" extrusionOk="0">
                  <a:moveTo>
                    <a:pt x="83" y="0"/>
                  </a:moveTo>
                  <a:cubicBezTo>
                    <a:pt x="50" y="17"/>
                    <a:pt x="34" y="37"/>
                    <a:pt x="1" y="54"/>
                  </a:cubicBezTo>
                  <a:cubicBezTo>
                    <a:pt x="34" y="54"/>
                    <a:pt x="67" y="37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0" name="Google Shape;14100;p36"/>
            <p:cNvSpPr/>
            <p:nvPr/>
          </p:nvSpPr>
          <p:spPr>
            <a:xfrm>
              <a:off x="4911650" y="298157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4" y="239"/>
                  </a:cubicBezTo>
                  <a:cubicBezTo>
                    <a:pt x="66" y="251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23" y="87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1" name="Google Shape;14101;p36"/>
            <p:cNvSpPr/>
            <p:nvPr/>
          </p:nvSpPr>
          <p:spPr>
            <a:xfrm>
              <a:off x="4903500" y="2998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71" y="21"/>
                    <a:pt x="50" y="38"/>
                  </a:cubicBezTo>
                  <a:cubicBezTo>
                    <a:pt x="34" y="54"/>
                    <a:pt x="17" y="87"/>
                    <a:pt x="17" y="124"/>
                  </a:cubicBezTo>
                  <a:cubicBezTo>
                    <a:pt x="1" y="157"/>
                    <a:pt x="17" y="190"/>
                    <a:pt x="34" y="227"/>
                  </a:cubicBezTo>
                  <a:cubicBezTo>
                    <a:pt x="50" y="244"/>
                    <a:pt x="87" y="260"/>
                    <a:pt x="104" y="260"/>
                  </a:cubicBezTo>
                  <a:cubicBezTo>
                    <a:pt x="113" y="265"/>
                    <a:pt x="123" y="267"/>
                    <a:pt x="133" y="267"/>
                  </a:cubicBezTo>
                  <a:cubicBezTo>
                    <a:pt x="157" y="267"/>
                    <a:pt x="179" y="255"/>
                    <a:pt x="190" y="244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0" y="38"/>
                    <a:pt x="174" y="21"/>
                    <a:pt x="153" y="21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2" name="Google Shape;14102;p36"/>
            <p:cNvSpPr/>
            <p:nvPr/>
          </p:nvSpPr>
          <p:spPr>
            <a:xfrm>
              <a:off x="4903925" y="296652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57" y="0"/>
                  </a:moveTo>
                  <a:cubicBezTo>
                    <a:pt x="120" y="0"/>
                    <a:pt x="87" y="0"/>
                    <a:pt x="70" y="17"/>
                  </a:cubicBezTo>
                  <a:cubicBezTo>
                    <a:pt x="54" y="33"/>
                    <a:pt x="33" y="50"/>
                    <a:pt x="17" y="87"/>
                  </a:cubicBezTo>
                  <a:cubicBezTo>
                    <a:pt x="0" y="103"/>
                    <a:pt x="0" y="136"/>
                    <a:pt x="17" y="173"/>
                  </a:cubicBezTo>
                  <a:cubicBezTo>
                    <a:pt x="17" y="206"/>
                    <a:pt x="54" y="239"/>
                    <a:pt x="87" y="239"/>
                  </a:cubicBezTo>
                  <a:cubicBezTo>
                    <a:pt x="100" y="249"/>
                    <a:pt x="115" y="254"/>
                    <a:pt x="130" y="254"/>
                  </a:cubicBezTo>
                  <a:cubicBezTo>
                    <a:pt x="170" y="254"/>
                    <a:pt x="211" y="221"/>
                    <a:pt x="223" y="173"/>
                  </a:cubicBezTo>
                  <a:cubicBezTo>
                    <a:pt x="239" y="103"/>
                    <a:pt x="223" y="33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3" name="Google Shape;14103;p36"/>
            <p:cNvSpPr/>
            <p:nvPr/>
          </p:nvSpPr>
          <p:spPr>
            <a:xfrm>
              <a:off x="4909475" y="302660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41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87"/>
                    <a:pt x="1" y="158"/>
                    <a:pt x="54" y="224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31" y="265"/>
                    <a:pt x="140" y="267"/>
                    <a:pt x="149" y="267"/>
                  </a:cubicBezTo>
                  <a:cubicBezTo>
                    <a:pt x="169" y="267"/>
                    <a:pt x="184" y="256"/>
                    <a:pt x="207" y="244"/>
                  </a:cubicBezTo>
                  <a:cubicBezTo>
                    <a:pt x="223" y="207"/>
                    <a:pt x="244" y="191"/>
                    <a:pt x="244" y="158"/>
                  </a:cubicBezTo>
                  <a:cubicBezTo>
                    <a:pt x="244" y="120"/>
                    <a:pt x="244" y="87"/>
                    <a:pt x="223" y="54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7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4" name="Google Shape;14104;p36"/>
            <p:cNvSpPr/>
            <p:nvPr/>
          </p:nvSpPr>
          <p:spPr>
            <a:xfrm>
              <a:off x="4906075" y="29489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1" y="154"/>
                    <a:pt x="17" y="220"/>
                    <a:pt x="87" y="257"/>
                  </a:cubicBezTo>
                  <a:lnTo>
                    <a:pt x="137" y="257"/>
                  </a:lnTo>
                  <a:cubicBezTo>
                    <a:pt x="174" y="257"/>
                    <a:pt x="207" y="220"/>
                    <a:pt x="223" y="170"/>
                  </a:cubicBezTo>
                  <a:cubicBezTo>
                    <a:pt x="240" y="133"/>
                    <a:pt x="223" y="84"/>
                    <a:pt x="207" y="51"/>
                  </a:cubicBezTo>
                  <a:cubicBezTo>
                    <a:pt x="190" y="30"/>
                    <a:pt x="174" y="14"/>
                    <a:pt x="153" y="14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5" name="Google Shape;14105;p36"/>
            <p:cNvSpPr/>
            <p:nvPr/>
          </p:nvSpPr>
          <p:spPr>
            <a:xfrm>
              <a:off x="4848575" y="3041150"/>
              <a:ext cx="6000" cy="4450"/>
            </a:xfrm>
            <a:custGeom>
              <a:avLst/>
              <a:gdLst/>
              <a:ahLst/>
              <a:cxnLst/>
              <a:rect l="l" t="t" r="r" b="b"/>
              <a:pathLst>
                <a:path w="240" h="178" extrusionOk="0">
                  <a:moveTo>
                    <a:pt x="126" y="0"/>
                  </a:moveTo>
                  <a:cubicBezTo>
                    <a:pt x="81" y="0"/>
                    <a:pt x="30" y="33"/>
                    <a:pt x="17" y="91"/>
                  </a:cubicBezTo>
                  <a:cubicBezTo>
                    <a:pt x="0" y="107"/>
                    <a:pt x="0" y="140"/>
                    <a:pt x="17" y="177"/>
                  </a:cubicBezTo>
                  <a:lnTo>
                    <a:pt x="223" y="177"/>
                  </a:lnTo>
                  <a:cubicBezTo>
                    <a:pt x="239" y="107"/>
                    <a:pt x="223" y="37"/>
                    <a:pt x="153" y="4"/>
                  </a:cubicBezTo>
                  <a:cubicBezTo>
                    <a:pt x="144" y="2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6" name="Google Shape;14106;p36"/>
            <p:cNvSpPr/>
            <p:nvPr/>
          </p:nvSpPr>
          <p:spPr>
            <a:xfrm>
              <a:off x="4894950" y="30294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5" y="0"/>
                    <a:pt x="109" y="2"/>
                    <a:pt x="104" y="7"/>
                  </a:cubicBezTo>
                  <a:cubicBezTo>
                    <a:pt x="66" y="7"/>
                    <a:pt x="50" y="28"/>
                    <a:pt x="33" y="61"/>
                  </a:cubicBezTo>
                  <a:cubicBezTo>
                    <a:pt x="17" y="78"/>
                    <a:pt x="0" y="111"/>
                    <a:pt x="0" y="148"/>
                  </a:cubicBezTo>
                  <a:cubicBezTo>
                    <a:pt x="17" y="181"/>
                    <a:pt x="33" y="214"/>
                    <a:pt x="50" y="234"/>
                  </a:cubicBezTo>
                  <a:cubicBezTo>
                    <a:pt x="66" y="251"/>
                    <a:pt x="104" y="267"/>
                    <a:pt x="137" y="267"/>
                  </a:cubicBezTo>
                  <a:cubicBezTo>
                    <a:pt x="186" y="251"/>
                    <a:pt x="240" y="181"/>
                    <a:pt x="223" y="111"/>
                  </a:cubicBezTo>
                  <a:cubicBezTo>
                    <a:pt x="223" y="78"/>
                    <a:pt x="207" y="45"/>
                    <a:pt x="186" y="28"/>
                  </a:cubicBezTo>
                  <a:cubicBezTo>
                    <a:pt x="170" y="28"/>
                    <a:pt x="170" y="7"/>
                    <a:pt x="153" y="7"/>
                  </a:cubicBezTo>
                  <a:cubicBezTo>
                    <a:pt x="142" y="7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7" name="Google Shape;14107;p36"/>
            <p:cNvSpPr/>
            <p:nvPr/>
          </p:nvSpPr>
          <p:spPr>
            <a:xfrm>
              <a:off x="4900100" y="30138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43" y="1"/>
                  </a:moveTo>
                  <a:cubicBezTo>
                    <a:pt x="133" y="1"/>
                    <a:pt x="120" y="5"/>
                    <a:pt x="104" y="13"/>
                  </a:cubicBezTo>
                  <a:cubicBezTo>
                    <a:pt x="50" y="13"/>
                    <a:pt x="1" y="83"/>
                    <a:pt x="17" y="153"/>
                  </a:cubicBezTo>
                  <a:cubicBezTo>
                    <a:pt x="17" y="186"/>
                    <a:pt x="34" y="219"/>
                    <a:pt x="67" y="240"/>
                  </a:cubicBezTo>
                  <a:cubicBezTo>
                    <a:pt x="78" y="251"/>
                    <a:pt x="100" y="263"/>
                    <a:pt x="118" y="263"/>
                  </a:cubicBezTo>
                  <a:cubicBezTo>
                    <a:pt x="125" y="263"/>
                    <a:pt x="132" y="261"/>
                    <a:pt x="137" y="256"/>
                  </a:cubicBezTo>
                  <a:cubicBezTo>
                    <a:pt x="207" y="256"/>
                    <a:pt x="240" y="186"/>
                    <a:pt x="240" y="116"/>
                  </a:cubicBezTo>
                  <a:cubicBezTo>
                    <a:pt x="223" y="67"/>
                    <a:pt x="207" y="34"/>
                    <a:pt x="170" y="13"/>
                  </a:cubicBezTo>
                  <a:cubicBezTo>
                    <a:pt x="161" y="5"/>
                    <a:pt x="153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8" name="Google Shape;14108;p36"/>
            <p:cNvSpPr/>
            <p:nvPr/>
          </p:nvSpPr>
          <p:spPr>
            <a:xfrm>
              <a:off x="4833100" y="3040425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104" y="0"/>
                  </a:moveTo>
                  <a:cubicBezTo>
                    <a:pt x="50" y="17"/>
                    <a:pt x="1" y="66"/>
                    <a:pt x="17" y="153"/>
                  </a:cubicBezTo>
                  <a:cubicBezTo>
                    <a:pt x="17" y="169"/>
                    <a:pt x="17" y="186"/>
                    <a:pt x="34" y="206"/>
                  </a:cubicBezTo>
                  <a:lnTo>
                    <a:pt x="223" y="206"/>
                  </a:lnTo>
                  <a:cubicBezTo>
                    <a:pt x="223" y="169"/>
                    <a:pt x="240" y="136"/>
                    <a:pt x="240" y="103"/>
                  </a:cubicBezTo>
                  <a:cubicBezTo>
                    <a:pt x="223" y="66"/>
                    <a:pt x="207" y="33"/>
                    <a:pt x="186" y="17"/>
                  </a:cubicBezTo>
                  <a:cubicBezTo>
                    <a:pt x="186" y="17"/>
                    <a:pt x="170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9" name="Google Shape;14109;p36"/>
            <p:cNvSpPr/>
            <p:nvPr/>
          </p:nvSpPr>
          <p:spPr>
            <a:xfrm>
              <a:off x="4578825" y="29647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20" y="0"/>
                  </a:moveTo>
                  <a:cubicBezTo>
                    <a:pt x="87" y="0"/>
                    <a:pt x="50" y="0"/>
                    <a:pt x="34" y="37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06"/>
                  </a:cubicBezTo>
                  <a:cubicBezTo>
                    <a:pt x="34" y="243"/>
                    <a:pt x="71" y="260"/>
                    <a:pt x="87" y="260"/>
                  </a:cubicBezTo>
                  <a:cubicBezTo>
                    <a:pt x="120" y="260"/>
                    <a:pt x="153" y="260"/>
                    <a:pt x="174" y="223"/>
                  </a:cubicBezTo>
                  <a:cubicBezTo>
                    <a:pt x="223" y="190"/>
                    <a:pt x="223" y="103"/>
                    <a:pt x="190" y="54"/>
                  </a:cubicBezTo>
                  <a:cubicBezTo>
                    <a:pt x="174" y="37"/>
                    <a:pt x="174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0" name="Google Shape;14110;p36"/>
            <p:cNvSpPr/>
            <p:nvPr/>
          </p:nvSpPr>
          <p:spPr>
            <a:xfrm>
              <a:off x="4575825" y="30089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8" y="1"/>
                  </a:moveTo>
                  <a:cubicBezTo>
                    <a:pt x="67" y="1"/>
                    <a:pt x="50" y="21"/>
                    <a:pt x="34" y="38"/>
                  </a:cubicBezTo>
                  <a:cubicBezTo>
                    <a:pt x="17" y="71"/>
                    <a:pt x="1" y="104"/>
                    <a:pt x="1" y="158"/>
                  </a:cubicBezTo>
                  <a:cubicBezTo>
                    <a:pt x="1" y="191"/>
                    <a:pt x="17" y="207"/>
                    <a:pt x="50" y="228"/>
                  </a:cubicBezTo>
                  <a:cubicBezTo>
                    <a:pt x="67" y="261"/>
                    <a:pt x="104" y="261"/>
                    <a:pt x="121" y="261"/>
                  </a:cubicBezTo>
                  <a:cubicBezTo>
                    <a:pt x="191" y="244"/>
                    <a:pt x="224" y="191"/>
                    <a:pt x="224" y="125"/>
                  </a:cubicBezTo>
                  <a:lnTo>
                    <a:pt x="224" y="104"/>
                  </a:lnTo>
                  <a:cubicBezTo>
                    <a:pt x="207" y="54"/>
                    <a:pt x="191" y="2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1" name="Google Shape;14111;p36"/>
            <p:cNvSpPr/>
            <p:nvPr/>
          </p:nvSpPr>
          <p:spPr>
            <a:xfrm>
              <a:off x="4579250" y="2932325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8" y="1"/>
                  </a:moveTo>
                  <a:cubicBezTo>
                    <a:pt x="92" y="1"/>
                    <a:pt x="73" y="9"/>
                    <a:pt x="54" y="28"/>
                  </a:cubicBezTo>
                  <a:cubicBezTo>
                    <a:pt x="33" y="28"/>
                    <a:pt x="17" y="61"/>
                    <a:pt x="0" y="78"/>
                  </a:cubicBezTo>
                  <a:lnTo>
                    <a:pt x="0" y="164"/>
                  </a:lnTo>
                  <a:cubicBezTo>
                    <a:pt x="17" y="201"/>
                    <a:pt x="33" y="234"/>
                    <a:pt x="70" y="251"/>
                  </a:cubicBezTo>
                  <a:cubicBezTo>
                    <a:pt x="83" y="260"/>
                    <a:pt x="98" y="264"/>
                    <a:pt x="112" y="264"/>
                  </a:cubicBezTo>
                  <a:cubicBezTo>
                    <a:pt x="153" y="264"/>
                    <a:pt x="194" y="232"/>
                    <a:pt x="206" y="181"/>
                  </a:cubicBezTo>
                  <a:cubicBezTo>
                    <a:pt x="223" y="115"/>
                    <a:pt x="206" y="28"/>
                    <a:pt x="136" y="12"/>
                  </a:cubicBezTo>
                  <a:cubicBezTo>
                    <a:pt x="129" y="5"/>
                    <a:pt x="120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2" name="Google Shape;14112;p36"/>
            <p:cNvSpPr/>
            <p:nvPr/>
          </p:nvSpPr>
          <p:spPr>
            <a:xfrm>
              <a:off x="4584400" y="29927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20" y="0"/>
                    <a:pt x="87" y="0"/>
                    <a:pt x="70" y="33"/>
                  </a:cubicBezTo>
                  <a:cubicBezTo>
                    <a:pt x="17" y="71"/>
                    <a:pt x="0" y="157"/>
                    <a:pt x="54" y="207"/>
                  </a:cubicBezTo>
                  <a:cubicBezTo>
                    <a:pt x="70" y="240"/>
                    <a:pt x="87" y="260"/>
                    <a:pt x="120" y="260"/>
                  </a:cubicBezTo>
                  <a:cubicBezTo>
                    <a:pt x="157" y="260"/>
                    <a:pt x="173" y="260"/>
                    <a:pt x="206" y="223"/>
                  </a:cubicBezTo>
                  <a:cubicBezTo>
                    <a:pt x="223" y="207"/>
                    <a:pt x="239" y="174"/>
                    <a:pt x="239" y="136"/>
                  </a:cubicBezTo>
                  <a:cubicBezTo>
                    <a:pt x="239" y="104"/>
                    <a:pt x="239" y="71"/>
                    <a:pt x="223" y="54"/>
                  </a:cubicBezTo>
                  <a:cubicBezTo>
                    <a:pt x="206" y="33"/>
                    <a:pt x="190" y="17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3" name="Google Shape;14113;p36"/>
            <p:cNvSpPr/>
            <p:nvPr/>
          </p:nvSpPr>
          <p:spPr>
            <a:xfrm>
              <a:off x="4581000" y="29148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5" y="1"/>
                  </a:moveTo>
                  <a:cubicBezTo>
                    <a:pt x="80" y="1"/>
                    <a:pt x="30" y="31"/>
                    <a:pt x="17" y="75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3" y="260"/>
                    <a:pt x="120" y="260"/>
                    <a:pt x="136" y="260"/>
                  </a:cubicBezTo>
                  <a:cubicBezTo>
                    <a:pt x="169" y="244"/>
                    <a:pt x="206" y="227"/>
                    <a:pt x="223" y="178"/>
                  </a:cubicBezTo>
                  <a:cubicBezTo>
                    <a:pt x="239" y="124"/>
                    <a:pt x="223" y="75"/>
                    <a:pt x="206" y="38"/>
                  </a:cubicBezTo>
                  <a:cubicBezTo>
                    <a:pt x="190" y="21"/>
                    <a:pt x="169" y="21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4" name="Google Shape;14114;p36"/>
            <p:cNvSpPr/>
            <p:nvPr/>
          </p:nvSpPr>
          <p:spPr>
            <a:xfrm>
              <a:off x="4564200" y="2965325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20" y="1"/>
                  </a:moveTo>
                  <a:cubicBezTo>
                    <a:pt x="77" y="1"/>
                    <a:pt x="44" y="33"/>
                    <a:pt x="17" y="81"/>
                  </a:cubicBezTo>
                  <a:cubicBezTo>
                    <a:pt x="0" y="151"/>
                    <a:pt x="37" y="221"/>
                    <a:pt x="87" y="254"/>
                  </a:cubicBezTo>
                  <a:cubicBezTo>
                    <a:pt x="98" y="254"/>
                    <a:pt x="109" y="262"/>
                    <a:pt x="121" y="262"/>
                  </a:cubicBezTo>
                  <a:cubicBezTo>
                    <a:pt x="127" y="262"/>
                    <a:pt x="133" y="260"/>
                    <a:pt x="140" y="254"/>
                  </a:cubicBezTo>
                  <a:cubicBezTo>
                    <a:pt x="173" y="254"/>
                    <a:pt x="206" y="221"/>
                    <a:pt x="223" y="184"/>
                  </a:cubicBezTo>
                  <a:cubicBezTo>
                    <a:pt x="243" y="135"/>
                    <a:pt x="243" y="81"/>
                    <a:pt x="206" y="48"/>
                  </a:cubicBezTo>
                  <a:cubicBezTo>
                    <a:pt x="190" y="32"/>
                    <a:pt x="190" y="15"/>
                    <a:pt x="173" y="15"/>
                  </a:cubicBezTo>
                  <a:cubicBezTo>
                    <a:pt x="154" y="5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5" name="Google Shape;14115;p36"/>
            <p:cNvSpPr/>
            <p:nvPr/>
          </p:nvSpPr>
          <p:spPr>
            <a:xfrm>
              <a:off x="4573675" y="3025675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9" y="1"/>
                  </a:moveTo>
                  <a:cubicBezTo>
                    <a:pt x="86" y="1"/>
                    <a:pt x="44" y="33"/>
                    <a:pt x="17" y="91"/>
                  </a:cubicBezTo>
                  <a:cubicBezTo>
                    <a:pt x="0" y="157"/>
                    <a:pt x="33" y="228"/>
                    <a:pt x="87" y="261"/>
                  </a:cubicBezTo>
                  <a:cubicBezTo>
                    <a:pt x="96" y="264"/>
                    <a:pt x="106" y="266"/>
                    <a:pt x="116" y="266"/>
                  </a:cubicBezTo>
                  <a:cubicBezTo>
                    <a:pt x="161" y="266"/>
                    <a:pt x="210" y="232"/>
                    <a:pt x="223" y="178"/>
                  </a:cubicBezTo>
                  <a:cubicBezTo>
                    <a:pt x="256" y="108"/>
                    <a:pt x="223" y="38"/>
                    <a:pt x="174" y="5"/>
                  </a:cubicBezTo>
                  <a:cubicBezTo>
                    <a:pt x="162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6" name="Google Shape;14116;p36"/>
            <p:cNvSpPr/>
            <p:nvPr/>
          </p:nvSpPr>
          <p:spPr>
            <a:xfrm>
              <a:off x="4562950" y="301185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11" y="1"/>
                  </a:moveTo>
                  <a:cubicBezTo>
                    <a:pt x="92" y="1"/>
                    <a:pt x="76" y="14"/>
                    <a:pt x="50" y="26"/>
                  </a:cubicBezTo>
                  <a:cubicBezTo>
                    <a:pt x="1" y="76"/>
                    <a:pt x="1" y="162"/>
                    <a:pt x="34" y="216"/>
                  </a:cubicBezTo>
                  <a:cubicBezTo>
                    <a:pt x="50" y="232"/>
                    <a:pt x="87" y="249"/>
                    <a:pt x="120" y="265"/>
                  </a:cubicBezTo>
                  <a:cubicBezTo>
                    <a:pt x="137" y="265"/>
                    <a:pt x="170" y="249"/>
                    <a:pt x="190" y="232"/>
                  </a:cubicBezTo>
                  <a:cubicBezTo>
                    <a:pt x="223" y="216"/>
                    <a:pt x="223" y="179"/>
                    <a:pt x="240" y="146"/>
                  </a:cubicBezTo>
                  <a:cubicBezTo>
                    <a:pt x="240" y="113"/>
                    <a:pt x="223" y="76"/>
                    <a:pt x="207" y="43"/>
                  </a:cubicBezTo>
                  <a:cubicBezTo>
                    <a:pt x="207" y="26"/>
                    <a:pt x="190" y="26"/>
                    <a:pt x="170" y="10"/>
                  </a:cubicBezTo>
                  <a:lnTo>
                    <a:pt x="137" y="10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7" name="Google Shape;14117;p36"/>
            <p:cNvSpPr/>
            <p:nvPr/>
          </p:nvSpPr>
          <p:spPr>
            <a:xfrm>
              <a:off x="4651800" y="299810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95" y="0"/>
                  </a:moveTo>
                  <a:cubicBezTo>
                    <a:pt x="76" y="0"/>
                    <a:pt x="61" y="12"/>
                    <a:pt x="38" y="24"/>
                  </a:cubicBezTo>
                  <a:cubicBezTo>
                    <a:pt x="17" y="61"/>
                    <a:pt x="1" y="77"/>
                    <a:pt x="1" y="110"/>
                  </a:cubicBezTo>
                  <a:cubicBezTo>
                    <a:pt x="1" y="147"/>
                    <a:pt x="1" y="180"/>
                    <a:pt x="17" y="213"/>
                  </a:cubicBezTo>
                  <a:cubicBezTo>
                    <a:pt x="38" y="230"/>
                    <a:pt x="71" y="250"/>
                    <a:pt x="104" y="267"/>
                  </a:cubicBezTo>
                  <a:cubicBezTo>
                    <a:pt x="120" y="267"/>
                    <a:pt x="157" y="250"/>
                    <a:pt x="174" y="230"/>
                  </a:cubicBezTo>
                  <a:cubicBezTo>
                    <a:pt x="223" y="180"/>
                    <a:pt x="244" y="110"/>
                    <a:pt x="190" y="44"/>
                  </a:cubicBezTo>
                  <a:cubicBezTo>
                    <a:pt x="190" y="24"/>
                    <a:pt x="174" y="24"/>
                    <a:pt x="157" y="7"/>
                  </a:cubicBezTo>
                  <a:lnTo>
                    <a:pt x="120" y="7"/>
                  </a:lnTo>
                  <a:cubicBezTo>
                    <a:pt x="110" y="2"/>
                    <a:pt x="102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8" name="Google Shape;14118;p36"/>
            <p:cNvSpPr/>
            <p:nvPr/>
          </p:nvSpPr>
          <p:spPr>
            <a:xfrm>
              <a:off x="4653975" y="29481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0" y="150"/>
                    <a:pt x="33" y="220"/>
                    <a:pt x="87" y="253"/>
                  </a:cubicBezTo>
                  <a:lnTo>
                    <a:pt x="136" y="253"/>
                  </a:lnTo>
                  <a:cubicBezTo>
                    <a:pt x="173" y="253"/>
                    <a:pt x="206" y="220"/>
                    <a:pt x="223" y="187"/>
                  </a:cubicBezTo>
                  <a:cubicBezTo>
                    <a:pt x="239" y="133"/>
                    <a:pt x="239" y="84"/>
                    <a:pt x="206" y="47"/>
                  </a:cubicBezTo>
                  <a:cubicBezTo>
                    <a:pt x="190" y="30"/>
                    <a:pt x="190" y="14"/>
                    <a:pt x="173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9" name="Google Shape;14119;p36"/>
            <p:cNvSpPr/>
            <p:nvPr/>
          </p:nvSpPr>
          <p:spPr>
            <a:xfrm>
              <a:off x="4657875" y="302602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7" y="1"/>
                  </a:moveTo>
                  <a:cubicBezTo>
                    <a:pt x="84" y="1"/>
                    <a:pt x="62" y="12"/>
                    <a:pt x="50" y="24"/>
                  </a:cubicBezTo>
                  <a:cubicBezTo>
                    <a:pt x="1" y="77"/>
                    <a:pt x="1" y="164"/>
                    <a:pt x="34" y="214"/>
                  </a:cubicBezTo>
                  <a:cubicBezTo>
                    <a:pt x="50" y="230"/>
                    <a:pt x="67" y="247"/>
                    <a:pt x="104" y="267"/>
                  </a:cubicBezTo>
                  <a:cubicBezTo>
                    <a:pt x="137" y="267"/>
                    <a:pt x="170" y="247"/>
                    <a:pt x="186" y="230"/>
                  </a:cubicBezTo>
                  <a:cubicBezTo>
                    <a:pt x="207" y="214"/>
                    <a:pt x="223" y="181"/>
                    <a:pt x="223" y="143"/>
                  </a:cubicBezTo>
                  <a:cubicBezTo>
                    <a:pt x="223" y="110"/>
                    <a:pt x="223" y="77"/>
                    <a:pt x="207" y="40"/>
                  </a:cubicBezTo>
                  <a:cubicBezTo>
                    <a:pt x="186" y="24"/>
                    <a:pt x="170" y="7"/>
                    <a:pt x="153" y="7"/>
                  </a:cubicBezTo>
                  <a:lnTo>
                    <a:pt x="137" y="7"/>
                  </a:lnTo>
                  <a:cubicBezTo>
                    <a:pt x="127" y="3"/>
                    <a:pt x="117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0" name="Google Shape;14120;p36"/>
            <p:cNvSpPr/>
            <p:nvPr/>
          </p:nvSpPr>
          <p:spPr>
            <a:xfrm>
              <a:off x="4596875" y="3040275"/>
              <a:ext cx="5575" cy="3575"/>
            </a:xfrm>
            <a:custGeom>
              <a:avLst/>
              <a:gdLst/>
              <a:ahLst/>
              <a:cxnLst/>
              <a:rect l="l" t="t" r="r" b="b"/>
              <a:pathLst>
                <a:path w="223" h="143" extrusionOk="0">
                  <a:moveTo>
                    <a:pt x="117" y="1"/>
                  </a:moveTo>
                  <a:cubicBezTo>
                    <a:pt x="67" y="1"/>
                    <a:pt x="27" y="35"/>
                    <a:pt x="0" y="89"/>
                  </a:cubicBezTo>
                  <a:lnTo>
                    <a:pt x="0" y="142"/>
                  </a:lnTo>
                  <a:lnTo>
                    <a:pt x="223" y="142"/>
                  </a:lnTo>
                  <a:cubicBezTo>
                    <a:pt x="223" y="89"/>
                    <a:pt x="190" y="39"/>
                    <a:pt x="153" y="6"/>
                  </a:cubicBezTo>
                  <a:cubicBezTo>
                    <a:pt x="140" y="2"/>
                    <a:pt x="128" y="1"/>
                    <a:pt x="1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1" name="Google Shape;14121;p36"/>
            <p:cNvSpPr/>
            <p:nvPr/>
          </p:nvSpPr>
          <p:spPr>
            <a:xfrm>
              <a:off x="4652225" y="29658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5" y="0"/>
                  </a:moveTo>
                  <a:cubicBezTo>
                    <a:pt x="88" y="0"/>
                    <a:pt x="70" y="4"/>
                    <a:pt x="54" y="13"/>
                  </a:cubicBezTo>
                  <a:cubicBezTo>
                    <a:pt x="37" y="29"/>
                    <a:pt x="21" y="46"/>
                    <a:pt x="0" y="79"/>
                  </a:cubicBezTo>
                  <a:lnTo>
                    <a:pt x="0" y="165"/>
                  </a:lnTo>
                  <a:cubicBezTo>
                    <a:pt x="21" y="202"/>
                    <a:pt x="37" y="235"/>
                    <a:pt x="70" y="252"/>
                  </a:cubicBezTo>
                  <a:cubicBezTo>
                    <a:pt x="79" y="255"/>
                    <a:pt x="89" y="256"/>
                    <a:pt x="98" y="256"/>
                  </a:cubicBezTo>
                  <a:cubicBezTo>
                    <a:pt x="145" y="256"/>
                    <a:pt x="193" y="223"/>
                    <a:pt x="206" y="165"/>
                  </a:cubicBezTo>
                  <a:cubicBezTo>
                    <a:pt x="243" y="116"/>
                    <a:pt x="206" y="29"/>
                    <a:pt x="157" y="13"/>
                  </a:cubicBezTo>
                  <a:cubicBezTo>
                    <a:pt x="140" y="4"/>
                    <a:pt x="123" y="0"/>
                    <a:pt x="1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2" name="Google Shape;14122;p36"/>
            <p:cNvSpPr/>
            <p:nvPr/>
          </p:nvSpPr>
          <p:spPr>
            <a:xfrm>
              <a:off x="4659525" y="2980925"/>
              <a:ext cx="6125" cy="6650"/>
            </a:xfrm>
            <a:custGeom>
              <a:avLst/>
              <a:gdLst/>
              <a:ahLst/>
              <a:cxnLst/>
              <a:rect l="l" t="t" r="r" b="b"/>
              <a:pathLst>
                <a:path w="245" h="266" extrusionOk="0">
                  <a:moveTo>
                    <a:pt x="121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38" y="10"/>
                    <a:pt x="1" y="76"/>
                    <a:pt x="1" y="146"/>
                  </a:cubicBezTo>
                  <a:cubicBezTo>
                    <a:pt x="17" y="179"/>
                    <a:pt x="38" y="216"/>
                    <a:pt x="54" y="232"/>
                  </a:cubicBezTo>
                  <a:cubicBezTo>
                    <a:pt x="71" y="249"/>
                    <a:pt x="104" y="265"/>
                    <a:pt x="141" y="265"/>
                  </a:cubicBezTo>
                  <a:cubicBezTo>
                    <a:pt x="190" y="249"/>
                    <a:pt x="244" y="179"/>
                    <a:pt x="223" y="113"/>
                  </a:cubicBezTo>
                  <a:cubicBezTo>
                    <a:pt x="223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7" y="10"/>
                  </a:cubicBezTo>
                  <a:cubicBezTo>
                    <a:pt x="146" y="10"/>
                    <a:pt x="134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3" name="Google Shape;14123;p36"/>
            <p:cNvSpPr/>
            <p:nvPr/>
          </p:nvSpPr>
          <p:spPr>
            <a:xfrm>
              <a:off x="4643250" y="30287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0"/>
                  </a:moveTo>
                  <a:cubicBezTo>
                    <a:pt x="50" y="0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7"/>
                    <a:pt x="33" y="223"/>
                  </a:cubicBezTo>
                  <a:cubicBezTo>
                    <a:pt x="70" y="260"/>
                    <a:pt x="87" y="260"/>
                    <a:pt x="120" y="260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07" y="71"/>
                    <a:pt x="190" y="33"/>
                    <a:pt x="174" y="17"/>
                  </a:cubicBezTo>
                  <a:cubicBezTo>
                    <a:pt x="153" y="17"/>
                    <a:pt x="153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4" name="Google Shape;14124;p36"/>
            <p:cNvSpPr/>
            <p:nvPr/>
          </p:nvSpPr>
          <p:spPr>
            <a:xfrm>
              <a:off x="4648400" y="30133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33" y="0"/>
                    <a:pt x="1" y="70"/>
                    <a:pt x="1" y="136"/>
                  </a:cubicBezTo>
                  <a:cubicBezTo>
                    <a:pt x="17" y="173"/>
                    <a:pt x="17" y="206"/>
                    <a:pt x="50" y="223"/>
                  </a:cubicBezTo>
                  <a:cubicBezTo>
                    <a:pt x="71" y="260"/>
                    <a:pt x="104" y="260"/>
                    <a:pt x="137" y="260"/>
                  </a:cubicBezTo>
                  <a:cubicBezTo>
                    <a:pt x="190" y="239"/>
                    <a:pt x="240" y="173"/>
                    <a:pt x="223" y="103"/>
                  </a:cubicBezTo>
                  <a:cubicBezTo>
                    <a:pt x="223" y="54"/>
                    <a:pt x="19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5" name="Google Shape;14125;p36"/>
            <p:cNvSpPr/>
            <p:nvPr/>
          </p:nvSpPr>
          <p:spPr>
            <a:xfrm>
              <a:off x="4569750" y="29952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1"/>
                  </a:moveTo>
                  <a:cubicBezTo>
                    <a:pt x="71" y="17"/>
                    <a:pt x="54" y="33"/>
                    <a:pt x="38" y="54"/>
                  </a:cubicBezTo>
                  <a:cubicBezTo>
                    <a:pt x="21" y="87"/>
                    <a:pt x="1" y="120"/>
                    <a:pt x="21" y="157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78" y="254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6" name="Google Shape;14126;p36"/>
            <p:cNvSpPr/>
            <p:nvPr/>
          </p:nvSpPr>
          <p:spPr>
            <a:xfrm>
              <a:off x="4958850" y="3000675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22" y="0"/>
                  </a:moveTo>
                  <a:cubicBezTo>
                    <a:pt x="104" y="0"/>
                    <a:pt x="82" y="12"/>
                    <a:pt x="71" y="24"/>
                  </a:cubicBezTo>
                  <a:cubicBezTo>
                    <a:pt x="21" y="77"/>
                    <a:pt x="1" y="164"/>
                    <a:pt x="54" y="213"/>
                  </a:cubicBezTo>
                  <a:cubicBezTo>
                    <a:pt x="73" y="244"/>
                    <a:pt x="105" y="263"/>
                    <a:pt x="137" y="263"/>
                  </a:cubicBezTo>
                  <a:cubicBezTo>
                    <a:pt x="161" y="263"/>
                    <a:pt x="186" y="253"/>
                    <a:pt x="207" y="230"/>
                  </a:cubicBezTo>
                  <a:cubicBezTo>
                    <a:pt x="260" y="180"/>
                    <a:pt x="260" y="110"/>
                    <a:pt x="227" y="44"/>
                  </a:cubicBezTo>
                  <a:cubicBezTo>
                    <a:pt x="207" y="24"/>
                    <a:pt x="190" y="24"/>
                    <a:pt x="174" y="7"/>
                  </a:cubicBezTo>
                  <a:lnTo>
                    <a:pt x="141" y="7"/>
                  </a:lnTo>
                  <a:cubicBezTo>
                    <a:pt x="136" y="2"/>
                    <a:pt x="129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7" name="Google Shape;14127;p36"/>
            <p:cNvSpPr/>
            <p:nvPr/>
          </p:nvSpPr>
          <p:spPr>
            <a:xfrm>
              <a:off x="4566350" y="2796025"/>
              <a:ext cx="5600" cy="4400"/>
            </a:xfrm>
            <a:custGeom>
              <a:avLst/>
              <a:gdLst/>
              <a:ahLst/>
              <a:cxnLst/>
              <a:rect l="l" t="t" r="r" b="b"/>
              <a:pathLst>
                <a:path w="224" h="176" extrusionOk="0">
                  <a:moveTo>
                    <a:pt x="223" y="1"/>
                  </a:moveTo>
                  <a:cubicBezTo>
                    <a:pt x="174" y="17"/>
                    <a:pt x="104" y="34"/>
                    <a:pt x="54" y="34"/>
                  </a:cubicBezTo>
                  <a:cubicBezTo>
                    <a:pt x="34" y="34"/>
                    <a:pt x="17" y="50"/>
                    <a:pt x="1" y="50"/>
                  </a:cubicBezTo>
                  <a:cubicBezTo>
                    <a:pt x="1" y="104"/>
                    <a:pt x="34" y="154"/>
                    <a:pt x="71" y="170"/>
                  </a:cubicBezTo>
                  <a:cubicBezTo>
                    <a:pt x="83" y="174"/>
                    <a:pt x="95" y="176"/>
                    <a:pt x="106" y="176"/>
                  </a:cubicBezTo>
                  <a:cubicBezTo>
                    <a:pt x="156" y="176"/>
                    <a:pt x="197" y="141"/>
                    <a:pt x="223" y="88"/>
                  </a:cubicBezTo>
                  <a:lnTo>
                    <a:pt x="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8" name="Google Shape;14128;p36"/>
            <p:cNvSpPr/>
            <p:nvPr/>
          </p:nvSpPr>
          <p:spPr>
            <a:xfrm>
              <a:off x="4561200" y="3026600"/>
              <a:ext cx="3425" cy="6625"/>
            </a:xfrm>
            <a:custGeom>
              <a:avLst/>
              <a:gdLst/>
              <a:ahLst/>
              <a:cxnLst/>
              <a:rect l="l" t="t" r="r" b="b"/>
              <a:pathLst>
                <a:path w="137" h="265" extrusionOk="0">
                  <a:moveTo>
                    <a:pt x="1" y="1"/>
                  </a:moveTo>
                  <a:lnTo>
                    <a:pt x="1" y="261"/>
                  </a:lnTo>
                  <a:cubicBezTo>
                    <a:pt x="10" y="263"/>
                    <a:pt x="19" y="265"/>
                    <a:pt x="27" y="265"/>
                  </a:cubicBezTo>
                  <a:cubicBezTo>
                    <a:pt x="70" y="265"/>
                    <a:pt x="106" y="232"/>
                    <a:pt x="120" y="174"/>
                  </a:cubicBezTo>
                  <a:cubicBezTo>
                    <a:pt x="137" y="120"/>
                    <a:pt x="104" y="38"/>
                    <a:pt x="54" y="17"/>
                  </a:cubicBezTo>
                  <a:cubicBezTo>
                    <a:pt x="34" y="1"/>
                    <a:pt x="17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9" name="Google Shape;14129;p36"/>
            <p:cNvSpPr/>
            <p:nvPr/>
          </p:nvSpPr>
          <p:spPr>
            <a:xfrm>
              <a:off x="4977400" y="3003000"/>
              <a:ext cx="1675" cy="3025"/>
            </a:xfrm>
            <a:custGeom>
              <a:avLst/>
              <a:gdLst/>
              <a:ahLst/>
              <a:cxnLst/>
              <a:rect l="l" t="t" r="r" b="b"/>
              <a:pathLst>
                <a:path w="67" h="121" extrusionOk="0">
                  <a:moveTo>
                    <a:pt x="1" y="1"/>
                  </a:moveTo>
                  <a:lnTo>
                    <a:pt x="1" y="34"/>
                  </a:lnTo>
                  <a:cubicBezTo>
                    <a:pt x="17" y="71"/>
                    <a:pt x="34" y="104"/>
                    <a:pt x="67" y="120"/>
                  </a:cubicBezTo>
                  <a:cubicBezTo>
                    <a:pt x="34" y="71"/>
                    <a:pt x="17" y="34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0" name="Google Shape;14130;p36"/>
            <p:cNvSpPr/>
            <p:nvPr/>
          </p:nvSpPr>
          <p:spPr>
            <a:xfrm>
              <a:off x="4566775" y="3041325"/>
              <a:ext cx="5175" cy="2100"/>
            </a:xfrm>
            <a:custGeom>
              <a:avLst/>
              <a:gdLst/>
              <a:ahLst/>
              <a:cxnLst/>
              <a:rect l="l" t="t" r="r" b="b"/>
              <a:pathLst>
                <a:path w="207" h="84" extrusionOk="0">
                  <a:moveTo>
                    <a:pt x="96" y="1"/>
                  </a:moveTo>
                  <a:cubicBezTo>
                    <a:pt x="53" y="1"/>
                    <a:pt x="12" y="32"/>
                    <a:pt x="0" y="84"/>
                  </a:cubicBezTo>
                  <a:lnTo>
                    <a:pt x="206" y="84"/>
                  </a:lnTo>
                  <a:cubicBezTo>
                    <a:pt x="190" y="47"/>
                    <a:pt x="173" y="30"/>
                    <a:pt x="140" y="14"/>
                  </a:cubicBezTo>
                  <a:cubicBezTo>
                    <a:pt x="126" y="5"/>
                    <a:pt x="11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1" name="Google Shape;14131;p36"/>
            <p:cNvSpPr/>
            <p:nvPr/>
          </p:nvSpPr>
          <p:spPr>
            <a:xfrm>
              <a:off x="4962350" y="30327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38"/>
                    <a:pt x="87" y="255"/>
                  </a:cubicBezTo>
                  <a:cubicBezTo>
                    <a:pt x="98" y="255"/>
                    <a:pt x="109" y="262"/>
                    <a:pt x="120" y="262"/>
                  </a:cubicBezTo>
                  <a:cubicBezTo>
                    <a:pt x="126" y="262"/>
                    <a:pt x="131" y="260"/>
                    <a:pt x="137" y="255"/>
                  </a:cubicBezTo>
                  <a:cubicBezTo>
                    <a:pt x="170" y="255"/>
                    <a:pt x="207" y="222"/>
                    <a:pt x="224" y="185"/>
                  </a:cubicBezTo>
                  <a:cubicBezTo>
                    <a:pt x="240" y="135"/>
                    <a:pt x="240" y="82"/>
                    <a:pt x="207" y="49"/>
                  </a:cubicBezTo>
                  <a:cubicBezTo>
                    <a:pt x="191" y="32"/>
                    <a:pt x="191" y="16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2" name="Google Shape;14132;p36"/>
            <p:cNvSpPr/>
            <p:nvPr/>
          </p:nvSpPr>
          <p:spPr>
            <a:xfrm>
              <a:off x="4966175" y="2987125"/>
              <a:ext cx="5175" cy="6175"/>
            </a:xfrm>
            <a:custGeom>
              <a:avLst/>
              <a:gdLst/>
              <a:ahLst/>
              <a:cxnLst/>
              <a:rect l="l" t="t" r="r" b="b"/>
              <a:pathLst>
                <a:path w="207" h="247" extrusionOk="0">
                  <a:moveTo>
                    <a:pt x="87" y="1"/>
                  </a:moveTo>
                  <a:cubicBezTo>
                    <a:pt x="38" y="17"/>
                    <a:pt x="0" y="71"/>
                    <a:pt x="17" y="137"/>
                  </a:cubicBezTo>
                  <a:cubicBezTo>
                    <a:pt x="17" y="174"/>
                    <a:pt x="38" y="207"/>
                    <a:pt x="71" y="223"/>
                  </a:cubicBezTo>
                  <a:cubicBezTo>
                    <a:pt x="82" y="235"/>
                    <a:pt x="102" y="247"/>
                    <a:pt x="120" y="247"/>
                  </a:cubicBezTo>
                  <a:cubicBezTo>
                    <a:pt x="127" y="247"/>
                    <a:pt x="135" y="245"/>
                    <a:pt x="141" y="240"/>
                  </a:cubicBezTo>
                  <a:cubicBezTo>
                    <a:pt x="174" y="240"/>
                    <a:pt x="190" y="223"/>
                    <a:pt x="207" y="207"/>
                  </a:cubicBezTo>
                  <a:cubicBezTo>
                    <a:pt x="174" y="137"/>
                    <a:pt x="141" y="7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3" name="Google Shape;14133;p36"/>
            <p:cNvSpPr/>
            <p:nvPr/>
          </p:nvSpPr>
          <p:spPr>
            <a:xfrm>
              <a:off x="4976900" y="3032175"/>
              <a:ext cx="5675" cy="6525"/>
            </a:xfrm>
            <a:custGeom>
              <a:avLst/>
              <a:gdLst/>
              <a:ahLst/>
              <a:cxnLst/>
              <a:rect l="l" t="t" r="r" b="b"/>
              <a:pathLst>
                <a:path w="227" h="261" extrusionOk="0">
                  <a:moveTo>
                    <a:pt x="124" y="1"/>
                  </a:moveTo>
                  <a:cubicBezTo>
                    <a:pt x="87" y="1"/>
                    <a:pt x="54" y="1"/>
                    <a:pt x="37" y="38"/>
                  </a:cubicBezTo>
                  <a:cubicBezTo>
                    <a:pt x="21" y="54"/>
                    <a:pt x="0" y="87"/>
                    <a:pt x="0" y="124"/>
                  </a:cubicBezTo>
                  <a:cubicBezTo>
                    <a:pt x="0" y="157"/>
                    <a:pt x="0" y="190"/>
                    <a:pt x="21" y="207"/>
                  </a:cubicBezTo>
                  <a:cubicBezTo>
                    <a:pt x="37" y="244"/>
                    <a:pt x="70" y="260"/>
                    <a:pt x="87" y="260"/>
                  </a:cubicBezTo>
                  <a:cubicBezTo>
                    <a:pt x="124" y="260"/>
                    <a:pt x="157" y="260"/>
                    <a:pt x="173" y="227"/>
                  </a:cubicBezTo>
                  <a:cubicBezTo>
                    <a:pt x="227" y="190"/>
                    <a:pt x="227" y="104"/>
                    <a:pt x="190" y="54"/>
                  </a:cubicBezTo>
                  <a:cubicBezTo>
                    <a:pt x="173" y="38"/>
                    <a:pt x="173" y="21"/>
                    <a:pt x="157" y="21"/>
                  </a:cubicBezTo>
                  <a:cubicBezTo>
                    <a:pt x="140" y="1"/>
                    <a:pt x="124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4" name="Google Shape;14134;p36"/>
            <p:cNvSpPr/>
            <p:nvPr/>
          </p:nvSpPr>
          <p:spPr>
            <a:xfrm>
              <a:off x="4610975" y="2786550"/>
              <a:ext cx="5700" cy="5600"/>
            </a:xfrm>
            <a:custGeom>
              <a:avLst/>
              <a:gdLst/>
              <a:ahLst/>
              <a:cxnLst/>
              <a:rect l="l" t="t" r="r" b="b"/>
              <a:pathLst>
                <a:path w="228" h="224" extrusionOk="0">
                  <a:moveTo>
                    <a:pt x="191" y="1"/>
                  </a:moveTo>
                  <a:cubicBezTo>
                    <a:pt x="125" y="1"/>
                    <a:pt x="71" y="17"/>
                    <a:pt x="22" y="17"/>
                  </a:cubicBezTo>
                  <a:cubicBezTo>
                    <a:pt x="1" y="71"/>
                    <a:pt x="1" y="137"/>
                    <a:pt x="38" y="174"/>
                  </a:cubicBezTo>
                  <a:cubicBezTo>
                    <a:pt x="54" y="207"/>
                    <a:pt x="71" y="223"/>
                    <a:pt x="104" y="223"/>
                  </a:cubicBezTo>
                  <a:cubicBezTo>
                    <a:pt x="141" y="223"/>
                    <a:pt x="158" y="223"/>
                    <a:pt x="191" y="190"/>
                  </a:cubicBezTo>
                  <a:cubicBezTo>
                    <a:pt x="207" y="174"/>
                    <a:pt x="228" y="137"/>
                    <a:pt x="228" y="104"/>
                  </a:cubicBezTo>
                  <a:cubicBezTo>
                    <a:pt x="228" y="71"/>
                    <a:pt x="228" y="34"/>
                    <a:pt x="207" y="17"/>
                  </a:cubicBezTo>
                  <a:lnTo>
                    <a:pt x="1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5" name="Google Shape;14135;p36"/>
            <p:cNvSpPr/>
            <p:nvPr/>
          </p:nvSpPr>
          <p:spPr>
            <a:xfrm>
              <a:off x="4900925" y="3043000"/>
              <a:ext cx="5600" cy="3000"/>
            </a:xfrm>
            <a:custGeom>
              <a:avLst/>
              <a:gdLst/>
              <a:ahLst/>
              <a:cxnLst/>
              <a:rect l="l" t="t" r="r" b="b"/>
              <a:pathLst>
                <a:path w="224" h="120" extrusionOk="0">
                  <a:moveTo>
                    <a:pt x="87" y="0"/>
                  </a:moveTo>
                  <a:cubicBezTo>
                    <a:pt x="71" y="17"/>
                    <a:pt x="50" y="17"/>
                    <a:pt x="34" y="33"/>
                  </a:cubicBezTo>
                  <a:cubicBezTo>
                    <a:pt x="17" y="66"/>
                    <a:pt x="1" y="83"/>
                    <a:pt x="1" y="120"/>
                  </a:cubicBezTo>
                  <a:lnTo>
                    <a:pt x="223" y="120"/>
                  </a:lnTo>
                  <a:cubicBezTo>
                    <a:pt x="207" y="66"/>
                    <a:pt x="190" y="33"/>
                    <a:pt x="153" y="17"/>
                  </a:cubicBezTo>
                  <a:cubicBezTo>
                    <a:pt x="137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6" name="Google Shape;14136;p36"/>
            <p:cNvSpPr/>
            <p:nvPr/>
          </p:nvSpPr>
          <p:spPr>
            <a:xfrm>
              <a:off x="4739000" y="3044225"/>
              <a:ext cx="3025" cy="450"/>
            </a:xfrm>
            <a:custGeom>
              <a:avLst/>
              <a:gdLst/>
              <a:ahLst/>
              <a:cxnLst/>
              <a:rect l="l" t="t" r="r" b="b"/>
              <a:pathLst>
                <a:path w="121" h="18" extrusionOk="0">
                  <a:moveTo>
                    <a:pt x="34" y="1"/>
                  </a:moveTo>
                  <a:cubicBezTo>
                    <a:pt x="34" y="1"/>
                    <a:pt x="17" y="17"/>
                    <a:pt x="1" y="17"/>
                  </a:cubicBezTo>
                  <a:lnTo>
                    <a:pt x="120" y="17"/>
                  </a:lnTo>
                  <a:cubicBezTo>
                    <a:pt x="104" y="17"/>
                    <a:pt x="104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7" name="Google Shape;14137;p36"/>
            <p:cNvSpPr/>
            <p:nvPr/>
          </p:nvSpPr>
          <p:spPr>
            <a:xfrm>
              <a:off x="4581400" y="3039500"/>
              <a:ext cx="5600" cy="3925"/>
            </a:xfrm>
            <a:custGeom>
              <a:avLst/>
              <a:gdLst/>
              <a:ahLst/>
              <a:cxnLst/>
              <a:rect l="l" t="t" r="r" b="b"/>
              <a:pathLst>
                <a:path w="224" h="157" extrusionOk="0">
                  <a:moveTo>
                    <a:pt x="104" y="0"/>
                  </a:moveTo>
                  <a:cubicBezTo>
                    <a:pt x="34" y="17"/>
                    <a:pt x="1" y="87"/>
                    <a:pt x="1" y="157"/>
                  </a:cubicBezTo>
                  <a:lnTo>
                    <a:pt x="223" y="157"/>
                  </a:lnTo>
                  <a:lnTo>
                    <a:pt x="223" y="103"/>
                  </a:lnTo>
                  <a:cubicBezTo>
                    <a:pt x="223" y="70"/>
                    <a:pt x="207" y="54"/>
                    <a:pt x="174" y="17"/>
                  </a:cubicBezTo>
                  <a:lnTo>
                    <a:pt x="153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8" name="Google Shape;14138;p36"/>
            <p:cNvSpPr/>
            <p:nvPr/>
          </p:nvSpPr>
          <p:spPr>
            <a:xfrm>
              <a:off x="4916400" y="29614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0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36"/>
                    <a:pt x="70" y="253"/>
                  </a:cubicBezTo>
                  <a:cubicBezTo>
                    <a:pt x="88" y="263"/>
                    <a:pt x="106" y="267"/>
                    <a:pt x="124" y="267"/>
                  </a:cubicBezTo>
                  <a:cubicBezTo>
                    <a:pt x="170" y="267"/>
                    <a:pt x="211" y="235"/>
                    <a:pt x="223" y="187"/>
                  </a:cubicBezTo>
                  <a:cubicBezTo>
                    <a:pt x="239" y="117"/>
                    <a:pt x="206" y="30"/>
                    <a:pt x="153" y="14"/>
                  </a:cubicBezTo>
                  <a:cubicBezTo>
                    <a:pt x="139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9" name="Google Shape;14139;p36"/>
            <p:cNvSpPr/>
            <p:nvPr/>
          </p:nvSpPr>
          <p:spPr>
            <a:xfrm>
              <a:off x="4649225" y="3042175"/>
              <a:ext cx="4775" cy="2075"/>
            </a:xfrm>
            <a:custGeom>
              <a:avLst/>
              <a:gdLst/>
              <a:ahLst/>
              <a:cxnLst/>
              <a:rect l="l" t="t" r="r" b="b"/>
              <a:pathLst>
                <a:path w="191" h="83" extrusionOk="0">
                  <a:moveTo>
                    <a:pt x="112" y="0"/>
                  </a:moveTo>
                  <a:cubicBezTo>
                    <a:pt x="104" y="0"/>
                    <a:pt x="95" y="5"/>
                    <a:pt x="87" y="13"/>
                  </a:cubicBezTo>
                  <a:cubicBezTo>
                    <a:pt x="54" y="13"/>
                    <a:pt x="38" y="33"/>
                    <a:pt x="17" y="50"/>
                  </a:cubicBezTo>
                  <a:lnTo>
                    <a:pt x="0" y="66"/>
                  </a:lnTo>
                  <a:lnTo>
                    <a:pt x="190" y="83"/>
                  </a:lnTo>
                  <a:cubicBezTo>
                    <a:pt x="190" y="50"/>
                    <a:pt x="157" y="33"/>
                    <a:pt x="141" y="13"/>
                  </a:cubicBezTo>
                  <a:cubicBezTo>
                    <a:pt x="130" y="5"/>
                    <a:pt x="12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0" name="Google Shape;14140;p36"/>
            <p:cNvSpPr/>
            <p:nvPr/>
          </p:nvSpPr>
          <p:spPr>
            <a:xfrm>
              <a:off x="4681075" y="3038675"/>
              <a:ext cx="5600" cy="5575"/>
            </a:xfrm>
            <a:custGeom>
              <a:avLst/>
              <a:gdLst/>
              <a:ahLst/>
              <a:cxnLst/>
              <a:rect l="l" t="t" r="r" b="b"/>
              <a:pathLst>
                <a:path w="224" h="223" extrusionOk="0">
                  <a:moveTo>
                    <a:pt x="83" y="0"/>
                  </a:moveTo>
                  <a:cubicBezTo>
                    <a:pt x="66" y="0"/>
                    <a:pt x="33" y="17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73"/>
                    <a:pt x="17" y="206"/>
                    <a:pt x="33" y="223"/>
                  </a:cubicBezTo>
                  <a:lnTo>
                    <a:pt x="186" y="223"/>
                  </a:lnTo>
                  <a:cubicBezTo>
                    <a:pt x="207" y="190"/>
                    <a:pt x="223" y="153"/>
                    <a:pt x="223" y="103"/>
                  </a:cubicBezTo>
                  <a:cubicBezTo>
                    <a:pt x="207" y="70"/>
                    <a:pt x="207" y="33"/>
                    <a:pt x="170" y="17"/>
                  </a:cubicBezTo>
                  <a:cubicBezTo>
                    <a:pt x="170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1" name="Google Shape;14141;p36"/>
            <p:cNvSpPr/>
            <p:nvPr/>
          </p:nvSpPr>
          <p:spPr>
            <a:xfrm>
              <a:off x="4666025" y="3040425"/>
              <a:ext cx="5600" cy="3825"/>
            </a:xfrm>
            <a:custGeom>
              <a:avLst/>
              <a:gdLst/>
              <a:ahLst/>
              <a:cxnLst/>
              <a:rect l="l" t="t" r="r" b="b"/>
              <a:pathLst>
                <a:path w="224" h="153" extrusionOk="0">
                  <a:moveTo>
                    <a:pt x="104" y="0"/>
                  </a:moveTo>
                  <a:cubicBezTo>
                    <a:pt x="34" y="17"/>
                    <a:pt x="1" y="83"/>
                    <a:pt x="1" y="153"/>
                  </a:cubicBezTo>
                  <a:lnTo>
                    <a:pt x="223" y="153"/>
                  </a:lnTo>
                  <a:lnTo>
                    <a:pt x="223" y="120"/>
                  </a:lnTo>
                  <a:cubicBezTo>
                    <a:pt x="223" y="83"/>
                    <a:pt x="207" y="50"/>
                    <a:pt x="170" y="33"/>
                  </a:cubicBezTo>
                  <a:cubicBezTo>
                    <a:pt x="170" y="17"/>
                    <a:pt x="153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2" name="Google Shape;14142;p36"/>
            <p:cNvSpPr/>
            <p:nvPr/>
          </p:nvSpPr>
          <p:spPr>
            <a:xfrm>
              <a:off x="4917625" y="3041250"/>
              <a:ext cx="6100" cy="4750"/>
            </a:xfrm>
            <a:custGeom>
              <a:avLst/>
              <a:gdLst/>
              <a:ahLst/>
              <a:cxnLst/>
              <a:rect l="l" t="t" r="r" b="b"/>
              <a:pathLst>
                <a:path w="244" h="190" extrusionOk="0">
                  <a:moveTo>
                    <a:pt x="104" y="0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73"/>
                    <a:pt x="21" y="173"/>
                    <a:pt x="38" y="190"/>
                  </a:cubicBezTo>
                  <a:lnTo>
                    <a:pt x="227" y="190"/>
                  </a:lnTo>
                  <a:cubicBezTo>
                    <a:pt x="227" y="173"/>
                    <a:pt x="244" y="136"/>
                    <a:pt x="244" y="103"/>
                  </a:cubicBezTo>
                  <a:cubicBezTo>
                    <a:pt x="227" y="70"/>
                    <a:pt x="207" y="50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3" name="Google Shape;14143;p36"/>
            <p:cNvSpPr/>
            <p:nvPr/>
          </p:nvSpPr>
          <p:spPr>
            <a:xfrm>
              <a:off x="4924950" y="30240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17"/>
                    <a:pt x="0" y="71"/>
                    <a:pt x="0" y="157"/>
                  </a:cubicBezTo>
                  <a:cubicBezTo>
                    <a:pt x="17" y="190"/>
                    <a:pt x="37" y="207"/>
                    <a:pt x="54" y="223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57" y="261"/>
                    <a:pt x="190" y="223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73" y="17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4" name="Google Shape;14144;p36"/>
            <p:cNvSpPr/>
            <p:nvPr/>
          </p:nvSpPr>
          <p:spPr>
            <a:xfrm>
              <a:off x="4924125" y="29763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5" y="1"/>
                  </a:moveTo>
                  <a:cubicBezTo>
                    <a:pt x="80" y="1"/>
                    <a:pt x="30" y="30"/>
                    <a:pt x="17" y="71"/>
                  </a:cubicBezTo>
                  <a:cubicBezTo>
                    <a:pt x="0" y="141"/>
                    <a:pt x="17" y="228"/>
                    <a:pt x="87" y="244"/>
                  </a:cubicBezTo>
                  <a:cubicBezTo>
                    <a:pt x="100" y="253"/>
                    <a:pt x="115" y="257"/>
                    <a:pt x="129" y="257"/>
                  </a:cubicBezTo>
                  <a:cubicBezTo>
                    <a:pt x="170" y="257"/>
                    <a:pt x="211" y="226"/>
                    <a:pt x="223" y="174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5" name="Google Shape;14145;p36"/>
            <p:cNvSpPr/>
            <p:nvPr/>
          </p:nvSpPr>
          <p:spPr>
            <a:xfrm>
              <a:off x="4931425" y="29605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22"/>
                    <a:pt x="88" y="255"/>
                  </a:cubicBezTo>
                  <a:cubicBezTo>
                    <a:pt x="96" y="258"/>
                    <a:pt x="105" y="259"/>
                    <a:pt x="114" y="259"/>
                  </a:cubicBezTo>
                  <a:cubicBezTo>
                    <a:pt x="159" y="259"/>
                    <a:pt x="210" y="226"/>
                    <a:pt x="224" y="168"/>
                  </a:cubicBezTo>
                  <a:cubicBezTo>
                    <a:pt x="257" y="119"/>
                    <a:pt x="224" y="32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6" name="Google Shape;14146;p36"/>
            <p:cNvSpPr/>
            <p:nvPr/>
          </p:nvSpPr>
          <p:spPr>
            <a:xfrm>
              <a:off x="4931850" y="29909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17" y="227"/>
                    <a:pt x="50" y="244"/>
                  </a:cubicBezTo>
                  <a:cubicBezTo>
                    <a:pt x="65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7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74" y="37"/>
                  </a:cubicBezTo>
                  <a:cubicBezTo>
                    <a:pt x="174" y="21"/>
                    <a:pt x="153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7" name="Google Shape;14147;p36"/>
            <p:cNvSpPr/>
            <p:nvPr/>
          </p:nvSpPr>
          <p:spPr>
            <a:xfrm>
              <a:off x="4913400" y="2933850"/>
              <a:ext cx="5175" cy="4200"/>
            </a:xfrm>
            <a:custGeom>
              <a:avLst/>
              <a:gdLst/>
              <a:ahLst/>
              <a:cxnLst/>
              <a:rect l="l" t="t" r="r" b="b"/>
              <a:pathLst>
                <a:path w="207" h="168" extrusionOk="0">
                  <a:moveTo>
                    <a:pt x="0" y="0"/>
                  </a:moveTo>
                  <a:lnTo>
                    <a:pt x="0" y="54"/>
                  </a:lnTo>
                  <a:cubicBezTo>
                    <a:pt x="0" y="103"/>
                    <a:pt x="33" y="140"/>
                    <a:pt x="66" y="157"/>
                  </a:cubicBezTo>
                  <a:cubicBezTo>
                    <a:pt x="82" y="164"/>
                    <a:pt x="99" y="168"/>
                    <a:pt x="117" y="168"/>
                  </a:cubicBezTo>
                  <a:cubicBezTo>
                    <a:pt x="142" y="168"/>
                    <a:pt x="168" y="160"/>
                    <a:pt x="190" y="140"/>
                  </a:cubicBezTo>
                  <a:cubicBezTo>
                    <a:pt x="190" y="120"/>
                    <a:pt x="207" y="120"/>
                    <a:pt x="207" y="103"/>
                  </a:cubicBezTo>
                  <a:cubicBezTo>
                    <a:pt x="137" y="70"/>
                    <a:pt x="66" y="3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8" name="Google Shape;14148;p36"/>
            <p:cNvSpPr/>
            <p:nvPr/>
          </p:nvSpPr>
          <p:spPr>
            <a:xfrm>
              <a:off x="4955050" y="3017750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14" y="0"/>
                  </a:moveTo>
                  <a:cubicBezTo>
                    <a:pt x="103" y="0"/>
                    <a:pt x="95" y="4"/>
                    <a:pt x="87" y="13"/>
                  </a:cubicBezTo>
                  <a:cubicBezTo>
                    <a:pt x="70" y="13"/>
                    <a:pt x="33" y="29"/>
                    <a:pt x="17" y="62"/>
                  </a:cubicBezTo>
                  <a:cubicBezTo>
                    <a:pt x="0" y="83"/>
                    <a:pt x="0" y="116"/>
                    <a:pt x="0" y="149"/>
                  </a:cubicBezTo>
                  <a:cubicBezTo>
                    <a:pt x="0" y="186"/>
                    <a:pt x="17" y="219"/>
                    <a:pt x="33" y="235"/>
                  </a:cubicBezTo>
                  <a:cubicBezTo>
                    <a:pt x="59" y="247"/>
                    <a:pt x="75" y="259"/>
                    <a:pt x="94" y="259"/>
                  </a:cubicBezTo>
                  <a:cubicBezTo>
                    <a:pt x="102" y="259"/>
                    <a:pt x="110" y="257"/>
                    <a:pt x="120" y="252"/>
                  </a:cubicBezTo>
                  <a:cubicBezTo>
                    <a:pt x="190" y="252"/>
                    <a:pt x="223" y="186"/>
                    <a:pt x="223" y="116"/>
                  </a:cubicBezTo>
                  <a:cubicBezTo>
                    <a:pt x="206" y="83"/>
                    <a:pt x="190" y="46"/>
                    <a:pt x="173" y="29"/>
                  </a:cubicBezTo>
                  <a:cubicBezTo>
                    <a:pt x="173" y="13"/>
                    <a:pt x="153" y="13"/>
                    <a:pt x="153" y="13"/>
                  </a:cubicBezTo>
                  <a:cubicBezTo>
                    <a:pt x="136" y="4"/>
                    <a:pt x="124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9" name="Google Shape;14149;p36"/>
            <p:cNvSpPr/>
            <p:nvPr/>
          </p:nvSpPr>
          <p:spPr>
            <a:xfrm>
              <a:off x="4920725" y="29467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83" y="1"/>
                    <a:pt x="50" y="17"/>
                  </a:cubicBezTo>
                  <a:cubicBezTo>
                    <a:pt x="0" y="71"/>
                    <a:pt x="0" y="157"/>
                    <a:pt x="33" y="207"/>
                  </a:cubicBezTo>
                  <a:cubicBezTo>
                    <a:pt x="50" y="244"/>
                    <a:pt x="83" y="260"/>
                    <a:pt x="120" y="260"/>
                  </a:cubicBezTo>
                  <a:cubicBezTo>
                    <a:pt x="136" y="260"/>
                    <a:pt x="169" y="260"/>
                    <a:pt x="186" y="223"/>
                  </a:cubicBezTo>
                  <a:cubicBezTo>
                    <a:pt x="223" y="207"/>
                    <a:pt x="223" y="174"/>
                    <a:pt x="239" y="141"/>
                  </a:cubicBezTo>
                  <a:cubicBezTo>
                    <a:pt x="239" y="104"/>
                    <a:pt x="223" y="71"/>
                    <a:pt x="206" y="54"/>
                  </a:cubicBezTo>
                  <a:cubicBezTo>
                    <a:pt x="206" y="38"/>
                    <a:pt x="186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0" name="Google Shape;14150;p36"/>
            <p:cNvSpPr/>
            <p:nvPr/>
          </p:nvSpPr>
          <p:spPr>
            <a:xfrm>
              <a:off x="4918150" y="299610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4" y="218"/>
                    <a:pt x="54" y="263"/>
                    <a:pt x="110" y="263"/>
                  </a:cubicBezTo>
                  <a:cubicBezTo>
                    <a:pt x="118" y="263"/>
                    <a:pt x="127" y="262"/>
                    <a:pt x="136" y="260"/>
                  </a:cubicBezTo>
                  <a:cubicBezTo>
                    <a:pt x="153" y="260"/>
                    <a:pt x="186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1" name="Google Shape;14151;p36"/>
            <p:cNvSpPr/>
            <p:nvPr/>
          </p:nvSpPr>
          <p:spPr>
            <a:xfrm>
              <a:off x="4916400" y="3011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22"/>
                    <a:pt x="0" y="88"/>
                    <a:pt x="17" y="158"/>
                  </a:cubicBezTo>
                  <a:cubicBezTo>
                    <a:pt x="17" y="191"/>
                    <a:pt x="33" y="228"/>
                    <a:pt x="50" y="244"/>
                  </a:cubicBezTo>
                  <a:cubicBezTo>
                    <a:pt x="87" y="261"/>
                    <a:pt x="103" y="261"/>
                    <a:pt x="136" y="261"/>
                  </a:cubicBezTo>
                  <a:cubicBezTo>
                    <a:pt x="173" y="261"/>
                    <a:pt x="190" y="244"/>
                    <a:pt x="206" y="207"/>
                  </a:cubicBezTo>
                  <a:cubicBezTo>
                    <a:pt x="223" y="174"/>
                    <a:pt x="239" y="141"/>
                    <a:pt x="223" y="104"/>
                  </a:cubicBezTo>
                  <a:cubicBezTo>
                    <a:pt x="223" y="71"/>
                    <a:pt x="206" y="55"/>
                    <a:pt x="190" y="38"/>
                  </a:cubicBezTo>
                  <a:cubicBezTo>
                    <a:pt x="173" y="22"/>
                    <a:pt x="173" y="22"/>
                    <a:pt x="153" y="22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2" name="Google Shape;14152;p36"/>
            <p:cNvSpPr/>
            <p:nvPr/>
          </p:nvSpPr>
          <p:spPr>
            <a:xfrm>
              <a:off x="4931425" y="300732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37" y="1"/>
                  </a:moveTo>
                  <a:cubicBezTo>
                    <a:pt x="104" y="1"/>
                    <a:pt x="67" y="1"/>
                    <a:pt x="50" y="34"/>
                  </a:cubicBezTo>
                  <a:cubicBezTo>
                    <a:pt x="1" y="67"/>
                    <a:pt x="1" y="153"/>
                    <a:pt x="34" y="207"/>
                  </a:cubicBezTo>
                  <a:cubicBezTo>
                    <a:pt x="50" y="240"/>
                    <a:pt x="88" y="257"/>
                    <a:pt x="104" y="257"/>
                  </a:cubicBezTo>
                  <a:cubicBezTo>
                    <a:pt x="137" y="257"/>
                    <a:pt x="170" y="257"/>
                    <a:pt x="191" y="224"/>
                  </a:cubicBezTo>
                  <a:cubicBezTo>
                    <a:pt x="240" y="191"/>
                    <a:pt x="240" y="104"/>
                    <a:pt x="207" y="50"/>
                  </a:cubicBezTo>
                  <a:cubicBezTo>
                    <a:pt x="191" y="34"/>
                    <a:pt x="170" y="17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3" name="Google Shape;14153;p36"/>
            <p:cNvSpPr/>
            <p:nvPr/>
          </p:nvSpPr>
          <p:spPr>
            <a:xfrm>
              <a:off x="4950300" y="30365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8" y="255"/>
                    <a:pt x="93" y="267"/>
                    <a:pt x="112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4" name="Google Shape;14154;p36"/>
            <p:cNvSpPr/>
            <p:nvPr/>
          </p:nvSpPr>
          <p:spPr>
            <a:xfrm>
              <a:off x="4944325" y="3004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50" y="17"/>
                    <a:pt x="0" y="83"/>
                    <a:pt x="17" y="153"/>
                  </a:cubicBezTo>
                  <a:cubicBezTo>
                    <a:pt x="17" y="186"/>
                    <a:pt x="33" y="223"/>
                    <a:pt x="50" y="239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207" y="239"/>
                    <a:pt x="239" y="186"/>
                    <a:pt x="239" y="103"/>
                  </a:cubicBezTo>
                  <a:cubicBezTo>
                    <a:pt x="223" y="66"/>
                    <a:pt x="207" y="50"/>
                    <a:pt x="190" y="33"/>
                  </a:cubicBezTo>
                  <a:cubicBezTo>
                    <a:pt x="190" y="17"/>
                    <a:pt x="169" y="1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5" name="Google Shape;14155;p36"/>
            <p:cNvSpPr/>
            <p:nvPr/>
          </p:nvSpPr>
          <p:spPr>
            <a:xfrm>
              <a:off x="4945975" y="29882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84" y="0"/>
                    <a:pt x="35" y="35"/>
                    <a:pt x="21" y="91"/>
                  </a:cubicBezTo>
                  <a:cubicBezTo>
                    <a:pt x="0" y="161"/>
                    <a:pt x="37" y="231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2" y="229"/>
                    <a:pt x="227" y="177"/>
                  </a:cubicBezTo>
                  <a:cubicBezTo>
                    <a:pt x="244" y="107"/>
                    <a:pt x="227" y="41"/>
                    <a:pt x="173" y="4"/>
                  </a:cubicBezTo>
                  <a:cubicBezTo>
                    <a:pt x="162" y="2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6" name="Google Shape;14156;p36"/>
            <p:cNvSpPr/>
            <p:nvPr/>
          </p:nvSpPr>
          <p:spPr>
            <a:xfrm>
              <a:off x="4932675" y="3039300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1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71" y="8"/>
                    <a:pt x="54" y="25"/>
                    <a:pt x="38" y="62"/>
                  </a:cubicBezTo>
                  <a:cubicBezTo>
                    <a:pt x="17" y="78"/>
                    <a:pt x="0" y="111"/>
                    <a:pt x="17" y="148"/>
                  </a:cubicBezTo>
                  <a:cubicBezTo>
                    <a:pt x="17" y="181"/>
                    <a:pt x="38" y="214"/>
                    <a:pt x="54" y="231"/>
                  </a:cubicBezTo>
                  <a:cubicBezTo>
                    <a:pt x="87" y="251"/>
                    <a:pt x="104" y="268"/>
                    <a:pt x="141" y="268"/>
                  </a:cubicBezTo>
                  <a:cubicBezTo>
                    <a:pt x="207" y="251"/>
                    <a:pt x="244" y="181"/>
                    <a:pt x="223" y="111"/>
                  </a:cubicBezTo>
                  <a:cubicBezTo>
                    <a:pt x="223" y="78"/>
                    <a:pt x="207" y="45"/>
                    <a:pt x="190" y="25"/>
                  </a:cubicBezTo>
                  <a:cubicBezTo>
                    <a:pt x="174" y="25"/>
                    <a:pt x="174" y="8"/>
                    <a:pt x="157" y="8"/>
                  </a:cubicBez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7" name="Google Shape;14157;p36"/>
            <p:cNvSpPr/>
            <p:nvPr/>
          </p:nvSpPr>
          <p:spPr>
            <a:xfrm>
              <a:off x="4942150" y="30240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1"/>
                  </a:moveTo>
                  <a:cubicBezTo>
                    <a:pt x="104" y="1"/>
                    <a:pt x="71" y="17"/>
                    <a:pt x="50" y="38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7" y="190"/>
                    <a:pt x="34" y="223"/>
                  </a:cubicBezTo>
                  <a:cubicBezTo>
                    <a:pt x="55" y="253"/>
                    <a:pt x="84" y="267"/>
                    <a:pt x="116" y="267"/>
                  </a:cubicBezTo>
                  <a:cubicBezTo>
                    <a:pt x="141" y="267"/>
                    <a:pt x="167" y="259"/>
                    <a:pt x="190" y="244"/>
                  </a:cubicBezTo>
                  <a:cubicBezTo>
                    <a:pt x="223" y="190"/>
                    <a:pt x="240" y="104"/>
                    <a:pt x="207" y="54"/>
                  </a:cubicBezTo>
                  <a:cubicBezTo>
                    <a:pt x="190" y="38"/>
                    <a:pt x="174" y="17"/>
                    <a:pt x="153" y="17"/>
                  </a:cubicBezTo>
                  <a:cubicBezTo>
                    <a:pt x="137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8" name="Google Shape;14158;p36"/>
            <p:cNvSpPr/>
            <p:nvPr/>
          </p:nvSpPr>
          <p:spPr>
            <a:xfrm>
              <a:off x="4933600" y="2946325"/>
              <a:ext cx="4250" cy="3925"/>
            </a:xfrm>
            <a:custGeom>
              <a:avLst/>
              <a:gdLst/>
              <a:ahLst/>
              <a:cxnLst/>
              <a:rect l="l" t="t" r="r" b="b"/>
              <a:pathLst>
                <a:path w="170" h="157" extrusionOk="0">
                  <a:moveTo>
                    <a:pt x="1" y="0"/>
                  </a:moveTo>
                  <a:lnTo>
                    <a:pt x="1" y="54"/>
                  </a:lnTo>
                  <a:cubicBezTo>
                    <a:pt x="1" y="87"/>
                    <a:pt x="17" y="120"/>
                    <a:pt x="50" y="136"/>
                  </a:cubicBezTo>
                  <a:cubicBezTo>
                    <a:pt x="67" y="157"/>
                    <a:pt x="104" y="157"/>
                    <a:pt x="137" y="157"/>
                  </a:cubicBezTo>
                  <a:cubicBezTo>
                    <a:pt x="137" y="157"/>
                    <a:pt x="153" y="157"/>
                    <a:pt x="170" y="136"/>
                  </a:cubicBezTo>
                  <a:cubicBezTo>
                    <a:pt x="120" y="103"/>
                    <a:pt x="50" y="5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9" name="Google Shape;14159;p36"/>
            <p:cNvSpPr/>
            <p:nvPr/>
          </p:nvSpPr>
          <p:spPr>
            <a:xfrm>
              <a:off x="4656950" y="2780575"/>
              <a:ext cx="5600" cy="4925"/>
            </a:xfrm>
            <a:custGeom>
              <a:avLst/>
              <a:gdLst/>
              <a:ahLst/>
              <a:cxnLst/>
              <a:rect l="l" t="t" r="r" b="b"/>
              <a:pathLst>
                <a:path w="224" h="197" extrusionOk="0">
                  <a:moveTo>
                    <a:pt x="17" y="1"/>
                  </a:moveTo>
                  <a:cubicBezTo>
                    <a:pt x="1" y="34"/>
                    <a:pt x="1" y="50"/>
                    <a:pt x="1" y="87"/>
                  </a:cubicBezTo>
                  <a:cubicBezTo>
                    <a:pt x="1" y="120"/>
                    <a:pt x="17" y="153"/>
                    <a:pt x="54" y="170"/>
                  </a:cubicBezTo>
                  <a:cubicBezTo>
                    <a:pt x="66" y="184"/>
                    <a:pt x="86" y="197"/>
                    <a:pt x="110" y="197"/>
                  </a:cubicBezTo>
                  <a:cubicBezTo>
                    <a:pt x="120" y="197"/>
                    <a:pt x="130" y="195"/>
                    <a:pt x="141" y="190"/>
                  </a:cubicBezTo>
                  <a:cubicBezTo>
                    <a:pt x="157" y="190"/>
                    <a:pt x="190" y="170"/>
                    <a:pt x="207" y="137"/>
                  </a:cubicBezTo>
                  <a:cubicBezTo>
                    <a:pt x="223" y="120"/>
                    <a:pt x="223" y="87"/>
                    <a:pt x="223" y="50"/>
                  </a:cubicBezTo>
                  <a:cubicBezTo>
                    <a:pt x="223" y="34"/>
                    <a:pt x="223" y="17"/>
                    <a:pt x="207" y="17"/>
                  </a:cubicBezTo>
                  <a:cubicBezTo>
                    <a:pt x="141" y="1"/>
                    <a:pt x="8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0" name="Google Shape;14160;p36"/>
            <p:cNvSpPr/>
            <p:nvPr/>
          </p:nvSpPr>
          <p:spPr>
            <a:xfrm>
              <a:off x="4851975" y="29905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8"/>
                  </a:cubicBezTo>
                  <a:cubicBezTo>
                    <a:pt x="17" y="191"/>
                    <a:pt x="17" y="223"/>
                    <a:pt x="50" y="244"/>
                  </a:cubicBezTo>
                  <a:cubicBezTo>
                    <a:pt x="64" y="256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1"/>
                  </a:cubicBezTo>
                  <a:cubicBezTo>
                    <a:pt x="153" y="261"/>
                    <a:pt x="190" y="244"/>
                    <a:pt x="206" y="207"/>
                  </a:cubicBezTo>
                  <a:cubicBezTo>
                    <a:pt x="223" y="191"/>
                    <a:pt x="223" y="158"/>
                    <a:pt x="223" y="120"/>
                  </a:cubicBezTo>
                  <a:cubicBezTo>
                    <a:pt x="223" y="87"/>
                    <a:pt x="206" y="54"/>
                    <a:pt x="173" y="38"/>
                  </a:cubicBezTo>
                  <a:cubicBezTo>
                    <a:pt x="173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1" name="Google Shape;14161;p36"/>
            <p:cNvSpPr/>
            <p:nvPr/>
          </p:nvSpPr>
          <p:spPr>
            <a:xfrm>
              <a:off x="4859700" y="3006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71" y="0"/>
                    <a:pt x="50" y="17"/>
                    <a:pt x="33" y="54"/>
                  </a:cubicBezTo>
                  <a:cubicBezTo>
                    <a:pt x="17" y="87"/>
                    <a:pt x="0" y="120"/>
                    <a:pt x="17" y="157"/>
                  </a:cubicBezTo>
                  <a:cubicBezTo>
                    <a:pt x="17" y="190"/>
                    <a:pt x="33" y="206"/>
                    <a:pt x="50" y="244"/>
                  </a:cubicBezTo>
                  <a:cubicBezTo>
                    <a:pt x="71" y="260"/>
                    <a:pt x="104" y="260"/>
                    <a:pt x="137" y="260"/>
                  </a:cubicBezTo>
                  <a:cubicBezTo>
                    <a:pt x="190" y="244"/>
                    <a:pt x="240" y="173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2" name="Google Shape;14162;p36"/>
            <p:cNvSpPr/>
            <p:nvPr/>
          </p:nvSpPr>
          <p:spPr>
            <a:xfrm>
              <a:off x="4854950" y="30232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87" y="1"/>
                    <a:pt x="87" y="17"/>
                    <a:pt x="87" y="17"/>
                  </a:cubicBezTo>
                  <a:cubicBezTo>
                    <a:pt x="34" y="34"/>
                    <a:pt x="1" y="87"/>
                    <a:pt x="17" y="153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78" y="252"/>
                    <a:pt x="93" y="265"/>
                    <a:pt x="111" y="265"/>
                  </a:cubicBezTo>
                  <a:cubicBezTo>
                    <a:pt x="119" y="265"/>
                    <a:pt x="127" y="263"/>
                    <a:pt x="137" y="256"/>
                  </a:cubicBezTo>
                  <a:cubicBezTo>
                    <a:pt x="207" y="256"/>
                    <a:pt x="240" y="190"/>
                    <a:pt x="223" y="120"/>
                  </a:cubicBezTo>
                  <a:lnTo>
                    <a:pt x="223" y="87"/>
                  </a:lnTo>
                  <a:cubicBezTo>
                    <a:pt x="207" y="50"/>
                    <a:pt x="190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3" name="Google Shape;14163;p36"/>
            <p:cNvSpPr/>
            <p:nvPr/>
          </p:nvSpPr>
          <p:spPr>
            <a:xfrm>
              <a:off x="4872575" y="2925700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207" y="1"/>
                  </a:moveTo>
                  <a:cubicBezTo>
                    <a:pt x="137" y="1"/>
                    <a:pt x="71" y="1"/>
                    <a:pt x="17" y="17"/>
                  </a:cubicBezTo>
                  <a:cubicBezTo>
                    <a:pt x="1" y="54"/>
                    <a:pt x="1" y="120"/>
                    <a:pt x="17" y="157"/>
                  </a:cubicBezTo>
                  <a:cubicBezTo>
                    <a:pt x="34" y="190"/>
                    <a:pt x="71" y="207"/>
                    <a:pt x="104" y="207"/>
                  </a:cubicBezTo>
                  <a:cubicBezTo>
                    <a:pt x="120" y="207"/>
                    <a:pt x="153" y="207"/>
                    <a:pt x="174" y="174"/>
                  </a:cubicBezTo>
                  <a:cubicBezTo>
                    <a:pt x="223" y="137"/>
                    <a:pt x="240" y="54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4" name="Google Shape;14164;p36"/>
            <p:cNvSpPr/>
            <p:nvPr/>
          </p:nvSpPr>
          <p:spPr>
            <a:xfrm>
              <a:off x="4858350" y="2927875"/>
              <a:ext cx="6125" cy="5900"/>
            </a:xfrm>
            <a:custGeom>
              <a:avLst/>
              <a:gdLst/>
              <a:ahLst/>
              <a:cxnLst/>
              <a:rect l="l" t="t" r="r" b="b"/>
              <a:pathLst>
                <a:path w="245" h="236" extrusionOk="0">
                  <a:moveTo>
                    <a:pt x="191" y="0"/>
                  </a:moveTo>
                  <a:cubicBezTo>
                    <a:pt x="141" y="17"/>
                    <a:pt x="87" y="33"/>
                    <a:pt x="38" y="50"/>
                  </a:cubicBezTo>
                  <a:lnTo>
                    <a:pt x="21" y="50"/>
                  </a:lnTo>
                  <a:cubicBezTo>
                    <a:pt x="1" y="120"/>
                    <a:pt x="38" y="206"/>
                    <a:pt x="87" y="223"/>
                  </a:cubicBezTo>
                  <a:cubicBezTo>
                    <a:pt x="102" y="232"/>
                    <a:pt x="117" y="236"/>
                    <a:pt x="132" y="236"/>
                  </a:cubicBezTo>
                  <a:cubicBezTo>
                    <a:pt x="173" y="236"/>
                    <a:pt x="212" y="204"/>
                    <a:pt x="228" y="153"/>
                  </a:cubicBezTo>
                  <a:cubicBezTo>
                    <a:pt x="244" y="103"/>
                    <a:pt x="228" y="33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5" name="Google Shape;14165;p36"/>
            <p:cNvSpPr/>
            <p:nvPr/>
          </p:nvSpPr>
          <p:spPr>
            <a:xfrm>
              <a:off x="4851150" y="29428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6" y="1"/>
                  </a:moveTo>
                  <a:cubicBezTo>
                    <a:pt x="81" y="1"/>
                    <a:pt x="30" y="34"/>
                    <a:pt x="17" y="92"/>
                  </a:cubicBezTo>
                  <a:cubicBezTo>
                    <a:pt x="0" y="158"/>
                    <a:pt x="17" y="228"/>
                    <a:pt x="83" y="261"/>
                  </a:cubicBezTo>
                  <a:cubicBezTo>
                    <a:pt x="92" y="264"/>
                    <a:pt x="101" y="265"/>
                    <a:pt x="111" y="265"/>
                  </a:cubicBezTo>
                  <a:cubicBezTo>
                    <a:pt x="159" y="265"/>
                    <a:pt x="209" y="232"/>
                    <a:pt x="223" y="174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6" name="Google Shape;14166;p36"/>
            <p:cNvSpPr/>
            <p:nvPr/>
          </p:nvSpPr>
          <p:spPr>
            <a:xfrm>
              <a:off x="4858875" y="29579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3" y="0"/>
                  </a:moveTo>
                  <a:cubicBezTo>
                    <a:pt x="33" y="0"/>
                    <a:pt x="0" y="66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4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23" y="66"/>
                    <a:pt x="207" y="33"/>
                    <a:pt x="170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7" name="Google Shape;14167;p36"/>
            <p:cNvSpPr/>
            <p:nvPr/>
          </p:nvSpPr>
          <p:spPr>
            <a:xfrm>
              <a:off x="4858350" y="29738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5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1" y="88"/>
                    <a:pt x="1" y="153"/>
                    <a:pt x="38" y="224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15" y="261"/>
                    <a:pt x="124" y="263"/>
                    <a:pt x="132" y="263"/>
                  </a:cubicBezTo>
                  <a:cubicBezTo>
                    <a:pt x="152" y="263"/>
                    <a:pt x="167" y="252"/>
                    <a:pt x="191" y="240"/>
                  </a:cubicBezTo>
                  <a:cubicBezTo>
                    <a:pt x="244" y="191"/>
                    <a:pt x="244" y="104"/>
                    <a:pt x="207" y="50"/>
                  </a:cubicBezTo>
                  <a:cubicBezTo>
                    <a:pt x="191" y="34"/>
                    <a:pt x="174" y="17"/>
                    <a:pt x="158" y="17"/>
                  </a:cubicBezTo>
                  <a:cubicBezTo>
                    <a:pt x="158" y="17"/>
                    <a:pt x="141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8" name="Google Shape;14168;p36"/>
            <p:cNvSpPr/>
            <p:nvPr/>
          </p:nvSpPr>
          <p:spPr>
            <a:xfrm>
              <a:off x="4880725" y="3030825"/>
              <a:ext cx="5600" cy="6375"/>
            </a:xfrm>
            <a:custGeom>
              <a:avLst/>
              <a:gdLst/>
              <a:ahLst/>
              <a:cxnLst/>
              <a:rect l="l" t="t" r="r" b="b"/>
              <a:pathLst>
                <a:path w="224" h="255" extrusionOk="0">
                  <a:moveTo>
                    <a:pt x="122" y="1"/>
                  </a:moveTo>
                  <a:cubicBezTo>
                    <a:pt x="65" y="1"/>
                    <a:pt x="14" y="33"/>
                    <a:pt x="1" y="92"/>
                  </a:cubicBezTo>
                  <a:lnTo>
                    <a:pt x="1" y="141"/>
                  </a:lnTo>
                  <a:cubicBezTo>
                    <a:pt x="1" y="195"/>
                    <a:pt x="34" y="228"/>
                    <a:pt x="71" y="244"/>
                  </a:cubicBezTo>
                  <a:cubicBezTo>
                    <a:pt x="84" y="251"/>
                    <a:pt x="101" y="255"/>
                    <a:pt x="118" y="255"/>
                  </a:cubicBezTo>
                  <a:cubicBezTo>
                    <a:pt x="142" y="255"/>
                    <a:pt x="164" y="247"/>
                    <a:pt x="174" y="228"/>
                  </a:cubicBezTo>
                  <a:cubicBezTo>
                    <a:pt x="190" y="211"/>
                    <a:pt x="207" y="195"/>
                    <a:pt x="207" y="178"/>
                  </a:cubicBezTo>
                  <a:cubicBezTo>
                    <a:pt x="223" y="108"/>
                    <a:pt x="207" y="38"/>
                    <a:pt x="157" y="5"/>
                  </a:cubicBezTo>
                  <a:cubicBezTo>
                    <a:pt x="145" y="2"/>
                    <a:pt x="133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9" name="Google Shape;14169;p36"/>
            <p:cNvSpPr/>
            <p:nvPr/>
          </p:nvSpPr>
          <p:spPr>
            <a:xfrm>
              <a:off x="4877325" y="30034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33" y="0"/>
                    <a:pt x="0" y="70"/>
                    <a:pt x="17" y="140"/>
                  </a:cubicBezTo>
                  <a:cubicBezTo>
                    <a:pt x="17" y="173"/>
                    <a:pt x="33" y="206"/>
                    <a:pt x="50" y="223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70" y="243"/>
                    <a:pt x="190" y="223"/>
                    <a:pt x="207" y="206"/>
                  </a:cubicBezTo>
                  <a:cubicBezTo>
                    <a:pt x="223" y="173"/>
                    <a:pt x="240" y="140"/>
                    <a:pt x="223" y="103"/>
                  </a:cubicBezTo>
                  <a:cubicBezTo>
                    <a:pt x="223" y="70"/>
                    <a:pt x="207" y="37"/>
                    <a:pt x="190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0" name="Google Shape;14170;p36"/>
            <p:cNvSpPr/>
            <p:nvPr/>
          </p:nvSpPr>
          <p:spPr>
            <a:xfrm>
              <a:off x="4846000" y="2933425"/>
              <a:ext cx="2600" cy="1375"/>
            </a:xfrm>
            <a:custGeom>
              <a:avLst/>
              <a:gdLst/>
              <a:ahLst/>
              <a:cxnLst/>
              <a:rect l="l" t="t" r="r" b="b"/>
              <a:pathLst>
                <a:path w="104" h="55" extrusionOk="0">
                  <a:moveTo>
                    <a:pt x="103" y="1"/>
                  </a:moveTo>
                  <a:lnTo>
                    <a:pt x="103" y="1"/>
                  </a:lnTo>
                  <a:cubicBezTo>
                    <a:pt x="66" y="17"/>
                    <a:pt x="33" y="34"/>
                    <a:pt x="0" y="54"/>
                  </a:cubicBezTo>
                  <a:cubicBezTo>
                    <a:pt x="33" y="54"/>
                    <a:pt x="66" y="34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1" name="Google Shape;14171;p36"/>
            <p:cNvSpPr/>
            <p:nvPr/>
          </p:nvSpPr>
          <p:spPr>
            <a:xfrm>
              <a:off x="4873000" y="295502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11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17" y="221"/>
                    <a:pt x="87" y="254"/>
                  </a:cubicBezTo>
                  <a:cubicBezTo>
                    <a:pt x="96" y="257"/>
                    <a:pt x="105" y="258"/>
                    <a:pt x="114" y="258"/>
                  </a:cubicBezTo>
                  <a:cubicBezTo>
                    <a:pt x="159" y="258"/>
                    <a:pt x="209" y="228"/>
                    <a:pt x="223" y="184"/>
                  </a:cubicBezTo>
                  <a:cubicBezTo>
                    <a:pt x="239" y="118"/>
                    <a:pt x="223" y="31"/>
                    <a:pt x="157" y="15"/>
                  </a:cubicBezTo>
                  <a:cubicBezTo>
                    <a:pt x="142" y="5"/>
                    <a:pt x="127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2" name="Google Shape;14172;p36"/>
            <p:cNvSpPr/>
            <p:nvPr/>
          </p:nvSpPr>
          <p:spPr>
            <a:xfrm>
              <a:off x="4883725" y="3016850"/>
              <a:ext cx="6100" cy="6800"/>
            </a:xfrm>
            <a:custGeom>
              <a:avLst/>
              <a:gdLst/>
              <a:ahLst/>
              <a:cxnLst/>
              <a:rect l="l" t="t" r="r" b="b"/>
              <a:pathLst>
                <a:path w="244" h="272" extrusionOk="0">
                  <a:moveTo>
                    <a:pt x="111" y="1"/>
                  </a:moveTo>
                  <a:cubicBezTo>
                    <a:pt x="71" y="1"/>
                    <a:pt x="32" y="34"/>
                    <a:pt x="17" y="82"/>
                  </a:cubicBezTo>
                  <a:cubicBezTo>
                    <a:pt x="0" y="152"/>
                    <a:pt x="17" y="238"/>
                    <a:pt x="70" y="255"/>
                  </a:cubicBezTo>
                  <a:cubicBezTo>
                    <a:pt x="87" y="271"/>
                    <a:pt x="103" y="271"/>
                    <a:pt x="120" y="271"/>
                  </a:cubicBezTo>
                  <a:cubicBezTo>
                    <a:pt x="173" y="255"/>
                    <a:pt x="206" y="238"/>
                    <a:pt x="223" y="185"/>
                  </a:cubicBezTo>
                  <a:cubicBezTo>
                    <a:pt x="243" y="135"/>
                    <a:pt x="223" y="82"/>
                    <a:pt x="206" y="49"/>
                  </a:cubicBezTo>
                  <a:cubicBezTo>
                    <a:pt x="190" y="32"/>
                    <a:pt x="173" y="16"/>
                    <a:pt x="157" y="16"/>
                  </a:cubicBezTo>
                  <a:cubicBezTo>
                    <a:pt x="142" y="6"/>
                    <a:pt x="127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3" name="Google Shape;14173;p36"/>
            <p:cNvSpPr/>
            <p:nvPr/>
          </p:nvSpPr>
          <p:spPr>
            <a:xfrm>
              <a:off x="4870425" y="30184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70" y="0"/>
                    <a:pt x="54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36" y="260"/>
                    <a:pt x="173" y="239"/>
                    <a:pt x="190" y="223"/>
                  </a:cubicBezTo>
                  <a:cubicBezTo>
                    <a:pt x="223" y="206"/>
                    <a:pt x="223" y="173"/>
                    <a:pt x="239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190" y="17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4" name="Google Shape;14174;p36"/>
            <p:cNvSpPr/>
            <p:nvPr/>
          </p:nvSpPr>
          <p:spPr>
            <a:xfrm>
              <a:off x="4871250" y="297095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2" y="1"/>
                  </a:moveTo>
                  <a:cubicBezTo>
                    <a:pt x="123" y="1"/>
                    <a:pt x="114" y="5"/>
                    <a:pt x="103" y="13"/>
                  </a:cubicBezTo>
                  <a:cubicBezTo>
                    <a:pt x="54" y="13"/>
                    <a:pt x="0" y="79"/>
                    <a:pt x="21" y="149"/>
                  </a:cubicBezTo>
                  <a:cubicBezTo>
                    <a:pt x="21" y="182"/>
                    <a:pt x="37" y="219"/>
                    <a:pt x="54" y="236"/>
                  </a:cubicBezTo>
                  <a:cubicBezTo>
                    <a:pt x="77" y="247"/>
                    <a:pt x="92" y="259"/>
                    <a:pt x="112" y="259"/>
                  </a:cubicBezTo>
                  <a:cubicBezTo>
                    <a:pt x="120" y="259"/>
                    <a:pt x="130" y="257"/>
                    <a:pt x="140" y="252"/>
                  </a:cubicBezTo>
                  <a:cubicBezTo>
                    <a:pt x="206" y="252"/>
                    <a:pt x="243" y="182"/>
                    <a:pt x="227" y="116"/>
                  </a:cubicBezTo>
                  <a:cubicBezTo>
                    <a:pt x="227" y="79"/>
                    <a:pt x="206" y="46"/>
                    <a:pt x="190" y="29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9" y="5"/>
                    <a:pt x="140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5" name="Google Shape;14175;p36"/>
            <p:cNvSpPr/>
            <p:nvPr/>
          </p:nvSpPr>
          <p:spPr>
            <a:xfrm>
              <a:off x="4866600" y="30352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3" y="0"/>
                  </a:moveTo>
                  <a:cubicBezTo>
                    <a:pt x="67" y="0"/>
                    <a:pt x="34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06"/>
                    <a:pt x="34" y="239"/>
                  </a:cubicBezTo>
                  <a:cubicBezTo>
                    <a:pt x="67" y="256"/>
                    <a:pt x="104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07" y="66"/>
                    <a:pt x="186" y="50"/>
                    <a:pt x="170" y="17"/>
                  </a:cubicBezTo>
                  <a:cubicBezTo>
                    <a:pt x="170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6" name="Google Shape;14176;p36"/>
            <p:cNvSpPr/>
            <p:nvPr/>
          </p:nvSpPr>
          <p:spPr>
            <a:xfrm>
              <a:off x="4869175" y="29907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93" y="1"/>
                  </a:moveTo>
                  <a:cubicBezTo>
                    <a:pt x="72" y="1"/>
                    <a:pt x="57" y="13"/>
                    <a:pt x="34" y="28"/>
                  </a:cubicBezTo>
                  <a:cubicBezTo>
                    <a:pt x="17" y="61"/>
                    <a:pt x="1" y="77"/>
                    <a:pt x="1" y="110"/>
                  </a:cubicBezTo>
                  <a:cubicBezTo>
                    <a:pt x="1" y="148"/>
                    <a:pt x="1" y="181"/>
                    <a:pt x="17" y="213"/>
                  </a:cubicBezTo>
                  <a:cubicBezTo>
                    <a:pt x="46" y="245"/>
                    <a:pt x="83" y="264"/>
                    <a:pt x="118" y="264"/>
                  </a:cubicBezTo>
                  <a:cubicBezTo>
                    <a:pt x="142" y="264"/>
                    <a:pt x="166" y="255"/>
                    <a:pt x="186" y="234"/>
                  </a:cubicBezTo>
                  <a:cubicBezTo>
                    <a:pt x="223" y="181"/>
                    <a:pt x="240" y="110"/>
                    <a:pt x="186" y="44"/>
                  </a:cubicBezTo>
                  <a:cubicBezTo>
                    <a:pt x="186" y="28"/>
                    <a:pt x="170" y="28"/>
                    <a:pt x="153" y="7"/>
                  </a:cubicBezTo>
                  <a:lnTo>
                    <a:pt x="120" y="7"/>
                  </a:lnTo>
                  <a:cubicBezTo>
                    <a:pt x="110" y="3"/>
                    <a:pt x="101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7" name="Google Shape;14177;p36"/>
            <p:cNvSpPr/>
            <p:nvPr/>
          </p:nvSpPr>
          <p:spPr>
            <a:xfrm>
              <a:off x="4839500" y="30236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03" y="0"/>
                    <a:pt x="70" y="0"/>
                    <a:pt x="54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36" y="260"/>
                    <a:pt x="174" y="260"/>
                    <a:pt x="190" y="239"/>
                  </a:cubicBezTo>
                  <a:cubicBezTo>
                    <a:pt x="239" y="190"/>
                    <a:pt x="239" y="103"/>
                    <a:pt x="207" y="54"/>
                  </a:cubicBezTo>
                  <a:cubicBezTo>
                    <a:pt x="190" y="33"/>
                    <a:pt x="190" y="17"/>
                    <a:pt x="174" y="17"/>
                  </a:cubicBezTo>
                  <a:cubicBezTo>
                    <a:pt x="157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8" name="Google Shape;14178;p36"/>
            <p:cNvSpPr/>
            <p:nvPr/>
          </p:nvSpPr>
          <p:spPr>
            <a:xfrm>
              <a:off x="4816300" y="296620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13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19"/>
                    <a:pt x="87" y="252"/>
                  </a:cubicBezTo>
                  <a:lnTo>
                    <a:pt x="137" y="252"/>
                  </a:lnTo>
                  <a:cubicBezTo>
                    <a:pt x="174" y="252"/>
                    <a:pt x="207" y="219"/>
                    <a:pt x="223" y="166"/>
                  </a:cubicBezTo>
                  <a:cubicBezTo>
                    <a:pt x="240" y="133"/>
                    <a:pt x="223" y="83"/>
                    <a:pt x="207" y="46"/>
                  </a:cubicBezTo>
                  <a:cubicBezTo>
                    <a:pt x="190" y="30"/>
                    <a:pt x="174" y="13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9" name="Google Shape;14179;p36"/>
            <p:cNvSpPr/>
            <p:nvPr/>
          </p:nvSpPr>
          <p:spPr>
            <a:xfrm>
              <a:off x="4815075" y="3012500"/>
              <a:ext cx="5575" cy="6575"/>
            </a:xfrm>
            <a:custGeom>
              <a:avLst/>
              <a:gdLst/>
              <a:ahLst/>
              <a:cxnLst/>
              <a:rect l="l" t="t" r="r" b="b"/>
              <a:pathLst>
                <a:path w="223" h="263" extrusionOk="0">
                  <a:moveTo>
                    <a:pt x="136" y="0"/>
                  </a:moveTo>
                  <a:cubicBezTo>
                    <a:pt x="103" y="0"/>
                    <a:pt x="66" y="17"/>
                    <a:pt x="50" y="33"/>
                  </a:cubicBezTo>
                  <a:cubicBezTo>
                    <a:pt x="0" y="87"/>
                    <a:pt x="0" y="153"/>
                    <a:pt x="33" y="223"/>
                  </a:cubicBezTo>
                  <a:cubicBezTo>
                    <a:pt x="50" y="239"/>
                    <a:pt x="83" y="256"/>
                    <a:pt x="103" y="256"/>
                  </a:cubicBezTo>
                  <a:cubicBezTo>
                    <a:pt x="113" y="260"/>
                    <a:pt x="123" y="262"/>
                    <a:pt x="132" y="262"/>
                  </a:cubicBezTo>
                  <a:cubicBezTo>
                    <a:pt x="154" y="262"/>
                    <a:pt x="174" y="251"/>
                    <a:pt x="186" y="239"/>
                  </a:cubicBezTo>
                  <a:cubicBezTo>
                    <a:pt x="206" y="206"/>
                    <a:pt x="223" y="190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186" y="33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0" name="Google Shape;14180;p36"/>
            <p:cNvSpPr/>
            <p:nvPr/>
          </p:nvSpPr>
          <p:spPr>
            <a:xfrm>
              <a:off x="4825800" y="30265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5" y="1"/>
                  </a:moveTo>
                  <a:cubicBezTo>
                    <a:pt x="80" y="1"/>
                    <a:pt x="30" y="31"/>
                    <a:pt x="17" y="75"/>
                  </a:cubicBezTo>
                  <a:cubicBezTo>
                    <a:pt x="0" y="145"/>
                    <a:pt x="17" y="228"/>
                    <a:pt x="87" y="248"/>
                  </a:cubicBezTo>
                  <a:cubicBezTo>
                    <a:pt x="100" y="257"/>
                    <a:pt x="114" y="261"/>
                    <a:pt x="129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39" y="108"/>
                    <a:pt x="223" y="42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1" name="Google Shape;14181;p36"/>
            <p:cNvSpPr/>
            <p:nvPr/>
          </p:nvSpPr>
          <p:spPr>
            <a:xfrm>
              <a:off x="4810325" y="3027400"/>
              <a:ext cx="6425" cy="6650"/>
            </a:xfrm>
            <a:custGeom>
              <a:avLst/>
              <a:gdLst/>
              <a:ahLst/>
              <a:cxnLst/>
              <a:rect l="l" t="t" r="r" b="b"/>
              <a:pathLst>
                <a:path w="257" h="266" extrusionOk="0">
                  <a:moveTo>
                    <a:pt x="134" y="0"/>
                  </a:moveTo>
                  <a:cubicBezTo>
                    <a:pt x="84" y="0"/>
                    <a:pt x="44" y="35"/>
                    <a:pt x="17" y="88"/>
                  </a:cubicBezTo>
                  <a:cubicBezTo>
                    <a:pt x="1" y="159"/>
                    <a:pt x="34" y="229"/>
                    <a:pt x="87" y="262"/>
                  </a:cubicBezTo>
                  <a:cubicBezTo>
                    <a:pt x="96" y="264"/>
                    <a:pt x="105" y="266"/>
                    <a:pt x="114" y="266"/>
                  </a:cubicBezTo>
                  <a:cubicBezTo>
                    <a:pt x="159" y="266"/>
                    <a:pt x="210" y="233"/>
                    <a:pt x="223" y="175"/>
                  </a:cubicBezTo>
                  <a:cubicBezTo>
                    <a:pt x="256" y="109"/>
                    <a:pt x="223" y="39"/>
                    <a:pt x="170" y="6"/>
                  </a:cubicBezTo>
                  <a:cubicBezTo>
                    <a:pt x="157" y="2"/>
                    <a:pt x="145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2" name="Google Shape;14182;p36"/>
            <p:cNvSpPr/>
            <p:nvPr/>
          </p:nvSpPr>
          <p:spPr>
            <a:xfrm>
              <a:off x="4821875" y="2996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70" y="0"/>
                    <a:pt x="54" y="21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17" y="190"/>
                    <a:pt x="17" y="207"/>
                    <a:pt x="54" y="244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90" y="244"/>
                    <a:pt x="244" y="174"/>
                    <a:pt x="223" y="104"/>
                  </a:cubicBezTo>
                  <a:cubicBezTo>
                    <a:pt x="223" y="71"/>
                    <a:pt x="207" y="54"/>
                    <a:pt x="174" y="21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3" name="Google Shape;14183;p36"/>
            <p:cNvSpPr/>
            <p:nvPr/>
          </p:nvSpPr>
          <p:spPr>
            <a:xfrm>
              <a:off x="4800025" y="30149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42" y="1"/>
                  </a:moveTo>
                  <a:cubicBezTo>
                    <a:pt x="97" y="1"/>
                    <a:pt x="47" y="30"/>
                    <a:pt x="33" y="71"/>
                  </a:cubicBezTo>
                  <a:cubicBezTo>
                    <a:pt x="0" y="141"/>
                    <a:pt x="33" y="228"/>
                    <a:pt x="87" y="244"/>
                  </a:cubicBezTo>
                  <a:cubicBezTo>
                    <a:pt x="103" y="261"/>
                    <a:pt x="120" y="261"/>
                    <a:pt x="136" y="261"/>
                  </a:cubicBezTo>
                  <a:cubicBezTo>
                    <a:pt x="190" y="244"/>
                    <a:pt x="223" y="228"/>
                    <a:pt x="239" y="174"/>
                  </a:cubicBezTo>
                  <a:cubicBezTo>
                    <a:pt x="256" y="125"/>
                    <a:pt x="239" y="71"/>
                    <a:pt x="206" y="38"/>
                  </a:cubicBezTo>
                  <a:cubicBezTo>
                    <a:pt x="206" y="22"/>
                    <a:pt x="190" y="22"/>
                    <a:pt x="169" y="5"/>
                  </a:cubicBezTo>
                  <a:cubicBezTo>
                    <a:pt x="161" y="2"/>
                    <a:pt x="151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4" name="Google Shape;14184;p36"/>
            <p:cNvSpPr/>
            <p:nvPr/>
          </p:nvSpPr>
          <p:spPr>
            <a:xfrm>
              <a:off x="4807750" y="299752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94" y="1"/>
                  </a:moveTo>
                  <a:cubicBezTo>
                    <a:pt x="54" y="1"/>
                    <a:pt x="13" y="32"/>
                    <a:pt x="1" y="84"/>
                  </a:cubicBezTo>
                  <a:lnTo>
                    <a:pt x="1" y="133"/>
                  </a:lnTo>
                  <a:cubicBezTo>
                    <a:pt x="1" y="187"/>
                    <a:pt x="17" y="236"/>
                    <a:pt x="66" y="253"/>
                  </a:cubicBezTo>
                  <a:cubicBezTo>
                    <a:pt x="77" y="258"/>
                    <a:pt x="88" y="261"/>
                    <a:pt x="99" y="261"/>
                  </a:cubicBezTo>
                  <a:cubicBezTo>
                    <a:pt x="128" y="261"/>
                    <a:pt x="158" y="244"/>
                    <a:pt x="170" y="220"/>
                  </a:cubicBezTo>
                  <a:cubicBezTo>
                    <a:pt x="190" y="203"/>
                    <a:pt x="207" y="203"/>
                    <a:pt x="207" y="170"/>
                  </a:cubicBezTo>
                  <a:cubicBezTo>
                    <a:pt x="223" y="100"/>
                    <a:pt x="207" y="30"/>
                    <a:pt x="137" y="14"/>
                  </a:cubicBezTo>
                  <a:cubicBezTo>
                    <a:pt x="123" y="5"/>
                    <a:pt x="109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5" name="Google Shape;14185;p36"/>
            <p:cNvSpPr/>
            <p:nvPr/>
          </p:nvSpPr>
          <p:spPr>
            <a:xfrm>
              <a:off x="4804250" y="296992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3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23"/>
                    <a:pt x="54" y="244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57" y="260"/>
                    <a:pt x="190" y="244"/>
                    <a:pt x="206" y="206"/>
                  </a:cubicBezTo>
                  <a:cubicBezTo>
                    <a:pt x="227" y="173"/>
                    <a:pt x="227" y="140"/>
                    <a:pt x="227" y="103"/>
                  </a:cubicBezTo>
                  <a:cubicBezTo>
                    <a:pt x="227" y="70"/>
                    <a:pt x="206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6" name="Google Shape;14186;p36"/>
            <p:cNvSpPr/>
            <p:nvPr/>
          </p:nvSpPr>
          <p:spPr>
            <a:xfrm>
              <a:off x="4885875" y="2967350"/>
              <a:ext cx="6525" cy="6400"/>
            </a:xfrm>
            <a:custGeom>
              <a:avLst/>
              <a:gdLst/>
              <a:ahLst/>
              <a:cxnLst/>
              <a:rect l="l" t="t" r="r" b="b"/>
              <a:pathLst>
                <a:path w="261" h="256" extrusionOk="0">
                  <a:moveTo>
                    <a:pt x="137" y="0"/>
                  </a:moveTo>
                  <a:cubicBezTo>
                    <a:pt x="120" y="0"/>
                    <a:pt x="87" y="0"/>
                    <a:pt x="71" y="37"/>
                  </a:cubicBezTo>
                  <a:cubicBezTo>
                    <a:pt x="17" y="70"/>
                    <a:pt x="1" y="157"/>
                    <a:pt x="54" y="206"/>
                  </a:cubicBezTo>
                  <a:cubicBezTo>
                    <a:pt x="73" y="237"/>
                    <a:pt x="104" y="256"/>
                    <a:pt x="137" y="256"/>
                  </a:cubicBezTo>
                  <a:cubicBezTo>
                    <a:pt x="161" y="256"/>
                    <a:pt x="186" y="246"/>
                    <a:pt x="207" y="223"/>
                  </a:cubicBezTo>
                  <a:cubicBezTo>
                    <a:pt x="240" y="190"/>
                    <a:pt x="260" y="103"/>
                    <a:pt x="223" y="54"/>
                  </a:cubicBezTo>
                  <a:cubicBezTo>
                    <a:pt x="207" y="37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7" name="Google Shape;14187;p36"/>
            <p:cNvSpPr/>
            <p:nvPr/>
          </p:nvSpPr>
          <p:spPr>
            <a:xfrm>
              <a:off x="4836500" y="29933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2" y="1"/>
                  </a:moveTo>
                  <a:cubicBezTo>
                    <a:pt x="93" y="1"/>
                    <a:pt x="77" y="13"/>
                    <a:pt x="50" y="28"/>
                  </a:cubicBezTo>
                  <a:cubicBezTo>
                    <a:pt x="17" y="78"/>
                    <a:pt x="1" y="164"/>
                    <a:pt x="34" y="214"/>
                  </a:cubicBezTo>
                  <a:cubicBezTo>
                    <a:pt x="50" y="251"/>
                    <a:pt x="87" y="267"/>
                    <a:pt x="120" y="267"/>
                  </a:cubicBezTo>
                  <a:cubicBezTo>
                    <a:pt x="137" y="267"/>
                    <a:pt x="174" y="251"/>
                    <a:pt x="190" y="234"/>
                  </a:cubicBezTo>
                  <a:cubicBezTo>
                    <a:pt x="223" y="214"/>
                    <a:pt x="240" y="181"/>
                    <a:pt x="240" y="148"/>
                  </a:cubicBezTo>
                  <a:cubicBezTo>
                    <a:pt x="240" y="110"/>
                    <a:pt x="223" y="78"/>
                    <a:pt x="207" y="45"/>
                  </a:cubicBezTo>
                  <a:cubicBezTo>
                    <a:pt x="207" y="28"/>
                    <a:pt x="190" y="28"/>
                    <a:pt x="174" y="7"/>
                  </a:cubicBezTo>
                  <a:lnTo>
                    <a:pt x="137" y="7"/>
                  </a:lnTo>
                  <a:cubicBezTo>
                    <a:pt x="127" y="3"/>
                    <a:pt x="119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8" name="Google Shape;14188;p36"/>
            <p:cNvSpPr/>
            <p:nvPr/>
          </p:nvSpPr>
          <p:spPr>
            <a:xfrm>
              <a:off x="4844650" y="30077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4" y="0"/>
                  </a:moveTo>
                  <a:cubicBezTo>
                    <a:pt x="54" y="17"/>
                    <a:pt x="1" y="87"/>
                    <a:pt x="17" y="153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7" y="251"/>
                    <a:pt x="92" y="265"/>
                    <a:pt x="111" y="265"/>
                  </a:cubicBezTo>
                  <a:cubicBezTo>
                    <a:pt x="118" y="265"/>
                    <a:pt x="127" y="262"/>
                    <a:pt x="137" y="256"/>
                  </a:cubicBezTo>
                  <a:cubicBezTo>
                    <a:pt x="207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9" name="Google Shape;14189;p36"/>
            <p:cNvSpPr/>
            <p:nvPr/>
          </p:nvSpPr>
          <p:spPr>
            <a:xfrm>
              <a:off x="4843425" y="2978200"/>
              <a:ext cx="5575" cy="6550"/>
            </a:xfrm>
            <a:custGeom>
              <a:avLst/>
              <a:gdLst/>
              <a:ahLst/>
              <a:cxnLst/>
              <a:rect l="l" t="t" r="r" b="b"/>
              <a:pathLst>
                <a:path w="223" h="262" extrusionOk="0">
                  <a:moveTo>
                    <a:pt x="128" y="0"/>
                  </a:moveTo>
                  <a:cubicBezTo>
                    <a:pt x="120" y="0"/>
                    <a:pt x="111" y="5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17" y="185"/>
                    <a:pt x="33" y="222"/>
                    <a:pt x="50" y="238"/>
                  </a:cubicBezTo>
                  <a:cubicBezTo>
                    <a:pt x="61" y="250"/>
                    <a:pt x="83" y="262"/>
                    <a:pt x="107" y="262"/>
                  </a:cubicBezTo>
                  <a:cubicBezTo>
                    <a:pt x="116" y="262"/>
                    <a:pt x="126" y="260"/>
                    <a:pt x="136" y="255"/>
                  </a:cubicBezTo>
                  <a:cubicBezTo>
                    <a:pt x="169" y="255"/>
                    <a:pt x="186" y="238"/>
                    <a:pt x="206" y="201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86" y="32"/>
                  </a:cubicBezTo>
                  <a:cubicBezTo>
                    <a:pt x="169" y="16"/>
                    <a:pt x="169" y="16"/>
                    <a:pt x="153" y="16"/>
                  </a:cubicBezTo>
                  <a:cubicBezTo>
                    <a:pt x="144" y="5"/>
                    <a:pt x="136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0" name="Google Shape;14190;p36"/>
            <p:cNvSpPr/>
            <p:nvPr/>
          </p:nvSpPr>
          <p:spPr>
            <a:xfrm>
              <a:off x="4838250" y="294847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3" y="256"/>
                    <a:pt x="120" y="256"/>
                    <a:pt x="137" y="256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4" y="71"/>
                    <a:pt x="207" y="34"/>
                    <a:pt x="186" y="17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1" name="Google Shape;14191;p36"/>
            <p:cNvSpPr/>
            <p:nvPr/>
          </p:nvSpPr>
          <p:spPr>
            <a:xfrm>
              <a:off x="4844650" y="29629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3" y="0"/>
                  </a:moveTo>
                  <a:cubicBezTo>
                    <a:pt x="124" y="0"/>
                    <a:pt x="115" y="2"/>
                    <a:pt x="104" y="9"/>
                  </a:cubicBezTo>
                  <a:cubicBezTo>
                    <a:pt x="54" y="9"/>
                    <a:pt x="1" y="75"/>
                    <a:pt x="17" y="145"/>
                  </a:cubicBezTo>
                  <a:cubicBezTo>
                    <a:pt x="33" y="215"/>
                    <a:pt x="87" y="265"/>
                    <a:pt x="137" y="265"/>
                  </a:cubicBezTo>
                  <a:cubicBezTo>
                    <a:pt x="174" y="248"/>
                    <a:pt x="207" y="232"/>
                    <a:pt x="223" y="215"/>
                  </a:cubicBezTo>
                  <a:cubicBezTo>
                    <a:pt x="240" y="178"/>
                    <a:pt x="240" y="145"/>
                    <a:pt x="240" y="112"/>
                  </a:cubicBezTo>
                  <a:cubicBezTo>
                    <a:pt x="223" y="75"/>
                    <a:pt x="223" y="42"/>
                    <a:pt x="190" y="26"/>
                  </a:cubicBezTo>
                  <a:lnTo>
                    <a:pt x="174" y="9"/>
                  </a:lnTo>
                  <a:cubicBezTo>
                    <a:pt x="163" y="9"/>
                    <a:pt x="150" y="0"/>
                    <a:pt x="1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2" name="Google Shape;14192;p36"/>
            <p:cNvSpPr/>
            <p:nvPr/>
          </p:nvSpPr>
          <p:spPr>
            <a:xfrm>
              <a:off x="4830525" y="29657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17" y="50"/>
                    <a:pt x="17" y="66"/>
                    <a:pt x="1" y="103"/>
                  </a:cubicBezTo>
                  <a:cubicBezTo>
                    <a:pt x="1" y="153"/>
                    <a:pt x="17" y="169"/>
                    <a:pt x="34" y="206"/>
                  </a:cubicBezTo>
                  <a:cubicBezTo>
                    <a:pt x="50" y="239"/>
                    <a:pt x="67" y="256"/>
                    <a:pt x="104" y="256"/>
                  </a:cubicBezTo>
                  <a:cubicBezTo>
                    <a:pt x="137" y="256"/>
                    <a:pt x="170" y="239"/>
                    <a:pt x="186" y="223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86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3" name="Google Shape;14193;p36"/>
            <p:cNvSpPr/>
            <p:nvPr/>
          </p:nvSpPr>
          <p:spPr>
            <a:xfrm>
              <a:off x="4827425" y="30097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3" y="1"/>
                  </a:moveTo>
                  <a:cubicBezTo>
                    <a:pt x="117" y="1"/>
                    <a:pt x="111" y="2"/>
                    <a:pt x="104" y="8"/>
                  </a:cubicBezTo>
                  <a:cubicBezTo>
                    <a:pt x="88" y="8"/>
                    <a:pt x="71" y="24"/>
                    <a:pt x="55" y="41"/>
                  </a:cubicBezTo>
                  <a:cubicBezTo>
                    <a:pt x="22" y="57"/>
                    <a:pt x="1" y="111"/>
                    <a:pt x="22" y="144"/>
                  </a:cubicBezTo>
                  <a:cubicBezTo>
                    <a:pt x="22" y="177"/>
                    <a:pt x="38" y="214"/>
                    <a:pt x="55" y="231"/>
                  </a:cubicBezTo>
                  <a:cubicBezTo>
                    <a:pt x="88" y="247"/>
                    <a:pt x="104" y="264"/>
                    <a:pt x="141" y="264"/>
                  </a:cubicBezTo>
                  <a:cubicBezTo>
                    <a:pt x="191" y="247"/>
                    <a:pt x="244" y="198"/>
                    <a:pt x="244" y="128"/>
                  </a:cubicBezTo>
                  <a:lnTo>
                    <a:pt x="244" y="111"/>
                  </a:lnTo>
                  <a:cubicBezTo>
                    <a:pt x="228" y="57"/>
                    <a:pt x="207" y="24"/>
                    <a:pt x="158" y="8"/>
                  </a:cubicBezTo>
                  <a:cubicBezTo>
                    <a:pt x="147" y="8"/>
                    <a:pt x="136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4" name="Google Shape;14194;p36"/>
            <p:cNvSpPr/>
            <p:nvPr/>
          </p:nvSpPr>
          <p:spPr>
            <a:xfrm>
              <a:off x="4595525" y="2790700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23" y="0"/>
                  </a:moveTo>
                  <a:cubicBezTo>
                    <a:pt x="117" y="0"/>
                    <a:pt x="110" y="2"/>
                    <a:pt x="104" y="8"/>
                  </a:cubicBezTo>
                  <a:lnTo>
                    <a:pt x="71" y="8"/>
                  </a:lnTo>
                  <a:cubicBezTo>
                    <a:pt x="21" y="24"/>
                    <a:pt x="0" y="94"/>
                    <a:pt x="0" y="144"/>
                  </a:cubicBezTo>
                  <a:cubicBezTo>
                    <a:pt x="0" y="177"/>
                    <a:pt x="21" y="214"/>
                    <a:pt x="54" y="230"/>
                  </a:cubicBezTo>
                  <a:cubicBezTo>
                    <a:pt x="71" y="247"/>
                    <a:pt x="104" y="263"/>
                    <a:pt x="141" y="263"/>
                  </a:cubicBezTo>
                  <a:cubicBezTo>
                    <a:pt x="190" y="247"/>
                    <a:pt x="227" y="177"/>
                    <a:pt x="227" y="111"/>
                  </a:cubicBezTo>
                  <a:cubicBezTo>
                    <a:pt x="227" y="94"/>
                    <a:pt x="227" y="94"/>
                    <a:pt x="207" y="74"/>
                  </a:cubicBezTo>
                  <a:cubicBezTo>
                    <a:pt x="207" y="41"/>
                    <a:pt x="174" y="24"/>
                    <a:pt x="157" y="8"/>
                  </a:cubicBezTo>
                  <a:cubicBezTo>
                    <a:pt x="146" y="8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5" name="Google Shape;14195;p36"/>
            <p:cNvSpPr/>
            <p:nvPr/>
          </p:nvSpPr>
          <p:spPr>
            <a:xfrm>
              <a:off x="4561625" y="2857250"/>
              <a:ext cx="3925" cy="6625"/>
            </a:xfrm>
            <a:custGeom>
              <a:avLst/>
              <a:gdLst/>
              <a:ahLst/>
              <a:cxnLst/>
              <a:rect l="l" t="t" r="r" b="b"/>
              <a:pathLst>
                <a:path w="157" h="265" extrusionOk="0">
                  <a:moveTo>
                    <a:pt x="36" y="0"/>
                  </a:moveTo>
                  <a:cubicBezTo>
                    <a:pt x="30" y="0"/>
                    <a:pt x="23" y="2"/>
                    <a:pt x="17" y="9"/>
                  </a:cubicBezTo>
                  <a:lnTo>
                    <a:pt x="0" y="9"/>
                  </a:lnTo>
                  <a:lnTo>
                    <a:pt x="0" y="248"/>
                  </a:lnTo>
                  <a:cubicBezTo>
                    <a:pt x="17" y="265"/>
                    <a:pt x="37" y="265"/>
                    <a:pt x="54" y="265"/>
                  </a:cubicBezTo>
                  <a:cubicBezTo>
                    <a:pt x="87" y="248"/>
                    <a:pt x="103" y="232"/>
                    <a:pt x="120" y="215"/>
                  </a:cubicBezTo>
                  <a:cubicBezTo>
                    <a:pt x="140" y="178"/>
                    <a:pt x="157" y="145"/>
                    <a:pt x="140" y="112"/>
                  </a:cubicBezTo>
                  <a:cubicBezTo>
                    <a:pt x="140" y="75"/>
                    <a:pt x="120" y="42"/>
                    <a:pt x="103" y="26"/>
                  </a:cubicBezTo>
                  <a:cubicBezTo>
                    <a:pt x="87" y="26"/>
                    <a:pt x="87" y="9"/>
                    <a:pt x="70" y="9"/>
                  </a:cubicBezTo>
                  <a:cubicBezTo>
                    <a:pt x="59" y="9"/>
                    <a:pt x="48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6" name="Google Shape;14196;p36"/>
            <p:cNvSpPr/>
            <p:nvPr/>
          </p:nvSpPr>
          <p:spPr>
            <a:xfrm>
              <a:off x="4578000" y="28848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83" y="17"/>
                    <a:pt x="50" y="38"/>
                  </a:cubicBezTo>
                  <a:cubicBezTo>
                    <a:pt x="17" y="71"/>
                    <a:pt x="1" y="158"/>
                    <a:pt x="34" y="207"/>
                  </a:cubicBezTo>
                  <a:cubicBezTo>
                    <a:pt x="67" y="244"/>
                    <a:pt x="83" y="261"/>
                    <a:pt x="120" y="261"/>
                  </a:cubicBezTo>
                  <a:cubicBezTo>
                    <a:pt x="153" y="261"/>
                    <a:pt x="170" y="261"/>
                    <a:pt x="207" y="244"/>
                  </a:cubicBezTo>
                  <a:cubicBezTo>
                    <a:pt x="223" y="207"/>
                    <a:pt x="240" y="191"/>
                    <a:pt x="240" y="158"/>
                  </a:cubicBezTo>
                  <a:cubicBezTo>
                    <a:pt x="240" y="120"/>
                    <a:pt x="240" y="87"/>
                    <a:pt x="207" y="54"/>
                  </a:cubicBezTo>
                  <a:cubicBezTo>
                    <a:pt x="207" y="38"/>
                    <a:pt x="186" y="17"/>
                    <a:pt x="170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7" name="Google Shape;14197;p36"/>
            <p:cNvSpPr/>
            <p:nvPr/>
          </p:nvSpPr>
          <p:spPr>
            <a:xfrm>
              <a:off x="4568100" y="29193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50" y="17"/>
                    <a:pt x="1" y="83"/>
                    <a:pt x="17" y="153"/>
                  </a:cubicBezTo>
                  <a:cubicBezTo>
                    <a:pt x="17" y="186"/>
                    <a:pt x="34" y="224"/>
                    <a:pt x="67" y="240"/>
                  </a:cubicBezTo>
                  <a:cubicBezTo>
                    <a:pt x="81" y="252"/>
                    <a:pt x="102" y="263"/>
                    <a:pt x="119" y="263"/>
                  </a:cubicBezTo>
                  <a:cubicBezTo>
                    <a:pt x="126" y="263"/>
                    <a:pt x="132" y="261"/>
                    <a:pt x="137" y="257"/>
                  </a:cubicBezTo>
                  <a:cubicBezTo>
                    <a:pt x="207" y="257"/>
                    <a:pt x="240" y="186"/>
                    <a:pt x="240" y="121"/>
                  </a:cubicBezTo>
                  <a:cubicBezTo>
                    <a:pt x="223" y="83"/>
                    <a:pt x="223" y="50"/>
                    <a:pt x="190" y="34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8" name="Google Shape;14198;p36"/>
            <p:cNvSpPr/>
            <p:nvPr/>
          </p:nvSpPr>
          <p:spPr>
            <a:xfrm>
              <a:off x="4576650" y="28574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37" y="0"/>
                  </a:moveTo>
                  <a:cubicBezTo>
                    <a:pt x="104" y="0"/>
                    <a:pt x="71" y="0"/>
                    <a:pt x="55" y="33"/>
                  </a:cubicBezTo>
                  <a:cubicBezTo>
                    <a:pt x="17" y="50"/>
                    <a:pt x="17" y="83"/>
                    <a:pt x="1" y="120"/>
                  </a:cubicBezTo>
                  <a:cubicBezTo>
                    <a:pt x="1" y="153"/>
                    <a:pt x="17" y="186"/>
                    <a:pt x="34" y="206"/>
                  </a:cubicBezTo>
                  <a:cubicBezTo>
                    <a:pt x="56" y="245"/>
                    <a:pt x="87" y="261"/>
                    <a:pt x="121" y="261"/>
                  </a:cubicBezTo>
                  <a:cubicBezTo>
                    <a:pt x="144" y="261"/>
                    <a:pt x="168" y="253"/>
                    <a:pt x="191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1" y="33"/>
                    <a:pt x="174" y="17"/>
                    <a:pt x="158" y="17"/>
                  </a:cubicBezTo>
                  <a:cubicBezTo>
                    <a:pt x="158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9" name="Google Shape;14199;p36"/>
            <p:cNvSpPr/>
            <p:nvPr/>
          </p:nvSpPr>
          <p:spPr>
            <a:xfrm>
              <a:off x="4573675" y="28075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0" name="Google Shape;14200;p36"/>
            <p:cNvSpPr/>
            <p:nvPr/>
          </p:nvSpPr>
          <p:spPr>
            <a:xfrm>
              <a:off x="4571500" y="29489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4" y="0"/>
                    <a:pt x="1" y="70"/>
                    <a:pt x="17" y="136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7" y="239"/>
                    <a:pt x="120" y="260"/>
                    <a:pt x="137" y="260"/>
                  </a:cubicBezTo>
                  <a:cubicBezTo>
                    <a:pt x="174" y="239"/>
                    <a:pt x="190" y="223"/>
                    <a:pt x="207" y="206"/>
                  </a:cubicBezTo>
                  <a:cubicBezTo>
                    <a:pt x="240" y="173"/>
                    <a:pt x="240" y="136"/>
                    <a:pt x="240" y="103"/>
                  </a:cubicBezTo>
                  <a:cubicBezTo>
                    <a:pt x="223" y="70"/>
                    <a:pt x="207" y="33"/>
                    <a:pt x="190" y="17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1" name="Google Shape;14201;p36"/>
            <p:cNvSpPr/>
            <p:nvPr/>
          </p:nvSpPr>
          <p:spPr>
            <a:xfrm>
              <a:off x="4574075" y="290167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4" y="1"/>
                  </a:moveTo>
                  <a:cubicBezTo>
                    <a:pt x="71" y="17"/>
                    <a:pt x="34" y="34"/>
                    <a:pt x="17" y="50"/>
                  </a:cubicBezTo>
                  <a:cubicBezTo>
                    <a:pt x="1" y="88"/>
                    <a:pt x="1" y="120"/>
                    <a:pt x="1" y="153"/>
                  </a:cubicBezTo>
                  <a:cubicBezTo>
                    <a:pt x="17" y="191"/>
                    <a:pt x="17" y="224"/>
                    <a:pt x="54" y="240"/>
                  </a:cubicBezTo>
                  <a:cubicBezTo>
                    <a:pt x="66" y="252"/>
                    <a:pt x="86" y="263"/>
                    <a:pt x="108" y="263"/>
                  </a:cubicBezTo>
                  <a:cubicBezTo>
                    <a:pt x="118" y="263"/>
                    <a:pt x="127" y="261"/>
                    <a:pt x="137" y="257"/>
                  </a:cubicBezTo>
                  <a:cubicBezTo>
                    <a:pt x="191" y="257"/>
                    <a:pt x="240" y="191"/>
                    <a:pt x="224" y="120"/>
                  </a:cubicBezTo>
                  <a:cubicBezTo>
                    <a:pt x="224" y="88"/>
                    <a:pt x="207" y="50"/>
                    <a:pt x="174" y="34"/>
                  </a:cubicBezTo>
                  <a:cubicBezTo>
                    <a:pt x="174" y="17"/>
                    <a:pt x="158" y="17"/>
                    <a:pt x="158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2" name="Google Shape;14202;p36"/>
            <p:cNvSpPr/>
            <p:nvPr/>
          </p:nvSpPr>
          <p:spPr>
            <a:xfrm>
              <a:off x="4575425" y="297982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6" y="260"/>
                    <a:pt x="104" y="260"/>
                    <a:pt x="137" y="260"/>
                  </a:cubicBezTo>
                  <a:cubicBezTo>
                    <a:pt x="186" y="239"/>
                    <a:pt x="223" y="190"/>
                    <a:pt x="223" y="103"/>
                  </a:cubicBezTo>
                  <a:cubicBezTo>
                    <a:pt x="223" y="70"/>
                    <a:pt x="186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3" name="Google Shape;14203;p36"/>
            <p:cNvSpPr/>
            <p:nvPr/>
          </p:nvSpPr>
          <p:spPr>
            <a:xfrm>
              <a:off x="4561625" y="2909000"/>
              <a:ext cx="425" cy="3025"/>
            </a:xfrm>
            <a:custGeom>
              <a:avLst/>
              <a:gdLst/>
              <a:ahLst/>
              <a:cxnLst/>
              <a:rect l="l" t="t" r="r" b="b"/>
              <a:pathLst>
                <a:path w="17" h="121" extrusionOk="0">
                  <a:moveTo>
                    <a:pt x="0" y="1"/>
                  </a:moveTo>
                  <a:lnTo>
                    <a:pt x="0" y="120"/>
                  </a:lnTo>
                  <a:cubicBezTo>
                    <a:pt x="17" y="83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4" name="Google Shape;14204;p36"/>
            <p:cNvSpPr/>
            <p:nvPr/>
          </p:nvSpPr>
          <p:spPr>
            <a:xfrm>
              <a:off x="4566350" y="282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87"/>
                    <a:pt x="1" y="153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5" name="Google Shape;14205;p36"/>
            <p:cNvSpPr/>
            <p:nvPr/>
          </p:nvSpPr>
          <p:spPr>
            <a:xfrm>
              <a:off x="4565950" y="28406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70" y="0"/>
                    <a:pt x="50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7" y="260"/>
                    <a:pt x="103" y="260"/>
                  </a:cubicBezTo>
                  <a:cubicBezTo>
                    <a:pt x="136" y="260"/>
                    <a:pt x="173" y="239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9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6" name="Google Shape;14206;p36"/>
            <p:cNvSpPr/>
            <p:nvPr/>
          </p:nvSpPr>
          <p:spPr>
            <a:xfrm>
              <a:off x="4560800" y="2809425"/>
              <a:ext cx="4350" cy="6475"/>
            </a:xfrm>
            <a:custGeom>
              <a:avLst/>
              <a:gdLst/>
              <a:ahLst/>
              <a:cxnLst/>
              <a:rect l="l" t="t" r="r" b="b"/>
              <a:pathLst>
                <a:path w="174" h="259" extrusionOk="0">
                  <a:moveTo>
                    <a:pt x="42" y="1"/>
                  </a:moveTo>
                  <a:cubicBezTo>
                    <a:pt x="29" y="1"/>
                    <a:pt x="17" y="5"/>
                    <a:pt x="0" y="13"/>
                  </a:cubicBezTo>
                  <a:cubicBezTo>
                    <a:pt x="17" y="100"/>
                    <a:pt x="17" y="186"/>
                    <a:pt x="33" y="252"/>
                  </a:cubicBezTo>
                  <a:cubicBezTo>
                    <a:pt x="40" y="256"/>
                    <a:pt x="48" y="258"/>
                    <a:pt x="56" y="258"/>
                  </a:cubicBezTo>
                  <a:cubicBezTo>
                    <a:pt x="88" y="258"/>
                    <a:pt x="123" y="226"/>
                    <a:pt x="136" y="186"/>
                  </a:cubicBezTo>
                  <a:cubicBezTo>
                    <a:pt x="173" y="116"/>
                    <a:pt x="136" y="30"/>
                    <a:pt x="87" y="13"/>
                  </a:cubicBezTo>
                  <a:cubicBezTo>
                    <a:pt x="68" y="5"/>
                    <a:pt x="55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7" name="Google Shape;14207;p36"/>
            <p:cNvSpPr/>
            <p:nvPr/>
          </p:nvSpPr>
          <p:spPr>
            <a:xfrm>
              <a:off x="4562950" y="28898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5" y="1"/>
                  </a:moveTo>
                  <a:cubicBezTo>
                    <a:pt x="107" y="1"/>
                    <a:pt x="98" y="3"/>
                    <a:pt x="87" y="8"/>
                  </a:cubicBezTo>
                  <a:lnTo>
                    <a:pt x="67" y="8"/>
                  </a:lnTo>
                  <a:cubicBezTo>
                    <a:pt x="17" y="45"/>
                    <a:pt x="1" y="95"/>
                    <a:pt x="1" y="148"/>
                  </a:cubicBezTo>
                  <a:cubicBezTo>
                    <a:pt x="1" y="181"/>
                    <a:pt x="17" y="214"/>
                    <a:pt x="50" y="231"/>
                  </a:cubicBezTo>
                  <a:cubicBezTo>
                    <a:pt x="67" y="268"/>
                    <a:pt x="104" y="268"/>
                    <a:pt x="120" y="268"/>
                  </a:cubicBezTo>
                  <a:cubicBezTo>
                    <a:pt x="190" y="251"/>
                    <a:pt x="223" y="181"/>
                    <a:pt x="223" y="111"/>
                  </a:cubicBezTo>
                  <a:cubicBezTo>
                    <a:pt x="223" y="95"/>
                    <a:pt x="207" y="95"/>
                    <a:pt x="207" y="78"/>
                  </a:cubicBezTo>
                  <a:cubicBezTo>
                    <a:pt x="207" y="45"/>
                    <a:pt x="170" y="25"/>
                    <a:pt x="153" y="8"/>
                  </a:cubicBezTo>
                  <a:cubicBezTo>
                    <a:pt x="142" y="8"/>
                    <a:pt x="131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8" name="Google Shape;14208;p36"/>
            <p:cNvSpPr/>
            <p:nvPr/>
          </p:nvSpPr>
          <p:spPr>
            <a:xfrm>
              <a:off x="4561625" y="2951050"/>
              <a:ext cx="950" cy="5175"/>
            </a:xfrm>
            <a:custGeom>
              <a:avLst/>
              <a:gdLst/>
              <a:ahLst/>
              <a:cxnLst/>
              <a:rect l="l" t="t" r="r" b="b"/>
              <a:pathLst>
                <a:path w="38" h="207" extrusionOk="0">
                  <a:moveTo>
                    <a:pt x="0" y="1"/>
                  </a:moveTo>
                  <a:lnTo>
                    <a:pt x="0" y="207"/>
                  </a:lnTo>
                  <a:cubicBezTo>
                    <a:pt x="17" y="174"/>
                    <a:pt x="37" y="120"/>
                    <a:pt x="37" y="87"/>
                  </a:cubicBezTo>
                  <a:cubicBezTo>
                    <a:pt x="17" y="50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9" name="Google Shape;14209;p36"/>
            <p:cNvSpPr/>
            <p:nvPr/>
          </p:nvSpPr>
          <p:spPr>
            <a:xfrm>
              <a:off x="4561625" y="29332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85" y="1"/>
                  </a:moveTo>
                  <a:cubicBezTo>
                    <a:pt x="69" y="1"/>
                    <a:pt x="49" y="13"/>
                    <a:pt x="37" y="24"/>
                  </a:cubicBezTo>
                  <a:cubicBezTo>
                    <a:pt x="17" y="41"/>
                    <a:pt x="0" y="61"/>
                    <a:pt x="0" y="94"/>
                  </a:cubicBezTo>
                  <a:lnTo>
                    <a:pt x="0" y="164"/>
                  </a:lnTo>
                  <a:cubicBezTo>
                    <a:pt x="0" y="181"/>
                    <a:pt x="0" y="197"/>
                    <a:pt x="17" y="214"/>
                  </a:cubicBezTo>
                  <a:cubicBezTo>
                    <a:pt x="38" y="245"/>
                    <a:pt x="69" y="263"/>
                    <a:pt x="101" y="263"/>
                  </a:cubicBezTo>
                  <a:cubicBezTo>
                    <a:pt x="125" y="263"/>
                    <a:pt x="150" y="253"/>
                    <a:pt x="173" y="230"/>
                  </a:cubicBezTo>
                  <a:cubicBezTo>
                    <a:pt x="206" y="181"/>
                    <a:pt x="223" y="111"/>
                    <a:pt x="190" y="41"/>
                  </a:cubicBezTo>
                  <a:cubicBezTo>
                    <a:pt x="173" y="24"/>
                    <a:pt x="157" y="8"/>
                    <a:pt x="140" y="8"/>
                  </a:cubicBezTo>
                  <a:lnTo>
                    <a:pt x="103" y="8"/>
                  </a:lnTo>
                  <a:cubicBezTo>
                    <a:pt x="98" y="3"/>
                    <a:pt x="92" y="1"/>
                    <a:pt x="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0" name="Google Shape;14210;p36"/>
            <p:cNvSpPr/>
            <p:nvPr/>
          </p:nvSpPr>
          <p:spPr>
            <a:xfrm>
              <a:off x="4579250" y="28376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3" y="17"/>
                    <a:pt x="0" y="71"/>
                    <a:pt x="0" y="153"/>
                  </a:cubicBezTo>
                  <a:cubicBezTo>
                    <a:pt x="0" y="190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1" name="Google Shape;14211;p36"/>
            <p:cNvSpPr/>
            <p:nvPr/>
          </p:nvSpPr>
          <p:spPr>
            <a:xfrm>
              <a:off x="4613550" y="2815575"/>
              <a:ext cx="6125" cy="6675"/>
            </a:xfrm>
            <a:custGeom>
              <a:avLst/>
              <a:gdLst/>
              <a:ahLst/>
              <a:cxnLst/>
              <a:rect l="l" t="t" r="r" b="b"/>
              <a:pathLst>
                <a:path w="245" h="267" extrusionOk="0">
                  <a:moveTo>
                    <a:pt x="128" y="1"/>
                  </a:moveTo>
                  <a:cubicBezTo>
                    <a:pt x="82" y="1"/>
                    <a:pt x="47" y="23"/>
                    <a:pt x="22" y="77"/>
                  </a:cubicBezTo>
                  <a:cubicBezTo>
                    <a:pt x="1" y="147"/>
                    <a:pt x="38" y="233"/>
                    <a:pt x="88" y="250"/>
                  </a:cubicBezTo>
                  <a:cubicBezTo>
                    <a:pt x="104" y="266"/>
                    <a:pt x="125" y="266"/>
                    <a:pt x="141" y="266"/>
                  </a:cubicBezTo>
                  <a:cubicBezTo>
                    <a:pt x="174" y="250"/>
                    <a:pt x="207" y="233"/>
                    <a:pt x="228" y="180"/>
                  </a:cubicBezTo>
                  <a:cubicBezTo>
                    <a:pt x="244" y="130"/>
                    <a:pt x="244" y="77"/>
                    <a:pt x="207" y="44"/>
                  </a:cubicBezTo>
                  <a:cubicBezTo>
                    <a:pt x="191" y="27"/>
                    <a:pt x="191" y="6"/>
                    <a:pt x="174" y="6"/>
                  </a:cubicBezTo>
                  <a:cubicBezTo>
                    <a:pt x="158" y="3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2" name="Google Shape;14212;p36"/>
            <p:cNvSpPr/>
            <p:nvPr/>
          </p:nvSpPr>
          <p:spPr>
            <a:xfrm>
              <a:off x="4640675" y="27814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1"/>
                  </a:moveTo>
                  <a:cubicBezTo>
                    <a:pt x="120" y="1"/>
                    <a:pt x="87" y="17"/>
                    <a:pt x="70" y="17"/>
                  </a:cubicBezTo>
                  <a:cubicBezTo>
                    <a:pt x="17" y="33"/>
                    <a:pt x="0" y="87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54"/>
                    <a:pt x="19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3" name="Google Shape;14213;p36"/>
            <p:cNvSpPr/>
            <p:nvPr/>
          </p:nvSpPr>
          <p:spPr>
            <a:xfrm>
              <a:off x="4611925" y="28330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03" y="0"/>
                  </a:moveTo>
                  <a:cubicBezTo>
                    <a:pt x="86" y="0"/>
                    <a:pt x="68" y="4"/>
                    <a:pt x="49" y="12"/>
                  </a:cubicBezTo>
                  <a:cubicBezTo>
                    <a:pt x="33" y="29"/>
                    <a:pt x="16" y="50"/>
                    <a:pt x="0" y="83"/>
                  </a:cubicBezTo>
                  <a:lnTo>
                    <a:pt x="0" y="169"/>
                  </a:lnTo>
                  <a:cubicBezTo>
                    <a:pt x="16" y="202"/>
                    <a:pt x="33" y="235"/>
                    <a:pt x="66" y="256"/>
                  </a:cubicBezTo>
                  <a:cubicBezTo>
                    <a:pt x="78" y="260"/>
                    <a:pt x="92" y="262"/>
                    <a:pt x="105" y="262"/>
                  </a:cubicBezTo>
                  <a:cubicBezTo>
                    <a:pt x="149" y="262"/>
                    <a:pt x="194" y="239"/>
                    <a:pt x="206" y="186"/>
                  </a:cubicBezTo>
                  <a:cubicBezTo>
                    <a:pt x="239" y="116"/>
                    <a:pt x="206" y="29"/>
                    <a:pt x="153" y="12"/>
                  </a:cubicBezTo>
                  <a:cubicBezTo>
                    <a:pt x="136" y="4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4" name="Google Shape;14214;p36"/>
            <p:cNvSpPr/>
            <p:nvPr/>
          </p:nvSpPr>
          <p:spPr>
            <a:xfrm>
              <a:off x="4798275" y="30323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04" y="1"/>
                  </a:moveTo>
                  <a:cubicBezTo>
                    <a:pt x="87" y="1"/>
                    <a:pt x="70" y="6"/>
                    <a:pt x="54" y="16"/>
                  </a:cubicBezTo>
                  <a:cubicBezTo>
                    <a:pt x="33" y="33"/>
                    <a:pt x="17" y="66"/>
                    <a:pt x="17" y="82"/>
                  </a:cubicBezTo>
                  <a:cubicBezTo>
                    <a:pt x="0" y="119"/>
                    <a:pt x="0" y="152"/>
                    <a:pt x="0" y="169"/>
                  </a:cubicBezTo>
                  <a:cubicBezTo>
                    <a:pt x="17" y="202"/>
                    <a:pt x="33" y="239"/>
                    <a:pt x="70" y="255"/>
                  </a:cubicBezTo>
                  <a:cubicBezTo>
                    <a:pt x="88" y="264"/>
                    <a:pt x="104" y="268"/>
                    <a:pt x="120" y="268"/>
                  </a:cubicBezTo>
                  <a:cubicBezTo>
                    <a:pt x="163" y="268"/>
                    <a:pt x="199" y="237"/>
                    <a:pt x="223" y="185"/>
                  </a:cubicBezTo>
                  <a:cubicBezTo>
                    <a:pt x="239" y="119"/>
                    <a:pt x="206" y="33"/>
                    <a:pt x="157" y="16"/>
                  </a:cubicBezTo>
                  <a:cubicBezTo>
                    <a:pt x="138" y="6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5" name="Google Shape;14215;p36"/>
            <p:cNvSpPr/>
            <p:nvPr/>
          </p:nvSpPr>
          <p:spPr>
            <a:xfrm>
              <a:off x="4580575" y="282170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36" y="0"/>
                  </a:moveTo>
                  <a:cubicBezTo>
                    <a:pt x="85" y="0"/>
                    <a:pt x="44" y="30"/>
                    <a:pt x="17" y="71"/>
                  </a:cubicBezTo>
                  <a:cubicBezTo>
                    <a:pt x="1" y="141"/>
                    <a:pt x="34" y="227"/>
                    <a:pt x="83" y="244"/>
                  </a:cubicBezTo>
                  <a:cubicBezTo>
                    <a:pt x="97" y="253"/>
                    <a:pt x="113" y="257"/>
                    <a:pt x="128" y="257"/>
                  </a:cubicBezTo>
                  <a:cubicBezTo>
                    <a:pt x="170" y="257"/>
                    <a:pt x="211" y="225"/>
                    <a:pt x="223" y="174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58" y="2"/>
                    <a:pt x="14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6" name="Google Shape;14216;p36"/>
            <p:cNvSpPr/>
            <p:nvPr/>
          </p:nvSpPr>
          <p:spPr>
            <a:xfrm>
              <a:off x="4945150" y="2958375"/>
              <a:ext cx="5575" cy="6000"/>
            </a:xfrm>
            <a:custGeom>
              <a:avLst/>
              <a:gdLst/>
              <a:ahLst/>
              <a:cxnLst/>
              <a:rect l="l" t="t" r="r" b="b"/>
              <a:pathLst>
                <a:path w="223" h="240" extrusionOk="0">
                  <a:moveTo>
                    <a:pt x="54" y="1"/>
                  </a:moveTo>
                  <a:cubicBezTo>
                    <a:pt x="17" y="50"/>
                    <a:pt x="0" y="137"/>
                    <a:pt x="54" y="190"/>
                  </a:cubicBezTo>
                  <a:cubicBezTo>
                    <a:pt x="70" y="207"/>
                    <a:pt x="87" y="223"/>
                    <a:pt x="120" y="240"/>
                  </a:cubicBezTo>
                  <a:cubicBezTo>
                    <a:pt x="157" y="240"/>
                    <a:pt x="174" y="223"/>
                    <a:pt x="206" y="207"/>
                  </a:cubicBezTo>
                  <a:cubicBezTo>
                    <a:pt x="206" y="190"/>
                    <a:pt x="223" y="190"/>
                    <a:pt x="223" y="170"/>
                  </a:cubicBezTo>
                  <a:cubicBezTo>
                    <a:pt x="174" y="120"/>
                    <a:pt x="120" y="50"/>
                    <a:pt x="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7" name="Google Shape;14217;p36"/>
            <p:cNvSpPr/>
            <p:nvPr/>
          </p:nvSpPr>
          <p:spPr>
            <a:xfrm>
              <a:off x="4893200" y="29536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56"/>
                    <a:pt x="103" y="256"/>
                    <a:pt x="136" y="256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90" y="17"/>
                    <a:pt x="17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8" name="Google Shape;14218;p36"/>
            <p:cNvSpPr/>
            <p:nvPr/>
          </p:nvSpPr>
          <p:spPr>
            <a:xfrm>
              <a:off x="4899175" y="29360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1"/>
                  </a:moveTo>
                  <a:cubicBezTo>
                    <a:pt x="71" y="1"/>
                    <a:pt x="38" y="17"/>
                    <a:pt x="17" y="54"/>
                  </a:cubicBezTo>
                  <a:cubicBezTo>
                    <a:pt x="1" y="71"/>
                    <a:pt x="1" y="104"/>
                    <a:pt x="1" y="137"/>
                  </a:cubicBezTo>
                  <a:cubicBezTo>
                    <a:pt x="1" y="174"/>
                    <a:pt x="17" y="207"/>
                    <a:pt x="54" y="223"/>
                  </a:cubicBezTo>
                  <a:cubicBezTo>
                    <a:pt x="71" y="261"/>
                    <a:pt x="104" y="261"/>
                    <a:pt x="120" y="261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7" y="34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9" name="Google Shape;14219;p36"/>
            <p:cNvSpPr/>
            <p:nvPr/>
          </p:nvSpPr>
          <p:spPr>
            <a:xfrm>
              <a:off x="4888050" y="2926525"/>
              <a:ext cx="5575" cy="3950"/>
            </a:xfrm>
            <a:custGeom>
              <a:avLst/>
              <a:gdLst/>
              <a:ahLst/>
              <a:cxnLst/>
              <a:rect l="l" t="t" r="r" b="b"/>
              <a:pathLst>
                <a:path w="223" h="158" extrusionOk="0">
                  <a:moveTo>
                    <a:pt x="0" y="1"/>
                  </a:moveTo>
                  <a:lnTo>
                    <a:pt x="0" y="54"/>
                  </a:lnTo>
                  <a:cubicBezTo>
                    <a:pt x="0" y="87"/>
                    <a:pt x="17" y="124"/>
                    <a:pt x="33" y="141"/>
                  </a:cubicBezTo>
                  <a:cubicBezTo>
                    <a:pt x="70" y="157"/>
                    <a:pt x="103" y="157"/>
                    <a:pt x="120" y="157"/>
                  </a:cubicBezTo>
                  <a:cubicBezTo>
                    <a:pt x="173" y="157"/>
                    <a:pt x="223" y="87"/>
                    <a:pt x="223" y="38"/>
                  </a:cubicBezTo>
                  <a:cubicBezTo>
                    <a:pt x="153" y="21"/>
                    <a:pt x="8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0" name="Google Shape;14220;p36"/>
            <p:cNvSpPr/>
            <p:nvPr/>
          </p:nvSpPr>
          <p:spPr>
            <a:xfrm>
              <a:off x="4889275" y="2999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9" y="0"/>
                  </a:moveTo>
                  <a:cubicBezTo>
                    <a:pt x="83" y="0"/>
                    <a:pt x="35" y="33"/>
                    <a:pt x="21" y="91"/>
                  </a:cubicBezTo>
                  <a:cubicBezTo>
                    <a:pt x="1" y="141"/>
                    <a:pt x="21" y="227"/>
                    <a:pt x="87" y="244"/>
                  </a:cubicBezTo>
                  <a:cubicBezTo>
                    <a:pt x="104" y="260"/>
                    <a:pt x="124" y="260"/>
                    <a:pt x="141" y="260"/>
                  </a:cubicBezTo>
                  <a:cubicBezTo>
                    <a:pt x="174" y="260"/>
                    <a:pt x="207" y="227"/>
                    <a:pt x="227" y="174"/>
                  </a:cubicBezTo>
                  <a:cubicBezTo>
                    <a:pt x="244" y="124"/>
                    <a:pt x="227" y="71"/>
                    <a:pt x="207" y="38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1" name="Google Shape;14221;p36"/>
            <p:cNvSpPr/>
            <p:nvPr/>
          </p:nvSpPr>
          <p:spPr>
            <a:xfrm>
              <a:off x="4588725" y="2808550"/>
              <a:ext cx="6400" cy="6475"/>
            </a:xfrm>
            <a:custGeom>
              <a:avLst/>
              <a:gdLst/>
              <a:ahLst/>
              <a:cxnLst/>
              <a:rect l="l" t="t" r="r" b="b"/>
              <a:pathLst>
                <a:path w="256" h="259" extrusionOk="0">
                  <a:moveTo>
                    <a:pt x="126" y="1"/>
                  </a:moveTo>
                  <a:cubicBezTo>
                    <a:pt x="86" y="1"/>
                    <a:pt x="45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8" y="257"/>
                    <a:pt x="109" y="259"/>
                    <a:pt x="120" y="259"/>
                  </a:cubicBezTo>
                  <a:cubicBezTo>
                    <a:pt x="171" y="259"/>
                    <a:pt x="212" y="226"/>
                    <a:pt x="239" y="168"/>
                  </a:cubicBezTo>
                  <a:cubicBezTo>
                    <a:pt x="256" y="102"/>
                    <a:pt x="223" y="32"/>
                    <a:pt x="169" y="15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2" name="Google Shape;14222;p36"/>
            <p:cNvSpPr/>
            <p:nvPr/>
          </p:nvSpPr>
          <p:spPr>
            <a:xfrm>
              <a:off x="4584800" y="28698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4" y="1"/>
                  </a:moveTo>
                  <a:cubicBezTo>
                    <a:pt x="54" y="22"/>
                    <a:pt x="1" y="88"/>
                    <a:pt x="17" y="158"/>
                  </a:cubicBezTo>
                  <a:cubicBezTo>
                    <a:pt x="17" y="191"/>
                    <a:pt x="38" y="228"/>
                    <a:pt x="71" y="244"/>
                  </a:cubicBezTo>
                  <a:cubicBezTo>
                    <a:pt x="82" y="256"/>
                    <a:pt x="102" y="268"/>
                    <a:pt x="120" y="268"/>
                  </a:cubicBezTo>
                  <a:cubicBezTo>
                    <a:pt x="128" y="268"/>
                    <a:pt x="135" y="266"/>
                    <a:pt x="141" y="261"/>
                  </a:cubicBezTo>
                  <a:cubicBezTo>
                    <a:pt x="174" y="261"/>
                    <a:pt x="207" y="244"/>
                    <a:pt x="223" y="207"/>
                  </a:cubicBezTo>
                  <a:cubicBezTo>
                    <a:pt x="244" y="191"/>
                    <a:pt x="244" y="158"/>
                    <a:pt x="244" y="125"/>
                  </a:cubicBezTo>
                  <a:cubicBezTo>
                    <a:pt x="223" y="88"/>
                    <a:pt x="223" y="55"/>
                    <a:pt x="190" y="38"/>
                  </a:cubicBezTo>
                  <a:cubicBezTo>
                    <a:pt x="190" y="22"/>
                    <a:pt x="174" y="22"/>
                    <a:pt x="174" y="22"/>
                  </a:cubicBezTo>
                  <a:cubicBezTo>
                    <a:pt x="15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3" name="Google Shape;14223;p36"/>
            <p:cNvSpPr/>
            <p:nvPr/>
          </p:nvSpPr>
          <p:spPr>
            <a:xfrm>
              <a:off x="4593875" y="28337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66" y="22"/>
                    <a:pt x="50" y="38"/>
                  </a:cubicBezTo>
                  <a:cubicBezTo>
                    <a:pt x="0" y="88"/>
                    <a:pt x="0" y="158"/>
                    <a:pt x="33" y="228"/>
                  </a:cubicBezTo>
                  <a:cubicBezTo>
                    <a:pt x="52" y="255"/>
                    <a:pt x="81" y="267"/>
                    <a:pt x="113" y="267"/>
                  </a:cubicBezTo>
                  <a:cubicBezTo>
                    <a:pt x="139" y="267"/>
                    <a:pt x="166" y="259"/>
                    <a:pt x="190" y="244"/>
                  </a:cubicBezTo>
                  <a:cubicBezTo>
                    <a:pt x="240" y="191"/>
                    <a:pt x="240" y="104"/>
                    <a:pt x="207" y="55"/>
                  </a:cubicBezTo>
                  <a:cubicBezTo>
                    <a:pt x="190" y="38"/>
                    <a:pt x="170" y="22"/>
                    <a:pt x="153" y="22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4" name="Google Shape;14224;p36"/>
            <p:cNvSpPr/>
            <p:nvPr/>
          </p:nvSpPr>
          <p:spPr>
            <a:xfrm>
              <a:off x="4604600" y="2849350"/>
              <a:ext cx="5575" cy="6550"/>
            </a:xfrm>
            <a:custGeom>
              <a:avLst/>
              <a:gdLst/>
              <a:ahLst/>
              <a:cxnLst/>
              <a:rect l="l" t="t" r="r" b="b"/>
              <a:pathLst>
                <a:path w="223" h="262" extrusionOk="0">
                  <a:moveTo>
                    <a:pt x="114" y="1"/>
                  </a:moveTo>
                  <a:cubicBezTo>
                    <a:pt x="107" y="1"/>
                    <a:pt x="103" y="6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0" y="185"/>
                    <a:pt x="33" y="222"/>
                    <a:pt x="50" y="239"/>
                  </a:cubicBezTo>
                  <a:cubicBezTo>
                    <a:pt x="64" y="250"/>
                    <a:pt x="85" y="262"/>
                    <a:pt x="102" y="262"/>
                  </a:cubicBezTo>
                  <a:cubicBezTo>
                    <a:pt x="109" y="262"/>
                    <a:pt x="115" y="260"/>
                    <a:pt x="120" y="255"/>
                  </a:cubicBezTo>
                  <a:cubicBezTo>
                    <a:pt x="153" y="255"/>
                    <a:pt x="190" y="239"/>
                    <a:pt x="206" y="202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2"/>
                  </a:cubicBezTo>
                  <a:cubicBezTo>
                    <a:pt x="173" y="16"/>
                    <a:pt x="153" y="16"/>
                    <a:pt x="153" y="16"/>
                  </a:cubicBezTo>
                  <a:lnTo>
                    <a:pt x="136" y="16"/>
                  </a:lnTo>
                  <a:cubicBezTo>
                    <a:pt x="128" y="6"/>
                    <a:pt x="120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5" name="Google Shape;14225;p36"/>
            <p:cNvSpPr/>
            <p:nvPr/>
          </p:nvSpPr>
          <p:spPr>
            <a:xfrm>
              <a:off x="4561625" y="2982800"/>
              <a:ext cx="3000" cy="6525"/>
            </a:xfrm>
            <a:custGeom>
              <a:avLst/>
              <a:gdLst/>
              <a:ahLst/>
              <a:cxnLst/>
              <a:rect l="l" t="t" r="r" b="b"/>
              <a:pathLst>
                <a:path w="120" h="261" extrusionOk="0">
                  <a:moveTo>
                    <a:pt x="0" y="1"/>
                  </a:moveTo>
                  <a:lnTo>
                    <a:pt x="0" y="260"/>
                  </a:lnTo>
                  <a:cubicBezTo>
                    <a:pt x="54" y="260"/>
                    <a:pt x="87" y="223"/>
                    <a:pt x="103" y="174"/>
                  </a:cubicBezTo>
                  <a:cubicBezTo>
                    <a:pt x="120" y="141"/>
                    <a:pt x="103" y="87"/>
                    <a:pt x="87" y="38"/>
                  </a:cubicBezTo>
                  <a:cubicBezTo>
                    <a:pt x="70" y="38"/>
                    <a:pt x="54" y="17"/>
                    <a:pt x="37" y="17"/>
                  </a:cubicBezTo>
                  <a:cubicBezTo>
                    <a:pt x="17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6" name="Google Shape;14226;p36"/>
            <p:cNvSpPr/>
            <p:nvPr/>
          </p:nvSpPr>
          <p:spPr>
            <a:xfrm>
              <a:off x="4601200" y="282005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40"/>
                  </a:cubicBezTo>
                  <a:cubicBezTo>
                    <a:pt x="61" y="254"/>
                    <a:pt x="84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86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7" name="Google Shape;14227;p36"/>
            <p:cNvSpPr/>
            <p:nvPr/>
          </p:nvSpPr>
          <p:spPr>
            <a:xfrm>
              <a:off x="4596875" y="2866125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1" y="0"/>
                  </a:moveTo>
                  <a:cubicBezTo>
                    <a:pt x="76" y="0"/>
                    <a:pt x="41" y="31"/>
                    <a:pt x="17" y="83"/>
                  </a:cubicBezTo>
                  <a:cubicBezTo>
                    <a:pt x="0" y="149"/>
                    <a:pt x="33" y="219"/>
                    <a:pt x="87" y="252"/>
                  </a:cubicBezTo>
                  <a:lnTo>
                    <a:pt x="136" y="252"/>
                  </a:lnTo>
                  <a:cubicBezTo>
                    <a:pt x="173" y="252"/>
                    <a:pt x="223" y="219"/>
                    <a:pt x="223" y="186"/>
                  </a:cubicBezTo>
                  <a:cubicBezTo>
                    <a:pt x="239" y="132"/>
                    <a:pt x="239" y="83"/>
                    <a:pt x="206" y="46"/>
                  </a:cubicBezTo>
                  <a:cubicBezTo>
                    <a:pt x="206" y="29"/>
                    <a:pt x="190" y="13"/>
                    <a:pt x="173" y="13"/>
                  </a:cubicBezTo>
                  <a:cubicBezTo>
                    <a:pt x="155" y="4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28" name="Google Shape;14228;p36"/>
          <p:cNvSpPr/>
          <p:nvPr/>
        </p:nvSpPr>
        <p:spPr>
          <a:xfrm rot="10800000" flipH="1">
            <a:off x="1777956" y="193637"/>
            <a:ext cx="846599" cy="692702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9" name="Google Shape;14229;p36"/>
          <p:cNvSpPr/>
          <p:nvPr/>
        </p:nvSpPr>
        <p:spPr>
          <a:xfrm flipH="1">
            <a:off x="8219175" y="4539625"/>
            <a:ext cx="343650" cy="28117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0" name="Google Shape;14230;p36"/>
          <p:cNvSpPr/>
          <p:nvPr/>
        </p:nvSpPr>
        <p:spPr>
          <a:xfrm flipH="1">
            <a:off x="8321207" y="2469776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1" name="Google Shape;14231;p36"/>
          <p:cNvSpPr/>
          <p:nvPr/>
        </p:nvSpPr>
        <p:spPr>
          <a:xfrm>
            <a:off x="8562824" y="2571750"/>
            <a:ext cx="1266797" cy="3426677"/>
          </a:xfrm>
          <a:custGeom>
            <a:avLst/>
            <a:gdLst/>
            <a:ahLst/>
            <a:cxnLst/>
            <a:rect l="l" t="t" r="r" b="b"/>
            <a:pathLst>
              <a:path w="3691" h="7369" extrusionOk="0">
                <a:moveTo>
                  <a:pt x="3690" y="1"/>
                </a:moveTo>
                <a:cubicBezTo>
                  <a:pt x="2763" y="376"/>
                  <a:pt x="1856" y="805"/>
                  <a:pt x="928" y="1184"/>
                </a:cubicBezTo>
                <a:cubicBezTo>
                  <a:pt x="532" y="1341"/>
                  <a:pt x="66" y="1580"/>
                  <a:pt x="33" y="1992"/>
                </a:cubicBezTo>
                <a:cubicBezTo>
                  <a:pt x="0" y="2334"/>
                  <a:pt x="273" y="2627"/>
                  <a:pt x="413" y="2936"/>
                </a:cubicBezTo>
                <a:cubicBezTo>
                  <a:pt x="755" y="3711"/>
                  <a:pt x="326" y="4721"/>
                  <a:pt x="788" y="5443"/>
                </a:cubicBezTo>
                <a:cubicBezTo>
                  <a:pt x="945" y="5686"/>
                  <a:pt x="1184" y="5855"/>
                  <a:pt x="1406" y="6028"/>
                </a:cubicBezTo>
                <a:cubicBezTo>
                  <a:pt x="2128" y="6560"/>
                  <a:pt x="2866" y="7092"/>
                  <a:pt x="3690" y="7368"/>
                </a:cubicBezTo>
                <a:lnTo>
                  <a:pt x="369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CUSTOM_20">
    <p:spTree>
      <p:nvGrpSpPr>
        <p:cNvPr id="1" name="Shape 19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6" name="Google Shape;19006;p48"/>
          <p:cNvSpPr/>
          <p:nvPr/>
        </p:nvSpPr>
        <p:spPr>
          <a:xfrm rot="-7200012">
            <a:off x="-1835835" y="3553726"/>
            <a:ext cx="3417290" cy="2795899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07" name="Google Shape;19007;p48"/>
          <p:cNvSpPr/>
          <p:nvPr/>
        </p:nvSpPr>
        <p:spPr>
          <a:xfrm rot="-5400000">
            <a:off x="7014053" y="-862651"/>
            <a:ext cx="2781626" cy="2604428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008" name="Google Shape;19008;p48"/>
          <p:cNvGrpSpPr/>
          <p:nvPr/>
        </p:nvGrpSpPr>
        <p:grpSpPr>
          <a:xfrm flipH="1">
            <a:off x="7452011" y="4044061"/>
            <a:ext cx="1777950" cy="1118873"/>
            <a:chOff x="4560800" y="2780575"/>
            <a:chExt cx="421775" cy="265425"/>
          </a:xfrm>
        </p:grpSpPr>
        <p:sp>
          <p:nvSpPr>
            <p:cNvPr id="19009" name="Google Shape;19009;p48"/>
            <p:cNvSpPr/>
            <p:nvPr/>
          </p:nvSpPr>
          <p:spPr>
            <a:xfrm>
              <a:off x="4696950" y="281757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7" y="0"/>
                  </a:moveTo>
                  <a:cubicBezTo>
                    <a:pt x="87" y="0"/>
                    <a:pt x="45" y="32"/>
                    <a:pt x="33" y="83"/>
                  </a:cubicBezTo>
                  <a:cubicBezTo>
                    <a:pt x="0" y="153"/>
                    <a:pt x="33" y="236"/>
                    <a:pt x="87" y="256"/>
                  </a:cubicBezTo>
                  <a:cubicBezTo>
                    <a:pt x="103" y="256"/>
                    <a:pt x="120" y="273"/>
                    <a:pt x="136" y="273"/>
                  </a:cubicBezTo>
                  <a:cubicBezTo>
                    <a:pt x="169" y="256"/>
                    <a:pt x="223" y="236"/>
                    <a:pt x="240" y="186"/>
                  </a:cubicBezTo>
                  <a:cubicBezTo>
                    <a:pt x="240" y="133"/>
                    <a:pt x="240" y="83"/>
                    <a:pt x="207" y="50"/>
                  </a:cubicBezTo>
                  <a:cubicBezTo>
                    <a:pt x="207" y="30"/>
                    <a:pt x="190" y="13"/>
                    <a:pt x="169" y="13"/>
                  </a:cubicBezTo>
                  <a:cubicBezTo>
                    <a:pt x="156" y="4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0" name="Google Shape;19010;p48"/>
            <p:cNvSpPr/>
            <p:nvPr/>
          </p:nvSpPr>
          <p:spPr>
            <a:xfrm>
              <a:off x="4693950" y="2831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3" y="1"/>
                  </a:moveTo>
                  <a:cubicBezTo>
                    <a:pt x="79" y="1"/>
                    <a:pt x="31" y="33"/>
                    <a:pt x="17" y="72"/>
                  </a:cubicBezTo>
                  <a:cubicBezTo>
                    <a:pt x="17" y="110"/>
                    <a:pt x="1" y="126"/>
                    <a:pt x="17" y="143"/>
                  </a:cubicBezTo>
                  <a:cubicBezTo>
                    <a:pt x="17" y="192"/>
                    <a:pt x="34" y="229"/>
                    <a:pt x="83" y="246"/>
                  </a:cubicBezTo>
                  <a:cubicBezTo>
                    <a:pt x="99" y="252"/>
                    <a:pt x="113" y="256"/>
                    <a:pt x="128" y="256"/>
                  </a:cubicBezTo>
                  <a:cubicBezTo>
                    <a:pt x="148" y="256"/>
                    <a:pt x="167" y="248"/>
                    <a:pt x="186" y="229"/>
                  </a:cubicBezTo>
                  <a:cubicBezTo>
                    <a:pt x="207" y="213"/>
                    <a:pt x="223" y="192"/>
                    <a:pt x="223" y="176"/>
                  </a:cubicBezTo>
                  <a:cubicBezTo>
                    <a:pt x="240" y="110"/>
                    <a:pt x="223" y="39"/>
                    <a:pt x="153" y="6"/>
                  </a:cubicBezTo>
                  <a:cubicBezTo>
                    <a:pt x="144" y="2"/>
                    <a:pt x="133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1" name="Google Shape;19011;p48"/>
            <p:cNvSpPr/>
            <p:nvPr/>
          </p:nvSpPr>
          <p:spPr>
            <a:xfrm>
              <a:off x="4704675" y="287622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3" y="1"/>
                  </a:moveTo>
                  <a:cubicBezTo>
                    <a:pt x="98" y="1"/>
                    <a:pt x="47" y="33"/>
                    <a:pt x="34" y="91"/>
                  </a:cubicBezTo>
                  <a:cubicBezTo>
                    <a:pt x="1" y="141"/>
                    <a:pt x="34" y="227"/>
                    <a:pt x="87" y="244"/>
                  </a:cubicBezTo>
                  <a:cubicBezTo>
                    <a:pt x="105" y="254"/>
                    <a:pt x="122" y="259"/>
                    <a:pt x="138" y="259"/>
                  </a:cubicBezTo>
                  <a:cubicBezTo>
                    <a:pt x="181" y="259"/>
                    <a:pt x="216" y="226"/>
                    <a:pt x="240" y="178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61" y="2"/>
                    <a:pt x="152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2" name="Google Shape;19012;p48"/>
            <p:cNvSpPr/>
            <p:nvPr/>
          </p:nvSpPr>
          <p:spPr>
            <a:xfrm>
              <a:off x="4701700" y="28466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0"/>
                  </a:moveTo>
                  <a:cubicBezTo>
                    <a:pt x="103" y="0"/>
                    <a:pt x="66" y="0"/>
                    <a:pt x="50" y="3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44"/>
                    <a:pt x="66" y="260"/>
                    <a:pt x="103" y="260"/>
                  </a:cubicBezTo>
                  <a:cubicBezTo>
                    <a:pt x="136" y="260"/>
                    <a:pt x="153" y="260"/>
                    <a:pt x="186" y="227"/>
                  </a:cubicBezTo>
                  <a:cubicBezTo>
                    <a:pt x="206" y="206"/>
                    <a:pt x="223" y="173"/>
                    <a:pt x="223" y="140"/>
                  </a:cubicBezTo>
                  <a:cubicBezTo>
                    <a:pt x="223" y="103"/>
                    <a:pt x="223" y="70"/>
                    <a:pt x="206" y="54"/>
                  </a:cubicBezTo>
                  <a:cubicBezTo>
                    <a:pt x="186" y="37"/>
                    <a:pt x="169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3" name="Google Shape;19013;p48"/>
            <p:cNvSpPr/>
            <p:nvPr/>
          </p:nvSpPr>
          <p:spPr>
            <a:xfrm>
              <a:off x="4713650" y="2814475"/>
              <a:ext cx="5575" cy="6650"/>
            </a:xfrm>
            <a:custGeom>
              <a:avLst/>
              <a:gdLst/>
              <a:ahLst/>
              <a:cxnLst/>
              <a:rect l="l" t="t" r="r" b="b"/>
              <a:pathLst>
                <a:path w="223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4"/>
                  </a:cubicBezTo>
                  <a:cubicBezTo>
                    <a:pt x="17" y="191"/>
                    <a:pt x="37" y="224"/>
                    <a:pt x="54" y="240"/>
                  </a:cubicBezTo>
                  <a:cubicBezTo>
                    <a:pt x="77" y="252"/>
                    <a:pt x="92" y="265"/>
                    <a:pt x="112" y="265"/>
                  </a:cubicBezTo>
                  <a:cubicBezTo>
                    <a:pt x="120" y="265"/>
                    <a:pt x="129" y="263"/>
                    <a:pt x="140" y="257"/>
                  </a:cubicBezTo>
                  <a:cubicBezTo>
                    <a:pt x="190" y="257"/>
                    <a:pt x="223" y="224"/>
                    <a:pt x="223" y="174"/>
                  </a:cubicBezTo>
                  <a:cubicBezTo>
                    <a:pt x="206" y="121"/>
                    <a:pt x="173" y="71"/>
                    <a:pt x="157" y="17"/>
                  </a:cubicBezTo>
                  <a:cubicBezTo>
                    <a:pt x="14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4" name="Google Shape;19014;p48"/>
            <p:cNvSpPr/>
            <p:nvPr/>
          </p:nvSpPr>
          <p:spPr>
            <a:xfrm>
              <a:off x="4702925" y="28001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1" y="0"/>
                  </a:moveTo>
                  <a:cubicBezTo>
                    <a:pt x="83" y="0"/>
                    <a:pt x="31" y="35"/>
                    <a:pt x="17" y="91"/>
                  </a:cubicBezTo>
                  <a:cubicBezTo>
                    <a:pt x="1" y="144"/>
                    <a:pt x="17" y="231"/>
                    <a:pt x="87" y="247"/>
                  </a:cubicBezTo>
                  <a:cubicBezTo>
                    <a:pt x="87" y="264"/>
                    <a:pt x="120" y="264"/>
                    <a:pt x="120" y="264"/>
                  </a:cubicBezTo>
                  <a:cubicBezTo>
                    <a:pt x="174" y="247"/>
                    <a:pt x="207" y="231"/>
                    <a:pt x="223" y="177"/>
                  </a:cubicBezTo>
                  <a:cubicBezTo>
                    <a:pt x="240" y="128"/>
                    <a:pt x="223" y="74"/>
                    <a:pt x="207" y="41"/>
                  </a:cubicBezTo>
                  <a:cubicBezTo>
                    <a:pt x="190" y="25"/>
                    <a:pt x="174" y="25"/>
                    <a:pt x="157" y="4"/>
                  </a:cubicBezTo>
                  <a:cubicBezTo>
                    <a:pt x="149" y="1"/>
                    <a:pt x="140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5" name="Google Shape;19015;p48"/>
            <p:cNvSpPr/>
            <p:nvPr/>
          </p:nvSpPr>
          <p:spPr>
            <a:xfrm>
              <a:off x="4712400" y="2890975"/>
              <a:ext cx="3025" cy="5575"/>
            </a:xfrm>
            <a:custGeom>
              <a:avLst/>
              <a:gdLst/>
              <a:ahLst/>
              <a:cxnLst/>
              <a:rect l="l" t="t" r="r" b="b"/>
              <a:pathLst>
                <a:path w="121" h="223" extrusionOk="0">
                  <a:moveTo>
                    <a:pt x="104" y="0"/>
                  </a:moveTo>
                  <a:cubicBezTo>
                    <a:pt x="50" y="17"/>
                    <a:pt x="1" y="83"/>
                    <a:pt x="17" y="153"/>
                  </a:cubicBezTo>
                  <a:cubicBezTo>
                    <a:pt x="17" y="186"/>
                    <a:pt x="34" y="206"/>
                    <a:pt x="34" y="223"/>
                  </a:cubicBezTo>
                  <a:cubicBezTo>
                    <a:pt x="67" y="153"/>
                    <a:pt x="104" y="83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6" name="Google Shape;19016;p48"/>
            <p:cNvSpPr/>
            <p:nvPr/>
          </p:nvSpPr>
          <p:spPr>
            <a:xfrm>
              <a:off x="4686650" y="2848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6" y="1"/>
                  </a:moveTo>
                  <a:cubicBezTo>
                    <a:pt x="85" y="1"/>
                    <a:pt x="41" y="32"/>
                    <a:pt x="17" y="83"/>
                  </a:cubicBezTo>
                  <a:cubicBezTo>
                    <a:pt x="0" y="154"/>
                    <a:pt x="33" y="220"/>
                    <a:pt x="87" y="257"/>
                  </a:cubicBezTo>
                  <a:lnTo>
                    <a:pt x="136" y="257"/>
                  </a:lnTo>
                  <a:cubicBezTo>
                    <a:pt x="169" y="257"/>
                    <a:pt x="223" y="220"/>
                    <a:pt x="223" y="170"/>
                  </a:cubicBezTo>
                  <a:cubicBezTo>
                    <a:pt x="239" y="137"/>
                    <a:pt x="239" y="83"/>
                    <a:pt x="206" y="50"/>
                  </a:cubicBezTo>
                  <a:cubicBezTo>
                    <a:pt x="206" y="34"/>
                    <a:pt x="190" y="13"/>
                    <a:pt x="169" y="13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7" name="Google Shape;19017;p48"/>
            <p:cNvSpPr/>
            <p:nvPr/>
          </p:nvSpPr>
          <p:spPr>
            <a:xfrm>
              <a:off x="4690875" y="2804175"/>
              <a:ext cx="5675" cy="6425"/>
            </a:xfrm>
            <a:custGeom>
              <a:avLst/>
              <a:gdLst/>
              <a:ahLst/>
              <a:cxnLst/>
              <a:rect l="l" t="t" r="r" b="b"/>
              <a:pathLst>
                <a:path w="227" h="257" extrusionOk="0">
                  <a:moveTo>
                    <a:pt x="103" y="1"/>
                  </a:moveTo>
                  <a:cubicBezTo>
                    <a:pt x="37" y="1"/>
                    <a:pt x="0" y="71"/>
                    <a:pt x="0" y="137"/>
                  </a:cubicBezTo>
                  <a:cubicBezTo>
                    <a:pt x="21" y="174"/>
                    <a:pt x="37" y="207"/>
                    <a:pt x="54" y="223"/>
                  </a:cubicBezTo>
                  <a:cubicBezTo>
                    <a:pt x="70" y="256"/>
                    <a:pt x="103" y="256"/>
                    <a:pt x="140" y="256"/>
                  </a:cubicBezTo>
                  <a:cubicBezTo>
                    <a:pt x="157" y="240"/>
                    <a:pt x="190" y="223"/>
                    <a:pt x="206" y="207"/>
                  </a:cubicBezTo>
                  <a:cubicBezTo>
                    <a:pt x="227" y="174"/>
                    <a:pt x="227" y="137"/>
                    <a:pt x="227" y="104"/>
                  </a:cubicBezTo>
                  <a:cubicBezTo>
                    <a:pt x="227" y="71"/>
                    <a:pt x="206" y="34"/>
                    <a:pt x="190" y="17"/>
                  </a:cubicBezTo>
                  <a:cubicBezTo>
                    <a:pt x="173" y="17"/>
                    <a:pt x="17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8" name="Google Shape;19018;p48"/>
            <p:cNvSpPr/>
            <p:nvPr/>
          </p:nvSpPr>
          <p:spPr>
            <a:xfrm>
              <a:off x="4669850" y="2899425"/>
              <a:ext cx="6500" cy="6500"/>
            </a:xfrm>
            <a:custGeom>
              <a:avLst/>
              <a:gdLst/>
              <a:ahLst/>
              <a:cxnLst/>
              <a:rect l="l" t="t" r="r" b="b"/>
              <a:pathLst>
                <a:path w="260" h="260" extrusionOk="0">
                  <a:moveTo>
                    <a:pt x="145" y="0"/>
                  </a:moveTo>
                  <a:cubicBezTo>
                    <a:pt x="99" y="0"/>
                    <a:pt x="51" y="33"/>
                    <a:pt x="37" y="91"/>
                  </a:cubicBezTo>
                  <a:cubicBezTo>
                    <a:pt x="0" y="157"/>
                    <a:pt x="37" y="227"/>
                    <a:pt x="87" y="243"/>
                  </a:cubicBezTo>
                  <a:cubicBezTo>
                    <a:pt x="103" y="260"/>
                    <a:pt x="120" y="260"/>
                    <a:pt x="140" y="260"/>
                  </a:cubicBezTo>
                  <a:cubicBezTo>
                    <a:pt x="190" y="260"/>
                    <a:pt x="223" y="227"/>
                    <a:pt x="243" y="178"/>
                  </a:cubicBezTo>
                  <a:cubicBezTo>
                    <a:pt x="260" y="124"/>
                    <a:pt x="243" y="74"/>
                    <a:pt x="206" y="37"/>
                  </a:cubicBezTo>
                  <a:lnTo>
                    <a:pt x="173" y="4"/>
                  </a:lnTo>
                  <a:cubicBezTo>
                    <a:pt x="164" y="2"/>
                    <a:pt x="155" y="0"/>
                    <a:pt x="1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9" name="Google Shape;19019;p48"/>
            <p:cNvSpPr/>
            <p:nvPr/>
          </p:nvSpPr>
          <p:spPr>
            <a:xfrm>
              <a:off x="4681075" y="2913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0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33" y="10"/>
                    <a:pt x="0" y="76"/>
                    <a:pt x="17" y="146"/>
                  </a:cubicBezTo>
                  <a:cubicBezTo>
                    <a:pt x="17" y="179"/>
                    <a:pt x="33" y="216"/>
                    <a:pt x="50" y="232"/>
                  </a:cubicBezTo>
                  <a:cubicBezTo>
                    <a:pt x="66" y="249"/>
                    <a:pt x="104" y="265"/>
                    <a:pt x="137" y="265"/>
                  </a:cubicBezTo>
                  <a:cubicBezTo>
                    <a:pt x="186" y="249"/>
                    <a:pt x="240" y="179"/>
                    <a:pt x="223" y="113"/>
                  </a:cubicBezTo>
                  <a:cubicBezTo>
                    <a:pt x="223" y="59"/>
                    <a:pt x="186" y="26"/>
                    <a:pt x="153" y="10"/>
                  </a:cubicBezTo>
                  <a:cubicBezTo>
                    <a:pt x="142" y="10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0" name="Google Shape;19020;p48"/>
            <p:cNvSpPr/>
            <p:nvPr/>
          </p:nvSpPr>
          <p:spPr>
            <a:xfrm>
              <a:off x="4681475" y="29429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04" y="0"/>
                  </a:moveTo>
                  <a:cubicBezTo>
                    <a:pt x="67" y="17"/>
                    <a:pt x="50" y="17"/>
                    <a:pt x="34" y="33"/>
                  </a:cubicBezTo>
                  <a:cubicBezTo>
                    <a:pt x="17" y="66"/>
                    <a:pt x="1" y="120"/>
                    <a:pt x="1" y="153"/>
                  </a:cubicBezTo>
                  <a:cubicBezTo>
                    <a:pt x="17" y="190"/>
                    <a:pt x="34" y="223"/>
                    <a:pt x="50" y="239"/>
                  </a:cubicBezTo>
                  <a:cubicBezTo>
                    <a:pt x="62" y="251"/>
                    <a:pt x="84" y="263"/>
                    <a:pt x="108" y="263"/>
                  </a:cubicBezTo>
                  <a:cubicBezTo>
                    <a:pt x="117" y="263"/>
                    <a:pt x="127" y="261"/>
                    <a:pt x="137" y="256"/>
                  </a:cubicBezTo>
                  <a:cubicBezTo>
                    <a:pt x="191" y="256"/>
                    <a:pt x="224" y="190"/>
                    <a:pt x="224" y="120"/>
                  </a:cubicBezTo>
                  <a:cubicBezTo>
                    <a:pt x="224" y="66"/>
                    <a:pt x="191" y="33"/>
                    <a:pt x="154" y="17"/>
                  </a:cubicBezTo>
                  <a:cubicBezTo>
                    <a:pt x="137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1" name="Google Shape;19021;p48"/>
            <p:cNvSpPr/>
            <p:nvPr/>
          </p:nvSpPr>
          <p:spPr>
            <a:xfrm>
              <a:off x="4666850" y="28672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1"/>
                  </a:moveTo>
                  <a:cubicBezTo>
                    <a:pt x="104" y="1"/>
                    <a:pt x="71" y="1"/>
                    <a:pt x="54" y="38"/>
                  </a:cubicBezTo>
                  <a:cubicBezTo>
                    <a:pt x="1" y="71"/>
                    <a:pt x="1" y="158"/>
                    <a:pt x="33" y="207"/>
                  </a:cubicBezTo>
                  <a:cubicBezTo>
                    <a:pt x="54" y="245"/>
                    <a:pt x="82" y="263"/>
                    <a:pt x="113" y="263"/>
                  </a:cubicBezTo>
                  <a:cubicBezTo>
                    <a:pt x="139" y="263"/>
                    <a:pt x="166" y="250"/>
                    <a:pt x="190" y="228"/>
                  </a:cubicBezTo>
                  <a:cubicBezTo>
                    <a:pt x="240" y="191"/>
                    <a:pt x="240" y="104"/>
                    <a:pt x="207" y="54"/>
                  </a:cubicBezTo>
                  <a:cubicBezTo>
                    <a:pt x="190" y="38"/>
                    <a:pt x="174" y="21"/>
                    <a:pt x="157" y="21"/>
                  </a:cubicBezTo>
                  <a:cubicBezTo>
                    <a:pt x="157" y="1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2" name="Google Shape;19022;p48"/>
            <p:cNvSpPr/>
            <p:nvPr/>
          </p:nvSpPr>
          <p:spPr>
            <a:xfrm>
              <a:off x="4664275" y="29170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7" y="0"/>
                  </a:moveTo>
                  <a:cubicBezTo>
                    <a:pt x="81" y="0"/>
                    <a:pt x="45" y="22"/>
                    <a:pt x="17" y="72"/>
                  </a:cubicBezTo>
                  <a:cubicBezTo>
                    <a:pt x="0" y="142"/>
                    <a:pt x="33" y="229"/>
                    <a:pt x="87" y="245"/>
                  </a:cubicBezTo>
                  <a:cubicBezTo>
                    <a:pt x="104" y="262"/>
                    <a:pt x="120" y="262"/>
                    <a:pt x="136" y="262"/>
                  </a:cubicBezTo>
                  <a:cubicBezTo>
                    <a:pt x="174" y="245"/>
                    <a:pt x="207" y="229"/>
                    <a:pt x="223" y="175"/>
                  </a:cubicBezTo>
                  <a:cubicBezTo>
                    <a:pt x="240" y="126"/>
                    <a:pt x="240" y="72"/>
                    <a:pt x="207" y="39"/>
                  </a:cubicBezTo>
                  <a:cubicBezTo>
                    <a:pt x="190" y="23"/>
                    <a:pt x="190" y="6"/>
                    <a:pt x="174" y="6"/>
                  </a:cubicBezTo>
                  <a:cubicBezTo>
                    <a:pt x="157" y="2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3" name="Google Shape;19023;p48"/>
            <p:cNvSpPr/>
            <p:nvPr/>
          </p:nvSpPr>
          <p:spPr>
            <a:xfrm>
              <a:off x="4675925" y="292962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3" y="0"/>
                  </a:moveTo>
                  <a:cubicBezTo>
                    <a:pt x="66" y="0"/>
                    <a:pt x="33" y="17"/>
                    <a:pt x="17" y="50"/>
                  </a:cubicBezTo>
                  <a:cubicBezTo>
                    <a:pt x="0" y="66"/>
                    <a:pt x="0" y="103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3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06" y="66"/>
                    <a:pt x="206" y="33"/>
                    <a:pt x="169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4" name="Google Shape;19024;p48"/>
            <p:cNvSpPr/>
            <p:nvPr/>
          </p:nvSpPr>
          <p:spPr>
            <a:xfrm>
              <a:off x="4662525" y="288447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3" y="0"/>
                  </a:moveTo>
                  <a:cubicBezTo>
                    <a:pt x="70" y="0"/>
                    <a:pt x="37" y="17"/>
                    <a:pt x="21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21" y="207"/>
                    <a:pt x="54" y="240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90" y="240"/>
                    <a:pt x="227" y="174"/>
                    <a:pt x="227" y="103"/>
                  </a:cubicBezTo>
                  <a:cubicBezTo>
                    <a:pt x="227" y="70"/>
                    <a:pt x="206" y="54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5" name="Google Shape;19025;p48"/>
            <p:cNvSpPr/>
            <p:nvPr/>
          </p:nvSpPr>
          <p:spPr>
            <a:xfrm>
              <a:off x="4684475" y="28989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2" y="0"/>
                  </a:moveTo>
                  <a:cubicBezTo>
                    <a:pt x="84" y="0"/>
                    <a:pt x="60" y="12"/>
                    <a:pt x="34" y="23"/>
                  </a:cubicBezTo>
                  <a:cubicBezTo>
                    <a:pt x="17" y="40"/>
                    <a:pt x="1" y="73"/>
                    <a:pt x="1" y="110"/>
                  </a:cubicBezTo>
                  <a:cubicBezTo>
                    <a:pt x="1" y="143"/>
                    <a:pt x="1" y="176"/>
                    <a:pt x="17" y="213"/>
                  </a:cubicBezTo>
                  <a:cubicBezTo>
                    <a:pt x="50" y="229"/>
                    <a:pt x="71" y="246"/>
                    <a:pt x="104" y="262"/>
                  </a:cubicBezTo>
                  <a:cubicBezTo>
                    <a:pt x="137" y="262"/>
                    <a:pt x="153" y="246"/>
                    <a:pt x="190" y="229"/>
                  </a:cubicBezTo>
                  <a:cubicBezTo>
                    <a:pt x="223" y="176"/>
                    <a:pt x="240" y="110"/>
                    <a:pt x="207" y="40"/>
                  </a:cubicBezTo>
                  <a:cubicBezTo>
                    <a:pt x="190" y="23"/>
                    <a:pt x="174" y="7"/>
                    <a:pt x="153" y="7"/>
                  </a:cubicBezTo>
                  <a:lnTo>
                    <a:pt x="120" y="7"/>
                  </a:lnTo>
                  <a:cubicBezTo>
                    <a:pt x="115" y="2"/>
                    <a:pt x="109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6" name="Google Shape;19026;p48"/>
            <p:cNvSpPr/>
            <p:nvPr/>
          </p:nvSpPr>
          <p:spPr>
            <a:xfrm>
              <a:off x="4881550" y="29845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71" y="1"/>
                    <a:pt x="54" y="17"/>
                    <a:pt x="38" y="50"/>
                  </a:cubicBezTo>
                  <a:cubicBezTo>
                    <a:pt x="21" y="87"/>
                    <a:pt x="1" y="120"/>
                    <a:pt x="21" y="153"/>
                  </a:cubicBezTo>
                  <a:cubicBezTo>
                    <a:pt x="21" y="190"/>
                    <a:pt x="38" y="207"/>
                    <a:pt x="54" y="223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207" y="240"/>
                    <a:pt x="244" y="174"/>
                    <a:pt x="227" y="104"/>
                  </a:cubicBezTo>
                  <a:cubicBezTo>
                    <a:pt x="227" y="71"/>
                    <a:pt x="207" y="3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7" name="Google Shape;19027;p48"/>
            <p:cNvSpPr/>
            <p:nvPr/>
          </p:nvSpPr>
          <p:spPr>
            <a:xfrm>
              <a:off x="4673350" y="28067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66" y="1"/>
                    <a:pt x="33" y="17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17" y="207"/>
                    <a:pt x="50" y="240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40"/>
                    <a:pt x="239" y="174"/>
                    <a:pt x="223" y="104"/>
                  </a:cubicBezTo>
                  <a:cubicBezTo>
                    <a:pt x="223" y="71"/>
                    <a:pt x="206" y="50"/>
                    <a:pt x="169" y="17"/>
                  </a:cubicBezTo>
                  <a:cubicBezTo>
                    <a:pt x="169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8" name="Google Shape;19028;p48"/>
            <p:cNvSpPr/>
            <p:nvPr/>
          </p:nvSpPr>
          <p:spPr>
            <a:xfrm>
              <a:off x="4641500" y="295280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7" y="17"/>
                    <a:pt x="0" y="83"/>
                    <a:pt x="0" y="153"/>
                  </a:cubicBezTo>
                  <a:cubicBezTo>
                    <a:pt x="0" y="186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9" name="Google Shape;19029;p48"/>
            <p:cNvSpPr/>
            <p:nvPr/>
          </p:nvSpPr>
          <p:spPr>
            <a:xfrm>
              <a:off x="4628600" y="3029975"/>
              <a:ext cx="6125" cy="6725"/>
            </a:xfrm>
            <a:custGeom>
              <a:avLst/>
              <a:gdLst/>
              <a:ahLst/>
              <a:cxnLst/>
              <a:rect l="l" t="t" r="r" b="b"/>
              <a:pathLst>
                <a:path w="245" h="269" extrusionOk="0">
                  <a:moveTo>
                    <a:pt x="126" y="0"/>
                  </a:moveTo>
                  <a:cubicBezTo>
                    <a:pt x="80" y="0"/>
                    <a:pt x="31" y="35"/>
                    <a:pt x="1" y="89"/>
                  </a:cubicBezTo>
                  <a:lnTo>
                    <a:pt x="1" y="142"/>
                  </a:lnTo>
                  <a:cubicBezTo>
                    <a:pt x="1" y="192"/>
                    <a:pt x="38" y="229"/>
                    <a:pt x="71" y="262"/>
                  </a:cubicBezTo>
                  <a:cubicBezTo>
                    <a:pt x="84" y="266"/>
                    <a:pt x="97" y="268"/>
                    <a:pt x="108" y="268"/>
                  </a:cubicBezTo>
                  <a:cubicBezTo>
                    <a:pt x="140" y="268"/>
                    <a:pt x="166" y="253"/>
                    <a:pt x="191" y="229"/>
                  </a:cubicBezTo>
                  <a:cubicBezTo>
                    <a:pt x="207" y="212"/>
                    <a:pt x="207" y="192"/>
                    <a:pt x="224" y="175"/>
                  </a:cubicBezTo>
                  <a:cubicBezTo>
                    <a:pt x="244" y="109"/>
                    <a:pt x="207" y="39"/>
                    <a:pt x="158" y="6"/>
                  </a:cubicBezTo>
                  <a:cubicBezTo>
                    <a:pt x="148" y="2"/>
                    <a:pt x="137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0" name="Google Shape;19030;p48"/>
            <p:cNvSpPr/>
            <p:nvPr/>
          </p:nvSpPr>
          <p:spPr>
            <a:xfrm>
              <a:off x="4881150" y="29418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25" y="0"/>
                  </a:moveTo>
                  <a:cubicBezTo>
                    <a:pt x="75" y="0"/>
                    <a:pt x="32" y="22"/>
                    <a:pt x="17" y="76"/>
                  </a:cubicBezTo>
                  <a:cubicBezTo>
                    <a:pt x="0" y="146"/>
                    <a:pt x="37" y="233"/>
                    <a:pt x="87" y="249"/>
                  </a:cubicBezTo>
                  <a:cubicBezTo>
                    <a:pt x="101" y="258"/>
                    <a:pt x="116" y="262"/>
                    <a:pt x="131" y="262"/>
                  </a:cubicBezTo>
                  <a:cubicBezTo>
                    <a:pt x="172" y="262"/>
                    <a:pt x="211" y="231"/>
                    <a:pt x="223" y="179"/>
                  </a:cubicBezTo>
                  <a:cubicBezTo>
                    <a:pt x="243" y="109"/>
                    <a:pt x="223" y="43"/>
                    <a:pt x="173" y="6"/>
                  </a:cubicBezTo>
                  <a:cubicBezTo>
                    <a:pt x="157" y="2"/>
                    <a:pt x="141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1" name="Google Shape;19031;p48"/>
            <p:cNvSpPr/>
            <p:nvPr/>
          </p:nvSpPr>
          <p:spPr>
            <a:xfrm>
              <a:off x="4631600" y="30162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9" y="0"/>
                  </a:moveTo>
                  <a:cubicBezTo>
                    <a:pt x="83" y="0"/>
                    <a:pt x="35" y="33"/>
                    <a:pt x="21" y="91"/>
                  </a:cubicBezTo>
                  <a:cubicBezTo>
                    <a:pt x="0" y="145"/>
                    <a:pt x="21" y="227"/>
                    <a:pt x="87" y="248"/>
                  </a:cubicBezTo>
                  <a:cubicBezTo>
                    <a:pt x="104" y="264"/>
                    <a:pt x="124" y="264"/>
                    <a:pt x="141" y="264"/>
                  </a:cubicBezTo>
                  <a:cubicBezTo>
                    <a:pt x="174" y="264"/>
                    <a:pt x="207" y="227"/>
                    <a:pt x="227" y="178"/>
                  </a:cubicBezTo>
                  <a:cubicBezTo>
                    <a:pt x="244" y="124"/>
                    <a:pt x="227" y="75"/>
                    <a:pt x="207" y="42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2" name="Google Shape;19032;p48"/>
            <p:cNvSpPr/>
            <p:nvPr/>
          </p:nvSpPr>
          <p:spPr>
            <a:xfrm>
              <a:off x="4634175" y="29665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1" y="70"/>
                    <a:pt x="1" y="153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44" y="190"/>
                    <a:pt x="244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3" name="Google Shape;19033;p48"/>
            <p:cNvSpPr/>
            <p:nvPr/>
          </p:nvSpPr>
          <p:spPr>
            <a:xfrm>
              <a:off x="4637275" y="29985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9" y="1"/>
                  </a:moveTo>
                  <a:cubicBezTo>
                    <a:pt x="87" y="1"/>
                    <a:pt x="44" y="36"/>
                    <a:pt x="17" y="91"/>
                  </a:cubicBezTo>
                  <a:cubicBezTo>
                    <a:pt x="0" y="161"/>
                    <a:pt x="33" y="231"/>
                    <a:pt x="83" y="264"/>
                  </a:cubicBezTo>
                  <a:lnTo>
                    <a:pt x="136" y="264"/>
                  </a:lnTo>
                  <a:cubicBezTo>
                    <a:pt x="169" y="264"/>
                    <a:pt x="223" y="231"/>
                    <a:pt x="223" y="178"/>
                  </a:cubicBezTo>
                  <a:cubicBezTo>
                    <a:pt x="239" y="145"/>
                    <a:pt x="239" y="91"/>
                    <a:pt x="206" y="58"/>
                  </a:cubicBezTo>
                  <a:cubicBezTo>
                    <a:pt x="206" y="42"/>
                    <a:pt x="186" y="25"/>
                    <a:pt x="169" y="5"/>
                  </a:cubicBezTo>
                  <a:cubicBezTo>
                    <a:pt x="159" y="2"/>
                    <a:pt x="149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4" name="Google Shape;19034;p48"/>
            <p:cNvSpPr/>
            <p:nvPr/>
          </p:nvSpPr>
          <p:spPr>
            <a:xfrm>
              <a:off x="4696950" y="2861375"/>
              <a:ext cx="6425" cy="6750"/>
            </a:xfrm>
            <a:custGeom>
              <a:avLst/>
              <a:gdLst/>
              <a:ahLst/>
              <a:cxnLst/>
              <a:rect l="l" t="t" r="r" b="b"/>
              <a:pathLst>
                <a:path w="257" h="270" extrusionOk="0">
                  <a:moveTo>
                    <a:pt x="120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36"/>
                    <a:pt x="87" y="256"/>
                  </a:cubicBezTo>
                  <a:cubicBezTo>
                    <a:pt x="100" y="265"/>
                    <a:pt x="115" y="269"/>
                    <a:pt x="129" y="269"/>
                  </a:cubicBezTo>
                  <a:cubicBezTo>
                    <a:pt x="170" y="269"/>
                    <a:pt x="211" y="238"/>
                    <a:pt x="223" y="186"/>
                  </a:cubicBezTo>
                  <a:cubicBezTo>
                    <a:pt x="256" y="116"/>
                    <a:pt x="223" y="50"/>
                    <a:pt x="169" y="13"/>
                  </a:cubicBezTo>
                  <a:cubicBezTo>
                    <a:pt x="152" y="4"/>
                    <a:pt x="135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5" name="Google Shape;19035;p48"/>
            <p:cNvSpPr/>
            <p:nvPr/>
          </p:nvSpPr>
          <p:spPr>
            <a:xfrm>
              <a:off x="4690450" y="29265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41" y="1"/>
                  </a:moveTo>
                  <a:cubicBezTo>
                    <a:pt x="104" y="1"/>
                    <a:pt x="71" y="21"/>
                    <a:pt x="54" y="38"/>
                  </a:cubicBezTo>
                  <a:cubicBezTo>
                    <a:pt x="1" y="87"/>
                    <a:pt x="1" y="157"/>
                    <a:pt x="38" y="227"/>
                  </a:cubicBezTo>
                  <a:cubicBezTo>
                    <a:pt x="54" y="244"/>
                    <a:pt x="87" y="260"/>
                    <a:pt x="104" y="260"/>
                  </a:cubicBezTo>
                  <a:cubicBezTo>
                    <a:pt x="115" y="265"/>
                    <a:pt x="125" y="267"/>
                    <a:pt x="135" y="267"/>
                  </a:cubicBezTo>
                  <a:cubicBezTo>
                    <a:pt x="159" y="267"/>
                    <a:pt x="179" y="255"/>
                    <a:pt x="190" y="244"/>
                  </a:cubicBezTo>
                  <a:cubicBezTo>
                    <a:pt x="207" y="227"/>
                    <a:pt x="223" y="190"/>
                    <a:pt x="223" y="157"/>
                  </a:cubicBezTo>
                  <a:cubicBezTo>
                    <a:pt x="244" y="124"/>
                    <a:pt x="223" y="87"/>
                    <a:pt x="207" y="54"/>
                  </a:cubicBezTo>
                  <a:cubicBezTo>
                    <a:pt x="190" y="38"/>
                    <a:pt x="174" y="21"/>
                    <a:pt x="157" y="21"/>
                  </a:cubicBezTo>
                  <a:lnTo>
                    <a:pt x="1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6" name="Google Shape;19036;p48"/>
            <p:cNvSpPr/>
            <p:nvPr/>
          </p:nvSpPr>
          <p:spPr>
            <a:xfrm>
              <a:off x="4714050" y="284365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87" y="1"/>
                    <a:pt x="54" y="17"/>
                    <a:pt x="54" y="38"/>
                  </a:cubicBezTo>
                  <a:cubicBezTo>
                    <a:pt x="21" y="71"/>
                    <a:pt x="1" y="104"/>
                    <a:pt x="2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78" y="256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8" y="120"/>
                  </a:cubicBezTo>
                  <a:cubicBezTo>
                    <a:pt x="228" y="71"/>
                    <a:pt x="190" y="38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7" name="Google Shape;19037;p48"/>
            <p:cNvSpPr/>
            <p:nvPr/>
          </p:nvSpPr>
          <p:spPr>
            <a:xfrm>
              <a:off x="4712400" y="2860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1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19"/>
                    <a:pt x="87" y="252"/>
                  </a:cubicBezTo>
                  <a:cubicBezTo>
                    <a:pt x="96" y="255"/>
                    <a:pt x="106" y="257"/>
                    <a:pt x="115" y="257"/>
                  </a:cubicBezTo>
                  <a:cubicBezTo>
                    <a:pt x="160" y="257"/>
                    <a:pt x="210" y="227"/>
                    <a:pt x="223" y="186"/>
                  </a:cubicBezTo>
                  <a:cubicBezTo>
                    <a:pt x="240" y="116"/>
                    <a:pt x="223" y="30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8" name="Google Shape;19038;p48"/>
            <p:cNvSpPr/>
            <p:nvPr/>
          </p:nvSpPr>
          <p:spPr>
            <a:xfrm>
              <a:off x="4720150" y="2875500"/>
              <a:ext cx="425" cy="2100"/>
            </a:xfrm>
            <a:custGeom>
              <a:avLst/>
              <a:gdLst/>
              <a:ahLst/>
              <a:cxnLst/>
              <a:rect l="l" t="t" r="r" b="b"/>
              <a:pathLst>
                <a:path w="17" h="84" extrusionOk="0">
                  <a:moveTo>
                    <a:pt x="17" y="1"/>
                  </a:moveTo>
                  <a:cubicBezTo>
                    <a:pt x="0" y="34"/>
                    <a:pt x="0" y="50"/>
                    <a:pt x="0" y="83"/>
                  </a:cubicBezTo>
                  <a:cubicBezTo>
                    <a:pt x="0" y="67"/>
                    <a:pt x="17" y="34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9" name="Google Shape;19039;p48"/>
            <p:cNvSpPr/>
            <p:nvPr/>
          </p:nvSpPr>
          <p:spPr>
            <a:xfrm>
              <a:off x="4697350" y="29115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3"/>
                    <a:pt x="1" y="153"/>
                  </a:cubicBezTo>
                  <a:cubicBezTo>
                    <a:pt x="1" y="186"/>
                    <a:pt x="17" y="223"/>
                    <a:pt x="50" y="240"/>
                  </a:cubicBezTo>
                  <a:cubicBezTo>
                    <a:pt x="65" y="252"/>
                    <a:pt x="86" y="263"/>
                    <a:pt x="102" y="263"/>
                  </a:cubicBezTo>
                  <a:cubicBezTo>
                    <a:pt x="109" y="263"/>
                    <a:pt x="116" y="261"/>
                    <a:pt x="120" y="256"/>
                  </a:cubicBezTo>
                  <a:cubicBezTo>
                    <a:pt x="153" y="256"/>
                    <a:pt x="191" y="240"/>
                    <a:pt x="207" y="207"/>
                  </a:cubicBezTo>
                  <a:cubicBezTo>
                    <a:pt x="224" y="186"/>
                    <a:pt x="224" y="153"/>
                    <a:pt x="224" y="120"/>
                  </a:cubicBezTo>
                  <a:cubicBezTo>
                    <a:pt x="224" y="83"/>
                    <a:pt x="207" y="50"/>
                    <a:pt x="174" y="34"/>
                  </a:cubicBezTo>
                  <a:cubicBezTo>
                    <a:pt x="174" y="17"/>
                    <a:pt x="153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0" name="Google Shape;19040;p48"/>
            <p:cNvSpPr/>
            <p:nvPr/>
          </p:nvSpPr>
          <p:spPr>
            <a:xfrm>
              <a:off x="4708500" y="283017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21" y="1"/>
                  </a:moveTo>
                  <a:cubicBezTo>
                    <a:pt x="115" y="1"/>
                    <a:pt x="109" y="2"/>
                    <a:pt x="103" y="8"/>
                  </a:cubicBezTo>
                  <a:cubicBezTo>
                    <a:pt x="70" y="8"/>
                    <a:pt x="37" y="24"/>
                    <a:pt x="17" y="61"/>
                  </a:cubicBezTo>
                  <a:cubicBezTo>
                    <a:pt x="0" y="78"/>
                    <a:pt x="0" y="111"/>
                    <a:pt x="0" y="144"/>
                  </a:cubicBezTo>
                  <a:cubicBezTo>
                    <a:pt x="0" y="181"/>
                    <a:pt x="17" y="214"/>
                    <a:pt x="54" y="231"/>
                  </a:cubicBezTo>
                  <a:cubicBezTo>
                    <a:pt x="70" y="247"/>
                    <a:pt x="103" y="268"/>
                    <a:pt x="140" y="268"/>
                  </a:cubicBezTo>
                  <a:cubicBezTo>
                    <a:pt x="190" y="247"/>
                    <a:pt x="223" y="181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7" y="8"/>
                  </a:ln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1" name="Google Shape;19041;p48"/>
            <p:cNvSpPr/>
            <p:nvPr/>
          </p:nvSpPr>
          <p:spPr>
            <a:xfrm>
              <a:off x="4698600" y="28961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17"/>
                    <a:pt x="0" y="83"/>
                    <a:pt x="21" y="153"/>
                  </a:cubicBezTo>
                  <a:cubicBezTo>
                    <a:pt x="21" y="214"/>
                    <a:pt x="71" y="259"/>
                    <a:pt x="119" y="259"/>
                  </a:cubicBezTo>
                  <a:cubicBezTo>
                    <a:pt x="126" y="259"/>
                    <a:pt x="134" y="258"/>
                    <a:pt x="141" y="256"/>
                  </a:cubicBezTo>
                  <a:cubicBezTo>
                    <a:pt x="174" y="256"/>
                    <a:pt x="190" y="239"/>
                    <a:pt x="207" y="206"/>
                  </a:cubicBezTo>
                  <a:cubicBezTo>
                    <a:pt x="227" y="186"/>
                    <a:pt x="244" y="153"/>
                    <a:pt x="227" y="120"/>
                  </a:cubicBezTo>
                  <a:cubicBezTo>
                    <a:pt x="227" y="83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2" name="Google Shape;19042;p48"/>
            <p:cNvSpPr/>
            <p:nvPr/>
          </p:nvSpPr>
          <p:spPr>
            <a:xfrm>
              <a:off x="4692200" y="288147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6" y="252"/>
                    <a:pt x="92" y="265"/>
                    <a:pt x="111" y="265"/>
                  </a:cubicBezTo>
                  <a:cubicBezTo>
                    <a:pt x="119" y="265"/>
                    <a:pt x="127" y="263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3" name="Google Shape;19043;p48"/>
            <p:cNvSpPr/>
            <p:nvPr/>
          </p:nvSpPr>
          <p:spPr>
            <a:xfrm>
              <a:off x="4672825" y="30232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7" y="174"/>
                    <a:pt x="244" y="137"/>
                    <a:pt x="227" y="104"/>
                  </a:cubicBezTo>
                  <a:cubicBezTo>
                    <a:pt x="227" y="71"/>
                    <a:pt x="207" y="50"/>
                    <a:pt x="190" y="17"/>
                  </a:cubicBezTo>
                  <a:lnTo>
                    <a:pt x="157" y="17"/>
                  </a:ln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4" name="Google Shape;19044;p48"/>
            <p:cNvSpPr/>
            <p:nvPr/>
          </p:nvSpPr>
          <p:spPr>
            <a:xfrm>
              <a:off x="4672000" y="2975400"/>
              <a:ext cx="4350" cy="6600"/>
            </a:xfrm>
            <a:custGeom>
              <a:avLst/>
              <a:gdLst/>
              <a:ahLst/>
              <a:cxnLst/>
              <a:rect l="l" t="t" r="r" b="b"/>
              <a:pathLst>
                <a:path w="174" h="264" extrusionOk="0">
                  <a:moveTo>
                    <a:pt x="142" y="0"/>
                  </a:moveTo>
                  <a:cubicBezTo>
                    <a:pt x="88" y="0"/>
                    <a:pt x="48" y="35"/>
                    <a:pt x="17" y="90"/>
                  </a:cubicBezTo>
                  <a:cubicBezTo>
                    <a:pt x="1" y="161"/>
                    <a:pt x="34" y="231"/>
                    <a:pt x="87" y="247"/>
                  </a:cubicBezTo>
                  <a:cubicBezTo>
                    <a:pt x="104" y="264"/>
                    <a:pt x="120" y="264"/>
                    <a:pt x="120" y="264"/>
                  </a:cubicBezTo>
                  <a:cubicBezTo>
                    <a:pt x="120" y="247"/>
                    <a:pt x="120" y="231"/>
                    <a:pt x="137" y="210"/>
                  </a:cubicBezTo>
                  <a:cubicBezTo>
                    <a:pt x="137" y="144"/>
                    <a:pt x="157" y="74"/>
                    <a:pt x="174" y="25"/>
                  </a:cubicBezTo>
                  <a:lnTo>
                    <a:pt x="174" y="4"/>
                  </a:lnTo>
                  <a:cubicBezTo>
                    <a:pt x="163" y="1"/>
                    <a:pt x="152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5" name="Google Shape;19045;p48"/>
            <p:cNvSpPr/>
            <p:nvPr/>
          </p:nvSpPr>
          <p:spPr>
            <a:xfrm>
              <a:off x="4653550" y="28549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8" y="1"/>
                  </a:moveTo>
                  <a:cubicBezTo>
                    <a:pt x="86" y="1"/>
                    <a:pt x="46" y="34"/>
                    <a:pt x="34" y="82"/>
                  </a:cubicBezTo>
                  <a:cubicBezTo>
                    <a:pt x="1" y="152"/>
                    <a:pt x="34" y="222"/>
                    <a:pt x="87" y="255"/>
                  </a:cubicBezTo>
                  <a:cubicBezTo>
                    <a:pt x="103" y="259"/>
                    <a:pt x="117" y="261"/>
                    <a:pt x="131" y="261"/>
                  </a:cubicBezTo>
                  <a:cubicBezTo>
                    <a:pt x="177" y="261"/>
                    <a:pt x="214" y="238"/>
                    <a:pt x="240" y="185"/>
                  </a:cubicBezTo>
                  <a:cubicBezTo>
                    <a:pt x="256" y="119"/>
                    <a:pt x="223" y="32"/>
                    <a:pt x="174" y="16"/>
                  </a:cubicBezTo>
                  <a:cubicBezTo>
                    <a:pt x="159" y="6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6" name="Google Shape;19046;p48"/>
            <p:cNvSpPr/>
            <p:nvPr/>
          </p:nvSpPr>
          <p:spPr>
            <a:xfrm>
              <a:off x="4668600" y="2945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7" y="1"/>
                  </a:moveTo>
                  <a:cubicBezTo>
                    <a:pt x="120" y="1"/>
                    <a:pt x="87" y="1"/>
                    <a:pt x="67" y="34"/>
                  </a:cubicBezTo>
                  <a:cubicBezTo>
                    <a:pt x="17" y="71"/>
                    <a:pt x="1" y="153"/>
                    <a:pt x="50" y="207"/>
                  </a:cubicBezTo>
                  <a:cubicBezTo>
                    <a:pt x="67" y="240"/>
                    <a:pt x="87" y="256"/>
                    <a:pt x="120" y="256"/>
                  </a:cubicBezTo>
                  <a:cubicBezTo>
                    <a:pt x="153" y="256"/>
                    <a:pt x="170" y="256"/>
                    <a:pt x="207" y="223"/>
                  </a:cubicBezTo>
                  <a:cubicBezTo>
                    <a:pt x="223" y="207"/>
                    <a:pt x="240" y="174"/>
                    <a:pt x="240" y="137"/>
                  </a:cubicBezTo>
                  <a:cubicBezTo>
                    <a:pt x="240" y="104"/>
                    <a:pt x="240" y="71"/>
                    <a:pt x="223" y="50"/>
                  </a:cubicBezTo>
                  <a:cubicBezTo>
                    <a:pt x="207" y="34"/>
                    <a:pt x="190" y="17"/>
                    <a:pt x="170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7" name="Google Shape;19047;p48"/>
            <p:cNvSpPr/>
            <p:nvPr/>
          </p:nvSpPr>
          <p:spPr>
            <a:xfrm>
              <a:off x="4664275" y="29608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7" y="0"/>
                  </a:moveTo>
                  <a:cubicBezTo>
                    <a:pt x="80" y="0"/>
                    <a:pt x="31" y="30"/>
                    <a:pt x="17" y="71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0" y="252"/>
                    <a:pt x="115" y="257"/>
                    <a:pt x="129" y="257"/>
                  </a:cubicBezTo>
                  <a:cubicBezTo>
                    <a:pt x="170" y="257"/>
                    <a:pt x="211" y="225"/>
                    <a:pt x="223" y="174"/>
                  </a:cubicBezTo>
                  <a:cubicBezTo>
                    <a:pt x="240" y="108"/>
                    <a:pt x="223" y="38"/>
                    <a:pt x="157" y="5"/>
                  </a:cubicBezTo>
                  <a:cubicBezTo>
                    <a:pt x="148" y="2"/>
                    <a:pt x="13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8" name="Google Shape;19048;p48"/>
            <p:cNvSpPr/>
            <p:nvPr/>
          </p:nvSpPr>
          <p:spPr>
            <a:xfrm>
              <a:off x="4766925" y="3020950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6" y="0"/>
                  </a:moveTo>
                  <a:cubicBezTo>
                    <a:pt x="98" y="0"/>
                    <a:pt x="48" y="33"/>
                    <a:pt x="34" y="91"/>
                  </a:cubicBezTo>
                  <a:cubicBezTo>
                    <a:pt x="1" y="140"/>
                    <a:pt x="34" y="227"/>
                    <a:pt x="87" y="243"/>
                  </a:cubicBezTo>
                  <a:cubicBezTo>
                    <a:pt x="105" y="253"/>
                    <a:pt x="122" y="258"/>
                    <a:pt x="138" y="258"/>
                  </a:cubicBezTo>
                  <a:cubicBezTo>
                    <a:pt x="181" y="258"/>
                    <a:pt x="216" y="225"/>
                    <a:pt x="240" y="177"/>
                  </a:cubicBezTo>
                  <a:cubicBezTo>
                    <a:pt x="256" y="107"/>
                    <a:pt x="223" y="37"/>
                    <a:pt x="174" y="4"/>
                  </a:cubicBezTo>
                  <a:cubicBezTo>
                    <a:pt x="165" y="1"/>
                    <a:pt x="155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9" name="Google Shape;19049;p48"/>
            <p:cNvSpPr/>
            <p:nvPr/>
          </p:nvSpPr>
          <p:spPr>
            <a:xfrm>
              <a:off x="4658300" y="29033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3" y="22"/>
                    <a:pt x="0" y="71"/>
                    <a:pt x="0" y="158"/>
                  </a:cubicBezTo>
                  <a:cubicBezTo>
                    <a:pt x="0" y="191"/>
                    <a:pt x="17" y="207"/>
                    <a:pt x="50" y="228"/>
                  </a:cubicBezTo>
                  <a:cubicBezTo>
                    <a:pt x="66" y="261"/>
                    <a:pt x="103" y="261"/>
                    <a:pt x="120" y="261"/>
                  </a:cubicBezTo>
                  <a:cubicBezTo>
                    <a:pt x="153" y="261"/>
                    <a:pt x="190" y="228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69" y="22"/>
                  </a:cubicBezTo>
                  <a:cubicBezTo>
                    <a:pt x="169" y="22"/>
                    <a:pt x="153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0" name="Google Shape;19050;p48"/>
            <p:cNvSpPr/>
            <p:nvPr/>
          </p:nvSpPr>
          <p:spPr>
            <a:xfrm>
              <a:off x="4661275" y="2930750"/>
              <a:ext cx="6025" cy="6450"/>
            </a:xfrm>
            <a:custGeom>
              <a:avLst/>
              <a:gdLst/>
              <a:ahLst/>
              <a:cxnLst/>
              <a:rect l="l" t="t" r="r" b="b"/>
              <a:pathLst>
                <a:path w="241" h="258" extrusionOk="0">
                  <a:moveTo>
                    <a:pt x="127" y="1"/>
                  </a:moveTo>
                  <a:cubicBezTo>
                    <a:pt x="82" y="1"/>
                    <a:pt x="31" y="33"/>
                    <a:pt x="17" y="91"/>
                  </a:cubicBezTo>
                  <a:cubicBezTo>
                    <a:pt x="1" y="108"/>
                    <a:pt x="1" y="124"/>
                    <a:pt x="1" y="141"/>
                  </a:cubicBezTo>
                  <a:cubicBezTo>
                    <a:pt x="17" y="194"/>
                    <a:pt x="34" y="227"/>
                    <a:pt x="71" y="244"/>
                  </a:cubicBezTo>
                  <a:cubicBezTo>
                    <a:pt x="92" y="253"/>
                    <a:pt x="110" y="258"/>
                    <a:pt x="127" y="258"/>
                  </a:cubicBezTo>
                  <a:cubicBezTo>
                    <a:pt x="149" y="258"/>
                    <a:pt x="169" y="249"/>
                    <a:pt x="191" y="227"/>
                  </a:cubicBezTo>
                  <a:cubicBezTo>
                    <a:pt x="207" y="211"/>
                    <a:pt x="207" y="194"/>
                    <a:pt x="224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1" name="Google Shape;19051;p48"/>
            <p:cNvSpPr/>
            <p:nvPr/>
          </p:nvSpPr>
          <p:spPr>
            <a:xfrm>
              <a:off x="4679725" y="2960025"/>
              <a:ext cx="2200" cy="4350"/>
            </a:xfrm>
            <a:custGeom>
              <a:avLst/>
              <a:gdLst/>
              <a:ahLst/>
              <a:cxnLst/>
              <a:rect l="l" t="t" r="r" b="b"/>
              <a:pathLst>
                <a:path w="88" h="174" extrusionOk="0">
                  <a:moveTo>
                    <a:pt x="87" y="0"/>
                  </a:moveTo>
                  <a:cubicBezTo>
                    <a:pt x="54" y="0"/>
                    <a:pt x="17" y="38"/>
                    <a:pt x="17" y="71"/>
                  </a:cubicBezTo>
                  <a:cubicBezTo>
                    <a:pt x="1" y="104"/>
                    <a:pt x="1" y="141"/>
                    <a:pt x="17" y="174"/>
                  </a:cubicBezTo>
                  <a:cubicBezTo>
                    <a:pt x="34" y="104"/>
                    <a:pt x="71" y="54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2" name="Google Shape;19052;p48"/>
            <p:cNvSpPr/>
            <p:nvPr/>
          </p:nvSpPr>
          <p:spPr>
            <a:xfrm>
              <a:off x="4827025" y="29806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54" y="21"/>
                    <a:pt x="1" y="70"/>
                    <a:pt x="17" y="157"/>
                  </a:cubicBezTo>
                  <a:cubicBezTo>
                    <a:pt x="17" y="190"/>
                    <a:pt x="38" y="206"/>
                    <a:pt x="54" y="227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207" y="243"/>
                    <a:pt x="244" y="173"/>
                    <a:pt x="244" y="103"/>
                  </a:cubicBezTo>
                  <a:cubicBezTo>
                    <a:pt x="223" y="54"/>
                    <a:pt x="207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3" name="Google Shape;19053;p48"/>
            <p:cNvSpPr/>
            <p:nvPr/>
          </p:nvSpPr>
          <p:spPr>
            <a:xfrm>
              <a:off x="4810325" y="2983600"/>
              <a:ext cx="6425" cy="6550"/>
            </a:xfrm>
            <a:custGeom>
              <a:avLst/>
              <a:gdLst/>
              <a:ahLst/>
              <a:cxnLst/>
              <a:rect l="l" t="t" r="r" b="b"/>
              <a:pathLst>
                <a:path w="257" h="262" extrusionOk="0">
                  <a:moveTo>
                    <a:pt x="140" y="0"/>
                  </a:moveTo>
                  <a:cubicBezTo>
                    <a:pt x="96" y="0"/>
                    <a:pt x="47" y="35"/>
                    <a:pt x="34" y="88"/>
                  </a:cubicBezTo>
                  <a:cubicBezTo>
                    <a:pt x="1" y="158"/>
                    <a:pt x="34" y="228"/>
                    <a:pt x="87" y="245"/>
                  </a:cubicBezTo>
                  <a:cubicBezTo>
                    <a:pt x="104" y="261"/>
                    <a:pt x="120" y="261"/>
                    <a:pt x="137" y="261"/>
                  </a:cubicBezTo>
                  <a:cubicBezTo>
                    <a:pt x="190" y="261"/>
                    <a:pt x="223" y="228"/>
                    <a:pt x="240" y="175"/>
                  </a:cubicBezTo>
                  <a:cubicBezTo>
                    <a:pt x="256" y="125"/>
                    <a:pt x="240" y="72"/>
                    <a:pt x="207" y="39"/>
                  </a:cubicBezTo>
                  <a:cubicBezTo>
                    <a:pt x="207" y="22"/>
                    <a:pt x="190" y="22"/>
                    <a:pt x="170" y="6"/>
                  </a:cubicBezTo>
                  <a:cubicBezTo>
                    <a:pt x="160" y="2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4" name="Google Shape;19054;p48"/>
            <p:cNvSpPr/>
            <p:nvPr/>
          </p:nvSpPr>
          <p:spPr>
            <a:xfrm>
              <a:off x="4823625" y="29493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33" y="17"/>
                    <a:pt x="0" y="87"/>
                    <a:pt x="17" y="157"/>
                  </a:cubicBezTo>
                  <a:cubicBezTo>
                    <a:pt x="17" y="190"/>
                    <a:pt x="33" y="223"/>
                    <a:pt x="71" y="244"/>
                  </a:cubicBezTo>
                  <a:cubicBezTo>
                    <a:pt x="82" y="256"/>
                    <a:pt x="94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4" y="17"/>
                    <a:pt x="174" y="17"/>
                    <a:pt x="153" y="17"/>
                  </a:cubicBezTo>
                  <a:lnTo>
                    <a:pt x="137" y="17"/>
                  </a:ln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5" name="Google Shape;19055;p48"/>
            <p:cNvSpPr/>
            <p:nvPr/>
          </p:nvSpPr>
          <p:spPr>
            <a:xfrm>
              <a:off x="4797450" y="29849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66" y="0"/>
                    <a:pt x="50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7" y="260"/>
                    <a:pt x="103" y="260"/>
                  </a:cubicBezTo>
                  <a:cubicBezTo>
                    <a:pt x="136" y="260"/>
                    <a:pt x="169" y="260"/>
                    <a:pt x="190" y="239"/>
                  </a:cubicBezTo>
                  <a:cubicBezTo>
                    <a:pt x="206" y="206"/>
                    <a:pt x="223" y="173"/>
                    <a:pt x="223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190" y="33"/>
                    <a:pt x="169" y="17"/>
                    <a:pt x="153" y="17"/>
                  </a:cubicBezTo>
                  <a:cubicBezTo>
                    <a:pt x="153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6" name="Google Shape;19056;p48"/>
            <p:cNvSpPr/>
            <p:nvPr/>
          </p:nvSpPr>
          <p:spPr>
            <a:xfrm>
              <a:off x="4781975" y="29899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5" y="0"/>
                    <a:pt x="109" y="2"/>
                    <a:pt x="104" y="7"/>
                  </a:cubicBezTo>
                  <a:lnTo>
                    <a:pt x="67" y="7"/>
                  </a:lnTo>
                  <a:cubicBezTo>
                    <a:pt x="34" y="24"/>
                    <a:pt x="1" y="94"/>
                    <a:pt x="17" y="143"/>
                  </a:cubicBezTo>
                  <a:cubicBezTo>
                    <a:pt x="17" y="181"/>
                    <a:pt x="34" y="214"/>
                    <a:pt x="50" y="230"/>
                  </a:cubicBezTo>
                  <a:cubicBezTo>
                    <a:pt x="67" y="246"/>
                    <a:pt x="104" y="267"/>
                    <a:pt x="137" y="267"/>
                  </a:cubicBezTo>
                  <a:cubicBezTo>
                    <a:pt x="190" y="246"/>
                    <a:pt x="240" y="181"/>
                    <a:pt x="223" y="110"/>
                  </a:cubicBezTo>
                  <a:lnTo>
                    <a:pt x="223" y="77"/>
                  </a:lnTo>
                  <a:cubicBezTo>
                    <a:pt x="207" y="40"/>
                    <a:pt x="190" y="24"/>
                    <a:pt x="153" y="7"/>
                  </a:cubicBezTo>
                  <a:cubicBezTo>
                    <a:pt x="142" y="7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7" name="Google Shape;19057;p48"/>
            <p:cNvSpPr/>
            <p:nvPr/>
          </p:nvSpPr>
          <p:spPr>
            <a:xfrm>
              <a:off x="4766525" y="29905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7"/>
                    <a:pt x="50" y="54"/>
                    <a:pt x="17" y="87"/>
                  </a:cubicBezTo>
                  <a:cubicBezTo>
                    <a:pt x="0" y="120"/>
                    <a:pt x="17" y="174"/>
                    <a:pt x="33" y="207"/>
                  </a:cubicBezTo>
                  <a:cubicBezTo>
                    <a:pt x="50" y="223"/>
                    <a:pt x="87" y="244"/>
                    <a:pt x="103" y="261"/>
                  </a:cubicBezTo>
                  <a:cubicBezTo>
                    <a:pt x="136" y="261"/>
                    <a:pt x="169" y="244"/>
                    <a:pt x="190" y="223"/>
                  </a:cubicBezTo>
                  <a:cubicBezTo>
                    <a:pt x="239" y="174"/>
                    <a:pt x="239" y="87"/>
                    <a:pt x="207" y="38"/>
                  </a:cubicBezTo>
                  <a:cubicBezTo>
                    <a:pt x="190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8" name="Google Shape;19058;p48"/>
            <p:cNvSpPr/>
            <p:nvPr/>
          </p:nvSpPr>
          <p:spPr>
            <a:xfrm>
              <a:off x="4775500" y="3007850"/>
              <a:ext cx="6100" cy="6450"/>
            </a:xfrm>
            <a:custGeom>
              <a:avLst/>
              <a:gdLst/>
              <a:ahLst/>
              <a:cxnLst/>
              <a:rect l="l" t="t" r="r" b="b"/>
              <a:pathLst>
                <a:path w="244" h="258" extrusionOk="0">
                  <a:moveTo>
                    <a:pt x="113" y="0"/>
                  </a:moveTo>
                  <a:cubicBezTo>
                    <a:pt x="71" y="0"/>
                    <a:pt x="32" y="31"/>
                    <a:pt x="17" y="83"/>
                  </a:cubicBezTo>
                  <a:cubicBezTo>
                    <a:pt x="0" y="149"/>
                    <a:pt x="17" y="219"/>
                    <a:pt x="70" y="252"/>
                  </a:cubicBezTo>
                  <a:cubicBezTo>
                    <a:pt x="83" y="256"/>
                    <a:pt x="96" y="258"/>
                    <a:pt x="109" y="258"/>
                  </a:cubicBezTo>
                  <a:cubicBezTo>
                    <a:pt x="163" y="258"/>
                    <a:pt x="209" y="223"/>
                    <a:pt x="223" y="170"/>
                  </a:cubicBezTo>
                  <a:cubicBezTo>
                    <a:pt x="243" y="99"/>
                    <a:pt x="206" y="29"/>
                    <a:pt x="157" y="13"/>
                  </a:cubicBezTo>
                  <a:cubicBezTo>
                    <a:pt x="142" y="4"/>
                    <a:pt x="127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9" name="Google Shape;19059;p48"/>
            <p:cNvSpPr/>
            <p:nvPr/>
          </p:nvSpPr>
          <p:spPr>
            <a:xfrm>
              <a:off x="4780225" y="30331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4" y="250"/>
                    <a:pt x="83" y="263"/>
                    <a:pt x="114" y="263"/>
                  </a:cubicBezTo>
                  <a:cubicBezTo>
                    <a:pt x="140" y="263"/>
                    <a:pt x="166" y="255"/>
                    <a:pt x="190" y="240"/>
                  </a:cubicBezTo>
                  <a:cubicBezTo>
                    <a:pt x="240" y="190"/>
                    <a:pt x="240" y="104"/>
                    <a:pt x="207" y="50"/>
                  </a:cubicBezTo>
                  <a:cubicBezTo>
                    <a:pt x="190" y="34"/>
                    <a:pt x="190" y="17"/>
                    <a:pt x="174" y="17"/>
                  </a:cubicBezTo>
                  <a:cubicBezTo>
                    <a:pt x="157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0" name="Google Shape;19060;p48"/>
            <p:cNvSpPr/>
            <p:nvPr/>
          </p:nvSpPr>
          <p:spPr>
            <a:xfrm>
              <a:off x="4679725" y="28359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71" y="1"/>
                    <a:pt x="54" y="17"/>
                    <a:pt x="34" y="54"/>
                  </a:cubicBezTo>
                  <a:cubicBezTo>
                    <a:pt x="17" y="87"/>
                    <a:pt x="1" y="120"/>
                    <a:pt x="17" y="157"/>
                  </a:cubicBezTo>
                  <a:cubicBezTo>
                    <a:pt x="17" y="190"/>
                    <a:pt x="34" y="207"/>
                    <a:pt x="54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1" y="244"/>
                    <a:pt x="240" y="174"/>
                    <a:pt x="224" y="104"/>
                  </a:cubicBezTo>
                  <a:cubicBezTo>
                    <a:pt x="224" y="71"/>
                    <a:pt x="207" y="54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1" name="Google Shape;19061;p48"/>
            <p:cNvSpPr/>
            <p:nvPr/>
          </p:nvSpPr>
          <p:spPr>
            <a:xfrm>
              <a:off x="4668600" y="28239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87" y="0"/>
                    <a:pt x="87" y="17"/>
                    <a:pt x="67" y="17"/>
                  </a:cubicBezTo>
                  <a:cubicBezTo>
                    <a:pt x="34" y="33"/>
                    <a:pt x="1" y="83"/>
                    <a:pt x="1" y="153"/>
                  </a:cubicBezTo>
                  <a:cubicBezTo>
                    <a:pt x="17" y="186"/>
                    <a:pt x="34" y="223"/>
                    <a:pt x="50" y="239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56"/>
                    <a:pt x="240" y="186"/>
                    <a:pt x="223" y="120"/>
                  </a:cubicBezTo>
                  <a:lnTo>
                    <a:pt x="223" y="83"/>
                  </a:lnTo>
                  <a:cubicBezTo>
                    <a:pt x="207" y="50"/>
                    <a:pt x="190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2" name="Google Shape;19062;p48"/>
            <p:cNvSpPr/>
            <p:nvPr/>
          </p:nvSpPr>
          <p:spPr>
            <a:xfrm>
              <a:off x="4652225" y="2871000"/>
              <a:ext cx="5675" cy="6600"/>
            </a:xfrm>
            <a:custGeom>
              <a:avLst/>
              <a:gdLst/>
              <a:ahLst/>
              <a:cxnLst/>
              <a:rect l="l" t="t" r="r" b="b"/>
              <a:pathLst>
                <a:path w="227" h="264" extrusionOk="0">
                  <a:moveTo>
                    <a:pt x="123" y="0"/>
                  </a:moveTo>
                  <a:cubicBezTo>
                    <a:pt x="116" y="0"/>
                    <a:pt x="110" y="2"/>
                    <a:pt x="103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81"/>
                    <a:pt x="21" y="214"/>
                    <a:pt x="54" y="230"/>
                  </a:cubicBezTo>
                  <a:cubicBezTo>
                    <a:pt x="70" y="247"/>
                    <a:pt x="103" y="263"/>
                    <a:pt x="140" y="263"/>
                  </a:cubicBezTo>
                  <a:cubicBezTo>
                    <a:pt x="190" y="247"/>
                    <a:pt x="227" y="181"/>
                    <a:pt x="227" y="111"/>
                  </a:cubicBezTo>
                  <a:cubicBezTo>
                    <a:pt x="227" y="78"/>
                    <a:pt x="206" y="41"/>
                    <a:pt x="173" y="24"/>
                  </a:cubicBezTo>
                  <a:lnTo>
                    <a:pt x="157" y="8"/>
                  </a:lnTo>
                  <a:cubicBezTo>
                    <a:pt x="146" y="8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3" name="Google Shape;19063;p48"/>
            <p:cNvSpPr/>
            <p:nvPr/>
          </p:nvSpPr>
          <p:spPr>
            <a:xfrm>
              <a:off x="4674175" y="2853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71"/>
                    <a:pt x="0" y="157"/>
                  </a:cubicBezTo>
                  <a:cubicBezTo>
                    <a:pt x="17" y="190"/>
                    <a:pt x="17" y="207"/>
                    <a:pt x="50" y="240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73" y="17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4" name="Google Shape;19064;p48"/>
            <p:cNvSpPr/>
            <p:nvPr/>
          </p:nvSpPr>
          <p:spPr>
            <a:xfrm>
              <a:off x="4665100" y="27913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3" y="0"/>
                  </a:moveTo>
                  <a:cubicBezTo>
                    <a:pt x="54" y="17"/>
                    <a:pt x="0" y="87"/>
                    <a:pt x="21" y="153"/>
                  </a:cubicBezTo>
                  <a:cubicBezTo>
                    <a:pt x="21" y="190"/>
                    <a:pt x="38" y="223"/>
                    <a:pt x="71" y="239"/>
                  </a:cubicBezTo>
                  <a:cubicBezTo>
                    <a:pt x="87" y="256"/>
                    <a:pt x="124" y="256"/>
                    <a:pt x="141" y="256"/>
                  </a:cubicBezTo>
                  <a:cubicBezTo>
                    <a:pt x="174" y="256"/>
                    <a:pt x="207" y="239"/>
                    <a:pt x="227" y="206"/>
                  </a:cubicBezTo>
                  <a:cubicBezTo>
                    <a:pt x="244" y="190"/>
                    <a:pt x="244" y="153"/>
                    <a:pt x="244" y="120"/>
                  </a:cubicBezTo>
                  <a:cubicBezTo>
                    <a:pt x="227" y="87"/>
                    <a:pt x="227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4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5" name="Google Shape;19065;p48"/>
            <p:cNvSpPr/>
            <p:nvPr/>
          </p:nvSpPr>
          <p:spPr>
            <a:xfrm>
              <a:off x="4682725" y="279152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91" y="1"/>
                  </a:moveTo>
                  <a:cubicBezTo>
                    <a:pt x="69" y="1"/>
                    <a:pt x="49" y="13"/>
                    <a:pt x="38" y="24"/>
                  </a:cubicBezTo>
                  <a:cubicBezTo>
                    <a:pt x="17" y="61"/>
                    <a:pt x="0" y="78"/>
                    <a:pt x="0" y="111"/>
                  </a:cubicBezTo>
                  <a:cubicBezTo>
                    <a:pt x="0" y="144"/>
                    <a:pt x="0" y="181"/>
                    <a:pt x="17" y="214"/>
                  </a:cubicBezTo>
                  <a:cubicBezTo>
                    <a:pt x="38" y="245"/>
                    <a:pt x="69" y="263"/>
                    <a:pt x="102" y="263"/>
                  </a:cubicBezTo>
                  <a:cubicBezTo>
                    <a:pt x="126" y="263"/>
                    <a:pt x="151" y="253"/>
                    <a:pt x="174" y="230"/>
                  </a:cubicBezTo>
                  <a:cubicBezTo>
                    <a:pt x="223" y="181"/>
                    <a:pt x="223" y="111"/>
                    <a:pt x="190" y="41"/>
                  </a:cubicBezTo>
                  <a:cubicBezTo>
                    <a:pt x="174" y="24"/>
                    <a:pt x="174" y="24"/>
                    <a:pt x="157" y="8"/>
                  </a:cubicBezTo>
                  <a:lnTo>
                    <a:pt x="120" y="8"/>
                  </a:lnTo>
                  <a:cubicBezTo>
                    <a:pt x="110" y="3"/>
                    <a:pt x="101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6" name="Google Shape;19066;p48"/>
            <p:cNvSpPr/>
            <p:nvPr/>
          </p:nvSpPr>
          <p:spPr>
            <a:xfrm>
              <a:off x="4684900" y="28664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57" y="1"/>
                  </a:moveTo>
                  <a:cubicBezTo>
                    <a:pt x="120" y="1"/>
                    <a:pt x="87" y="1"/>
                    <a:pt x="54" y="17"/>
                  </a:cubicBezTo>
                  <a:cubicBezTo>
                    <a:pt x="33" y="34"/>
                    <a:pt x="17" y="54"/>
                    <a:pt x="0" y="87"/>
                  </a:cubicBezTo>
                  <a:lnTo>
                    <a:pt x="0" y="174"/>
                  </a:lnTo>
                  <a:cubicBezTo>
                    <a:pt x="17" y="207"/>
                    <a:pt x="33" y="240"/>
                    <a:pt x="70" y="261"/>
                  </a:cubicBezTo>
                  <a:cubicBezTo>
                    <a:pt x="78" y="263"/>
                    <a:pt x="86" y="265"/>
                    <a:pt x="95" y="265"/>
                  </a:cubicBezTo>
                  <a:cubicBezTo>
                    <a:pt x="141" y="265"/>
                    <a:pt x="192" y="229"/>
                    <a:pt x="206" y="174"/>
                  </a:cubicBezTo>
                  <a:cubicBezTo>
                    <a:pt x="239" y="104"/>
                    <a:pt x="206" y="34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7" name="Google Shape;19067;p48"/>
            <p:cNvSpPr/>
            <p:nvPr/>
          </p:nvSpPr>
          <p:spPr>
            <a:xfrm>
              <a:off x="4793125" y="30017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70" y="17"/>
                    <a:pt x="54" y="33"/>
                    <a:pt x="33" y="50"/>
                  </a:cubicBezTo>
                  <a:cubicBezTo>
                    <a:pt x="17" y="83"/>
                    <a:pt x="0" y="120"/>
                    <a:pt x="17" y="153"/>
                  </a:cubicBezTo>
                  <a:cubicBezTo>
                    <a:pt x="17" y="186"/>
                    <a:pt x="33" y="223"/>
                    <a:pt x="54" y="239"/>
                  </a:cubicBezTo>
                  <a:cubicBezTo>
                    <a:pt x="77" y="251"/>
                    <a:pt x="92" y="263"/>
                    <a:pt x="111" y="263"/>
                  </a:cubicBezTo>
                  <a:cubicBezTo>
                    <a:pt x="118" y="263"/>
                    <a:pt x="126" y="261"/>
                    <a:pt x="136" y="256"/>
                  </a:cubicBezTo>
                  <a:cubicBezTo>
                    <a:pt x="206" y="256"/>
                    <a:pt x="239" y="186"/>
                    <a:pt x="223" y="120"/>
                  </a:cubicBezTo>
                  <a:cubicBezTo>
                    <a:pt x="223" y="83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8" name="Google Shape;19068;p48"/>
            <p:cNvSpPr/>
            <p:nvPr/>
          </p:nvSpPr>
          <p:spPr>
            <a:xfrm>
              <a:off x="4661700" y="28418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1" y="1"/>
                  </a:moveTo>
                  <a:cubicBezTo>
                    <a:pt x="96" y="1"/>
                    <a:pt x="50" y="33"/>
                    <a:pt x="33" y="73"/>
                  </a:cubicBezTo>
                  <a:cubicBezTo>
                    <a:pt x="0" y="143"/>
                    <a:pt x="33" y="229"/>
                    <a:pt x="87" y="246"/>
                  </a:cubicBezTo>
                  <a:cubicBezTo>
                    <a:pt x="106" y="255"/>
                    <a:pt x="123" y="259"/>
                    <a:pt x="138" y="259"/>
                  </a:cubicBezTo>
                  <a:cubicBezTo>
                    <a:pt x="182" y="259"/>
                    <a:pt x="215" y="227"/>
                    <a:pt x="239" y="176"/>
                  </a:cubicBezTo>
                  <a:cubicBezTo>
                    <a:pt x="260" y="110"/>
                    <a:pt x="223" y="40"/>
                    <a:pt x="174" y="7"/>
                  </a:cubicBezTo>
                  <a:cubicBezTo>
                    <a:pt x="163" y="3"/>
                    <a:pt x="152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9" name="Google Shape;19069;p48"/>
            <p:cNvSpPr/>
            <p:nvPr/>
          </p:nvSpPr>
          <p:spPr>
            <a:xfrm>
              <a:off x="4677575" y="28827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7" y="21"/>
                    <a:pt x="0" y="87"/>
                    <a:pt x="0" y="157"/>
                  </a:cubicBezTo>
                  <a:cubicBezTo>
                    <a:pt x="17" y="190"/>
                    <a:pt x="37" y="227"/>
                    <a:pt x="54" y="244"/>
                  </a:cubicBezTo>
                  <a:cubicBezTo>
                    <a:pt x="87" y="260"/>
                    <a:pt x="103" y="260"/>
                    <a:pt x="140" y="260"/>
                  </a:cubicBezTo>
                  <a:cubicBezTo>
                    <a:pt x="157" y="260"/>
                    <a:pt x="190" y="244"/>
                    <a:pt x="206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6" y="54"/>
                    <a:pt x="173" y="37"/>
                  </a:cubicBezTo>
                  <a:cubicBezTo>
                    <a:pt x="173" y="21"/>
                    <a:pt x="173" y="21"/>
                    <a:pt x="157" y="21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0" name="Google Shape;19070;p48"/>
            <p:cNvSpPr/>
            <p:nvPr/>
          </p:nvSpPr>
          <p:spPr>
            <a:xfrm>
              <a:off x="4658300" y="2808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17" y="186"/>
                    <a:pt x="33" y="223"/>
                    <a:pt x="50" y="240"/>
                  </a:cubicBezTo>
                  <a:cubicBezTo>
                    <a:pt x="61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6"/>
                  </a:cubicBezTo>
                  <a:cubicBezTo>
                    <a:pt x="190" y="256"/>
                    <a:pt x="239" y="186"/>
                    <a:pt x="223" y="120"/>
                  </a:cubicBezTo>
                  <a:cubicBezTo>
                    <a:pt x="223" y="83"/>
                    <a:pt x="206" y="50"/>
                    <a:pt x="190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1" name="Google Shape;19071;p48"/>
            <p:cNvSpPr/>
            <p:nvPr/>
          </p:nvSpPr>
          <p:spPr>
            <a:xfrm>
              <a:off x="4650975" y="29183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20" y="1"/>
                    <a:pt x="87" y="1"/>
                    <a:pt x="71" y="17"/>
                  </a:cubicBezTo>
                  <a:cubicBezTo>
                    <a:pt x="17" y="71"/>
                    <a:pt x="1" y="158"/>
                    <a:pt x="50" y="207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53" y="261"/>
                    <a:pt x="174" y="261"/>
                    <a:pt x="207" y="223"/>
                  </a:cubicBezTo>
                  <a:cubicBezTo>
                    <a:pt x="223" y="207"/>
                    <a:pt x="240" y="174"/>
                    <a:pt x="240" y="141"/>
                  </a:cubicBezTo>
                  <a:cubicBezTo>
                    <a:pt x="240" y="104"/>
                    <a:pt x="240" y="71"/>
                    <a:pt x="223" y="54"/>
                  </a:cubicBezTo>
                  <a:cubicBezTo>
                    <a:pt x="207" y="38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2" name="Google Shape;19072;p48"/>
            <p:cNvSpPr/>
            <p:nvPr/>
          </p:nvSpPr>
          <p:spPr>
            <a:xfrm>
              <a:off x="4649625" y="2890975"/>
              <a:ext cx="6125" cy="6325"/>
            </a:xfrm>
            <a:custGeom>
              <a:avLst/>
              <a:gdLst/>
              <a:ahLst/>
              <a:cxnLst/>
              <a:rect l="l" t="t" r="r" b="b"/>
              <a:pathLst>
                <a:path w="245" h="253" extrusionOk="0">
                  <a:moveTo>
                    <a:pt x="141" y="0"/>
                  </a:moveTo>
                  <a:cubicBezTo>
                    <a:pt x="104" y="0"/>
                    <a:pt x="71" y="0"/>
                    <a:pt x="55" y="17"/>
                  </a:cubicBezTo>
                  <a:cubicBezTo>
                    <a:pt x="38" y="50"/>
                    <a:pt x="22" y="66"/>
                    <a:pt x="22" y="103"/>
                  </a:cubicBezTo>
                  <a:cubicBezTo>
                    <a:pt x="1" y="136"/>
                    <a:pt x="22" y="169"/>
                    <a:pt x="38" y="206"/>
                  </a:cubicBezTo>
                  <a:cubicBezTo>
                    <a:pt x="57" y="235"/>
                    <a:pt x="89" y="253"/>
                    <a:pt x="122" y="253"/>
                  </a:cubicBezTo>
                  <a:cubicBezTo>
                    <a:pt x="146" y="253"/>
                    <a:pt x="170" y="244"/>
                    <a:pt x="191" y="223"/>
                  </a:cubicBezTo>
                  <a:cubicBezTo>
                    <a:pt x="244" y="186"/>
                    <a:pt x="244" y="103"/>
                    <a:pt x="207" y="50"/>
                  </a:cubicBezTo>
                  <a:cubicBezTo>
                    <a:pt x="191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3" name="Google Shape;19073;p48"/>
            <p:cNvSpPr/>
            <p:nvPr/>
          </p:nvSpPr>
          <p:spPr>
            <a:xfrm>
              <a:off x="4647050" y="293517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71" y="1"/>
                    <a:pt x="55" y="17"/>
                    <a:pt x="38" y="50"/>
                  </a:cubicBezTo>
                  <a:cubicBezTo>
                    <a:pt x="22" y="87"/>
                    <a:pt x="1" y="120"/>
                    <a:pt x="1" y="153"/>
                  </a:cubicBezTo>
                  <a:cubicBezTo>
                    <a:pt x="22" y="191"/>
                    <a:pt x="38" y="207"/>
                    <a:pt x="55" y="240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1" y="240"/>
                    <a:pt x="244" y="191"/>
                    <a:pt x="228" y="104"/>
                  </a:cubicBezTo>
                  <a:cubicBezTo>
                    <a:pt x="228" y="67"/>
                    <a:pt x="207" y="50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4" name="Google Shape;19074;p48"/>
            <p:cNvSpPr/>
            <p:nvPr/>
          </p:nvSpPr>
          <p:spPr>
            <a:xfrm>
              <a:off x="4653150" y="282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67"/>
                    <a:pt x="0" y="153"/>
                    <a:pt x="33" y="207"/>
                  </a:cubicBezTo>
                  <a:cubicBezTo>
                    <a:pt x="50" y="240"/>
                    <a:pt x="66" y="256"/>
                    <a:pt x="103" y="256"/>
                  </a:cubicBezTo>
                  <a:cubicBezTo>
                    <a:pt x="136" y="256"/>
                    <a:pt x="169" y="256"/>
                    <a:pt x="190" y="223"/>
                  </a:cubicBezTo>
                  <a:cubicBezTo>
                    <a:pt x="239" y="190"/>
                    <a:pt x="239" y="104"/>
                    <a:pt x="206" y="50"/>
                  </a:cubicBezTo>
                  <a:cubicBezTo>
                    <a:pt x="190" y="34"/>
                    <a:pt x="169" y="17"/>
                    <a:pt x="153" y="17"/>
                  </a:cubicBezTo>
                  <a:cubicBezTo>
                    <a:pt x="153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5" name="Google Shape;19075;p48"/>
            <p:cNvSpPr/>
            <p:nvPr/>
          </p:nvSpPr>
          <p:spPr>
            <a:xfrm>
              <a:off x="4650150" y="2794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7" y="0"/>
                  </a:moveTo>
                  <a:cubicBezTo>
                    <a:pt x="84" y="0"/>
                    <a:pt x="62" y="12"/>
                    <a:pt x="50" y="23"/>
                  </a:cubicBezTo>
                  <a:cubicBezTo>
                    <a:pt x="1" y="77"/>
                    <a:pt x="1" y="164"/>
                    <a:pt x="34" y="213"/>
                  </a:cubicBezTo>
                  <a:cubicBezTo>
                    <a:pt x="50" y="230"/>
                    <a:pt x="83" y="246"/>
                    <a:pt x="104" y="267"/>
                  </a:cubicBezTo>
                  <a:cubicBezTo>
                    <a:pt x="137" y="267"/>
                    <a:pt x="170" y="246"/>
                    <a:pt x="186" y="230"/>
                  </a:cubicBezTo>
                  <a:cubicBezTo>
                    <a:pt x="223" y="213"/>
                    <a:pt x="223" y="180"/>
                    <a:pt x="240" y="143"/>
                  </a:cubicBezTo>
                  <a:cubicBezTo>
                    <a:pt x="240" y="110"/>
                    <a:pt x="223" y="77"/>
                    <a:pt x="207" y="40"/>
                  </a:cubicBezTo>
                  <a:cubicBezTo>
                    <a:pt x="186" y="23"/>
                    <a:pt x="186" y="23"/>
                    <a:pt x="153" y="7"/>
                  </a:cubicBezTo>
                  <a:lnTo>
                    <a:pt x="137" y="7"/>
                  </a:lnTo>
                  <a:cubicBezTo>
                    <a:pt x="127" y="2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6" name="Google Shape;19076;p48"/>
            <p:cNvSpPr/>
            <p:nvPr/>
          </p:nvSpPr>
          <p:spPr>
            <a:xfrm>
              <a:off x="4646650" y="28410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"/>
                    <a:pt x="0" y="71"/>
                    <a:pt x="17" y="141"/>
                  </a:cubicBezTo>
                  <a:cubicBezTo>
                    <a:pt x="17" y="174"/>
                    <a:pt x="38" y="207"/>
                    <a:pt x="54" y="223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207" y="244"/>
                    <a:pt x="244" y="174"/>
                    <a:pt x="223" y="104"/>
                  </a:cubicBezTo>
                  <a:cubicBezTo>
                    <a:pt x="223" y="71"/>
                    <a:pt x="207" y="38"/>
                    <a:pt x="190" y="17"/>
                  </a:cubicBezTo>
                  <a:cubicBezTo>
                    <a:pt x="174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7" name="Google Shape;19077;p48"/>
            <p:cNvSpPr/>
            <p:nvPr/>
          </p:nvSpPr>
          <p:spPr>
            <a:xfrm>
              <a:off x="4684075" y="28190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7" y="1"/>
                  </a:moveTo>
                  <a:cubicBezTo>
                    <a:pt x="83" y="1"/>
                    <a:pt x="61" y="12"/>
                    <a:pt x="50" y="24"/>
                  </a:cubicBezTo>
                  <a:cubicBezTo>
                    <a:pt x="0" y="74"/>
                    <a:pt x="0" y="160"/>
                    <a:pt x="33" y="214"/>
                  </a:cubicBezTo>
                  <a:cubicBezTo>
                    <a:pt x="50" y="247"/>
                    <a:pt x="66" y="263"/>
                    <a:pt x="103" y="263"/>
                  </a:cubicBezTo>
                  <a:cubicBezTo>
                    <a:pt x="136" y="263"/>
                    <a:pt x="169" y="247"/>
                    <a:pt x="190" y="230"/>
                  </a:cubicBezTo>
                  <a:cubicBezTo>
                    <a:pt x="206" y="214"/>
                    <a:pt x="223" y="177"/>
                    <a:pt x="223" y="144"/>
                  </a:cubicBezTo>
                  <a:cubicBezTo>
                    <a:pt x="223" y="111"/>
                    <a:pt x="223" y="74"/>
                    <a:pt x="206" y="41"/>
                  </a:cubicBezTo>
                  <a:cubicBezTo>
                    <a:pt x="190" y="24"/>
                    <a:pt x="169" y="24"/>
                    <a:pt x="153" y="8"/>
                  </a:cubicBezTo>
                  <a:lnTo>
                    <a:pt x="136" y="8"/>
                  </a:lnTo>
                  <a:cubicBezTo>
                    <a:pt x="126" y="3"/>
                    <a:pt x="116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8" name="Google Shape;19078;p48"/>
            <p:cNvSpPr/>
            <p:nvPr/>
          </p:nvSpPr>
          <p:spPr>
            <a:xfrm>
              <a:off x="4589550" y="285097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7" y="0"/>
                  </a:moveTo>
                  <a:cubicBezTo>
                    <a:pt x="70" y="17"/>
                    <a:pt x="33" y="33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23"/>
                    <a:pt x="54" y="240"/>
                  </a:cubicBezTo>
                  <a:cubicBezTo>
                    <a:pt x="66" y="254"/>
                    <a:pt x="86" y="267"/>
                    <a:pt x="102" y="267"/>
                  </a:cubicBezTo>
                  <a:cubicBezTo>
                    <a:pt x="109" y="267"/>
                    <a:pt x="115" y="265"/>
                    <a:pt x="120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06" y="87"/>
                    <a:pt x="206" y="54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9" name="Google Shape;19079;p48"/>
            <p:cNvSpPr/>
            <p:nvPr/>
          </p:nvSpPr>
          <p:spPr>
            <a:xfrm>
              <a:off x="4586550" y="29476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4" y="17"/>
                    <a:pt x="1" y="67"/>
                    <a:pt x="1" y="153"/>
                  </a:cubicBezTo>
                  <a:cubicBezTo>
                    <a:pt x="1" y="186"/>
                    <a:pt x="17" y="207"/>
                    <a:pt x="50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0" name="Google Shape;19080;p48"/>
            <p:cNvSpPr/>
            <p:nvPr/>
          </p:nvSpPr>
          <p:spPr>
            <a:xfrm>
              <a:off x="4591300" y="29273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0" y="157"/>
                    <a:pt x="17" y="227"/>
                    <a:pt x="87" y="260"/>
                  </a:cubicBezTo>
                  <a:cubicBezTo>
                    <a:pt x="95" y="263"/>
                    <a:pt x="104" y="264"/>
                    <a:pt x="114" y="264"/>
                  </a:cubicBezTo>
                  <a:cubicBezTo>
                    <a:pt x="159" y="264"/>
                    <a:pt x="209" y="232"/>
                    <a:pt x="223" y="174"/>
                  </a:cubicBezTo>
                  <a:cubicBezTo>
                    <a:pt x="240" y="108"/>
                    <a:pt x="223" y="38"/>
                    <a:pt x="153" y="5"/>
                  </a:cubicBez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1" name="Google Shape;19081;p48"/>
            <p:cNvSpPr/>
            <p:nvPr/>
          </p:nvSpPr>
          <p:spPr>
            <a:xfrm>
              <a:off x="4591300" y="29776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50" y="0"/>
                    <a:pt x="0" y="71"/>
                    <a:pt x="17" y="141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69" y="244"/>
                    <a:pt x="190" y="223"/>
                    <a:pt x="207" y="207"/>
                  </a:cubicBezTo>
                  <a:cubicBezTo>
                    <a:pt x="223" y="174"/>
                    <a:pt x="240" y="141"/>
                    <a:pt x="223" y="104"/>
                  </a:cubicBezTo>
                  <a:cubicBezTo>
                    <a:pt x="223" y="71"/>
                    <a:pt x="207" y="38"/>
                    <a:pt x="190" y="17"/>
                  </a:cubicBezTo>
                  <a:cubicBezTo>
                    <a:pt x="169" y="17"/>
                    <a:pt x="169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2" name="Google Shape;19082;p48"/>
            <p:cNvSpPr/>
            <p:nvPr/>
          </p:nvSpPr>
          <p:spPr>
            <a:xfrm>
              <a:off x="4765600" y="30369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06"/>
                    <a:pt x="54" y="243"/>
                  </a:cubicBezTo>
                  <a:cubicBezTo>
                    <a:pt x="70" y="260"/>
                    <a:pt x="103" y="260"/>
                    <a:pt x="140" y="260"/>
                  </a:cubicBezTo>
                  <a:cubicBezTo>
                    <a:pt x="190" y="243"/>
                    <a:pt x="244" y="173"/>
                    <a:pt x="227" y="103"/>
                  </a:cubicBezTo>
                  <a:cubicBezTo>
                    <a:pt x="227" y="70"/>
                    <a:pt x="206" y="54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3" name="Google Shape;19083;p48"/>
            <p:cNvSpPr/>
            <p:nvPr/>
          </p:nvSpPr>
          <p:spPr>
            <a:xfrm>
              <a:off x="4625200" y="30026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06"/>
                    <a:pt x="50" y="239"/>
                  </a:cubicBezTo>
                  <a:cubicBezTo>
                    <a:pt x="87" y="256"/>
                    <a:pt x="120" y="256"/>
                    <a:pt x="137" y="256"/>
                  </a:cubicBezTo>
                  <a:cubicBezTo>
                    <a:pt x="174" y="256"/>
                    <a:pt x="191" y="239"/>
                    <a:pt x="207" y="206"/>
                  </a:cubicBezTo>
                  <a:cubicBezTo>
                    <a:pt x="223" y="173"/>
                    <a:pt x="240" y="136"/>
                    <a:pt x="240" y="103"/>
                  </a:cubicBezTo>
                  <a:cubicBezTo>
                    <a:pt x="223" y="70"/>
                    <a:pt x="207" y="50"/>
                    <a:pt x="191" y="17"/>
                  </a:cubicBezTo>
                  <a:cubicBezTo>
                    <a:pt x="191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4" name="Google Shape;19084;p48"/>
            <p:cNvSpPr/>
            <p:nvPr/>
          </p:nvSpPr>
          <p:spPr>
            <a:xfrm>
              <a:off x="4752700" y="3023625"/>
              <a:ext cx="6125" cy="6675"/>
            </a:xfrm>
            <a:custGeom>
              <a:avLst/>
              <a:gdLst/>
              <a:ahLst/>
              <a:cxnLst/>
              <a:rect l="l" t="t" r="r" b="b"/>
              <a:pathLst>
                <a:path w="245" h="267" extrusionOk="0">
                  <a:moveTo>
                    <a:pt x="104" y="0"/>
                  </a:moveTo>
                  <a:cubicBezTo>
                    <a:pt x="54" y="17"/>
                    <a:pt x="1" y="87"/>
                    <a:pt x="22" y="157"/>
                  </a:cubicBezTo>
                  <a:cubicBezTo>
                    <a:pt x="22" y="190"/>
                    <a:pt x="38" y="223"/>
                    <a:pt x="54" y="239"/>
                  </a:cubicBezTo>
                  <a:cubicBezTo>
                    <a:pt x="78" y="254"/>
                    <a:pt x="93" y="267"/>
                    <a:pt x="113" y="267"/>
                  </a:cubicBezTo>
                  <a:cubicBezTo>
                    <a:pt x="122" y="267"/>
                    <a:pt x="130" y="265"/>
                    <a:pt x="141" y="260"/>
                  </a:cubicBezTo>
                  <a:cubicBezTo>
                    <a:pt x="207" y="260"/>
                    <a:pt x="244" y="190"/>
                    <a:pt x="228" y="120"/>
                  </a:cubicBezTo>
                  <a:cubicBezTo>
                    <a:pt x="228" y="87"/>
                    <a:pt x="207" y="54"/>
                    <a:pt x="191" y="33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41" y="0"/>
                    <a:pt x="12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5" name="Google Shape;19085;p48"/>
            <p:cNvSpPr/>
            <p:nvPr/>
          </p:nvSpPr>
          <p:spPr>
            <a:xfrm>
              <a:off x="4645000" y="2981975"/>
              <a:ext cx="5600" cy="6625"/>
            </a:xfrm>
            <a:custGeom>
              <a:avLst/>
              <a:gdLst/>
              <a:ahLst/>
              <a:cxnLst/>
              <a:rect l="l" t="t" r="r" b="b"/>
              <a:pathLst>
                <a:path w="224" h="265" extrusionOk="0">
                  <a:moveTo>
                    <a:pt x="8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33" y="223"/>
                    <a:pt x="50" y="240"/>
                  </a:cubicBezTo>
                  <a:cubicBezTo>
                    <a:pt x="61" y="251"/>
                    <a:pt x="83" y="265"/>
                    <a:pt x="101" y="265"/>
                  </a:cubicBezTo>
                  <a:cubicBezTo>
                    <a:pt x="108" y="265"/>
                    <a:pt x="115" y="262"/>
                    <a:pt x="120" y="256"/>
                  </a:cubicBezTo>
                  <a:cubicBezTo>
                    <a:pt x="153" y="256"/>
                    <a:pt x="186" y="240"/>
                    <a:pt x="207" y="207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7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6" name="Google Shape;19086;p48"/>
            <p:cNvSpPr/>
            <p:nvPr/>
          </p:nvSpPr>
          <p:spPr>
            <a:xfrm>
              <a:off x="4614075" y="2940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34" y="17"/>
                    <a:pt x="1" y="66"/>
                    <a:pt x="1" y="153"/>
                  </a:cubicBezTo>
                  <a:cubicBezTo>
                    <a:pt x="17" y="190"/>
                    <a:pt x="34" y="206"/>
                    <a:pt x="50" y="239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39"/>
                    <a:pt x="240" y="169"/>
                    <a:pt x="223" y="103"/>
                  </a:cubicBezTo>
                  <a:cubicBezTo>
                    <a:pt x="223" y="66"/>
                    <a:pt x="207" y="49"/>
                    <a:pt x="186" y="17"/>
                  </a:cubicBezTo>
                  <a:cubicBezTo>
                    <a:pt x="17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7" name="Google Shape;19087;p48"/>
            <p:cNvSpPr/>
            <p:nvPr/>
          </p:nvSpPr>
          <p:spPr>
            <a:xfrm>
              <a:off x="4595525" y="29124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1"/>
                  </a:moveTo>
                  <a:cubicBezTo>
                    <a:pt x="104" y="1"/>
                    <a:pt x="87" y="17"/>
                    <a:pt x="54" y="34"/>
                  </a:cubicBezTo>
                  <a:cubicBezTo>
                    <a:pt x="21" y="87"/>
                    <a:pt x="0" y="153"/>
                    <a:pt x="38" y="223"/>
                  </a:cubicBezTo>
                  <a:cubicBezTo>
                    <a:pt x="54" y="240"/>
                    <a:pt x="87" y="256"/>
                    <a:pt x="124" y="256"/>
                  </a:cubicBezTo>
                  <a:cubicBezTo>
                    <a:pt x="129" y="262"/>
                    <a:pt x="135" y="265"/>
                    <a:pt x="143" y="265"/>
                  </a:cubicBezTo>
                  <a:cubicBezTo>
                    <a:pt x="159" y="265"/>
                    <a:pt x="179" y="251"/>
                    <a:pt x="190" y="240"/>
                  </a:cubicBezTo>
                  <a:cubicBezTo>
                    <a:pt x="227" y="223"/>
                    <a:pt x="244" y="190"/>
                    <a:pt x="244" y="153"/>
                  </a:cubicBezTo>
                  <a:cubicBezTo>
                    <a:pt x="244" y="120"/>
                    <a:pt x="244" y="87"/>
                    <a:pt x="207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57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8" name="Google Shape;19088;p48"/>
            <p:cNvSpPr/>
            <p:nvPr/>
          </p:nvSpPr>
          <p:spPr>
            <a:xfrm>
              <a:off x="4599025" y="294212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22"/>
                    <a:pt x="87" y="255"/>
                  </a:cubicBezTo>
                  <a:cubicBezTo>
                    <a:pt x="96" y="258"/>
                    <a:pt x="105" y="259"/>
                    <a:pt x="115" y="259"/>
                  </a:cubicBezTo>
                  <a:cubicBezTo>
                    <a:pt x="160" y="259"/>
                    <a:pt x="210" y="229"/>
                    <a:pt x="223" y="185"/>
                  </a:cubicBezTo>
                  <a:cubicBezTo>
                    <a:pt x="256" y="119"/>
                    <a:pt x="223" y="32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9" name="Google Shape;19089;p48"/>
            <p:cNvSpPr/>
            <p:nvPr/>
          </p:nvSpPr>
          <p:spPr>
            <a:xfrm>
              <a:off x="4591300" y="2883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0" y="157"/>
                    <a:pt x="33" y="227"/>
                    <a:pt x="87" y="260"/>
                  </a:cubicBezTo>
                  <a:lnTo>
                    <a:pt x="136" y="260"/>
                  </a:lnTo>
                  <a:cubicBezTo>
                    <a:pt x="169" y="260"/>
                    <a:pt x="207" y="227"/>
                    <a:pt x="223" y="173"/>
                  </a:cubicBezTo>
                  <a:cubicBezTo>
                    <a:pt x="240" y="124"/>
                    <a:pt x="223" y="70"/>
                    <a:pt x="207" y="37"/>
                  </a:cubicBezTo>
                  <a:cubicBezTo>
                    <a:pt x="190" y="37"/>
                    <a:pt x="169" y="21"/>
                    <a:pt x="153" y="4"/>
                  </a:cubicBez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0" name="Google Shape;19090;p48"/>
            <p:cNvSpPr/>
            <p:nvPr/>
          </p:nvSpPr>
          <p:spPr>
            <a:xfrm>
              <a:off x="4592950" y="2962200"/>
              <a:ext cx="5700" cy="6500"/>
            </a:xfrm>
            <a:custGeom>
              <a:avLst/>
              <a:gdLst/>
              <a:ahLst/>
              <a:cxnLst/>
              <a:rect l="l" t="t" r="r" b="b"/>
              <a:pathLst>
                <a:path w="228" h="260" extrusionOk="0">
                  <a:moveTo>
                    <a:pt x="103" y="0"/>
                  </a:moveTo>
                  <a:cubicBezTo>
                    <a:pt x="37" y="0"/>
                    <a:pt x="0" y="70"/>
                    <a:pt x="0" y="140"/>
                  </a:cubicBezTo>
                  <a:cubicBezTo>
                    <a:pt x="21" y="223"/>
                    <a:pt x="70" y="260"/>
                    <a:pt x="141" y="260"/>
                  </a:cubicBezTo>
                  <a:cubicBezTo>
                    <a:pt x="157" y="243"/>
                    <a:pt x="190" y="223"/>
                    <a:pt x="207" y="206"/>
                  </a:cubicBezTo>
                  <a:cubicBezTo>
                    <a:pt x="227" y="173"/>
                    <a:pt x="227" y="140"/>
                    <a:pt x="227" y="103"/>
                  </a:cubicBezTo>
                  <a:cubicBezTo>
                    <a:pt x="227" y="70"/>
                    <a:pt x="207" y="37"/>
                    <a:pt x="174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1" name="Google Shape;19091;p48"/>
            <p:cNvSpPr/>
            <p:nvPr/>
          </p:nvSpPr>
          <p:spPr>
            <a:xfrm>
              <a:off x="4602850" y="289612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7" y="0"/>
                  </a:moveTo>
                  <a:cubicBezTo>
                    <a:pt x="70" y="0"/>
                    <a:pt x="37" y="17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37" y="239"/>
                  </a:cubicBezTo>
                  <a:cubicBezTo>
                    <a:pt x="70" y="256"/>
                    <a:pt x="87" y="256"/>
                    <a:pt x="120" y="256"/>
                  </a:cubicBezTo>
                  <a:cubicBezTo>
                    <a:pt x="190" y="239"/>
                    <a:pt x="223" y="186"/>
                    <a:pt x="223" y="103"/>
                  </a:cubicBezTo>
                  <a:cubicBezTo>
                    <a:pt x="206" y="66"/>
                    <a:pt x="190" y="50"/>
                    <a:pt x="173" y="17"/>
                  </a:cubicBezTo>
                  <a:lnTo>
                    <a:pt x="157" y="17"/>
                  </a:lnTo>
                  <a:cubicBezTo>
                    <a:pt x="120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2" name="Google Shape;19092;p48"/>
            <p:cNvSpPr/>
            <p:nvPr/>
          </p:nvSpPr>
          <p:spPr>
            <a:xfrm>
              <a:off x="4588300" y="28974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1" y="0"/>
                  </a:moveTo>
                  <a:cubicBezTo>
                    <a:pt x="71" y="0"/>
                    <a:pt x="29" y="32"/>
                    <a:pt x="17" y="83"/>
                  </a:cubicBezTo>
                  <a:cubicBezTo>
                    <a:pt x="1" y="100"/>
                    <a:pt x="1" y="116"/>
                    <a:pt x="1" y="133"/>
                  </a:cubicBezTo>
                  <a:cubicBezTo>
                    <a:pt x="1" y="186"/>
                    <a:pt x="34" y="236"/>
                    <a:pt x="67" y="257"/>
                  </a:cubicBezTo>
                  <a:cubicBezTo>
                    <a:pt x="81" y="261"/>
                    <a:pt x="94" y="263"/>
                    <a:pt x="105" y="263"/>
                  </a:cubicBezTo>
                  <a:cubicBezTo>
                    <a:pt x="138" y="263"/>
                    <a:pt x="162" y="247"/>
                    <a:pt x="186" y="219"/>
                  </a:cubicBezTo>
                  <a:cubicBezTo>
                    <a:pt x="207" y="219"/>
                    <a:pt x="207" y="203"/>
                    <a:pt x="223" y="170"/>
                  </a:cubicBezTo>
                  <a:cubicBezTo>
                    <a:pt x="240" y="116"/>
                    <a:pt x="207" y="30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3" name="Google Shape;19093;p48"/>
            <p:cNvSpPr/>
            <p:nvPr/>
          </p:nvSpPr>
          <p:spPr>
            <a:xfrm>
              <a:off x="4592525" y="300715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6" y="1"/>
                  </a:moveTo>
                  <a:cubicBezTo>
                    <a:pt x="117" y="1"/>
                    <a:pt x="109" y="2"/>
                    <a:pt x="104" y="8"/>
                  </a:cubicBezTo>
                  <a:cubicBezTo>
                    <a:pt x="54" y="8"/>
                    <a:pt x="1" y="74"/>
                    <a:pt x="17" y="144"/>
                  </a:cubicBezTo>
                  <a:cubicBezTo>
                    <a:pt x="17" y="177"/>
                    <a:pt x="38" y="214"/>
                    <a:pt x="71" y="231"/>
                  </a:cubicBezTo>
                  <a:cubicBezTo>
                    <a:pt x="87" y="247"/>
                    <a:pt x="120" y="264"/>
                    <a:pt x="141" y="264"/>
                  </a:cubicBezTo>
                  <a:cubicBezTo>
                    <a:pt x="207" y="247"/>
                    <a:pt x="244" y="177"/>
                    <a:pt x="244" y="111"/>
                  </a:cubicBezTo>
                  <a:cubicBezTo>
                    <a:pt x="224" y="74"/>
                    <a:pt x="224" y="41"/>
                    <a:pt x="191" y="24"/>
                  </a:cubicBezTo>
                  <a:lnTo>
                    <a:pt x="174" y="8"/>
                  </a:lnTo>
                  <a:cubicBezTo>
                    <a:pt x="163" y="8"/>
                    <a:pt x="14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4" name="Google Shape;19094;p48"/>
            <p:cNvSpPr/>
            <p:nvPr/>
          </p:nvSpPr>
          <p:spPr>
            <a:xfrm>
              <a:off x="4587375" y="3022800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41" y="0"/>
                  </a:moveTo>
                  <a:cubicBezTo>
                    <a:pt x="104" y="0"/>
                    <a:pt x="87" y="17"/>
                    <a:pt x="54" y="33"/>
                  </a:cubicBezTo>
                  <a:cubicBezTo>
                    <a:pt x="17" y="87"/>
                    <a:pt x="1" y="153"/>
                    <a:pt x="38" y="223"/>
                  </a:cubicBezTo>
                  <a:cubicBezTo>
                    <a:pt x="71" y="239"/>
                    <a:pt x="87" y="256"/>
                    <a:pt x="120" y="256"/>
                  </a:cubicBezTo>
                  <a:cubicBezTo>
                    <a:pt x="126" y="261"/>
                    <a:pt x="133" y="263"/>
                    <a:pt x="141" y="263"/>
                  </a:cubicBezTo>
                  <a:cubicBezTo>
                    <a:pt x="159" y="263"/>
                    <a:pt x="179" y="251"/>
                    <a:pt x="190" y="239"/>
                  </a:cubicBezTo>
                  <a:cubicBezTo>
                    <a:pt x="244" y="190"/>
                    <a:pt x="260" y="103"/>
                    <a:pt x="207" y="50"/>
                  </a:cubicBezTo>
                  <a:cubicBezTo>
                    <a:pt x="207" y="33"/>
                    <a:pt x="190" y="17"/>
                    <a:pt x="174" y="17"/>
                  </a:cubicBezTo>
                  <a:cubicBezTo>
                    <a:pt x="157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5" name="Google Shape;19095;p48"/>
            <p:cNvSpPr/>
            <p:nvPr/>
          </p:nvSpPr>
          <p:spPr>
            <a:xfrm>
              <a:off x="4732600" y="3014150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04" y="0"/>
                  </a:moveTo>
                  <a:cubicBezTo>
                    <a:pt x="34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3"/>
                  </a:cubicBezTo>
                  <a:cubicBezTo>
                    <a:pt x="74" y="255"/>
                    <a:pt x="91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86" y="260"/>
                    <a:pt x="240" y="190"/>
                    <a:pt x="224" y="124"/>
                  </a:cubicBezTo>
                  <a:cubicBezTo>
                    <a:pt x="224" y="87"/>
                    <a:pt x="207" y="54"/>
                    <a:pt x="186" y="37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6" name="Google Shape;19096;p48"/>
            <p:cNvSpPr/>
            <p:nvPr/>
          </p:nvSpPr>
          <p:spPr>
            <a:xfrm>
              <a:off x="4717975" y="30154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20" y="1"/>
                  </a:moveTo>
                  <a:cubicBezTo>
                    <a:pt x="104" y="1"/>
                    <a:pt x="87" y="17"/>
                    <a:pt x="50" y="17"/>
                  </a:cubicBezTo>
                  <a:cubicBezTo>
                    <a:pt x="17" y="34"/>
                    <a:pt x="0" y="87"/>
                    <a:pt x="0" y="153"/>
                  </a:cubicBezTo>
                  <a:cubicBezTo>
                    <a:pt x="17" y="190"/>
                    <a:pt x="33" y="223"/>
                    <a:pt x="50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53" y="256"/>
                    <a:pt x="190" y="240"/>
                    <a:pt x="207" y="207"/>
                  </a:cubicBezTo>
                  <a:cubicBezTo>
                    <a:pt x="223" y="174"/>
                    <a:pt x="223" y="137"/>
                    <a:pt x="223" y="104"/>
                  </a:cubicBezTo>
                  <a:cubicBezTo>
                    <a:pt x="223" y="71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7" name="Google Shape;19097;p48"/>
            <p:cNvSpPr/>
            <p:nvPr/>
          </p:nvSpPr>
          <p:spPr>
            <a:xfrm>
              <a:off x="4702925" y="3017650"/>
              <a:ext cx="5600" cy="6000"/>
            </a:xfrm>
            <a:custGeom>
              <a:avLst/>
              <a:gdLst/>
              <a:ahLst/>
              <a:cxnLst/>
              <a:rect l="l" t="t" r="r" b="b"/>
              <a:pathLst>
                <a:path w="224" h="240" extrusionOk="0">
                  <a:moveTo>
                    <a:pt x="54" y="0"/>
                  </a:moveTo>
                  <a:cubicBezTo>
                    <a:pt x="34" y="0"/>
                    <a:pt x="34" y="17"/>
                    <a:pt x="17" y="33"/>
                  </a:cubicBezTo>
                  <a:cubicBezTo>
                    <a:pt x="1" y="50"/>
                    <a:pt x="1" y="87"/>
                    <a:pt x="1" y="120"/>
                  </a:cubicBezTo>
                  <a:cubicBezTo>
                    <a:pt x="1" y="153"/>
                    <a:pt x="17" y="190"/>
                    <a:pt x="54" y="206"/>
                  </a:cubicBezTo>
                  <a:cubicBezTo>
                    <a:pt x="71" y="239"/>
                    <a:pt x="104" y="239"/>
                    <a:pt x="120" y="239"/>
                  </a:cubicBezTo>
                  <a:cubicBezTo>
                    <a:pt x="190" y="223"/>
                    <a:pt x="223" y="153"/>
                    <a:pt x="223" y="87"/>
                  </a:cubicBezTo>
                  <a:cubicBezTo>
                    <a:pt x="223" y="50"/>
                    <a:pt x="207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8" name="Google Shape;19098;p48"/>
            <p:cNvSpPr/>
            <p:nvPr/>
          </p:nvSpPr>
          <p:spPr>
            <a:xfrm>
              <a:off x="4608000" y="28806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37" y="17"/>
                    <a:pt x="0" y="67"/>
                    <a:pt x="0" y="153"/>
                  </a:cubicBezTo>
                  <a:cubicBezTo>
                    <a:pt x="17" y="186"/>
                    <a:pt x="37" y="207"/>
                    <a:pt x="54" y="240"/>
                  </a:cubicBezTo>
                  <a:cubicBezTo>
                    <a:pt x="70" y="256"/>
                    <a:pt x="103" y="256"/>
                    <a:pt x="141" y="256"/>
                  </a:cubicBezTo>
                  <a:cubicBezTo>
                    <a:pt x="190" y="240"/>
                    <a:pt x="244" y="170"/>
                    <a:pt x="223" y="104"/>
                  </a:cubicBezTo>
                  <a:cubicBezTo>
                    <a:pt x="223" y="67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9" name="Google Shape;19099;p48"/>
            <p:cNvSpPr/>
            <p:nvPr/>
          </p:nvSpPr>
          <p:spPr>
            <a:xfrm>
              <a:off x="4710250" y="30320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46" y="1"/>
                  </a:moveTo>
                  <a:cubicBezTo>
                    <a:pt x="98" y="1"/>
                    <a:pt x="47" y="33"/>
                    <a:pt x="33" y="75"/>
                  </a:cubicBezTo>
                  <a:cubicBezTo>
                    <a:pt x="0" y="145"/>
                    <a:pt x="33" y="231"/>
                    <a:pt x="87" y="248"/>
                  </a:cubicBezTo>
                  <a:cubicBezTo>
                    <a:pt x="103" y="264"/>
                    <a:pt x="120" y="264"/>
                    <a:pt x="136" y="264"/>
                  </a:cubicBezTo>
                  <a:cubicBezTo>
                    <a:pt x="190" y="248"/>
                    <a:pt x="223" y="231"/>
                    <a:pt x="239" y="178"/>
                  </a:cubicBezTo>
                  <a:cubicBezTo>
                    <a:pt x="239" y="128"/>
                    <a:pt x="239" y="75"/>
                    <a:pt x="206" y="42"/>
                  </a:cubicBezTo>
                  <a:cubicBezTo>
                    <a:pt x="206" y="25"/>
                    <a:pt x="190" y="25"/>
                    <a:pt x="173" y="5"/>
                  </a:cubicBezTo>
                  <a:cubicBezTo>
                    <a:pt x="165" y="2"/>
                    <a:pt x="155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0" name="Google Shape;19100;p48"/>
            <p:cNvSpPr/>
            <p:nvPr/>
          </p:nvSpPr>
          <p:spPr>
            <a:xfrm>
              <a:off x="4724875" y="30313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1"/>
                  </a:moveTo>
                  <a:cubicBezTo>
                    <a:pt x="83" y="1"/>
                    <a:pt x="67" y="17"/>
                    <a:pt x="34" y="34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23"/>
                  </a:cubicBezTo>
                  <a:cubicBezTo>
                    <a:pt x="50" y="240"/>
                    <a:pt x="67" y="260"/>
                    <a:pt x="104" y="260"/>
                  </a:cubicBezTo>
                  <a:cubicBezTo>
                    <a:pt x="108" y="265"/>
                    <a:pt x="115" y="267"/>
                    <a:pt x="122" y="267"/>
                  </a:cubicBezTo>
                  <a:cubicBezTo>
                    <a:pt x="139" y="267"/>
                    <a:pt x="163" y="254"/>
                    <a:pt x="186" y="240"/>
                  </a:cubicBezTo>
                  <a:cubicBezTo>
                    <a:pt x="223" y="190"/>
                    <a:pt x="240" y="104"/>
                    <a:pt x="186" y="54"/>
                  </a:cubicBezTo>
                  <a:cubicBezTo>
                    <a:pt x="186" y="34"/>
                    <a:pt x="170" y="17"/>
                    <a:pt x="153" y="17"/>
                  </a:cubicBezTo>
                  <a:cubicBezTo>
                    <a:pt x="137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1" name="Google Shape;19101;p48"/>
            <p:cNvSpPr/>
            <p:nvPr/>
          </p:nvSpPr>
          <p:spPr>
            <a:xfrm>
              <a:off x="4580075" y="2793050"/>
              <a:ext cx="6100" cy="4425"/>
            </a:xfrm>
            <a:custGeom>
              <a:avLst/>
              <a:gdLst/>
              <a:ahLst/>
              <a:cxnLst/>
              <a:rect l="l" t="t" r="r" b="b"/>
              <a:pathLst>
                <a:path w="244" h="177" extrusionOk="0">
                  <a:moveTo>
                    <a:pt x="227" y="0"/>
                  </a:moveTo>
                  <a:lnTo>
                    <a:pt x="227" y="0"/>
                  </a:lnTo>
                  <a:cubicBezTo>
                    <a:pt x="157" y="17"/>
                    <a:pt x="70" y="33"/>
                    <a:pt x="0" y="50"/>
                  </a:cubicBezTo>
                  <a:cubicBezTo>
                    <a:pt x="0" y="83"/>
                    <a:pt x="21" y="103"/>
                    <a:pt x="37" y="136"/>
                  </a:cubicBezTo>
                  <a:cubicBezTo>
                    <a:pt x="54" y="153"/>
                    <a:pt x="70" y="169"/>
                    <a:pt x="103" y="169"/>
                  </a:cubicBezTo>
                  <a:cubicBezTo>
                    <a:pt x="114" y="174"/>
                    <a:pt x="123" y="176"/>
                    <a:pt x="131" y="176"/>
                  </a:cubicBezTo>
                  <a:cubicBezTo>
                    <a:pt x="151" y="176"/>
                    <a:pt x="166" y="165"/>
                    <a:pt x="190" y="153"/>
                  </a:cubicBezTo>
                  <a:cubicBezTo>
                    <a:pt x="227" y="120"/>
                    <a:pt x="243" y="5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2" name="Google Shape;19102;p48"/>
            <p:cNvSpPr/>
            <p:nvPr/>
          </p:nvSpPr>
          <p:spPr>
            <a:xfrm>
              <a:off x="4939175" y="29742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17" y="223"/>
                    <a:pt x="50" y="240"/>
                  </a:cubicBezTo>
                  <a:cubicBezTo>
                    <a:pt x="61" y="251"/>
                    <a:pt x="83" y="265"/>
                    <a:pt x="106" y="265"/>
                  </a:cubicBezTo>
                  <a:cubicBezTo>
                    <a:pt x="116" y="265"/>
                    <a:pt x="126" y="262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3" name="Google Shape;19103;p48"/>
            <p:cNvSpPr/>
            <p:nvPr/>
          </p:nvSpPr>
          <p:spPr>
            <a:xfrm>
              <a:off x="4969675" y="3016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41"/>
                  </a:cubicBezTo>
                  <a:cubicBezTo>
                    <a:pt x="17" y="190"/>
                    <a:pt x="34" y="223"/>
                    <a:pt x="67" y="244"/>
                  </a:cubicBezTo>
                  <a:cubicBezTo>
                    <a:pt x="83" y="260"/>
                    <a:pt x="120" y="260"/>
                    <a:pt x="137" y="260"/>
                  </a:cubicBezTo>
                  <a:cubicBezTo>
                    <a:pt x="170" y="244"/>
                    <a:pt x="186" y="223"/>
                    <a:pt x="223" y="207"/>
                  </a:cubicBezTo>
                  <a:cubicBezTo>
                    <a:pt x="240" y="174"/>
                    <a:pt x="240" y="141"/>
                    <a:pt x="240" y="104"/>
                  </a:cubicBezTo>
                  <a:cubicBezTo>
                    <a:pt x="223" y="71"/>
                    <a:pt x="207" y="38"/>
                    <a:pt x="186" y="17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4" name="Google Shape;19104;p48"/>
            <p:cNvSpPr/>
            <p:nvPr/>
          </p:nvSpPr>
          <p:spPr>
            <a:xfrm>
              <a:off x="4787550" y="30193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21"/>
                    <a:pt x="174" y="21"/>
                    <a:pt x="153" y="21"/>
                  </a:cubicBezTo>
                  <a:cubicBezTo>
                    <a:pt x="136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5" name="Google Shape;19105;p48"/>
            <p:cNvSpPr/>
            <p:nvPr/>
          </p:nvSpPr>
          <p:spPr>
            <a:xfrm>
              <a:off x="4866100" y="2941150"/>
              <a:ext cx="5675" cy="6525"/>
            </a:xfrm>
            <a:custGeom>
              <a:avLst/>
              <a:gdLst/>
              <a:ahLst/>
              <a:cxnLst/>
              <a:rect l="l" t="t" r="r" b="b"/>
              <a:pathLst>
                <a:path w="227" h="261" extrusionOk="0">
                  <a:moveTo>
                    <a:pt x="103" y="1"/>
                  </a:moveTo>
                  <a:cubicBezTo>
                    <a:pt x="37" y="1"/>
                    <a:pt x="0" y="71"/>
                    <a:pt x="0" y="137"/>
                  </a:cubicBezTo>
                  <a:cubicBezTo>
                    <a:pt x="0" y="174"/>
                    <a:pt x="21" y="207"/>
                    <a:pt x="54" y="224"/>
                  </a:cubicBezTo>
                  <a:cubicBezTo>
                    <a:pt x="70" y="261"/>
                    <a:pt x="103" y="261"/>
                    <a:pt x="124" y="261"/>
                  </a:cubicBezTo>
                  <a:cubicBezTo>
                    <a:pt x="190" y="240"/>
                    <a:pt x="227" y="174"/>
                    <a:pt x="227" y="104"/>
                  </a:cubicBezTo>
                  <a:cubicBezTo>
                    <a:pt x="227" y="71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6" name="Google Shape;19106;p48"/>
            <p:cNvSpPr/>
            <p:nvPr/>
          </p:nvSpPr>
          <p:spPr>
            <a:xfrm>
              <a:off x="4787550" y="2974650"/>
              <a:ext cx="5175" cy="4525"/>
            </a:xfrm>
            <a:custGeom>
              <a:avLst/>
              <a:gdLst/>
              <a:ahLst/>
              <a:cxnLst/>
              <a:rect l="l" t="t" r="r" b="b"/>
              <a:pathLst>
                <a:path w="207" h="181" extrusionOk="0">
                  <a:moveTo>
                    <a:pt x="190" y="1"/>
                  </a:moveTo>
                  <a:cubicBezTo>
                    <a:pt x="120" y="55"/>
                    <a:pt x="71" y="88"/>
                    <a:pt x="0" y="137"/>
                  </a:cubicBezTo>
                  <a:lnTo>
                    <a:pt x="17" y="158"/>
                  </a:lnTo>
                  <a:cubicBezTo>
                    <a:pt x="29" y="169"/>
                    <a:pt x="51" y="181"/>
                    <a:pt x="74" y="181"/>
                  </a:cubicBezTo>
                  <a:cubicBezTo>
                    <a:pt x="84" y="181"/>
                    <a:pt x="94" y="179"/>
                    <a:pt x="104" y="174"/>
                  </a:cubicBezTo>
                  <a:cubicBezTo>
                    <a:pt x="153" y="174"/>
                    <a:pt x="207" y="104"/>
                    <a:pt x="190" y="34"/>
                  </a:cubicBezTo>
                  <a:lnTo>
                    <a:pt x="1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7" name="Google Shape;19107;p48"/>
            <p:cNvSpPr/>
            <p:nvPr/>
          </p:nvSpPr>
          <p:spPr>
            <a:xfrm>
              <a:off x="4896600" y="29828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8" y="223"/>
                    <a:pt x="71" y="244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74"/>
                    <a:pt x="244" y="141"/>
                    <a:pt x="244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8" name="Google Shape;19108;p48"/>
            <p:cNvSpPr/>
            <p:nvPr/>
          </p:nvSpPr>
          <p:spPr>
            <a:xfrm>
              <a:off x="4567700" y="28724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3" y="0"/>
                  </a:moveTo>
                  <a:cubicBezTo>
                    <a:pt x="66" y="21"/>
                    <a:pt x="33" y="37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27"/>
                    <a:pt x="33" y="243"/>
                  </a:cubicBezTo>
                  <a:cubicBezTo>
                    <a:pt x="57" y="255"/>
                    <a:pt x="82" y="267"/>
                    <a:pt x="101" y="267"/>
                  </a:cubicBezTo>
                  <a:cubicBezTo>
                    <a:pt x="108" y="267"/>
                    <a:pt x="115" y="265"/>
                    <a:pt x="120" y="260"/>
                  </a:cubicBezTo>
                  <a:cubicBezTo>
                    <a:pt x="186" y="260"/>
                    <a:pt x="223" y="190"/>
                    <a:pt x="223" y="124"/>
                  </a:cubicBezTo>
                  <a:cubicBezTo>
                    <a:pt x="206" y="87"/>
                    <a:pt x="186" y="54"/>
                    <a:pt x="169" y="37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0"/>
                    <a:pt x="103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9" name="Google Shape;19109;p48"/>
            <p:cNvSpPr/>
            <p:nvPr/>
          </p:nvSpPr>
          <p:spPr>
            <a:xfrm>
              <a:off x="4690050" y="30234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8" y="0"/>
                  </a:moveTo>
                  <a:cubicBezTo>
                    <a:pt x="85" y="0"/>
                    <a:pt x="65" y="12"/>
                    <a:pt x="54" y="24"/>
                  </a:cubicBezTo>
                  <a:cubicBezTo>
                    <a:pt x="33" y="40"/>
                    <a:pt x="17" y="77"/>
                    <a:pt x="17" y="110"/>
                  </a:cubicBezTo>
                  <a:cubicBezTo>
                    <a:pt x="0" y="143"/>
                    <a:pt x="17" y="180"/>
                    <a:pt x="33" y="213"/>
                  </a:cubicBezTo>
                  <a:cubicBezTo>
                    <a:pt x="54" y="244"/>
                    <a:pt x="85" y="263"/>
                    <a:pt x="118" y="263"/>
                  </a:cubicBezTo>
                  <a:cubicBezTo>
                    <a:pt x="142" y="263"/>
                    <a:pt x="167" y="253"/>
                    <a:pt x="190" y="230"/>
                  </a:cubicBezTo>
                  <a:cubicBezTo>
                    <a:pt x="239" y="180"/>
                    <a:pt x="239" y="110"/>
                    <a:pt x="206" y="40"/>
                  </a:cubicBezTo>
                  <a:cubicBezTo>
                    <a:pt x="190" y="24"/>
                    <a:pt x="173" y="7"/>
                    <a:pt x="157" y="7"/>
                  </a:cubicBezTo>
                  <a:lnTo>
                    <a:pt x="136" y="7"/>
                  </a:lnTo>
                  <a:cubicBezTo>
                    <a:pt x="127" y="2"/>
                    <a:pt x="117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0" name="Google Shape;19110;p48"/>
            <p:cNvSpPr/>
            <p:nvPr/>
          </p:nvSpPr>
          <p:spPr>
            <a:xfrm>
              <a:off x="4606750" y="28024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67" y="17"/>
                    <a:pt x="50" y="38"/>
                    <a:pt x="34" y="54"/>
                  </a:cubicBezTo>
                  <a:cubicBezTo>
                    <a:pt x="17" y="87"/>
                    <a:pt x="1" y="120"/>
                    <a:pt x="1" y="157"/>
                  </a:cubicBezTo>
                  <a:cubicBezTo>
                    <a:pt x="17" y="190"/>
                    <a:pt x="34" y="223"/>
                    <a:pt x="50" y="244"/>
                  </a:cubicBezTo>
                  <a:cubicBezTo>
                    <a:pt x="62" y="255"/>
                    <a:pt x="84" y="267"/>
                    <a:pt x="107" y="267"/>
                  </a:cubicBezTo>
                  <a:cubicBezTo>
                    <a:pt x="117" y="267"/>
                    <a:pt x="127" y="265"/>
                    <a:pt x="137" y="260"/>
                  </a:cubicBezTo>
                  <a:cubicBezTo>
                    <a:pt x="191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1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1" name="Google Shape;19111;p48"/>
            <p:cNvSpPr/>
            <p:nvPr/>
          </p:nvSpPr>
          <p:spPr>
            <a:xfrm>
              <a:off x="4954225" y="2975175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19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19"/>
                    <a:pt x="83" y="256"/>
                  </a:cubicBezTo>
                  <a:cubicBezTo>
                    <a:pt x="92" y="259"/>
                    <a:pt x="101" y="260"/>
                    <a:pt x="111" y="260"/>
                  </a:cubicBezTo>
                  <a:cubicBezTo>
                    <a:pt x="159" y="260"/>
                    <a:pt x="209" y="228"/>
                    <a:pt x="223" y="170"/>
                  </a:cubicBezTo>
                  <a:cubicBezTo>
                    <a:pt x="256" y="116"/>
                    <a:pt x="223" y="34"/>
                    <a:pt x="169" y="13"/>
                  </a:cubicBezTo>
                  <a:cubicBezTo>
                    <a:pt x="152" y="4"/>
                    <a:pt x="135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2" name="Google Shape;19112;p48"/>
            <p:cNvSpPr/>
            <p:nvPr/>
          </p:nvSpPr>
          <p:spPr>
            <a:xfrm>
              <a:off x="4760025" y="300692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4" y="0"/>
                  </a:moveTo>
                  <a:cubicBezTo>
                    <a:pt x="54" y="17"/>
                    <a:pt x="1" y="83"/>
                    <a:pt x="17" y="153"/>
                  </a:cubicBezTo>
                  <a:cubicBezTo>
                    <a:pt x="17" y="186"/>
                    <a:pt x="38" y="223"/>
                    <a:pt x="54" y="240"/>
                  </a:cubicBezTo>
                  <a:cubicBezTo>
                    <a:pt x="78" y="251"/>
                    <a:pt x="93" y="263"/>
                    <a:pt x="113" y="263"/>
                  </a:cubicBezTo>
                  <a:cubicBezTo>
                    <a:pt x="121" y="263"/>
                    <a:pt x="130" y="261"/>
                    <a:pt x="141" y="256"/>
                  </a:cubicBezTo>
                  <a:cubicBezTo>
                    <a:pt x="207" y="256"/>
                    <a:pt x="244" y="186"/>
                    <a:pt x="223" y="120"/>
                  </a:cubicBezTo>
                  <a:cubicBezTo>
                    <a:pt x="223" y="83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3" name="Google Shape;19113;p48"/>
            <p:cNvSpPr/>
            <p:nvPr/>
          </p:nvSpPr>
          <p:spPr>
            <a:xfrm>
              <a:off x="4623875" y="27842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39" y="1"/>
                  </a:moveTo>
                  <a:cubicBezTo>
                    <a:pt x="87" y="1"/>
                    <a:pt x="48" y="33"/>
                    <a:pt x="21" y="92"/>
                  </a:cubicBezTo>
                  <a:cubicBezTo>
                    <a:pt x="0" y="162"/>
                    <a:pt x="37" y="228"/>
                    <a:pt x="87" y="248"/>
                  </a:cubicBezTo>
                  <a:cubicBezTo>
                    <a:pt x="103" y="265"/>
                    <a:pt x="124" y="265"/>
                    <a:pt x="140" y="265"/>
                  </a:cubicBezTo>
                  <a:cubicBezTo>
                    <a:pt x="173" y="265"/>
                    <a:pt x="206" y="228"/>
                    <a:pt x="227" y="178"/>
                  </a:cubicBezTo>
                  <a:cubicBezTo>
                    <a:pt x="244" y="125"/>
                    <a:pt x="244" y="75"/>
                    <a:pt x="206" y="42"/>
                  </a:cubicBezTo>
                  <a:cubicBezTo>
                    <a:pt x="190" y="22"/>
                    <a:pt x="190" y="22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4" name="Google Shape;19114;p48"/>
            <p:cNvSpPr/>
            <p:nvPr/>
          </p:nvSpPr>
          <p:spPr>
            <a:xfrm>
              <a:off x="4631600" y="28429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2" y="0"/>
                  </a:moveTo>
                  <a:cubicBezTo>
                    <a:pt x="78" y="0"/>
                    <a:pt x="45" y="32"/>
                    <a:pt x="21" y="83"/>
                  </a:cubicBezTo>
                  <a:cubicBezTo>
                    <a:pt x="0" y="149"/>
                    <a:pt x="38" y="219"/>
                    <a:pt x="87" y="252"/>
                  </a:cubicBezTo>
                  <a:cubicBezTo>
                    <a:pt x="97" y="256"/>
                    <a:pt x="108" y="258"/>
                    <a:pt x="118" y="258"/>
                  </a:cubicBezTo>
                  <a:cubicBezTo>
                    <a:pt x="164" y="258"/>
                    <a:pt x="210" y="224"/>
                    <a:pt x="227" y="170"/>
                  </a:cubicBezTo>
                  <a:cubicBezTo>
                    <a:pt x="260" y="100"/>
                    <a:pt x="227" y="30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5" name="Google Shape;19115;p48"/>
            <p:cNvSpPr/>
            <p:nvPr/>
          </p:nvSpPr>
          <p:spPr>
            <a:xfrm>
              <a:off x="4628200" y="28131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36" y="0"/>
                  </a:moveTo>
                  <a:cubicBezTo>
                    <a:pt x="120" y="0"/>
                    <a:pt x="87" y="21"/>
                    <a:pt x="71" y="37"/>
                  </a:cubicBezTo>
                  <a:cubicBezTo>
                    <a:pt x="17" y="87"/>
                    <a:pt x="0" y="157"/>
                    <a:pt x="54" y="227"/>
                  </a:cubicBezTo>
                  <a:cubicBezTo>
                    <a:pt x="71" y="244"/>
                    <a:pt x="87" y="260"/>
                    <a:pt x="120" y="260"/>
                  </a:cubicBezTo>
                  <a:cubicBezTo>
                    <a:pt x="131" y="265"/>
                    <a:pt x="140" y="267"/>
                    <a:pt x="148" y="267"/>
                  </a:cubicBezTo>
                  <a:cubicBezTo>
                    <a:pt x="168" y="267"/>
                    <a:pt x="183" y="255"/>
                    <a:pt x="207" y="244"/>
                  </a:cubicBezTo>
                  <a:cubicBezTo>
                    <a:pt x="223" y="207"/>
                    <a:pt x="240" y="190"/>
                    <a:pt x="240" y="157"/>
                  </a:cubicBezTo>
                  <a:cubicBezTo>
                    <a:pt x="240" y="124"/>
                    <a:pt x="240" y="87"/>
                    <a:pt x="223" y="54"/>
                  </a:cubicBezTo>
                  <a:cubicBezTo>
                    <a:pt x="207" y="37"/>
                    <a:pt x="190" y="21"/>
                    <a:pt x="174" y="21"/>
                  </a:cubicBezTo>
                  <a:cubicBezTo>
                    <a:pt x="157" y="21"/>
                    <a:pt x="15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6" name="Google Shape;19116;p48"/>
            <p:cNvSpPr/>
            <p:nvPr/>
          </p:nvSpPr>
          <p:spPr>
            <a:xfrm>
              <a:off x="4638925" y="2827275"/>
              <a:ext cx="6500" cy="6475"/>
            </a:xfrm>
            <a:custGeom>
              <a:avLst/>
              <a:gdLst/>
              <a:ahLst/>
              <a:cxnLst/>
              <a:rect l="l" t="t" r="r" b="b"/>
              <a:pathLst>
                <a:path w="260" h="259" extrusionOk="0">
                  <a:moveTo>
                    <a:pt x="144" y="0"/>
                  </a:moveTo>
                  <a:cubicBezTo>
                    <a:pt x="98" y="0"/>
                    <a:pt x="51" y="30"/>
                    <a:pt x="37" y="74"/>
                  </a:cubicBezTo>
                  <a:cubicBezTo>
                    <a:pt x="0" y="140"/>
                    <a:pt x="37" y="227"/>
                    <a:pt x="87" y="243"/>
                  </a:cubicBezTo>
                  <a:cubicBezTo>
                    <a:pt x="106" y="254"/>
                    <a:pt x="123" y="258"/>
                    <a:pt x="140" y="258"/>
                  </a:cubicBezTo>
                  <a:cubicBezTo>
                    <a:pt x="183" y="258"/>
                    <a:pt x="216" y="225"/>
                    <a:pt x="243" y="177"/>
                  </a:cubicBezTo>
                  <a:cubicBezTo>
                    <a:pt x="260" y="107"/>
                    <a:pt x="223" y="37"/>
                    <a:pt x="173" y="4"/>
                  </a:cubicBezTo>
                  <a:cubicBezTo>
                    <a:pt x="164" y="1"/>
                    <a:pt x="154" y="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7" name="Google Shape;19117;p48"/>
            <p:cNvSpPr/>
            <p:nvPr/>
          </p:nvSpPr>
          <p:spPr>
            <a:xfrm>
              <a:off x="4635525" y="27968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70" y="1"/>
                    <a:pt x="33" y="17"/>
                    <a:pt x="17" y="55"/>
                  </a:cubicBezTo>
                  <a:cubicBezTo>
                    <a:pt x="0" y="88"/>
                    <a:pt x="0" y="121"/>
                    <a:pt x="0" y="158"/>
                  </a:cubicBezTo>
                  <a:cubicBezTo>
                    <a:pt x="0" y="191"/>
                    <a:pt x="17" y="207"/>
                    <a:pt x="50" y="240"/>
                  </a:cubicBezTo>
                  <a:cubicBezTo>
                    <a:pt x="70" y="261"/>
                    <a:pt x="103" y="261"/>
                    <a:pt x="120" y="261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5"/>
                    <a:pt x="173" y="17"/>
                  </a:cubicBezTo>
                  <a:cubicBezTo>
                    <a:pt x="173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8" name="Google Shape;19118;p48"/>
            <p:cNvSpPr/>
            <p:nvPr/>
          </p:nvSpPr>
          <p:spPr>
            <a:xfrm>
              <a:off x="4638925" y="2873750"/>
              <a:ext cx="6500" cy="6625"/>
            </a:xfrm>
            <a:custGeom>
              <a:avLst/>
              <a:gdLst/>
              <a:ahLst/>
              <a:cxnLst/>
              <a:rect l="l" t="t" r="r" b="b"/>
              <a:pathLst>
                <a:path w="260" h="265" extrusionOk="0">
                  <a:moveTo>
                    <a:pt x="140" y="1"/>
                  </a:moveTo>
                  <a:cubicBezTo>
                    <a:pt x="103" y="1"/>
                    <a:pt x="87" y="17"/>
                    <a:pt x="54" y="34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26" y="262"/>
                    <a:pt x="133" y="265"/>
                    <a:pt x="141" y="265"/>
                  </a:cubicBezTo>
                  <a:cubicBezTo>
                    <a:pt x="159" y="265"/>
                    <a:pt x="178" y="251"/>
                    <a:pt x="190" y="240"/>
                  </a:cubicBezTo>
                  <a:cubicBezTo>
                    <a:pt x="243" y="190"/>
                    <a:pt x="260" y="104"/>
                    <a:pt x="206" y="50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57" y="17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9" name="Google Shape;19119;p48"/>
            <p:cNvSpPr/>
            <p:nvPr/>
          </p:nvSpPr>
          <p:spPr>
            <a:xfrm>
              <a:off x="4640675" y="290590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70" y="1"/>
                    <a:pt x="33" y="38"/>
                    <a:pt x="17" y="55"/>
                  </a:cubicBezTo>
                  <a:cubicBezTo>
                    <a:pt x="0" y="88"/>
                    <a:pt x="0" y="125"/>
                    <a:pt x="0" y="158"/>
                  </a:cubicBezTo>
                  <a:cubicBezTo>
                    <a:pt x="0" y="191"/>
                    <a:pt x="17" y="228"/>
                    <a:pt x="50" y="244"/>
                  </a:cubicBezTo>
                  <a:cubicBezTo>
                    <a:pt x="70" y="261"/>
                    <a:pt x="103" y="261"/>
                    <a:pt x="120" y="261"/>
                  </a:cubicBezTo>
                  <a:cubicBezTo>
                    <a:pt x="190" y="244"/>
                    <a:pt x="223" y="191"/>
                    <a:pt x="223" y="104"/>
                  </a:cubicBezTo>
                  <a:cubicBezTo>
                    <a:pt x="223" y="71"/>
                    <a:pt x="206" y="55"/>
                    <a:pt x="173" y="22"/>
                  </a:cubicBezTo>
                  <a:lnTo>
                    <a:pt x="153" y="22"/>
                  </a:ln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0" name="Google Shape;19120;p48"/>
            <p:cNvSpPr/>
            <p:nvPr/>
          </p:nvSpPr>
          <p:spPr>
            <a:xfrm>
              <a:off x="4641075" y="2810375"/>
              <a:ext cx="5600" cy="6725"/>
            </a:xfrm>
            <a:custGeom>
              <a:avLst/>
              <a:gdLst/>
              <a:ahLst/>
              <a:cxnLst/>
              <a:rect l="l" t="t" r="r" b="b"/>
              <a:pathLst>
                <a:path w="224" h="269" extrusionOk="0">
                  <a:moveTo>
                    <a:pt x="121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87" y="8"/>
                    <a:pt x="54" y="29"/>
                    <a:pt x="34" y="45"/>
                  </a:cubicBezTo>
                  <a:cubicBezTo>
                    <a:pt x="17" y="62"/>
                    <a:pt x="1" y="111"/>
                    <a:pt x="17" y="148"/>
                  </a:cubicBezTo>
                  <a:cubicBezTo>
                    <a:pt x="17" y="181"/>
                    <a:pt x="34" y="214"/>
                    <a:pt x="54" y="235"/>
                  </a:cubicBezTo>
                  <a:cubicBezTo>
                    <a:pt x="71" y="252"/>
                    <a:pt x="104" y="268"/>
                    <a:pt x="137" y="268"/>
                  </a:cubicBezTo>
                  <a:cubicBezTo>
                    <a:pt x="190" y="252"/>
                    <a:pt x="223" y="198"/>
                    <a:pt x="223" y="132"/>
                  </a:cubicBezTo>
                  <a:lnTo>
                    <a:pt x="223" y="111"/>
                  </a:lnTo>
                  <a:cubicBezTo>
                    <a:pt x="223" y="62"/>
                    <a:pt x="190" y="29"/>
                    <a:pt x="157" y="8"/>
                  </a:cubicBezTo>
                  <a:cubicBezTo>
                    <a:pt x="144" y="8"/>
                    <a:pt x="132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1" name="Google Shape;19121;p48"/>
            <p:cNvSpPr/>
            <p:nvPr/>
          </p:nvSpPr>
          <p:spPr>
            <a:xfrm>
              <a:off x="4620875" y="2954125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1" y="154"/>
                    <a:pt x="38" y="236"/>
                    <a:pt x="87" y="257"/>
                  </a:cubicBezTo>
                  <a:cubicBezTo>
                    <a:pt x="102" y="266"/>
                    <a:pt x="117" y="270"/>
                    <a:pt x="131" y="270"/>
                  </a:cubicBezTo>
                  <a:cubicBezTo>
                    <a:pt x="172" y="270"/>
                    <a:pt x="211" y="238"/>
                    <a:pt x="223" y="187"/>
                  </a:cubicBezTo>
                  <a:cubicBezTo>
                    <a:pt x="260" y="117"/>
                    <a:pt x="223" y="30"/>
                    <a:pt x="174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2" name="Google Shape;19122;p48"/>
            <p:cNvSpPr/>
            <p:nvPr/>
          </p:nvSpPr>
          <p:spPr>
            <a:xfrm>
              <a:off x="4618300" y="301765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41" y="0"/>
                  </a:moveTo>
                  <a:cubicBezTo>
                    <a:pt x="104" y="0"/>
                    <a:pt x="87" y="0"/>
                    <a:pt x="54" y="33"/>
                  </a:cubicBezTo>
                  <a:cubicBezTo>
                    <a:pt x="17" y="66"/>
                    <a:pt x="1" y="153"/>
                    <a:pt x="38" y="206"/>
                  </a:cubicBezTo>
                  <a:cubicBezTo>
                    <a:pt x="54" y="239"/>
                    <a:pt x="87" y="256"/>
                    <a:pt x="120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23" y="206"/>
                    <a:pt x="244" y="169"/>
                    <a:pt x="244" y="136"/>
                  </a:cubicBezTo>
                  <a:cubicBezTo>
                    <a:pt x="244" y="103"/>
                    <a:pt x="244" y="66"/>
                    <a:pt x="207" y="50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3" name="Google Shape;19123;p48"/>
            <p:cNvSpPr/>
            <p:nvPr/>
          </p:nvSpPr>
          <p:spPr>
            <a:xfrm>
              <a:off x="4639325" y="28578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38" y="1"/>
                    <a:pt x="1" y="67"/>
                    <a:pt x="21" y="137"/>
                  </a:cubicBezTo>
                  <a:cubicBezTo>
                    <a:pt x="21" y="170"/>
                    <a:pt x="38" y="207"/>
                    <a:pt x="54" y="223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190" y="240"/>
                    <a:pt x="244" y="170"/>
                    <a:pt x="227" y="104"/>
                  </a:cubicBezTo>
                  <a:cubicBezTo>
                    <a:pt x="227" y="67"/>
                    <a:pt x="207" y="34"/>
                    <a:pt x="190" y="17"/>
                  </a:cubicBezTo>
                  <a:cubicBezTo>
                    <a:pt x="174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4" name="Google Shape;19124;p48"/>
            <p:cNvSpPr/>
            <p:nvPr/>
          </p:nvSpPr>
          <p:spPr>
            <a:xfrm>
              <a:off x="4614500" y="303435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03" y="0"/>
                  </a:moveTo>
                  <a:cubicBezTo>
                    <a:pt x="66" y="17"/>
                    <a:pt x="33" y="3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23"/>
                    <a:pt x="50" y="24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7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5" name="Google Shape;19125;p48"/>
            <p:cNvSpPr/>
            <p:nvPr/>
          </p:nvSpPr>
          <p:spPr>
            <a:xfrm>
              <a:off x="4617475" y="28935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71" y="0"/>
                    <a:pt x="50" y="17"/>
                  </a:cubicBezTo>
                  <a:cubicBezTo>
                    <a:pt x="1" y="66"/>
                    <a:pt x="1" y="153"/>
                    <a:pt x="34" y="206"/>
                  </a:cubicBezTo>
                  <a:cubicBezTo>
                    <a:pt x="50" y="239"/>
                    <a:pt x="87" y="256"/>
                    <a:pt x="104" y="256"/>
                  </a:cubicBezTo>
                  <a:cubicBezTo>
                    <a:pt x="137" y="256"/>
                    <a:pt x="174" y="239"/>
                    <a:pt x="190" y="223"/>
                  </a:cubicBezTo>
                  <a:cubicBezTo>
                    <a:pt x="207" y="206"/>
                    <a:pt x="223" y="169"/>
                    <a:pt x="223" y="136"/>
                  </a:cubicBezTo>
                  <a:cubicBezTo>
                    <a:pt x="240" y="103"/>
                    <a:pt x="223" y="66"/>
                    <a:pt x="207" y="50"/>
                  </a:cubicBezTo>
                  <a:cubicBezTo>
                    <a:pt x="190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6" name="Google Shape;19126;p48"/>
            <p:cNvSpPr/>
            <p:nvPr/>
          </p:nvSpPr>
          <p:spPr>
            <a:xfrm>
              <a:off x="4617075" y="29901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20" y="0"/>
                  </a:moveTo>
                  <a:cubicBezTo>
                    <a:pt x="103" y="0"/>
                    <a:pt x="66" y="0"/>
                    <a:pt x="50" y="33"/>
                  </a:cubicBezTo>
                  <a:cubicBezTo>
                    <a:pt x="17" y="54"/>
                    <a:pt x="17" y="87"/>
                    <a:pt x="0" y="120"/>
                  </a:cubicBezTo>
                  <a:cubicBezTo>
                    <a:pt x="0" y="157"/>
                    <a:pt x="17" y="190"/>
                    <a:pt x="33" y="207"/>
                  </a:cubicBezTo>
                  <a:cubicBezTo>
                    <a:pt x="52" y="237"/>
                    <a:pt x="83" y="256"/>
                    <a:pt x="117" y="256"/>
                  </a:cubicBezTo>
                  <a:cubicBezTo>
                    <a:pt x="141" y="256"/>
                    <a:pt x="167" y="246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7" name="Google Shape;19127;p48"/>
            <p:cNvSpPr/>
            <p:nvPr/>
          </p:nvSpPr>
          <p:spPr>
            <a:xfrm>
              <a:off x="4619225" y="28484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34" y="0"/>
                    <a:pt x="1" y="70"/>
                    <a:pt x="1" y="136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67" y="260"/>
                    <a:pt x="104" y="260"/>
                    <a:pt x="137" y="260"/>
                  </a:cubicBezTo>
                  <a:cubicBezTo>
                    <a:pt x="186" y="240"/>
                    <a:pt x="240" y="174"/>
                    <a:pt x="223" y="103"/>
                  </a:cubicBezTo>
                  <a:cubicBezTo>
                    <a:pt x="223" y="70"/>
                    <a:pt x="207" y="33"/>
                    <a:pt x="186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8" name="Google Shape;19128;p48"/>
            <p:cNvSpPr/>
            <p:nvPr/>
          </p:nvSpPr>
          <p:spPr>
            <a:xfrm>
              <a:off x="4620875" y="27982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12" y="0"/>
                  </a:moveTo>
                  <a:cubicBezTo>
                    <a:pt x="71" y="0"/>
                    <a:pt x="32" y="33"/>
                    <a:pt x="17" y="81"/>
                  </a:cubicBezTo>
                  <a:cubicBezTo>
                    <a:pt x="1" y="102"/>
                    <a:pt x="1" y="118"/>
                    <a:pt x="1" y="135"/>
                  </a:cubicBezTo>
                  <a:cubicBezTo>
                    <a:pt x="17" y="184"/>
                    <a:pt x="38" y="238"/>
                    <a:pt x="71" y="254"/>
                  </a:cubicBezTo>
                  <a:cubicBezTo>
                    <a:pt x="84" y="259"/>
                    <a:pt x="96" y="261"/>
                    <a:pt x="108" y="261"/>
                  </a:cubicBezTo>
                  <a:cubicBezTo>
                    <a:pt x="140" y="261"/>
                    <a:pt x="166" y="245"/>
                    <a:pt x="190" y="221"/>
                  </a:cubicBezTo>
                  <a:cubicBezTo>
                    <a:pt x="207" y="205"/>
                    <a:pt x="207" y="184"/>
                    <a:pt x="223" y="168"/>
                  </a:cubicBezTo>
                  <a:cubicBezTo>
                    <a:pt x="244" y="102"/>
                    <a:pt x="207" y="32"/>
                    <a:pt x="157" y="15"/>
                  </a:cubicBezTo>
                  <a:cubicBezTo>
                    <a:pt x="143" y="5"/>
                    <a:pt x="127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9" name="Google Shape;19129;p48"/>
            <p:cNvSpPr/>
            <p:nvPr/>
          </p:nvSpPr>
          <p:spPr>
            <a:xfrm>
              <a:off x="4606350" y="29732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6" y="1"/>
                  </a:moveTo>
                  <a:cubicBezTo>
                    <a:pt x="83" y="1"/>
                    <a:pt x="61" y="14"/>
                    <a:pt x="50" y="26"/>
                  </a:cubicBezTo>
                  <a:cubicBezTo>
                    <a:pt x="0" y="75"/>
                    <a:pt x="0" y="162"/>
                    <a:pt x="33" y="216"/>
                  </a:cubicBezTo>
                  <a:cubicBezTo>
                    <a:pt x="50" y="232"/>
                    <a:pt x="83" y="249"/>
                    <a:pt x="103" y="265"/>
                  </a:cubicBezTo>
                  <a:cubicBezTo>
                    <a:pt x="136" y="265"/>
                    <a:pt x="169" y="249"/>
                    <a:pt x="186" y="232"/>
                  </a:cubicBezTo>
                  <a:cubicBezTo>
                    <a:pt x="239" y="178"/>
                    <a:pt x="239" y="113"/>
                    <a:pt x="207" y="42"/>
                  </a:cubicBezTo>
                  <a:cubicBezTo>
                    <a:pt x="186" y="26"/>
                    <a:pt x="169" y="9"/>
                    <a:pt x="153" y="9"/>
                  </a:cubicBezTo>
                  <a:lnTo>
                    <a:pt x="136" y="9"/>
                  </a:lnTo>
                  <a:cubicBezTo>
                    <a:pt x="127" y="3"/>
                    <a:pt x="116" y="1"/>
                    <a:pt x="1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0" name="Google Shape;19130;p48"/>
            <p:cNvSpPr/>
            <p:nvPr/>
          </p:nvSpPr>
          <p:spPr>
            <a:xfrm>
              <a:off x="4629950" y="298372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7" y="1"/>
                  </a:moveTo>
                  <a:cubicBezTo>
                    <a:pt x="66" y="1"/>
                    <a:pt x="33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23"/>
                    <a:pt x="50" y="240"/>
                  </a:cubicBezTo>
                  <a:cubicBezTo>
                    <a:pt x="66" y="256"/>
                    <a:pt x="104" y="256"/>
                    <a:pt x="120" y="256"/>
                  </a:cubicBezTo>
                  <a:cubicBezTo>
                    <a:pt x="190" y="240"/>
                    <a:pt x="223" y="186"/>
                    <a:pt x="223" y="104"/>
                  </a:cubicBezTo>
                  <a:cubicBezTo>
                    <a:pt x="207" y="67"/>
                    <a:pt x="207" y="50"/>
                    <a:pt x="170" y="17"/>
                  </a:cubicBezTo>
                  <a:lnTo>
                    <a:pt x="153" y="17"/>
                  </a:lnTo>
                  <a:cubicBezTo>
                    <a:pt x="137" y="1"/>
                    <a:pt x="10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1" name="Google Shape;19131;p48"/>
            <p:cNvSpPr/>
            <p:nvPr/>
          </p:nvSpPr>
          <p:spPr>
            <a:xfrm>
              <a:off x="4608400" y="2909825"/>
              <a:ext cx="5700" cy="6425"/>
            </a:xfrm>
            <a:custGeom>
              <a:avLst/>
              <a:gdLst/>
              <a:ahLst/>
              <a:cxnLst/>
              <a:rect l="l" t="t" r="r" b="b"/>
              <a:pathLst>
                <a:path w="228" h="257" extrusionOk="0">
                  <a:moveTo>
                    <a:pt x="104" y="1"/>
                  </a:moveTo>
                  <a:cubicBezTo>
                    <a:pt x="71" y="1"/>
                    <a:pt x="54" y="17"/>
                    <a:pt x="38" y="34"/>
                  </a:cubicBezTo>
                  <a:cubicBezTo>
                    <a:pt x="21" y="50"/>
                    <a:pt x="1" y="104"/>
                    <a:pt x="1" y="137"/>
                  </a:cubicBezTo>
                  <a:cubicBezTo>
                    <a:pt x="21" y="174"/>
                    <a:pt x="21" y="207"/>
                    <a:pt x="54" y="223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0" y="240"/>
                    <a:pt x="228" y="190"/>
                    <a:pt x="228" y="120"/>
                  </a:cubicBezTo>
                  <a:lnTo>
                    <a:pt x="228" y="104"/>
                  </a:lnTo>
                  <a:cubicBezTo>
                    <a:pt x="228" y="50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2" name="Google Shape;19132;p48"/>
            <p:cNvSpPr/>
            <p:nvPr/>
          </p:nvSpPr>
          <p:spPr>
            <a:xfrm>
              <a:off x="4608000" y="300517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87" y="0"/>
                  </a:moveTo>
                  <a:cubicBezTo>
                    <a:pt x="70" y="17"/>
                    <a:pt x="37" y="33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90"/>
                    <a:pt x="17" y="223"/>
                    <a:pt x="37" y="239"/>
                  </a:cubicBezTo>
                  <a:cubicBezTo>
                    <a:pt x="61" y="251"/>
                    <a:pt x="76" y="265"/>
                    <a:pt x="94" y="265"/>
                  </a:cubicBezTo>
                  <a:cubicBezTo>
                    <a:pt x="102" y="265"/>
                    <a:pt x="110" y="262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06" y="87"/>
                    <a:pt x="190" y="50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20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3" name="Google Shape;19133;p48"/>
            <p:cNvSpPr/>
            <p:nvPr/>
          </p:nvSpPr>
          <p:spPr>
            <a:xfrm>
              <a:off x="4611500" y="28656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1"/>
                  </a:moveTo>
                  <a:cubicBezTo>
                    <a:pt x="83" y="1"/>
                    <a:pt x="66" y="1"/>
                    <a:pt x="33" y="34"/>
                  </a:cubicBezTo>
                  <a:cubicBezTo>
                    <a:pt x="17" y="50"/>
                    <a:pt x="1" y="87"/>
                    <a:pt x="1" y="120"/>
                  </a:cubicBezTo>
                  <a:cubicBezTo>
                    <a:pt x="1" y="153"/>
                    <a:pt x="1" y="191"/>
                    <a:pt x="17" y="207"/>
                  </a:cubicBezTo>
                  <a:cubicBezTo>
                    <a:pt x="33" y="240"/>
                    <a:pt x="66" y="257"/>
                    <a:pt x="104" y="257"/>
                  </a:cubicBezTo>
                  <a:cubicBezTo>
                    <a:pt x="120" y="257"/>
                    <a:pt x="153" y="257"/>
                    <a:pt x="170" y="224"/>
                  </a:cubicBezTo>
                  <a:cubicBezTo>
                    <a:pt x="223" y="191"/>
                    <a:pt x="240" y="104"/>
                    <a:pt x="186" y="50"/>
                  </a:cubicBezTo>
                  <a:cubicBezTo>
                    <a:pt x="186" y="34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4" name="Google Shape;19134;p48"/>
            <p:cNvSpPr/>
            <p:nvPr/>
          </p:nvSpPr>
          <p:spPr>
            <a:xfrm>
              <a:off x="4603250" y="3022375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87" y="1"/>
                  </a:moveTo>
                  <a:cubicBezTo>
                    <a:pt x="87" y="17"/>
                    <a:pt x="71" y="17"/>
                    <a:pt x="71" y="17"/>
                  </a:cubicBezTo>
                  <a:cubicBezTo>
                    <a:pt x="21" y="34"/>
                    <a:pt x="1" y="104"/>
                    <a:pt x="1" y="153"/>
                  </a:cubicBezTo>
                  <a:cubicBezTo>
                    <a:pt x="1" y="186"/>
                    <a:pt x="21" y="223"/>
                    <a:pt x="54" y="240"/>
                  </a:cubicBezTo>
                  <a:cubicBezTo>
                    <a:pt x="66" y="252"/>
                    <a:pt x="86" y="263"/>
                    <a:pt x="104" y="263"/>
                  </a:cubicBezTo>
                  <a:cubicBezTo>
                    <a:pt x="111" y="263"/>
                    <a:pt x="118" y="261"/>
                    <a:pt x="124" y="256"/>
                  </a:cubicBezTo>
                  <a:cubicBezTo>
                    <a:pt x="190" y="256"/>
                    <a:pt x="227" y="186"/>
                    <a:pt x="227" y="120"/>
                  </a:cubicBezTo>
                  <a:cubicBezTo>
                    <a:pt x="227" y="104"/>
                    <a:pt x="207" y="83"/>
                    <a:pt x="207" y="83"/>
                  </a:cubicBezTo>
                  <a:cubicBezTo>
                    <a:pt x="207" y="50"/>
                    <a:pt x="174" y="34"/>
                    <a:pt x="157" y="17"/>
                  </a:cubicBezTo>
                  <a:cubicBezTo>
                    <a:pt x="141" y="1"/>
                    <a:pt x="10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5" name="Google Shape;19135;p48"/>
            <p:cNvSpPr/>
            <p:nvPr/>
          </p:nvSpPr>
          <p:spPr>
            <a:xfrm>
              <a:off x="4599850" y="29897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1"/>
                    <a:pt x="34" y="224"/>
                    <a:pt x="54" y="240"/>
                  </a:cubicBezTo>
                  <a:cubicBezTo>
                    <a:pt x="77" y="252"/>
                    <a:pt x="92" y="265"/>
                    <a:pt x="111" y="265"/>
                  </a:cubicBezTo>
                  <a:cubicBezTo>
                    <a:pt x="118" y="265"/>
                    <a:pt x="127" y="263"/>
                    <a:pt x="137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3" y="191"/>
                    <a:pt x="240" y="153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6" name="Google Shape;19136;p48"/>
            <p:cNvSpPr/>
            <p:nvPr/>
          </p:nvSpPr>
          <p:spPr>
            <a:xfrm>
              <a:off x="4606750" y="2957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34" y="17"/>
                    <a:pt x="1" y="87"/>
                    <a:pt x="1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67" y="261"/>
                    <a:pt x="104" y="261"/>
                    <a:pt x="137" y="261"/>
                  </a:cubicBezTo>
                  <a:cubicBezTo>
                    <a:pt x="191" y="244"/>
                    <a:pt x="240" y="174"/>
                    <a:pt x="223" y="104"/>
                  </a:cubicBezTo>
                  <a:cubicBezTo>
                    <a:pt x="223" y="71"/>
                    <a:pt x="207" y="55"/>
                    <a:pt x="191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7" name="Google Shape;19137;p48"/>
            <p:cNvSpPr/>
            <p:nvPr/>
          </p:nvSpPr>
          <p:spPr>
            <a:xfrm>
              <a:off x="4606350" y="2926425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44" y="1"/>
                  </a:moveTo>
                  <a:cubicBezTo>
                    <a:pt x="99" y="1"/>
                    <a:pt x="47" y="36"/>
                    <a:pt x="33" y="91"/>
                  </a:cubicBezTo>
                  <a:cubicBezTo>
                    <a:pt x="0" y="145"/>
                    <a:pt x="33" y="231"/>
                    <a:pt x="83" y="248"/>
                  </a:cubicBezTo>
                  <a:cubicBezTo>
                    <a:pt x="97" y="257"/>
                    <a:pt x="112" y="261"/>
                    <a:pt x="128" y="261"/>
                  </a:cubicBezTo>
                  <a:cubicBezTo>
                    <a:pt x="171" y="261"/>
                    <a:pt x="215" y="229"/>
                    <a:pt x="239" y="178"/>
                  </a:cubicBezTo>
                  <a:cubicBezTo>
                    <a:pt x="256" y="108"/>
                    <a:pt x="223" y="42"/>
                    <a:pt x="169" y="5"/>
                  </a:cubicBezTo>
                  <a:cubicBezTo>
                    <a:pt x="162" y="2"/>
                    <a:pt x="153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8" name="Google Shape;19138;p48"/>
            <p:cNvSpPr/>
            <p:nvPr/>
          </p:nvSpPr>
          <p:spPr>
            <a:xfrm>
              <a:off x="4632525" y="28904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0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40" y="124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9" name="Google Shape;19139;p48"/>
            <p:cNvSpPr/>
            <p:nvPr/>
          </p:nvSpPr>
          <p:spPr>
            <a:xfrm>
              <a:off x="4620050" y="29235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7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71"/>
                    <a:pt x="1" y="158"/>
                    <a:pt x="50" y="207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53" y="261"/>
                    <a:pt x="174" y="261"/>
                    <a:pt x="207" y="244"/>
                  </a:cubicBezTo>
                  <a:cubicBezTo>
                    <a:pt x="240" y="191"/>
                    <a:pt x="256" y="104"/>
                    <a:pt x="223" y="55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0" name="Google Shape;19140;p48"/>
            <p:cNvSpPr/>
            <p:nvPr/>
          </p:nvSpPr>
          <p:spPr>
            <a:xfrm>
              <a:off x="4629025" y="29410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7" y="1"/>
                  </a:moveTo>
                  <a:cubicBezTo>
                    <a:pt x="101" y="1"/>
                    <a:pt x="48" y="33"/>
                    <a:pt x="21" y="92"/>
                  </a:cubicBezTo>
                  <a:cubicBezTo>
                    <a:pt x="0" y="162"/>
                    <a:pt x="38" y="228"/>
                    <a:pt x="87" y="244"/>
                  </a:cubicBezTo>
                  <a:cubicBezTo>
                    <a:pt x="102" y="254"/>
                    <a:pt x="117" y="259"/>
                    <a:pt x="133" y="259"/>
                  </a:cubicBezTo>
                  <a:cubicBezTo>
                    <a:pt x="174" y="259"/>
                    <a:pt x="217" y="226"/>
                    <a:pt x="244" y="178"/>
                  </a:cubicBezTo>
                  <a:cubicBezTo>
                    <a:pt x="260" y="108"/>
                    <a:pt x="227" y="38"/>
                    <a:pt x="174" y="5"/>
                  </a:cubicBezTo>
                  <a:cubicBezTo>
                    <a:pt x="165" y="2"/>
                    <a:pt x="156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1" name="Google Shape;19141;p48"/>
            <p:cNvSpPr/>
            <p:nvPr/>
          </p:nvSpPr>
          <p:spPr>
            <a:xfrm>
              <a:off x="4635925" y="2923125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87" y="0"/>
                    <a:pt x="87" y="17"/>
                    <a:pt x="71" y="17"/>
                  </a:cubicBezTo>
                  <a:cubicBezTo>
                    <a:pt x="17" y="33"/>
                    <a:pt x="1" y="104"/>
                    <a:pt x="1" y="157"/>
                  </a:cubicBezTo>
                  <a:cubicBezTo>
                    <a:pt x="1" y="190"/>
                    <a:pt x="17" y="223"/>
                    <a:pt x="54" y="240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23" y="104"/>
                    <a:pt x="223" y="87"/>
                    <a:pt x="207" y="87"/>
                  </a:cubicBezTo>
                  <a:cubicBezTo>
                    <a:pt x="207" y="54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2" name="Google Shape;19142;p48"/>
            <p:cNvSpPr/>
            <p:nvPr/>
          </p:nvSpPr>
          <p:spPr>
            <a:xfrm>
              <a:off x="4625625" y="2907775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29" y="0"/>
                  </a:moveTo>
                  <a:cubicBezTo>
                    <a:pt x="120" y="0"/>
                    <a:pt x="112" y="4"/>
                    <a:pt x="103" y="13"/>
                  </a:cubicBezTo>
                  <a:cubicBezTo>
                    <a:pt x="33" y="13"/>
                    <a:pt x="0" y="83"/>
                    <a:pt x="0" y="153"/>
                  </a:cubicBezTo>
                  <a:cubicBezTo>
                    <a:pt x="0" y="186"/>
                    <a:pt x="17" y="219"/>
                    <a:pt x="54" y="235"/>
                  </a:cubicBezTo>
                  <a:cubicBezTo>
                    <a:pt x="70" y="256"/>
                    <a:pt x="103" y="272"/>
                    <a:pt x="136" y="272"/>
                  </a:cubicBezTo>
                  <a:cubicBezTo>
                    <a:pt x="190" y="256"/>
                    <a:pt x="223" y="186"/>
                    <a:pt x="223" y="116"/>
                  </a:cubicBezTo>
                  <a:cubicBezTo>
                    <a:pt x="223" y="83"/>
                    <a:pt x="206" y="50"/>
                    <a:pt x="174" y="29"/>
                  </a:cubicBezTo>
                  <a:lnTo>
                    <a:pt x="157" y="13"/>
                  </a:lnTo>
                  <a:cubicBezTo>
                    <a:pt x="147" y="4"/>
                    <a:pt x="137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3" name="Google Shape;19143;p48"/>
            <p:cNvSpPr/>
            <p:nvPr/>
          </p:nvSpPr>
          <p:spPr>
            <a:xfrm>
              <a:off x="4623875" y="28783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7" y="1"/>
                  </a:moveTo>
                  <a:cubicBezTo>
                    <a:pt x="118" y="1"/>
                    <a:pt x="110" y="3"/>
                    <a:pt x="103" y="8"/>
                  </a:cubicBezTo>
                  <a:cubicBezTo>
                    <a:pt x="54" y="8"/>
                    <a:pt x="0" y="74"/>
                    <a:pt x="21" y="144"/>
                  </a:cubicBezTo>
                  <a:cubicBezTo>
                    <a:pt x="21" y="177"/>
                    <a:pt x="37" y="214"/>
                    <a:pt x="70" y="231"/>
                  </a:cubicBezTo>
                  <a:cubicBezTo>
                    <a:pt x="87" y="247"/>
                    <a:pt x="124" y="264"/>
                    <a:pt x="140" y="264"/>
                  </a:cubicBezTo>
                  <a:cubicBezTo>
                    <a:pt x="173" y="247"/>
                    <a:pt x="206" y="231"/>
                    <a:pt x="227" y="214"/>
                  </a:cubicBezTo>
                  <a:cubicBezTo>
                    <a:pt x="244" y="177"/>
                    <a:pt x="244" y="144"/>
                    <a:pt x="244" y="111"/>
                  </a:cubicBezTo>
                  <a:cubicBezTo>
                    <a:pt x="227" y="74"/>
                    <a:pt x="227" y="41"/>
                    <a:pt x="190" y="25"/>
                  </a:cubicBezTo>
                  <a:lnTo>
                    <a:pt x="173" y="8"/>
                  </a:lnTo>
                  <a:cubicBezTo>
                    <a:pt x="162" y="8"/>
                    <a:pt x="144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4" name="Google Shape;19144;p48"/>
            <p:cNvSpPr/>
            <p:nvPr/>
          </p:nvSpPr>
          <p:spPr>
            <a:xfrm>
              <a:off x="4623875" y="2828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9" y="0"/>
                  </a:moveTo>
                  <a:cubicBezTo>
                    <a:pt x="82" y="0"/>
                    <a:pt x="35" y="33"/>
                    <a:pt x="21" y="91"/>
                  </a:cubicBezTo>
                  <a:cubicBezTo>
                    <a:pt x="0" y="161"/>
                    <a:pt x="37" y="227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2" y="229"/>
                    <a:pt x="227" y="177"/>
                  </a:cubicBezTo>
                  <a:cubicBezTo>
                    <a:pt x="244" y="107"/>
                    <a:pt x="227" y="41"/>
                    <a:pt x="157" y="4"/>
                  </a:cubicBezTo>
                  <a:cubicBezTo>
                    <a:pt x="148" y="1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5" name="Google Shape;19145;p48"/>
            <p:cNvSpPr/>
            <p:nvPr/>
          </p:nvSpPr>
          <p:spPr>
            <a:xfrm>
              <a:off x="4625625" y="28628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33" y="8"/>
                    <a:pt x="0" y="74"/>
                    <a:pt x="17" y="144"/>
                  </a:cubicBezTo>
                  <a:cubicBezTo>
                    <a:pt x="17" y="214"/>
                    <a:pt x="70" y="263"/>
                    <a:pt x="136" y="263"/>
                  </a:cubicBezTo>
                  <a:cubicBezTo>
                    <a:pt x="174" y="247"/>
                    <a:pt x="190" y="230"/>
                    <a:pt x="206" y="214"/>
                  </a:cubicBezTo>
                  <a:cubicBezTo>
                    <a:pt x="223" y="177"/>
                    <a:pt x="239" y="144"/>
                    <a:pt x="223" y="111"/>
                  </a:cubicBezTo>
                  <a:cubicBezTo>
                    <a:pt x="223" y="74"/>
                    <a:pt x="206" y="41"/>
                    <a:pt x="190" y="24"/>
                  </a:cubicBezTo>
                  <a:cubicBezTo>
                    <a:pt x="174" y="24"/>
                    <a:pt x="174" y="8"/>
                    <a:pt x="157" y="8"/>
                  </a:cubicBez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6" name="Google Shape;19146;p48"/>
            <p:cNvSpPr/>
            <p:nvPr/>
          </p:nvSpPr>
          <p:spPr>
            <a:xfrm>
              <a:off x="4619225" y="2970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41"/>
                  </a:cubicBezTo>
                  <a:cubicBezTo>
                    <a:pt x="17" y="174"/>
                    <a:pt x="34" y="207"/>
                    <a:pt x="67" y="228"/>
                  </a:cubicBezTo>
                  <a:cubicBezTo>
                    <a:pt x="83" y="261"/>
                    <a:pt x="120" y="261"/>
                    <a:pt x="137" y="261"/>
                  </a:cubicBezTo>
                  <a:cubicBezTo>
                    <a:pt x="207" y="244"/>
                    <a:pt x="240" y="174"/>
                    <a:pt x="240" y="104"/>
                  </a:cubicBezTo>
                  <a:cubicBezTo>
                    <a:pt x="223" y="71"/>
                    <a:pt x="223" y="38"/>
                    <a:pt x="186" y="21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7" name="Google Shape;19147;p48"/>
            <p:cNvSpPr/>
            <p:nvPr/>
          </p:nvSpPr>
          <p:spPr>
            <a:xfrm>
              <a:off x="4818475" y="3042150"/>
              <a:ext cx="5575" cy="3450"/>
            </a:xfrm>
            <a:custGeom>
              <a:avLst/>
              <a:gdLst/>
              <a:ahLst/>
              <a:cxnLst/>
              <a:rect l="l" t="t" r="r" b="b"/>
              <a:pathLst>
                <a:path w="223" h="138" extrusionOk="0">
                  <a:moveTo>
                    <a:pt x="110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00"/>
                    <a:pt x="0" y="117"/>
                    <a:pt x="0" y="117"/>
                  </a:cubicBezTo>
                  <a:lnTo>
                    <a:pt x="223" y="137"/>
                  </a:lnTo>
                  <a:cubicBezTo>
                    <a:pt x="223" y="84"/>
                    <a:pt x="206" y="34"/>
                    <a:pt x="153" y="14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8" name="Google Shape;19148;p48"/>
            <p:cNvSpPr/>
            <p:nvPr/>
          </p:nvSpPr>
          <p:spPr>
            <a:xfrm>
              <a:off x="4739000" y="30287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0"/>
                  </a:moveTo>
                  <a:cubicBezTo>
                    <a:pt x="34" y="17"/>
                    <a:pt x="1" y="87"/>
                    <a:pt x="17" y="157"/>
                  </a:cubicBezTo>
                  <a:cubicBezTo>
                    <a:pt x="17" y="215"/>
                    <a:pt x="58" y="263"/>
                    <a:pt x="113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74"/>
                    <a:pt x="240" y="137"/>
                    <a:pt x="223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9" name="Google Shape;19149;p48"/>
            <p:cNvSpPr/>
            <p:nvPr/>
          </p:nvSpPr>
          <p:spPr>
            <a:xfrm>
              <a:off x="4664275" y="30107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4" y="17"/>
                    <a:pt x="0" y="88"/>
                    <a:pt x="17" y="158"/>
                  </a:cubicBezTo>
                  <a:cubicBezTo>
                    <a:pt x="17" y="191"/>
                    <a:pt x="33" y="224"/>
                    <a:pt x="54" y="240"/>
                  </a:cubicBezTo>
                  <a:cubicBezTo>
                    <a:pt x="78" y="255"/>
                    <a:pt x="101" y="267"/>
                    <a:pt x="119" y="267"/>
                  </a:cubicBezTo>
                  <a:cubicBezTo>
                    <a:pt x="126" y="267"/>
                    <a:pt x="132" y="265"/>
                    <a:pt x="136" y="261"/>
                  </a:cubicBezTo>
                  <a:cubicBezTo>
                    <a:pt x="174" y="261"/>
                    <a:pt x="190" y="240"/>
                    <a:pt x="207" y="207"/>
                  </a:cubicBezTo>
                  <a:cubicBezTo>
                    <a:pt x="223" y="191"/>
                    <a:pt x="240" y="158"/>
                    <a:pt x="240" y="121"/>
                  </a:cubicBezTo>
                  <a:cubicBezTo>
                    <a:pt x="223" y="88"/>
                    <a:pt x="207" y="55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0" name="Google Shape;19150;p48"/>
            <p:cNvSpPr/>
            <p:nvPr/>
          </p:nvSpPr>
          <p:spPr>
            <a:xfrm>
              <a:off x="4752300" y="3039900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41" y="1"/>
                  </a:moveTo>
                  <a:cubicBezTo>
                    <a:pt x="103" y="1"/>
                    <a:pt x="87" y="1"/>
                    <a:pt x="54" y="21"/>
                  </a:cubicBezTo>
                  <a:cubicBezTo>
                    <a:pt x="17" y="71"/>
                    <a:pt x="0" y="141"/>
                    <a:pt x="38" y="190"/>
                  </a:cubicBezTo>
                  <a:lnTo>
                    <a:pt x="223" y="190"/>
                  </a:lnTo>
                  <a:cubicBezTo>
                    <a:pt x="244" y="157"/>
                    <a:pt x="244" y="87"/>
                    <a:pt x="207" y="54"/>
                  </a:cubicBezTo>
                  <a:cubicBezTo>
                    <a:pt x="207" y="38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1" name="Google Shape;19151;p48"/>
            <p:cNvSpPr/>
            <p:nvPr/>
          </p:nvSpPr>
          <p:spPr>
            <a:xfrm>
              <a:off x="4744975" y="3008650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31" y="1"/>
                  </a:moveTo>
                  <a:cubicBezTo>
                    <a:pt x="91" y="1"/>
                    <a:pt x="50" y="32"/>
                    <a:pt x="38" y="84"/>
                  </a:cubicBezTo>
                  <a:cubicBezTo>
                    <a:pt x="1" y="154"/>
                    <a:pt x="38" y="241"/>
                    <a:pt x="87" y="257"/>
                  </a:cubicBezTo>
                  <a:cubicBezTo>
                    <a:pt x="106" y="266"/>
                    <a:pt x="123" y="270"/>
                    <a:pt x="139" y="270"/>
                  </a:cubicBezTo>
                  <a:cubicBezTo>
                    <a:pt x="183" y="270"/>
                    <a:pt x="217" y="239"/>
                    <a:pt x="244" y="187"/>
                  </a:cubicBezTo>
                  <a:cubicBezTo>
                    <a:pt x="260" y="117"/>
                    <a:pt x="227" y="34"/>
                    <a:pt x="174" y="14"/>
                  </a:cubicBezTo>
                  <a:cubicBezTo>
                    <a:pt x="161" y="5"/>
                    <a:pt x="146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2" name="Google Shape;19152;p48"/>
            <p:cNvSpPr/>
            <p:nvPr/>
          </p:nvSpPr>
          <p:spPr>
            <a:xfrm>
              <a:off x="4698600" y="3035900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18" y="1"/>
                  </a:moveTo>
                  <a:cubicBezTo>
                    <a:pt x="109" y="1"/>
                    <a:pt x="99" y="3"/>
                    <a:pt x="87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81"/>
                    <a:pt x="21" y="214"/>
                    <a:pt x="54" y="231"/>
                  </a:cubicBezTo>
                  <a:cubicBezTo>
                    <a:pt x="70" y="247"/>
                    <a:pt x="103" y="264"/>
                    <a:pt x="124" y="264"/>
                  </a:cubicBezTo>
                  <a:cubicBezTo>
                    <a:pt x="157" y="247"/>
                    <a:pt x="190" y="231"/>
                    <a:pt x="207" y="214"/>
                  </a:cubicBezTo>
                  <a:cubicBezTo>
                    <a:pt x="227" y="181"/>
                    <a:pt x="227" y="144"/>
                    <a:pt x="227" y="111"/>
                  </a:cubicBezTo>
                  <a:cubicBezTo>
                    <a:pt x="227" y="78"/>
                    <a:pt x="207" y="41"/>
                    <a:pt x="174" y="25"/>
                  </a:cubicBezTo>
                  <a:lnTo>
                    <a:pt x="157" y="8"/>
                  </a:lnTo>
                  <a:cubicBezTo>
                    <a:pt x="146" y="8"/>
                    <a:pt x="135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3" name="Google Shape;19153;p48"/>
            <p:cNvSpPr/>
            <p:nvPr/>
          </p:nvSpPr>
          <p:spPr>
            <a:xfrm>
              <a:off x="4666025" y="29952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7"/>
                    <a:pt x="1" y="157"/>
                  </a:cubicBezTo>
                  <a:cubicBezTo>
                    <a:pt x="15" y="215"/>
                    <a:pt x="55" y="263"/>
                    <a:pt x="111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70" y="260"/>
                    <a:pt x="190" y="240"/>
                    <a:pt x="207" y="207"/>
                  </a:cubicBezTo>
                  <a:cubicBezTo>
                    <a:pt x="223" y="190"/>
                    <a:pt x="223" y="157"/>
                    <a:pt x="223" y="120"/>
                  </a:cubicBezTo>
                  <a:cubicBezTo>
                    <a:pt x="223" y="87"/>
                    <a:pt x="207" y="54"/>
                    <a:pt x="190" y="33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4" name="Google Shape;19154;p48"/>
            <p:cNvSpPr/>
            <p:nvPr/>
          </p:nvSpPr>
          <p:spPr>
            <a:xfrm>
              <a:off x="4679325" y="3006925"/>
              <a:ext cx="5600" cy="6000"/>
            </a:xfrm>
            <a:custGeom>
              <a:avLst/>
              <a:gdLst/>
              <a:ahLst/>
              <a:cxnLst/>
              <a:rect l="l" t="t" r="r" b="b"/>
              <a:pathLst>
                <a:path w="224" h="240" extrusionOk="0">
                  <a:moveTo>
                    <a:pt x="70" y="0"/>
                  </a:moveTo>
                  <a:cubicBezTo>
                    <a:pt x="70" y="17"/>
                    <a:pt x="50" y="17"/>
                    <a:pt x="50" y="17"/>
                  </a:cubicBezTo>
                  <a:cubicBezTo>
                    <a:pt x="0" y="50"/>
                    <a:pt x="0" y="136"/>
                    <a:pt x="33" y="186"/>
                  </a:cubicBezTo>
                  <a:cubicBezTo>
                    <a:pt x="50" y="223"/>
                    <a:pt x="87" y="240"/>
                    <a:pt x="120" y="240"/>
                  </a:cubicBezTo>
                  <a:cubicBezTo>
                    <a:pt x="136" y="240"/>
                    <a:pt x="174" y="240"/>
                    <a:pt x="190" y="223"/>
                  </a:cubicBezTo>
                  <a:cubicBezTo>
                    <a:pt x="207" y="207"/>
                    <a:pt x="223" y="186"/>
                    <a:pt x="223" y="169"/>
                  </a:cubicBezTo>
                  <a:cubicBezTo>
                    <a:pt x="174" y="120"/>
                    <a:pt x="120" y="66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5" name="Google Shape;19155;p48"/>
            <p:cNvSpPr/>
            <p:nvPr/>
          </p:nvSpPr>
          <p:spPr>
            <a:xfrm>
              <a:off x="4755800" y="2998275"/>
              <a:ext cx="2100" cy="1350"/>
            </a:xfrm>
            <a:custGeom>
              <a:avLst/>
              <a:gdLst/>
              <a:ahLst/>
              <a:cxnLst/>
              <a:rect l="l" t="t" r="r" b="b"/>
              <a:pathLst>
                <a:path w="84" h="54" extrusionOk="0">
                  <a:moveTo>
                    <a:pt x="83" y="0"/>
                  </a:moveTo>
                  <a:cubicBezTo>
                    <a:pt x="50" y="17"/>
                    <a:pt x="34" y="37"/>
                    <a:pt x="1" y="54"/>
                  </a:cubicBezTo>
                  <a:cubicBezTo>
                    <a:pt x="34" y="54"/>
                    <a:pt x="67" y="37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6" name="Google Shape;19156;p48"/>
            <p:cNvSpPr/>
            <p:nvPr/>
          </p:nvSpPr>
          <p:spPr>
            <a:xfrm>
              <a:off x="4911650" y="298157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4" y="239"/>
                  </a:cubicBezTo>
                  <a:cubicBezTo>
                    <a:pt x="66" y="251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23" y="87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7" name="Google Shape;19157;p48"/>
            <p:cNvSpPr/>
            <p:nvPr/>
          </p:nvSpPr>
          <p:spPr>
            <a:xfrm>
              <a:off x="4903500" y="2998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71" y="21"/>
                    <a:pt x="50" y="38"/>
                  </a:cubicBezTo>
                  <a:cubicBezTo>
                    <a:pt x="34" y="54"/>
                    <a:pt x="17" y="87"/>
                    <a:pt x="17" y="124"/>
                  </a:cubicBezTo>
                  <a:cubicBezTo>
                    <a:pt x="1" y="157"/>
                    <a:pt x="17" y="190"/>
                    <a:pt x="34" y="227"/>
                  </a:cubicBezTo>
                  <a:cubicBezTo>
                    <a:pt x="50" y="244"/>
                    <a:pt x="87" y="260"/>
                    <a:pt x="104" y="260"/>
                  </a:cubicBezTo>
                  <a:cubicBezTo>
                    <a:pt x="113" y="265"/>
                    <a:pt x="123" y="267"/>
                    <a:pt x="133" y="267"/>
                  </a:cubicBezTo>
                  <a:cubicBezTo>
                    <a:pt x="157" y="267"/>
                    <a:pt x="179" y="255"/>
                    <a:pt x="190" y="244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0" y="38"/>
                    <a:pt x="174" y="21"/>
                    <a:pt x="153" y="21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8" name="Google Shape;19158;p48"/>
            <p:cNvSpPr/>
            <p:nvPr/>
          </p:nvSpPr>
          <p:spPr>
            <a:xfrm>
              <a:off x="4903925" y="296652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57" y="0"/>
                  </a:moveTo>
                  <a:cubicBezTo>
                    <a:pt x="120" y="0"/>
                    <a:pt x="87" y="0"/>
                    <a:pt x="70" y="17"/>
                  </a:cubicBezTo>
                  <a:cubicBezTo>
                    <a:pt x="54" y="33"/>
                    <a:pt x="33" y="50"/>
                    <a:pt x="17" y="87"/>
                  </a:cubicBezTo>
                  <a:cubicBezTo>
                    <a:pt x="0" y="103"/>
                    <a:pt x="0" y="136"/>
                    <a:pt x="17" y="173"/>
                  </a:cubicBezTo>
                  <a:cubicBezTo>
                    <a:pt x="17" y="206"/>
                    <a:pt x="54" y="239"/>
                    <a:pt x="87" y="239"/>
                  </a:cubicBezTo>
                  <a:cubicBezTo>
                    <a:pt x="100" y="249"/>
                    <a:pt x="115" y="254"/>
                    <a:pt x="130" y="254"/>
                  </a:cubicBezTo>
                  <a:cubicBezTo>
                    <a:pt x="170" y="254"/>
                    <a:pt x="211" y="221"/>
                    <a:pt x="223" y="173"/>
                  </a:cubicBezTo>
                  <a:cubicBezTo>
                    <a:pt x="239" y="103"/>
                    <a:pt x="223" y="33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9" name="Google Shape;19159;p48"/>
            <p:cNvSpPr/>
            <p:nvPr/>
          </p:nvSpPr>
          <p:spPr>
            <a:xfrm>
              <a:off x="4909475" y="302660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41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87"/>
                    <a:pt x="1" y="158"/>
                    <a:pt x="54" y="224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31" y="265"/>
                    <a:pt x="140" y="267"/>
                    <a:pt x="149" y="267"/>
                  </a:cubicBezTo>
                  <a:cubicBezTo>
                    <a:pt x="169" y="267"/>
                    <a:pt x="184" y="256"/>
                    <a:pt x="207" y="244"/>
                  </a:cubicBezTo>
                  <a:cubicBezTo>
                    <a:pt x="223" y="207"/>
                    <a:pt x="244" y="191"/>
                    <a:pt x="244" y="158"/>
                  </a:cubicBezTo>
                  <a:cubicBezTo>
                    <a:pt x="244" y="120"/>
                    <a:pt x="244" y="87"/>
                    <a:pt x="223" y="54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7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0" name="Google Shape;19160;p48"/>
            <p:cNvSpPr/>
            <p:nvPr/>
          </p:nvSpPr>
          <p:spPr>
            <a:xfrm>
              <a:off x="4906075" y="29489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1" y="154"/>
                    <a:pt x="17" y="220"/>
                    <a:pt x="87" y="257"/>
                  </a:cubicBezTo>
                  <a:lnTo>
                    <a:pt x="137" y="257"/>
                  </a:lnTo>
                  <a:cubicBezTo>
                    <a:pt x="174" y="257"/>
                    <a:pt x="207" y="220"/>
                    <a:pt x="223" y="170"/>
                  </a:cubicBezTo>
                  <a:cubicBezTo>
                    <a:pt x="240" y="133"/>
                    <a:pt x="223" y="84"/>
                    <a:pt x="207" y="51"/>
                  </a:cubicBezTo>
                  <a:cubicBezTo>
                    <a:pt x="190" y="30"/>
                    <a:pt x="174" y="14"/>
                    <a:pt x="153" y="14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1" name="Google Shape;19161;p48"/>
            <p:cNvSpPr/>
            <p:nvPr/>
          </p:nvSpPr>
          <p:spPr>
            <a:xfrm>
              <a:off x="4848575" y="3041150"/>
              <a:ext cx="6000" cy="4450"/>
            </a:xfrm>
            <a:custGeom>
              <a:avLst/>
              <a:gdLst/>
              <a:ahLst/>
              <a:cxnLst/>
              <a:rect l="l" t="t" r="r" b="b"/>
              <a:pathLst>
                <a:path w="240" h="178" extrusionOk="0">
                  <a:moveTo>
                    <a:pt x="126" y="0"/>
                  </a:moveTo>
                  <a:cubicBezTo>
                    <a:pt x="81" y="0"/>
                    <a:pt x="30" y="33"/>
                    <a:pt x="17" y="91"/>
                  </a:cubicBezTo>
                  <a:cubicBezTo>
                    <a:pt x="0" y="107"/>
                    <a:pt x="0" y="140"/>
                    <a:pt x="17" y="177"/>
                  </a:cubicBezTo>
                  <a:lnTo>
                    <a:pt x="223" y="177"/>
                  </a:lnTo>
                  <a:cubicBezTo>
                    <a:pt x="239" y="107"/>
                    <a:pt x="223" y="37"/>
                    <a:pt x="153" y="4"/>
                  </a:cubicBezTo>
                  <a:cubicBezTo>
                    <a:pt x="144" y="2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2" name="Google Shape;19162;p48"/>
            <p:cNvSpPr/>
            <p:nvPr/>
          </p:nvSpPr>
          <p:spPr>
            <a:xfrm>
              <a:off x="4894950" y="30294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5" y="0"/>
                    <a:pt x="109" y="2"/>
                    <a:pt x="104" y="7"/>
                  </a:cubicBezTo>
                  <a:cubicBezTo>
                    <a:pt x="66" y="7"/>
                    <a:pt x="50" y="28"/>
                    <a:pt x="33" y="61"/>
                  </a:cubicBezTo>
                  <a:cubicBezTo>
                    <a:pt x="17" y="78"/>
                    <a:pt x="0" y="111"/>
                    <a:pt x="0" y="148"/>
                  </a:cubicBezTo>
                  <a:cubicBezTo>
                    <a:pt x="17" y="181"/>
                    <a:pt x="33" y="214"/>
                    <a:pt x="50" y="234"/>
                  </a:cubicBezTo>
                  <a:cubicBezTo>
                    <a:pt x="66" y="251"/>
                    <a:pt x="104" y="267"/>
                    <a:pt x="137" y="267"/>
                  </a:cubicBezTo>
                  <a:cubicBezTo>
                    <a:pt x="186" y="251"/>
                    <a:pt x="240" y="181"/>
                    <a:pt x="223" y="111"/>
                  </a:cubicBezTo>
                  <a:cubicBezTo>
                    <a:pt x="223" y="78"/>
                    <a:pt x="207" y="45"/>
                    <a:pt x="186" y="28"/>
                  </a:cubicBezTo>
                  <a:cubicBezTo>
                    <a:pt x="170" y="28"/>
                    <a:pt x="170" y="7"/>
                    <a:pt x="153" y="7"/>
                  </a:cubicBezTo>
                  <a:cubicBezTo>
                    <a:pt x="142" y="7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3" name="Google Shape;19163;p48"/>
            <p:cNvSpPr/>
            <p:nvPr/>
          </p:nvSpPr>
          <p:spPr>
            <a:xfrm>
              <a:off x="4900100" y="30138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43" y="1"/>
                  </a:moveTo>
                  <a:cubicBezTo>
                    <a:pt x="133" y="1"/>
                    <a:pt x="120" y="5"/>
                    <a:pt x="104" y="13"/>
                  </a:cubicBezTo>
                  <a:cubicBezTo>
                    <a:pt x="50" y="13"/>
                    <a:pt x="1" y="83"/>
                    <a:pt x="17" y="153"/>
                  </a:cubicBezTo>
                  <a:cubicBezTo>
                    <a:pt x="17" y="186"/>
                    <a:pt x="34" y="219"/>
                    <a:pt x="67" y="240"/>
                  </a:cubicBezTo>
                  <a:cubicBezTo>
                    <a:pt x="78" y="251"/>
                    <a:pt x="100" y="263"/>
                    <a:pt x="118" y="263"/>
                  </a:cubicBezTo>
                  <a:cubicBezTo>
                    <a:pt x="125" y="263"/>
                    <a:pt x="132" y="261"/>
                    <a:pt x="137" y="256"/>
                  </a:cubicBezTo>
                  <a:cubicBezTo>
                    <a:pt x="207" y="256"/>
                    <a:pt x="240" y="186"/>
                    <a:pt x="240" y="116"/>
                  </a:cubicBezTo>
                  <a:cubicBezTo>
                    <a:pt x="223" y="67"/>
                    <a:pt x="207" y="34"/>
                    <a:pt x="170" y="13"/>
                  </a:cubicBezTo>
                  <a:cubicBezTo>
                    <a:pt x="161" y="5"/>
                    <a:pt x="153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4" name="Google Shape;19164;p48"/>
            <p:cNvSpPr/>
            <p:nvPr/>
          </p:nvSpPr>
          <p:spPr>
            <a:xfrm>
              <a:off x="4833100" y="3040425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104" y="0"/>
                  </a:moveTo>
                  <a:cubicBezTo>
                    <a:pt x="50" y="17"/>
                    <a:pt x="1" y="66"/>
                    <a:pt x="17" y="153"/>
                  </a:cubicBezTo>
                  <a:cubicBezTo>
                    <a:pt x="17" y="169"/>
                    <a:pt x="17" y="186"/>
                    <a:pt x="34" y="206"/>
                  </a:cubicBezTo>
                  <a:lnTo>
                    <a:pt x="223" y="206"/>
                  </a:lnTo>
                  <a:cubicBezTo>
                    <a:pt x="223" y="169"/>
                    <a:pt x="240" y="136"/>
                    <a:pt x="240" y="103"/>
                  </a:cubicBezTo>
                  <a:cubicBezTo>
                    <a:pt x="223" y="66"/>
                    <a:pt x="207" y="33"/>
                    <a:pt x="186" y="17"/>
                  </a:cubicBezTo>
                  <a:cubicBezTo>
                    <a:pt x="186" y="17"/>
                    <a:pt x="170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5" name="Google Shape;19165;p48"/>
            <p:cNvSpPr/>
            <p:nvPr/>
          </p:nvSpPr>
          <p:spPr>
            <a:xfrm>
              <a:off x="4578825" y="29647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20" y="0"/>
                  </a:moveTo>
                  <a:cubicBezTo>
                    <a:pt x="87" y="0"/>
                    <a:pt x="50" y="0"/>
                    <a:pt x="34" y="37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06"/>
                  </a:cubicBezTo>
                  <a:cubicBezTo>
                    <a:pt x="34" y="243"/>
                    <a:pt x="71" y="260"/>
                    <a:pt x="87" y="260"/>
                  </a:cubicBezTo>
                  <a:cubicBezTo>
                    <a:pt x="120" y="260"/>
                    <a:pt x="153" y="260"/>
                    <a:pt x="174" y="223"/>
                  </a:cubicBezTo>
                  <a:cubicBezTo>
                    <a:pt x="223" y="190"/>
                    <a:pt x="223" y="103"/>
                    <a:pt x="190" y="54"/>
                  </a:cubicBezTo>
                  <a:cubicBezTo>
                    <a:pt x="174" y="37"/>
                    <a:pt x="174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6" name="Google Shape;19166;p48"/>
            <p:cNvSpPr/>
            <p:nvPr/>
          </p:nvSpPr>
          <p:spPr>
            <a:xfrm>
              <a:off x="4575825" y="30089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8" y="1"/>
                  </a:moveTo>
                  <a:cubicBezTo>
                    <a:pt x="67" y="1"/>
                    <a:pt x="50" y="21"/>
                    <a:pt x="34" y="38"/>
                  </a:cubicBezTo>
                  <a:cubicBezTo>
                    <a:pt x="17" y="71"/>
                    <a:pt x="1" y="104"/>
                    <a:pt x="1" y="158"/>
                  </a:cubicBezTo>
                  <a:cubicBezTo>
                    <a:pt x="1" y="191"/>
                    <a:pt x="17" y="207"/>
                    <a:pt x="50" y="228"/>
                  </a:cubicBezTo>
                  <a:cubicBezTo>
                    <a:pt x="67" y="261"/>
                    <a:pt x="104" y="261"/>
                    <a:pt x="121" y="261"/>
                  </a:cubicBezTo>
                  <a:cubicBezTo>
                    <a:pt x="191" y="244"/>
                    <a:pt x="224" y="191"/>
                    <a:pt x="224" y="125"/>
                  </a:cubicBezTo>
                  <a:lnTo>
                    <a:pt x="224" y="104"/>
                  </a:lnTo>
                  <a:cubicBezTo>
                    <a:pt x="207" y="54"/>
                    <a:pt x="191" y="2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7" name="Google Shape;19167;p48"/>
            <p:cNvSpPr/>
            <p:nvPr/>
          </p:nvSpPr>
          <p:spPr>
            <a:xfrm>
              <a:off x="4579250" y="2932325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8" y="1"/>
                  </a:moveTo>
                  <a:cubicBezTo>
                    <a:pt x="92" y="1"/>
                    <a:pt x="73" y="9"/>
                    <a:pt x="54" y="28"/>
                  </a:cubicBezTo>
                  <a:cubicBezTo>
                    <a:pt x="33" y="28"/>
                    <a:pt x="17" y="61"/>
                    <a:pt x="0" y="78"/>
                  </a:cubicBezTo>
                  <a:lnTo>
                    <a:pt x="0" y="164"/>
                  </a:lnTo>
                  <a:cubicBezTo>
                    <a:pt x="17" y="201"/>
                    <a:pt x="33" y="234"/>
                    <a:pt x="70" y="251"/>
                  </a:cubicBezTo>
                  <a:cubicBezTo>
                    <a:pt x="83" y="260"/>
                    <a:pt x="98" y="264"/>
                    <a:pt x="112" y="264"/>
                  </a:cubicBezTo>
                  <a:cubicBezTo>
                    <a:pt x="153" y="264"/>
                    <a:pt x="194" y="232"/>
                    <a:pt x="206" y="181"/>
                  </a:cubicBezTo>
                  <a:cubicBezTo>
                    <a:pt x="223" y="115"/>
                    <a:pt x="206" y="28"/>
                    <a:pt x="136" y="12"/>
                  </a:cubicBezTo>
                  <a:cubicBezTo>
                    <a:pt x="129" y="5"/>
                    <a:pt x="120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8" name="Google Shape;19168;p48"/>
            <p:cNvSpPr/>
            <p:nvPr/>
          </p:nvSpPr>
          <p:spPr>
            <a:xfrm>
              <a:off x="4584400" y="29927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20" y="0"/>
                    <a:pt x="87" y="0"/>
                    <a:pt x="70" y="33"/>
                  </a:cubicBezTo>
                  <a:cubicBezTo>
                    <a:pt x="17" y="71"/>
                    <a:pt x="0" y="157"/>
                    <a:pt x="54" y="207"/>
                  </a:cubicBezTo>
                  <a:cubicBezTo>
                    <a:pt x="70" y="240"/>
                    <a:pt x="87" y="260"/>
                    <a:pt x="120" y="260"/>
                  </a:cubicBezTo>
                  <a:cubicBezTo>
                    <a:pt x="157" y="260"/>
                    <a:pt x="173" y="260"/>
                    <a:pt x="206" y="223"/>
                  </a:cubicBezTo>
                  <a:cubicBezTo>
                    <a:pt x="223" y="207"/>
                    <a:pt x="239" y="174"/>
                    <a:pt x="239" y="136"/>
                  </a:cubicBezTo>
                  <a:cubicBezTo>
                    <a:pt x="239" y="104"/>
                    <a:pt x="239" y="71"/>
                    <a:pt x="223" y="54"/>
                  </a:cubicBezTo>
                  <a:cubicBezTo>
                    <a:pt x="206" y="33"/>
                    <a:pt x="190" y="17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9" name="Google Shape;19169;p48"/>
            <p:cNvSpPr/>
            <p:nvPr/>
          </p:nvSpPr>
          <p:spPr>
            <a:xfrm>
              <a:off x="4581000" y="29148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5" y="1"/>
                  </a:moveTo>
                  <a:cubicBezTo>
                    <a:pt x="80" y="1"/>
                    <a:pt x="30" y="31"/>
                    <a:pt x="17" y="75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3" y="260"/>
                    <a:pt x="120" y="260"/>
                    <a:pt x="136" y="260"/>
                  </a:cubicBezTo>
                  <a:cubicBezTo>
                    <a:pt x="169" y="244"/>
                    <a:pt x="206" y="227"/>
                    <a:pt x="223" y="178"/>
                  </a:cubicBezTo>
                  <a:cubicBezTo>
                    <a:pt x="239" y="124"/>
                    <a:pt x="223" y="75"/>
                    <a:pt x="206" y="38"/>
                  </a:cubicBezTo>
                  <a:cubicBezTo>
                    <a:pt x="190" y="21"/>
                    <a:pt x="169" y="21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0" name="Google Shape;19170;p48"/>
            <p:cNvSpPr/>
            <p:nvPr/>
          </p:nvSpPr>
          <p:spPr>
            <a:xfrm>
              <a:off x="4564200" y="2965325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20" y="1"/>
                  </a:moveTo>
                  <a:cubicBezTo>
                    <a:pt x="77" y="1"/>
                    <a:pt x="44" y="33"/>
                    <a:pt x="17" y="81"/>
                  </a:cubicBezTo>
                  <a:cubicBezTo>
                    <a:pt x="0" y="151"/>
                    <a:pt x="37" y="221"/>
                    <a:pt x="87" y="254"/>
                  </a:cubicBezTo>
                  <a:cubicBezTo>
                    <a:pt x="98" y="254"/>
                    <a:pt x="109" y="262"/>
                    <a:pt x="121" y="262"/>
                  </a:cubicBezTo>
                  <a:cubicBezTo>
                    <a:pt x="127" y="262"/>
                    <a:pt x="133" y="260"/>
                    <a:pt x="140" y="254"/>
                  </a:cubicBezTo>
                  <a:cubicBezTo>
                    <a:pt x="173" y="254"/>
                    <a:pt x="206" y="221"/>
                    <a:pt x="223" y="184"/>
                  </a:cubicBezTo>
                  <a:cubicBezTo>
                    <a:pt x="243" y="135"/>
                    <a:pt x="243" y="81"/>
                    <a:pt x="206" y="48"/>
                  </a:cubicBezTo>
                  <a:cubicBezTo>
                    <a:pt x="190" y="32"/>
                    <a:pt x="190" y="15"/>
                    <a:pt x="173" y="15"/>
                  </a:cubicBezTo>
                  <a:cubicBezTo>
                    <a:pt x="154" y="5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1" name="Google Shape;19171;p48"/>
            <p:cNvSpPr/>
            <p:nvPr/>
          </p:nvSpPr>
          <p:spPr>
            <a:xfrm>
              <a:off x="4573675" y="3025675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9" y="1"/>
                  </a:moveTo>
                  <a:cubicBezTo>
                    <a:pt x="86" y="1"/>
                    <a:pt x="44" y="33"/>
                    <a:pt x="17" y="91"/>
                  </a:cubicBezTo>
                  <a:cubicBezTo>
                    <a:pt x="0" y="157"/>
                    <a:pt x="33" y="228"/>
                    <a:pt x="87" y="261"/>
                  </a:cubicBezTo>
                  <a:cubicBezTo>
                    <a:pt x="96" y="264"/>
                    <a:pt x="106" y="266"/>
                    <a:pt x="116" y="266"/>
                  </a:cubicBezTo>
                  <a:cubicBezTo>
                    <a:pt x="161" y="266"/>
                    <a:pt x="210" y="232"/>
                    <a:pt x="223" y="178"/>
                  </a:cubicBezTo>
                  <a:cubicBezTo>
                    <a:pt x="256" y="108"/>
                    <a:pt x="223" y="38"/>
                    <a:pt x="174" y="5"/>
                  </a:cubicBezTo>
                  <a:cubicBezTo>
                    <a:pt x="162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2" name="Google Shape;19172;p48"/>
            <p:cNvSpPr/>
            <p:nvPr/>
          </p:nvSpPr>
          <p:spPr>
            <a:xfrm>
              <a:off x="4562950" y="301185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11" y="1"/>
                  </a:moveTo>
                  <a:cubicBezTo>
                    <a:pt x="92" y="1"/>
                    <a:pt x="76" y="14"/>
                    <a:pt x="50" y="26"/>
                  </a:cubicBezTo>
                  <a:cubicBezTo>
                    <a:pt x="1" y="76"/>
                    <a:pt x="1" y="162"/>
                    <a:pt x="34" y="216"/>
                  </a:cubicBezTo>
                  <a:cubicBezTo>
                    <a:pt x="50" y="232"/>
                    <a:pt x="87" y="249"/>
                    <a:pt x="120" y="265"/>
                  </a:cubicBezTo>
                  <a:cubicBezTo>
                    <a:pt x="137" y="265"/>
                    <a:pt x="170" y="249"/>
                    <a:pt x="190" y="232"/>
                  </a:cubicBezTo>
                  <a:cubicBezTo>
                    <a:pt x="223" y="216"/>
                    <a:pt x="223" y="179"/>
                    <a:pt x="240" y="146"/>
                  </a:cubicBezTo>
                  <a:cubicBezTo>
                    <a:pt x="240" y="113"/>
                    <a:pt x="223" y="76"/>
                    <a:pt x="207" y="43"/>
                  </a:cubicBezTo>
                  <a:cubicBezTo>
                    <a:pt x="207" y="26"/>
                    <a:pt x="190" y="26"/>
                    <a:pt x="170" y="10"/>
                  </a:cubicBezTo>
                  <a:lnTo>
                    <a:pt x="137" y="10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3" name="Google Shape;19173;p48"/>
            <p:cNvSpPr/>
            <p:nvPr/>
          </p:nvSpPr>
          <p:spPr>
            <a:xfrm>
              <a:off x="4651800" y="299810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95" y="0"/>
                  </a:moveTo>
                  <a:cubicBezTo>
                    <a:pt x="76" y="0"/>
                    <a:pt x="61" y="12"/>
                    <a:pt x="38" y="24"/>
                  </a:cubicBezTo>
                  <a:cubicBezTo>
                    <a:pt x="17" y="61"/>
                    <a:pt x="1" y="77"/>
                    <a:pt x="1" y="110"/>
                  </a:cubicBezTo>
                  <a:cubicBezTo>
                    <a:pt x="1" y="147"/>
                    <a:pt x="1" y="180"/>
                    <a:pt x="17" y="213"/>
                  </a:cubicBezTo>
                  <a:cubicBezTo>
                    <a:pt x="38" y="230"/>
                    <a:pt x="71" y="250"/>
                    <a:pt x="104" y="267"/>
                  </a:cubicBezTo>
                  <a:cubicBezTo>
                    <a:pt x="120" y="267"/>
                    <a:pt x="157" y="250"/>
                    <a:pt x="174" y="230"/>
                  </a:cubicBezTo>
                  <a:cubicBezTo>
                    <a:pt x="223" y="180"/>
                    <a:pt x="244" y="110"/>
                    <a:pt x="190" y="44"/>
                  </a:cubicBezTo>
                  <a:cubicBezTo>
                    <a:pt x="190" y="24"/>
                    <a:pt x="174" y="24"/>
                    <a:pt x="157" y="7"/>
                  </a:cubicBezTo>
                  <a:lnTo>
                    <a:pt x="120" y="7"/>
                  </a:lnTo>
                  <a:cubicBezTo>
                    <a:pt x="110" y="2"/>
                    <a:pt x="102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4" name="Google Shape;19174;p48"/>
            <p:cNvSpPr/>
            <p:nvPr/>
          </p:nvSpPr>
          <p:spPr>
            <a:xfrm>
              <a:off x="4653975" y="29481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0" y="150"/>
                    <a:pt x="33" y="220"/>
                    <a:pt x="87" y="253"/>
                  </a:cubicBezTo>
                  <a:lnTo>
                    <a:pt x="136" y="253"/>
                  </a:lnTo>
                  <a:cubicBezTo>
                    <a:pt x="173" y="253"/>
                    <a:pt x="206" y="220"/>
                    <a:pt x="223" y="187"/>
                  </a:cubicBezTo>
                  <a:cubicBezTo>
                    <a:pt x="239" y="133"/>
                    <a:pt x="239" y="84"/>
                    <a:pt x="206" y="47"/>
                  </a:cubicBezTo>
                  <a:cubicBezTo>
                    <a:pt x="190" y="30"/>
                    <a:pt x="190" y="14"/>
                    <a:pt x="173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5" name="Google Shape;19175;p48"/>
            <p:cNvSpPr/>
            <p:nvPr/>
          </p:nvSpPr>
          <p:spPr>
            <a:xfrm>
              <a:off x="4657875" y="302602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7" y="1"/>
                  </a:moveTo>
                  <a:cubicBezTo>
                    <a:pt x="84" y="1"/>
                    <a:pt x="62" y="12"/>
                    <a:pt x="50" y="24"/>
                  </a:cubicBezTo>
                  <a:cubicBezTo>
                    <a:pt x="1" y="77"/>
                    <a:pt x="1" y="164"/>
                    <a:pt x="34" y="214"/>
                  </a:cubicBezTo>
                  <a:cubicBezTo>
                    <a:pt x="50" y="230"/>
                    <a:pt x="67" y="247"/>
                    <a:pt x="104" y="267"/>
                  </a:cubicBezTo>
                  <a:cubicBezTo>
                    <a:pt x="137" y="267"/>
                    <a:pt x="170" y="247"/>
                    <a:pt x="186" y="230"/>
                  </a:cubicBezTo>
                  <a:cubicBezTo>
                    <a:pt x="207" y="214"/>
                    <a:pt x="223" y="181"/>
                    <a:pt x="223" y="143"/>
                  </a:cubicBezTo>
                  <a:cubicBezTo>
                    <a:pt x="223" y="110"/>
                    <a:pt x="223" y="77"/>
                    <a:pt x="207" y="40"/>
                  </a:cubicBezTo>
                  <a:cubicBezTo>
                    <a:pt x="186" y="24"/>
                    <a:pt x="170" y="7"/>
                    <a:pt x="153" y="7"/>
                  </a:cubicBezTo>
                  <a:lnTo>
                    <a:pt x="137" y="7"/>
                  </a:lnTo>
                  <a:cubicBezTo>
                    <a:pt x="127" y="3"/>
                    <a:pt x="117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6" name="Google Shape;19176;p48"/>
            <p:cNvSpPr/>
            <p:nvPr/>
          </p:nvSpPr>
          <p:spPr>
            <a:xfrm>
              <a:off x="4596875" y="3040275"/>
              <a:ext cx="5575" cy="3575"/>
            </a:xfrm>
            <a:custGeom>
              <a:avLst/>
              <a:gdLst/>
              <a:ahLst/>
              <a:cxnLst/>
              <a:rect l="l" t="t" r="r" b="b"/>
              <a:pathLst>
                <a:path w="223" h="143" extrusionOk="0">
                  <a:moveTo>
                    <a:pt x="117" y="1"/>
                  </a:moveTo>
                  <a:cubicBezTo>
                    <a:pt x="67" y="1"/>
                    <a:pt x="27" y="35"/>
                    <a:pt x="0" y="89"/>
                  </a:cubicBezTo>
                  <a:lnTo>
                    <a:pt x="0" y="142"/>
                  </a:lnTo>
                  <a:lnTo>
                    <a:pt x="223" y="142"/>
                  </a:lnTo>
                  <a:cubicBezTo>
                    <a:pt x="223" y="89"/>
                    <a:pt x="190" y="39"/>
                    <a:pt x="153" y="6"/>
                  </a:cubicBezTo>
                  <a:cubicBezTo>
                    <a:pt x="140" y="2"/>
                    <a:pt x="128" y="1"/>
                    <a:pt x="1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7" name="Google Shape;19177;p48"/>
            <p:cNvSpPr/>
            <p:nvPr/>
          </p:nvSpPr>
          <p:spPr>
            <a:xfrm>
              <a:off x="4652225" y="29658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5" y="0"/>
                  </a:moveTo>
                  <a:cubicBezTo>
                    <a:pt x="88" y="0"/>
                    <a:pt x="70" y="4"/>
                    <a:pt x="54" y="13"/>
                  </a:cubicBezTo>
                  <a:cubicBezTo>
                    <a:pt x="37" y="29"/>
                    <a:pt x="21" y="46"/>
                    <a:pt x="0" y="79"/>
                  </a:cubicBezTo>
                  <a:lnTo>
                    <a:pt x="0" y="165"/>
                  </a:lnTo>
                  <a:cubicBezTo>
                    <a:pt x="21" y="202"/>
                    <a:pt x="37" y="235"/>
                    <a:pt x="70" y="252"/>
                  </a:cubicBezTo>
                  <a:cubicBezTo>
                    <a:pt x="79" y="255"/>
                    <a:pt x="89" y="256"/>
                    <a:pt x="98" y="256"/>
                  </a:cubicBezTo>
                  <a:cubicBezTo>
                    <a:pt x="145" y="256"/>
                    <a:pt x="193" y="223"/>
                    <a:pt x="206" y="165"/>
                  </a:cubicBezTo>
                  <a:cubicBezTo>
                    <a:pt x="243" y="116"/>
                    <a:pt x="206" y="29"/>
                    <a:pt x="157" y="13"/>
                  </a:cubicBezTo>
                  <a:cubicBezTo>
                    <a:pt x="140" y="4"/>
                    <a:pt x="123" y="0"/>
                    <a:pt x="1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8" name="Google Shape;19178;p48"/>
            <p:cNvSpPr/>
            <p:nvPr/>
          </p:nvSpPr>
          <p:spPr>
            <a:xfrm>
              <a:off x="4659525" y="2980925"/>
              <a:ext cx="6125" cy="6650"/>
            </a:xfrm>
            <a:custGeom>
              <a:avLst/>
              <a:gdLst/>
              <a:ahLst/>
              <a:cxnLst/>
              <a:rect l="l" t="t" r="r" b="b"/>
              <a:pathLst>
                <a:path w="245" h="266" extrusionOk="0">
                  <a:moveTo>
                    <a:pt x="121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38" y="10"/>
                    <a:pt x="1" y="76"/>
                    <a:pt x="1" y="146"/>
                  </a:cubicBezTo>
                  <a:cubicBezTo>
                    <a:pt x="17" y="179"/>
                    <a:pt x="38" y="216"/>
                    <a:pt x="54" y="232"/>
                  </a:cubicBezTo>
                  <a:cubicBezTo>
                    <a:pt x="71" y="249"/>
                    <a:pt x="104" y="265"/>
                    <a:pt x="141" y="265"/>
                  </a:cubicBezTo>
                  <a:cubicBezTo>
                    <a:pt x="190" y="249"/>
                    <a:pt x="244" y="179"/>
                    <a:pt x="223" y="113"/>
                  </a:cubicBezTo>
                  <a:cubicBezTo>
                    <a:pt x="223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7" y="10"/>
                  </a:cubicBezTo>
                  <a:cubicBezTo>
                    <a:pt x="146" y="10"/>
                    <a:pt x="134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9" name="Google Shape;19179;p48"/>
            <p:cNvSpPr/>
            <p:nvPr/>
          </p:nvSpPr>
          <p:spPr>
            <a:xfrm>
              <a:off x="4643250" y="30287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0"/>
                  </a:moveTo>
                  <a:cubicBezTo>
                    <a:pt x="50" y="0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7"/>
                    <a:pt x="33" y="223"/>
                  </a:cubicBezTo>
                  <a:cubicBezTo>
                    <a:pt x="70" y="260"/>
                    <a:pt x="87" y="260"/>
                    <a:pt x="120" y="260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07" y="71"/>
                    <a:pt x="190" y="33"/>
                    <a:pt x="174" y="17"/>
                  </a:cubicBezTo>
                  <a:cubicBezTo>
                    <a:pt x="153" y="17"/>
                    <a:pt x="153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0" name="Google Shape;19180;p48"/>
            <p:cNvSpPr/>
            <p:nvPr/>
          </p:nvSpPr>
          <p:spPr>
            <a:xfrm>
              <a:off x="4648400" y="30133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33" y="0"/>
                    <a:pt x="1" y="70"/>
                    <a:pt x="1" y="136"/>
                  </a:cubicBezTo>
                  <a:cubicBezTo>
                    <a:pt x="17" y="173"/>
                    <a:pt x="17" y="206"/>
                    <a:pt x="50" y="223"/>
                  </a:cubicBezTo>
                  <a:cubicBezTo>
                    <a:pt x="71" y="260"/>
                    <a:pt x="104" y="260"/>
                    <a:pt x="137" y="260"/>
                  </a:cubicBezTo>
                  <a:cubicBezTo>
                    <a:pt x="190" y="239"/>
                    <a:pt x="240" y="173"/>
                    <a:pt x="223" y="103"/>
                  </a:cubicBezTo>
                  <a:cubicBezTo>
                    <a:pt x="223" y="54"/>
                    <a:pt x="19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1" name="Google Shape;19181;p48"/>
            <p:cNvSpPr/>
            <p:nvPr/>
          </p:nvSpPr>
          <p:spPr>
            <a:xfrm>
              <a:off x="4569750" y="29952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1"/>
                  </a:moveTo>
                  <a:cubicBezTo>
                    <a:pt x="71" y="17"/>
                    <a:pt x="54" y="33"/>
                    <a:pt x="38" y="54"/>
                  </a:cubicBezTo>
                  <a:cubicBezTo>
                    <a:pt x="21" y="87"/>
                    <a:pt x="1" y="120"/>
                    <a:pt x="21" y="157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78" y="254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2" name="Google Shape;19182;p48"/>
            <p:cNvSpPr/>
            <p:nvPr/>
          </p:nvSpPr>
          <p:spPr>
            <a:xfrm>
              <a:off x="4958850" y="3000675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22" y="0"/>
                  </a:moveTo>
                  <a:cubicBezTo>
                    <a:pt x="104" y="0"/>
                    <a:pt x="82" y="12"/>
                    <a:pt x="71" y="24"/>
                  </a:cubicBezTo>
                  <a:cubicBezTo>
                    <a:pt x="21" y="77"/>
                    <a:pt x="1" y="164"/>
                    <a:pt x="54" y="213"/>
                  </a:cubicBezTo>
                  <a:cubicBezTo>
                    <a:pt x="73" y="244"/>
                    <a:pt x="105" y="263"/>
                    <a:pt x="137" y="263"/>
                  </a:cubicBezTo>
                  <a:cubicBezTo>
                    <a:pt x="161" y="263"/>
                    <a:pt x="186" y="253"/>
                    <a:pt x="207" y="230"/>
                  </a:cubicBezTo>
                  <a:cubicBezTo>
                    <a:pt x="260" y="180"/>
                    <a:pt x="260" y="110"/>
                    <a:pt x="227" y="44"/>
                  </a:cubicBezTo>
                  <a:cubicBezTo>
                    <a:pt x="207" y="24"/>
                    <a:pt x="190" y="24"/>
                    <a:pt x="174" y="7"/>
                  </a:cubicBezTo>
                  <a:lnTo>
                    <a:pt x="141" y="7"/>
                  </a:lnTo>
                  <a:cubicBezTo>
                    <a:pt x="136" y="2"/>
                    <a:pt x="129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3" name="Google Shape;19183;p48"/>
            <p:cNvSpPr/>
            <p:nvPr/>
          </p:nvSpPr>
          <p:spPr>
            <a:xfrm>
              <a:off x="4566350" y="2796025"/>
              <a:ext cx="5600" cy="4400"/>
            </a:xfrm>
            <a:custGeom>
              <a:avLst/>
              <a:gdLst/>
              <a:ahLst/>
              <a:cxnLst/>
              <a:rect l="l" t="t" r="r" b="b"/>
              <a:pathLst>
                <a:path w="224" h="176" extrusionOk="0">
                  <a:moveTo>
                    <a:pt x="223" y="1"/>
                  </a:moveTo>
                  <a:cubicBezTo>
                    <a:pt x="174" y="17"/>
                    <a:pt x="104" y="34"/>
                    <a:pt x="54" y="34"/>
                  </a:cubicBezTo>
                  <a:cubicBezTo>
                    <a:pt x="34" y="34"/>
                    <a:pt x="17" y="50"/>
                    <a:pt x="1" y="50"/>
                  </a:cubicBezTo>
                  <a:cubicBezTo>
                    <a:pt x="1" y="104"/>
                    <a:pt x="34" y="154"/>
                    <a:pt x="71" y="170"/>
                  </a:cubicBezTo>
                  <a:cubicBezTo>
                    <a:pt x="83" y="174"/>
                    <a:pt x="95" y="176"/>
                    <a:pt x="106" y="176"/>
                  </a:cubicBezTo>
                  <a:cubicBezTo>
                    <a:pt x="156" y="176"/>
                    <a:pt x="197" y="141"/>
                    <a:pt x="223" y="88"/>
                  </a:cubicBezTo>
                  <a:lnTo>
                    <a:pt x="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4" name="Google Shape;19184;p48"/>
            <p:cNvSpPr/>
            <p:nvPr/>
          </p:nvSpPr>
          <p:spPr>
            <a:xfrm>
              <a:off x="4561200" y="3026600"/>
              <a:ext cx="3425" cy="6625"/>
            </a:xfrm>
            <a:custGeom>
              <a:avLst/>
              <a:gdLst/>
              <a:ahLst/>
              <a:cxnLst/>
              <a:rect l="l" t="t" r="r" b="b"/>
              <a:pathLst>
                <a:path w="137" h="265" extrusionOk="0">
                  <a:moveTo>
                    <a:pt x="1" y="1"/>
                  </a:moveTo>
                  <a:lnTo>
                    <a:pt x="1" y="261"/>
                  </a:lnTo>
                  <a:cubicBezTo>
                    <a:pt x="10" y="263"/>
                    <a:pt x="19" y="265"/>
                    <a:pt x="27" y="265"/>
                  </a:cubicBezTo>
                  <a:cubicBezTo>
                    <a:pt x="70" y="265"/>
                    <a:pt x="106" y="232"/>
                    <a:pt x="120" y="174"/>
                  </a:cubicBezTo>
                  <a:cubicBezTo>
                    <a:pt x="137" y="120"/>
                    <a:pt x="104" y="38"/>
                    <a:pt x="54" y="17"/>
                  </a:cubicBezTo>
                  <a:cubicBezTo>
                    <a:pt x="34" y="1"/>
                    <a:pt x="17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5" name="Google Shape;19185;p48"/>
            <p:cNvSpPr/>
            <p:nvPr/>
          </p:nvSpPr>
          <p:spPr>
            <a:xfrm>
              <a:off x="4977400" y="3003000"/>
              <a:ext cx="1675" cy="3025"/>
            </a:xfrm>
            <a:custGeom>
              <a:avLst/>
              <a:gdLst/>
              <a:ahLst/>
              <a:cxnLst/>
              <a:rect l="l" t="t" r="r" b="b"/>
              <a:pathLst>
                <a:path w="67" h="121" extrusionOk="0">
                  <a:moveTo>
                    <a:pt x="1" y="1"/>
                  </a:moveTo>
                  <a:lnTo>
                    <a:pt x="1" y="34"/>
                  </a:lnTo>
                  <a:cubicBezTo>
                    <a:pt x="17" y="71"/>
                    <a:pt x="34" y="104"/>
                    <a:pt x="67" y="120"/>
                  </a:cubicBezTo>
                  <a:cubicBezTo>
                    <a:pt x="34" y="71"/>
                    <a:pt x="17" y="34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6" name="Google Shape;19186;p48"/>
            <p:cNvSpPr/>
            <p:nvPr/>
          </p:nvSpPr>
          <p:spPr>
            <a:xfrm>
              <a:off x="4566775" y="3041325"/>
              <a:ext cx="5175" cy="2100"/>
            </a:xfrm>
            <a:custGeom>
              <a:avLst/>
              <a:gdLst/>
              <a:ahLst/>
              <a:cxnLst/>
              <a:rect l="l" t="t" r="r" b="b"/>
              <a:pathLst>
                <a:path w="207" h="84" extrusionOk="0">
                  <a:moveTo>
                    <a:pt x="96" y="1"/>
                  </a:moveTo>
                  <a:cubicBezTo>
                    <a:pt x="53" y="1"/>
                    <a:pt x="12" y="32"/>
                    <a:pt x="0" y="84"/>
                  </a:cubicBezTo>
                  <a:lnTo>
                    <a:pt x="206" y="84"/>
                  </a:lnTo>
                  <a:cubicBezTo>
                    <a:pt x="190" y="47"/>
                    <a:pt x="173" y="30"/>
                    <a:pt x="140" y="14"/>
                  </a:cubicBezTo>
                  <a:cubicBezTo>
                    <a:pt x="126" y="5"/>
                    <a:pt x="11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7" name="Google Shape;19187;p48"/>
            <p:cNvSpPr/>
            <p:nvPr/>
          </p:nvSpPr>
          <p:spPr>
            <a:xfrm>
              <a:off x="4962350" y="30327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38"/>
                    <a:pt x="87" y="255"/>
                  </a:cubicBezTo>
                  <a:cubicBezTo>
                    <a:pt x="98" y="255"/>
                    <a:pt x="109" y="262"/>
                    <a:pt x="120" y="262"/>
                  </a:cubicBezTo>
                  <a:cubicBezTo>
                    <a:pt x="126" y="262"/>
                    <a:pt x="131" y="260"/>
                    <a:pt x="137" y="255"/>
                  </a:cubicBezTo>
                  <a:cubicBezTo>
                    <a:pt x="170" y="255"/>
                    <a:pt x="207" y="222"/>
                    <a:pt x="224" y="185"/>
                  </a:cubicBezTo>
                  <a:cubicBezTo>
                    <a:pt x="240" y="135"/>
                    <a:pt x="240" y="82"/>
                    <a:pt x="207" y="49"/>
                  </a:cubicBezTo>
                  <a:cubicBezTo>
                    <a:pt x="191" y="32"/>
                    <a:pt x="191" y="16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8" name="Google Shape;19188;p48"/>
            <p:cNvSpPr/>
            <p:nvPr/>
          </p:nvSpPr>
          <p:spPr>
            <a:xfrm>
              <a:off x="4966175" y="2987125"/>
              <a:ext cx="5175" cy="6175"/>
            </a:xfrm>
            <a:custGeom>
              <a:avLst/>
              <a:gdLst/>
              <a:ahLst/>
              <a:cxnLst/>
              <a:rect l="l" t="t" r="r" b="b"/>
              <a:pathLst>
                <a:path w="207" h="247" extrusionOk="0">
                  <a:moveTo>
                    <a:pt x="87" y="1"/>
                  </a:moveTo>
                  <a:cubicBezTo>
                    <a:pt x="38" y="17"/>
                    <a:pt x="0" y="71"/>
                    <a:pt x="17" y="137"/>
                  </a:cubicBezTo>
                  <a:cubicBezTo>
                    <a:pt x="17" y="174"/>
                    <a:pt x="38" y="207"/>
                    <a:pt x="71" y="223"/>
                  </a:cubicBezTo>
                  <a:cubicBezTo>
                    <a:pt x="82" y="235"/>
                    <a:pt x="102" y="247"/>
                    <a:pt x="120" y="247"/>
                  </a:cubicBezTo>
                  <a:cubicBezTo>
                    <a:pt x="127" y="247"/>
                    <a:pt x="135" y="245"/>
                    <a:pt x="141" y="240"/>
                  </a:cubicBezTo>
                  <a:cubicBezTo>
                    <a:pt x="174" y="240"/>
                    <a:pt x="190" y="223"/>
                    <a:pt x="207" y="207"/>
                  </a:cubicBezTo>
                  <a:cubicBezTo>
                    <a:pt x="174" y="137"/>
                    <a:pt x="141" y="7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9" name="Google Shape;19189;p48"/>
            <p:cNvSpPr/>
            <p:nvPr/>
          </p:nvSpPr>
          <p:spPr>
            <a:xfrm>
              <a:off x="4976900" y="3032175"/>
              <a:ext cx="5675" cy="6525"/>
            </a:xfrm>
            <a:custGeom>
              <a:avLst/>
              <a:gdLst/>
              <a:ahLst/>
              <a:cxnLst/>
              <a:rect l="l" t="t" r="r" b="b"/>
              <a:pathLst>
                <a:path w="227" h="261" extrusionOk="0">
                  <a:moveTo>
                    <a:pt x="124" y="1"/>
                  </a:moveTo>
                  <a:cubicBezTo>
                    <a:pt x="87" y="1"/>
                    <a:pt x="54" y="1"/>
                    <a:pt x="37" y="38"/>
                  </a:cubicBezTo>
                  <a:cubicBezTo>
                    <a:pt x="21" y="54"/>
                    <a:pt x="0" y="87"/>
                    <a:pt x="0" y="124"/>
                  </a:cubicBezTo>
                  <a:cubicBezTo>
                    <a:pt x="0" y="157"/>
                    <a:pt x="0" y="190"/>
                    <a:pt x="21" y="207"/>
                  </a:cubicBezTo>
                  <a:cubicBezTo>
                    <a:pt x="37" y="244"/>
                    <a:pt x="70" y="260"/>
                    <a:pt x="87" y="260"/>
                  </a:cubicBezTo>
                  <a:cubicBezTo>
                    <a:pt x="124" y="260"/>
                    <a:pt x="157" y="260"/>
                    <a:pt x="173" y="227"/>
                  </a:cubicBezTo>
                  <a:cubicBezTo>
                    <a:pt x="227" y="190"/>
                    <a:pt x="227" y="104"/>
                    <a:pt x="190" y="54"/>
                  </a:cubicBezTo>
                  <a:cubicBezTo>
                    <a:pt x="173" y="38"/>
                    <a:pt x="173" y="21"/>
                    <a:pt x="157" y="21"/>
                  </a:cubicBezTo>
                  <a:cubicBezTo>
                    <a:pt x="140" y="1"/>
                    <a:pt x="124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0" name="Google Shape;19190;p48"/>
            <p:cNvSpPr/>
            <p:nvPr/>
          </p:nvSpPr>
          <p:spPr>
            <a:xfrm>
              <a:off x="4610975" y="2786550"/>
              <a:ext cx="5700" cy="5600"/>
            </a:xfrm>
            <a:custGeom>
              <a:avLst/>
              <a:gdLst/>
              <a:ahLst/>
              <a:cxnLst/>
              <a:rect l="l" t="t" r="r" b="b"/>
              <a:pathLst>
                <a:path w="228" h="224" extrusionOk="0">
                  <a:moveTo>
                    <a:pt x="191" y="1"/>
                  </a:moveTo>
                  <a:cubicBezTo>
                    <a:pt x="125" y="1"/>
                    <a:pt x="71" y="17"/>
                    <a:pt x="22" y="17"/>
                  </a:cubicBezTo>
                  <a:cubicBezTo>
                    <a:pt x="1" y="71"/>
                    <a:pt x="1" y="137"/>
                    <a:pt x="38" y="174"/>
                  </a:cubicBezTo>
                  <a:cubicBezTo>
                    <a:pt x="54" y="207"/>
                    <a:pt x="71" y="223"/>
                    <a:pt x="104" y="223"/>
                  </a:cubicBezTo>
                  <a:cubicBezTo>
                    <a:pt x="141" y="223"/>
                    <a:pt x="158" y="223"/>
                    <a:pt x="191" y="190"/>
                  </a:cubicBezTo>
                  <a:cubicBezTo>
                    <a:pt x="207" y="174"/>
                    <a:pt x="228" y="137"/>
                    <a:pt x="228" y="104"/>
                  </a:cubicBezTo>
                  <a:cubicBezTo>
                    <a:pt x="228" y="71"/>
                    <a:pt x="228" y="34"/>
                    <a:pt x="207" y="17"/>
                  </a:cubicBezTo>
                  <a:lnTo>
                    <a:pt x="1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1" name="Google Shape;19191;p48"/>
            <p:cNvSpPr/>
            <p:nvPr/>
          </p:nvSpPr>
          <p:spPr>
            <a:xfrm>
              <a:off x="4900925" y="3043000"/>
              <a:ext cx="5600" cy="3000"/>
            </a:xfrm>
            <a:custGeom>
              <a:avLst/>
              <a:gdLst/>
              <a:ahLst/>
              <a:cxnLst/>
              <a:rect l="l" t="t" r="r" b="b"/>
              <a:pathLst>
                <a:path w="224" h="120" extrusionOk="0">
                  <a:moveTo>
                    <a:pt x="87" y="0"/>
                  </a:moveTo>
                  <a:cubicBezTo>
                    <a:pt x="71" y="17"/>
                    <a:pt x="50" y="17"/>
                    <a:pt x="34" y="33"/>
                  </a:cubicBezTo>
                  <a:cubicBezTo>
                    <a:pt x="17" y="66"/>
                    <a:pt x="1" y="83"/>
                    <a:pt x="1" y="120"/>
                  </a:cubicBezTo>
                  <a:lnTo>
                    <a:pt x="223" y="120"/>
                  </a:lnTo>
                  <a:cubicBezTo>
                    <a:pt x="207" y="66"/>
                    <a:pt x="190" y="33"/>
                    <a:pt x="153" y="17"/>
                  </a:cubicBezTo>
                  <a:cubicBezTo>
                    <a:pt x="137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2" name="Google Shape;19192;p48"/>
            <p:cNvSpPr/>
            <p:nvPr/>
          </p:nvSpPr>
          <p:spPr>
            <a:xfrm>
              <a:off x="4739000" y="3044225"/>
              <a:ext cx="3025" cy="450"/>
            </a:xfrm>
            <a:custGeom>
              <a:avLst/>
              <a:gdLst/>
              <a:ahLst/>
              <a:cxnLst/>
              <a:rect l="l" t="t" r="r" b="b"/>
              <a:pathLst>
                <a:path w="121" h="18" extrusionOk="0">
                  <a:moveTo>
                    <a:pt x="34" y="1"/>
                  </a:moveTo>
                  <a:cubicBezTo>
                    <a:pt x="34" y="1"/>
                    <a:pt x="17" y="17"/>
                    <a:pt x="1" y="17"/>
                  </a:cubicBezTo>
                  <a:lnTo>
                    <a:pt x="120" y="17"/>
                  </a:lnTo>
                  <a:cubicBezTo>
                    <a:pt x="104" y="17"/>
                    <a:pt x="104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3" name="Google Shape;19193;p48"/>
            <p:cNvSpPr/>
            <p:nvPr/>
          </p:nvSpPr>
          <p:spPr>
            <a:xfrm>
              <a:off x="4581400" y="3039500"/>
              <a:ext cx="5600" cy="3925"/>
            </a:xfrm>
            <a:custGeom>
              <a:avLst/>
              <a:gdLst/>
              <a:ahLst/>
              <a:cxnLst/>
              <a:rect l="l" t="t" r="r" b="b"/>
              <a:pathLst>
                <a:path w="224" h="157" extrusionOk="0">
                  <a:moveTo>
                    <a:pt x="104" y="0"/>
                  </a:moveTo>
                  <a:cubicBezTo>
                    <a:pt x="34" y="17"/>
                    <a:pt x="1" y="87"/>
                    <a:pt x="1" y="157"/>
                  </a:cubicBezTo>
                  <a:lnTo>
                    <a:pt x="223" y="157"/>
                  </a:lnTo>
                  <a:lnTo>
                    <a:pt x="223" y="103"/>
                  </a:lnTo>
                  <a:cubicBezTo>
                    <a:pt x="223" y="70"/>
                    <a:pt x="207" y="54"/>
                    <a:pt x="174" y="17"/>
                  </a:cubicBezTo>
                  <a:lnTo>
                    <a:pt x="153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4" name="Google Shape;19194;p48"/>
            <p:cNvSpPr/>
            <p:nvPr/>
          </p:nvSpPr>
          <p:spPr>
            <a:xfrm>
              <a:off x="4916400" y="29614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0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36"/>
                    <a:pt x="70" y="253"/>
                  </a:cubicBezTo>
                  <a:cubicBezTo>
                    <a:pt x="88" y="263"/>
                    <a:pt x="106" y="267"/>
                    <a:pt x="124" y="267"/>
                  </a:cubicBezTo>
                  <a:cubicBezTo>
                    <a:pt x="170" y="267"/>
                    <a:pt x="211" y="235"/>
                    <a:pt x="223" y="187"/>
                  </a:cubicBezTo>
                  <a:cubicBezTo>
                    <a:pt x="239" y="117"/>
                    <a:pt x="206" y="30"/>
                    <a:pt x="153" y="14"/>
                  </a:cubicBezTo>
                  <a:cubicBezTo>
                    <a:pt x="139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5" name="Google Shape;19195;p48"/>
            <p:cNvSpPr/>
            <p:nvPr/>
          </p:nvSpPr>
          <p:spPr>
            <a:xfrm>
              <a:off x="4649225" y="3042175"/>
              <a:ext cx="4775" cy="2075"/>
            </a:xfrm>
            <a:custGeom>
              <a:avLst/>
              <a:gdLst/>
              <a:ahLst/>
              <a:cxnLst/>
              <a:rect l="l" t="t" r="r" b="b"/>
              <a:pathLst>
                <a:path w="191" h="83" extrusionOk="0">
                  <a:moveTo>
                    <a:pt x="112" y="0"/>
                  </a:moveTo>
                  <a:cubicBezTo>
                    <a:pt x="104" y="0"/>
                    <a:pt x="95" y="5"/>
                    <a:pt x="87" y="13"/>
                  </a:cubicBezTo>
                  <a:cubicBezTo>
                    <a:pt x="54" y="13"/>
                    <a:pt x="38" y="33"/>
                    <a:pt x="17" y="50"/>
                  </a:cubicBezTo>
                  <a:lnTo>
                    <a:pt x="0" y="66"/>
                  </a:lnTo>
                  <a:lnTo>
                    <a:pt x="190" y="83"/>
                  </a:lnTo>
                  <a:cubicBezTo>
                    <a:pt x="190" y="50"/>
                    <a:pt x="157" y="33"/>
                    <a:pt x="141" y="13"/>
                  </a:cubicBezTo>
                  <a:cubicBezTo>
                    <a:pt x="130" y="5"/>
                    <a:pt x="12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6" name="Google Shape;19196;p48"/>
            <p:cNvSpPr/>
            <p:nvPr/>
          </p:nvSpPr>
          <p:spPr>
            <a:xfrm>
              <a:off x="4681075" y="3038675"/>
              <a:ext cx="5600" cy="5575"/>
            </a:xfrm>
            <a:custGeom>
              <a:avLst/>
              <a:gdLst/>
              <a:ahLst/>
              <a:cxnLst/>
              <a:rect l="l" t="t" r="r" b="b"/>
              <a:pathLst>
                <a:path w="224" h="223" extrusionOk="0">
                  <a:moveTo>
                    <a:pt x="83" y="0"/>
                  </a:moveTo>
                  <a:cubicBezTo>
                    <a:pt x="66" y="0"/>
                    <a:pt x="33" y="17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73"/>
                    <a:pt x="17" y="206"/>
                    <a:pt x="33" y="223"/>
                  </a:cubicBezTo>
                  <a:lnTo>
                    <a:pt x="186" y="223"/>
                  </a:lnTo>
                  <a:cubicBezTo>
                    <a:pt x="207" y="190"/>
                    <a:pt x="223" y="153"/>
                    <a:pt x="223" y="103"/>
                  </a:cubicBezTo>
                  <a:cubicBezTo>
                    <a:pt x="207" y="70"/>
                    <a:pt x="207" y="33"/>
                    <a:pt x="170" y="17"/>
                  </a:cubicBezTo>
                  <a:cubicBezTo>
                    <a:pt x="170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7" name="Google Shape;19197;p48"/>
            <p:cNvSpPr/>
            <p:nvPr/>
          </p:nvSpPr>
          <p:spPr>
            <a:xfrm>
              <a:off x="4666025" y="3040425"/>
              <a:ext cx="5600" cy="3825"/>
            </a:xfrm>
            <a:custGeom>
              <a:avLst/>
              <a:gdLst/>
              <a:ahLst/>
              <a:cxnLst/>
              <a:rect l="l" t="t" r="r" b="b"/>
              <a:pathLst>
                <a:path w="224" h="153" extrusionOk="0">
                  <a:moveTo>
                    <a:pt x="104" y="0"/>
                  </a:moveTo>
                  <a:cubicBezTo>
                    <a:pt x="34" y="17"/>
                    <a:pt x="1" y="83"/>
                    <a:pt x="1" y="153"/>
                  </a:cubicBezTo>
                  <a:lnTo>
                    <a:pt x="223" y="153"/>
                  </a:lnTo>
                  <a:lnTo>
                    <a:pt x="223" y="120"/>
                  </a:lnTo>
                  <a:cubicBezTo>
                    <a:pt x="223" y="83"/>
                    <a:pt x="207" y="50"/>
                    <a:pt x="170" y="33"/>
                  </a:cubicBezTo>
                  <a:cubicBezTo>
                    <a:pt x="170" y="17"/>
                    <a:pt x="153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8" name="Google Shape;19198;p48"/>
            <p:cNvSpPr/>
            <p:nvPr/>
          </p:nvSpPr>
          <p:spPr>
            <a:xfrm>
              <a:off x="4917625" y="3041250"/>
              <a:ext cx="6100" cy="4750"/>
            </a:xfrm>
            <a:custGeom>
              <a:avLst/>
              <a:gdLst/>
              <a:ahLst/>
              <a:cxnLst/>
              <a:rect l="l" t="t" r="r" b="b"/>
              <a:pathLst>
                <a:path w="244" h="190" extrusionOk="0">
                  <a:moveTo>
                    <a:pt x="104" y="0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73"/>
                    <a:pt x="21" y="173"/>
                    <a:pt x="38" y="190"/>
                  </a:cubicBezTo>
                  <a:lnTo>
                    <a:pt x="227" y="190"/>
                  </a:lnTo>
                  <a:cubicBezTo>
                    <a:pt x="227" y="173"/>
                    <a:pt x="244" y="136"/>
                    <a:pt x="244" y="103"/>
                  </a:cubicBezTo>
                  <a:cubicBezTo>
                    <a:pt x="227" y="70"/>
                    <a:pt x="207" y="50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9" name="Google Shape;19199;p48"/>
            <p:cNvSpPr/>
            <p:nvPr/>
          </p:nvSpPr>
          <p:spPr>
            <a:xfrm>
              <a:off x="4924950" y="30240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17"/>
                    <a:pt x="0" y="71"/>
                    <a:pt x="0" y="157"/>
                  </a:cubicBezTo>
                  <a:cubicBezTo>
                    <a:pt x="17" y="190"/>
                    <a:pt x="37" y="207"/>
                    <a:pt x="54" y="223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57" y="261"/>
                    <a:pt x="190" y="223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73" y="17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0" name="Google Shape;19200;p48"/>
            <p:cNvSpPr/>
            <p:nvPr/>
          </p:nvSpPr>
          <p:spPr>
            <a:xfrm>
              <a:off x="4924125" y="29763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5" y="1"/>
                  </a:moveTo>
                  <a:cubicBezTo>
                    <a:pt x="80" y="1"/>
                    <a:pt x="30" y="30"/>
                    <a:pt x="17" y="71"/>
                  </a:cubicBezTo>
                  <a:cubicBezTo>
                    <a:pt x="0" y="141"/>
                    <a:pt x="17" y="228"/>
                    <a:pt x="87" y="244"/>
                  </a:cubicBezTo>
                  <a:cubicBezTo>
                    <a:pt x="100" y="253"/>
                    <a:pt x="115" y="257"/>
                    <a:pt x="129" y="257"/>
                  </a:cubicBezTo>
                  <a:cubicBezTo>
                    <a:pt x="170" y="257"/>
                    <a:pt x="211" y="226"/>
                    <a:pt x="223" y="174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1" name="Google Shape;19201;p48"/>
            <p:cNvSpPr/>
            <p:nvPr/>
          </p:nvSpPr>
          <p:spPr>
            <a:xfrm>
              <a:off x="4931425" y="29605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22"/>
                    <a:pt x="88" y="255"/>
                  </a:cubicBezTo>
                  <a:cubicBezTo>
                    <a:pt x="96" y="258"/>
                    <a:pt x="105" y="259"/>
                    <a:pt x="114" y="259"/>
                  </a:cubicBezTo>
                  <a:cubicBezTo>
                    <a:pt x="159" y="259"/>
                    <a:pt x="210" y="226"/>
                    <a:pt x="224" y="168"/>
                  </a:cubicBezTo>
                  <a:cubicBezTo>
                    <a:pt x="257" y="119"/>
                    <a:pt x="224" y="32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2" name="Google Shape;19202;p48"/>
            <p:cNvSpPr/>
            <p:nvPr/>
          </p:nvSpPr>
          <p:spPr>
            <a:xfrm>
              <a:off x="4931850" y="29909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17" y="227"/>
                    <a:pt x="50" y="244"/>
                  </a:cubicBezTo>
                  <a:cubicBezTo>
                    <a:pt x="65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7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74" y="37"/>
                  </a:cubicBezTo>
                  <a:cubicBezTo>
                    <a:pt x="174" y="21"/>
                    <a:pt x="153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3" name="Google Shape;19203;p48"/>
            <p:cNvSpPr/>
            <p:nvPr/>
          </p:nvSpPr>
          <p:spPr>
            <a:xfrm>
              <a:off x="4913400" y="2933850"/>
              <a:ext cx="5175" cy="4200"/>
            </a:xfrm>
            <a:custGeom>
              <a:avLst/>
              <a:gdLst/>
              <a:ahLst/>
              <a:cxnLst/>
              <a:rect l="l" t="t" r="r" b="b"/>
              <a:pathLst>
                <a:path w="207" h="168" extrusionOk="0">
                  <a:moveTo>
                    <a:pt x="0" y="0"/>
                  </a:moveTo>
                  <a:lnTo>
                    <a:pt x="0" y="54"/>
                  </a:lnTo>
                  <a:cubicBezTo>
                    <a:pt x="0" y="103"/>
                    <a:pt x="33" y="140"/>
                    <a:pt x="66" y="157"/>
                  </a:cubicBezTo>
                  <a:cubicBezTo>
                    <a:pt x="82" y="164"/>
                    <a:pt x="99" y="168"/>
                    <a:pt x="117" y="168"/>
                  </a:cubicBezTo>
                  <a:cubicBezTo>
                    <a:pt x="142" y="168"/>
                    <a:pt x="168" y="160"/>
                    <a:pt x="190" y="140"/>
                  </a:cubicBezTo>
                  <a:cubicBezTo>
                    <a:pt x="190" y="120"/>
                    <a:pt x="207" y="120"/>
                    <a:pt x="207" y="103"/>
                  </a:cubicBezTo>
                  <a:cubicBezTo>
                    <a:pt x="137" y="70"/>
                    <a:pt x="66" y="3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4" name="Google Shape;19204;p48"/>
            <p:cNvSpPr/>
            <p:nvPr/>
          </p:nvSpPr>
          <p:spPr>
            <a:xfrm>
              <a:off x="4955050" y="3017750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14" y="0"/>
                  </a:moveTo>
                  <a:cubicBezTo>
                    <a:pt x="103" y="0"/>
                    <a:pt x="95" y="4"/>
                    <a:pt x="87" y="13"/>
                  </a:cubicBezTo>
                  <a:cubicBezTo>
                    <a:pt x="70" y="13"/>
                    <a:pt x="33" y="29"/>
                    <a:pt x="17" y="62"/>
                  </a:cubicBezTo>
                  <a:cubicBezTo>
                    <a:pt x="0" y="83"/>
                    <a:pt x="0" y="116"/>
                    <a:pt x="0" y="149"/>
                  </a:cubicBezTo>
                  <a:cubicBezTo>
                    <a:pt x="0" y="186"/>
                    <a:pt x="17" y="219"/>
                    <a:pt x="33" y="235"/>
                  </a:cubicBezTo>
                  <a:cubicBezTo>
                    <a:pt x="59" y="247"/>
                    <a:pt x="75" y="259"/>
                    <a:pt x="94" y="259"/>
                  </a:cubicBezTo>
                  <a:cubicBezTo>
                    <a:pt x="102" y="259"/>
                    <a:pt x="110" y="257"/>
                    <a:pt x="120" y="252"/>
                  </a:cubicBezTo>
                  <a:cubicBezTo>
                    <a:pt x="190" y="252"/>
                    <a:pt x="223" y="186"/>
                    <a:pt x="223" y="116"/>
                  </a:cubicBezTo>
                  <a:cubicBezTo>
                    <a:pt x="206" y="83"/>
                    <a:pt x="190" y="46"/>
                    <a:pt x="173" y="29"/>
                  </a:cubicBezTo>
                  <a:cubicBezTo>
                    <a:pt x="173" y="13"/>
                    <a:pt x="153" y="13"/>
                    <a:pt x="153" y="13"/>
                  </a:cubicBezTo>
                  <a:cubicBezTo>
                    <a:pt x="136" y="4"/>
                    <a:pt x="124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5" name="Google Shape;19205;p48"/>
            <p:cNvSpPr/>
            <p:nvPr/>
          </p:nvSpPr>
          <p:spPr>
            <a:xfrm>
              <a:off x="4920725" y="29467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83" y="1"/>
                    <a:pt x="50" y="17"/>
                  </a:cubicBezTo>
                  <a:cubicBezTo>
                    <a:pt x="0" y="71"/>
                    <a:pt x="0" y="157"/>
                    <a:pt x="33" y="207"/>
                  </a:cubicBezTo>
                  <a:cubicBezTo>
                    <a:pt x="50" y="244"/>
                    <a:pt x="83" y="260"/>
                    <a:pt x="120" y="260"/>
                  </a:cubicBezTo>
                  <a:cubicBezTo>
                    <a:pt x="136" y="260"/>
                    <a:pt x="169" y="260"/>
                    <a:pt x="186" y="223"/>
                  </a:cubicBezTo>
                  <a:cubicBezTo>
                    <a:pt x="223" y="207"/>
                    <a:pt x="223" y="174"/>
                    <a:pt x="239" y="141"/>
                  </a:cubicBezTo>
                  <a:cubicBezTo>
                    <a:pt x="239" y="104"/>
                    <a:pt x="223" y="71"/>
                    <a:pt x="206" y="54"/>
                  </a:cubicBezTo>
                  <a:cubicBezTo>
                    <a:pt x="206" y="38"/>
                    <a:pt x="186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6" name="Google Shape;19206;p48"/>
            <p:cNvSpPr/>
            <p:nvPr/>
          </p:nvSpPr>
          <p:spPr>
            <a:xfrm>
              <a:off x="4918150" y="299610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4" y="218"/>
                    <a:pt x="54" y="263"/>
                    <a:pt x="110" y="263"/>
                  </a:cubicBezTo>
                  <a:cubicBezTo>
                    <a:pt x="118" y="263"/>
                    <a:pt x="127" y="262"/>
                    <a:pt x="136" y="260"/>
                  </a:cubicBezTo>
                  <a:cubicBezTo>
                    <a:pt x="153" y="260"/>
                    <a:pt x="186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7" name="Google Shape;19207;p48"/>
            <p:cNvSpPr/>
            <p:nvPr/>
          </p:nvSpPr>
          <p:spPr>
            <a:xfrm>
              <a:off x="4916400" y="3011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22"/>
                    <a:pt x="0" y="88"/>
                    <a:pt x="17" y="158"/>
                  </a:cubicBezTo>
                  <a:cubicBezTo>
                    <a:pt x="17" y="191"/>
                    <a:pt x="33" y="228"/>
                    <a:pt x="50" y="244"/>
                  </a:cubicBezTo>
                  <a:cubicBezTo>
                    <a:pt x="87" y="261"/>
                    <a:pt x="103" y="261"/>
                    <a:pt x="136" y="261"/>
                  </a:cubicBezTo>
                  <a:cubicBezTo>
                    <a:pt x="173" y="261"/>
                    <a:pt x="190" y="244"/>
                    <a:pt x="206" y="207"/>
                  </a:cubicBezTo>
                  <a:cubicBezTo>
                    <a:pt x="223" y="174"/>
                    <a:pt x="239" y="141"/>
                    <a:pt x="223" y="104"/>
                  </a:cubicBezTo>
                  <a:cubicBezTo>
                    <a:pt x="223" y="71"/>
                    <a:pt x="206" y="55"/>
                    <a:pt x="190" y="38"/>
                  </a:cubicBezTo>
                  <a:cubicBezTo>
                    <a:pt x="173" y="22"/>
                    <a:pt x="173" y="22"/>
                    <a:pt x="153" y="22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8" name="Google Shape;19208;p48"/>
            <p:cNvSpPr/>
            <p:nvPr/>
          </p:nvSpPr>
          <p:spPr>
            <a:xfrm>
              <a:off x="4931425" y="300732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37" y="1"/>
                  </a:moveTo>
                  <a:cubicBezTo>
                    <a:pt x="104" y="1"/>
                    <a:pt x="67" y="1"/>
                    <a:pt x="50" y="34"/>
                  </a:cubicBezTo>
                  <a:cubicBezTo>
                    <a:pt x="1" y="67"/>
                    <a:pt x="1" y="153"/>
                    <a:pt x="34" y="207"/>
                  </a:cubicBezTo>
                  <a:cubicBezTo>
                    <a:pt x="50" y="240"/>
                    <a:pt x="88" y="257"/>
                    <a:pt x="104" y="257"/>
                  </a:cubicBezTo>
                  <a:cubicBezTo>
                    <a:pt x="137" y="257"/>
                    <a:pt x="170" y="257"/>
                    <a:pt x="191" y="224"/>
                  </a:cubicBezTo>
                  <a:cubicBezTo>
                    <a:pt x="240" y="191"/>
                    <a:pt x="240" y="104"/>
                    <a:pt x="207" y="50"/>
                  </a:cubicBezTo>
                  <a:cubicBezTo>
                    <a:pt x="191" y="34"/>
                    <a:pt x="170" y="17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9" name="Google Shape;19209;p48"/>
            <p:cNvSpPr/>
            <p:nvPr/>
          </p:nvSpPr>
          <p:spPr>
            <a:xfrm>
              <a:off x="4950300" y="30365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8" y="255"/>
                    <a:pt x="93" y="267"/>
                    <a:pt x="112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0" name="Google Shape;19210;p48"/>
            <p:cNvSpPr/>
            <p:nvPr/>
          </p:nvSpPr>
          <p:spPr>
            <a:xfrm>
              <a:off x="4944325" y="3004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50" y="17"/>
                    <a:pt x="0" y="83"/>
                    <a:pt x="17" y="153"/>
                  </a:cubicBezTo>
                  <a:cubicBezTo>
                    <a:pt x="17" y="186"/>
                    <a:pt x="33" y="223"/>
                    <a:pt x="50" y="239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207" y="239"/>
                    <a:pt x="239" y="186"/>
                    <a:pt x="239" y="103"/>
                  </a:cubicBezTo>
                  <a:cubicBezTo>
                    <a:pt x="223" y="66"/>
                    <a:pt x="207" y="50"/>
                    <a:pt x="190" y="33"/>
                  </a:cubicBezTo>
                  <a:cubicBezTo>
                    <a:pt x="190" y="17"/>
                    <a:pt x="169" y="1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1" name="Google Shape;19211;p48"/>
            <p:cNvSpPr/>
            <p:nvPr/>
          </p:nvSpPr>
          <p:spPr>
            <a:xfrm>
              <a:off x="4945975" y="29882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84" y="0"/>
                    <a:pt x="35" y="35"/>
                    <a:pt x="21" y="91"/>
                  </a:cubicBezTo>
                  <a:cubicBezTo>
                    <a:pt x="0" y="161"/>
                    <a:pt x="37" y="231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2" y="229"/>
                    <a:pt x="227" y="177"/>
                  </a:cubicBezTo>
                  <a:cubicBezTo>
                    <a:pt x="244" y="107"/>
                    <a:pt x="227" y="41"/>
                    <a:pt x="173" y="4"/>
                  </a:cubicBezTo>
                  <a:cubicBezTo>
                    <a:pt x="162" y="2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2" name="Google Shape;19212;p48"/>
            <p:cNvSpPr/>
            <p:nvPr/>
          </p:nvSpPr>
          <p:spPr>
            <a:xfrm>
              <a:off x="4932675" y="3039300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1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71" y="8"/>
                    <a:pt x="54" y="25"/>
                    <a:pt x="38" y="62"/>
                  </a:cubicBezTo>
                  <a:cubicBezTo>
                    <a:pt x="17" y="78"/>
                    <a:pt x="0" y="111"/>
                    <a:pt x="17" y="148"/>
                  </a:cubicBezTo>
                  <a:cubicBezTo>
                    <a:pt x="17" y="181"/>
                    <a:pt x="38" y="214"/>
                    <a:pt x="54" y="231"/>
                  </a:cubicBezTo>
                  <a:cubicBezTo>
                    <a:pt x="87" y="251"/>
                    <a:pt x="104" y="268"/>
                    <a:pt x="141" y="268"/>
                  </a:cubicBezTo>
                  <a:cubicBezTo>
                    <a:pt x="207" y="251"/>
                    <a:pt x="244" y="181"/>
                    <a:pt x="223" y="111"/>
                  </a:cubicBezTo>
                  <a:cubicBezTo>
                    <a:pt x="223" y="78"/>
                    <a:pt x="207" y="45"/>
                    <a:pt x="190" y="25"/>
                  </a:cubicBezTo>
                  <a:cubicBezTo>
                    <a:pt x="174" y="25"/>
                    <a:pt x="174" y="8"/>
                    <a:pt x="157" y="8"/>
                  </a:cubicBez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3" name="Google Shape;19213;p48"/>
            <p:cNvSpPr/>
            <p:nvPr/>
          </p:nvSpPr>
          <p:spPr>
            <a:xfrm>
              <a:off x="4942150" y="30240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1"/>
                  </a:moveTo>
                  <a:cubicBezTo>
                    <a:pt x="104" y="1"/>
                    <a:pt x="71" y="17"/>
                    <a:pt x="50" y="38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7" y="190"/>
                    <a:pt x="34" y="223"/>
                  </a:cubicBezTo>
                  <a:cubicBezTo>
                    <a:pt x="55" y="253"/>
                    <a:pt x="84" y="267"/>
                    <a:pt x="116" y="267"/>
                  </a:cubicBezTo>
                  <a:cubicBezTo>
                    <a:pt x="141" y="267"/>
                    <a:pt x="167" y="259"/>
                    <a:pt x="190" y="244"/>
                  </a:cubicBezTo>
                  <a:cubicBezTo>
                    <a:pt x="223" y="190"/>
                    <a:pt x="240" y="104"/>
                    <a:pt x="207" y="54"/>
                  </a:cubicBezTo>
                  <a:cubicBezTo>
                    <a:pt x="190" y="38"/>
                    <a:pt x="174" y="17"/>
                    <a:pt x="153" y="17"/>
                  </a:cubicBezTo>
                  <a:cubicBezTo>
                    <a:pt x="137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4" name="Google Shape;19214;p48"/>
            <p:cNvSpPr/>
            <p:nvPr/>
          </p:nvSpPr>
          <p:spPr>
            <a:xfrm>
              <a:off x="4933600" y="2946325"/>
              <a:ext cx="4250" cy="3925"/>
            </a:xfrm>
            <a:custGeom>
              <a:avLst/>
              <a:gdLst/>
              <a:ahLst/>
              <a:cxnLst/>
              <a:rect l="l" t="t" r="r" b="b"/>
              <a:pathLst>
                <a:path w="170" h="157" extrusionOk="0">
                  <a:moveTo>
                    <a:pt x="1" y="0"/>
                  </a:moveTo>
                  <a:lnTo>
                    <a:pt x="1" y="54"/>
                  </a:lnTo>
                  <a:cubicBezTo>
                    <a:pt x="1" y="87"/>
                    <a:pt x="17" y="120"/>
                    <a:pt x="50" y="136"/>
                  </a:cubicBezTo>
                  <a:cubicBezTo>
                    <a:pt x="67" y="157"/>
                    <a:pt x="104" y="157"/>
                    <a:pt x="137" y="157"/>
                  </a:cubicBezTo>
                  <a:cubicBezTo>
                    <a:pt x="137" y="157"/>
                    <a:pt x="153" y="157"/>
                    <a:pt x="170" y="136"/>
                  </a:cubicBezTo>
                  <a:cubicBezTo>
                    <a:pt x="120" y="103"/>
                    <a:pt x="50" y="5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5" name="Google Shape;19215;p48"/>
            <p:cNvSpPr/>
            <p:nvPr/>
          </p:nvSpPr>
          <p:spPr>
            <a:xfrm>
              <a:off x="4656950" y="2780575"/>
              <a:ext cx="5600" cy="4925"/>
            </a:xfrm>
            <a:custGeom>
              <a:avLst/>
              <a:gdLst/>
              <a:ahLst/>
              <a:cxnLst/>
              <a:rect l="l" t="t" r="r" b="b"/>
              <a:pathLst>
                <a:path w="224" h="197" extrusionOk="0">
                  <a:moveTo>
                    <a:pt x="17" y="1"/>
                  </a:moveTo>
                  <a:cubicBezTo>
                    <a:pt x="1" y="34"/>
                    <a:pt x="1" y="50"/>
                    <a:pt x="1" y="87"/>
                  </a:cubicBezTo>
                  <a:cubicBezTo>
                    <a:pt x="1" y="120"/>
                    <a:pt x="17" y="153"/>
                    <a:pt x="54" y="170"/>
                  </a:cubicBezTo>
                  <a:cubicBezTo>
                    <a:pt x="66" y="184"/>
                    <a:pt x="86" y="197"/>
                    <a:pt x="110" y="197"/>
                  </a:cubicBezTo>
                  <a:cubicBezTo>
                    <a:pt x="120" y="197"/>
                    <a:pt x="130" y="195"/>
                    <a:pt x="141" y="190"/>
                  </a:cubicBezTo>
                  <a:cubicBezTo>
                    <a:pt x="157" y="190"/>
                    <a:pt x="190" y="170"/>
                    <a:pt x="207" y="137"/>
                  </a:cubicBezTo>
                  <a:cubicBezTo>
                    <a:pt x="223" y="120"/>
                    <a:pt x="223" y="87"/>
                    <a:pt x="223" y="50"/>
                  </a:cubicBezTo>
                  <a:cubicBezTo>
                    <a:pt x="223" y="34"/>
                    <a:pt x="223" y="17"/>
                    <a:pt x="207" y="17"/>
                  </a:cubicBezTo>
                  <a:cubicBezTo>
                    <a:pt x="141" y="1"/>
                    <a:pt x="8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6" name="Google Shape;19216;p48"/>
            <p:cNvSpPr/>
            <p:nvPr/>
          </p:nvSpPr>
          <p:spPr>
            <a:xfrm>
              <a:off x="4851975" y="29905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8"/>
                  </a:cubicBezTo>
                  <a:cubicBezTo>
                    <a:pt x="17" y="191"/>
                    <a:pt x="17" y="223"/>
                    <a:pt x="50" y="244"/>
                  </a:cubicBezTo>
                  <a:cubicBezTo>
                    <a:pt x="64" y="256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1"/>
                  </a:cubicBezTo>
                  <a:cubicBezTo>
                    <a:pt x="153" y="261"/>
                    <a:pt x="190" y="244"/>
                    <a:pt x="206" y="207"/>
                  </a:cubicBezTo>
                  <a:cubicBezTo>
                    <a:pt x="223" y="191"/>
                    <a:pt x="223" y="158"/>
                    <a:pt x="223" y="120"/>
                  </a:cubicBezTo>
                  <a:cubicBezTo>
                    <a:pt x="223" y="87"/>
                    <a:pt x="206" y="54"/>
                    <a:pt x="173" y="38"/>
                  </a:cubicBezTo>
                  <a:cubicBezTo>
                    <a:pt x="173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7" name="Google Shape;19217;p48"/>
            <p:cNvSpPr/>
            <p:nvPr/>
          </p:nvSpPr>
          <p:spPr>
            <a:xfrm>
              <a:off x="4859700" y="3006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71" y="0"/>
                    <a:pt x="50" y="17"/>
                    <a:pt x="33" y="54"/>
                  </a:cubicBezTo>
                  <a:cubicBezTo>
                    <a:pt x="17" y="87"/>
                    <a:pt x="0" y="120"/>
                    <a:pt x="17" y="157"/>
                  </a:cubicBezTo>
                  <a:cubicBezTo>
                    <a:pt x="17" y="190"/>
                    <a:pt x="33" y="206"/>
                    <a:pt x="50" y="244"/>
                  </a:cubicBezTo>
                  <a:cubicBezTo>
                    <a:pt x="71" y="260"/>
                    <a:pt x="104" y="260"/>
                    <a:pt x="137" y="260"/>
                  </a:cubicBezTo>
                  <a:cubicBezTo>
                    <a:pt x="190" y="244"/>
                    <a:pt x="240" y="173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8" name="Google Shape;19218;p48"/>
            <p:cNvSpPr/>
            <p:nvPr/>
          </p:nvSpPr>
          <p:spPr>
            <a:xfrm>
              <a:off x="4854950" y="30232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87" y="1"/>
                    <a:pt x="87" y="17"/>
                    <a:pt x="87" y="17"/>
                  </a:cubicBezTo>
                  <a:cubicBezTo>
                    <a:pt x="34" y="34"/>
                    <a:pt x="1" y="87"/>
                    <a:pt x="17" y="153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78" y="252"/>
                    <a:pt x="93" y="265"/>
                    <a:pt x="111" y="265"/>
                  </a:cubicBezTo>
                  <a:cubicBezTo>
                    <a:pt x="119" y="265"/>
                    <a:pt x="127" y="263"/>
                    <a:pt x="137" y="256"/>
                  </a:cubicBezTo>
                  <a:cubicBezTo>
                    <a:pt x="207" y="256"/>
                    <a:pt x="240" y="190"/>
                    <a:pt x="223" y="120"/>
                  </a:cubicBezTo>
                  <a:lnTo>
                    <a:pt x="223" y="87"/>
                  </a:lnTo>
                  <a:cubicBezTo>
                    <a:pt x="207" y="50"/>
                    <a:pt x="190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9" name="Google Shape;19219;p48"/>
            <p:cNvSpPr/>
            <p:nvPr/>
          </p:nvSpPr>
          <p:spPr>
            <a:xfrm>
              <a:off x="4872575" y="2925700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207" y="1"/>
                  </a:moveTo>
                  <a:cubicBezTo>
                    <a:pt x="137" y="1"/>
                    <a:pt x="71" y="1"/>
                    <a:pt x="17" y="17"/>
                  </a:cubicBezTo>
                  <a:cubicBezTo>
                    <a:pt x="1" y="54"/>
                    <a:pt x="1" y="120"/>
                    <a:pt x="17" y="157"/>
                  </a:cubicBezTo>
                  <a:cubicBezTo>
                    <a:pt x="34" y="190"/>
                    <a:pt x="71" y="207"/>
                    <a:pt x="104" y="207"/>
                  </a:cubicBezTo>
                  <a:cubicBezTo>
                    <a:pt x="120" y="207"/>
                    <a:pt x="153" y="207"/>
                    <a:pt x="174" y="174"/>
                  </a:cubicBezTo>
                  <a:cubicBezTo>
                    <a:pt x="223" y="137"/>
                    <a:pt x="240" y="54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0" name="Google Shape;19220;p48"/>
            <p:cNvSpPr/>
            <p:nvPr/>
          </p:nvSpPr>
          <p:spPr>
            <a:xfrm>
              <a:off x="4858350" y="2927875"/>
              <a:ext cx="6125" cy="5900"/>
            </a:xfrm>
            <a:custGeom>
              <a:avLst/>
              <a:gdLst/>
              <a:ahLst/>
              <a:cxnLst/>
              <a:rect l="l" t="t" r="r" b="b"/>
              <a:pathLst>
                <a:path w="245" h="236" extrusionOk="0">
                  <a:moveTo>
                    <a:pt x="191" y="0"/>
                  </a:moveTo>
                  <a:cubicBezTo>
                    <a:pt x="141" y="17"/>
                    <a:pt x="87" y="33"/>
                    <a:pt x="38" y="50"/>
                  </a:cubicBezTo>
                  <a:lnTo>
                    <a:pt x="21" y="50"/>
                  </a:lnTo>
                  <a:cubicBezTo>
                    <a:pt x="1" y="120"/>
                    <a:pt x="38" y="206"/>
                    <a:pt x="87" y="223"/>
                  </a:cubicBezTo>
                  <a:cubicBezTo>
                    <a:pt x="102" y="232"/>
                    <a:pt x="117" y="236"/>
                    <a:pt x="132" y="236"/>
                  </a:cubicBezTo>
                  <a:cubicBezTo>
                    <a:pt x="173" y="236"/>
                    <a:pt x="212" y="204"/>
                    <a:pt x="228" y="153"/>
                  </a:cubicBezTo>
                  <a:cubicBezTo>
                    <a:pt x="244" y="103"/>
                    <a:pt x="228" y="33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1" name="Google Shape;19221;p48"/>
            <p:cNvSpPr/>
            <p:nvPr/>
          </p:nvSpPr>
          <p:spPr>
            <a:xfrm>
              <a:off x="4851150" y="29428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6" y="1"/>
                  </a:moveTo>
                  <a:cubicBezTo>
                    <a:pt x="81" y="1"/>
                    <a:pt x="30" y="34"/>
                    <a:pt x="17" y="92"/>
                  </a:cubicBezTo>
                  <a:cubicBezTo>
                    <a:pt x="0" y="158"/>
                    <a:pt x="17" y="228"/>
                    <a:pt x="83" y="261"/>
                  </a:cubicBezTo>
                  <a:cubicBezTo>
                    <a:pt x="92" y="264"/>
                    <a:pt x="101" y="265"/>
                    <a:pt x="111" y="265"/>
                  </a:cubicBezTo>
                  <a:cubicBezTo>
                    <a:pt x="159" y="265"/>
                    <a:pt x="209" y="232"/>
                    <a:pt x="223" y="174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2" name="Google Shape;19222;p48"/>
            <p:cNvSpPr/>
            <p:nvPr/>
          </p:nvSpPr>
          <p:spPr>
            <a:xfrm>
              <a:off x="4858875" y="29579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3" y="0"/>
                  </a:moveTo>
                  <a:cubicBezTo>
                    <a:pt x="33" y="0"/>
                    <a:pt x="0" y="66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4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23" y="66"/>
                    <a:pt x="207" y="33"/>
                    <a:pt x="170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3" name="Google Shape;19223;p48"/>
            <p:cNvSpPr/>
            <p:nvPr/>
          </p:nvSpPr>
          <p:spPr>
            <a:xfrm>
              <a:off x="4858350" y="29738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5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1" y="88"/>
                    <a:pt x="1" y="153"/>
                    <a:pt x="38" y="224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15" y="261"/>
                    <a:pt x="124" y="263"/>
                    <a:pt x="132" y="263"/>
                  </a:cubicBezTo>
                  <a:cubicBezTo>
                    <a:pt x="152" y="263"/>
                    <a:pt x="167" y="252"/>
                    <a:pt x="191" y="240"/>
                  </a:cubicBezTo>
                  <a:cubicBezTo>
                    <a:pt x="244" y="191"/>
                    <a:pt x="244" y="104"/>
                    <a:pt x="207" y="50"/>
                  </a:cubicBezTo>
                  <a:cubicBezTo>
                    <a:pt x="191" y="34"/>
                    <a:pt x="174" y="17"/>
                    <a:pt x="158" y="17"/>
                  </a:cubicBezTo>
                  <a:cubicBezTo>
                    <a:pt x="158" y="17"/>
                    <a:pt x="141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4" name="Google Shape;19224;p48"/>
            <p:cNvSpPr/>
            <p:nvPr/>
          </p:nvSpPr>
          <p:spPr>
            <a:xfrm>
              <a:off x="4880725" y="3030825"/>
              <a:ext cx="5600" cy="6375"/>
            </a:xfrm>
            <a:custGeom>
              <a:avLst/>
              <a:gdLst/>
              <a:ahLst/>
              <a:cxnLst/>
              <a:rect l="l" t="t" r="r" b="b"/>
              <a:pathLst>
                <a:path w="224" h="255" extrusionOk="0">
                  <a:moveTo>
                    <a:pt x="122" y="1"/>
                  </a:moveTo>
                  <a:cubicBezTo>
                    <a:pt x="65" y="1"/>
                    <a:pt x="14" y="33"/>
                    <a:pt x="1" y="92"/>
                  </a:cubicBezTo>
                  <a:lnTo>
                    <a:pt x="1" y="141"/>
                  </a:lnTo>
                  <a:cubicBezTo>
                    <a:pt x="1" y="195"/>
                    <a:pt x="34" y="228"/>
                    <a:pt x="71" y="244"/>
                  </a:cubicBezTo>
                  <a:cubicBezTo>
                    <a:pt x="84" y="251"/>
                    <a:pt x="101" y="255"/>
                    <a:pt x="118" y="255"/>
                  </a:cubicBezTo>
                  <a:cubicBezTo>
                    <a:pt x="142" y="255"/>
                    <a:pt x="164" y="247"/>
                    <a:pt x="174" y="228"/>
                  </a:cubicBezTo>
                  <a:cubicBezTo>
                    <a:pt x="190" y="211"/>
                    <a:pt x="207" y="195"/>
                    <a:pt x="207" y="178"/>
                  </a:cubicBezTo>
                  <a:cubicBezTo>
                    <a:pt x="223" y="108"/>
                    <a:pt x="207" y="38"/>
                    <a:pt x="157" y="5"/>
                  </a:cubicBezTo>
                  <a:cubicBezTo>
                    <a:pt x="145" y="2"/>
                    <a:pt x="133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5" name="Google Shape;19225;p48"/>
            <p:cNvSpPr/>
            <p:nvPr/>
          </p:nvSpPr>
          <p:spPr>
            <a:xfrm>
              <a:off x="4877325" y="30034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33" y="0"/>
                    <a:pt x="0" y="70"/>
                    <a:pt x="17" y="140"/>
                  </a:cubicBezTo>
                  <a:cubicBezTo>
                    <a:pt x="17" y="173"/>
                    <a:pt x="33" y="206"/>
                    <a:pt x="50" y="223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70" y="243"/>
                    <a:pt x="190" y="223"/>
                    <a:pt x="207" y="206"/>
                  </a:cubicBezTo>
                  <a:cubicBezTo>
                    <a:pt x="223" y="173"/>
                    <a:pt x="240" y="140"/>
                    <a:pt x="223" y="103"/>
                  </a:cubicBezTo>
                  <a:cubicBezTo>
                    <a:pt x="223" y="70"/>
                    <a:pt x="207" y="37"/>
                    <a:pt x="190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6" name="Google Shape;19226;p48"/>
            <p:cNvSpPr/>
            <p:nvPr/>
          </p:nvSpPr>
          <p:spPr>
            <a:xfrm>
              <a:off x="4846000" y="2933425"/>
              <a:ext cx="2600" cy="1375"/>
            </a:xfrm>
            <a:custGeom>
              <a:avLst/>
              <a:gdLst/>
              <a:ahLst/>
              <a:cxnLst/>
              <a:rect l="l" t="t" r="r" b="b"/>
              <a:pathLst>
                <a:path w="104" h="55" extrusionOk="0">
                  <a:moveTo>
                    <a:pt x="103" y="1"/>
                  </a:moveTo>
                  <a:lnTo>
                    <a:pt x="103" y="1"/>
                  </a:lnTo>
                  <a:cubicBezTo>
                    <a:pt x="66" y="17"/>
                    <a:pt x="33" y="34"/>
                    <a:pt x="0" y="54"/>
                  </a:cubicBezTo>
                  <a:cubicBezTo>
                    <a:pt x="33" y="54"/>
                    <a:pt x="66" y="34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7" name="Google Shape;19227;p48"/>
            <p:cNvSpPr/>
            <p:nvPr/>
          </p:nvSpPr>
          <p:spPr>
            <a:xfrm>
              <a:off x="4873000" y="295502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11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17" y="221"/>
                    <a:pt x="87" y="254"/>
                  </a:cubicBezTo>
                  <a:cubicBezTo>
                    <a:pt x="96" y="257"/>
                    <a:pt x="105" y="258"/>
                    <a:pt x="114" y="258"/>
                  </a:cubicBezTo>
                  <a:cubicBezTo>
                    <a:pt x="159" y="258"/>
                    <a:pt x="209" y="228"/>
                    <a:pt x="223" y="184"/>
                  </a:cubicBezTo>
                  <a:cubicBezTo>
                    <a:pt x="239" y="118"/>
                    <a:pt x="223" y="31"/>
                    <a:pt x="157" y="15"/>
                  </a:cubicBezTo>
                  <a:cubicBezTo>
                    <a:pt x="142" y="5"/>
                    <a:pt x="127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8" name="Google Shape;19228;p48"/>
            <p:cNvSpPr/>
            <p:nvPr/>
          </p:nvSpPr>
          <p:spPr>
            <a:xfrm>
              <a:off x="4883725" y="3016850"/>
              <a:ext cx="6100" cy="6800"/>
            </a:xfrm>
            <a:custGeom>
              <a:avLst/>
              <a:gdLst/>
              <a:ahLst/>
              <a:cxnLst/>
              <a:rect l="l" t="t" r="r" b="b"/>
              <a:pathLst>
                <a:path w="244" h="272" extrusionOk="0">
                  <a:moveTo>
                    <a:pt x="111" y="1"/>
                  </a:moveTo>
                  <a:cubicBezTo>
                    <a:pt x="71" y="1"/>
                    <a:pt x="32" y="34"/>
                    <a:pt x="17" y="82"/>
                  </a:cubicBezTo>
                  <a:cubicBezTo>
                    <a:pt x="0" y="152"/>
                    <a:pt x="17" y="238"/>
                    <a:pt x="70" y="255"/>
                  </a:cubicBezTo>
                  <a:cubicBezTo>
                    <a:pt x="87" y="271"/>
                    <a:pt x="103" y="271"/>
                    <a:pt x="120" y="271"/>
                  </a:cubicBezTo>
                  <a:cubicBezTo>
                    <a:pt x="173" y="255"/>
                    <a:pt x="206" y="238"/>
                    <a:pt x="223" y="185"/>
                  </a:cubicBezTo>
                  <a:cubicBezTo>
                    <a:pt x="243" y="135"/>
                    <a:pt x="223" y="82"/>
                    <a:pt x="206" y="49"/>
                  </a:cubicBezTo>
                  <a:cubicBezTo>
                    <a:pt x="190" y="32"/>
                    <a:pt x="173" y="16"/>
                    <a:pt x="157" y="16"/>
                  </a:cubicBezTo>
                  <a:cubicBezTo>
                    <a:pt x="142" y="6"/>
                    <a:pt x="127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9" name="Google Shape;19229;p48"/>
            <p:cNvSpPr/>
            <p:nvPr/>
          </p:nvSpPr>
          <p:spPr>
            <a:xfrm>
              <a:off x="4870425" y="30184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70" y="0"/>
                    <a:pt x="54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36" y="260"/>
                    <a:pt x="173" y="239"/>
                    <a:pt x="190" y="223"/>
                  </a:cubicBezTo>
                  <a:cubicBezTo>
                    <a:pt x="223" y="206"/>
                    <a:pt x="223" y="173"/>
                    <a:pt x="239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190" y="17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0" name="Google Shape;19230;p48"/>
            <p:cNvSpPr/>
            <p:nvPr/>
          </p:nvSpPr>
          <p:spPr>
            <a:xfrm>
              <a:off x="4871250" y="297095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2" y="1"/>
                  </a:moveTo>
                  <a:cubicBezTo>
                    <a:pt x="123" y="1"/>
                    <a:pt x="114" y="5"/>
                    <a:pt x="103" y="13"/>
                  </a:cubicBezTo>
                  <a:cubicBezTo>
                    <a:pt x="54" y="13"/>
                    <a:pt x="0" y="79"/>
                    <a:pt x="21" y="149"/>
                  </a:cubicBezTo>
                  <a:cubicBezTo>
                    <a:pt x="21" y="182"/>
                    <a:pt x="37" y="219"/>
                    <a:pt x="54" y="236"/>
                  </a:cubicBezTo>
                  <a:cubicBezTo>
                    <a:pt x="77" y="247"/>
                    <a:pt x="92" y="259"/>
                    <a:pt x="112" y="259"/>
                  </a:cubicBezTo>
                  <a:cubicBezTo>
                    <a:pt x="120" y="259"/>
                    <a:pt x="130" y="257"/>
                    <a:pt x="140" y="252"/>
                  </a:cubicBezTo>
                  <a:cubicBezTo>
                    <a:pt x="206" y="252"/>
                    <a:pt x="243" y="182"/>
                    <a:pt x="227" y="116"/>
                  </a:cubicBezTo>
                  <a:cubicBezTo>
                    <a:pt x="227" y="79"/>
                    <a:pt x="206" y="46"/>
                    <a:pt x="190" y="29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9" y="5"/>
                    <a:pt x="140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1" name="Google Shape;19231;p48"/>
            <p:cNvSpPr/>
            <p:nvPr/>
          </p:nvSpPr>
          <p:spPr>
            <a:xfrm>
              <a:off x="4866600" y="30352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3" y="0"/>
                  </a:moveTo>
                  <a:cubicBezTo>
                    <a:pt x="67" y="0"/>
                    <a:pt x="34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06"/>
                    <a:pt x="34" y="239"/>
                  </a:cubicBezTo>
                  <a:cubicBezTo>
                    <a:pt x="67" y="256"/>
                    <a:pt x="104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07" y="66"/>
                    <a:pt x="186" y="50"/>
                    <a:pt x="170" y="17"/>
                  </a:cubicBezTo>
                  <a:cubicBezTo>
                    <a:pt x="170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2" name="Google Shape;19232;p48"/>
            <p:cNvSpPr/>
            <p:nvPr/>
          </p:nvSpPr>
          <p:spPr>
            <a:xfrm>
              <a:off x="4869175" y="29907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93" y="1"/>
                  </a:moveTo>
                  <a:cubicBezTo>
                    <a:pt x="72" y="1"/>
                    <a:pt x="57" y="13"/>
                    <a:pt x="34" y="28"/>
                  </a:cubicBezTo>
                  <a:cubicBezTo>
                    <a:pt x="17" y="61"/>
                    <a:pt x="1" y="77"/>
                    <a:pt x="1" y="110"/>
                  </a:cubicBezTo>
                  <a:cubicBezTo>
                    <a:pt x="1" y="148"/>
                    <a:pt x="1" y="181"/>
                    <a:pt x="17" y="213"/>
                  </a:cubicBezTo>
                  <a:cubicBezTo>
                    <a:pt x="46" y="245"/>
                    <a:pt x="83" y="264"/>
                    <a:pt x="118" y="264"/>
                  </a:cubicBezTo>
                  <a:cubicBezTo>
                    <a:pt x="142" y="264"/>
                    <a:pt x="166" y="255"/>
                    <a:pt x="186" y="234"/>
                  </a:cubicBezTo>
                  <a:cubicBezTo>
                    <a:pt x="223" y="181"/>
                    <a:pt x="240" y="110"/>
                    <a:pt x="186" y="44"/>
                  </a:cubicBezTo>
                  <a:cubicBezTo>
                    <a:pt x="186" y="28"/>
                    <a:pt x="170" y="28"/>
                    <a:pt x="153" y="7"/>
                  </a:cubicBezTo>
                  <a:lnTo>
                    <a:pt x="120" y="7"/>
                  </a:lnTo>
                  <a:cubicBezTo>
                    <a:pt x="110" y="3"/>
                    <a:pt x="101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3" name="Google Shape;19233;p48"/>
            <p:cNvSpPr/>
            <p:nvPr/>
          </p:nvSpPr>
          <p:spPr>
            <a:xfrm>
              <a:off x="4839500" y="30236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03" y="0"/>
                    <a:pt x="70" y="0"/>
                    <a:pt x="54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36" y="260"/>
                    <a:pt x="174" y="260"/>
                    <a:pt x="190" y="239"/>
                  </a:cubicBezTo>
                  <a:cubicBezTo>
                    <a:pt x="239" y="190"/>
                    <a:pt x="239" y="103"/>
                    <a:pt x="207" y="54"/>
                  </a:cubicBezTo>
                  <a:cubicBezTo>
                    <a:pt x="190" y="33"/>
                    <a:pt x="190" y="17"/>
                    <a:pt x="174" y="17"/>
                  </a:cubicBezTo>
                  <a:cubicBezTo>
                    <a:pt x="157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4" name="Google Shape;19234;p48"/>
            <p:cNvSpPr/>
            <p:nvPr/>
          </p:nvSpPr>
          <p:spPr>
            <a:xfrm>
              <a:off x="4816300" y="296620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13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19"/>
                    <a:pt x="87" y="252"/>
                  </a:cubicBezTo>
                  <a:lnTo>
                    <a:pt x="137" y="252"/>
                  </a:lnTo>
                  <a:cubicBezTo>
                    <a:pt x="174" y="252"/>
                    <a:pt x="207" y="219"/>
                    <a:pt x="223" y="166"/>
                  </a:cubicBezTo>
                  <a:cubicBezTo>
                    <a:pt x="240" y="133"/>
                    <a:pt x="223" y="83"/>
                    <a:pt x="207" y="46"/>
                  </a:cubicBezTo>
                  <a:cubicBezTo>
                    <a:pt x="190" y="30"/>
                    <a:pt x="174" y="13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5" name="Google Shape;19235;p48"/>
            <p:cNvSpPr/>
            <p:nvPr/>
          </p:nvSpPr>
          <p:spPr>
            <a:xfrm>
              <a:off x="4815075" y="3012500"/>
              <a:ext cx="5575" cy="6575"/>
            </a:xfrm>
            <a:custGeom>
              <a:avLst/>
              <a:gdLst/>
              <a:ahLst/>
              <a:cxnLst/>
              <a:rect l="l" t="t" r="r" b="b"/>
              <a:pathLst>
                <a:path w="223" h="263" extrusionOk="0">
                  <a:moveTo>
                    <a:pt x="136" y="0"/>
                  </a:moveTo>
                  <a:cubicBezTo>
                    <a:pt x="103" y="0"/>
                    <a:pt x="66" y="17"/>
                    <a:pt x="50" y="33"/>
                  </a:cubicBezTo>
                  <a:cubicBezTo>
                    <a:pt x="0" y="87"/>
                    <a:pt x="0" y="153"/>
                    <a:pt x="33" y="223"/>
                  </a:cubicBezTo>
                  <a:cubicBezTo>
                    <a:pt x="50" y="239"/>
                    <a:pt x="83" y="256"/>
                    <a:pt x="103" y="256"/>
                  </a:cubicBezTo>
                  <a:cubicBezTo>
                    <a:pt x="113" y="260"/>
                    <a:pt x="123" y="262"/>
                    <a:pt x="132" y="262"/>
                  </a:cubicBezTo>
                  <a:cubicBezTo>
                    <a:pt x="154" y="262"/>
                    <a:pt x="174" y="251"/>
                    <a:pt x="186" y="239"/>
                  </a:cubicBezTo>
                  <a:cubicBezTo>
                    <a:pt x="206" y="206"/>
                    <a:pt x="223" y="190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186" y="33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6" name="Google Shape;19236;p48"/>
            <p:cNvSpPr/>
            <p:nvPr/>
          </p:nvSpPr>
          <p:spPr>
            <a:xfrm>
              <a:off x="4825800" y="30265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5" y="1"/>
                  </a:moveTo>
                  <a:cubicBezTo>
                    <a:pt x="80" y="1"/>
                    <a:pt x="30" y="31"/>
                    <a:pt x="17" y="75"/>
                  </a:cubicBezTo>
                  <a:cubicBezTo>
                    <a:pt x="0" y="145"/>
                    <a:pt x="17" y="228"/>
                    <a:pt x="87" y="248"/>
                  </a:cubicBezTo>
                  <a:cubicBezTo>
                    <a:pt x="100" y="257"/>
                    <a:pt x="114" y="261"/>
                    <a:pt x="129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39" y="108"/>
                    <a:pt x="223" y="42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7" name="Google Shape;19237;p48"/>
            <p:cNvSpPr/>
            <p:nvPr/>
          </p:nvSpPr>
          <p:spPr>
            <a:xfrm>
              <a:off x="4810325" y="3027400"/>
              <a:ext cx="6425" cy="6650"/>
            </a:xfrm>
            <a:custGeom>
              <a:avLst/>
              <a:gdLst/>
              <a:ahLst/>
              <a:cxnLst/>
              <a:rect l="l" t="t" r="r" b="b"/>
              <a:pathLst>
                <a:path w="257" h="266" extrusionOk="0">
                  <a:moveTo>
                    <a:pt x="134" y="0"/>
                  </a:moveTo>
                  <a:cubicBezTo>
                    <a:pt x="84" y="0"/>
                    <a:pt x="44" y="35"/>
                    <a:pt x="17" y="88"/>
                  </a:cubicBezTo>
                  <a:cubicBezTo>
                    <a:pt x="1" y="159"/>
                    <a:pt x="34" y="229"/>
                    <a:pt x="87" y="262"/>
                  </a:cubicBezTo>
                  <a:cubicBezTo>
                    <a:pt x="96" y="264"/>
                    <a:pt x="105" y="266"/>
                    <a:pt x="114" y="266"/>
                  </a:cubicBezTo>
                  <a:cubicBezTo>
                    <a:pt x="159" y="266"/>
                    <a:pt x="210" y="233"/>
                    <a:pt x="223" y="175"/>
                  </a:cubicBezTo>
                  <a:cubicBezTo>
                    <a:pt x="256" y="109"/>
                    <a:pt x="223" y="39"/>
                    <a:pt x="170" y="6"/>
                  </a:cubicBezTo>
                  <a:cubicBezTo>
                    <a:pt x="157" y="2"/>
                    <a:pt x="145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8" name="Google Shape;19238;p48"/>
            <p:cNvSpPr/>
            <p:nvPr/>
          </p:nvSpPr>
          <p:spPr>
            <a:xfrm>
              <a:off x="4821875" y="2996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70" y="0"/>
                    <a:pt x="54" y="21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17" y="190"/>
                    <a:pt x="17" y="207"/>
                    <a:pt x="54" y="244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90" y="244"/>
                    <a:pt x="244" y="174"/>
                    <a:pt x="223" y="104"/>
                  </a:cubicBezTo>
                  <a:cubicBezTo>
                    <a:pt x="223" y="71"/>
                    <a:pt x="207" y="54"/>
                    <a:pt x="174" y="21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9" name="Google Shape;19239;p48"/>
            <p:cNvSpPr/>
            <p:nvPr/>
          </p:nvSpPr>
          <p:spPr>
            <a:xfrm>
              <a:off x="4800025" y="30149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42" y="1"/>
                  </a:moveTo>
                  <a:cubicBezTo>
                    <a:pt x="97" y="1"/>
                    <a:pt x="47" y="30"/>
                    <a:pt x="33" y="71"/>
                  </a:cubicBezTo>
                  <a:cubicBezTo>
                    <a:pt x="0" y="141"/>
                    <a:pt x="33" y="228"/>
                    <a:pt x="87" y="244"/>
                  </a:cubicBezTo>
                  <a:cubicBezTo>
                    <a:pt x="103" y="261"/>
                    <a:pt x="120" y="261"/>
                    <a:pt x="136" y="261"/>
                  </a:cubicBezTo>
                  <a:cubicBezTo>
                    <a:pt x="190" y="244"/>
                    <a:pt x="223" y="228"/>
                    <a:pt x="239" y="174"/>
                  </a:cubicBezTo>
                  <a:cubicBezTo>
                    <a:pt x="256" y="125"/>
                    <a:pt x="239" y="71"/>
                    <a:pt x="206" y="38"/>
                  </a:cubicBezTo>
                  <a:cubicBezTo>
                    <a:pt x="206" y="22"/>
                    <a:pt x="190" y="22"/>
                    <a:pt x="169" y="5"/>
                  </a:cubicBezTo>
                  <a:cubicBezTo>
                    <a:pt x="161" y="2"/>
                    <a:pt x="151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0" name="Google Shape;19240;p48"/>
            <p:cNvSpPr/>
            <p:nvPr/>
          </p:nvSpPr>
          <p:spPr>
            <a:xfrm>
              <a:off x="4807750" y="299752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94" y="1"/>
                  </a:moveTo>
                  <a:cubicBezTo>
                    <a:pt x="54" y="1"/>
                    <a:pt x="13" y="32"/>
                    <a:pt x="1" y="84"/>
                  </a:cubicBezTo>
                  <a:lnTo>
                    <a:pt x="1" y="133"/>
                  </a:lnTo>
                  <a:cubicBezTo>
                    <a:pt x="1" y="187"/>
                    <a:pt x="17" y="236"/>
                    <a:pt x="66" y="253"/>
                  </a:cubicBezTo>
                  <a:cubicBezTo>
                    <a:pt x="77" y="258"/>
                    <a:pt x="88" y="261"/>
                    <a:pt x="99" y="261"/>
                  </a:cubicBezTo>
                  <a:cubicBezTo>
                    <a:pt x="128" y="261"/>
                    <a:pt x="158" y="244"/>
                    <a:pt x="170" y="220"/>
                  </a:cubicBezTo>
                  <a:cubicBezTo>
                    <a:pt x="190" y="203"/>
                    <a:pt x="207" y="203"/>
                    <a:pt x="207" y="170"/>
                  </a:cubicBezTo>
                  <a:cubicBezTo>
                    <a:pt x="223" y="100"/>
                    <a:pt x="207" y="30"/>
                    <a:pt x="137" y="14"/>
                  </a:cubicBezTo>
                  <a:cubicBezTo>
                    <a:pt x="123" y="5"/>
                    <a:pt x="109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1" name="Google Shape;19241;p48"/>
            <p:cNvSpPr/>
            <p:nvPr/>
          </p:nvSpPr>
          <p:spPr>
            <a:xfrm>
              <a:off x="4804250" y="296992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3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23"/>
                    <a:pt x="54" y="244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57" y="260"/>
                    <a:pt x="190" y="244"/>
                    <a:pt x="206" y="206"/>
                  </a:cubicBezTo>
                  <a:cubicBezTo>
                    <a:pt x="227" y="173"/>
                    <a:pt x="227" y="140"/>
                    <a:pt x="227" y="103"/>
                  </a:cubicBezTo>
                  <a:cubicBezTo>
                    <a:pt x="227" y="70"/>
                    <a:pt x="206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2" name="Google Shape;19242;p48"/>
            <p:cNvSpPr/>
            <p:nvPr/>
          </p:nvSpPr>
          <p:spPr>
            <a:xfrm>
              <a:off x="4885875" y="2967350"/>
              <a:ext cx="6525" cy="6400"/>
            </a:xfrm>
            <a:custGeom>
              <a:avLst/>
              <a:gdLst/>
              <a:ahLst/>
              <a:cxnLst/>
              <a:rect l="l" t="t" r="r" b="b"/>
              <a:pathLst>
                <a:path w="261" h="256" extrusionOk="0">
                  <a:moveTo>
                    <a:pt x="137" y="0"/>
                  </a:moveTo>
                  <a:cubicBezTo>
                    <a:pt x="120" y="0"/>
                    <a:pt x="87" y="0"/>
                    <a:pt x="71" y="37"/>
                  </a:cubicBezTo>
                  <a:cubicBezTo>
                    <a:pt x="17" y="70"/>
                    <a:pt x="1" y="157"/>
                    <a:pt x="54" y="206"/>
                  </a:cubicBezTo>
                  <a:cubicBezTo>
                    <a:pt x="73" y="237"/>
                    <a:pt x="104" y="256"/>
                    <a:pt x="137" y="256"/>
                  </a:cubicBezTo>
                  <a:cubicBezTo>
                    <a:pt x="161" y="256"/>
                    <a:pt x="186" y="246"/>
                    <a:pt x="207" y="223"/>
                  </a:cubicBezTo>
                  <a:cubicBezTo>
                    <a:pt x="240" y="190"/>
                    <a:pt x="260" y="103"/>
                    <a:pt x="223" y="54"/>
                  </a:cubicBezTo>
                  <a:cubicBezTo>
                    <a:pt x="207" y="37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3" name="Google Shape;19243;p48"/>
            <p:cNvSpPr/>
            <p:nvPr/>
          </p:nvSpPr>
          <p:spPr>
            <a:xfrm>
              <a:off x="4836500" y="29933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2" y="1"/>
                  </a:moveTo>
                  <a:cubicBezTo>
                    <a:pt x="93" y="1"/>
                    <a:pt x="77" y="13"/>
                    <a:pt x="50" y="28"/>
                  </a:cubicBezTo>
                  <a:cubicBezTo>
                    <a:pt x="17" y="78"/>
                    <a:pt x="1" y="164"/>
                    <a:pt x="34" y="214"/>
                  </a:cubicBezTo>
                  <a:cubicBezTo>
                    <a:pt x="50" y="251"/>
                    <a:pt x="87" y="267"/>
                    <a:pt x="120" y="267"/>
                  </a:cubicBezTo>
                  <a:cubicBezTo>
                    <a:pt x="137" y="267"/>
                    <a:pt x="174" y="251"/>
                    <a:pt x="190" y="234"/>
                  </a:cubicBezTo>
                  <a:cubicBezTo>
                    <a:pt x="223" y="214"/>
                    <a:pt x="240" y="181"/>
                    <a:pt x="240" y="148"/>
                  </a:cubicBezTo>
                  <a:cubicBezTo>
                    <a:pt x="240" y="110"/>
                    <a:pt x="223" y="78"/>
                    <a:pt x="207" y="45"/>
                  </a:cubicBezTo>
                  <a:cubicBezTo>
                    <a:pt x="207" y="28"/>
                    <a:pt x="190" y="28"/>
                    <a:pt x="174" y="7"/>
                  </a:cubicBezTo>
                  <a:lnTo>
                    <a:pt x="137" y="7"/>
                  </a:lnTo>
                  <a:cubicBezTo>
                    <a:pt x="127" y="3"/>
                    <a:pt x="119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4" name="Google Shape;19244;p48"/>
            <p:cNvSpPr/>
            <p:nvPr/>
          </p:nvSpPr>
          <p:spPr>
            <a:xfrm>
              <a:off x="4844650" y="30077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4" y="0"/>
                  </a:moveTo>
                  <a:cubicBezTo>
                    <a:pt x="54" y="17"/>
                    <a:pt x="1" y="87"/>
                    <a:pt x="17" y="153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7" y="251"/>
                    <a:pt x="92" y="265"/>
                    <a:pt x="111" y="265"/>
                  </a:cubicBezTo>
                  <a:cubicBezTo>
                    <a:pt x="118" y="265"/>
                    <a:pt x="127" y="262"/>
                    <a:pt x="137" y="256"/>
                  </a:cubicBezTo>
                  <a:cubicBezTo>
                    <a:pt x="207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5" name="Google Shape;19245;p48"/>
            <p:cNvSpPr/>
            <p:nvPr/>
          </p:nvSpPr>
          <p:spPr>
            <a:xfrm>
              <a:off x="4843425" y="2978200"/>
              <a:ext cx="5575" cy="6550"/>
            </a:xfrm>
            <a:custGeom>
              <a:avLst/>
              <a:gdLst/>
              <a:ahLst/>
              <a:cxnLst/>
              <a:rect l="l" t="t" r="r" b="b"/>
              <a:pathLst>
                <a:path w="223" h="262" extrusionOk="0">
                  <a:moveTo>
                    <a:pt x="128" y="0"/>
                  </a:moveTo>
                  <a:cubicBezTo>
                    <a:pt x="120" y="0"/>
                    <a:pt x="111" y="5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17" y="185"/>
                    <a:pt x="33" y="222"/>
                    <a:pt x="50" y="238"/>
                  </a:cubicBezTo>
                  <a:cubicBezTo>
                    <a:pt x="61" y="250"/>
                    <a:pt x="83" y="262"/>
                    <a:pt x="107" y="262"/>
                  </a:cubicBezTo>
                  <a:cubicBezTo>
                    <a:pt x="116" y="262"/>
                    <a:pt x="126" y="260"/>
                    <a:pt x="136" y="255"/>
                  </a:cubicBezTo>
                  <a:cubicBezTo>
                    <a:pt x="169" y="255"/>
                    <a:pt x="186" y="238"/>
                    <a:pt x="206" y="201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86" y="32"/>
                  </a:cubicBezTo>
                  <a:cubicBezTo>
                    <a:pt x="169" y="16"/>
                    <a:pt x="169" y="16"/>
                    <a:pt x="153" y="16"/>
                  </a:cubicBezTo>
                  <a:cubicBezTo>
                    <a:pt x="144" y="5"/>
                    <a:pt x="136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6" name="Google Shape;19246;p48"/>
            <p:cNvSpPr/>
            <p:nvPr/>
          </p:nvSpPr>
          <p:spPr>
            <a:xfrm>
              <a:off x="4838250" y="294847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3" y="256"/>
                    <a:pt x="120" y="256"/>
                    <a:pt x="137" y="256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4" y="71"/>
                    <a:pt x="207" y="34"/>
                    <a:pt x="186" y="17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7" name="Google Shape;19247;p48"/>
            <p:cNvSpPr/>
            <p:nvPr/>
          </p:nvSpPr>
          <p:spPr>
            <a:xfrm>
              <a:off x="4844650" y="29629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3" y="0"/>
                  </a:moveTo>
                  <a:cubicBezTo>
                    <a:pt x="124" y="0"/>
                    <a:pt x="115" y="2"/>
                    <a:pt x="104" y="9"/>
                  </a:cubicBezTo>
                  <a:cubicBezTo>
                    <a:pt x="54" y="9"/>
                    <a:pt x="1" y="75"/>
                    <a:pt x="17" y="145"/>
                  </a:cubicBezTo>
                  <a:cubicBezTo>
                    <a:pt x="33" y="215"/>
                    <a:pt x="87" y="265"/>
                    <a:pt x="137" y="265"/>
                  </a:cubicBezTo>
                  <a:cubicBezTo>
                    <a:pt x="174" y="248"/>
                    <a:pt x="207" y="232"/>
                    <a:pt x="223" y="215"/>
                  </a:cubicBezTo>
                  <a:cubicBezTo>
                    <a:pt x="240" y="178"/>
                    <a:pt x="240" y="145"/>
                    <a:pt x="240" y="112"/>
                  </a:cubicBezTo>
                  <a:cubicBezTo>
                    <a:pt x="223" y="75"/>
                    <a:pt x="223" y="42"/>
                    <a:pt x="190" y="26"/>
                  </a:cubicBezTo>
                  <a:lnTo>
                    <a:pt x="174" y="9"/>
                  </a:lnTo>
                  <a:cubicBezTo>
                    <a:pt x="163" y="9"/>
                    <a:pt x="150" y="0"/>
                    <a:pt x="1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8" name="Google Shape;19248;p48"/>
            <p:cNvSpPr/>
            <p:nvPr/>
          </p:nvSpPr>
          <p:spPr>
            <a:xfrm>
              <a:off x="4830525" y="29657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17" y="50"/>
                    <a:pt x="17" y="66"/>
                    <a:pt x="1" y="103"/>
                  </a:cubicBezTo>
                  <a:cubicBezTo>
                    <a:pt x="1" y="153"/>
                    <a:pt x="17" y="169"/>
                    <a:pt x="34" y="206"/>
                  </a:cubicBezTo>
                  <a:cubicBezTo>
                    <a:pt x="50" y="239"/>
                    <a:pt x="67" y="256"/>
                    <a:pt x="104" y="256"/>
                  </a:cubicBezTo>
                  <a:cubicBezTo>
                    <a:pt x="137" y="256"/>
                    <a:pt x="170" y="239"/>
                    <a:pt x="186" y="223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86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9" name="Google Shape;19249;p48"/>
            <p:cNvSpPr/>
            <p:nvPr/>
          </p:nvSpPr>
          <p:spPr>
            <a:xfrm>
              <a:off x="4827425" y="30097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3" y="1"/>
                  </a:moveTo>
                  <a:cubicBezTo>
                    <a:pt x="117" y="1"/>
                    <a:pt x="111" y="2"/>
                    <a:pt x="104" y="8"/>
                  </a:cubicBezTo>
                  <a:cubicBezTo>
                    <a:pt x="88" y="8"/>
                    <a:pt x="71" y="24"/>
                    <a:pt x="55" y="41"/>
                  </a:cubicBezTo>
                  <a:cubicBezTo>
                    <a:pt x="22" y="57"/>
                    <a:pt x="1" y="111"/>
                    <a:pt x="22" y="144"/>
                  </a:cubicBezTo>
                  <a:cubicBezTo>
                    <a:pt x="22" y="177"/>
                    <a:pt x="38" y="214"/>
                    <a:pt x="55" y="231"/>
                  </a:cubicBezTo>
                  <a:cubicBezTo>
                    <a:pt x="88" y="247"/>
                    <a:pt x="104" y="264"/>
                    <a:pt x="141" y="264"/>
                  </a:cubicBezTo>
                  <a:cubicBezTo>
                    <a:pt x="191" y="247"/>
                    <a:pt x="244" y="198"/>
                    <a:pt x="244" y="128"/>
                  </a:cubicBezTo>
                  <a:lnTo>
                    <a:pt x="244" y="111"/>
                  </a:lnTo>
                  <a:cubicBezTo>
                    <a:pt x="228" y="57"/>
                    <a:pt x="207" y="24"/>
                    <a:pt x="158" y="8"/>
                  </a:cubicBezTo>
                  <a:cubicBezTo>
                    <a:pt x="147" y="8"/>
                    <a:pt x="136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0" name="Google Shape;19250;p48"/>
            <p:cNvSpPr/>
            <p:nvPr/>
          </p:nvSpPr>
          <p:spPr>
            <a:xfrm>
              <a:off x="4595525" y="2790700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23" y="0"/>
                  </a:moveTo>
                  <a:cubicBezTo>
                    <a:pt x="117" y="0"/>
                    <a:pt x="110" y="2"/>
                    <a:pt x="104" y="8"/>
                  </a:cubicBezTo>
                  <a:lnTo>
                    <a:pt x="71" y="8"/>
                  </a:lnTo>
                  <a:cubicBezTo>
                    <a:pt x="21" y="24"/>
                    <a:pt x="0" y="94"/>
                    <a:pt x="0" y="144"/>
                  </a:cubicBezTo>
                  <a:cubicBezTo>
                    <a:pt x="0" y="177"/>
                    <a:pt x="21" y="214"/>
                    <a:pt x="54" y="230"/>
                  </a:cubicBezTo>
                  <a:cubicBezTo>
                    <a:pt x="71" y="247"/>
                    <a:pt x="104" y="263"/>
                    <a:pt x="141" y="263"/>
                  </a:cubicBezTo>
                  <a:cubicBezTo>
                    <a:pt x="190" y="247"/>
                    <a:pt x="227" y="177"/>
                    <a:pt x="227" y="111"/>
                  </a:cubicBezTo>
                  <a:cubicBezTo>
                    <a:pt x="227" y="94"/>
                    <a:pt x="227" y="94"/>
                    <a:pt x="207" y="74"/>
                  </a:cubicBezTo>
                  <a:cubicBezTo>
                    <a:pt x="207" y="41"/>
                    <a:pt x="174" y="24"/>
                    <a:pt x="157" y="8"/>
                  </a:cubicBezTo>
                  <a:cubicBezTo>
                    <a:pt x="146" y="8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1" name="Google Shape;19251;p48"/>
            <p:cNvSpPr/>
            <p:nvPr/>
          </p:nvSpPr>
          <p:spPr>
            <a:xfrm>
              <a:off x="4561625" y="2857250"/>
              <a:ext cx="3925" cy="6625"/>
            </a:xfrm>
            <a:custGeom>
              <a:avLst/>
              <a:gdLst/>
              <a:ahLst/>
              <a:cxnLst/>
              <a:rect l="l" t="t" r="r" b="b"/>
              <a:pathLst>
                <a:path w="157" h="265" extrusionOk="0">
                  <a:moveTo>
                    <a:pt x="36" y="0"/>
                  </a:moveTo>
                  <a:cubicBezTo>
                    <a:pt x="30" y="0"/>
                    <a:pt x="23" y="2"/>
                    <a:pt x="17" y="9"/>
                  </a:cubicBezTo>
                  <a:lnTo>
                    <a:pt x="0" y="9"/>
                  </a:lnTo>
                  <a:lnTo>
                    <a:pt x="0" y="248"/>
                  </a:lnTo>
                  <a:cubicBezTo>
                    <a:pt x="17" y="265"/>
                    <a:pt x="37" y="265"/>
                    <a:pt x="54" y="265"/>
                  </a:cubicBezTo>
                  <a:cubicBezTo>
                    <a:pt x="87" y="248"/>
                    <a:pt x="103" y="232"/>
                    <a:pt x="120" y="215"/>
                  </a:cubicBezTo>
                  <a:cubicBezTo>
                    <a:pt x="140" y="178"/>
                    <a:pt x="157" y="145"/>
                    <a:pt x="140" y="112"/>
                  </a:cubicBezTo>
                  <a:cubicBezTo>
                    <a:pt x="140" y="75"/>
                    <a:pt x="120" y="42"/>
                    <a:pt x="103" y="26"/>
                  </a:cubicBezTo>
                  <a:cubicBezTo>
                    <a:pt x="87" y="26"/>
                    <a:pt x="87" y="9"/>
                    <a:pt x="70" y="9"/>
                  </a:cubicBezTo>
                  <a:cubicBezTo>
                    <a:pt x="59" y="9"/>
                    <a:pt x="48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2" name="Google Shape;19252;p48"/>
            <p:cNvSpPr/>
            <p:nvPr/>
          </p:nvSpPr>
          <p:spPr>
            <a:xfrm>
              <a:off x="4578000" y="28848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83" y="17"/>
                    <a:pt x="50" y="38"/>
                  </a:cubicBezTo>
                  <a:cubicBezTo>
                    <a:pt x="17" y="71"/>
                    <a:pt x="1" y="158"/>
                    <a:pt x="34" y="207"/>
                  </a:cubicBezTo>
                  <a:cubicBezTo>
                    <a:pt x="67" y="244"/>
                    <a:pt x="83" y="261"/>
                    <a:pt x="120" y="261"/>
                  </a:cubicBezTo>
                  <a:cubicBezTo>
                    <a:pt x="153" y="261"/>
                    <a:pt x="170" y="261"/>
                    <a:pt x="207" y="244"/>
                  </a:cubicBezTo>
                  <a:cubicBezTo>
                    <a:pt x="223" y="207"/>
                    <a:pt x="240" y="191"/>
                    <a:pt x="240" y="158"/>
                  </a:cubicBezTo>
                  <a:cubicBezTo>
                    <a:pt x="240" y="120"/>
                    <a:pt x="240" y="87"/>
                    <a:pt x="207" y="54"/>
                  </a:cubicBezTo>
                  <a:cubicBezTo>
                    <a:pt x="207" y="38"/>
                    <a:pt x="186" y="17"/>
                    <a:pt x="170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3" name="Google Shape;19253;p48"/>
            <p:cNvSpPr/>
            <p:nvPr/>
          </p:nvSpPr>
          <p:spPr>
            <a:xfrm>
              <a:off x="4568100" y="29193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50" y="17"/>
                    <a:pt x="1" y="83"/>
                    <a:pt x="17" y="153"/>
                  </a:cubicBezTo>
                  <a:cubicBezTo>
                    <a:pt x="17" y="186"/>
                    <a:pt x="34" y="224"/>
                    <a:pt x="67" y="240"/>
                  </a:cubicBezTo>
                  <a:cubicBezTo>
                    <a:pt x="81" y="252"/>
                    <a:pt x="102" y="263"/>
                    <a:pt x="119" y="263"/>
                  </a:cubicBezTo>
                  <a:cubicBezTo>
                    <a:pt x="126" y="263"/>
                    <a:pt x="132" y="261"/>
                    <a:pt x="137" y="257"/>
                  </a:cubicBezTo>
                  <a:cubicBezTo>
                    <a:pt x="207" y="257"/>
                    <a:pt x="240" y="186"/>
                    <a:pt x="240" y="121"/>
                  </a:cubicBezTo>
                  <a:cubicBezTo>
                    <a:pt x="223" y="83"/>
                    <a:pt x="223" y="50"/>
                    <a:pt x="190" y="34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4" name="Google Shape;19254;p48"/>
            <p:cNvSpPr/>
            <p:nvPr/>
          </p:nvSpPr>
          <p:spPr>
            <a:xfrm>
              <a:off x="4576650" y="28574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37" y="0"/>
                  </a:moveTo>
                  <a:cubicBezTo>
                    <a:pt x="104" y="0"/>
                    <a:pt x="71" y="0"/>
                    <a:pt x="55" y="33"/>
                  </a:cubicBezTo>
                  <a:cubicBezTo>
                    <a:pt x="17" y="50"/>
                    <a:pt x="17" y="83"/>
                    <a:pt x="1" y="120"/>
                  </a:cubicBezTo>
                  <a:cubicBezTo>
                    <a:pt x="1" y="153"/>
                    <a:pt x="17" y="186"/>
                    <a:pt x="34" y="206"/>
                  </a:cubicBezTo>
                  <a:cubicBezTo>
                    <a:pt x="56" y="245"/>
                    <a:pt x="87" y="261"/>
                    <a:pt x="121" y="261"/>
                  </a:cubicBezTo>
                  <a:cubicBezTo>
                    <a:pt x="144" y="261"/>
                    <a:pt x="168" y="253"/>
                    <a:pt x="191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1" y="33"/>
                    <a:pt x="174" y="17"/>
                    <a:pt x="158" y="17"/>
                  </a:cubicBezTo>
                  <a:cubicBezTo>
                    <a:pt x="158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5" name="Google Shape;19255;p48"/>
            <p:cNvSpPr/>
            <p:nvPr/>
          </p:nvSpPr>
          <p:spPr>
            <a:xfrm>
              <a:off x="4573675" y="28075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6" name="Google Shape;19256;p48"/>
            <p:cNvSpPr/>
            <p:nvPr/>
          </p:nvSpPr>
          <p:spPr>
            <a:xfrm>
              <a:off x="4571500" y="29489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4" y="0"/>
                    <a:pt x="1" y="70"/>
                    <a:pt x="17" y="136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7" y="239"/>
                    <a:pt x="120" y="260"/>
                    <a:pt x="137" y="260"/>
                  </a:cubicBezTo>
                  <a:cubicBezTo>
                    <a:pt x="174" y="239"/>
                    <a:pt x="190" y="223"/>
                    <a:pt x="207" y="206"/>
                  </a:cubicBezTo>
                  <a:cubicBezTo>
                    <a:pt x="240" y="173"/>
                    <a:pt x="240" y="136"/>
                    <a:pt x="240" y="103"/>
                  </a:cubicBezTo>
                  <a:cubicBezTo>
                    <a:pt x="223" y="70"/>
                    <a:pt x="207" y="33"/>
                    <a:pt x="190" y="17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7" name="Google Shape;19257;p48"/>
            <p:cNvSpPr/>
            <p:nvPr/>
          </p:nvSpPr>
          <p:spPr>
            <a:xfrm>
              <a:off x="4574075" y="290167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4" y="1"/>
                  </a:moveTo>
                  <a:cubicBezTo>
                    <a:pt x="71" y="17"/>
                    <a:pt x="34" y="34"/>
                    <a:pt x="17" y="50"/>
                  </a:cubicBezTo>
                  <a:cubicBezTo>
                    <a:pt x="1" y="88"/>
                    <a:pt x="1" y="120"/>
                    <a:pt x="1" y="153"/>
                  </a:cubicBezTo>
                  <a:cubicBezTo>
                    <a:pt x="17" y="191"/>
                    <a:pt x="17" y="224"/>
                    <a:pt x="54" y="240"/>
                  </a:cubicBezTo>
                  <a:cubicBezTo>
                    <a:pt x="66" y="252"/>
                    <a:pt x="86" y="263"/>
                    <a:pt x="108" y="263"/>
                  </a:cubicBezTo>
                  <a:cubicBezTo>
                    <a:pt x="118" y="263"/>
                    <a:pt x="127" y="261"/>
                    <a:pt x="137" y="257"/>
                  </a:cubicBezTo>
                  <a:cubicBezTo>
                    <a:pt x="191" y="257"/>
                    <a:pt x="240" y="191"/>
                    <a:pt x="224" y="120"/>
                  </a:cubicBezTo>
                  <a:cubicBezTo>
                    <a:pt x="224" y="88"/>
                    <a:pt x="207" y="50"/>
                    <a:pt x="174" y="34"/>
                  </a:cubicBezTo>
                  <a:cubicBezTo>
                    <a:pt x="174" y="17"/>
                    <a:pt x="158" y="17"/>
                    <a:pt x="158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8" name="Google Shape;19258;p48"/>
            <p:cNvSpPr/>
            <p:nvPr/>
          </p:nvSpPr>
          <p:spPr>
            <a:xfrm>
              <a:off x="4575425" y="297982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6" y="260"/>
                    <a:pt x="104" y="260"/>
                    <a:pt x="137" y="260"/>
                  </a:cubicBezTo>
                  <a:cubicBezTo>
                    <a:pt x="186" y="239"/>
                    <a:pt x="223" y="190"/>
                    <a:pt x="223" y="103"/>
                  </a:cubicBezTo>
                  <a:cubicBezTo>
                    <a:pt x="223" y="70"/>
                    <a:pt x="186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9" name="Google Shape;19259;p48"/>
            <p:cNvSpPr/>
            <p:nvPr/>
          </p:nvSpPr>
          <p:spPr>
            <a:xfrm>
              <a:off x="4561625" y="2909000"/>
              <a:ext cx="425" cy="3025"/>
            </a:xfrm>
            <a:custGeom>
              <a:avLst/>
              <a:gdLst/>
              <a:ahLst/>
              <a:cxnLst/>
              <a:rect l="l" t="t" r="r" b="b"/>
              <a:pathLst>
                <a:path w="17" h="121" extrusionOk="0">
                  <a:moveTo>
                    <a:pt x="0" y="1"/>
                  </a:moveTo>
                  <a:lnTo>
                    <a:pt x="0" y="120"/>
                  </a:lnTo>
                  <a:cubicBezTo>
                    <a:pt x="17" y="83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0" name="Google Shape;19260;p48"/>
            <p:cNvSpPr/>
            <p:nvPr/>
          </p:nvSpPr>
          <p:spPr>
            <a:xfrm>
              <a:off x="4566350" y="282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87"/>
                    <a:pt x="1" y="153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1" name="Google Shape;19261;p48"/>
            <p:cNvSpPr/>
            <p:nvPr/>
          </p:nvSpPr>
          <p:spPr>
            <a:xfrm>
              <a:off x="4565950" y="28406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70" y="0"/>
                    <a:pt x="50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7" y="260"/>
                    <a:pt x="103" y="260"/>
                  </a:cubicBezTo>
                  <a:cubicBezTo>
                    <a:pt x="136" y="260"/>
                    <a:pt x="173" y="239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9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2" name="Google Shape;19262;p48"/>
            <p:cNvSpPr/>
            <p:nvPr/>
          </p:nvSpPr>
          <p:spPr>
            <a:xfrm>
              <a:off x="4560800" y="2809425"/>
              <a:ext cx="4350" cy="6475"/>
            </a:xfrm>
            <a:custGeom>
              <a:avLst/>
              <a:gdLst/>
              <a:ahLst/>
              <a:cxnLst/>
              <a:rect l="l" t="t" r="r" b="b"/>
              <a:pathLst>
                <a:path w="174" h="259" extrusionOk="0">
                  <a:moveTo>
                    <a:pt x="42" y="1"/>
                  </a:moveTo>
                  <a:cubicBezTo>
                    <a:pt x="29" y="1"/>
                    <a:pt x="17" y="5"/>
                    <a:pt x="0" y="13"/>
                  </a:cubicBezTo>
                  <a:cubicBezTo>
                    <a:pt x="17" y="100"/>
                    <a:pt x="17" y="186"/>
                    <a:pt x="33" y="252"/>
                  </a:cubicBezTo>
                  <a:cubicBezTo>
                    <a:pt x="40" y="256"/>
                    <a:pt x="48" y="258"/>
                    <a:pt x="56" y="258"/>
                  </a:cubicBezTo>
                  <a:cubicBezTo>
                    <a:pt x="88" y="258"/>
                    <a:pt x="123" y="226"/>
                    <a:pt x="136" y="186"/>
                  </a:cubicBezTo>
                  <a:cubicBezTo>
                    <a:pt x="173" y="116"/>
                    <a:pt x="136" y="30"/>
                    <a:pt x="87" y="13"/>
                  </a:cubicBezTo>
                  <a:cubicBezTo>
                    <a:pt x="68" y="5"/>
                    <a:pt x="55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3" name="Google Shape;19263;p48"/>
            <p:cNvSpPr/>
            <p:nvPr/>
          </p:nvSpPr>
          <p:spPr>
            <a:xfrm>
              <a:off x="4562950" y="28898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5" y="1"/>
                  </a:moveTo>
                  <a:cubicBezTo>
                    <a:pt x="107" y="1"/>
                    <a:pt x="98" y="3"/>
                    <a:pt x="87" y="8"/>
                  </a:cubicBezTo>
                  <a:lnTo>
                    <a:pt x="67" y="8"/>
                  </a:lnTo>
                  <a:cubicBezTo>
                    <a:pt x="17" y="45"/>
                    <a:pt x="1" y="95"/>
                    <a:pt x="1" y="148"/>
                  </a:cubicBezTo>
                  <a:cubicBezTo>
                    <a:pt x="1" y="181"/>
                    <a:pt x="17" y="214"/>
                    <a:pt x="50" y="231"/>
                  </a:cubicBezTo>
                  <a:cubicBezTo>
                    <a:pt x="67" y="268"/>
                    <a:pt x="104" y="268"/>
                    <a:pt x="120" y="268"/>
                  </a:cubicBezTo>
                  <a:cubicBezTo>
                    <a:pt x="190" y="251"/>
                    <a:pt x="223" y="181"/>
                    <a:pt x="223" y="111"/>
                  </a:cubicBezTo>
                  <a:cubicBezTo>
                    <a:pt x="223" y="95"/>
                    <a:pt x="207" y="95"/>
                    <a:pt x="207" y="78"/>
                  </a:cubicBezTo>
                  <a:cubicBezTo>
                    <a:pt x="207" y="45"/>
                    <a:pt x="170" y="25"/>
                    <a:pt x="153" y="8"/>
                  </a:cubicBezTo>
                  <a:cubicBezTo>
                    <a:pt x="142" y="8"/>
                    <a:pt x="131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4" name="Google Shape;19264;p48"/>
            <p:cNvSpPr/>
            <p:nvPr/>
          </p:nvSpPr>
          <p:spPr>
            <a:xfrm>
              <a:off x="4561625" y="2951050"/>
              <a:ext cx="950" cy="5175"/>
            </a:xfrm>
            <a:custGeom>
              <a:avLst/>
              <a:gdLst/>
              <a:ahLst/>
              <a:cxnLst/>
              <a:rect l="l" t="t" r="r" b="b"/>
              <a:pathLst>
                <a:path w="38" h="207" extrusionOk="0">
                  <a:moveTo>
                    <a:pt x="0" y="1"/>
                  </a:moveTo>
                  <a:lnTo>
                    <a:pt x="0" y="207"/>
                  </a:lnTo>
                  <a:cubicBezTo>
                    <a:pt x="17" y="174"/>
                    <a:pt x="37" y="120"/>
                    <a:pt x="37" y="87"/>
                  </a:cubicBezTo>
                  <a:cubicBezTo>
                    <a:pt x="17" y="50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5" name="Google Shape;19265;p48"/>
            <p:cNvSpPr/>
            <p:nvPr/>
          </p:nvSpPr>
          <p:spPr>
            <a:xfrm>
              <a:off x="4561625" y="29332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85" y="1"/>
                  </a:moveTo>
                  <a:cubicBezTo>
                    <a:pt x="69" y="1"/>
                    <a:pt x="49" y="13"/>
                    <a:pt x="37" y="24"/>
                  </a:cubicBezTo>
                  <a:cubicBezTo>
                    <a:pt x="17" y="41"/>
                    <a:pt x="0" y="61"/>
                    <a:pt x="0" y="94"/>
                  </a:cubicBezTo>
                  <a:lnTo>
                    <a:pt x="0" y="164"/>
                  </a:lnTo>
                  <a:cubicBezTo>
                    <a:pt x="0" y="181"/>
                    <a:pt x="0" y="197"/>
                    <a:pt x="17" y="214"/>
                  </a:cubicBezTo>
                  <a:cubicBezTo>
                    <a:pt x="38" y="245"/>
                    <a:pt x="69" y="263"/>
                    <a:pt x="101" y="263"/>
                  </a:cubicBezTo>
                  <a:cubicBezTo>
                    <a:pt x="125" y="263"/>
                    <a:pt x="150" y="253"/>
                    <a:pt x="173" y="230"/>
                  </a:cubicBezTo>
                  <a:cubicBezTo>
                    <a:pt x="206" y="181"/>
                    <a:pt x="223" y="111"/>
                    <a:pt x="190" y="41"/>
                  </a:cubicBezTo>
                  <a:cubicBezTo>
                    <a:pt x="173" y="24"/>
                    <a:pt x="157" y="8"/>
                    <a:pt x="140" y="8"/>
                  </a:cubicBezTo>
                  <a:lnTo>
                    <a:pt x="103" y="8"/>
                  </a:lnTo>
                  <a:cubicBezTo>
                    <a:pt x="98" y="3"/>
                    <a:pt x="92" y="1"/>
                    <a:pt x="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6" name="Google Shape;19266;p48"/>
            <p:cNvSpPr/>
            <p:nvPr/>
          </p:nvSpPr>
          <p:spPr>
            <a:xfrm>
              <a:off x="4579250" y="28376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3" y="17"/>
                    <a:pt x="0" y="71"/>
                    <a:pt x="0" y="153"/>
                  </a:cubicBezTo>
                  <a:cubicBezTo>
                    <a:pt x="0" y="190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7" name="Google Shape;19267;p48"/>
            <p:cNvSpPr/>
            <p:nvPr/>
          </p:nvSpPr>
          <p:spPr>
            <a:xfrm>
              <a:off x="4613550" y="2815575"/>
              <a:ext cx="6125" cy="6675"/>
            </a:xfrm>
            <a:custGeom>
              <a:avLst/>
              <a:gdLst/>
              <a:ahLst/>
              <a:cxnLst/>
              <a:rect l="l" t="t" r="r" b="b"/>
              <a:pathLst>
                <a:path w="245" h="267" extrusionOk="0">
                  <a:moveTo>
                    <a:pt x="128" y="1"/>
                  </a:moveTo>
                  <a:cubicBezTo>
                    <a:pt x="82" y="1"/>
                    <a:pt x="47" y="23"/>
                    <a:pt x="22" y="77"/>
                  </a:cubicBezTo>
                  <a:cubicBezTo>
                    <a:pt x="1" y="147"/>
                    <a:pt x="38" y="233"/>
                    <a:pt x="88" y="250"/>
                  </a:cubicBezTo>
                  <a:cubicBezTo>
                    <a:pt x="104" y="266"/>
                    <a:pt x="125" y="266"/>
                    <a:pt x="141" y="266"/>
                  </a:cubicBezTo>
                  <a:cubicBezTo>
                    <a:pt x="174" y="250"/>
                    <a:pt x="207" y="233"/>
                    <a:pt x="228" y="180"/>
                  </a:cubicBezTo>
                  <a:cubicBezTo>
                    <a:pt x="244" y="130"/>
                    <a:pt x="244" y="77"/>
                    <a:pt x="207" y="44"/>
                  </a:cubicBezTo>
                  <a:cubicBezTo>
                    <a:pt x="191" y="27"/>
                    <a:pt x="191" y="6"/>
                    <a:pt x="174" y="6"/>
                  </a:cubicBezTo>
                  <a:cubicBezTo>
                    <a:pt x="158" y="3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8" name="Google Shape;19268;p48"/>
            <p:cNvSpPr/>
            <p:nvPr/>
          </p:nvSpPr>
          <p:spPr>
            <a:xfrm>
              <a:off x="4640675" y="27814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1"/>
                  </a:moveTo>
                  <a:cubicBezTo>
                    <a:pt x="120" y="1"/>
                    <a:pt x="87" y="17"/>
                    <a:pt x="70" y="17"/>
                  </a:cubicBezTo>
                  <a:cubicBezTo>
                    <a:pt x="17" y="33"/>
                    <a:pt x="0" y="87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54"/>
                    <a:pt x="19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9" name="Google Shape;19269;p48"/>
            <p:cNvSpPr/>
            <p:nvPr/>
          </p:nvSpPr>
          <p:spPr>
            <a:xfrm>
              <a:off x="4611925" y="28330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03" y="0"/>
                  </a:moveTo>
                  <a:cubicBezTo>
                    <a:pt x="86" y="0"/>
                    <a:pt x="68" y="4"/>
                    <a:pt x="49" y="12"/>
                  </a:cubicBezTo>
                  <a:cubicBezTo>
                    <a:pt x="33" y="29"/>
                    <a:pt x="16" y="50"/>
                    <a:pt x="0" y="83"/>
                  </a:cubicBezTo>
                  <a:lnTo>
                    <a:pt x="0" y="169"/>
                  </a:lnTo>
                  <a:cubicBezTo>
                    <a:pt x="16" y="202"/>
                    <a:pt x="33" y="235"/>
                    <a:pt x="66" y="256"/>
                  </a:cubicBezTo>
                  <a:cubicBezTo>
                    <a:pt x="78" y="260"/>
                    <a:pt x="92" y="262"/>
                    <a:pt x="105" y="262"/>
                  </a:cubicBezTo>
                  <a:cubicBezTo>
                    <a:pt x="149" y="262"/>
                    <a:pt x="194" y="239"/>
                    <a:pt x="206" y="186"/>
                  </a:cubicBezTo>
                  <a:cubicBezTo>
                    <a:pt x="239" y="116"/>
                    <a:pt x="206" y="29"/>
                    <a:pt x="153" y="12"/>
                  </a:cubicBezTo>
                  <a:cubicBezTo>
                    <a:pt x="136" y="4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0" name="Google Shape;19270;p48"/>
            <p:cNvSpPr/>
            <p:nvPr/>
          </p:nvSpPr>
          <p:spPr>
            <a:xfrm>
              <a:off x="4798275" y="30323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04" y="1"/>
                  </a:moveTo>
                  <a:cubicBezTo>
                    <a:pt x="87" y="1"/>
                    <a:pt x="70" y="6"/>
                    <a:pt x="54" y="16"/>
                  </a:cubicBezTo>
                  <a:cubicBezTo>
                    <a:pt x="33" y="33"/>
                    <a:pt x="17" y="66"/>
                    <a:pt x="17" y="82"/>
                  </a:cubicBezTo>
                  <a:cubicBezTo>
                    <a:pt x="0" y="119"/>
                    <a:pt x="0" y="152"/>
                    <a:pt x="0" y="169"/>
                  </a:cubicBezTo>
                  <a:cubicBezTo>
                    <a:pt x="17" y="202"/>
                    <a:pt x="33" y="239"/>
                    <a:pt x="70" y="255"/>
                  </a:cubicBezTo>
                  <a:cubicBezTo>
                    <a:pt x="88" y="264"/>
                    <a:pt x="104" y="268"/>
                    <a:pt x="120" y="268"/>
                  </a:cubicBezTo>
                  <a:cubicBezTo>
                    <a:pt x="163" y="268"/>
                    <a:pt x="199" y="237"/>
                    <a:pt x="223" y="185"/>
                  </a:cubicBezTo>
                  <a:cubicBezTo>
                    <a:pt x="239" y="119"/>
                    <a:pt x="206" y="33"/>
                    <a:pt x="157" y="16"/>
                  </a:cubicBezTo>
                  <a:cubicBezTo>
                    <a:pt x="138" y="6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1" name="Google Shape;19271;p48"/>
            <p:cNvSpPr/>
            <p:nvPr/>
          </p:nvSpPr>
          <p:spPr>
            <a:xfrm>
              <a:off x="4580575" y="282170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36" y="0"/>
                  </a:moveTo>
                  <a:cubicBezTo>
                    <a:pt x="85" y="0"/>
                    <a:pt x="44" y="30"/>
                    <a:pt x="17" y="71"/>
                  </a:cubicBezTo>
                  <a:cubicBezTo>
                    <a:pt x="1" y="141"/>
                    <a:pt x="34" y="227"/>
                    <a:pt x="83" y="244"/>
                  </a:cubicBezTo>
                  <a:cubicBezTo>
                    <a:pt x="97" y="253"/>
                    <a:pt x="113" y="257"/>
                    <a:pt x="128" y="257"/>
                  </a:cubicBezTo>
                  <a:cubicBezTo>
                    <a:pt x="170" y="257"/>
                    <a:pt x="211" y="225"/>
                    <a:pt x="223" y="174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58" y="2"/>
                    <a:pt x="14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2" name="Google Shape;19272;p48"/>
            <p:cNvSpPr/>
            <p:nvPr/>
          </p:nvSpPr>
          <p:spPr>
            <a:xfrm>
              <a:off x="4945150" y="2958375"/>
              <a:ext cx="5575" cy="6000"/>
            </a:xfrm>
            <a:custGeom>
              <a:avLst/>
              <a:gdLst/>
              <a:ahLst/>
              <a:cxnLst/>
              <a:rect l="l" t="t" r="r" b="b"/>
              <a:pathLst>
                <a:path w="223" h="240" extrusionOk="0">
                  <a:moveTo>
                    <a:pt x="54" y="1"/>
                  </a:moveTo>
                  <a:cubicBezTo>
                    <a:pt x="17" y="50"/>
                    <a:pt x="0" y="137"/>
                    <a:pt x="54" y="190"/>
                  </a:cubicBezTo>
                  <a:cubicBezTo>
                    <a:pt x="70" y="207"/>
                    <a:pt x="87" y="223"/>
                    <a:pt x="120" y="240"/>
                  </a:cubicBezTo>
                  <a:cubicBezTo>
                    <a:pt x="157" y="240"/>
                    <a:pt x="174" y="223"/>
                    <a:pt x="206" y="207"/>
                  </a:cubicBezTo>
                  <a:cubicBezTo>
                    <a:pt x="206" y="190"/>
                    <a:pt x="223" y="190"/>
                    <a:pt x="223" y="170"/>
                  </a:cubicBezTo>
                  <a:cubicBezTo>
                    <a:pt x="174" y="120"/>
                    <a:pt x="120" y="50"/>
                    <a:pt x="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3" name="Google Shape;19273;p48"/>
            <p:cNvSpPr/>
            <p:nvPr/>
          </p:nvSpPr>
          <p:spPr>
            <a:xfrm>
              <a:off x="4893200" y="29536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56"/>
                    <a:pt x="103" y="256"/>
                    <a:pt x="136" y="256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90" y="17"/>
                    <a:pt x="17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4" name="Google Shape;19274;p48"/>
            <p:cNvSpPr/>
            <p:nvPr/>
          </p:nvSpPr>
          <p:spPr>
            <a:xfrm>
              <a:off x="4899175" y="29360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1"/>
                  </a:moveTo>
                  <a:cubicBezTo>
                    <a:pt x="71" y="1"/>
                    <a:pt x="38" y="17"/>
                    <a:pt x="17" y="54"/>
                  </a:cubicBezTo>
                  <a:cubicBezTo>
                    <a:pt x="1" y="71"/>
                    <a:pt x="1" y="104"/>
                    <a:pt x="1" y="137"/>
                  </a:cubicBezTo>
                  <a:cubicBezTo>
                    <a:pt x="1" y="174"/>
                    <a:pt x="17" y="207"/>
                    <a:pt x="54" y="223"/>
                  </a:cubicBezTo>
                  <a:cubicBezTo>
                    <a:pt x="71" y="261"/>
                    <a:pt x="104" y="261"/>
                    <a:pt x="120" y="261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7" y="34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5" name="Google Shape;19275;p48"/>
            <p:cNvSpPr/>
            <p:nvPr/>
          </p:nvSpPr>
          <p:spPr>
            <a:xfrm>
              <a:off x="4888050" y="2926525"/>
              <a:ext cx="5575" cy="3950"/>
            </a:xfrm>
            <a:custGeom>
              <a:avLst/>
              <a:gdLst/>
              <a:ahLst/>
              <a:cxnLst/>
              <a:rect l="l" t="t" r="r" b="b"/>
              <a:pathLst>
                <a:path w="223" h="158" extrusionOk="0">
                  <a:moveTo>
                    <a:pt x="0" y="1"/>
                  </a:moveTo>
                  <a:lnTo>
                    <a:pt x="0" y="54"/>
                  </a:lnTo>
                  <a:cubicBezTo>
                    <a:pt x="0" y="87"/>
                    <a:pt x="17" y="124"/>
                    <a:pt x="33" y="141"/>
                  </a:cubicBezTo>
                  <a:cubicBezTo>
                    <a:pt x="70" y="157"/>
                    <a:pt x="103" y="157"/>
                    <a:pt x="120" y="157"/>
                  </a:cubicBezTo>
                  <a:cubicBezTo>
                    <a:pt x="173" y="157"/>
                    <a:pt x="223" y="87"/>
                    <a:pt x="223" y="38"/>
                  </a:cubicBezTo>
                  <a:cubicBezTo>
                    <a:pt x="153" y="21"/>
                    <a:pt x="8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6" name="Google Shape;19276;p48"/>
            <p:cNvSpPr/>
            <p:nvPr/>
          </p:nvSpPr>
          <p:spPr>
            <a:xfrm>
              <a:off x="4889275" y="2999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9" y="0"/>
                  </a:moveTo>
                  <a:cubicBezTo>
                    <a:pt x="83" y="0"/>
                    <a:pt x="35" y="33"/>
                    <a:pt x="21" y="91"/>
                  </a:cubicBezTo>
                  <a:cubicBezTo>
                    <a:pt x="1" y="141"/>
                    <a:pt x="21" y="227"/>
                    <a:pt x="87" y="244"/>
                  </a:cubicBezTo>
                  <a:cubicBezTo>
                    <a:pt x="104" y="260"/>
                    <a:pt x="124" y="260"/>
                    <a:pt x="141" y="260"/>
                  </a:cubicBezTo>
                  <a:cubicBezTo>
                    <a:pt x="174" y="260"/>
                    <a:pt x="207" y="227"/>
                    <a:pt x="227" y="174"/>
                  </a:cubicBezTo>
                  <a:cubicBezTo>
                    <a:pt x="244" y="124"/>
                    <a:pt x="227" y="71"/>
                    <a:pt x="207" y="38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7" name="Google Shape;19277;p48"/>
            <p:cNvSpPr/>
            <p:nvPr/>
          </p:nvSpPr>
          <p:spPr>
            <a:xfrm>
              <a:off x="4588725" y="2808550"/>
              <a:ext cx="6400" cy="6475"/>
            </a:xfrm>
            <a:custGeom>
              <a:avLst/>
              <a:gdLst/>
              <a:ahLst/>
              <a:cxnLst/>
              <a:rect l="l" t="t" r="r" b="b"/>
              <a:pathLst>
                <a:path w="256" h="259" extrusionOk="0">
                  <a:moveTo>
                    <a:pt x="126" y="1"/>
                  </a:moveTo>
                  <a:cubicBezTo>
                    <a:pt x="86" y="1"/>
                    <a:pt x="45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8" y="257"/>
                    <a:pt x="109" y="259"/>
                    <a:pt x="120" y="259"/>
                  </a:cubicBezTo>
                  <a:cubicBezTo>
                    <a:pt x="171" y="259"/>
                    <a:pt x="212" y="226"/>
                    <a:pt x="239" y="168"/>
                  </a:cubicBezTo>
                  <a:cubicBezTo>
                    <a:pt x="256" y="102"/>
                    <a:pt x="223" y="32"/>
                    <a:pt x="169" y="15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8" name="Google Shape;19278;p48"/>
            <p:cNvSpPr/>
            <p:nvPr/>
          </p:nvSpPr>
          <p:spPr>
            <a:xfrm>
              <a:off x="4584800" y="28698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4" y="1"/>
                  </a:moveTo>
                  <a:cubicBezTo>
                    <a:pt x="54" y="22"/>
                    <a:pt x="1" y="88"/>
                    <a:pt x="17" y="158"/>
                  </a:cubicBezTo>
                  <a:cubicBezTo>
                    <a:pt x="17" y="191"/>
                    <a:pt x="38" y="228"/>
                    <a:pt x="71" y="244"/>
                  </a:cubicBezTo>
                  <a:cubicBezTo>
                    <a:pt x="82" y="256"/>
                    <a:pt x="102" y="268"/>
                    <a:pt x="120" y="268"/>
                  </a:cubicBezTo>
                  <a:cubicBezTo>
                    <a:pt x="128" y="268"/>
                    <a:pt x="135" y="266"/>
                    <a:pt x="141" y="261"/>
                  </a:cubicBezTo>
                  <a:cubicBezTo>
                    <a:pt x="174" y="261"/>
                    <a:pt x="207" y="244"/>
                    <a:pt x="223" y="207"/>
                  </a:cubicBezTo>
                  <a:cubicBezTo>
                    <a:pt x="244" y="191"/>
                    <a:pt x="244" y="158"/>
                    <a:pt x="244" y="125"/>
                  </a:cubicBezTo>
                  <a:cubicBezTo>
                    <a:pt x="223" y="88"/>
                    <a:pt x="223" y="55"/>
                    <a:pt x="190" y="38"/>
                  </a:cubicBezTo>
                  <a:cubicBezTo>
                    <a:pt x="190" y="22"/>
                    <a:pt x="174" y="22"/>
                    <a:pt x="174" y="22"/>
                  </a:cubicBezTo>
                  <a:cubicBezTo>
                    <a:pt x="15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9" name="Google Shape;19279;p48"/>
            <p:cNvSpPr/>
            <p:nvPr/>
          </p:nvSpPr>
          <p:spPr>
            <a:xfrm>
              <a:off x="4593875" y="28337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66" y="22"/>
                    <a:pt x="50" y="38"/>
                  </a:cubicBezTo>
                  <a:cubicBezTo>
                    <a:pt x="0" y="88"/>
                    <a:pt x="0" y="158"/>
                    <a:pt x="33" y="228"/>
                  </a:cubicBezTo>
                  <a:cubicBezTo>
                    <a:pt x="52" y="255"/>
                    <a:pt x="81" y="267"/>
                    <a:pt x="113" y="267"/>
                  </a:cubicBezTo>
                  <a:cubicBezTo>
                    <a:pt x="139" y="267"/>
                    <a:pt x="166" y="259"/>
                    <a:pt x="190" y="244"/>
                  </a:cubicBezTo>
                  <a:cubicBezTo>
                    <a:pt x="240" y="191"/>
                    <a:pt x="240" y="104"/>
                    <a:pt x="207" y="55"/>
                  </a:cubicBezTo>
                  <a:cubicBezTo>
                    <a:pt x="190" y="38"/>
                    <a:pt x="170" y="22"/>
                    <a:pt x="153" y="22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0" name="Google Shape;19280;p48"/>
            <p:cNvSpPr/>
            <p:nvPr/>
          </p:nvSpPr>
          <p:spPr>
            <a:xfrm>
              <a:off x="4604600" y="2849350"/>
              <a:ext cx="5575" cy="6550"/>
            </a:xfrm>
            <a:custGeom>
              <a:avLst/>
              <a:gdLst/>
              <a:ahLst/>
              <a:cxnLst/>
              <a:rect l="l" t="t" r="r" b="b"/>
              <a:pathLst>
                <a:path w="223" h="262" extrusionOk="0">
                  <a:moveTo>
                    <a:pt x="114" y="1"/>
                  </a:moveTo>
                  <a:cubicBezTo>
                    <a:pt x="107" y="1"/>
                    <a:pt x="103" y="6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0" y="185"/>
                    <a:pt x="33" y="222"/>
                    <a:pt x="50" y="239"/>
                  </a:cubicBezTo>
                  <a:cubicBezTo>
                    <a:pt x="64" y="250"/>
                    <a:pt x="85" y="262"/>
                    <a:pt x="102" y="262"/>
                  </a:cubicBezTo>
                  <a:cubicBezTo>
                    <a:pt x="109" y="262"/>
                    <a:pt x="115" y="260"/>
                    <a:pt x="120" y="255"/>
                  </a:cubicBezTo>
                  <a:cubicBezTo>
                    <a:pt x="153" y="255"/>
                    <a:pt x="190" y="239"/>
                    <a:pt x="206" y="202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2"/>
                  </a:cubicBezTo>
                  <a:cubicBezTo>
                    <a:pt x="173" y="16"/>
                    <a:pt x="153" y="16"/>
                    <a:pt x="153" y="16"/>
                  </a:cubicBezTo>
                  <a:lnTo>
                    <a:pt x="136" y="16"/>
                  </a:lnTo>
                  <a:cubicBezTo>
                    <a:pt x="128" y="6"/>
                    <a:pt x="120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1" name="Google Shape;19281;p48"/>
            <p:cNvSpPr/>
            <p:nvPr/>
          </p:nvSpPr>
          <p:spPr>
            <a:xfrm>
              <a:off x="4561625" y="2982800"/>
              <a:ext cx="3000" cy="6525"/>
            </a:xfrm>
            <a:custGeom>
              <a:avLst/>
              <a:gdLst/>
              <a:ahLst/>
              <a:cxnLst/>
              <a:rect l="l" t="t" r="r" b="b"/>
              <a:pathLst>
                <a:path w="120" h="261" extrusionOk="0">
                  <a:moveTo>
                    <a:pt x="0" y="1"/>
                  </a:moveTo>
                  <a:lnTo>
                    <a:pt x="0" y="260"/>
                  </a:lnTo>
                  <a:cubicBezTo>
                    <a:pt x="54" y="260"/>
                    <a:pt x="87" y="223"/>
                    <a:pt x="103" y="174"/>
                  </a:cubicBezTo>
                  <a:cubicBezTo>
                    <a:pt x="120" y="141"/>
                    <a:pt x="103" y="87"/>
                    <a:pt x="87" y="38"/>
                  </a:cubicBezTo>
                  <a:cubicBezTo>
                    <a:pt x="70" y="38"/>
                    <a:pt x="54" y="17"/>
                    <a:pt x="37" y="17"/>
                  </a:cubicBezTo>
                  <a:cubicBezTo>
                    <a:pt x="17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2" name="Google Shape;19282;p48"/>
            <p:cNvSpPr/>
            <p:nvPr/>
          </p:nvSpPr>
          <p:spPr>
            <a:xfrm>
              <a:off x="4601200" y="282005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40"/>
                  </a:cubicBezTo>
                  <a:cubicBezTo>
                    <a:pt x="61" y="254"/>
                    <a:pt x="84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86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3" name="Google Shape;19283;p48"/>
            <p:cNvSpPr/>
            <p:nvPr/>
          </p:nvSpPr>
          <p:spPr>
            <a:xfrm>
              <a:off x="4596875" y="2866125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1" y="0"/>
                  </a:moveTo>
                  <a:cubicBezTo>
                    <a:pt x="76" y="0"/>
                    <a:pt x="41" y="31"/>
                    <a:pt x="17" y="83"/>
                  </a:cubicBezTo>
                  <a:cubicBezTo>
                    <a:pt x="0" y="149"/>
                    <a:pt x="33" y="219"/>
                    <a:pt x="87" y="252"/>
                  </a:cubicBezTo>
                  <a:lnTo>
                    <a:pt x="136" y="252"/>
                  </a:lnTo>
                  <a:cubicBezTo>
                    <a:pt x="173" y="252"/>
                    <a:pt x="223" y="219"/>
                    <a:pt x="223" y="186"/>
                  </a:cubicBezTo>
                  <a:cubicBezTo>
                    <a:pt x="239" y="132"/>
                    <a:pt x="239" y="83"/>
                    <a:pt x="206" y="46"/>
                  </a:cubicBezTo>
                  <a:cubicBezTo>
                    <a:pt x="206" y="29"/>
                    <a:pt x="190" y="13"/>
                    <a:pt x="173" y="13"/>
                  </a:cubicBezTo>
                  <a:cubicBezTo>
                    <a:pt x="155" y="4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84" name="Google Shape;19284;p48"/>
          <p:cNvSpPr/>
          <p:nvPr/>
        </p:nvSpPr>
        <p:spPr>
          <a:xfrm rot="5400000">
            <a:off x="1544051" y="4459519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85" name="Google Shape;19285;p48"/>
          <p:cNvSpPr/>
          <p:nvPr/>
        </p:nvSpPr>
        <p:spPr>
          <a:xfrm rot="5400000" flipH="1">
            <a:off x="8568715" y="1861617"/>
            <a:ext cx="343650" cy="28117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86" name="Google Shape;19286;p48"/>
          <p:cNvSpPr/>
          <p:nvPr/>
        </p:nvSpPr>
        <p:spPr>
          <a:xfrm rot="4815172">
            <a:off x="-1745438" y="-1314054"/>
            <a:ext cx="3099704" cy="3353450"/>
          </a:xfrm>
          <a:custGeom>
            <a:avLst/>
            <a:gdLst/>
            <a:ahLst/>
            <a:cxnLst/>
            <a:rect l="l" t="t" r="r" b="b"/>
            <a:pathLst>
              <a:path w="7586" h="8207" extrusionOk="0">
                <a:moveTo>
                  <a:pt x="2484" y="0"/>
                </a:moveTo>
                <a:cubicBezTo>
                  <a:pt x="1587" y="0"/>
                  <a:pt x="290" y="487"/>
                  <a:pt x="149" y="2303"/>
                </a:cubicBezTo>
                <a:cubicBezTo>
                  <a:pt x="1" y="4587"/>
                  <a:pt x="1730" y="7048"/>
                  <a:pt x="3663" y="7926"/>
                </a:cubicBezTo>
                <a:cubicBezTo>
                  <a:pt x="4118" y="8125"/>
                  <a:pt x="4518" y="8207"/>
                  <a:pt x="4864" y="8207"/>
                </a:cubicBezTo>
                <a:cubicBezTo>
                  <a:pt x="5988" y="8207"/>
                  <a:pt x="6546" y="7340"/>
                  <a:pt x="6595" y="6780"/>
                </a:cubicBezTo>
                <a:cubicBezTo>
                  <a:pt x="6651" y="5930"/>
                  <a:pt x="6067" y="4672"/>
                  <a:pt x="6855" y="3413"/>
                </a:cubicBezTo>
                <a:cubicBezTo>
                  <a:pt x="7178" y="2858"/>
                  <a:pt x="7354" y="2415"/>
                  <a:pt x="7438" y="2064"/>
                </a:cubicBezTo>
                <a:cubicBezTo>
                  <a:pt x="7586" y="1424"/>
                  <a:pt x="7298" y="749"/>
                  <a:pt x="6735" y="454"/>
                </a:cubicBezTo>
                <a:cubicBezTo>
                  <a:pt x="6484" y="328"/>
                  <a:pt x="6223" y="279"/>
                  <a:pt x="5972" y="279"/>
                </a:cubicBezTo>
                <a:cubicBezTo>
                  <a:pt x="5758" y="279"/>
                  <a:pt x="5552" y="315"/>
                  <a:pt x="5364" y="370"/>
                </a:cubicBezTo>
                <a:cubicBezTo>
                  <a:pt x="5235" y="404"/>
                  <a:pt x="5082" y="418"/>
                  <a:pt x="4918" y="418"/>
                </a:cubicBezTo>
                <a:cubicBezTo>
                  <a:pt x="4116" y="418"/>
                  <a:pt x="3045" y="74"/>
                  <a:pt x="3045" y="74"/>
                </a:cubicBezTo>
                <a:cubicBezTo>
                  <a:pt x="2896" y="29"/>
                  <a:pt x="2702" y="0"/>
                  <a:pt x="24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87" name="Google Shape;19287;p48"/>
          <p:cNvSpPr/>
          <p:nvPr/>
        </p:nvSpPr>
        <p:spPr>
          <a:xfrm rot="1991266" flipH="1">
            <a:off x="420455" y="1773063"/>
            <a:ext cx="560106" cy="45828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88" name="Google Shape;19288;p48"/>
          <p:cNvSpPr/>
          <p:nvPr/>
        </p:nvSpPr>
        <p:spPr>
          <a:xfrm rot="644044" flipH="1">
            <a:off x="1178214" y="4057563"/>
            <a:ext cx="267799" cy="21912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89" name="Google Shape;19289;p48"/>
          <p:cNvSpPr txBox="1">
            <a:spLocks noGrp="1"/>
          </p:cNvSpPr>
          <p:nvPr>
            <p:ph type="title"/>
          </p:nvPr>
        </p:nvSpPr>
        <p:spPr>
          <a:xfrm>
            <a:off x="720050" y="1491850"/>
            <a:ext cx="7704000" cy="22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CUSTOM_20_1">
    <p:spTree>
      <p:nvGrpSpPr>
        <p:cNvPr id="1" name="Shape 19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1" name="Google Shape;19291;p49"/>
          <p:cNvSpPr/>
          <p:nvPr/>
        </p:nvSpPr>
        <p:spPr>
          <a:xfrm rot="229913">
            <a:off x="1343546" y="346121"/>
            <a:ext cx="7371209" cy="4168007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92" name="Google Shape;19292;p49"/>
          <p:cNvSpPr/>
          <p:nvPr/>
        </p:nvSpPr>
        <p:spPr>
          <a:xfrm rot="-4835129" flipH="1">
            <a:off x="6893621" y="3923463"/>
            <a:ext cx="420429" cy="461300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93" name="Google Shape;19293;p49"/>
          <p:cNvSpPr/>
          <p:nvPr/>
        </p:nvSpPr>
        <p:spPr>
          <a:xfrm rot="-4835172">
            <a:off x="7534673" y="3865072"/>
            <a:ext cx="343651" cy="28117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94" name="Google Shape;19294;p49"/>
          <p:cNvSpPr/>
          <p:nvPr/>
        </p:nvSpPr>
        <p:spPr>
          <a:xfrm rot="1991266" flipH="1">
            <a:off x="2123530" y="447188"/>
            <a:ext cx="560106" cy="45828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95" name="Google Shape;19295;p49"/>
          <p:cNvSpPr/>
          <p:nvPr/>
        </p:nvSpPr>
        <p:spPr>
          <a:xfrm rot="-79164">
            <a:off x="7320235" y="3686827"/>
            <a:ext cx="267787" cy="21912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96" name="Google Shape;19296;p49"/>
          <p:cNvSpPr txBox="1">
            <a:spLocks noGrp="1"/>
          </p:cNvSpPr>
          <p:nvPr>
            <p:ph type="title"/>
          </p:nvPr>
        </p:nvSpPr>
        <p:spPr>
          <a:xfrm>
            <a:off x="1869325" y="1429500"/>
            <a:ext cx="5405400" cy="22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297" name="Google Shape;19297;p49"/>
          <p:cNvSpPr/>
          <p:nvPr/>
        </p:nvSpPr>
        <p:spPr>
          <a:xfrm>
            <a:off x="-976700" y="4260000"/>
            <a:ext cx="2769474" cy="2340126"/>
          </a:xfrm>
          <a:custGeom>
            <a:avLst/>
            <a:gdLst/>
            <a:ahLst/>
            <a:cxnLst/>
            <a:rect l="l" t="t" r="r" b="b"/>
            <a:pathLst>
              <a:path w="8521" h="7200" extrusionOk="0">
                <a:moveTo>
                  <a:pt x="6541" y="1"/>
                </a:moveTo>
                <a:cubicBezTo>
                  <a:pt x="6496" y="1"/>
                  <a:pt x="6453" y="4"/>
                  <a:pt x="6412" y="9"/>
                </a:cubicBezTo>
                <a:cubicBezTo>
                  <a:pt x="5770" y="94"/>
                  <a:pt x="4963" y="567"/>
                  <a:pt x="4013" y="567"/>
                </a:cubicBezTo>
                <a:cubicBezTo>
                  <a:pt x="3705" y="567"/>
                  <a:pt x="3382" y="517"/>
                  <a:pt x="3045" y="388"/>
                </a:cubicBezTo>
                <a:cubicBezTo>
                  <a:pt x="2461" y="149"/>
                  <a:pt x="1962" y="65"/>
                  <a:pt x="1611" y="65"/>
                </a:cubicBezTo>
                <a:cubicBezTo>
                  <a:pt x="1588" y="64"/>
                  <a:pt x="1566" y="63"/>
                  <a:pt x="1543" y="63"/>
                </a:cubicBezTo>
                <a:cubicBezTo>
                  <a:pt x="922" y="63"/>
                  <a:pt x="346" y="439"/>
                  <a:pt x="177" y="1063"/>
                </a:cubicBezTo>
                <a:cubicBezTo>
                  <a:pt x="1" y="1527"/>
                  <a:pt x="148" y="2026"/>
                  <a:pt x="324" y="2406"/>
                </a:cubicBezTo>
                <a:cubicBezTo>
                  <a:pt x="676" y="3109"/>
                  <a:pt x="465" y="4719"/>
                  <a:pt x="465" y="4754"/>
                </a:cubicBezTo>
                <a:cubicBezTo>
                  <a:pt x="385" y="5469"/>
                  <a:pt x="873" y="7199"/>
                  <a:pt x="2814" y="7199"/>
                </a:cubicBezTo>
                <a:cubicBezTo>
                  <a:pt x="2935" y="7199"/>
                  <a:pt x="3061" y="7193"/>
                  <a:pt x="3192" y="7179"/>
                </a:cubicBezTo>
                <a:cubicBezTo>
                  <a:pt x="5477" y="6919"/>
                  <a:pt x="7558" y="4754"/>
                  <a:pt x="8057" y="2673"/>
                </a:cubicBezTo>
                <a:cubicBezTo>
                  <a:pt x="8521" y="736"/>
                  <a:pt x="7295" y="1"/>
                  <a:pt x="65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9298" name="Google Shape;19298;p49"/>
          <p:cNvSpPr/>
          <p:nvPr/>
        </p:nvSpPr>
        <p:spPr>
          <a:xfrm>
            <a:off x="7000025" y="-1512150"/>
            <a:ext cx="2769474" cy="2340126"/>
          </a:xfrm>
          <a:custGeom>
            <a:avLst/>
            <a:gdLst/>
            <a:ahLst/>
            <a:cxnLst/>
            <a:rect l="l" t="t" r="r" b="b"/>
            <a:pathLst>
              <a:path w="8521" h="7200" extrusionOk="0">
                <a:moveTo>
                  <a:pt x="6541" y="1"/>
                </a:moveTo>
                <a:cubicBezTo>
                  <a:pt x="6496" y="1"/>
                  <a:pt x="6453" y="4"/>
                  <a:pt x="6412" y="9"/>
                </a:cubicBezTo>
                <a:cubicBezTo>
                  <a:pt x="5770" y="94"/>
                  <a:pt x="4963" y="567"/>
                  <a:pt x="4013" y="567"/>
                </a:cubicBezTo>
                <a:cubicBezTo>
                  <a:pt x="3705" y="567"/>
                  <a:pt x="3382" y="517"/>
                  <a:pt x="3045" y="388"/>
                </a:cubicBezTo>
                <a:cubicBezTo>
                  <a:pt x="2461" y="149"/>
                  <a:pt x="1962" y="65"/>
                  <a:pt x="1611" y="65"/>
                </a:cubicBezTo>
                <a:cubicBezTo>
                  <a:pt x="1588" y="64"/>
                  <a:pt x="1566" y="63"/>
                  <a:pt x="1543" y="63"/>
                </a:cubicBezTo>
                <a:cubicBezTo>
                  <a:pt x="922" y="63"/>
                  <a:pt x="346" y="439"/>
                  <a:pt x="177" y="1063"/>
                </a:cubicBezTo>
                <a:cubicBezTo>
                  <a:pt x="1" y="1527"/>
                  <a:pt x="148" y="2026"/>
                  <a:pt x="324" y="2406"/>
                </a:cubicBezTo>
                <a:cubicBezTo>
                  <a:pt x="676" y="3109"/>
                  <a:pt x="465" y="4719"/>
                  <a:pt x="465" y="4754"/>
                </a:cubicBezTo>
                <a:cubicBezTo>
                  <a:pt x="385" y="5469"/>
                  <a:pt x="873" y="7199"/>
                  <a:pt x="2814" y="7199"/>
                </a:cubicBezTo>
                <a:cubicBezTo>
                  <a:pt x="2935" y="7199"/>
                  <a:pt x="3061" y="7193"/>
                  <a:pt x="3192" y="7179"/>
                </a:cubicBezTo>
                <a:cubicBezTo>
                  <a:pt x="5477" y="6919"/>
                  <a:pt x="7558" y="4754"/>
                  <a:pt x="8057" y="2673"/>
                </a:cubicBezTo>
                <a:cubicBezTo>
                  <a:pt x="8521" y="736"/>
                  <a:pt x="7295" y="1"/>
                  <a:pt x="65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"/>
          <p:cNvSpPr txBox="1">
            <a:spLocks noGrp="1"/>
          </p:cNvSpPr>
          <p:nvPr>
            <p:ph type="title"/>
          </p:nvPr>
        </p:nvSpPr>
        <p:spPr>
          <a:xfrm>
            <a:off x="5254075" y="1865550"/>
            <a:ext cx="3176700" cy="93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2" name="Google Shape;482;p3"/>
          <p:cNvSpPr txBox="1">
            <a:spLocks noGrp="1"/>
          </p:cNvSpPr>
          <p:nvPr>
            <p:ph type="title" idx="2" hasCustomPrompt="1"/>
          </p:nvPr>
        </p:nvSpPr>
        <p:spPr>
          <a:xfrm>
            <a:off x="5350525" y="1252838"/>
            <a:ext cx="878100" cy="5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3" name="Google Shape;483;p3"/>
          <p:cNvSpPr txBox="1">
            <a:spLocks noGrp="1"/>
          </p:cNvSpPr>
          <p:nvPr>
            <p:ph type="subTitle" idx="1"/>
          </p:nvPr>
        </p:nvSpPr>
        <p:spPr>
          <a:xfrm>
            <a:off x="5254075" y="2799750"/>
            <a:ext cx="3176700" cy="95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84" name="Google Shape;484;p3"/>
          <p:cNvSpPr/>
          <p:nvPr/>
        </p:nvSpPr>
        <p:spPr>
          <a:xfrm rot="10800000" flipH="1">
            <a:off x="0" y="3203971"/>
            <a:ext cx="2453875" cy="1939529"/>
          </a:xfrm>
          <a:custGeom>
            <a:avLst/>
            <a:gdLst/>
            <a:ahLst/>
            <a:cxnLst/>
            <a:rect l="l" t="t" r="r" b="b"/>
            <a:pathLst>
              <a:path w="8279" h="7456" extrusionOk="0">
                <a:moveTo>
                  <a:pt x="0" y="1"/>
                </a:moveTo>
                <a:lnTo>
                  <a:pt x="0" y="7455"/>
                </a:lnTo>
                <a:cubicBezTo>
                  <a:pt x="186" y="6235"/>
                  <a:pt x="652" y="5117"/>
                  <a:pt x="1443" y="4379"/>
                </a:cubicBezTo>
                <a:cubicBezTo>
                  <a:pt x="1850" y="3996"/>
                  <a:pt x="2252" y="3845"/>
                  <a:pt x="2651" y="3845"/>
                </a:cubicBezTo>
                <a:cubicBezTo>
                  <a:pt x="3415" y="3845"/>
                  <a:pt x="4166" y="4394"/>
                  <a:pt x="4910" y="4911"/>
                </a:cubicBezTo>
                <a:cubicBezTo>
                  <a:pt x="5426" y="5274"/>
                  <a:pt x="6011" y="5600"/>
                  <a:pt x="6597" y="5703"/>
                </a:cubicBezTo>
                <a:cubicBezTo>
                  <a:pt x="6686" y="5720"/>
                  <a:pt x="6778" y="5729"/>
                  <a:pt x="6871" y="5729"/>
                </a:cubicBezTo>
                <a:cubicBezTo>
                  <a:pt x="7335" y="5729"/>
                  <a:pt x="7820" y="5505"/>
                  <a:pt x="8019" y="4948"/>
                </a:cubicBezTo>
                <a:cubicBezTo>
                  <a:pt x="8279" y="4190"/>
                  <a:pt x="7937" y="3365"/>
                  <a:pt x="7660" y="2730"/>
                </a:cubicBezTo>
                <a:cubicBezTo>
                  <a:pt x="7590" y="2578"/>
                  <a:pt x="6560" y="87"/>
                  <a:pt x="674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5" name="Google Shape;485;p3"/>
          <p:cNvGrpSpPr/>
          <p:nvPr/>
        </p:nvGrpSpPr>
        <p:grpSpPr>
          <a:xfrm rot="-5400000" flipH="1">
            <a:off x="7903210" y="540476"/>
            <a:ext cx="1830221" cy="691747"/>
            <a:chOff x="3838450" y="2686475"/>
            <a:chExt cx="434175" cy="164100"/>
          </a:xfrm>
        </p:grpSpPr>
        <p:sp>
          <p:nvSpPr>
            <p:cNvPr id="486" name="Google Shape;486;p3"/>
            <p:cNvSpPr/>
            <p:nvPr/>
          </p:nvSpPr>
          <p:spPr>
            <a:xfrm>
              <a:off x="4133050" y="2834375"/>
              <a:ext cx="6400" cy="6225"/>
            </a:xfrm>
            <a:custGeom>
              <a:avLst/>
              <a:gdLst/>
              <a:ahLst/>
              <a:cxnLst/>
              <a:rect l="l" t="t" r="r" b="b"/>
              <a:pathLst>
                <a:path w="256" h="249" extrusionOk="0">
                  <a:moveTo>
                    <a:pt x="139" y="1"/>
                  </a:moveTo>
                  <a:cubicBezTo>
                    <a:pt x="124" y="1"/>
                    <a:pt x="111" y="5"/>
                    <a:pt x="103" y="13"/>
                  </a:cubicBezTo>
                  <a:cubicBezTo>
                    <a:pt x="33" y="30"/>
                    <a:pt x="0" y="100"/>
                    <a:pt x="17" y="166"/>
                  </a:cubicBezTo>
                  <a:cubicBezTo>
                    <a:pt x="33" y="203"/>
                    <a:pt x="49" y="236"/>
                    <a:pt x="70" y="236"/>
                  </a:cubicBezTo>
                  <a:cubicBezTo>
                    <a:pt x="87" y="244"/>
                    <a:pt x="103" y="248"/>
                    <a:pt x="118" y="248"/>
                  </a:cubicBezTo>
                  <a:cubicBezTo>
                    <a:pt x="132" y="248"/>
                    <a:pt x="144" y="244"/>
                    <a:pt x="153" y="236"/>
                  </a:cubicBezTo>
                  <a:cubicBezTo>
                    <a:pt x="223" y="219"/>
                    <a:pt x="256" y="149"/>
                    <a:pt x="239" y="79"/>
                  </a:cubicBezTo>
                  <a:cubicBezTo>
                    <a:pt x="239" y="63"/>
                    <a:pt x="223" y="30"/>
                    <a:pt x="206" y="30"/>
                  </a:cubicBezTo>
                  <a:cubicBezTo>
                    <a:pt x="206" y="13"/>
                    <a:pt x="190" y="13"/>
                    <a:pt x="190" y="13"/>
                  </a:cubicBezTo>
                  <a:cubicBezTo>
                    <a:pt x="171" y="5"/>
                    <a:pt x="154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"/>
            <p:cNvSpPr/>
            <p:nvPr/>
          </p:nvSpPr>
          <p:spPr>
            <a:xfrm>
              <a:off x="4017075" y="2766450"/>
              <a:ext cx="6425" cy="6325"/>
            </a:xfrm>
            <a:custGeom>
              <a:avLst/>
              <a:gdLst/>
              <a:ahLst/>
              <a:cxnLst/>
              <a:rect l="l" t="t" r="r" b="b"/>
              <a:pathLst>
                <a:path w="257" h="253" extrusionOk="0">
                  <a:moveTo>
                    <a:pt x="135" y="1"/>
                  </a:moveTo>
                  <a:cubicBezTo>
                    <a:pt x="120" y="1"/>
                    <a:pt x="104" y="5"/>
                    <a:pt x="87" y="13"/>
                  </a:cubicBezTo>
                  <a:cubicBezTo>
                    <a:pt x="34" y="34"/>
                    <a:pt x="1" y="100"/>
                    <a:pt x="17" y="170"/>
                  </a:cubicBezTo>
                  <a:cubicBezTo>
                    <a:pt x="29" y="221"/>
                    <a:pt x="61" y="253"/>
                    <a:pt x="104" y="253"/>
                  </a:cubicBezTo>
                  <a:cubicBezTo>
                    <a:pt x="119" y="253"/>
                    <a:pt x="136" y="249"/>
                    <a:pt x="153" y="240"/>
                  </a:cubicBezTo>
                  <a:cubicBezTo>
                    <a:pt x="207" y="219"/>
                    <a:pt x="256" y="153"/>
                    <a:pt x="240" y="83"/>
                  </a:cubicBezTo>
                  <a:cubicBezTo>
                    <a:pt x="223" y="67"/>
                    <a:pt x="223" y="50"/>
                    <a:pt x="207" y="34"/>
                  </a:cubicBezTo>
                  <a:cubicBezTo>
                    <a:pt x="190" y="13"/>
                    <a:pt x="190" y="13"/>
                    <a:pt x="174" y="13"/>
                  </a:cubicBezTo>
                  <a:cubicBezTo>
                    <a:pt x="164" y="5"/>
                    <a:pt x="150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"/>
            <p:cNvSpPr/>
            <p:nvPr/>
          </p:nvSpPr>
          <p:spPr>
            <a:xfrm>
              <a:off x="4014500" y="28149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7" y="0"/>
                  </a:moveTo>
                  <a:cubicBezTo>
                    <a:pt x="87" y="0"/>
                    <a:pt x="17" y="54"/>
                    <a:pt x="1" y="120"/>
                  </a:cubicBezTo>
                  <a:cubicBezTo>
                    <a:pt x="1" y="157"/>
                    <a:pt x="1" y="190"/>
                    <a:pt x="17" y="207"/>
                  </a:cubicBezTo>
                  <a:cubicBezTo>
                    <a:pt x="34" y="240"/>
                    <a:pt x="50" y="260"/>
                    <a:pt x="87" y="260"/>
                  </a:cubicBezTo>
                  <a:cubicBezTo>
                    <a:pt x="95" y="262"/>
                    <a:pt x="103" y="263"/>
                    <a:pt x="111" y="263"/>
                  </a:cubicBezTo>
                  <a:cubicBezTo>
                    <a:pt x="166" y="263"/>
                    <a:pt x="209" y="215"/>
                    <a:pt x="223" y="157"/>
                  </a:cubicBezTo>
                  <a:cubicBezTo>
                    <a:pt x="240" y="104"/>
                    <a:pt x="223" y="54"/>
                    <a:pt x="190" y="33"/>
                  </a:cubicBezTo>
                  <a:cubicBezTo>
                    <a:pt x="190" y="17"/>
                    <a:pt x="174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"/>
            <p:cNvSpPr/>
            <p:nvPr/>
          </p:nvSpPr>
          <p:spPr>
            <a:xfrm>
              <a:off x="4004600" y="2842425"/>
              <a:ext cx="6025" cy="6500"/>
            </a:xfrm>
            <a:custGeom>
              <a:avLst/>
              <a:gdLst/>
              <a:ahLst/>
              <a:cxnLst/>
              <a:rect l="l" t="t" r="r" b="b"/>
              <a:pathLst>
                <a:path w="241" h="260" extrusionOk="0">
                  <a:moveTo>
                    <a:pt x="158" y="0"/>
                  </a:moveTo>
                  <a:cubicBezTo>
                    <a:pt x="137" y="0"/>
                    <a:pt x="104" y="0"/>
                    <a:pt x="87" y="17"/>
                  </a:cubicBezTo>
                  <a:cubicBezTo>
                    <a:pt x="54" y="33"/>
                    <a:pt x="17" y="66"/>
                    <a:pt x="17" y="120"/>
                  </a:cubicBezTo>
                  <a:cubicBezTo>
                    <a:pt x="1" y="153"/>
                    <a:pt x="17" y="190"/>
                    <a:pt x="34" y="206"/>
                  </a:cubicBezTo>
                  <a:cubicBezTo>
                    <a:pt x="34" y="239"/>
                    <a:pt x="71" y="256"/>
                    <a:pt x="104" y="256"/>
                  </a:cubicBezTo>
                  <a:cubicBezTo>
                    <a:pt x="111" y="258"/>
                    <a:pt x="118" y="259"/>
                    <a:pt x="125" y="259"/>
                  </a:cubicBezTo>
                  <a:cubicBezTo>
                    <a:pt x="170" y="259"/>
                    <a:pt x="209" y="214"/>
                    <a:pt x="224" y="153"/>
                  </a:cubicBezTo>
                  <a:lnTo>
                    <a:pt x="240" y="153"/>
                  </a:lnTo>
                  <a:cubicBezTo>
                    <a:pt x="240" y="103"/>
                    <a:pt x="224" y="50"/>
                    <a:pt x="207" y="33"/>
                  </a:cubicBezTo>
                  <a:cubicBezTo>
                    <a:pt x="191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"/>
            <p:cNvSpPr/>
            <p:nvPr/>
          </p:nvSpPr>
          <p:spPr>
            <a:xfrm>
              <a:off x="4004200" y="28277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36" y="1"/>
                  </a:moveTo>
                  <a:cubicBezTo>
                    <a:pt x="103" y="1"/>
                    <a:pt x="87" y="1"/>
                    <a:pt x="50" y="17"/>
                  </a:cubicBezTo>
                  <a:cubicBezTo>
                    <a:pt x="33" y="54"/>
                    <a:pt x="17" y="71"/>
                    <a:pt x="0" y="104"/>
                  </a:cubicBezTo>
                  <a:cubicBezTo>
                    <a:pt x="0" y="137"/>
                    <a:pt x="0" y="174"/>
                    <a:pt x="17" y="207"/>
                  </a:cubicBezTo>
                  <a:cubicBezTo>
                    <a:pt x="33" y="223"/>
                    <a:pt x="50" y="240"/>
                    <a:pt x="87" y="261"/>
                  </a:cubicBezTo>
                  <a:cubicBezTo>
                    <a:pt x="136" y="261"/>
                    <a:pt x="207" y="223"/>
                    <a:pt x="223" y="137"/>
                  </a:cubicBezTo>
                  <a:cubicBezTo>
                    <a:pt x="223" y="104"/>
                    <a:pt x="223" y="87"/>
                    <a:pt x="207" y="54"/>
                  </a:cubicBezTo>
                  <a:cubicBezTo>
                    <a:pt x="207" y="34"/>
                    <a:pt x="207" y="34"/>
                    <a:pt x="190" y="34"/>
                  </a:cubicBezTo>
                  <a:cubicBezTo>
                    <a:pt x="174" y="17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"/>
            <p:cNvSpPr/>
            <p:nvPr/>
          </p:nvSpPr>
          <p:spPr>
            <a:xfrm>
              <a:off x="4007175" y="27810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37" y="0"/>
                  </a:moveTo>
                  <a:cubicBezTo>
                    <a:pt x="121" y="0"/>
                    <a:pt x="88" y="0"/>
                    <a:pt x="55" y="17"/>
                  </a:cubicBezTo>
                  <a:cubicBezTo>
                    <a:pt x="34" y="49"/>
                    <a:pt x="17" y="70"/>
                    <a:pt x="1" y="103"/>
                  </a:cubicBezTo>
                  <a:cubicBezTo>
                    <a:pt x="1" y="136"/>
                    <a:pt x="1" y="173"/>
                    <a:pt x="17" y="206"/>
                  </a:cubicBezTo>
                  <a:cubicBezTo>
                    <a:pt x="34" y="223"/>
                    <a:pt x="55" y="239"/>
                    <a:pt x="88" y="256"/>
                  </a:cubicBezTo>
                  <a:cubicBezTo>
                    <a:pt x="137" y="256"/>
                    <a:pt x="207" y="223"/>
                    <a:pt x="224" y="136"/>
                  </a:cubicBezTo>
                  <a:cubicBezTo>
                    <a:pt x="224" y="103"/>
                    <a:pt x="224" y="87"/>
                    <a:pt x="207" y="49"/>
                  </a:cubicBezTo>
                  <a:cubicBezTo>
                    <a:pt x="207" y="33"/>
                    <a:pt x="207" y="33"/>
                    <a:pt x="191" y="33"/>
                  </a:cubicBezTo>
                  <a:cubicBezTo>
                    <a:pt x="174" y="17"/>
                    <a:pt x="158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"/>
            <p:cNvSpPr/>
            <p:nvPr/>
          </p:nvSpPr>
          <p:spPr>
            <a:xfrm>
              <a:off x="4008950" y="2750325"/>
              <a:ext cx="6400" cy="6400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130" y="0"/>
                  </a:moveTo>
                  <a:cubicBezTo>
                    <a:pt x="99" y="0"/>
                    <a:pt x="70" y="12"/>
                    <a:pt x="50" y="40"/>
                  </a:cubicBezTo>
                  <a:cubicBezTo>
                    <a:pt x="0" y="110"/>
                    <a:pt x="0" y="180"/>
                    <a:pt x="50" y="229"/>
                  </a:cubicBezTo>
                  <a:cubicBezTo>
                    <a:pt x="66" y="246"/>
                    <a:pt x="93" y="255"/>
                    <a:pt x="120" y="255"/>
                  </a:cubicBezTo>
                  <a:cubicBezTo>
                    <a:pt x="152" y="255"/>
                    <a:pt x="186" y="242"/>
                    <a:pt x="206" y="213"/>
                  </a:cubicBezTo>
                  <a:cubicBezTo>
                    <a:pt x="256" y="163"/>
                    <a:pt x="256" y="77"/>
                    <a:pt x="206" y="23"/>
                  </a:cubicBezTo>
                  <a:cubicBezTo>
                    <a:pt x="182" y="8"/>
                    <a:pt x="155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"/>
            <p:cNvSpPr/>
            <p:nvPr/>
          </p:nvSpPr>
          <p:spPr>
            <a:xfrm>
              <a:off x="4002025" y="27647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57" y="1"/>
                  </a:moveTo>
                  <a:cubicBezTo>
                    <a:pt x="87" y="1"/>
                    <a:pt x="17" y="50"/>
                    <a:pt x="17" y="120"/>
                  </a:cubicBezTo>
                  <a:cubicBezTo>
                    <a:pt x="1" y="153"/>
                    <a:pt x="1" y="186"/>
                    <a:pt x="17" y="207"/>
                  </a:cubicBezTo>
                  <a:cubicBezTo>
                    <a:pt x="34" y="240"/>
                    <a:pt x="71" y="256"/>
                    <a:pt x="87" y="256"/>
                  </a:cubicBezTo>
                  <a:cubicBezTo>
                    <a:pt x="97" y="258"/>
                    <a:pt x="105" y="259"/>
                    <a:pt x="114" y="259"/>
                  </a:cubicBezTo>
                  <a:cubicBezTo>
                    <a:pt x="170" y="259"/>
                    <a:pt x="209" y="214"/>
                    <a:pt x="223" y="153"/>
                  </a:cubicBezTo>
                  <a:cubicBezTo>
                    <a:pt x="240" y="120"/>
                    <a:pt x="240" y="83"/>
                    <a:pt x="223" y="50"/>
                  </a:cubicBezTo>
                  <a:cubicBezTo>
                    <a:pt x="207" y="50"/>
                    <a:pt x="207" y="34"/>
                    <a:pt x="207" y="34"/>
                  </a:cubicBezTo>
                  <a:cubicBezTo>
                    <a:pt x="190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"/>
            <p:cNvSpPr/>
            <p:nvPr/>
          </p:nvSpPr>
          <p:spPr>
            <a:xfrm>
              <a:off x="4050175" y="283905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34" y="0"/>
                  </a:moveTo>
                  <a:cubicBezTo>
                    <a:pt x="120" y="0"/>
                    <a:pt x="103" y="5"/>
                    <a:pt x="87" y="16"/>
                  </a:cubicBezTo>
                  <a:cubicBezTo>
                    <a:pt x="50" y="16"/>
                    <a:pt x="33" y="49"/>
                    <a:pt x="17" y="82"/>
                  </a:cubicBezTo>
                  <a:cubicBezTo>
                    <a:pt x="0" y="98"/>
                    <a:pt x="0" y="135"/>
                    <a:pt x="0" y="168"/>
                  </a:cubicBezTo>
                  <a:cubicBezTo>
                    <a:pt x="14" y="226"/>
                    <a:pt x="64" y="259"/>
                    <a:pt x="119" y="259"/>
                  </a:cubicBezTo>
                  <a:cubicBezTo>
                    <a:pt x="130" y="259"/>
                    <a:pt x="142" y="258"/>
                    <a:pt x="153" y="255"/>
                  </a:cubicBezTo>
                  <a:cubicBezTo>
                    <a:pt x="206" y="222"/>
                    <a:pt x="239" y="152"/>
                    <a:pt x="223" y="82"/>
                  </a:cubicBezTo>
                  <a:cubicBezTo>
                    <a:pt x="223" y="65"/>
                    <a:pt x="206" y="49"/>
                    <a:pt x="190" y="32"/>
                  </a:cubicBezTo>
                  <a:cubicBezTo>
                    <a:pt x="190" y="16"/>
                    <a:pt x="190" y="16"/>
                    <a:pt x="169" y="16"/>
                  </a:cubicBezTo>
                  <a:cubicBezTo>
                    <a:pt x="161" y="5"/>
                    <a:pt x="149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"/>
            <p:cNvSpPr/>
            <p:nvPr/>
          </p:nvSpPr>
          <p:spPr>
            <a:xfrm>
              <a:off x="4021825" y="2784725"/>
              <a:ext cx="6000" cy="6350"/>
            </a:xfrm>
            <a:custGeom>
              <a:avLst/>
              <a:gdLst/>
              <a:ahLst/>
              <a:cxnLst/>
              <a:rect l="l" t="t" r="r" b="b"/>
              <a:pathLst>
                <a:path w="240" h="254" extrusionOk="0">
                  <a:moveTo>
                    <a:pt x="128" y="1"/>
                  </a:moveTo>
                  <a:cubicBezTo>
                    <a:pt x="71" y="1"/>
                    <a:pt x="17" y="49"/>
                    <a:pt x="17" y="107"/>
                  </a:cubicBezTo>
                  <a:cubicBezTo>
                    <a:pt x="0" y="144"/>
                    <a:pt x="0" y="177"/>
                    <a:pt x="33" y="210"/>
                  </a:cubicBezTo>
                  <a:cubicBezTo>
                    <a:pt x="33" y="230"/>
                    <a:pt x="66" y="247"/>
                    <a:pt x="87" y="247"/>
                  </a:cubicBezTo>
                  <a:cubicBezTo>
                    <a:pt x="97" y="252"/>
                    <a:pt x="106" y="254"/>
                    <a:pt x="116" y="254"/>
                  </a:cubicBezTo>
                  <a:cubicBezTo>
                    <a:pt x="138" y="254"/>
                    <a:pt x="158" y="242"/>
                    <a:pt x="169" y="230"/>
                  </a:cubicBezTo>
                  <a:cubicBezTo>
                    <a:pt x="207" y="210"/>
                    <a:pt x="223" y="177"/>
                    <a:pt x="223" y="144"/>
                  </a:cubicBezTo>
                  <a:cubicBezTo>
                    <a:pt x="240" y="107"/>
                    <a:pt x="223" y="74"/>
                    <a:pt x="223" y="41"/>
                  </a:cubicBezTo>
                  <a:cubicBezTo>
                    <a:pt x="207" y="41"/>
                    <a:pt x="207" y="24"/>
                    <a:pt x="207" y="24"/>
                  </a:cubicBezTo>
                  <a:cubicBezTo>
                    <a:pt x="190" y="24"/>
                    <a:pt x="190" y="24"/>
                    <a:pt x="190" y="4"/>
                  </a:cubicBezTo>
                  <a:lnTo>
                    <a:pt x="153" y="4"/>
                  </a:lnTo>
                  <a:cubicBezTo>
                    <a:pt x="145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"/>
            <p:cNvSpPr/>
            <p:nvPr/>
          </p:nvSpPr>
          <p:spPr>
            <a:xfrm>
              <a:off x="4049750" y="2787925"/>
              <a:ext cx="6425" cy="6300"/>
            </a:xfrm>
            <a:custGeom>
              <a:avLst/>
              <a:gdLst/>
              <a:ahLst/>
              <a:cxnLst/>
              <a:rect l="l" t="t" r="r" b="b"/>
              <a:pathLst>
                <a:path w="257" h="252" extrusionOk="0">
                  <a:moveTo>
                    <a:pt x="136" y="1"/>
                  </a:moveTo>
                  <a:cubicBezTo>
                    <a:pt x="102" y="1"/>
                    <a:pt x="70" y="20"/>
                    <a:pt x="50" y="49"/>
                  </a:cubicBezTo>
                  <a:cubicBezTo>
                    <a:pt x="1" y="102"/>
                    <a:pt x="1" y="185"/>
                    <a:pt x="50" y="222"/>
                  </a:cubicBezTo>
                  <a:cubicBezTo>
                    <a:pt x="64" y="243"/>
                    <a:pt x="84" y="252"/>
                    <a:pt x="107" y="252"/>
                  </a:cubicBezTo>
                  <a:cubicBezTo>
                    <a:pt x="139" y="252"/>
                    <a:pt x="176" y="234"/>
                    <a:pt x="207" y="205"/>
                  </a:cubicBezTo>
                  <a:cubicBezTo>
                    <a:pt x="256" y="152"/>
                    <a:pt x="240" y="65"/>
                    <a:pt x="207" y="32"/>
                  </a:cubicBezTo>
                  <a:cubicBezTo>
                    <a:pt x="185" y="10"/>
                    <a:pt x="160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"/>
            <p:cNvSpPr/>
            <p:nvPr/>
          </p:nvSpPr>
          <p:spPr>
            <a:xfrm>
              <a:off x="4047600" y="2771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28" y="1"/>
                  </a:moveTo>
                  <a:cubicBezTo>
                    <a:pt x="97" y="1"/>
                    <a:pt x="63" y="14"/>
                    <a:pt x="33" y="44"/>
                  </a:cubicBezTo>
                  <a:cubicBezTo>
                    <a:pt x="0" y="110"/>
                    <a:pt x="0" y="180"/>
                    <a:pt x="33" y="229"/>
                  </a:cubicBezTo>
                  <a:cubicBezTo>
                    <a:pt x="57" y="246"/>
                    <a:pt x="84" y="255"/>
                    <a:pt x="111" y="255"/>
                  </a:cubicBezTo>
                  <a:cubicBezTo>
                    <a:pt x="144" y="255"/>
                    <a:pt x="177" y="242"/>
                    <a:pt x="206" y="213"/>
                  </a:cubicBezTo>
                  <a:cubicBezTo>
                    <a:pt x="239" y="147"/>
                    <a:pt x="239" y="77"/>
                    <a:pt x="190" y="23"/>
                  </a:cubicBezTo>
                  <a:cubicBezTo>
                    <a:pt x="173" y="9"/>
                    <a:pt x="152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"/>
            <p:cNvSpPr/>
            <p:nvPr/>
          </p:nvSpPr>
          <p:spPr>
            <a:xfrm>
              <a:off x="4018825" y="2830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1"/>
                  </a:moveTo>
                  <a:cubicBezTo>
                    <a:pt x="34" y="34"/>
                    <a:pt x="1" y="104"/>
                    <a:pt x="17" y="174"/>
                  </a:cubicBezTo>
                  <a:cubicBezTo>
                    <a:pt x="17" y="207"/>
                    <a:pt x="34" y="224"/>
                    <a:pt x="67" y="240"/>
                  </a:cubicBezTo>
                  <a:cubicBezTo>
                    <a:pt x="85" y="250"/>
                    <a:pt x="99" y="255"/>
                    <a:pt x="112" y="255"/>
                  </a:cubicBezTo>
                  <a:cubicBezTo>
                    <a:pt x="125" y="255"/>
                    <a:pt x="137" y="250"/>
                    <a:pt x="153" y="240"/>
                  </a:cubicBezTo>
                  <a:cubicBezTo>
                    <a:pt x="186" y="240"/>
                    <a:pt x="207" y="207"/>
                    <a:pt x="223" y="174"/>
                  </a:cubicBezTo>
                  <a:cubicBezTo>
                    <a:pt x="240" y="158"/>
                    <a:pt x="240" y="104"/>
                    <a:pt x="240" y="87"/>
                  </a:cubicBezTo>
                  <a:cubicBezTo>
                    <a:pt x="223" y="54"/>
                    <a:pt x="223" y="34"/>
                    <a:pt x="207" y="34"/>
                  </a:cubicBezTo>
                  <a:lnTo>
                    <a:pt x="186" y="17"/>
                  </a:ln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"/>
            <p:cNvSpPr/>
            <p:nvPr/>
          </p:nvSpPr>
          <p:spPr>
            <a:xfrm>
              <a:off x="4022650" y="2802125"/>
              <a:ext cx="6000" cy="6275"/>
            </a:xfrm>
            <a:custGeom>
              <a:avLst/>
              <a:gdLst/>
              <a:ahLst/>
              <a:cxnLst/>
              <a:rect l="l" t="t" r="r" b="b"/>
              <a:pathLst>
                <a:path w="240" h="251" extrusionOk="0">
                  <a:moveTo>
                    <a:pt x="136" y="0"/>
                  </a:moveTo>
                  <a:cubicBezTo>
                    <a:pt x="121" y="0"/>
                    <a:pt x="103" y="4"/>
                    <a:pt x="87" y="13"/>
                  </a:cubicBezTo>
                  <a:cubicBezTo>
                    <a:pt x="54" y="13"/>
                    <a:pt x="33" y="50"/>
                    <a:pt x="17" y="66"/>
                  </a:cubicBezTo>
                  <a:cubicBezTo>
                    <a:pt x="0" y="99"/>
                    <a:pt x="0" y="132"/>
                    <a:pt x="17" y="169"/>
                  </a:cubicBezTo>
                  <a:cubicBezTo>
                    <a:pt x="17" y="202"/>
                    <a:pt x="33" y="219"/>
                    <a:pt x="70" y="235"/>
                  </a:cubicBezTo>
                  <a:cubicBezTo>
                    <a:pt x="79" y="246"/>
                    <a:pt x="91" y="251"/>
                    <a:pt x="106" y="251"/>
                  </a:cubicBezTo>
                  <a:cubicBezTo>
                    <a:pt x="121" y="251"/>
                    <a:pt x="138" y="246"/>
                    <a:pt x="157" y="235"/>
                  </a:cubicBezTo>
                  <a:cubicBezTo>
                    <a:pt x="207" y="219"/>
                    <a:pt x="240" y="153"/>
                    <a:pt x="223" y="83"/>
                  </a:cubicBezTo>
                  <a:cubicBezTo>
                    <a:pt x="223" y="50"/>
                    <a:pt x="207" y="29"/>
                    <a:pt x="207" y="29"/>
                  </a:cubicBezTo>
                  <a:cubicBezTo>
                    <a:pt x="190" y="13"/>
                    <a:pt x="190" y="13"/>
                    <a:pt x="174" y="13"/>
                  </a:cubicBezTo>
                  <a:cubicBezTo>
                    <a:pt x="165" y="4"/>
                    <a:pt x="152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"/>
            <p:cNvSpPr/>
            <p:nvPr/>
          </p:nvSpPr>
          <p:spPr>
            <a:xfrm>
              <a:off x="4045850" y="28193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6" y="1"/>
                  </a:moveTo>
                  <a:cubicBezTo>
                    <a:pt x="121" y="1"/>
                    <a:pt x="103" y="5"/>
                    <a:pt x="87" y="13"/>
                  </a:cubicBezTo>
                  <a:cubicBezTo>
                    <a:pt x="33" y="46"/>
                    <a:pt x="0" y="116"/>
                    <a:pt x="17" y="186"/>
                  </a:cubicBezTo>
                  <a:cubicBezTo>
                    <a:pt x="17" y="219"/>
                    <a:pt x="33" y="236"/>
                    <a:pt x="70" y="252"/>
                  </a:cubicBezTo>
                  <a:cubicBezTo>
                    <a:pt x="78" y="260"/>
                    <a:pt x="91" y="265"/>
                    <a:pt x="106" y="265"/>
                  </a:cubicBezTo>
                  <a:cubicBezTo>
                    <a:pt x="121" y="265"/>
                    <a:pt x="138" y="260"/>
                    <a:pt x="157" y="252"/>
                  </a:cubicBezTo>
                  <a:cubicBezTo>
                    <a:pt x="206" y="236"/>
                    <a:pt x="239" y="149"/>
                    <a:pt x="239" y="83"/>
                  </a:cubicBezTo>
                  <a:cubicBezTo>
                    <a:pt x="223" y="63"/>
                    <a:pt x="223" y="46"/>
                    <a:pt x="206" y="30"/>
                  </a:cubicBezTo>
                  <a:cubicBezTo>
                    <a:pt x="190" y="30"/>
                    <a:pt x="190" y="30"/>
                    <a:pt x="173" y="13"/>
                  </a:cubicBezTo>
                  <a:cubicBezTo>
                    <a:pt x="165" y="5"/>
                    <a:pt x="152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"/>
            <p:cNvSpPr/>
            <p:nvPr/>
          </p:nvSpPr>
          <p:spPr>
            <a:xfrm>
              <a:off x="4054900" y="27421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8" y="0"/>
                  </a:moveTo>
                  <a:cubicBezTo>
                    <a:pt x="95" y="0"/>
                    <a:pt x="61" y="13"/>
                    <a:pt x="34" y="40"/>
                  </a:cubicBezTo>
                  <a:cubicBezTo>
                    <a:pt x="17" y="56"/>
                    <a:pt x="17" y="77"/>
                    <a:pt x="17" y="94"/>
                  </a:cubicBezTo>
                  <a:cubicBezTo>
                    <a:pt x="1" y="143"/>
                    <a:pt x="17" y="197"/>
                    <a:pt x="34" y="230"/>
                  </a:cubicBezTo>
                  <a:cubicBezTo>
                    <a:pt x="53" y="249"/>
                    <a:pt x="80" y="257"/>
                    <a:pt x="105" y="257"/>
                  </a:cubicBezTo>
                  <a:cubicBezTo>
                    <a:pt x="123" y="257"/>
                    <a:pt x="140" y="253"/>
                    <a:pt x="153" y="246"/>
                  </a:cubicBezTo>
                  <a:cubicBezTo>
                    <a:pt x="170" y="230"/>
                    <a:pt x="186" y="230"/>
                    <a:pt x="207" y="213"/>
                  </a:cubicBezTo>
                  <a:cubicBezTo>
                    <a:pt x="240" y="143"/>
                    <a:pt x="240" y="77"/>
                    <a:pt x="207" y="23"/>
                  </a:cubicBezTo>
                  <a:cubicBezTo>
                    <a:pt x="183" y="9"/>
                    <a:pt x="155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"/>
            <p:cNvSpPr/>
            <p:nvPr/>
          </p:nvSpPr>
          <p:spPr>
            <a:xfrm>
              <a:off x="4118400" y="2771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57" y="1"/>
                  </a:moveTo>
                  <a:cubicBezTo>
                    <a:pt x="87" y="1"/>
                    <a:pt x="38" y="54"/>
                    <a:pt x="17" y="120"/>
                  </a:cubicBezTo>
                  <a:cubicBezTo>
                    <a:pt x="1" y="157"/>
                    <a:pt x="17" y="190"/>
                    <a:pt x="38" y="207"/>
                  </a:cubicBezTo>
                  <a:cubicBezTo>
                    <a:pt x="38" y="244"/>
                    <a:pt x="71" y="260"/>
                    <a:pt x="104" y="260"/>
                  </a:cubicBezTo>
                  <a:cubicBezTo>
                    <a:pt x="120" y="260"/>
                    <a:pt x="157" y="260"/>
                    <a:pt x="190" y="244"/>
                  </a:cubicBezTo>
                  <a:cubicBezTo>
                    <a:pt x="207" y="223"/>
                    <a:pt x="223" y="190"/>
                    <a:pt x="244" y="157"/>
                  </a:cubicBezTo>
                  <a:cubicBezTo>
                    <a:pt x="244" y="120"/>
                    <a:pt x="244" y="87"/>
                    <a:pt x="223" y="54"/>
                  </a:cubicBezTo>
                  <a:lnTo>
                    <a:pt x="207" y="38"/>
                  </a:lnTo>
                  <a:cubicBezTo>
                    <a:pt x="190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"/>
            <p:cNvSpPr/>
            <p:nvPr/>
          </p:nvSpPr>
          <p:spPr>
            <a:xfrm>
              <a:off x="4127050" y="28170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37" y="0"/>
                  </a:moveTo>
                  <a:cubicBezTo>
                    <a:pt x="120" y="0"/>
                    <a:pt x="83" y="0"/>
                    <a:pt x="67" y="17"/>
                  </a:cubicBezTo>
                  <a:cubicBezTo>
                    <a:pt x="34" y="33"/>
                    <a:pt x="17" y="70"/>
                    <a:pt x="1" y="103"/>
                  </a:cubicBezTo>
                  <a:cubicBezTo>
                    <a:pt x="1" y="136"/>
                    <a:pt x="1" y="173"/>
                    <a:pt x="17" y="206"/>
                  </a:cubicBezTo>
                  <a:cubicBezTo>
                    <a:pt x="34" y="223"/>
                    <a:pt x="50" y="239"/>
                    <a:pt x="83" y="256"/>
                  </a:cubicBezTo>
                  <a:cubicBezTo>
                    <a:pt x="137" y="256"/>
                    <a:pt x="186" y="223"/>
                    <a:pt x="224" y="153"/>
                  </a:cubicBezTo>
                  <a:lnTo>
                    <a:pt x="224" y="136"/>
                  </a:lnTo>
                  <a:cubicBezTo>
                    <a:pt x="224" y="103"/>
                    <a:pt x="224" y="50"/>
                    <a:pt x="186" y="33"/>
                  </a:cubicBezTo>
                  <a:cubicBezTo>
                    <a:pt x="170" y="17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"/>
            <p:cNvSpPr/>
            <p:nvPr/>
          </p:nvSpPr>
          <p:spPr>
            <a:xfrm>
              <a:off x="4129125" y="27092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57" y="0"/>
                  </a:moveTo>
                  <a:cubicBezTo>
                    <a:pt x="87" y="0"/>
                    <a:pt x="37" y="33"/>
                    <a:pt x="21" y="104"/>
                  </a:cubicBezTo>
                  <a:cubicBezTo>
                    <a:pt x="0" y="137"/>
                    <a:pt x="21" y="174"/>
                    <a:pt x="37" y="207"/>
                  </a:cubicBezTo>
                  <a:cubicBezTo>
                    <a:pt x="37" y="240"/>
                    <a:pt x="70" y="260"/>
                    <a:pt x="103" y="260"/>
                  </a:cubicBezTo>
                  <a:cubicBezTo>
                    <a:pt x="157" y="260"/>
                    <a:pt x="227" y="223"/>
                    <a:pt x="244" y="157"/>
                  </a:cubicBezTo>
                  <a:cubicBezTo>
                    <a:pt x="244" y="120"/>
                    <a:pt x="244" y="87"/>
                    <a:pt x="227" y="54"/>
                  </a:cubicBezTo>
                  <a:lnTo>
                    <a:pt x="206" y="33"/>
                  </a:lnTo>
                  <a:cubicBezTo>
                    <a:pt x="190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"/>
            <p:cNvSpPr/>
            <p:nvPr/>
          </p:nvSpPr>
          <p:spPr>
            <a:xfrm>
              <a:off x="4130875" y="2724800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46" y="0"/>
                  </a:moveTo>
                  <a:cubicBezTo>
                    <a:pt x="111" y="0"/>
                    <a:pt x="73" y="19"/>
                    <a:pt x="54" y="51"/>
                  </a:cubicBezTo>
                  <a:cubicBezTo>
                    <a:pt x="0" y="100"/>
                    <a:pt x="0" y="187"/>
                    <a:pt x="54" y="236"/>
                  </a:cubicBezTo>
                  <a:cubicBezTo>
                    <a:pt x="75" y="252"/>
                    <a:pt x="99" y="261"/>
                    <a:pt x="123" y="261"/>
                  </a:cubicBezTo>
                  <a:cubicBezTo>
                    <a:pt x="156" y="261"/>
                    <a:pt x="187" y="244"/>
                    <a:pt x="207" y="203"/>
                  </a:cubicBezTo>
                  <a:cubicBezTo>
                    <a:pt x="260" y="154"/>
                    <a:pt x="260" y="67"/>
                    <a:pt x="207" y="30"/>
                  </a:cubicBezTo>
                  <a:cubicBezTo>
                    <a:pt x="193" y="10"/>
                    <a:pt x="170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"/>
            <p:cNvSpPr/>
            <p:nvPr/>
          </p:nvSpPr>
          <p:spPr>
            <a:xfrm>
              <a:off x="4130875" y="2772200"/>
              <a:ext cx="6525" cy="6400"/>
            </a:xfrm>
            <a:custGeom>
              <a:avLst/>
              <a:gdLst/>
              <a:ahLst/>
              <a:cxnLst/>
              <a:rect l="l" t="t" r="r" b="b"/>
              <a:pathLst>
                <a:path w="261" h="256" extrusionOk="0">
                  <a:moveTo>
                    <a:pt x="144" y="0"/>
                  </a:moveTo>
                  <a:cubicBezTo>
                    <a:pt x="114" y="0"/>
                    <a:pt x="81" y="14"/>
                    <a:pt x="54" y="43"/>
                  </a:cubicBezTo>
                  <a:cubicBezTo>
                    <a:pt x="0" y="113"/>
                    <a:pt x="17" y="179"/>
                    <a:pt x="54" y="232"/>
                  </a:cubicBezTo>
                  <a:cubicBezTo>
                    <a:pt x="71" y="249"/>
                    <a:pt x="87" y="249"/>
                    <a:pt x="104" y="249"/>
                  </a:cubicBezTo>
                  <a:cubicBezTo>
                    <a:pt x="112" y="253"/>
                    <a:pt x="123" y="255"/>
                    <a:pt x="133" y="255"/>
                  </a:cubicBezTo>
                  <a:cubicBezTo>
                    <a:pt x="163" y="255"/>
                    <a:pt x="195" y="240"/>
                    <a:pt x="207" y="216"/>
                  </a:cubicBezTo>
                  <a:cubicBezTo>
                    <a:pt x="240" y="162"/>
                    <a:pt x="260" y="113"/>
                    <a:pt x="240" y="76"/>
                  </a:cubicBezTo>
                  <a:cubicBezTo>
                    <a:pt x="240" y="59"/>
                    <a:pt x="223" y="43"/>
                    <a:pt x="207" y="26"/>
                  </a:cubicBezTo>
                  <a:cubicBezTo>
                    <a:pt x="192" y="9"/>
                    <a:pt x="169" y="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"/>
            <p:cNvSpPr/>
            <p:nvPr/>
          </p:nvSpPr>
          <p:spPr>
            <a:xfrm>
              <a:off x="4126125" y="2802250"/>
              <a:ext cx="5600" cy="6350"/>
            </a:xfrm>
            <a:custGeom>
              <a:avLst/>
              <a:gdLst/>
              <a:ahLst/>
              <a:cxnLst/>
              <a:rect l="l" t="t" r="r" b="b"/>
              <a:pathLst>
                <a:path w="224" h="254" extrusionOk="0">
                  <a:moveTo>
                    <a:pt x="120" y="1"/>
                  </a:moveTo>
                  <a:cubicBezTo>
                    <a:pt x="101" y="1"/>
                    <a:pt x="78" y="12"/>
                    <a:pt x="54" y="24"/>
                  </a:cubicBezTo>
                  <a:cubicBezTo>
                    <a:pt x="38" y="45"/>
                    <a:pt x="17" y="78"/>
                    <a:pt x="1" y="111"/>
                  </a:cubicBezTo>
                  <a:cubicBezTo>
                    <a:pt x="1" y="148"/>
                    <a:pt x="1" y="181"/>
                    <a:pt x="17" y="197"/>
                  </a:cubicBezTo>
                  <a:cubicBezTo>
                    <a:pt x="38" y="230"/>
                    <a:pt x="54" y="251"/>
                    <a:pt x="87" y="251"/>
                  </a:cubicBezTo>
                  <a:cubicBezTo>
                    <a:pt x="96" y="253"/>
                    <a:pt x="104" y="254"/>
                    <a:pt x="112" y="254"/>
                  </a:cubicBezTo>
                  <a:cubicBezTo>
                    <a:pt x="169" y="254"/>
                    <a:pt x="209" y="206"/>
                    <a:pt x="223" y="148"/>
                  </a:cubicBezTo>
                  <a:cubicBezTo>
                    <a:pt x="223" y="111"/>
                    <a:pt x="223" y="78"/>
                    <a:pt x="207" y="61"/>
                  </a:cubicBezTo>
                  <a:cubicBezTo>
                    <a:pt x="207" y="45"/>
                    <a:pt x="207" y="45"/>
                    <a:pt x="190" y="24"/>
                  </a:cubicBezTo>
                  <a:cubicBezTo>
                    <a:pt x="174" y="8"/>
                    <a:pt x="157" y="8"/>
                    <a:pt x="141" y="8"/>
                  </a:cubicBezTo>
                  <a:cubicBezTo>
                    <a:pt x="135" y="3"/>
                    <a:pt x="128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"/>
            <p:cNvSpPr/>
            <p:nvPr/>
          </p:nvSpPr>
          <p:spPr>
            <a:xfrm>
              <a:off x="4129125" y="2755450"/>
              <a:ext cx="6100" cy="6300"/>
            </a:xfrm>
            <a:custGeom>
              <a:avLst/>
              <a:gdLst/>
              <a:ahLst/>
              <a:cxnLst/>
              <a:rect l="l" t="t" r="r" b="b"/>
              <a:pathLst>
                <a:path w="244" h="252" extrusionOk="0">
                  <a:moveTo>
                    <a:pt x="121" y="1"/>
                  </a:moveTo>
                  <a:cubicBezTo>
                    <a:pt x="103" y="1"/>
                    <a:pt x="77" y="13"/>
                    <a:pt x="54" y="24"/>
                  </a:cubicBezTo>
                  <a:cubicBezTo>
                    <a:pt x="37" y="41"/>
                    <a:pt x="21" y="78"/>
                    <a:pt x="0" y="111"/>
                  </a:cubicBezTo>
                  <a:cubicBezTo>
                    <a:pt x="0" y="144"/>
                    <a:pt x="0" y="181"/>
                    <a:pt x="21" y="197"/>
                  </a:cubicBezTo>
                  <a:cubicBezTo>
                    <a:pt x="37" y="230"/>
                    <a:pt x="54" y="247"/>
                    <a:pt x="87" y="247"/>
                  </a:cubicBezTo>
                  <a:cubicBezTo>
                    <a:pt x="97" y="250"/>
                    <a:pt x="107" y="251"/>
                    <a:pt x="117" y="251"/>
                  </a:cubicBezTo>
                  <a:cubicBezTo>
                    <a:pt x="171" y="251"/>
                    <a:pt x="210" y="204"/>
                    <a:pt x="227" y="144"/>
                  </a:cubicBezTo>
                  <a:cubicBezTo>
                    <a:pt x="244" y="111"/>
                    <a:pt x="227" y="78"/>
                    <a:pt x="206" y="61"/>
                  </a:cubicBezTo>
                  <a:cubicBezTo>
                    <a:pt x="206" y="41"/>
                    <a:pt x="206" y="41"/>
                    <a:pt x="190" y="24"/>
                  </a:cubicBezTo>
                  <a:cubicBezTo>
                    <a:pt x="190" y="8"/>
                    <a:pt x="174" y="8"/>
                    <a:pt x="141" y="8"/>
                  </a:cubicBezTo>
                  <a:cubicBezTo>
                    <a:pt x="136" y="3"/>
                    <a:pt x="129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"/>
            <p:cNvSpPr/>
            <p:nvPr/>
          </p:nvSpPr>
          <p:spPr>
            <a:xfrm>
              <a:off x="3997700" y="2812150"/>
              <a:ext cx="6100" cy="6375"/>
            </a:xfrm>
            <a:custGeom>
              <a:avLst/>
              <a:gdLst/>
              <a:ahLst/>
              <a:cxnLst/>
              <a:rect l="l" t="t" r="r" b="b"/>
              <a:pathLst>
                <a:path w="244" h="255" extrusionOk="0">
                  <a:moveTo>
                    <a:pt x="131" y="1"/>
                  </a:moveTo>
                  <a:cubicBezTo>
                    <a:pt x="98" y="1"/>
                    <a:pt x="65" y="13"/>
                    <a:pt x="38" y="40"/>
                  </a:cubicBezTo>
                  <a:cubicBezTo>
                    <a:pt x="1" y="110"/>
                    <a:pt x="1" y="181"/>
                    <a:pt x="38" y="230"/>
                  </a:cubicBezTo>
                  <a:cubicBezTo>
                    <a:pt x="54" y="247"/>
                    <a:pt x="71" y="247"/>
                    <a:pt x="87" y="247"/>
                  </a:cubicBezTo>
                  <a:cubicBezTo>
                    <a:pt x="97" y="252"/>
                    <a:pt x="109" y="255"/>
                    <a:pt x="120" y="255"/>
                  </a:cubicBezTo>
                  <a:cubicBezTo>
                    <a:pt x="150" y="255"/>
                    <a:pt x="183" y="237"/>
                    <a:pt x="207" y="214"/>
                  </a:cubicBezTo>
                  <a:cubicBezTo>
                    <a:pt x="244" y="164"/>
                    <a:pt x="244" y="110"/>
                    <a:pt x="227" y="77"/>
                  </a:cubicBezTo>
                  <a:cubicBezTo>
                    <a:pt x="227" y="61"/>
                    <a:pt x="207" y="40"/>
                    <a:pt x="207" y="24"/>
                  </a:cubicBezTo>
                  <a:cubicBezTo>
                    <a:pt x="185" y="9"/>
                    <a:pt x="158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"/>
            <p:cNvSpPr/>
            <p:nvPr/>
          </p:nvSpPr>
          <p:spPr>
            <a:xfrm>
              <a:off x="3991725" y="284077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41" y="0"/>
                  </a:moveTo>
                  <a:cubicBezTo>
                    <a:pt x="125" y="0"/>
                    <a:pt x="112" y="4"/>
                    <a:pt x="104" y="13"/>
                  </a:cubicBezTo>
                  <a:cubicBezTo>
                    <a:pt x="33" y="50"/>
                    <a:pt x="1" y="116"/>
                    <a:pt x="17" y="186"/>
                  </a:cubicBezTo>
                  <a:cubicBezTo>
                    <a:pt x="33" y="219"/>
                    <a:pt x="54" y="235"/>
                    <a:pt x="71" y="256"/>
                  </a:cubicBezTo>
                  <a:cubicBezTo>
                    <a:pt x="87" y="264"/>
                    <a:pt x="104" y="268"/>
                    <a:pt x="119" y="268"/>
                  </a:cubicBezTo>
                  <a:cubicBezTo>
                    <a:pt x="133" y="268"/>
                    <a:pt x="147" y="264"/>
                    <a:pt x="157" y="256"/>
                  </a:cubicBezTo>
                  <a:cubicBezTo>
                    <a:pt x="190" y="235"/>
                    <a:pt x="207" y="219"/>
                    <a:pt x="223" y="186"/>
                  </a:cubicBezTo>
                  <a:cubicBezTo>
                    <a:pt x="240" y="153"/>
                    <a:pt x="240" y="116"/>
                    <a:pt x="240" y="83"/>
                  </a:cubicBezTo>
                  <a:cubicBezTo>
                    <a:pt x="240" y="66"/>
                    <a:pt x="223" y="50"/>
                    <a:pt x="207" y="29"/>
                  </a:cubicBezTo>
                  <a:lnTo>
                    <a:pt x="190" y="13"/>
                  </a:lnTo>
                  <a:cubicBezTo>
                    <a:pt x="174" y="4"/>
                    <a:pt x="156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"/>
            <p:cNvSpPr/>
            <p:nvPr/>
          </p:nvSpPr>
          <p:spPr>
            <a:xfrm>
              <a:off x="3996475" y="2797200"/>
              <a:ext cx="6000" cy="6350"/>
            </a:xfrm>
            <a:custGeom>
              <a:avLst/>
              <a:gdLst/>
              <a:ahLst/>
              <a:cxnLst/>
              <a:rect l="l" t="t" r="r" b="b"/>
              <a:pathLst>
                <a:path w="240" h="254" extrusionOk="0">
                  <a:moveTo>
                    <a:pt x="129" y="0"/>
                  </a:moveTo>
                  <a:cubicBezTo>
                    <a:pt x="74" y="0"/>
                    <a:pt x="31" y="49"/>
                    <a:pt x="17" y="107"/>
                  </a:cubicBezTo>
                  <a:cubicBezTo>
                    <a:pt x="0" y="144"/>
                    <a:pt x="17" y="177"/>
                    <a:pt x="17" y="210"/>
                  </a:cubicBezTo>
                  <a:cubicBezTo>
                    <a:pt x="33" y="226"/>
                    <a:pt x="70" y="247"/>
                    <a:pt x="87" y="247"/>
                  </a:cubicBezTo>
                  <a:cubicBezTo>
                    <a:pt x="96" y="251"/>
                    <a:pt x="106" y="253"/>
                    <a:pt x="115" y="253"/>
                  </a:cubicBezTo>
                  <a:cubicBezTo>
                    <a:pt x="138" y="253"/>
                    <a:pt x="159" y="241"/>
                    <a:pt x="173" y="226"/>
                  </a:cubicBezTo>
                  <a:cubicBezTo>
                    <a:pt x="206" y="210"/>
                    <a:pt x="223" y="177"/>
                    <a:pt x="223" y="144"/>
                  </a:cubicBezTo>
                  <a:cubicBezTo>
                    <a:pt x="239" y="107"/>
                    <a:pt x="239" y="74"/>
                    <a:pt x="223" y="57"/>
                  </a:cubicBezTo>
                  <a:cubicBezTo>
                    <a:pt x="206" y="41"/>
                    <a:pt x="206" y="41"/>
                    <a:pt x="206" y="20"/>
                  </a:cubicBezTo>
                  <a:cubicBezTo>
                    <a:pt x="190" y="3"/>
                    <a:pt x="173" y="3"/>
                    <a:pt x="153" y="3"/>
                  </a:cubicBezTo>
                  <a:cubicBezTo>
                    <a:pt x="145" y="1"/>
                    <a:pt x="137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"/>
            <p:cNvSpPr/>
            <p:nvPr/>
          </p:nvSpPr>
          <p:spPr>
            <a:xfrm>
              <a:off x="3989975" y="2824000"/>
              <a:ext cx="6100" cy="6450"/>
            </a:xfrm>
            <a:custGeom>
              <a:avLst/>
              <a:gdLst/>
              <a:ahLst/>
              <a:cxnLst/>
              <a:rect l="l" t="t" r="r" b="b"/>
              <a:pathLst>
                <a:path w="244" h="258" extrusionOk="0">
                  <a:moveTo>
                    <a:pt x="134" y="1"/>
                  </a:moveTo>
                  <a:cubicBezTo>
                    <a:pt x="103" y="1"/>
                    <a:pt x="67" y="20"/>
                    <a:pt x="38" y="49"/>
                  </a:cubicBezTo>
                  <a:cubicBezTo>
                    <a:pt x="21" y="65"/>
                    <a:pt x="21" y="82"/>
                    <a:pt x="21" y="102"/>
                  </a:cubicBezTo>
                  <a:cubicBezTo>
                    <a:pt x="0" y="152"/>
                    <a:pt x="0" y="205"/>
                    <a:pt x="38" y="238"/>
                  </a:cubicBezTo>
                  <a:cubicBezTo>
                    <a:pt x="57" y="248"/>
                    <a:pt x="82" y="257"/>
                    <a:pt x="107" y="257"/>
                  </a:cubicBezTo>
                  <a:cubicBezTo>
                    <a:pt x="126" y="257"/>
                    <a:pt x="143" y="252"/>
                    <a:pt x="157" y="238"/>
                  </a:cubicBezTo>
                  <a:cubicBezTo>
                    <a:pt x="174" y="238"/>
                    <a:pt x="190" y="222"/>
                    <a:pt x="207" y="205"/>
                  </a:cubicBezTo>
                  <a:cubicBezTo>
                    <a:pt x="244" y="152"/>
                    <a:pt x="244" y="65"/>
                    <a:pt x="190" y="32"/>
                  </a:cubicBezTo>
                  <a:cubicBezTo>
                    <a:pt x="176" y="10"/>
                    <a:pt x="156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"/>
            <p:cNvSpPr/>
            <p:nvPr/>
          </p:nvSpPr>
          <p:spPr>
            <a:xfrm>
              <a:off x="3994725" y="2749650"/>
              <a:ext cx="5575" cy="4850"/>
            </a:xfrm>
            <a:custGeom>
              <a:avLst/>
              <a:gdLst/>
              <a:ahLst/>
              <a:cxnLst/>
              <a:rect l="l" t="t" r="r" b="b"/>
              <a:pathLst>
                <a:path w="223" h="194" extrusionOk="0">
                  <a:moveTo>
                    <a:pt x="17" y="1"/>
                  </a:moveTo>
                  <a:cubicBezTo>
                    <a:pt x="17" y="17"/>
                    <a:pt x="17" y="34"/>
                    <a:pt x="0" y="34"/>
                  </a:cubicBezTo>
                  <a:cubicBezTo>
                    <a:pt x="0" y="67"/>
                    <a:pt x="0" y="104"/>
                    <a:pt x="17" y="137"/>
                  </a:cubicBezTo>
                  <a:cubicBezTo>
                    <a:pt x="37" y="170"/>
                    <a:pt x="54" y="190"/>
                    <a:pt x="87" y="190"/>
                  </a:cubicBezTo>
                  <a:cubicBezTo>
                    <a:pt x="95" y="192"/>
                    <a:pt x="104" y="193"/>
                    <a:pt x="112" y="193"/>
                  </a:cubicBezTo>
                  <a:cubicBezTo>
                    <a:pt x="169" y="193"/>
                    <a:pt x="208" y="145"/>
                    <a:pt x="223" y="87"/>
                  </a:cubicBezTo>
                  <a:lnTo>
                    <a:pt x="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"/>
            <p:cNvSpPr/>
            <p:nvPr/>
          </p:nvSpPr>
          <p:spPr>
            <a:xfrm>
              <a:off x="3993075" y="278235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27" y="1"/>
                  </a:moveTo>
                  <a:cubicBezTo>
                    <a:pt x="115" y="1"/>
                    <a:pt x="101" y="6"/>
                    <a:pt x="83" y="16"/>
                  </a:cubicBezTo>
                  <a:cubicBezTo>
                    <a:pt x="50" y="33"/>
                    <a:pt x="33" y="49"/>
                    <a:pt x="17" y="82"/>
                  </a:cubicBezTo>
                  <a:cubicBezTo>
                    <a:pt x="0" y="119"/>
                    <a:pt x="0" y="152"/>
                    <a:pt x="0" y="185"/>
                  </a:cubicBezTo>
                  <a:cubicBezTo>
                    <a:pt x="12" y="237"/>
                    <a:pt x="51" y="268"/>
                    <a:pt x="99" y="268"/>
                  </a:cubicBezTo>
                  <a:cubicBezTo>
                    <a:pt x="116" y="268"/>
                    <a:pt x="134" y="264"/>
                    <a:pt x="153" y="255"/>
                  </a:cubicBezTo>
                  <a:cubicBezTo>
                    <a:pt x="206" y="239"/>
                    <a:pt x="239" y="152"/>
                    <a:pt x="223" y="82"/>
                  </a:cubicBezTo>
                  <a:cubicBezTo>
                    <a:pt x="223" y="66"/>
                    <a:pt x="206" y="49"/>
                    <a:pt x="186" y="33"/>
                  </a:cubicBezTo>
                  <a:lnTo>
                    <a:pt x="169" y="16"/>
                  </a:lnTo>
                  <a:cubicBezTo>
                    <a:pt x="153" y="6"/>
                    <a:pt x="140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"/>
            <p:cNvSpPr/>
            <p:nvPr/>
          </p:nvSpPr>
          <p:spPr>
            <a:xfrm>
              <a:off x="3988725" y="2763050"/>
              <a:ext cx="6025" cy="6325"/>
            </a:xfrm>
            <a:custGeom>
              <a:avLst/>
              <a:gdLst/>
              <a:ahLst/>
              <a:cxnLst/>
              <a:rect l="l" t="t" r="r" b="b"/>
              <a:pathLst>
                <a:path w="241" h="253" extrusionOk="0">
                  <a:moveTo>
                    <a:pt x="135" y="1"/>
                  </a:moveTo>
                  <a:cubicBezTo>
                    <a:pt x="121" y="1"/>
                    <a:pt x="104" y="5"/>
                    <a:pt x="88" y="13"/>
                  </a:cubicBezTo>
                  <a:cubicBezTo>
                    <a:pt x="34" y="29"/>
                    <a:pt x="1" y="116"/>
                    <a:pt x="17" y="170"/>
                  </a:cubicBezTo>
                  <a:cubicBezTo>
                    <a:pt x="17" y="203"/>
                    <a:pt x="34" y="236"/>
                    <a:pt x="71" y="252"/>
                  </a:cubicBezTo>
                  <a:lnTo>
                    <a:pt x="153" y="252"/>
                  </a:lnTo>
                  <a:cubicBezTo>
                    <a:pt x="207" y="219"/>
                    <a:pt x="240" y="149"/>
                    <a:pt x="224" y="83"/>
                  </a:cubicBezTo>
                  <a:cubicBezTo>
                    <a:pt x="224" y="67"/>
                    <a:pt x="224" y="46"/>
                    <a:pt x="207" y="29"/>
                  </a:cubicBezTo>
                  <a:cubicBezTo>
                    <a:pt x="191" y="13"/>
                    <a:pt x="191" y="13"/>
                    <a:pt x="174" y="13"/>
                  </a:cubicBezTo>
                  <a:cubicBezTo>
                    <a:pt x="164" y="5"/>
                    <a:pt x="150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"/>
            <p:cNvSpPr/>
            <p:nvPr/>
          </p:nvSpPr>
          <p:spPr>
            <a:xfrm>
              <a:off x="3984825" y="2809025"/>
              <a:ext cx="6100" cy="6200"/>
            </a:xfrm>
            <a:custGeom>
              <a:avLst/>
              <a:gdLst/>
              <a:ahLst/>
              <a:cxnLst/>
              <a:rect l="l" t="t" r="r" b="b"/>
              <a:pathLst>
                <a:path w="244" h="248" extrusionOk="0">
                  <a:moveTo>
                    <a:pt x="138" y="0"/>
                  </a:moveTo>
                  <a:cubicBezTo>
                    <a:pt x="123" y="0"/>
                    <a:pt x="105" y="5"/>
                    <a:pt x="87" y="13"/>
                  </a:cubicBezTo>
                  <a:cubicBezTo>
                    <a:pt x="37" y="29"/>
                    <a:pt x="0" y="99"/>
                    <a:pt x="21" y="165"/>
                  </a:cubicBezTo>
                  <a:cubicBezTo>
                    <a:pt x="21" y="202"/>
                    <a:pt x="37" y="235"/>
                    <a:pt x="70" y="235"/>
                  </a:cubicBezTo>
                  <a:cubicBezTo>
                    <a:pt x="79" y="244"/>
                    <a:pt x="92" y="248"/>
                    <a:pt x="107" y="248"/>
                  </a:cubicBezTo>
                  <a:cubicBezTo>
                    <a:pt x="123" y="248"/>
                    <a:pt x="140" y="244"/>
                    <a:pt x="157" y="235"/>
                  </a:cubicBezTo>
                  <a:cubicBezTo>
                    <a:pt x="190" y="235"/>
                    <a:pt x="206" y="202"/>
                    <a:pt x="227" y="186"/>
                  </a:cubicBezTo>
                  <a:cubicBezTo>
                    <a:pt x="244" y="149"/>
                    <a:pt x="244" y="116"/>
                    <a:pt x="227" y="83"/>
                  </a:cubicBezTo>
                  <a:cubicBezTo>
                    <a:pt x="227" y="62"/>
                    <a:pt x="227" y="46"/>
                    <a:pt x="206" y="29"/>
                  </a:cubicBezTo>
                  <a:cubicBezTo>
                    <a:pt x="190" y="13"/>
                    <a:pt x="190" y="13"/>
                    <a:pt x="173" y="13"/>
                  </a:cubicBezTo>
                  <a:cubicBezTo>
                    <a:pt x="165" y="5"/>
                    <a:pt x="153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"/>
            <p:cNvSpPr/>
            <p:nvPr/>
          </p:nvSpPr>
          <p:spPr>
            <a:xfrm>
              <a:off x="4008950" y="2797800"/>
              <a:ext cx="6400" cy="6400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141" y="0"/>
                  </a:moveTo>
                  <a:cubicBezTo>
                    <a:pt x="107" y="0"/>
                    <a:pt x="71" y="19"/>
                    <a:pt x="50" y="50"/>
                  </a:cubicBezTo>
                  <a:cubicBezTo>
                    <a:pt x="0" y="99"/>
                    <a:pt x="0" y="186"/>
                    <a:pt x="50" y="223"/>
                  </a:cubicBezTo>
                  <a:cubicBezTo>
                    <a:pt x="66" y="239"/>
                    <a:pt x="87" y="239"/>
                    <a:pt x="103" y="256"/>
                  </a:cubicBezTo>
                  <a:cubicBezTo>
                    <a:pt x="136" y="256"/>
                    <a:pt x="169" y="239"/>
                    <a:pt x="206" y="202"/>
                  </a:cubicBezTo>
                  <a:cubicBezTo>
                    <a:pt x="239" y="169"/>
                    <a:pt x="256" y="120"/>
                    <a:pt x="239" y="66"/>
                  </a:cubicBezTo>
                  <a:cubicBezTo>
                    <a:pt x="223" y="50"/>
                    <a:pt x="223" y="33"/>
                    <a:pt x="206" y="33"/>
                  </a:cubicBezTo>
                  <a:cubicBezTo>
                    <a:pt x="190" y="10"/>
                    <a:pt x="166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"/>
            <p:cNvSpPr/>
            <p:nvPr/>
          </p:nvSpPr>
          <p:spPr>
            <a:xfrm>
              <a:off x="4078925" y="28410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8" y="1"/>
                  </a:moveTo>
                  <a:cubicBezTo>
                    <a:pt x="71" y="1"/>
                    <a:pt x="17" y="49"/>
                    <a:pt x="17" y="107"/>
                  </a:cubicBezTo>
                  <a:cubicBezTo>
                    <a:pt x="0" y="160"/>
                    <a:pt x="17" y="193"/>
                    <a:pt x="33" y="210"/>
                  </a:cubicBezTo>
                  <a:cubicBezTo>
                    <a:pt x="50" y="247"/>
                    <a:pt x="71" y="247"/>
                    <a:pt x="87" y="263"/>
                  </a:cubicBezTo>
                  <a:cubicBezTo>
                    <a:pt x="120" y="263"/>
                    <a:pt x="153" y="263"/>
                    <a:pt x="174" y="226"/>
                  </a:cubicBezTo>
                  <a:cubicBezTo>
                    <a:pt x="207" y="210"/>
                    <a:pt x="223" y="177"/>
                    <a:pt x="223" y="144"/>
                  </a:cubicBezTo>
                  <a:cubicBezTo>
                    <a:pt x="240" y="107"/>
                    <a:pt x="240" y="90"/>
                    <a:pt x="223" y="57"/>
                  </a:cubicBezTo>
                  <a:cubicBezTo>
                    <a:pt x="207" y="41"/>
                    <a:pt x="207" y="41"/>
                    <a:pt x="207" y="20"/>
                  </a:cubicBezTo>
                  <a:lnTo>
                    <a:pt x="190" y="20"/>
                  </a:lnTo>
                  <a:cubicBezTo>
                    <a:pt x="174" y="4"/>
                    <a:pt x="153" y="4"/>
                    <a:pt x="153" y="4"/>
                  </a:cubicBezTo>
                  <a:cubicBezTo>
                    <a:pt x="145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"/>
            <p:cNvSpPr/>
            <p:nvPr/>
          </p:nvSpPr>
          <p:spPr>
            <a:xfrm>
              <a:off x="4083675" y="27484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9" y="0"/>
                  </a:moveTo>
                  <a:cubicBezTo>
                    <a:pt x="124" y="0"/>
                    <a:pt x="111" y="4"/>
                    <a:pt x="103" y="13"/>
                  </a:cubicBezTo>
                  <a:cubicBezTo>
                    <a:pt x="33" y="33"/>
                    <a:pt x="0" y="99"/>
                    <a:pt x="17" y="169"/>
                  </a:cubicBezTo>
                  <a:cubicBezTo>
                    <a:pt x="17" y="202"/>
                    <a:pt x="50" y="239"/>
                    <a:pt x="66" y="239"/>
                  </a:cubicBezTo>
                  <a:cubicBezTo>
                    <a:pt x="103" y="256"/>
                    <a:pt x="120" y="256"/>
                    <a:pt x="153" y="256"/>
                  </a:cubicBezTo>
                  <a:cubicBezTo>
                    <a:pt x="190" y="239"/>
                    <a:pt x="206" y="202"/>
                    <a:pt x="223" y="186"/>
                  </a:cubicBezTo>
                  <a:cubicBezTo>
                    <a:pt x="239" y="153"/>
                    <a:pt x="239" y="116"/>
                    <a:pt x="239" y="83"/>
                  </a:cubicBezTo>
                  <a:cubicBezTo>
                    <a:pt x="223" y="66"/>
                    <a:pt x="223" y="50"/>
                    <a:pt x="206" y="33"/>
                  </a:cubicBezTo>
                  <a:cubicBezTo>
                    <a:pt x="206" y="13"/>
                    <a:pt x="190" y="13"/>
                    <a:pt x="190" y="13"/>
                  </a:cubicBezTo>
                  <a:cubicBezTo>
                    <a:pt x="171" y="4"/>
                    <a:pt x="154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"/>
            <p:cNvSpPr/>
            <p:nvPr/>
          </p:nvSpPr>
          <p:spPr>
            <a:xfrm>
              <a:off x="4090975" y="2782750"/>
              <a:ext cx="5600" cy="6475"/>
            </a:xfrm>
            <a:custGeom>
              <a:avLst/>
              <a:gdLst/>
              <a:ahLst/>
              <a:cxnLst/>
              <a:rect l="l" t="t" r="r" b="b"/>
              <a:pathLst>
                <a:path w="224" h="259" extrusionOk="0">
                  <a:moveTo>
                    <a:pt x="104" y="0"/>
                  </a:moveTo>
                  <a:cubicBezTo>
                    <a:pt x="67" y="17"/>
                    <a:pt x="17" y="50"/>
                    <a:pt x="1" y="103"/>
                  </a:cubicBezTo>
                  <a:cubicBezTo>
                    <a:pt x="1" y="136"/>
                    <a:pt x="1" y="169"/>
                    <a:pt x="17" y="206"/>
                  </a:cubicBezTo>
                  <a:cubicBezTo>
                    <a:pt x="34" y="239"/>
                    <a:pt x="50" y="256"/>
                    <a:pt x="83" y="256"/>
                  </a:cubicBezTo>
                  <a:cubicBezTo>
                    <a:pt x="90" y="258"/>
                    <a:pt x="98" y="259"/>
                    <a:pt x="105" y="259"/>
                  </a:cubicBezTo>
                  <a:cubicBezTo>
                    <a:pt x="154" y="259"/>
                    <a:pt x="209" y="214"/>
                    <a:pt x="224" y="153"/>
                  </a:cubicBezTo>
                  <a:lnTo>
                    <a:pt x="224" y="120"/>
                  </a:lnTo>
                  <a:cubicBezTo>
                    <a:pt x="224" y="83"/>
                    <a:pt x="207" y="50"/>
                    <a:pt x="186" y="33"/>
                  </a:cubicBezTo>
                  <a:cubicBezTo>
                    <a:pt x="170" y="17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"/>
            <p:cNvSpPr/>
            <p:nvPr/>
          </p:nvSpPr>
          <p:spPr>
            <a:xfrm>
              <a:off x="4075925" y="2777700"/>
              <a:ext cx="6425" cy="6600"/>
            </a:xfrm>
            <a:custGeom>
              <a:avLst/>
              <a:gdLst/>
              <a:ahLst/>
              <a:cxnLst/>
              <a:rect l="l" t="t" r="r" b="b"/>
              <a:pathLst>
                <a:path w="257" h="264" extrusionOk="0">
                  <a:moveTo>
                    <a:pt x="140" y="0"/>
                  </a:moveTo>
                  <a:cubicBezTo>
                    <a:pt x="125" y="0"/>
                    <a:pt x="112" y="4"/>
                    <a:pt x="104" y="12"/>
                  </a:cubicBezTo>
                  <a:cubicBezTo>
                    <a:pt x="34" y="45"/>
                    <a:pt x="1" y="116"/>
                    <a:pt x="17" y="181"/>
                  </a:cubicBezTo>
                  <a:cubicBezTo>
                    <a:pt x="34" y="219"/>
                    <a:pt x="50" y="235"/>
                    <a:pt x="67" y="252"/>
                  </a:cubicBezTo>
                  <a:cubicBezTo>
                    <a:pt x="85" y="260"/>
                    <a:pt x="103" y="264"/>
                    <a:pt x="118" y="264"/>
                  </a:cubicBezTo>
                  <a:cubicBezTo>
                    <a:pt x="133" y="264"/>
                    <a:pt x="145" y="260"/>
                    <a:pt x="153" y="252"/>
                  </a:cubicBezTo>
                  <a:cubicBezTo>
                    <a:pt x="224" y="219"/>
                    <a:pt x="257" y="149"/>
                    <a:pt x="240" y="78"/>
                  </a:cubicBezTo>
                  <a:cubicBezTo>
                    <a:pt x="240" y="62"/>
                    <a:pt x="224" y="45"/>
                    <a:pt x="207" y="29"/>
                  </a:cubicBezTo>
                  <a:lnTo>
                    <a:pt x="191" y="12"/>
                  </a:lnTo>
                  <a:cubicBezTo>
                    <a:pt x="172" y="4"/>
                    <a:pt x="155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"/>
            <p:cNvSpPr/>
            <p:nvPr/>
          </p:nvSpPr>
          <p:spPr>
            <a:xfrm>
              <a:off x="4042025" y="2755925"/>
              <a:ext cx="6425" cy="6650"/>
            </a:xfrm>
            <a:custGeom>
              <a:avLst/>
              <a:gdLst/>
              <a:ahLst/>
              <a:cxnLst/>
              <a:rect l="l" t="t" r="r" b="b"/>
              <a:pathLst>
                <a:path w="257" h="266" extrusionOk="0">
                  <a:moveTo>
                    <a:pt x="144" y="0"/>
                  </a:moveTo>
                  <a:cubicBezTo>
                    <a:pt x="108" y="0"/>
                    <a:pt x="70" y="17"/>
                    <a:pt x="50" y="59"/>
                  </a:cubicBezTo>
                  <a:cubicBezTo>
                    <a:pt x="0" y="108"/>
                    <a:pt x="0" y="195"/>
                    <a:pt x="50" y="228"/>
                  </a:cubicBezTo>
                  <a:cubicBezTo>
                    <a:pt x="66" y="249"/>
                    <a:pt x="83" y="249"/>
                    <a:pt x="104" y="265"/>
                  </a:cubicBezTo>
                  <a:cubicBezTo>
                    <a:pt x="137" y="265"/>
                    <a:pt x="170" y="249"/>
                    <a:pt x="207" y="211"/>
                  </a:cubicBezTo>
                  <a:cubicBezTo>
                    <a:pt x="240" y="178"/>
                    <a:pt x="256" y="125"/>
                    <a:pt x="240" y="75"/>
                  </a:cubicBezTo>
                  <a:cubicBezTo>
                    <a:pt x="223" y="59"/>
                    <a:pt x="223" y="42"/>
                    <a:pt x="207" y="22"/>
                  </a:cubicBezTo>
                  <a:cubicBezTo>
                    <a:pt x="192" y="8"/>
                    <a:pt x="168" y="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"/>
            <p:cNvSpPr/>
            <p:nvPr/>
          </p:nvSpPr>
          <p:spPr>
            <a:xfrm>
              <a:off x="4078500" y="2797375"/>
              <a:ext cx="6025" cy="6300"/>
            </a:xfrm>
            <a:custGeom>
              <a:avLst/>
              <a:gdLst/>
              <a:ahLst/>
              <a:cxnLst/>
              <a:rect l="l" t="t" r="r" b="b"/>
              <a:pathLst>
                <a:path w="241" h="252" extrusionOk="0">
                  <a:moveTo>
                    <a:pt x="134" y="1"/>
                  </a:moveTo>
                  <a:cubicBezTo>
                    <a:pt x="100" y="1"/>
                    <a:pt x="65" y="19"/>
                    <a:pt x="34" y="50"/>
                  </a:cubicBezTo>
                  <a:cubicBezTo>
                    <a:pt x="1" y="100"/>
                    <a:pt x="1" y="186"/>
                    <a:pt x="34" y="219"/>
                  </a:cubicBezTo>
                  <a:cubicBezTo>
                    <a:pt x="57" y="242"/>
                    <a:pt x="82" y="252"/>
                    <a:pt x="107" y="252"/>
                  </a:cubicBezTo>
                  <a:cubicBezTo>
                    <a:pt x="141" y="252"/>
                    <a:pt x="176" y="233"/>
                    <a:pt x="207" y="203"/>
                  </a:cubicBezTo>
                  <a:cubicBezTo>
                    <a:pt x="240" y="153"/>
                    <a:pt x="240" y="67"/>
                    <a:pt x="207" y="34"/>
                  </a:cubicBezTo>
                  <a:cubicBezTo>
                    <a:pt x="184" y="11"/>
                    <a:pt x="159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"/>
            <p:cNvSpPr/>
            <p:nvPr/>
          </p:nvSpPr>
          <p:spPr>
            <a:xfrm>
              <a:off x="4079325" y="2733200"/>
              <a:ext cx="6025" cy="6250"/>
            </a:xfrm>
            <a:custGeom>
              <a:avLst/>
              <a:gdLst/>
              <a:ahLst/>
              <a:cxnLst/>
              <a:rect l="l" t="t" r="r" b="b"/>
              <a:pathLst>
                <a:path w="241" h="250" extrusionOk="0">
                  <a:moveTo>
                    <a:pt x="118" y="0"/>
                  </a:moveTo>
                  <a:cubicBezTo>
                    <a:pt x="71" y="0"/>
                    <a:pt x="15" y="48"/>
                    <a:pt x="1" y="106"/>
                  </a:cubicBezTo>
                  <a:cubicBezTo>
                    <a:pt x="1" y="143"/>
                    <a:pt x="1" y="176"/>
                    <a:pt x="17" y="193"/>
                  </a:cubicBezTo>
                  <a:cubicBezTo>
                    <a:pt x="34" y="230"/>
                    <a:pt x="55" y="246"/>
                    <a:pt x="88" y="246"/>
                  </a:cubicBezTo>
                  <a:cubicBezTo>
                    <a:pt x="96" y="248"/>
                    <a:pt x="105" y="249"/>
                    <a:pt x="113" y="249"/>
                  </a:cubicBezTo>
                  <a:cubicBezTo>
                    <a:pt x="169" y="249"/>
                    <a:pt x="209" y="201"/>
                    <a:pt x="224" y="143"/>
                  </a:cubicBezTo>
                  <a:cubicBezTo>
                    <a:pt x="240" y="90"/>
                    <a:pt x="224" y="57"/>
                    <a:pt x="191" y="24"/>
                  </a:cubicBezTo>
                  <a:cubicBezTo>
                    <a:pt x="191" y="3"/>
                    <a:pt x="174" y="3"/>
                    <a:pt x="137" y="3"/>
                  </a:cubicBezTo>
                  <a:cubicBezTo>
                    <a:pt x="131" y="1"/>
                    <a:pt x="124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"/>
            <p:cNvSpPr/>
            <p:nvPr/>
          </p:nvSpPr>
          <p:spPr>
            <a:xfrm>
              <a:off x="4115000" y="27570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5" y="1"/>
                  </a:moveTo>
                  <a:cubicBezTo>
                    <a:pt x="120" y="1"/>
                    <a:pt x="104" y="5"/>
                    <a:pt x="87" y="13"/>
                  </a:cubicBezTo>
                  <a:cubicBezTo>
                    <a:pt x="50" y="29"/>
                    <a:pt x="33" y="46"/>
                    <a:pt x="17" y="79"/>
                  </a:cubicBezTo>
                  <a:cubicBezTo>
                    <a:pt x="1" y="116"/>
                    <a:pt x="1" y="149"/>
                    <a:pt x="17" y="182"/>
                  </a:cubicBezTo>
                  <a:cubicBezTo>
                    <a:pt x="31" y="226"/>
                    <a:pt x="69" y="256"/>
                    <a:pt x="120" y="256"/>
                  </a:cubicBezTo>
                  <a:cubicBezTo>
                    <a:pt x="130" y="256"/>
                    <a:pt x="141" y="255"/>
                    <a:pt x="153" y="252"/>
                  </a:cubicBezTo>
                  <a:cubicBezTo>
                    <a:pt x="207" y="219"/>
                    <a:pt x="240" y="149"/>
                    <a:pt x="223" y="79"/>
                  </a:cubicBezTo>
                  <a:cubicBezTo>
                    <a:pt x="223" y="62"/>
                    <a:pt x="207" y="46"/>
                    <a:pt x="207" y="29"/>
                  </a:cubicBezTo>
                  <a:cubicBezTo>
                    <a:pt x="190" y="29"/>
                    <a:pt x="190" y="13"/>
                    <a:pt x="174" y="13"/>
                  </a:cubicBezTo>
                  <a:cubicBezTo>
                    <a:pt x="163" y="5"/>
                    <a:pt x="150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"/>
            <p:cNvSpPr/>
            <p:nvPr/>
          </p:nvSpPr>
          <p:spPr>
            <a:xfrm>
              <a:off x="4112000" y="2798700"/>
              <a:ext cx="6025" cy="6175"/>
            </a:xfrm>
            <a:custGeom>
              <a:avLst/>
              <a:gdLst/>
              <a:ahLst/>
              <a:cxnLst/>
              <a:rect l="l" t="t" r="r" b="b"/>
              <a:pathLst>
                <a:path w="241" h="247" extrusionOk="0">
                  <a:moveTo>
                    <a:pt x="135" y="0"/>
                  </a:moveTo>
                  <a:cubicBezTo>
                    <a:pt x="100" y="0"/>
                    <a:pt x="65" y="18"/>
                    <a:pt x="34" y="47"/>
                  </a:cubicBezTo>
                  <a:cubicBezTo>
                    <a:pt x="34" y="63"/>
                    <a:pt x="17" y="84"/>
                    <a:pt x="17" y="100"/>
                  </a:cubicBezTo>
                  <a:cubicBezTo>
                    <a:pt x="1" y="150"/>
                    <a:pt x="17" y="187"/>
                    <a:pt x="34" y="220"/>
                  </a:cubicBezTo>
                  <a:cubicBezTo>
                    <a:pt x="53" y="239"/>
                    <a:pt x="80" y="247"/>
                    <a:pt x="105" y="247"/>
                  </a:cubicBezTo>
                  <a:cubicBezTo>
                    <a:pt x="123" y="247"/>
                    <a:pt x="140" y="243"/>
                    <a:pt x="153" y="236"/>
                  </a:cubicBezTo>
                  <a:cubicBezTo>
                    <a:pt x="170" y="236"/>
                    <a:pt x="191" y="220"/>
                    <a:pt x="207" y="203"/>
                  </a:cubicBezTo>
                  <a:cubicBezTo>
                    <a:pt x="240" y="150"/>
                    <a:pt x="240" y="63"/>
                    <a:pt x="207" y="30"/>
                  </a:cubicBezTo>
                  <a:cubicBezTo>
                    <a:pt x="185" y="9"/>
                    <a:pt x="160" y="0"/>
                    <a:pt x="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"/>
            <p:cNvSpPr/>
            <p:nvPr/>
          </p:nvSpPr>
          <p:spPr>
            <a:xfrm>
              <a:off x="4069850" y="2760600"/>
              <a:ext cx="5700" cy="6300"/>
            </a:xfrm>
            <a:custGeom>
              <a:avLst/>
              <a:gdLst/>
              <a:ahLst/>
              <a:cxnLst/>
              <a:rect l="l" t="t" r="r" b="b"/>
              <a:pathLst>
                <a:path w="228" h="252" extrusionOk="0">
                  <a:moveTo>
                    <a:pt x="119" y="1"/>
                  </a:moveTo>
                  <a:cubicBezTo>
                    <a:pt x="102" y="1"/>
                    <a:pt x="82" y="8"/>
                    <a:pt x="71" y="8"/>
                  </a:cubicBezTo>
                  <a:cubicBezTo>
                    <a:pt x="38" y="24"/>
                    <a:pt x="21" y="62"/>
                    <a:pt x="1" y="111"/>
                  </a:cubicBezTo>
                  <a:cubicBezTo>
                    <a:pt x="1" y="144"/>
                    <a:pt x="1" y="181"/>
                    <a:pt x="21" y="198"/>
                  </a:cubicBezTo>
                  <a:cubicBezTo>
                    <a:pt x="38" y="231"/>
                    <a:pt x="54" y="247"/>
                    <a:pt x="87" y="247"/>
                  </a:cubicBezTo>
                  <a:cubicBezTo>
                    <a:pt x="95" y="250"/>
                    <a:pt x="103" y="252"/>
                    <a:pt x="111" y="252"/>
                  </a:cubicBezTo>
                  <a:cubicBezTo>
                    <a:pt x="156" y="252"/>
                    <a:pt x="196" y="207"/>
                    <a:pt x="227" y="165"/>
                  </a:cubicBezTo>
                  <a:lnTo>
                    <a:pt x="227" y="144"/>
                  </a:lnTo>
                  <a:cubicBezTo>
                    <a:pt x="227" y="95"/>
                    <a:pt x="227" y="62"/>
                    <a:pt x="190" y="24"/>
                  </a:cubicBezTo>
                  <a:cubicBezTo>
                    <a:pt x="174" y="8"/>
                    <a:pt x="157" y="8"/>
                    <a:pt x="141" y="8"/>
                  </a:cubicBezTo>
                  <a:cubicBezTo>
                    <a:pt x="135" y="2"/>
                    <a:pt x="128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"/>
            <p:cNvSpPr/>
            <p:nvPr/>
          </p:nvSpPr>
          <p:spPr>
            <a:xfrm>
              <a:off x="4113650" y="2815425"/>
              <a:ext cx="6125" cy="6400"/>
            </a:xfrm>
            <a:custGeom>
              <a:avLst/>
              <a:gdLst/>
              <a:ahLst/>
              <a:cxnLst/>
              <a:rect l="l" t="t" r="r" b="b"/>
              <a:pathLst>
                <a:path w="245" h="256" extrusionOk="0">
                  <a:moveTo>
                    <a:pt x="149" y="0"/>
                  </a:moveTo>
                  <a:cubicBezTo>
                    <a:pt x="136" y="0"/>
                    <a:pt x="123" y="4"/>
                    <a:pt x="104" y="12"/>
                  </a:cubicBezTo>
                  <a:cubicBezTo>
                    <a:pt x="38" y="33"/>
                    <a:pt x="1" y="116"/>
                    <a:pt x="22" y="169"/>
                  </a:cubicBezTo>
                  <a:cubicBezTo>
                    <a:pt x="38" y="202"/>
                    <a:pt x="55" y="239"/>
                    <a:pt x="71" y="239"/>
                  </a:cubicBezTo>
                  <a:cubicBezTo>
                    <a:pt x="104" y="256"/>
                    <a:pt x="141" y="256"/>
                    <a:pt x="158" y="256"/>
                  </a:cubicBezTo>
                  <a:cubicBezTo>
                    <a:pt x="191" y="239"/>
                    <a:pt x="207" y="202"/>
                    <a:pt x="228" y="186"/>
                  </a:cubicBezTo>
                  <a:cubicBezTo>
                    <a:pt x="244" y="153"/>
                    <a:pt x="244" y="116"/>
                    <a:pt x="244" y="83"/>
                  </a:cubicBezTo>
                  <a:cubicBezTo>
                    <a:pt x="244" y="66"/>
                    <a:pt x="228" y="50"/>
                    <a:pt x="207" y="33"/>
                  </a:cubicBezTo>
                  <a:cubicBezTo>
                    <a:pt x="207" y="12"/>
                    <a:pt x="191" y="12"/>
                    <a:pt x="191" y="12"/>
                  </a:cubicBezTo>
                  <a:cubicBezTo>
                    <a:pt x="174" y="4"/>
                    <a:pt x="162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"/>
            <p:cNvSpPr/>
            <p:nvPr/>
          </p:nvSpPr>
          <p:spPr>
            <a:xfrm>
              <a:off x="4091400" y="28282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87" y="0"/>
                    <a:pt x="50" y="17"/>
                    <a:pt x="33" y="54"/>
                  </a:cubicBezTo>
                  <a:cubicBezTo>
                    <a:pt x="17" y="70"/>
                    <a:pt x="0" y="103"/>
                    <a:pt x="0" y="120"/>
                  </a:cubicBezTo>
                  <a:cubicBezTo>
                    <a:pt x="0" y="173"/>
                    <a:pt x="17" y="206"/>
                    <a:pt x="33" y="223"/>
                  </a:cubicBezTo>
                  <a:cubicBezTo>
                    <a:pt x="56" y="246"/>
                    <a:pt x="81" y="256"/>
                    <a:pt x="106" y="256"/>
                  </a:cubicBezTo>
                  <a:cubicBezTo>
                    <a:pt x="141" y="256"/>
                    <a:pt x="176" y="237"/>
                    <a:pt x="207" y="206"/>
                  </a:cubicBezTo>
                  <a:cubicBezTo>
                    <a:pt x="239" y="157"/>
                    <a:pt x="239" y="70"/>
                    <a:pt x="190" y="17"/>
                  </a:cubicBezTo>
                  <a:cubicBezTo>
                    <a:pt x="169" y="0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"/>
            <p:cNvSpPr/>
            <p:nvPr/>
          </p:nvSpPr>
          <p:spPr>
            <a:xfrm>
              <a:off x="4087475" y="272007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37" y="0"/>
                  </a:moveTo>
                  <a:cubicBezTo>
                    <a:pt x="121" y="0"/>
                    <a:pt x="104" y="5"/>
                    <a:pt x="87" y="13"/>
                  </a:cubicBezTo>
                  <a:cubicBezTo>
                    <a:pt x="71" y="13"/>
                    <a:pt x="38" y="50"/>
                    <a:pt x="17" y="83"/>
                  </a:cubicBezTo>
                  <a:cubicBezTo>
                    <a:pt x="1" y="116"/>
                    <a:pt x="1" y="153"/>
                    <a:pt x="17" y="169"/>
                  </a:cubicBezTo>
                  <a:cubicBezTo>
                    <a:pt x="17" y="202"/>
                    <a:pt x="38" y="240"/>
                    <a:pt x="71" y="240"/>
                  </a:cubicBezTo>
                  <a:cubicBezTo>
                    <a:pt x="87" y="256"/>
                    <a:pt x="120" y="256"/>
                    <a:pt x="157" y="256"/>
                  </a:cubicBezTo>
                  <a:cubicBezTo>
                    <a:pt x="207" y="219"/>
                    <a:pt x="244" y="153"/>
                    <a:pt x="223" y="83"/>
                  </a:cubicBezTo>
                  <a:cubicBezTo>
                    <a:pt x="223" y="66"/>
                    <a:pt x="207" y="50"/>
                    <a:pt x="207" y="33"/>
                  </a:cubicBezTo>
                  <a:cubicBezTo>
                    <a:pt x="190" y="13"/>
                    <a:pt x="190" y="13"/>
                    <a:pt x="174" y="13"/>
                  </a:cubicBezTo>
                  <a:cubicBezTo>
                    <a:pt x="166" y="5"/>
                    <a:pt x="152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4086250" y="27647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53" y="1"/>
                  </a:moveTo>
                  <a:cubicBezTo>
                    <a:pt x="87" y="1"/>
                    <a:pt x="33" y="50"/>
                    <a:pt x="17" y="120"/>
                  </a:cubicBezTo>
                  <a:cubicBezTo>
                    <a:pt x="0" y="153"/>
                    <a:pt x="17" y="186"/>
                    <a:pt x="33" y="207"/>
                  </a:cubicBezTo>
                  <a:cubicBezTo>
                    <a:pt x="33" y="240"/>
                    <a:pt x="66" y="256"/>
                    <a:pt x="103" y="256"/>
                  </a:cubicBezTo>
                  <a:cubicBezTo>
                    <a:pt x="110" y="258"/>
                    <a:pt x="117" y="259"/>
                    <a:pt x="124" y="259"/>
                  </a:cubicBezTo>
                  <a:cubicBezTo>
                    <a:pt x="170" y="259"/>
                    <a:pt x="225" y="214"/>
                    <a:pt x="239" y="153"/>
                  </a:cubicBezTo>
                  <a:cubicBezTo>
                    <a:pt x="239" y="120"/>
                    <a:pt x="239" y="83"/>
                    <a:pt x="223" y="50"/>
                  </a:cubicBezTo>
                  <a:lnTo>
                    <a:pt x="206" y="34"/>
                  </a:lnTo>
                  <a:cubicBezTo>
                    <a:pt x="190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4095200" y="273635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58" y="1"/>
                  </a:moveTo>
                  <a:cubicBezTo>
                    <a:pt x="87" y="1"/>
                    <a:pt x="17" y="50"/>
                    <a:pt x="17" y="120"/>
                  </a:cubicBezTo>
                  <a:cubicBezTo>
                    <a:pt x="1" y="153"/>
                    <a:pt x="1" y="186"/>
                    <a:pt x="17" y="207"/>
                  </a:cubicBezTo>
                  <a:cubicBezTo>
                    <a:pt x="38" y="240"/>
                    <a:pt x="71" y="256"/>
                    <a:pt x="87" y="256"/>
                  </a:cubicBezTo>
                  <a:cubicBezTo>
                    <a:pt x="97" y="261"/>
                    <a:pt x="107" y="263"/>
                    <a:pt x="117" y="263"/>
                  </a:cubicBezTo>
                  <a:cubicBezTo>
                    <a:pt x="140" y="263"/>
                    <a:pt x="162" y="252"/>
                    <a:pt x="174" y="240"/>
                  </a:cubicBezTo>
                  <a:cubicBezTo>
                    <a:pt x="207" y="223"/>
                    <a:pt x="224" y="186"/>
                    <a:pt x="224" y="153"/>
                  </a:cubicBezTo>
                  <a:cubicBezTo>
                    <a:pt x="244" y="120"/>
                    <a:pt x="244" y="83"/>
                    <a:pt x="224" y="50"/>
                  </a:cubicBezTo>
                  <a:cubicBezTo>
                    <a:pt x="207" y="50"/>
                    <a:pt x="207" y="34"/>
                    <a:pt x="207" y="34"/>
                  </a:cubicBezTo>
                  <a:cubicBezTo>
                    <a:pt x="191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4074175" y="2822725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41" y="1"/>
                  </a:moveTo>
                  <a:cubicBezTo>
                    <a:pt x="126" y="1"/>
                    <a:pt x="112" y="5"/>
                    <a:pt x="104" y="13"/>
                  </a:cubicBezTo>
                  <a:cubicBezTo>
                    <a:pt x="34" y="50"/>
                    <a:pt x="1" y="116"/>
                    <a:pt x="17" y="186"/>
                  </a:cubicBezTo>
                  <a:cubicBezTo>
                    <a:pt x="30" y="240"/>
                    <a:pt x="74" y="262"/>
                    <a:pt x="118" y="262"/>
                  </a:cubicBezTo>
                  <a:cubicBezTo>
                    <a:pt x="132" y="262"/>
                    <a:pt x="145" y="260"/>
                    <a:pt x="158" y="256"/>
                  </a:cubicBezTo>
                  <a:cubicBezTo>
                    <a:pt x="223" y="219"/>
                    <a:pt x="261" y="153"/>
                    <a:pt x="240" y="83"/>
                  </a:cubicBezTo>
                  <a:cubicBezTo>
                    <a:pt x="223" y="67"/>
                    <a:pt x="223" y="50"/>
                    <a:pt x="207" y="30"/>
                  </a:cubicBezTo>
                  <a:cubicBezTo>
                    <a:pt x="190" y="30"/>
                    <a:pt x="190" y="13"/>
                    <a:pt x="190" y="13"/>
                  </a:cubicBezTo>
                  <a:cubicBezTo>
                    <a:pt x="174" y="5"/>
                    <a:pt x="156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4034300" y="27717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1" y="0"/>
                  </a:moveTo>
                  <a:cubicBezTo>
                    <a:pt x="122" y="0"/>
                    <a:pt x="113" y="2"/>
                    <a:pt x="103" y="7"/>
                  </a:cubicBezTo>
                  <a:cubicBezTo>
                    <a:pt x="83" y="7"/>
                    <a:pt x="50" y="28"/>
                    <a:pt x="33" y="44"/>
                  </a:cubicBezTo>
                  <a:cubicBezTo>
                    <a:pt x="17" y="77"/>
                    <a:pt x="0" y="94"/>
                    <a:pt x="0" y="131"/>
                  </a:cubicBezTo>
                  <a:cubicBezTo>
                    <a:pt x="0" y="164"/>
                    <a:pt x="17" y="197"/>
                    <a:pt x="33" y="234"/>
                  </a:cubicBezTo>
                  <a:cubicBezTo>
                    <a:pt x="55" y="248"/>
                    <a:pt x="81" y="257"/>
                    <a:pt x="107" y="257"/>
                  </a:cubicBezTo>
                  <a:cubicBezTo>
                    <a:pt x="141" y="257"/>
                    <a:pt x="176" y="243"/>
                    <a:pt x="206" y="213"/>
                  </a:cubicBezTo>
                  <a:cubicBezTo>
                    <a:pt x="239" y="147"/>
                    <a:pt x="239" y="77"/>
                    <a:pt x="186" y="28"/>
                  </a:cubicBezTo>
                  <a:cubicBezTo>
                    <a:pt x="174" y="13"/>
                    <a:pt x="154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4028625" y="2755975"/>
              <a:ext cx="6100" cy="6250"/>
            </a:xfrm>
            <a:custGeom>
              <a:avLst/>
              <a:gdLst/>
              <a:ahLst/>
              <a:cxnLst/>
              <a:rect l="l" t="t" r="r" b="b"/>
              <a:pathLst>
                <a:path w="244" h="250" extrusionOk="0">
                  <a:moveTo>
                    <a:pt x="131" y="0"/>
                  </a:moveTo>
                  <a:cubicBezTo>
                    <a:pt x="72" y="0"/>
                    <a:pt x="21" y="49"/>
                    <a:pt x="21" y="106"/>
                  </a:cubicBezTo>
                  <a:cubicBezTo>
                    <a:pt x="1" y="143"/>
                    <a:pt x="1" y="176"/>
                    <a:pt x="21" y="193"/>
                  </a:cubicBezTo>
                  <a:cubicBezTo>
                    <a:pt x="38" y="226"/>
                    <a:pt x="71" y="247"/>
                    <a:pt x="87" y="247"/>
                  </a:cubicBezTo>
                  <a:cubicBezTo>
                    <a:pt x="96" y="249"/>
                    <a:pt x="104" y="250"/>
                    <a:pt x="112" y="250"/>
                  </a:cubicBezTo>
                  <a:cubicBezTo>
                    <a:pt x="169" y="250"/>
                    <a:pt x="209" y="201"/>
                    <a:pt x="227" y="143"/>
                  </a:cubicBezTo>
                  <a:cubicBezTo>
                    <a:pt x="244" y="106"/>
                    <a:pt x="227" y="73"/>
                    <a:pt x="227" y="57"/>
                  </a:cubicBezTo>
                  <a:cubicBezTo>
                    <a:pt x="207" y="40"/>
                    <a:pt x="207" y="40"/>
                    <a:pt x="207" y="20"/>
                  </a:cubicBezTo>
                  <a:cubicBezTo>
                    <a:pt x="190" y="3"/>
                    <a:pt x="174" y="3"/>
                    <a:pt x="157" y="3"/>
                  </a:cubicBezTo>
                  <a:cubicBezTo>
                    <a:pt x="148" y="1"/>
                    <a:pt x="140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4037700" y="2850150"/>
              <a:ext cx="3425" cy="425"/>
            </a:xfrm>
            <a:custGeom>
              <a:avLst/>
              <a:gdLst/>
              <a:ahLst/>
              <a:cxnLst/>
              <a:rect l="l" t="t" r="r" b="b"/>
              <a:pathLst>
                <a:path w="137" h="17" extrusionOk="0">
                  <a:moveTo>
                    <a:pt x="87" y="0"/>
                  </a:moveTo>
                  <a:cubicBezTo>
                    <a:pt x="50" y="0"/>
                    <a:pt x="33" y="0"/>
                    <a:pt x="0" y="17"/>
                  </a:cubicBezTo>
                  <a:lnTo>
                    <a:pt x="136" y="17"/>
                  </a:lnTo>
                  <a:cubicBezTo>
                    <a:pt x="120" y="17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4035950" y="278865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0" y="0"/>
                  </a:moveTo>
                  <a:cubicBezTo>
                    <a:pt x="74" y="0"/>
                    <a:pt x="35" y="45"/>
                    <a:pt x="17" y="106"/>
                  </a:cubicBezTo>
                  <a:cubicBezTo>
                    <a:pt x="0" y="139"/>
                    <a:pt x="0" y="176"/>
                    <a:pt x="17" y="209"/>
                  </a:cubicBezTo>
                  <a:cubicBezTo>
                    <a:pt x="37" y="226"/>
                    <a:pt x="70" y="242"/>
                    <a:pt x="87" y="259"/>
                  </a:cubicBezTo>
                  <a:cubicBezTo>
                    <a:pt x="157" y="259"/>
                    <a:pt x="206" y="209"/>
                    <a:pt x="223" y="139"/>
                  </a:cubicBezTo>
                  <a:cubicBezTo>
                    <a:pt x="243" y="106"/>
                    <a:pt x="243" y="73"/>
                    <a:pt x="223" y="53"/>
                  </a:cubicBezTo>
                  <a:cubicBezTo>
                    <a:pt x="206" y="36"/>
                    <a:pt x="206" y="36"/>
                    <a:pt x="206" y="20"/>
                  </a:cubicBezTo>
                  <a:cubicBezTo>
                    <a:pt x="190" y="20"/>
                    <a:pt x="173" y="3"/>
                    <a:pt x="157" y="3"/>
                  </a:cubicBezTo>
                  <a:cubicBezTo>
                    <a:pt x="148" y="1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4036875" y="2804500"/>
              <a:ext cx="6000" cy="6300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133" y="1"/>
                  </a:moveTo>
                  <a:cubicBezTo>
                    <a:pt x="86" y="1"/>
                    <a:pt x="31" y="46"/>
                    <a:pt x="17" y="107"/>
                  </a:cubicBezTo>
                  <a:cubicBezTo>
                    <a:pt x="0" y="177"/>
                    <a:pt x="33" y="243"/>
                    <a:pt x="103" y="243"/>
                  </a:cubicBezTo>
                  <a:cubicBezTo>
                    <a:pt x="113" y="249"/>
                    <a:pt x="122" y="252"/>
                    <a:pt x="129" y="252"/>
                  </a:cubicBezTo>
                  <a:cubicBezTo>
                    <a:pt x="148" y="252"/>
                    <a:pt x="163" y="238"/>
                    <a:pt x="186" y="227"/>
                  </a:cubicBezTo>
                  <a:cubicBezTo>
                    <a:pt x="206" y="210"/>
                    <a:pt x="223" y="177"/>
                    <a:pt x="239" y="140"/>
                  </a:cubicBezTo>
                  <a:cubicBezTo>
                    <a:pt x="239" y="107"/>
                    <a:pt x="239" y="74"/>
                    <a:pt x="223" y="58"/>
                  </a:cubicBezTo>
                  <a:cubicBezTo>
                    <a:pt x="223" y="37"/>
                    <a:pt x="223" y="37"/>
                    <a:pt x="206" y="21"/>
                  </a:cubicBezTo>
                  <a:cubicBezTo>
                    <a:pt x="186" y="4"/>
                    <a:pt x="169" y="4"/>
                    <a:pt x="153" y="4"/>
                  </a:cubicBezTo>
                  <a:cubicBezTo>
                    <a:pt x="146" y="2"/>
                    <a:pt x="140" y="1"/>
                    <a:pt x="1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4030375" y="2818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7" y="1"/>
                  </a:moveTo>
                  <a:cubicBezTo>
                    <a:pt x="87" y="1"/>
                    <a:pt x="17" y="38"/>
                    <a:pt x="1" y="124"/>
                  </a:cubicBezTo>
                  <a:cubicBezTo>
                    <a:pt x="1" y="141"/>
                    <a:pt x="1" y="174"/>
                    <a:pt x="17" y="207"/>
                  </a:cubicBezTo>
                  <a:cubicBezTo>
                    <a:pt x="34" y="244"/>
                    <a:pt x="71" y="260"/>
                    <a:pt x="87" y="260"/>
                  </a:cubicBezTo>
                  <a:cubicBezTo>
                    <a:pt x="120" y="260"/>
                    <a:pt x="157" y="260"/>
                    <a:pt x="174" y="244"/>
                  </a:cubicBezTo>
                  <a:cubicBezTo>
                    <a:pt x="207" y="207"/>
                    <a:pt x="223" y="190"/>
                    <a:pt x="223" y="157"/>
                  </a:cubicBezTo>
                  <a:cubicBezTo>
                    <a:pt x="240" y="124"/>
                    <a:pt x="223" y="87"/>
                    <a:pt x="223" y="54"/>
                  </a:cubicBezTo>
                  <a:cubicBezTo>
                    <a:pt x="207" y="54"/>
                    <a:pt x="207" y="38"/>
                    <a:pt x="190" y="38"/>
                  </a:cubicBezTo>
                  <a:cubicBezTo>
                    <a:pt x="190" y="21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4034300" y="28328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15" y="1"/>
                  </a:moveTo>
                  <a:cubicBezTo>
                    <a:pt x="66" y="1"/>
                    <a:pt x="15" y="46"/>
                    <a:pt x="0" y="107"/>
                  </a:cubicBezTo>
                  <a:cubicBezTo>
                    <a:pt x="0" y="140"/>
                    <a:pt x="0" y="177"/>
                    <a:pt x="17" y="210"/>
                  </a:cubicBezTo>
                  <a:cubicBezTo>
                    <a:pt x="33" y="227"/>
                    <a:pt x="50" y="264"/>
                    <a:pt x="83" y="264"/>
                  </a:cubicBezTo>
                  <a:cubicBezTo>
                    <a:pt x="120" y="264"/>
                    <a:pt x="136" y="264"/>
                    <a:pt x="169" y="227"/>
                  </a:cubicBezTo>
                  <a:cubicBezTo>
                    <a:pt x="186" y="210"/>
                    <a:pt x="223" y="194"/>
                    <a:pt x="223" y="161"/>
                  </a:cubicBezTo>
                  <a:cubicBezTo>
                    <a:pt x="223" y="124"/>
                    <a:pt x="223" y="91"/>
                    <a:pt x="206" y="58"/>
                  </a:cubicBezTo>
                  <a:cubicBezTo>
                    <a:pt x="206" y="37"/>
                    <a:pt x="206" y="37"/>
                    <a:pt x="186" y="37"/>
                  </a:cubicBezTo>
                  <a:cubicBezTo>
                    <a:pt x="169" y="20"/>
                    <a:pt x="153" y="4"/>
                    <a:pt x="136" y="4"/>
                  </a:cubicBezTo>
                  <a:cubicBezTo>
                    <a:pt x="129" y="2"/>
                    <a:pt x="122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4064300" y="279122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0" y="0"/>
                  </a:moveTo>
                  <a:cubicBezTo>
                    <a:pt x="74" y="0"/>
                    <a:pt x="34" y="45"/>
                    <a:pt x="17" y="106"/>
                  </a:cubicBezTo>
                  <a:cubicBezTo>
                    <a:pt x="0" y="139"/>
                    <a:pt x="17" y="176"/>
                    <a:pt x="37" y="209"/>
                  </a:cubicBezTo>
                  <a:cubicBezTo>
                    <a:pt x="37" y="226"/>
                    <a:pt x="70" y="242"/>
                    <a:pt x="103" y="259"/>
                  </a:cubicBezTo>
                  <a:cubicBezTo>
                    <a:pt x="157" y="259"/>
                    <a:pt x="223" y="209"/>
                    <a:pt x="243" y="139"/>
                  </a:cubicBezTo>
                  <a:cubicBezTo>
                    <a:pt x="243" y="106"/>
                    <a:pt x="243" y="73"/>
                    <a:pt x="223" y="53"/>
                  </a:cubicBezTo>
                  <a:cubicBezTo>
                    <a:pt x="223" y="36"/>
                    <a:pt x="206" y="36"/>
                    <a:pt x="206" y="20"/>
                  </a:cubicBezTo>
                  <a:cubicBezTo>
                    <a:pt x="190" y="20"/>
                    <a:pt x="173" y="3"/>
                    <a:pt x="157" y="3"/>
                  </a:cubicBezTo>
                  <a:cubicBezTo>
                    <a:pt x="148" y="1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4059125" y="2821275"/>
              <a:ext cx="6125" cy="6200"/>
            </a:xfrm>
            <a:custGeom>
              <a:avLst/>
              <a:gdLst/>
              <a:ahLst/>
              <a:cxnLst/>
              <a:rect l="l" t="t" r="r" b="b"/>
              <a:pathLst>
                <a:path w="245" h="248" extrusionOk="0">
                  <a:moveTo>
                    <a:pt x="128" y="1"/>
                  </a:moveTo>
                  <a:cubicBezTo>
                    <a:pt x="74" y="1"/>
                    <a:pt x="35" y="48"/>
                    <a:pt x="17" y="108"/>
                  </a:cubicBezTo>
                  <a:cubicBezTo>
                    <a:pt x="1" y="141"/>
                    <a:pt x="1" y="174"/>
                    <a:pt x="17" y="211"/>
                  </a:cubicBezTo>
                  <a:cubicBezTo>
                    <a:pt x="38" y="228"/>
                    <a:pt x="71" y="244"/>
                    <a:pt x="87" y="244"/>
                  </a:cubicBezTo>
                  <a:cubicBezTo>
                    <a:pt x="97" y="246"/>
                    <a:pt x="105" y="248"/>
                    <a:pt x="114" y="248"/>
                  </a:cubicBezTo>
                  <a:cubicBezTo>
                    <a:pt x="170" y="248"/>
                    <a:pt x="209" y="202"/>
                    <a:pt x="224" y="141"/>
                  </a:cubicBezTo>
                  <a:cubicBezTo>
                    <a:pt x="244" y="108"/>
                    <a:pt x="244" y="71"/>
                    <a:pt x="224" y="55"/>
                  </a:cubicBezTo>
                  <a:cubicBezTo>
                    <a:pt x="207" y="38"/>
                    <a:pt x="207" y="38"/>
                    <a:pt x="207" y="22"/>
                  </a:cubicBezTo>
                  <a:cubicBezTo>
                    <a:pt x="191" y="5"/>
                    <a:pt x="174" y="5"/>
                    <a:pt x="158" y="5"/>
                  </a:cubicBezTo>
                  <a:cubicBezTo>
                    <a:pt x="147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4064300" y="2837275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40" y="0"/>
                  </a:moveTo>
                  <a:cubicBezTo>
                    <a:pt x="120" y="0"/>
                    <a:pt x="87" y="17"/>
                    <a:pt x="54" y="33"/>
                  </a:cubicBezTo>
                  <a:cubicBezTo>
                    <a:pt x="37" y="50"/>
                    <a:pt x="17" y="87"/>
                    <a:pt x="0" y="120"/>
                  </a:cubicBezTo>
                  <a:cubicBezTo>
                    <a:pt x="0" y="153"/>
                    <a:pt x="0" y="190"/>
                    <a:pt x="17" y="206"/>
                  </a:cubicBezTo>
                  <a:cubicBezTo>
                    <a:pt x="37" y="239"/>
                    <a:pt x="54" y="256"/>
                    <a:pt x="87" y="256"/>
                  </a:cubicBezTo>
                  <a:cubicBezTo>
                    <a:pt x="96" y="258"/>
                    <a:pt x="105" y="259"/>
                    <a:pt x="113" y="259"/>
                  </a:cubicBezTo>
                  <a:cubicBezTo>
                    <a:pt x="169" y="259"/>
                    <a:pt x="208" y="214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206" y="50"/>
                    <a:pt x="206" y="33"/>
                    <a:pt x="190" y="33"/>
                  </a:cubicBezTo>
                  <a:cubicBezTo>
                    <a:pt x="173" y="17"/>
                    <a:pt x="157" y="17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4051825" y="2804500"/>
              <a:ext cx="6100" cy="6200"/>
            </a:xfrm>
            <a:custGeom>
              <a:avLst/>
              <a:gdLst/>
              <a:ahLst/>
              <a:cxnLst/>
              <a:rect l="l" t="t" r="r" b="b"/>
              <a:pathLst>
                <a:path w="244" h="248" extrusionOk="0">
                  <a:moveTo>
                    <a:pt x="119" y="1"/>
                  </a:moveTo>
                  <a:cubicBezTo>
                    <a:pt x="70" y="1"/>
                    <a:pt x="18" y="46"/>
                    <a:pt x="0" y="107"/>
                  </a:cubicBezTo>
                  <a:cubicBezTo>
                    <a:pt x="0" y="140"/>
                    <a:pt x="0" y="177"/>
                    <a:pt x="21" y="194"/>
                  </a:cubicBezTo>
                  <a:cubicBezTo>
                    <a:pt x="37" y="227"/>
                    <a:pt x="54" y="243"/>
                    <a:pt x="87" y="243"/>
                  </a:cubicBezTo>
                  <a:cubicBezTo>
                    <a:pt x="97" y="246"/>
                    <a:pt x="107" y="248"/>
                    <a:pt x="116" y="248"/>
                  </a:cubicBezTo>
                  <a:cubicBezTo>
                    <a:pt x="171" y="248"/>
                    <a:pt x="209" y="200"/>
                    <a:pt x="227" y="140"/>
                  </a:cubicBezTo>
                  <a:cubicBezTo>
                    <a:pt x="243" y="107"/>
                    <a:pt x="227" y="74"/>
                    <a:pt x="206" y="58"/>
                  </a:cubicBezTo>
                  <a:cubicBezTo>
                    <a:pt x="206" y="37"/>
                    <a:pt x="206" y="37"/>
                    <a:pt x="190" y="21"/>
                  </a:cubicBezTo>
                  <a:cubicBezTo>
                    <a:pt x="190" y="4"/>
                    <a:pt x="173" y="4"/>
                    <a:pt x="140" y="4"/>
                  </a:cubicBezTo>
                  <a:cubicBezTo>
                    <a:pt x="133" y="2"/>
                    <a:pt x="12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4062125" y="27757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37" y="1"/>
                  </a:moveTo>
                  <a:cubicBezTo>
                    <a:pt x="103" y="1"/>
                    <a:pt x="67" y="17"/>
                    <a:pt x="38" y="55"/>
                  </a:cubicBezTo>
                  <a:cubicBezTo>
                    <a:pt x="0" y="109"/>
                    <a:pt x="0" y="179"/>
                    <a:pt x="38" y="229"/>
                  </a:cubicBezTo>
                  <a:cubicBezTo>
                    <a:pt x="58" y="251"/>
                    <a:pt x="82" y="260"/>
                    <a:pt x="107" y="260"/>
                  </a:cubicBezTo>
                  <a:cubicBezTo>
                    <a:pt x="141" y="260"/>
                    <a:pt x="178" y="241"/>
                    <a:pt x="207" y="212"/>
                  </a:cubicBezTo>
                  <a:cubicBezTo>
                    <a:pt x="244" y="158"/>
                    <a:pt x="244" y="76"/>
                    <a:pt x="207" y="22"/>
                  </a:cubicBezTo>
                  <a:cubicBezTo>
                    <a:pt x="186" y="9"/>
                    <a:pt x="162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4056550" y="275885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35" y="1"/>
                  </a:moveTo>
                  <a:cubicBezTo>
                    <a:pt x="126" y="1"/>
                    <a:pt x="116" y="2"/>
                    <a:pt x="104" y="8"/>
                  </a:cubicBezTo>
                  <a:cubicBezTo>
                    <a:pt x="38" y="45"/>
                    <a:pt x="1" y="111"/>
                    <a:pt x="17" y="181"/>
                  </a:cubicBezTo>
                  <a:cubicBezTo>
                    <a:pt x="38" y="214"/>
                    <a:pt x="54" y="235"/>
                    <a:pt x="71" y="251"/>
                  </a:cubicBezTo>
                  <a:cubicBezTo>
                    <a:pt x="87" y="259"/>
                    <a:pt x="105" y="263"/>
                    <a:pt x="120" y="263"/>
                  </a:cubicBezTo>
                  <a:cubicBezTo>
                    <a:pt x="136" y="263"/>
                    <a:pt x="149" y="259"/>
                    <a:pt x="157" y="251"/>
                  </a:cubicBezTo>
                  <a:cubicBezTo>
                    <a:pt x="190" y="235"/>
                    <a:pt x="207" y="214"/>
                    <a:pt x="223" y="181"/>
                  </a:cubicBezTo>
                  <a:cubicBezTo>
                    <a:pt x="244" y="148"/>
                    <a:pt x="244" y="111"/>
                    <a:pt x="244" y="78"/>
                  </a:cubicBezTo>
                  <a:cubicBezTo>
                    <a:pt x="244" y="61"/>
                    <a:pt x="223" y="45"/>
                    <a:pt x="207" y="28"/>
                  </a:cubicBezTo>
                  <a:cubicBezTo>
                    <a:pt x="207" y="28"/>
                    <a:pt x="190" y="28"/>
                    <a:pt x="190" y="8"/>
                  </a:cubicBezTo>
                  <a:cubicBezTo>
                    <a:pt x="168" y="8"/>
                    <a:pt x="154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4069025" y="274572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37" y="1"/>
                  </a:moveTo>
                  <a:cubicBezTo>
                    <a:pt x="120" y="1"/>
                    <a:pt x="87" y="1"/>
                    <a:pt x="54" y="38"/>
                  </a:cubicBezTo>
                  <a:cubicBezTo>
                    <a:pt x="34" y="55"/>
                    <a:pt x="17" y="71"/>
                    <a:pt x="1" y="104"/>
                  </a:cubicBezTo>
                  <a:cubicBezTo>
                    <a:pt x="1" y="141"/>
                    <a:pt x="1" y="174"/>
                    <a:pt x="17" y="207"/>
                  </a:cubicBezTo>
                  <a:cubicBezTo>
                    <a:pt x="34" y="244"/>
                    <a:pt x="54" y="261"/>
                    <a:pt x="87" y="261"/>
                  </a:cubicBezTo>
                  <a:cubicBezTo>
                    <a:pt x="93" y="263"/>
                    <a:pt x="100" y="264"/>
                    <a:pt x="106" y="264"/>
                  </a:cubicBezTo>
                  <a:cubicBezTo>
                    <a:pt x="153" y="264"/>
                    <a:pt x="209" y="215"/>
                    <a:pt x="223" y="158"/>
                  </a:cubicBezTo>
                  <a:cubicBezTo>
                    <a:pt x="223" y="121"/>
                    <a:pt x="223" y="88"/>
                    <a:pt x="207" y="55"/>
                  </a:cubicBezTo>
                  <a:cubicBezTo>
                    <a:pt x="207" y="55"/>
                    <a:pt x="207" y="38"/>
                    <a:pt x="190" y="38"/>
                  </a:cubicBezTo>
                  <a:cubicBezTo>
                    <a:pt x="174" y="17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4066050" y="2806825"/>
              <a:ext cx="6400" cy="6300"/>
            </a:xfrm>
            <a:custGeom>
              <a:avLst/>
              <a:gdLst/>
              <a:ahLst/>
              <a:cxnLst/>
              <a:rect l="l" t="t" r="r" b="b"/>
              <a:pathLst>
                <a:path w="256" h="252" extrusionOk="0">
                  <a:moveTo>
                    <a:pt x="144" y="1"/>
                  </a:moveTo>
                  <a:cubicBezTo>
                    <a:pt x="109" y="1"/>
                    <a:pt x="71" y="18"/>
                    <a:pt x="50" y="47"/>
                  </a:cubicBezTo>
                  <a:cubicBezTo>
                    <a:pt x="0" y="101"/>
                    <a:pt x="0" y="187"/>
                    <a:pt x="50" y="220"/>
                  </a:cubicBezTo>
                  <a:cubicBezTo>
                    <a:pt x="65" y="243"/>
                    <a:pt x="89" y="252"/>
                    <a:pt x="114" y="252"/>
                  </a:cubicBezTo>
                  <a:cubicBezTo>
                    <a:pt x="149" y="252"/>
                    <a:pt x="187" y="233"/>
                    <a:pt x="206" y="204"/>
                  </a:cubicBezTo>
                  <a:cubicBezTo>
                    <a:pt x="256" y="150"/>
                    <a:pt x="256" y="68"/>
                    <a:pt x="206" y="31"/>
                  </a:cubicBezTo>
                  <a:cubicBezTo>
                    <a:pt x="192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4123975" y="273927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0" y="0"/>
                  </a:moveTo>
                  <a:cubicBezTo>
                    <a:pt x="74" y="0"/>
                    <a:pt x="35" y="46"/>
                    <a:pt x="21" y="106"/>
                  </a:cubicBezTo>
                  <a:cubicBezTo>
                    <a:pt x="0" y="139"/>
                    <a:pt x="21" y="172"/>
                    <a:pt x="21" y="210"/>
                  </a:cubicBezTo>
                  <a:cubicBezTo>
                    <a:pt x="37" y="226"/>
                    <a:pt x="70" y="242"/>
                    <a:pt x="87" y="259"/>
                  </a:cubicBezTo>
                  <a:cubicBezTo>
                    <a:pt x="157" y="259"/>
                    <a:pt x="227" y="210"/>
                    <a:pt x="227" y="139"/>
                  </a:cubicBezTo>
                  <a:cubicBezTo>
                    <a:pt x="243" y="106"/>
                    <a:pt x="243" y="90"/>
                    <a:pt x="227" y="53"/>
                  </a:cubicBezTo>
                  <a:cubicBezTo>
                    <a:pt x="206" y="36"/>
                    <a:pt x="206" y="36"/>
                    <a:pt x="206" y="20"/>
                  </a:cubicBezTo>
                  <a:cubicBezTo>
                    <a:pt x="190" y="20"/>
                    <a:pt x="173" y="3"/>
                    <a:pt x="157" y="3"/>
                  </a:cubicBezTo>
                  <a:cubicBezTo>
                    <a:pt x="148" y="1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3885250" y="27603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8" y="0"/>
                  </a:moveTo>
                  <a:cubicBezTo>
                    <a:pt x="74" y="0"/>
                    <a:pt x="31" y="46"/>
                    <a:pt x="17" y="107"/>
                  </a:cubicBezTo>
                  <a:cubicBezTo>
                    <a:pt x="1" y="139"/>
                    <a:pt x="1" y="177"/>
                    <a:pt x="17" y="210"/>
                  </a:cubicBezTo>
                  <a:cubicBezTo>
                    <a:pt x="34" y="226"/>
                    <a:pt x="67" y="243"/>
                    <a:pt x="87" y="259"/>
                  </a:cubicBezTo>
                  <a:cubicBezTo>
                    <a:pt x="153" y="259"/>
                    <a:pt x="207" y="210"/>
                    <a:pt x="223" y="139"/>
                  </a:cubicBezTo>
                  <a:cubicBezTo>
                    <a:pt x="240" y="107"/>
                    <a:pt x="240" y="74"/>
                    <a:pt x="223" y="53"/>
                  </a:cubicBezTo>
                  <a:cubicBezTo>
                    <a:pt x="207" y="36"/>
                    <a:pt x="207" y="36"/>
                    <a:pt x="207" y="20"/>
                  </a:cubicBezTo>
                  <a:cubicBezTo>
                    <a:pt x="190" y="20"/>
                    <a:pt x="170" y="3"/>
                    <a:pt x="153" y="3"/>
                  </a:cubicBezTo>
                  <a:cubicBezTo>
                    <a:pt x="144" y="1"/>
                    <a:pt x="136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3880100" y="2790350"/>
              <a:ext cx="6000" cy="6200"/>
            </a:xfrm>
            <a:custGeom>
              <a:avLst/>
              <a:gdLst/>
              <a:ahLst/>
              <a:cxnLst/>
              <a:rect l="l" t="t" r="r" b="b"/>
              <a:pathLst>
                <a:path w="240" h="248" extrusionOk="0">
                  <a:moveTo>
                    <a:pt x="113" y="1"/>
                  </a:moveTo>
                  <a:cubicBezTo>
                    <a:pt x="68" y="1"/>
                    <a:pt x="14" y="49"/>
                    <a:pt x="0" y="108"/>
                  </a:cubicBezTo>
                  <a:cubicBezTo>
                    <a:pt x="0" y="141"/>
                    <a:pt x="0" y="174"/>
                    <a:pt x="17" y="191"/>
                  </a:cubicBezTo>
                  <a:cubicBezTo>
                    <a:pt x="33" y="228"/>
                    <a:pt x="50" y="244"/>
                    <a:pt x="87" y="244"/>
                  </a:cubicBezTo>
                  <a:cubicBezTo>
                    <a:pt x="96" y="247"/>
                    <a:pt x="104" y="248"/>
                    <a:pt x="112" y="248"/>
                  </a:cubicBezTo>
                  <a:cubicBezTo>
                    <a:pt x="166" y="248"/>
                    <a:pt x="209" y="202"/>
                    <a:pt x="223" y="141"/>
                  </a:cubicBezTo>
                  <a:cubicBezTo>
                    <a:pt x="240" y="108"/>
                    <a:pt x="223" y="71"/>
                    <a:pt x="207" y="55"/>
                  </a:cubicBezTo>
                  <a:cubicBezTo>
                    <a:pt x="207" y="38"/>
                    <a:pt x="207" y="38"/>
                    <a:pt x="190" y="22"/>
                  </a:cubicBezTo>
                  <a:cubicBezTo>
                    <a:pt x="190" y="5"/>
                    <a:pt x="169" y="5"/>
                    <a:pt x="136" y="5"/>
                  </a:cubicBezTo>
                  <a:cubicBezTo>
                    <a:pt x="129" y="2"/>
                    <a:pt x="121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3875775" y="2837750"/>
              <a:ext cx="6000" cy="6350"/>
            </a:xfrm>
            <a:custGeom>
              <a:avLst/>
              <a:gdLst/>
              <a:ahLst/>
              <a:cxnLst/>
              <a:rect l="l" t="t" r="r" b="b"/>
              <a:pathLst>
                <a:path w="240" h="254" extrusionOk="0">
                  <a:moveTo>
                    <a:pt x="136" y="1"/>
                  </a:moveTo>
                  <a:cubicBezTo>
                    <a:pt x="101" y="1"/>
                    <a:pt x="64" y="18"/>
                    <a:pt x="33" y="47"/>
                  </a:cubicBezTo>
                  <a:cubicBezTo>
                    <a:pt x="0" y="101"/>
                    <a:pt x="0" y="187"/>
                    <a:pt x="33" y="220"/>
                  </a:cubicBezTo>
                  <a:cubicBezTo>
                    <a:pt x="54" y="237"/>
                    <a:pt x="70" y="237"/>
                    <a:pt x="87" y="253"/>
                  </a:cubicBezTo>
                  <a:cubicBezTo>
                    <a:pt x="120" y="253"/>
                    <a:pt x="173" y="237"/>
                    <a:pt x="206" y="204"/>
                  </a:cubicBezTo>
                  <a:cubicBezTo>
                    <a:pt x="223" y="171"/>
                    <a:pt x="239" y="117"/>
                    <a:pt x="223" y="68"/>
                  </a:cubicBezTo>
                  <a:cubicBezTo>
                    <a:pt x="223" y="47"/>
                    <a:pt x="206" y="31"/>
                    <a:pt x="206" y="31"/>
                  </a:cubicBezTo>
                  <a:cubicBezTo>
                    <a:pt x="186" y="10"/>
                    <a:pt x="161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3890000" y="2714825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36" y="0"/>
                  </a:moveTo>
                  <a:cubicBezTo>
                    <a:pt x="103" y="0"/>
                    <a:pt x="83" y="0"/>
                    <a:pt x="50" y="17"/>
                  </a:cubicBezTo>
                  <a:cubicBezTo>
                    <a:pt x="33" y="54"/>
                    <a:pt x="0" y="70"/>
                    <a:pt x="0" y="103"/>
                  </a:cubicBezTo>
                  <a:cubicBezTo>
                    <a:pt x="0" y="140"/>
                    <a:pt x="0" y="173"/>
                    <a:pt x="17" y="206"/>
                  </a:cubicBezTo>
                  <a:cubicBezTo>
                    <a:pt x="33" y="223"/>
                    <a:pt x="50" y="260"/>
                    <a:pt x="83" y="260"/>
                  </a:cubicBezTo>
                  <a:cubicBezTo>
                    <a:pt x="136" y="260"/>
                    <a:pt x="206" y="223"/>
                    <a:pt x="223" y="157"/>
                  </a:cubicBezTo>
                  <a:cubicBezTo>
                    <a:pt x="223" y="120"/>
                    <a:pt x="223" y="87"/>
                    <a:pt x="206" y="54"/>
                  </a:cubicBezTo>
                  <a:cubicBezTo>
                    <a:pt x="206" y="37"/>
                    <a:pt x="186" y="37"/>
                    <a:pt x="186" y="37"/>
                  </a:cubicBezTo>
                  <a:cubicBezTo>
                    <a:pt x="169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3890400" y="27294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1"/>
                  </a:moveTo>
                  <a:cubicBezTo>
                    <a:pt x="120" y="1"/>
                    <a:pt x="104" y="1"/>
                    <a:pt x="87" y="17"/>
                  </a:cubicBezTo>
                  <a:cubicBezTo>
                    <a:pt x="50" y="34"/>
                    <a:pt x="17" y="71"/>
                    <a:pt x="17" y="120"/>
                  </a:cubicBezTo>
                  <a:cubicBezTo>
                    <a:pt x="1" y="153"/>
                    <a:pt x="17" y="190"/>
                    <a:pt x="17" y="207"/>
                  </a:cubicBezTo>
                  <a:cubicBezTo>
                    <a:pt x="34" y="240"/>
                    <a:pt x="67" y="256"/>
                    <a:pt x="104" y="256"/>
                  </a:cubicBezTo>
                  <a:cubicBezTo>
                    <a:pt x="111" y="259"/>
                    <a:pt x="119" y="261"/>
                    <a:pt x="126" y="261"/>
                  </a:cubicBezTo>
                  <a:cubicBezTo>
                    <a:pt x="169" y="261"/>
                    <a:pt x="209" y="216"/>
                    <a:pt x="223" y="174"/>
                  </a:cubicBezTo>
                  <a:cubicBezTo>
                    <a:pt x="223" y="153"/>
                    <a:pt x="223" y="153"/>
                    <a:pt x="240" y="153"/>
                  </a:cubicBezTo>
                  <a:cubicBezTo>
                    <a:pt x="240" y="104"/>
                    <a:pt x="223" y="71"/>
                    <a:pt x="207" y="34"/>
                  </a:cubicBezTo>
                  <a:cubicBezTo>
                    <a:pt x="19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3874525" y="28225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6" y="0"/>
                  </a:moveTo>
                  <a:cubicBezTo>
                    <a:pt x="67" y="0"/>
                    <a:pt x="17" y="46"/>
                    <a:pt x="17" y="107"/>
                  </a:cubicBezTo>
                  <a:cubicBezTo>
                    <a:pt x="1" y="140"/>
                    <a:pt x="1" y="177"/>
                    <a:pt x="17" y="210"/>
                  </a:cubicBezTo>
                  <a:cubicBezTo>
                    <a:pt x="34" y="226"/>
                    <a:pt x="67" y="263"/>
                    <a:pt x="83" y="263"/>
                  </a:cubicBezTo>
                  <a:cubicBezTo>
                    <a:pt x="120" y="263"/>
                    <a:pt x="153" y="263"/>
                    <a:pt x="170" y="226"/>
                  </a:cubicBezTo>
                  <a:cubicBezTo>
                    <a:pt x="207" y="210"/>
                    <a:pt x="223" y="193"/>
                    <a:pt x="223" y="160"/>
                  </a:cubicBezTo>
                  <a:cubicBezTo>
                    <a:pt x="240" y="123"/>
                    <a:pt x="223" y="90"/>
                    <a:pt x="223" y="57"/>
                  </a:cubicBezTo>
                  <a:lnTo>
                    <a:pt x="207" y="37"/>
                  </a:lnTo>
                  <a:cubicBezTo>
                    <a:pt x="186" y="20"/>
                    <a:pt x="170" y="4"/>
                    <a:pt x="153" y="4"/>
                  </a:cubicBezTo>
                  <a:cubicBezTo>
                    <a:pt x="144" y="2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3886900" y="28231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37" y="0"/>
                  </a:moveTo>
                  <a:cubicBezTo>
                    <a:pt x="104" y="0"/>
                    <a:pt x="73" y="19"/>
                    <a:pt x="54" y="50"/>
                  </a:cubicBezTo>
                  <a:cubicBezTo>
                    <a:pt x="1" y="99"/>
                    <a:pt x="1" y="186"/>
                    <a:pt x="54" y="239"/>
                  </a:cubicBezTo>
                  <a:cubicBezTo>
                    <a:pt x="71" y="239"/>
                    <a:pt x="71" y="256"/>
                    <a:pt x="87" y="256"/>
                  </a:cubicBezTo>
                  <a:cubicBezTo>
                    <a:pt x="100" y="260"/>
                    <a:pt x="112" y="262"/>
                    <a:pt x="123" y="262"/>
                  </a:cubicBezTo>
                  <a:cubicBezTo>
                    <a:pt x="157" y="262"/>
                    <a:pt x="182" y="243"/>
                    <a:pt x="207" y="202"/>
                  </a:cubicBezTo>
                  <a:cubicBezTo>
                    <a:pt x="244" y="169"/>
                    <a:pt x="244" y="116"/>
                    <a:pt x="244" y="83"/>
                  </a:cubicBezTo>
                  <a:cubicBezTo>
                    <a:pt x="227" y="66"/>
                    <a:pt x="227" y="50"/>
                    <a:pt x="207" y="33"/>
                  </a:cubicBezTo>
                  <a:cubicBezTo>
                    <a:pt x="186" y="10"/>
                    <a:pt x="161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3892575" y="2840575"/>
              <a:ext cx="6000" cy="6200"/>
            </a:xfrm>
            <a:custGeom>
              <a:avLst/>
              <a:gdLst/>
              <a:ahLst/>
              <a:cxnLst/>
              <a:rect l="l" t="t" r="r" b="b"/>
              <a:pathLst>
                <a:path w="240" h="248" extrusionOk="0">
                  <a:moveTo>
                    <a:pt x="115" y="1"/>
                  </a:moveTo>
                  <a:cubicBezTo>
                    <a:pt x="66" y="1"/>
                    <a:pt x="15" y="46"/>
                    <a:pt x="0" y="107"/>
                  </a:cubicBezTo>
                  <a:cubicBezTo>
                    <a:pt x="0" y="140"/>
                    <a:pt x="0" y="177"/>
                    <a:pt x="17" y="194"/>
                  </a:cubicBezTo>
                  <a:cubicBezTo>
                    <a:pt x="33" y="227"/>
                    <a:pt x="50" y="243"/>
                    <a:pt x="83" y="243"/>
                  </a:cubicBezTo>
                  <a:cubicBezTo>
                    <a:pt x="91" y="246"/>
                    <a:pt x="99" y="248"/>
                    <a:pt x="107" y="248"/>
                  </a:cubicBezTo>
                  <a:cubicBezTo>
                    <a:pt x="156" y="248"/>
                    <a:pt x="209" y="200"/>
                    <a:pt x="223" y="140"/>
                  </a:cubicBezTo>
                  <a:cubicBezTo>
                    <a:pt x="239" y="91"/>
                    <a:pt x="223" y="58"/>
                    <a:pt x="186" y="21"/>
                  </a:cubicBezTo>
                  <a:cubicBezTo>
                    <a:pt x="169" y="4"/>
                    <a:pt x="153" y="4"/>
                    <a:pt x="136" y="4"/>
                  </a:cubicBezTo>
                  <a:cubicBezTo>
                    <a:pt x="129" y="2"/>
                    <a:pt x="122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3871025" y="2808125"/>
              <a:ext cx="6100" cy="6300"/>
            </a:xfrm>
            <a:custGeom>
              <a:avLst/>
              <a:gdLst/>
              <a:ahLst/>
              <a:cxnLst/>
              <a:rect l="l" t="t" r="r" b="b"/>
              <a:pathLst>
                <a:path w="244" h="252" extrusionOk="0">
                  <a:moveTo>
                    <a:pt x="130" y="0"/>
                  </a:moveTo>
                  <a:cubicBezTo>
                    <a:pt x="117" y="0"/>
                    <a:pt x="104" y="6"/>
                    <a:pt x="87" y="16"/>
                  </a:cubicBezTo>
                  <a:cubicBezTo>
                    <a:pt x="54" y="16"/>
                    <a:pt x="38" y="49"/>
                    <a:pt x="17" y="65"/>
                  </a:cubicBezTo>
                  <a:cubicBezTo>
                    <a:pt x="1" y="98"/>
                    <a:pt x="1" y="135"/>
                    <a:pt x="1" y="168"/>
                  </a:cubicBezTo>
                  <a:cubicBezTo>
                    <a:pt x="13" y="220"/>
                    <a:pt x="54" y="251"/>
                    <a:pt x="96" y="251"/>
                  </a:cubicBezTo>
                  <a:cubicBezTo>
                    <a:pt x="111" y="251"/>
                    <a:pt x="127" y="247"/>
                    <a:pt x="141" y="238"/>
                  </a:cubicBezTo>
                  <a:cubicBezTo>
                    <a:pt x="207" y="222"/>
                    <a:pt x="244" y="152"/>
                    <a:pt x="223" y="82"/>
                  </a:cubicBezTo>
                  <a:cubicBezTo>
                    <a:pt x="223" y="49"/>
                    <a:pt x="207" y="32"/>
                    <a:pt x="190" y="32"/>
                  </a:cubicBezTo>
                  <a:cubicBezTo>
                    <a:pt x="190" y="16"/>
                    <a:pt x="174" y="16"/>
                    <a:pt x="174" y="16"/>
                  </a:cubicBezTo>
                  <a:cubicBezTo>
                    <a:pt x="157" y="6"/>
                    <a:pt x="144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4152300" y="279292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28" y="1"/>
                  </a:moveTo>
                  <a:cubicBezTo>
                    <a:pt x="74" y="1"/>
                    <a:pt x="36" y="49"/>
                    <a:pt x="22" y="108"/>
                  </a:cubicBezTo>
                  <a:cubicBezTo>
                    <a:pt x="1" y="141"/>
                    <a:pt x="1" y="174"/>
                    <a:pt x="22" y="212"/>
                  </a:cubicBezTo>
                  <a:cubicBezTo>
                    <a:pt x="38" y="228"/>
                    <a:pt x="71" y="245"/>
                    <a:pt x="88" y="261"/>
                  </a:cubicBezTo>
                  <a:cubicBezTo>
                    <a:pt x="125" y="261"/>
                    <a:pt x="158" y="245"/>
                    <a:pt x="174" y="228"/>
                  </a:cubicBezTo>
                  <a:cubicBezTo>
                    <a:pt x="207" y="212"/>
                    <a:pt x="228" y="174"/>
                    <a:pt x="228" y="141"/>
                  </a:cubicBezTo>
                  <a:cubicBezTo>
                    <a:pt x="244" y="108"/>
                    <a:pt x="244" y="71"/>
                    <a:pt x="228" y="55"/>
                  </a:cubicBezTo>
                  <a:cubicBezTo>
                    <a:pt x="207" y="38"/>
                    <a:pt x="207" y="38"/>
                    <a:pt x="207" y="22"/>
                  </a:cubicBezTo>
                  <a:cubicBezTo>
                    <a:pt x="191" y="22"/>
                    <a:pt x="174" y="5"/>
                    <a:pt x="158" y="5"/>
                  </a:cubicBezTo>
                  <a:cubicBezTo>
                    <a:pt x="147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4136450" y="278947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31" y="0"/>
                  </a:moveTo>
                  <a:cubicBezTo>
                    <a:pt x="70" y="0"/>
                    <a:pt x="15" y="48"/>
                    <a:pt x="0" y="106"/>
                  </a:cubicBezTo>
                  <a:cubicBezTo>
                    <a:pt x="0" y="143"/>
                    <a:pt x="0" y="176"/>
                    <a:pt x="17" y="209"/>
                  </a:cubicBezTo>
                  <a:cubicBezTo>
                    <a:pt x="37" y="226"/>
                    <a:pt x="54" y="246"/>
                    <a:pt x="87" y="263"/>
                  </a:cubicBezTo>
                  <a:cubicBezTo>
                    <a:pt x="157" y="263"/>
                    <a:pt x="206" y="226"/>
                    <a:pt x="223" y="160"/>
                  </a:cubicBezTo>
                  <a:cubicBezTo>
                    <a:pt x="243" y="106"/>
                    <a:pt x="223" y="57"/>
                    <a:pt x="190" y="40"/>
                  </a:cubicBezTo>
                  <a:cubicBezTo>
                    <a:pt x="190" y="20"/>
                    <a:pt x="173" y="3"/>
                    <a:pt x="157" y="3"/>
                  </a:cubicBezTo>
                  <a:cubicBezTo>
                    <a:pt x="148" y="1"/>
                    <a:pt x="139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4156225" y="2807500"/>
              <a:ext cx="6000" cy="6350"/>
            </a:xfrm>
            <a:custGeom>
              <a:avLst/>
              <a:gdLst/>
              <a:ahLst/>
              <a:cxnLst/>
              <a:rect l="l" t="t" r="r" b="b"/>
              <a:pathLst>
                <a:path w="240" h="254" extrusionOk="0">
                  <a:moveTo>
                    <a:pt x="118" y="1"/>
                  </a:moveTo>
                  <a:cubicBezTo>
                    <a:pt x="71" y="1"/>
                    <a:pt x="15" y="49"/>
                    <a:pt x="1" y="107"/>
                  </a:cubicBezTo>
                  <a:cubicBezTo>
                    <a:pt x="1" y="144"/>
                    <a:pt x="1" y="177"/>
                    <a:pt x="17" y="210"/>
                  </a:cubicBezTo>
                  <a:cubicBezTo>
                    <a:pt x="34" y="226"/>
                    <a:pt x="50" y="247"/>
                    <a:pt x="87" y="247"/>
                  </a:cubicBezTo>
                  <a:cubicBezTo>
                    <a:pt x="97" y="252"/>
                    <a:pt x="106" y="254"/>
                    <a:pt x="115" y="254"/>
                  </a:cubicBezTo>
                  <a:cubicBezTo>
                    <a:pt x="138" y="254"/>
                    <a:pt x="159" y="241"/>
                    <a:pt x="174" y="226"/>
                  </a:cubicBezTo>
                  <a:cubicBezTo>
                    <a:pt x="207" y="210"/>
                    <a:pt x="223" y="177"/>
                    <a:pt x="223" y="144"/>
                  </a:cubicBezTo>
                  <a:cubicBezTo>
                    <a:pt x="240" y="107"/>
                    <a:pt x="223" y="74"/>
                    <a:pt x="207" y="57"/>
                  </a:cubicBezTo>
                  <a:cubicBezTo>
                    <a:pt x="207" y="41"/>
                    <a:pt x="207" y="41"/>
                    <a:pt x="190" y="20"/>
                  </a:cubicBezTo>
                  <a:cubicBezTo>
                    <a:pt x="190" y="4"/>
                    <a:pt x="174" y="4"/>
                    <a:pt x="137" y="4"/>
                  </a:cubicBezTo>
                  <a:cubicBezTo>
                    <a:pt x="131" y="2"/>
                    <a:pt x="124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4197875" y="2752325"/>
              <a:ext cx="6525" cy="6325"/>
            </a:xfrm>
            <a:custGeom>
              <a:avLst/>
              <a:gdLst/>
              <a:ahLst/>
              <a:cxnLst/>
              <a:rect l="l" t="t" r="r" b="b"/>
              <a:pathLst>
                <a:path w="261" h="253" extrusionOk="0">
                  <a:moveTo>
                    <a:pt x="147" y="1"/>
                  </a:moveTo>
                  <a:cubicBezTo>
                    <a:pt x="133" y="1"/>
                    <a:pt x="120" y="5"/>
                    <a:pt x="103" y="13"/>
                  </a:cubicBezTo>
                  <a:cubicBezTo>
                    <a:pt x="33" y="30"/>
                    <a:pt x="0" y="116"/>
                    <a:pt x="17" y="166"/>
                  </a:cubicBezTo>
                  <a:cubicBezTo>
                    <a:pt x="33" y="203"/>
                    <a:pt x="54" y="236"/>
                    <a:pt x="70" y="252"/>
                  </a:cubicBezTo>
                  <a:lnTo>
                    <a:pt x="157" y="252"/>
                  </a:lnTo>
                  <a:cubicBezTo>
                    <a:pt x="223" y="219"/>
                    <a:pt x="260" y="149"/>
                    <a:pt x="239" y="83"/>
                  </a:cubicBezTo>
                  <a:cubicBezTo>
                    <a:pt x="239" y="63"/>
                    <a:pt x="223" y="46"/>
                    <a:pt x="206" y="30"/>
                  </a:cubicBezTo>
                  <a:cubicBezTo>
                    <a:pt x="206" y="13"/>
                    <a:pt x="190" y="13"/>
                    <a:pt x="190" y="13"/>
                  </a:cubicBezTo>
                  <a:cubicBezTo>
                    <a:pt x="173" y="5"/>
                    <a:pt x="160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3886900" y="2775900"/>
              <a:ext cx="6525" cy="6325"/>
            </a:xfrm>
            <a:custGeom>
              <a:avLst/>
              <a:gdLst/>
              <a:ahLst/>
              <a:cxnLst/>
              <a:rect l="l" t="t" r="r" b="b"/>
              <a:pathLst>
                <a:path w="261" h="253" extrusionOk="0">
                  <a:moveTo>
                    <a:pt x="138" y="1"/>
                  </a:moveTo>
                  <a:cubicBezTo>
                    <a:pt x="105" y="1"/>
                    <a:pt x="73" y="19"/>
                    <a:pt x="54" y="47"/>
                  </a:cubicBezTo>
                  <a:cubicBezTo>
                    <a:pt x="1" y="101"/>
                    <a:pt x="1" y="188"/>
                    <a:pt x="54" y="221"/>
                  </a:cubicBezTo>
                  <a:cubicBezTo>
                    <a:pt x="68" y="243"/>
                    <a:pt x="88" y="252"/>
                    <a:pt x="110" y="252"/>
                  </a:cubicBezTo>
                  <a:cubicBezTo>
                    <a:pt x="142" y="252"/>
                    <a:pt x="178" y="233"/>
                    <a:pt x="207" y="204"/>
                  </a:cubicBezTo>
                  <a:cubicBezTo>
                    <a:pt x="260" y="150"/>
                    <a:pt x="260" y="68"/>
                    <a:pt x="207" y="31"/>
                  </a:cubicBezTo>
                  <a:cubicBezTo>
                    <a:pt x="186" y="10"/>
                    <a:pt x="162" y="1"/>
                    <a:pt x="1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4200450" y="27717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2" y="1"/>
                  </a:moveTo>
                  <a:cubicBezTo>
                    <a:pt x="101" y="1"/>
                    <a:pt x="72" y="14"/>
                    <a:pt x="54" y="43"/>
                  </a:cubicBezTo>
                  <a:cubicBezTo>
                    <a:pt x="0" y="109"/>
                    <a:pt x="0" y="179"/>
                    <a:pt x="54" y="233"/>
                  </a:cubicBezTo>
                  <a:cubicBezTo>
                    <a:pt x="68" y="247"/>
                    <a:pt x="90" y="256"/>
                    <a:pt x="114" y="256"/>
                  </a:cubicBezTo>
                  <a:cubicBezTo>
                    <a:pt x="145" y="256"/>
                    <a:pt x="179" y="242"/>
                    <a:pt x="207" y="212"/>
                  </a:cubicBezTo>
                  <a:cubicBezTo>
                    <a:pt x="240" y="146"/>
                    <a:pt x="240" y="76"/>
                    <a:pt x="207" y="27"/>
                  </a:cubicBezTo>
                  <a:cubicBezTo>
                    <a:pt x="184" y="10"/>
                    <a:pt x="157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3872775" y="2773600"/>
              <a:ext cx="5600" cy="6175"/>
            </a:xfrm>
            <a:custGeom>
              <a:avLst/>
              <a:gdLst/>
              <a:ahLst/>
              <a:cxnLst/>
              <a:rect l="l" t="t" r="r" b="b"/>
              <a:pathLst>
                <a:path w="224" h="247" extrusionOk="0">
                  <a:moveTo>
                    <a:pt x="116" y="0"/>
                  </a:moveTo>
                  <a:cubicBezTo>
                    <a:pt x="70" y="0"/>
                    <a:pt x="15" y="45"/>
                    <a:pt x="1" y="106"/>
                  </a:cubicBezTo>
                  <a:cubicBezTo>
                    <a:pt x="1" y="139"/>
                    <a:pt x="1" y="176"/>
                    <a:pt x="17" y="193"/>
                  </a:cubicBezTo>
                  <a:cubicBezTo>
                    <a:pt x="34" y="226"/>
                    <a:pt x="50" y="242"/>
                    <a:pt x="87" y="242"/>
                  </a:cubicBezTo>
                  <a:cubicBezTo>
                    <a:pt x="95" y="245"/>
                    <a:pt x="102" y="247"/>
                    <a:pt x="110" y="247"/>
                  </a:cubicBezTo>
                  <a:cubicBezTo>
                    <a:pt x="156" y="247"/>
                    <a:pt x="209" y="199"/>
                    <a:pt x="223" y="139"/>
                  </a:cubicBezTo>
                  <a:cubicBezTo>
                    <a:pt x="223" y="106"/>
                    <a:pt x="223" y="73"/>
                    <a:pt x="207" y="36"/>
                  </a:cubicBezTo>
                  <a:cubicBezTo>
                    <a:pt x="207" y="36"/>
                    <a:pt x="207" y="20"/>
                    <a:pt x="190" y="20"/>
                  </a:cubicBezTo>
                  <a:cubicBezTo>
                    <a:pt x="174" y="3"/>
                    <a:pt x="153" y="3"/>
                    <a:pt x="137" y="3"/>
                  </a:cubicBezTo>
                  <a:cubicBezTo>
                    <a:pt x="130" y="1"/>
                    <a:pt x="12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4158800" y="27788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53" y="0"/>
                  </a:moveTo>
                  <a:cubicBezTo>
                    <a:pt x="104" y="0"/>
                    <a:pt x="34" y="54"/>
                    <a:pt x="17" y="120"/>
                  </a:cubicBezTo>
                  <a:cubicBezTo>
                    <a:pt x="1" y="190"/>
                    <a:pt x="50" y="260"/>
                    <a:pt x="104" y="260"/>
                  </a:cubicBezTo>
                  <a:cubicBezTo>
                    <a:pt x="137" y="260"/>
                    <a:pt x="174" y="260"/>
                    <a:pt x="190" y="240"/>
                  </a:cubicBezTo>
                  <a:cubicBezTo>
                    <a:pt x="223" y="223"/>
                    <a:pt x="240" y="190"/>
                    <a:pt x="240" y="157"/>
                  </a:cubicBezTo>
                  <a:cubicBezTo>
                    <a:pt x="256" y="120"/>
                    <a:pt x="240" y="87"/>
                    <a:pt x="223" y="54"/>
                  </a:cubicBezTo>
                  <a:cubicBezTo>
                    <a:pt x="223" y="54"/>
                    <a:pt x="223" y="33"/>
                    <a:pt x="207" y="33"/>
                  </a:cubicBezTo>
                  <a:cubicBezTo>
                    <a:pt x="190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4228800" y="27579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40" y="0"/>
                  </a:moveTo>
                  <a:cubicBezTo>
                    <a:pt x="125" y="0"/>
                    <a:pt x="112" y="5"/>
                    <a:pt x="103" y="13"/>
                  </a:cubicBezTo>
                  <a:cubicBezTo>
                    <a:pt x="33" y="29"/>
                    <a:pt x="0" y="116"/>
                    <a:pt x="17" y="186"/>
                  </a:cubicBezTo>
                  <a:cubicBezTo>
                    <a:pt x="33" y="203"/>
                    <a:pt x="54" y="235"/>
                    <a:pt x="70" y="252"/>
                  </a:cubicBezTo>
                  <a:cubicBezTo>
                    <a:pt x="87" y="262"/>
                    <a:pt x="103" y="267"/>
                    <a:pt x="118" y="267"/>
                  </a:cubicBezTo>
                  <a:cubicBezTo>
                    <a:pt x="133" y="267"/>
                    <a:pt x="147" y="262"/>
                    <a:pt x="157" y="252"/>
                  </a:cubicBezTo>
                  <a:cubicBezTo>
                    <a:pt x="190" y="235"/>
                    <a:pt x="206" y="219"/>
                    <a:pt x="223" y="186"/>
                  </a:cubicBezTo>
                  <a:cubicBezTo>
                    <a:pt x="239" y="149"/>
                    <a:pt x="239" y="116"/>
                    <a:pt x="239" y="83"/>
                  </a:cubicBezTo>
                  <a:cubicBezTo>
                    <a:pt x="223" y="66"/>
                    <a:pt x="223" y="46"/>
                    <a:pt x="206" y="29"/>
                  </a:cubicBezTo>
                  <a:lnTo>
                    <a:pt x="190" y="13"/>
                  </a:lnTo>
                  <a:cubicBezTo>
                    <a:pt x="173" y="5"/>
                    <a:pt x="156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3855150" y="280192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16" y="1"/>
                  </a:moveTo>
                  <a:cubicBezTo>
                    <a:pt x="70" y="1"/>
                    <a:pt x="15" y="46"/>
                    <a:pt x="1" y="107"/>
                  </a:cubicBezTo>
                  <a:cubicBezTo>
                    <a:pt x="1" y="140"/>
                    <a:pt x="1" y="177"/>
                    <a:pt x="17" y="210"/>
                  </a:cubicBezTo>
                  <a:cubicBezTo>
                    <a:pt x="34" y="227"/>
                    <a:pt x="54" y="243"/>
                    <a:pt x="87" y="264"/>
                  </a:cubicBezTo>
                  <a:cubicBezTo>
                    <a:pt x="104" y="264"/>
                    <a:pt x="137" y="243"/>
                    <a:pt x="174" y="227"/>
                  </a:cubicBezTo>
                  <a:cubicBezTo>
                    <a:pt x="190" y="210"/>
                    <a:pt x="207" y="177"/>
                    <a:pt x="223" y="140"/>
                  </a:cubicBezTo>
                  <a:cubicBezTo>
                    <a:pt x="223" y="107"/>
                    <a:pt x="223" y="74"/>
                    <a:pt x="207" y="58"/>
                  </a:cubicBezTo>
                  <a:cubicBezTo>
                    <a:pt x="207" y="37"/>
                    <a:pt x="190" y="37"/>
                    <a:pt x="190" y="21"/>
                  </a:cubicBezTo>
                  <a:cubicBezTo>
                    <a:pt x="174" y="21"/>
                    <a:pt x="157" y="4"/>
                    <a:pt x="137" y="4"/>
                  </a:cubicBezTo>
                  <a:cubicBezTo>
                    <a:pt x="130" y="2"/>
                    <a:pt x="123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3851350" y="27873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36" y="1"/>
                  </a:moveTo>
                  <a:cubicBezTo>
                    <a:pt x="83" y="1"/>
                    <a:pt x="17" y="38"/>
                    <a:pt x="0" y="104"/>
                  </a:cubicBezTo>
                  <a:cubicBezTo>
                    <a:pt x="0" y="141"/>
                    <a:pt x="0" y="174"/>
                    <a:pt x="17" y="207"/>
                  </a:cubicBezTo>
                  <a:cubicBezTo>
                    <a:pt x="33" y="244"/>
                    <a:pt x="50" y="260"/>
                    <a:pt x="83" y="260"/>
                  </a:cubicBezTo>
                  <a:cubicBezTo>
                    <a:pt x="120" y="260"/>
                    <a:pt x="136" y="260"/>
                    <a:pt x="169" y="227"/>
                  </a:cubicBezTo>
                  <a:cubicBezTo>
                    <a:pt x="206" y="207"/>
                    <a:pt x="223" y="190"/>
                    <a:pt x="223" y="157"/>
                  </a:cubicBezTo>
                  <a:cubicBezTo>
                    <a:pt x="223" y="124"/>
                    <a:pt x="223" y="87"/>
                    <a:pt x="206" y="54"/>
                  </a:cubicBezTo>
                  <a:cubicBezTo>
                    <a:pt x="206" y="54"/>
                    <a:pt x="206" y="38"/>
                    <a:pt x="186" y="38"/>
                  </a:cubicBezTo>
                  <a:cubicBezTo>
                    <a:pt x="169" y="2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3860725" y="2710375"/>
              <a:ext cx="6100" cy="6300"/>
            </a:xfrm>
            <a:custGeom>
              <a:avLst/>
              <a:gdLst/>
              <a:ahLst/>
              <a:cxnLst/>
              <a:rect l="l" t="t" r="r" b="b"/>
              <a:pathLst>
                <a:path w="244" h="252" extrusionOk="0">
                  <a:moveTo>
                    <a:pt x="125" y="0"/>
                  </a:moveTo>
                  <a:cubicBezTo>
                    <a:pt x="102" y="0"/>
                    <a:pt x="82" y="14"/>
                    <a:pt x="70" y="26"/>
                  </a:cubicBezTo>
                  <a:cubicBezTo>
                    <a:pt x="37" y="42"/>
                    <a:pt x="17" y="75"/>
                    <a:pt x="17" y="112"/>
                  </a:cubicBezTo>
                  <a:cubicBezTo>
                    <a:pt x="0" y="145"/>
                    <a:pt x="17" y="178"/>
                    <a:pt x="37" y="195"/>
                  </a:cubicBezTo>
                  <a:cubicBezTo>
                    <a:pt x="54" y="232"/>
                    <a:pt x="70" y="248"/>
                    <a:pt x="103" y="248"/>
                  </a:cubicBezTo>
                  <a:cubicBezTo>
                    <a:pt x="110" y="250"/>
                    <a:pt x="118" y="251"/>
                    <a:pt x="125" y="251"/>
                  </a:cubicBezTo>
                  <a:cubicBezTo>
                    <a:pt x="173" y="251"/>
                    <a:pt x="226" y="206"/>
                    <a:pt x="244" y="145"/>
                  </a:cubicBezTo>
                  <a:cubicBezTo>
                    <a:pt x="244" y="112"/>
                    <a:pt x="244" y="75"/>
                    <a:pt x="223" y="59"/>
                  </a:cubicBezTo>
                  <a:cubicBezTo>
                    <a:pt x="223" y="42"/>
                    <a:pt x="206" y="42"/>
                    <a:pt x="206" y="26"/>
                  </a:cubicBezTo>
                  <a:cubicBezTo>
                    <a:pt x="190" y="9"/>
                    <a:pt x="173" y="9"/>
                    <a:pt x="157" y="9"/>
                  </a:cubicBezTo>
                  <a:cubicBezTo>
                    <a:pt x="146" y="3"/>
                    <a:pt x="135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3838450" y="2735425"/>
              <a:ext cx="5600" cy="6450"/>
            </a:xfrm>
            <a:custGeom>
              <a:avLst/>
              <a:gdLst/>
              <a:ahLst/>
              <a:cxnLst/>
              <a:rect l="l" t="t" r="r" b="b"/>
              <a:pathLst>
                <a:path w="224" h="258" extrusionOk="0">
                  <a:moveTo>
                    <a:pt x="67" y="1"/>
                  </a:moveTo>
                  <a:cubicBezTo>
                    <a:pt x="34" y="17"/>
                    <a:pt x="17" y="54"/>
                    <a:pt x="1" y="87"/>
                  </a:cubicBezTo>
                  <a:lnTo>
                    <a:pt x="1" y="190"/>
                  </a:lnTo>
                  <a:cubicBezTo>
                    <a:pt x="13" y="229"/>
                    <a:pt x="51" y="257"/>
                    <a:pt x="91" y="257"/>
                  </a:cubicBezTo>
                  <a:cubicBezTo>
                    <a:pt x="106" y="257"/>
                    <a:pt x="122" y="253"/>
                    <a:pt x="137" y="244"/>
                  </a:cubicBezTo>
                  <a:cubicBezTo>
                    <a:pt x="186" y="223"/>
                    <a:pt x="223" y="141"/>
                    <a:pt x="207" y="87"/>
                  </a:cubicBezTo>
                  <a:cubicBezTo>
                    <a:pt x="207" y="54"/>
                    <a:pt x="186" y="38"/>
                    <a:pt x="186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04" y="1"/>
                    <a:pt x="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4233950" y="2773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1" y="0"/>
                  </a:moveTo>
                  <a:cubicBezTo>
                    <a:pt x="97" y="0"/>
                    <a:pt x="63" y="13"/>
                    <a:pt x="33" y="40"/>
                  </a:cubicBezTo>
                  <a:cubicBezTo>
                    <a:pt x="33" y="56"/>
                    <a:pt x="17" y="77"/>
                    <a:pt x="17" y="110"/>
                  </a:cubicBezTo>
                  <a:cubicBezTo>
                    <a:pt x="0" y="143"/>
                    <a:pt x="17" y="196"/>
                    <a:pt x="54" y="229"/>
                  </a:cubicBezTo>
                  <a:cubicBezTo>
                    <a:pt x="64" y="249"/>
                    <a:pt x="85" y="257"/>
                    <a:pt x="108" y="257"/>
                  </a:cubicBezTo>
                  <a:cubicBezTo>
                    <a:pt x="124" y="257"/>
                    <a:pt x="142" y="253"/>
                    <a:pt x="157" y="246"/>
                  </a:cubicBezTo>
                  <a:cubicBezTo>
                    <a:pt x="173" y="229"/>
                    <a:pt x="190" y="229"/>
                    <a:pt x="206" y="213"/>
                  </a:cubicBezTo>
                  <a:cubicBezTo>
                    <a:pt x="239" y="143"/>
                    <a:pt x="239" y="77"/>
                    <a:pt x="206" y="23"/>
                  </a:cubicBezTo>
                  <a:cubicBezTo>
                    <a:pt x="184" y="8"/>
                    <a:pt x="158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3895550" y="2689975"/>
              <a:ext cx="2600" cy="1250"/>
            </a:xfrm>
            <a:custGeom>
              <a:avLst/>
              <a:gdLst/>
              <a:ahLst/>
              <a:cxnLst/>
              <a:rect l="l" t="t" r="r" b="b"/>
              <a:pathLst>
                <a:path w="104" h="50" extrusionOk="0">
                  <a:moveTo>
                    <a:pt x="1" y="0"/>
                  </a:moveTo>
                  <a:cubicBezTo>
                    <a:pt x="1" y="1"/>
                    <a:pt x="1" y="17"/>
                    <a:pt x="17" y="17"/>
                  </a:cubicBezTo>
                  <a:cubicBezTo>
                    <a:pt x="34" y="33"/>
                    <a:pt x="50" y="50"/>
                    <a:pt x="67" y="50"/>
                  </a:cubicBezTo>
                  <a:lnTo>
                    <a:pt x="104" y="50"/>
                  </a:lnTo>
                  <a:cubicBezTo>
                    <a:pt x="67" y="33"/>
                    <a:pt x="34" y="17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4205600" y="27229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38"/>
                    <a:pt x="1" y="104"/>
                    <a:pt x="17" y="174"/>
                  </a:cubicBezTo>
                  <a:cubicBezTo>
                    <a:pt x="34" y="207"/>
                    <a:pt x="54" y="228"/>
                    <a:pt x="71" y="244"/>
                  </a:cubicBezTo>
                  <a:cubicBezTo>
                    <a:pt x="87" y="252"/>
                    <a:pt x="104" y="256"/>
                    <a:pt x="119" y="256"/>
                  </a:cubicBezTo>
                  <a:cubicBezTo>
                    <a:pt x="133" y="256"/>
                    <a:pt x="147" y="252"/>
                    <a:pt x="157" y="244"/>
                  </a:cubicBezTo>
                  <a:cubicBezTo>
                    <a:pt x="190" y="228"/>
                    <a:pt x="207" y="207"/>
                    <a:pt x="223" y="174"/>
                  </a:cubicBezTo>
                  <a:cubicBezTo>
                    <a:pt x="240" y="141"/>
                    <a:pt x="240" y="104"/>
                    <a:pt x="240" y="87"/>
                  </a:cubicBezTo>
                  <a:cubicBezTo>
                    <a:pt x="240" y="54"/>
                    <a:pt x="223" y="38"/>
                    <a:pt x="207" y="21"/>
                  </a:cubicBezTo>
                  <a:cubicBezTo>
                    <a:pt x="207" y="21"/>
                    <a:pt x="190" y="21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4208600" y="2739275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19" y="0"/>
                  </a:moveTo>
                  <a:cubicBezTo>
                    <a:pt x="69" y="0"/>
                    <a:pt x="14" y="46"/>
                    <a:pt x="0" y="106"/>
                  </a:cubicBezTo>
                  <a:cubicBezTo>
                    <a:pt x="0" y="139"/>
                    <a:pt x="0" y="172"/>
                    <a:pt x="17" y="210"/>
                  </a:cubicBezTo>
                  <a:cubicBezTo>
                    <a:pt x="37" y="226"/>
                    <a:pt x="54" y="242"/>
                    <a:pt x="87" y="259"/>
                  </a:cubicBezTo>
                  <a:cubicBezTo>
                    <a:pt x="140" y="259"/>
                    <a:pt x="206" y="226"/>
                    <a:pt x="223" y="139"/>
                  </a:cubicBezTo>
                  <a:cubicBezTo>
                    <a:pt x="223" y="106"/>
                    <a:pt x="223" y="90"/>
                    <a:pt x="206" y="53"/>
                  </a:cubicBezTo>
                  <a:cubicBezTo>
                    <a:pt x="206" y="36"/>
                    <a:pt x="190" y="36"/>
                    <a:pt x="190" y="36"/>
                  </a:cubicBezTo>
                  <a:cubicBezTo>
                    <a:pt x="173" y="20"/>
                    <a:pt x="157" y="3"/>
                    <a:pt x="140" y="3"/>
                  </a:cubicBezTo>
                  <a:cubicBezTo>
                    <a:pt x="133" y="1"/>
                    <a:pt x="126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3899375" y="2766225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35" y="1"/>
                  </a:moveTo>
                  <a:cubicBezTo>
                    <a:pt x="103" y="1"/>
                    <a:pt x="67" y="18"/>
                    <a:pt x="37" y="59"/>
                  </a:cubicBezTo>
                  <a:cubicBezTo>
                    <a:pt x="0" y="109"/>
                    <a:pt x="0" y="179"/>
                    <a:pt x="37" y="228"/>
                  </a:cubicBezTo>
                  <a:cubicBezTo>
                    <a:pt x="59" y="251"/>
                    <a:pt x="83" y="261"/>
                    <a:pt x="109" y="261"/>
                  </a:cubicBezTo>
                  <a:cubicBezTo>
                    <a:pt x="143" y="261"/>
                    <a:pt x="178" y="243"/>
                    <a:pt x="207" y="212"/>
                  </a:cubicBezTo>
                  <a:cubicBezTo>
                    <a:pt x="244" y="162"/>
                    <a:pt x="244" y="76"/>
                    <a:pt x="190" y="22"/>
                  </a:cubicBezTo>
                  <a:cubicBezTo>
                    <a:pt x="177" y="9"/>
                    <a:pt x="157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3895150" y="27918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4" y="1"/>
                  </a:moveTo>
                  <a:cubicBezTo>
                    <a:pt x="119" y="1"/>
                    <a:pt x="101" y="5"/>
                    <a:pt x="83" y="13"/>
                  </a:cubicBezTo>
                  <a:cubicBezTo>
                    <a:pt x="33" y="30"/>
                    <a:pt x="0" y="116"/>
                    <a:pt x="17" y="186"/>
                  </a:cubicBezTo>
                  <a:cubicBezTo>
                    <a:pt x="31" y="228"/>
                    <a:pt x="67" y="261"/>
                    <a:pt x="120" y="261"/>
                  </a:cubicBezTo>
                  <a:cubicBezTo>
                    <a:pt x="130" y="261"/>
                    <a:pt x="141" y="259"/>
                    <a:pt x="153" y="257"/>
                  </a:cubicBezTo>
                  <a:cubicBezTo>
                    <a:pt x="206" y="219"/>
                    <a:pt x="239" y="153"/>
                    <a:pt x="223" y="83"/>
                  </a:cubicBezTo>
                  <a:cubicBezTo>
                    <a:pt x="223" y="67"/>
                    <a:pt x="223" y="50"/>
                    <a:pt x="206" y="30"/>
                  </a:cubicBezTo>
                  <a:cubicBezTo>
                    <a:pt x="186" y="30"/>
                    <a:pt x="186" y="13"/>
                    <a:pt x="169" y="13"/>
                  </a:cubicBezTo>
                  <a:cubicBezTo>
                    <a:pt x="161" y="5"/>
                    <a:pt x="149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3900700" y="2827475"/>
              <a:ext cx="6025" cy="6300"/>
            </a:xfrm>
            <a:custGeom>
              <a:avLst/>
              <a:gdLst/>
              <a:ahLst/>
              <a:cxnLst/>
              <a:rect l="l" t="t" r="r" b="b"/>
              <a:pathLst>
                <a:path w="241" h="252" extrusionOk="0">
                  <a:moveTo>
                    <a:pt x="129" y="0"/>
                  </a:moveTo>
                  <a:cubicBezTo>
                    <a:pt x="116" y="0"/>
                    <a:pt x="104" y="5"/>
                    <a:pt x="88" y="13"/>
                  </a:cubicBezTo>
                  <a:cubicBezTo>
                    <a:pt x="50" y="29"/>
                    <a:pt x="34" y="46"/>
                    <a:pt x="17" y="83"/>
                  </a:cubicBezTo>
                  <a:cubicBezTo>
                    <a:pt x="1" y="116"/>
                    <a:pt x="1" y="149"/>
                    <a:pt x="1" y="169"/>
                  </a:cubicBezTo>
                  <a:cubicBezTo>
                    <a:pt x="17" y="202"/>
                    <a:pt x="34" y="235"/>
                    <a:pt x="67" y="252"/>
                  </a:cubicBezTo>
                  <a:lnTo>
                    <a:pt x="154" y="252"/>
                  </a:lnTo>
                  <a:cubicBezTo>
                    <a:pt x="207" y="219"/>
                    <a:pt x="240" y="149"/>
                    <a:pt x="224" y="83"/>
                  </a:cubicBezTo>
                  <a:cubicBezTo>
                    <a:pt x="224" y="66"/>
                    <a:pt x="207" y="46"/>
                    <a:pt x="191" y="29"/>
                  </a:cubicBezTo>
                  <a:cubicBezTo>
                    <a:pt x="191" y="29"/>
                    <a:pt x="191" y="13"/>
                    <a:pt x="170" y="13"/>
                  </a:cubicBezTo>
                  <a:cubicBezTo>
                    <a:pt x="154" y="5"/>
                    <a:pt x="141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4212925" y="27573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20" y="1"/>
                  </a:moveTo>
                  <a:cubicBezTo>
                    <a:pt x="70" y="1"/>
                    <a:pt x="17" y="50"/>
                    <a:pt x="0" y="104"/>
                  </a:cubicBezTo>
                  <a:cubicBezTo>
                    <a:pt x="0" y="137"/>
                    <a:pt x="0" y="170"/>
                    <a:pt x="17" y="207"/>
                  </a:cubicBezTo>
                  <a:cubicBezTo>
                    <a:pt x="33" y="224"/>
                    <a:pt x="50" y="240"/>
                    <a:pt x="87" y="256"/>
                  </a:cubicBezTo>
                  <a:cubicBezTo>
                    <a:pt x="136" y="256"/>
                    <a:pt x="206" y="207"/>
                    <a:pt x="223" y="137"/>
                  </a:cubicBezTo>
                  <a:lnTo>
                    <a:pt x="223" y="104"/>
                  </a:lnTo>
                  <a:cubicBezTo>
                    <a:pt x="223" y="67"/>
                    <a:pt x="206" y="50"/>
                    <a:pt x="190" y="17"/>
                  </a:cubicBezTo>
                  <a:cubicBezTo>
                    <a:pt x="173" y="17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3885250" y="28063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37" y="0"/>
                  </a:moveTo>
                  <a:cubicBezTo>
                    <a:pt x="104" y="0"/>
                    <a:pt x="87" y="17"/>
                    <a:pt x="50" y="33"/>
                  </a:cubicBezTo>
                  <a:cubicBezTo>
                    <a:pt x="34" y="50"/>
                    <a:pt x="17" y="87"/>
                    <a:pt x="1" y="120"/>
                  </a:cubicBezTo>
                  <a:cubicBezTo>
                    <a:pt x="1" y="153"/>
                    <a:pt x="1" y="190"/>
                    <a:pt x="17" y="206"/>
                  </a:cubicBezTo>
                  <a:cubicBezTo>
                    <a:pt x="34" y="239"/>
                    <a:pt x="50" y="256"/>
                    <a:pt x="87" y="256"/>
                  </a:cubicBezTo>
                  <a:cubicBezTo>
                    <a:pt x="94" y="258"/>
                    <a:pt x="100" y="259"/>
                    <a:pt x="107" y="259"/>
                  </a:cubicBezTo>
                  <a:cubicBezTo>
                    <a:pt x="154" y="259"/>
                    <a:pt x="209" y="214"/>
                    <a:pt x="223" y="153"/>
                  </a:cubicBezTo>
                  <a:cubicBezTo>
                    <a:pt x="223" y="120"/>
                    <a:pt x="223" y="87"/>
                    <a:pt x="207" y="50"/>
                  </a:cubicBezTo>
                  <a:lnTo>
                    <a:pt x="190" y="33"/>
                  </a:lnTo>
                  <a:cubicBezTo>
                    <a:pt x="170" y="17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3899775" y="281007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1" y="1"/>
                  </a:moveTo>
                  <a:cubicBezTo>
                    <a:pt x="72" y="1"/>
                    <a:pt x="19" y="49"/>
                    <a:pt x="1" y="107"/>
                  </a:cubicBezTo>
                  <a:cubicBezTo>
                    <a:pt x="1" y="144"/>
                    <a:pt x="1" y="193"/>
                    <a:pt x="21" y="210"/>
                  </a:cubicBezTo>
                  <a:cubicBezTo>
                    <a:pt x="38" y="226"/>
                    <a:pt x="71" y="247"/>
                    <a:pt x="87" y="264"/>
                  </a:cubicBezTo>
                  <a:cubicBezTo>
                    <a:pt x="125" y="264"/>
                    <a:pt x="158" y="247"/>
                    <a:pt x="174" y="226"/>
                  </a:cubicBezTo>
                  <a:cubicBezTo>
                    <a:pt x="207" y="210"/>
                    <a:pt x="228" y="177"/>
                    <a:pt x="228" y="144"/>
                  </a:cubicBezTo>
                  <a:cubicBezTo>
                    <a:pt x="244" y="107"/>
                    <a:pt x="228" y="74"/>
                    <a:pt x="207" y="57"/>
                  </a:cubicBezTo>
                  <a:cubicBezTo>
                    <a:pt x="207" y="41"/>
                    <a:pt x="207" y="41"/>
                    <a:pt x="191" y="20"/>
                  </a:cubicBezTo>
                  <a:cubicBezTo>
                    <a:pt x="174" y="4"/>
                    <a:pt x="158" y="4"/>
                    <a:pt x="141" y="4"/>
                  </a:cubicBezTo>
                  <a:cubicBezTo>
                    <a:pt x="134" y="2"/>
                    <a:pt x="128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"/>
            <p:cNvSpPr/>
            <p:nvPr/>
          </p:nvSpPr>
          <p:spPr>
            <a:xfrm>
              <a:off x="4158400" y="2824625"/>
              <a:ext cx="5575" cy="6250"/>
            </a:xfrm>
            <a:custGeom>
              <a:avLst/>
              <a:gdLst/>
              <a:ahLst/>
              <a:cxnLst/>
              <a:rect l="l" t="t" r="r" b="b"/>
              <a:pathLst>
                <a:path w="223" h="250" extrusionOk="0">
                  <a:moveTo>
                    <a:pt x="111" y="0"/>
                  </a:moveTo>
                  <a:cubicBezTo>
                    <a:pt x="92" y="0"/>
                    <a:pt x="76" y="12"/>
                    <a:pt x="50" y="24"/>
                  </a:cubicBezTo>
                  <a:cubicBezTo>
                    <a:pt x="33" y="40"/>
                    <a:pt x="17" y="77"/>
                    <a:pt x="0" y="110"/>
                  </a:cubicBezTo>
                  <a:cubicBezTo>
                    <a:pt x="0" y="143"/>
                    <a:pt x="0" y="180"/>
                    <a:pt x="17" y="197"/>
                  </a:cubicBezTo>
                  <a:cubicBezTo>
                    <a:pt x="33" y="230"/>
                    <a:pt x="50" y="246"/>
                    <a:pt x="87" y="246"/>
                  </a:cubicBezTo>
                  <a:cubicBezTo>
                    <a:pt x="93" y="249"/>
                    <a:pt x="100" y="250"/>
                    <a:pt x="107" y="250"/>
                  </a:cubicBezTo>
                  <a:cubicBezTo>
                    <a:pt x="154" y="250"/>
                    <a:pt x="209" y="204"/>
                    <a:pt x="223" y="143"/>
                  </a:cubicBezTo>
                  <a:cubicBezTo>
                    <a:pt x="223" y="110"/>
                    <a:pt x="223" y="77"/>
                    <a:pt x="206" y="57"/>
                  </a:cubicBezTo>
                  <a:cubicBezTo>
                    <a:pt x="206" y="40"/>
                    <a:pt x="206" y="40"/>
                    <a:pt x="190" y="24"/>
                  </a:cubicBezTo>
                  <a:cubicBezTo>
                    <a:pt x="169" y="7"/>
                    <a:pt x="153" y="7"/>
                    <a:pt x="136" y="7"/>
                  </a:cubicBezTo>
                  <a:cubicBezTo>
                    <a:pt x="127" y="2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"/>
            <p:cNvSpPr/>
            <p:nvPr/>
          </p:nvSpPr>
          <p:spPr>
            <a:xfrm>
              <a:off x="4156225" y="27461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0"/>
                  </a:moveTo>
                  <a:cubicBezTo>
                    <a:pt x="87" y="21"/>
                    <a:pt x="50" y="38"/>
                    <a:pt x="34" y="54"/>
                  </a:cubicBezTo>
                  <a:cubicBezTo>
                    <a:pt x="17" y="71"/>
                    <a:pt x="17" y="104"/>
                    <a:pt x="1" y="141"/>
                  </a:cubicBezTo>
                  <a:cubicBezTo>
                    <a:pt x="1" y="174"/>
                    <a:pt x="17" y="207"/>
                    <a:pt x="34" y="227"/>
                  </a:cubicBezTo>
                  <a:cubicBezTo>
                    <a:pt x="56" y="248"/>
                    <a:pt x="80" y="257"/>
                    <a:pt x="104" y="257"/>
                  </a:cubicBezTo>
                  <a:cubicBezTo>
                    <a:pt x="140" y="257"/>
                    <a:pt x="175" y="238"/>
                    <a:pt x="207" y="207"/>
                  </a:cubicBezTo>
                  <a:cubicBezTo>
                    <a:pt x="240" y="157"/>
                    <a:pt x="240" y="71"/>
                    <a:pt x="207" y="38"/>
                  </a:cubicBezTo>
                  <a:cubicBezTo>
                    <a:pt x="174" y="0"/>
                    <a:pt x="13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4150675" y="27302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53" y="1"/>
                  </a:moveTo>
                  <a:cubicBezTo>
                    <a:pt x="87" y="1"/>
                    <a:pt x="33" y="54"/>
                    <a:pt x="17" y="120"/>
                  </a:cubicBezTo>
                  <a:cubicBezTo>
                    <a:pt x="0" y="157"/>
                    <a:pt x="0" y="190"/>
                    <a:pt x="17" y="207"/>
                  </a:cubicBezTo>
                  <a:cubicBezTo>
                    <a:pt x="33" y="244"/>
                    <a:pt x="66" y="260"/>
                    <a:pt x="87" y="260"/>
                  </a:cubicBezTo>
                  <a:cubicBezTo>
                    <a:pt x="95" y="262"/>
                    <a:pt x="103" y="263"/>
                    <a:pt x="111" y="263"/>
                  </a:cubicBezTo>
                  <a:cubicBezTo>
                    <a:pt x="169" y="263"/>
                    <a:pt x="223" y="215"/>
                    <a:pt x="223" y="157"/>
                  </a:cubicBezTo>
                  <a:cubicBezTo>
                    <a:pt x="239" y="120"/>
                    <a:pt x="239" y="87"/>
                    <a:pt x="223" y="54"/>
                  </a:cubicBezTo>
                  <a:cubicBezTo>
                    <a:pt x="206" y="54"/>
                    <a:pt x="206" y="38"/>
                    <a:pt x="206" y="38"/>
                  </a:cubicBezTo>
                  <a:cubicBezTo>
                    <a:pt x="190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4157975" y="27629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1"/>
                  </a:moveTo>
                  <a:cubicBezTo>
                    <a:pt x="83" y="1"/>
                    <a:pt x="34" y="50"/>
                    <a:pt x="17" y="120"/>
                  </a:cubicBezTo>
                  <a:cubicBezTo>
                    <a:pt x="1" y="153"/>
                    <a:pt x="17" y="190"/>
                    <a:pt x="34" y="207"/>
                  </a:cubicBezTo>
                  <a:cubicBezTo>
                    <a:pt x="34" y="240"/>
                    <a:pt x="67" y="256"/>
                    <a:pt x="104" y="256"/>
                  </a:cubicBezTo>
                  <a:cubicBezTo>
                    <a:pt x="111" y="259"/>
                    <a:pt x="119" y="261"/>
                    <a:pt x="127" y="261"/>
                  </a:cubicBezTo>
                  <a:cubicBezTo>
                    <a:pt x="173" y="261"/>
                    <a:pt x="226" y="213"/>
                    <a:pt x="240" y="153"/>
                  </a:cubicBezTo>
                  <a:cubicBezTo>
                    <a:pt x="240" y="120"/>
                    <a:pt x="240" y="87"/>
                    <a:pt x="223" y="50"/>
                  </a:cubicBezTo>
                  <a:lnTo>
                    <a:pt x="207" y="33"/>
                  </a:lnTo>
                  <a:cubicBezTo>
                    <a:pt x="186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4163950" y="2730550"/>
              <a:ext cx="6425" cy="6400"/>
            </a:xfrm>
            <a:custGeom>
              <a:avLst/>
              <a:gdLst/>
              <a:ahLst/>
              <a:cxnLst/>
              <a:rect l="l" t="t" r="r" b="b"/>
              <a:pathLst>
                <a:path w="257" h="256" extrusionOk="0">
                  <a:moveTo>
                    <a:pt x="144" y="1"/>
                  </a:moveTo>
                  <a:cubicBezTo>
                    <a:pt x="114" y="1"/>
                    <a:pt x="80" y="14"/>
                    <a:pt x="50" y="43"/>
                  </a:cubicBezTo>
                  <a:cubicBezTo>
                    <a:pt x="1" y="109"/>
                    <a:pt x="17" y="179"/>
                    <a:pt x="50" y="233"/>
                  </a:cubicBezTo>
                  <a:cubicBezTo>
                    <a:pt x="71" y="249"/>
                    <a:pt x="87" y="249"/>
                    <a:pt x="104" y="249"/>
                  </a:cubicBezTo>
                  <a:cubicBezTo>
                    <a:pt x="113" y="254"/>
                    <a:pt x="123" y="256"/>
                    <a:pt x="133" y="256"/>
                  </a:cubicBezTo>
                  <a:cubicBezTo>
                    <a:pt x="163" y="256"/>
                    <a:pt x="195" y="240"/>
                    <a:pt x="207" y="212"/>
                  </a:cubicBezTo>
                  <a:cubicBezTo>
                    <a:pt x="240" y="163"/>
                    <a:pt x="256" y="109"/>
                    <a:pt x="240" y="76"/>
                  </a:cubicBezTo>
                  <a:cubicBezTo>
                    <a:pt x="240" y="60"/>
                    <a:pt x="224" y="43"/>
                    <a:pt x="207" y="27"/>
                  </a:cubicBezTo>
                  <a:cubicBezTo>
                    <a:pt x="192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4190975" y="27203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1"/>
                  </a:moveTo>
                  <a:cubicBezTo>
                    <a:pt x="124" y="1"/>
                    <a:pt x="87" y="1"/>
                    <a:pt x="54" y="21"/>
                  </a:cubicBezTo>
                  <a:cubicBezTo>
                    <a:pt x="37" y="38"/>
                    <a:pt x="21" y="71"/>
                    <a:pt x="0" y="104"/>
                  </a:cubicBezTo>
                  <a:cubicBezTo>
                    <a:pt x="0" y="141"/>
                    <a:pt x="0" y="174"/>
                    <a:pt x="21" y="207"/>
                  </a:cubicBezTo>
                  <a:cubicBezTo>
                    <a:pt x="37" y="228"/>
                    <a:pt x="54" y="244"/>
                    <a:pt x="87" y="260"/>
                  </a:cubicBezTo>
                  <a:cubicBezTo>
                    <a:pt x="157" y="260"/>
                    <a:pt x="206" y="207"/>
                    <a:pt x="227" y="141"/>
                  </a:cubicBezTo>
                  <a:cubicBezTo>
                    <a:pt x="243" y="104"/>
                    <a:pt x="227" y="71"/>
                    <a:pt x="206" y="54"/>
                  </a:cubicBezTo>
                  <a:cubicBezTo>
                    <a:pt x="206" y="38"/>
                    <a:pt x="206" y="38"/>
                    <a:pt x="190" y="21"/>
                  </a:cubicBezTo>
                  <a:cubicBezTo>
                    <a:pt x="190" y="21"/>
                    <a:pt x="173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4162200" y="27157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41" y="0"/>
                  </a:moveTo>
                  <a:cubicBezTo>
                    <a:pt x="120" y="0"/>
                    <a:pt x="87" y="17"/>
                    <a:pt x="54" y="33"/>
                  </a:cubicBezTo>
                  <a:cubicBezTo>
                    <a:pt x="38" y="50"/>
                    <a:pt x="17" y="83"/>
                    <a:pt x="1" y="120"/>
                  </a:cubicBezTo>
                  <a:cubicBezTo>
                    <a:pt x="1" y="153"/>
                    <a:pt x="1" y="186"/>
                    <a:pt x="17" y="206"/>
                  </a:cubicBezTo>
                  <a:cubicBezTo>
                    <a:pt x="38" y="239"/>
                    <a:pt x="54" y="256"/>
                    <a:pt x="87" y="256"/>
                  </a:cubicBezTo>
                  <a:cubicBezTo>
                    <a:pt x="97" y="258"/>
                    <a:pt x="105" y="259"/>
                    <a:pt x="114" y="259"/>
                  </a:cubicBezTo>
                  <a:cubicBezTo>
                    <a:pt x="170" y="259"/>
                    <a:pt x="209" y="214"/>
                    <a:pt x="223" y="153"/>
                  </a:cubicBezTo>
                  <a:cubicBezTo>
                    <a:pt x="223" y="120"/>
                    <a:pt x="223" y="83"/>
                    <a:pt x="207" y="50"/>
                  </a:cubicBezTo>
                  <a:cubicBezTo>
                    <a:pt x="207" y="50"/>
                    <a:pt x="207" y="33"/>
                    <a:pt x="190" y="33"/>
                  </a:cubicBezTo>
                  <a:cubicBezTo>
                    <a:pt x="174" y="17"/>
                    <a:pt x="157" y="17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4148075" y="2839425"/>
              <a:ext cx="5600" cy="6075"/>
            </a:xfrm>
            <a:custGeom>
              <a:avLst/>
              <a:gdLst/>
              <a:ahLst/>
              <a:cxnLst/>
              <a:rect l="l" t="t" r="r" b="b"/>
              <a:pathLst>
                <a:path w="224" h="243" extrusionOk="0">
                  <a:moveTo>
                    <a:pt x="121" y="1"/>
                  </a:moveTo>
                  <a:cubicBezTo>
                    <a:pt x="67" y="1"/>
                    <a:pt x="17" y="34"/>
                    <a:pt x="1" y="104"/>
                  </a:cubicBezTo>
                  <a:cubicBezTo>
                    <a:pt x="1" y="137"/>
                    <a:pt x="1" y="170"/>
                    <a:pt x="17" y="186"/>
                  </a:cubicBezTo>
                  <a:cubicBezTo>
                    <a:pt x="34" y="223"/>
                    <a:pt x="50" y="240"/>
                    <a:pt x="88" y="240"/>
                  </a:cubicBezTo>
                  <a:cubicBezTo>
                    <a:pt x="94" y="242"/>
                    <a:pt x="101" y="243"/>
                    <a:pt x="108" y="243"/>
                  </a:cubicBezTo>
                  <a:cubicBezTo>
                    <a:pt x="154" y="243"/>
                    <a:pt x="209" y="198"/>
                    <a:pt x="224" y="137"/>
                  </a:cubicBezTo>
                  <a:lnTo>
                    <a:pt x="224" y="104"/>
                  </a:lnTo>
                  <a:cubicBezTo>
                    <a:pt x="224" y="67"/>
                    <a:pt x="207" y="34"/>
                    <a:pt x="191" y="17"/>
                  </a:cubicBezTo>
                  <a:cubicBezTo>
                    <a:pt x="170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4140775" y="28047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39" y="0"/>
                  </a:moveTo>
                  <a:cubicBezTo>
                    <a:pt x="124" y="0"/>
                    <a:pt x="112" y="4"/>
                    <a:pt x="103" y="13"/>
                  </a:cubicBezTo>
                  <a:cubicBezTo>
                    <a:pt x="33" y="50"/>
                    <a:pt x="0" y="116"/>
                    <a:pt x="17" y="186"/>
                  </a:cubicBezTo>
                  <a:cubicBezTo>
                    <a:pt x="33" y="219"/>
                    <a:pt x="50" y="235"/>
                    <a:pt x="70" y="256"/>
                  </a:cubicBezTo>
                  <a:cubicBezTo>
                    <a:pt x="87" y="264"/>
                    <a:pt x="99" y="268"/>
                    <a:pt x="112" y="268"/>
                  </a:cubicBezTo>
                  <a:cubicBezTo>
                    <a:pt x="124" y="268"/>
                    <a:pt x="136" y="264"/>
                    <a:pt x="153" y="256"/>
                  </a:cubicBezTo>
                  <a:cubicBezTo>
                    <a:pt x="190" y="235"/>
                    <a:pt x="206" y="219"/>
                    <a:pt x="223" y="186"/>
                  </a:cubicBezTo>
                  <a:cubicBezTo>
                    <a:pt x="239" y="153"/>
                    <a:pt x="239" y="116"/>
                    <a:pt x="239" y="83"/>
                  </a:cubicBezTo>
                  <a:cubicBezTo>
                    <a:pt x="223" y="66"/>
                    <a:pt x="223" y="50"/>
                    <a:pt x="206" y="29"/>
                  </a:cubicBezTo>
                  <a:lnTo>
                    <a:pt x="190" y="13"/>
                  </a:lnTo>
                  <a:cubicBezTo>
                    <a:pt x="171" y="4"/>
                    <a:pt x="154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4143350" y="2715325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33" y="1"/>
                  </a:moveTo>
                  <a:cubicBezTo>
                    <a:pt x="99" y="1"/>
                    <a:pt x="64" y="19"/>
                    <a:pt x="33" y="50"/>
                  </a:cubicBezTo>
                  <a:cubicBezTo>
                    <a:pt x="0" y="100"/>
                    <a:pt x="0" y="186"/>
                    <a:pt x="50" y="223"/>
                  </a:cubicBezTo>
                  <a:cubicBezTo>
                    <a:pt x="65" y="244"/>
                    <a:pt x="85" y="253"/>
                    <a:pt x="107" y="253"/>
                  </a:cubicBezTo>
                  <a:cubicBezTo>
                    <a:pt x="139" y="253"/>
                    <a:pt x="175" y="234"/>
                    <a:pt x="206" y="203"/>
                  </a:cubicBezTo>
                  <a:cubicBezTo>
                    <a:pt x="239" y="153"/>
                    <a:pt x="239" y="67"/>
                    <a:pt x="206" y="34"/>
                  </a:cubicBezTo>
                  <a:cubicBezTo>
                    <a:pt x="184" y="11"/>
                    <a:pt x="159" y="1"/>
                    <a:pt x="1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4140775" y="2695950"/>
              <a:ext cx="6400" cy="6325"/>
            </a:xfrm>
            <a:custGeom>
              <a:avLst/>
              <a:gdLst/>
              <a:ahLst/>
              <a:cxnLst/>
              <a:rect l="l" t="t" r="r" b="b"/>
              <a:pathLst>
                <a:path w="256" h="253" extrusionOk="0">
                  <a:moveTo>
                    <a:pt x="103" y="1"/>
                  </a:moveTo>
                  <a:cubicBezTo>
                    <a:pt x="33" y="34"/>
                    <a:pt x="0" y="104"/>
                    <a:pt x="17" y="174"/>
                  </a:cubicBezTo>
                  <a:cubicBezTo>
                    <a:pt x="33" y="207"/>
                    <a:pt x="50" y="223"/>
                    <a:pt x="70" y="240"/>
                  </a:cubicBezTo>
                  <a:cubicBezTo>
                    <a:pt x="87" y="248"/>
                    <a:pt x="103" y="252"/>
                    <a:pt x="118" y="252"/>
                  </a:cubicBezTo>
                  <a:cubicBezTo>
                    <a:pt x="132" y="252"/>
                    <a:pt x="145" y="248"/>
                    <a:pt x="153" y="240"/>
                  </a:cubicBezTo>
                  <a:cubicBezTo>
                    <a:pt x="223" y="223"/>
                    <a:pt x="256" y="137"/>
                    <a:pt x="239" y="87"/>
                  </a:cubicBezTo>
                  <a:cubicBezTo>
                    <a:pt x="239" y="50"/>
                    <a:pt x="223" y="34"/>
                    <a:pt x="206" y="17"/>
                  </a:cubicBezTo>
                  <a:cubicBezTo>
                    <a:pt x="206" y="17"/>
                    <a:pt x="190" y="17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4139025" y="2741000"/>
              <a:ext cx="6500" cy="6425"/>
            </a:xfrm>
            <a:custGeom>
              <a:avLst/>
              <a:gdLst/>
              <a:ahLst/>
              <a:cxnLst/>
              <a:rect l="l" t="t" r="r" b="b"/>
              <a:pathLst>
                <a:path w="260" h="257" extrusionOk="0">
                  <a:moveTo>
                    <a:pt x="103" y="0"/>
                  </a:moveTo>
                  <a:cubicBezTo>
                    <a:pt x="37" y="37"/>
                    <a:pt x="0" y="103"/>
                    <a:pt x="17" y="173"/>
                  </a:cubicBezTo>
                  <a:cubicBezTo>
                    <a:pt x="32" y="225"/>
                    <a:pt x="71" y="256"/>
                    <a:pt x="113" y="256"/>
                  </a:cubicBezTo>
                  <a:cubicBezTo>
                    <a:pt x="127" y="256"/>
                    <a:pt x="143" y="252"/>
                    <a:pt x="157" y="244"/>
                  </a:cubicBezTo>
                  <a:cubicBezTo>
                    <a:pt x="223" y="227"/>
                    <a:pt x="260" y="141"/>
                    <a:pt x="243" y="70"/>
                  </a:cubicBezTo>
                  <a:cubicBezTo>
                    <a:pt x="223" y="54"/>
                    <a:pt x="223" y="37"/>
                    <a:pt x="206" y="21"/>
                  </a:cubicBezTo>
                  <a:cubicBezTo>
                    <a:pt x="206" y="21"/>
                    <a:pt x="190" y="21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4144575" y="2776350"/>
              <a:ext cx="6125" cy="6725"/>
            </a:xfrm>
            <a:custGeom>
              <a:avLst/>
              <a:gdLst/>
              <a:ahLst/>
              <a:cxnLst/>
              <a:rect l="l" t="t" r="r" b="b"/>
              <a:pathLst>
                <a:path w="245" h="269" extrusionOk="0">
                  <a:moveTo>
                    <a:pt x="138" y="0"/>
                  </a:moveTo>
                  <a:cubicBezTo>
                    <a:pt x="123" y="0"/>
                    <a:pt x="106" y="5"/>
                    <a:pt x="87" y="13"/>
                  </a:cubicBezTo>
                  <a:cubicBezTo>
                    <a:pt x="71" y="29"/>
                    <a:pt x="38" y="50"/>
                    <a:pt x="21" y="83"/>
                  </a:cubicBezTo>
                  <a:cubicBezTo>
                    <a:pt x="1" y="116"/>
                    <a:pt x="1" y="153"/>
                    <a:pt x="21" y="186"/>
                  </a:cubicBezTo>
                  <a:cubicBezTo>
                    <a:pt x="21" y="219"/>
                    <a:pt x="38" y="235"/>
                    <a:pt x="71" y="256"/>
                  </a:cubicBezTo>
                  <a:cubicBezTo>
                    <a:pt x="79" y="264"/>
                    <a:pt x="93" y="268"/>
                    <a:pt x="108" y="268"/>
                  </a:cubicBezTo>
                  <a:cubicBezTo>
                    <a:pt x="123" y="268"/>
                    <a:pt x="141" y="264"/>
                    <a:pt x="157" y="256"/>
                  </a:cubicBezTo>
                  <a:cubicBezTo>
                    <a:pt x="207" y="235"/>
                    <a:pt x="244" y="153"/>
                    <a:pt x="228" y="83"/>
                  </a:cubicBezTo>
                  <a:cubicBezTo>
                    <a:pt x="228" y="66"/>
                    <a:pt x="228" y="50"/>
                    <a:pt x="207" y="29"/>
                  </a:cubicBezTo>
                  <a:cubicBezTo>
                    <a:pt x="190" y="29"/>
                    <a:pt x="190" y="29"/>
                    <a:pt x="174" y="13"/>
                  </a:cubicBezTo>
                  <a:cubicBezTo>
                    <a:pt x="166" y="5"/>
                    <a:pt x="153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4143750" y="2759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7" y="1"/>
                  </a:moveTo>
                  <a:cubicBezTo>
                    <a:pt x="87" y="1"/>
                    <a:pt x="34" y="38"/>
                    <a:pt x="17" y="104"/>
                  </a:cubicBezTo>
                  <a:cubicBezTo>
                    <a:pt x="1" y="158"/>
                    <a:pt x="17" y="190"/>
                    <a:pt x="34" y="228"/>
                  </a:cubicBezTo>
                  <a:cubicBezTo>
                    <a:pt x="54" y="244"/>
                    <a:pt x="71" y="261"/>
                    <a:pt x="87" y="261"/>
                  </a:cubicBezTo>
                  <a:cubicBezTo>
                    <a:pt x="120" y="261"/>
                    <a:pt x="157" y="261"/>
                    <a:pt x="174" y="244"/>
                  </a:cubicBezTo>
                  <a:cubicBezTo>
                    <a:pt x="207" y="207"/>
                    <a:pt x="223" y="190"/>
                    <a:pt x="223" y="158"/>
                  </a:cubicBezTo>
                  <a:cubicBezTo>
                    <a:pt x="240" y="125"/>
                    <a:pt x="240" y="87"/>
                    <a:pt x="223" y="54"/>
                  </a:cubicBezTo>
                  <a:cubicBezTo>
                    <a:pt x="207" y="54"/>
                    <a:pt x="207" y="38"/>
                    <a:pt x="207" y="38"/>
                  </a:cubicBezTo>
                  <a:lnTo>
                    <a:pt x="190" y="21"/>
                  </a:lnTo>
                  <a:cubicBezTo>
                    <a:pt x="174" y="21"/>
                    <a:pt x="15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4163950" y="2839950"/>
              <a:ext cx="6025" cy="6300"/>
            </a:xfrm>
            <a:custGeom>
              <a:avLst/>
              <a:gdLst/>
              <a:ahLst/>
              <a:cxnLst/>
              <a:rect l="l" t="t" r="r" b="b"/>
              <a:pathLst>
                <a:path w="241" h="252" extrusionOk="0">
                  <a:moveTo>
                    <a:pt x="140" y="0"/>
                  </a:moveTo>
                  <a:cubicBezTo>
                    <a:pt x="125" y="0"/>
                    <a:pt x="112" y="4"/>
                    <a:pt x="104" y="13"/>
                  </a:cubicBezTo>
                  <a:cubicBezTo>
                    <a:pt x="34" y="29"/>
                    <a:pt x="1" y="116"/>
                    <a:pt x="17" y="165"/>
                  </a:cubicBezTo>
                  <a:cubicBezTo>
                    <a:pt x="17" y="202"/>
                    <a:pt x="50" y="235"/>
                    <a:pt x="71" y="235"/>
                  </a:cubicBezTo>
                  <a:cubicBezTo>
                    <a:pt x="104" y="252"/>
                    <a:pt x="120" y="252"/>
                    <a:pt x="153" y="252"/>
                  </a:cubicBezTo>
                  <a:cubicBezTo>
                    <a:pt x="191" y="235"/>
                    <a:pt x="207" y="202"/>
                    <a:pt x="224" y="186"/>
                  </a:cubicBezTo>
                  <a:cubicBezTo>
                    <a:pt x="240" y="149"/>
                    <a:pt x="240" y="116"/>
                    <a:pt x="240" y="83"/>
                  </a:cubicBezTo>
                  <a:cubicBezTo>
                    <a:pt x="224" y="62"/>
                    <a:pt x="224" y="46"/>
                    <a:pt x="207" y="29"/>
                  </a:cubicBezTo>
                  <a:cubicBezTo>
                    <a:pt x="207" y="13"/>
                    <a:pt x="191" y="13"/>
                    <a:pt x="191" y="13"/>
                  </a:cubicBezTo>
                  <a:cubicBezTo>
                    <a:pt x="172" y="4"/>
                    <a:pt x="154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4143350" y="28212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5" y="1"/>
                  </a:moveTo>
                  <a:cubicBezTo>
                    <a:pt x="72" y="1"/>
                    <a:pt x="31" y="48"/>
                    <a:pt x="17" y="108"/>
                  </a:cubicBezTo>
                  <a:cubicBezTo>
                    <a:pt x="0" y="141"/>
                    <a:pt x="17" y="174"/>
                    <a:pt x="33" y="211"/>
                  </a:cubicBezTo>
                  <a:cubicBezTo>
                    <a:pt x="50" y="228"/>
                    <a:pt x="70" y="244"/>
                    <a:pt x="103" y="261"/>
                  </a:cubicBezTo>
                  <a:cubicBezTo>
                    <a:pt x="153" y="261"/>
                    <a:pt x="223" y="211"/>
                    <a:pt x="239" y="141"/>
                  </a:cubicBezTo>
                  <a:cubicBezTo>
                    <a:pt x="239" y="108"/>
                    <a:pt x="239" y="71"/>
                    <a:pt x="223" y="55"/>
                  </a:cubicBezTo>
                  <a:cubicBezTo>
                    <a:pt x="223" y="38"/>
                    <a:pt x="206" y="38"/>
                    <a:pt x="206" y="22"/>
                  </a:cubicBezTo>
                  <a:cubicBezTo>
                    <a:pt x="190" y="5"/>
                    <a:pt x="173" y="5"/>
                    <a:pt x="153" y="5"/>
                  </a:cubicBezTo>
                  <a:cubicBezTo>
                    <a:pt x="143" y="2"/>
                    <a:pt x="134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4186750" y="2765850"/>
              <a:ext cx="5575" cy="6200"/>
            </a:xfrm>
            <a:custGeom>
              <a:avLst/>
              <a:gdLst/>
              <a:ahLst/>
              <a:cxnLst/>
              <a:rect l="l" t="t" r="r" b="b"/>
              <a:pathLst>
                <a:path w="223" h="248" extrusionOk="0">
                  <a:moveTo>
                    <a:pt x="110" y="1"/>
                  </a:moveTo>
                  <a:cubicBezTo>
                    <a:pt x="54" y="1"/>
                    <a:pt x="14" y="46"/>
                    <a:pt x="0" y="107"/>
                  </a:cubicBezTo>
                  <a:cubicBezTo>
                    <a:pt x="0" y="140"/>
                    <a:pt x="0" y="177"/>
                    <a:pt x="17" y="194"/>
                  </a:cubicBezTo>
                  <a:cubicBezTo>
                    <a:pt x="33" y="227"/>
                    <a:pt x="50" y="243"/>
                    <a:pt x="87" y="243"/>
                  </a:cubicBezTo>
                  <a:cubicBezTo>
                    <a:pt x="94" y="246"/>
                    <a:pt x="102" y="248"/>
                    <a:pt x="110" y="248"/>
                  </a:cubicBezTo>
                  <a:cubicBezTo>
                    <a:pt x="156" y="248"/>
                    <a:pt x="209" y="200"/>
                    <a:pt x="223" y="140"/>
                  </a:cubicBezTo>
                  <a:cubicBezTo>
                    <a:pt x="223" y="107"/>
                    <a:pt x="223" y="74"/>
                    <a:pt x="206" y="58"/>
                  </a:cubicBezTo>
                  <a:cubicBezTo>
                    <a:pt x="206" y="37"/>
                    <a:pt x="190" y="37"/>
                    <a:pt x="190" y="21"/>
                  </a:cubicBezTo>
                  <a:cubicBezTo>
                    <a:pt x="169" y="4"/>
                    <a:pt x="153" y="4"/>
                    <a:pt x="136" y="4"/>
                  </a:cubicBezTo>
                  <a:cubicBezTo>
                    <a:pt x="127" y="2"/>
                    <a:pt x="118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4178600" y="2733400"/>
              <a:ext cx="6400" cy="6375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145" y="0"/>
                  </a:moveTo>
                  <a:cubicBezTo>
                    <a:pt x="132" y="0"/>
                    <a:pt x="120" y="5"/>
                    <a:pt x="103" y="16"/>
                  </a:cubicBezTo>
                  <a:cubicBezTo>
                    <a:pt x="33" y="32"/>
                    <a:pt x="0" y="119"/>
                    <a:pt x="17" y="185"/>
                  </a:cubicBezTo>
                  <a:cubicBezTo>
                    <a:pt x="33" y="201"/>
                    <a:pt x="50" y="238"/>
                    <a:pt x="66" y="255"/>
                  </a:cubicBezTo>
                  <a:lnTo>
                    <a:pt x="153" y="255"/>
                  </a:lnTo>
                  <a:cubicBezTo>
                    <a:pt x="186" y="238"/>
                    <a:pt x="223" y="222"/>
                    <a:pt x="223" y="185"/>
                  </a:cubicBezTo>
                  <a:cubicBezTo>
                    <a:pt x="239" y="152"/>
                    <a:pt x="256" y="119"/>
                    <a:pt x="239" y="82"/>
                  </a:cubicBezTo>
                  <a:cubicBezTo>
                    <a:pt x="239" y="65"/>
                    <a:pt x="223" y="49"/>
                    <a:pt x="206" y="32"/>
                  </a:cubicBezTo>
                  <a:lnTo>
                    <a:pt x="186" y="16"/>
                  </a:lnTo>
                  <a:cubicBezTo>
                    <a:pt x="169" y="5"/>
                    <a:pt x="157" y="0"/>
                    <a:pt x="1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4184575" y="27047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0" y="1"/>
                  </a:moveTo>
                  <a:cubicBezTo>
                    <a:pt x="99" y="1"/>
                    <a:pt x="70" y="14"/>
                    <a:pt x="50" y="43"/>
                  </a:cubicBezTo>
                  <a:cubicBezTo>
                    <a:pt x="0" y="109"/>
                    <a:pt x="0" y="179"/>
                    <a:pt x="50" y="233"/>
                  </a:cubicBezTo>
                  <a:cubicBezTo>
                    <a:pt x="50" y="233"/>
                    <a:pt x="71" y="250"/>
                    <a:pt x="87" y="250"/>
                  </a:cubicBezTo>
                  <a:cubicBezTo>
                    <a:pt x="100" y="254"/>
                    <a:pt x="112" y="256"/>
                    <a:pt x="124" y="256"/>
                  </a:cubicBezTo>
                  <a:cubicBezTo>
                    <a:pt x="156" y="256"/>
                    <a:pt x="182" y="240"/>
                    <a:pt x="207" y="212"/>
                  </a:cubicBezTo>
                  <a:cubicBezTo>
                    <a:pt x="240" y="163"/>
                    <a:pt x="240" y="109"/>
                    <a:pt x="240" y="76"/>
                  </a:cubicBezTo>
                  <a:cubicBezTo>
                    <a:pt x="223" y="60"/>
                    <a:pt x="223" y="43"/>
                    <a:pt x="207" y="27"/>
                  </a:cubicBezTo>
                  <a:cubicBezTo>
                    <a:pt x="182" y="10"/>
                    <a:pt x="155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4173850" y="27788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53" y="0"/>
                  </a:moveTo>
                  <a:cubicBezTo>
                    <a:pt x="87" y="0"/>
                    <a:pt x="17" y="54"/>
                    <a:pt x="17" y="120"/>
                  </a:cubicBezTo>
                  <a:cubicBezTo>
                    <a:pt x="1" y="157"/>
                    <a:pt x="1" y="190"/>
                    <a:pt x="17" y="207"/>
                  </a:cubicBezTo>
                  <a:cubicBezTo>
                    <a:pt x="34" y="240"/>
                    <a:pt x="67" y="260"/>
                    <a:pt x="87" y="260"/>
                  </a:cubicBezTo>
                  <a:cubicBezTo>
                    <a:pt x="95" y="262"/>
                    <a:pt x="103" y="263"/>
                    <a:pt x="111" y="263"/>
                  </a:cubicBezTo>
                  <a:cubicBezTo>
                    <a:pt x="166" y="263"/>
                    <a:pt x="209" y="215"/>
                    <a:pt x="223" y="157"/>
                  </a:cubicBezTo>
                  <a:cubicBezTo>
                    <a:pt x="240" y="120"/>
                    <a:pt x="223" y="87"/>
                    <a:pt x="223" y="54"/>
                  </a:cubicBezTo>
                  <a:cubicBezTo>
                    <a:pt x="207" y="54"/>
                    <a:pt x="207" y="33"/>
                    <a:pt x="207" y="33"/>
                  </a:cubicBezTo>
                  <a:cubicBezTo>
                    <a:pt x="19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4171700" y="2762375"/>
              <a:ext cx="6400" cy="6500"/>
            </a:xfrm>
            <a:custGeom>
              <a:avLst/>
              <a:gdLst/>
              <a:ahLst/>
              <a:cxnLst/>
              <a:rect l="l" t="t" r="r" b="b"/>
              <a:pathLst>
                <a:path w="256" h="260" extrusionOk="0">
                  <a:moveTo>
                    <a:pt x="130" y="1"/>
                  </a:moveTo>
                  <a:cubicBezTo>
                    <a:pt x="99" y="1"/>
                    <a:pt x="70" y="13"/>
                    <a:pt x="50" y="40"/>
                  </a:cubicBezTo>
                  <a:cubicBezTo>
                    <a:pt x="0" y="110"/>
                    <a:pt x="0" y="176"/>
                    <a:pt x="50" y="230"/>
                  </a:cubicBezTo>
                  <a:cubicBezTo>
                    <a:pt x="65" y="250"/>
                    <a:pt x="89" y="260"/>
                    <a:pt x="115" y="260"/>
                  </a:cubicBezTo>
                  <a:cubicBezTo>
                    <a:pt x="150" y="260"/>
                    <a:pt x="187" y="242"/>
                    <a:pt x="206" y="213"/>
                  </a:cubicBezTo>
                  <a:cubicBezTo>
                    <a:pt x="256" y="160"/>
                    <a:pt x="256" y="73"/>
                    <a:pt x="206" y="24"/>
                  </a:cubicBezTo>
                  <a:cubicBezTo>
                    <a:pt x="182" y="9"/>
                    <a:pt x="156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4167775" y="2793975"/>
              <a:ext cx="6525" cy="6300"/>
            </a:xfrm>
            <a:custGeom>
              <a:avLst/>
              <a:gdLst/>
              <a:ahLst/>
              <a:cxnLst/>
              <a:rect l="l" t="t" r="r" b="b"/>
              <a:pathLst>
                <a:path w="261" h="252" extrusionOk="0">
                  <a:moveTo>
                    <a:pt x="142" y="0"/>
                  </a:moveTo>
                  <a:cubicBezTo>
                    <a:pt x="127" y="0"/>
                    <a:pt x="114" y="5"/>
                    <a:pt x="103" y="13"/>
                  </a:cubicBezTo>
                  <a:cubicBezTo>
                    <a:pt x="38" y="29"/>
                    <a:pt x="0" y="116"/>
                    <a:pt x="21" y="186"/>
                  </a:cubicBezTo>
                  <a:cubicBezTo>
                    <a:pt x="21" y="203"/>
                    <a:pt x="54" y="236"/>
                    <a:pt x="71" y="252"/>
                  </a:cubicBezTo>
                  <a:lnTo>
                    <a:pt x="157" y="252"/>
                  </a:lnTo>
                  <a:cubicBezTo>
                    <a:pt x="227" y="219"/>
                    <a:pt x="260" y="149"/>
                    <a:pt x="244" y="83"/>
                  </a:cubicBezTo>
                  <a:cubicBezTo>
                    <a:pt x="227" y="66"/>
                    <a:pt x="227" y="46"/>
                    <a:pt x="207" y="29"/>
                  </a:cubicBezTo>
                  <a:lnTo>
                    <a:pt x="190" y="13"/>
                  </a:lnTo>
                  <a:cubicBezTo>
                    <a:pt x="174" y="5"/>
                    <a:pt x="157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4184150" y="2750150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35" y="0"/>
                  </a:moveTo>
                  <a:cubicBezTo>
                    <a:pt x="100" y="0"/>
                    <a:pt x="65" y="18"/>
                    <a:pt x="34" y="47"/>
                  </a:cubicBezTo>
                  <a:cubicBezTo>
                    <a:pt x="1" y="100"/>
                    <a:pt x="1" y="187"/>
                    <a:pt x="50" y="236"/>
                  </a:cubicBezTo>
                  <a:cubicBezTo>
                    <a:pt x="66" y="252"/>
                    <a:pt x="87" y="261"/>
                    <a:pt x="110" y="261"/>
                  </a:cubicBezTo>
                  <a:cubicBezTo>
                    <a:pt x="141" y="261"/>
                    <a:pt x="176" y="244"/>
                    <a:pt x="207" y="203"/>
                  </a:cubicBezTo>
                  <a:cubicBezTo>
                    <a:pt x="240" y="150"/>
                    <a:pt x="240" y="84"/>
                    <a:pt x="207" y="30"/>
                  </a:cubicBezTo>
                  <a:cubicBezTo>
                    <a:pt x="185" y="9"/>
                    <a:pt x="160" y="0"/>
                    <a:pt x="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4176850" y="2716650"/>
              <a:ext cx="6000" cy="6200"/>
            </a:xfrm>
            <a:custGeom>
              <a:avLst/>
              <a:gdLst/>
              <a:ahLst/>
              <a:cxnLst/>
              <a:rect l="l" t="t" r="r" b="b"/>
              <a:pathLst>
                <a:path w="240" h="248" extrusionOk="0">
                  <a:moveTo>
                    <a:pt x="134" y="0"/>
                  </a:moveTo>
                  <a:cubicBezTo>
                    <a:pt x="100" y="0"/>
                    <a:pt x="64" y="18"/>
                    <a:pt x="33" y="47"/>
                  </a:cubicBezTo>
                  <a:cubicBezTo>
                    <a:pt x="33" y="67"/>
                    <a:pt x="17" y="84"/>
                    <a:pt x="17" y="100"/>
                  </a:cubicBezTo>
                  <a:cubicBezTo>
                    <a:pt x="0" y="150"/>
                    <a:pt x="17" y="203"/>
                    <a:pt x="33" y="220"/>
                  </a:cubicBezTo>
                  <a:cubicBezTo>
                    <a:pt x="55" y="239"/>
                    <a:pt x="81" y="247"/>
                    <a:pt x="105" y="247"/>
                  </a:cubicBezTo>
                  <a:cubicBezTo>
                    <a:pt x="123" y="247"/>
                    <a:pt x="139" y="243"/>
                    <a:pt x="153" y="236"/>
                  </a:cubicBezTo>
                  <a:cubicBezTo>
                    <a:pt x="173" y="236"/>
                    <a:pt x="190" y="220"/>
                    <a:pt x="206" y="203"/>
                  </a:cubicBezTo>
                  <a:cubicBezTo>
                    <a:pt x="239" y="150"/>
                    <a:pt x="239" y="67"/>
                    <a:pt x="206" y="30"/>
                  </a:cubicBezTo>
                  <a:cubicBezTo>
                    <a:pt x="184" y="9"/>
                    <a:pt x="159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4187975" y="2781275"/>
              <a:ext cx="6525" cy="6550"/>
            </a:xfrm>
            <a:custGeom>
              <a:avLst/>
              <a:gdLst/>
              <a:ahLst/>
              <a:cxnLst/>
              <a:rect l="l" t="t" r="r" b="b"/>
              <a:pathLst>
                <a:path w="261" h="262" extrusionOk="0">
                  <a:moveTo>
                    <a:pt x="152" y="1"/>
                  </a:moveTo>
                  <a:cubicBezTo>
                    <a:pt x="120" y="1"/>
                    <a:pt x="83" y="18"/>
                    <a:pt x="54" y="59"/>
                  </a:cubicBezTo>
                  <a:cubicBezTo>
                    <a:pt x="1" y="109"/>
                    <a:pt x="1" y="179"/>
                    <a:pt x="54" y="228"/>
                  </a:cubicBezTo>
                  <a:cubicBezTo>
                    <a:pt x="75" y="251"/>
                    <a:pt x="100" y="261"/>
                    <a:pt x="124" y="261"/>
                  </a:cubicBezTo>
                  <a:cubicBezTo>
                    <a:pt x="156" y="261"/>
                    <a:pt x="188" y="242"/>
                    <a:pt x="207" y="212"/>
                  </a:cubicBezTo>
                  <a:cubicBezTo>
                    <a:pt x="260" y="162"/>
                    <a:pt x="260" y="76"/>
                    <a:pt x="207" y="22"/>
                  </a:cubicBezTo>
                  <a:cubicBezTo>
                    <a:pt x="193" y="9"/>
                    <a:pt x="174" y="1"/>
                    <a:pt x="1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4181175" y="27956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53" y="0"/>
                  </a:moveTo>
                  <a:cubicBezTo>
                    <a:pt x="83" y="0"/>
                    <a:pt x="33" y="50"/>
                    <a:pt x="17" y="120"/>
                  </a:cubicBezTo>
                  <a:cubicBezTo>
                    <a:pt x="0" y="153"/>
                    <a:pt x="17" y="186"/>
                    <a:pt x="17" y="207"/>
                  </a:cubicBezTo>
                  <a:cubicBezTo>
                    <a:pt x="33" y="240"/>
                    <a:pt x="66" y="256"/>
                    <a:pt x="83" y="256"/>
                  </a:cubicBezTo>
                  <a:cubicBezTo>
                    <a:pt x="92" y="258"/>
                    <a:pt x="101" y="259"/>
                    <a:pt x="110" y="259"/>
                  </a:cubicBezTo>
                  <a:cubicBezTo>
                    <a:pt x="170" y="259"/>
                    <a:pt x="225" y="214"/>
                    <a:pt x="240" y="153"/>
                  </a:cubicBezTo>
                  <a:cubicBezTo>
                    <a:pt x="240" y="120"/>
                    <a:pt x="240" y="83"/>
                    <a:pt x="223" y="50"/>
                  </a:cubicBezTo>
                  <a:lnTo>
                    <a:pt x="207" y="33"/>
                  </a:lnTo>
                  <a:cubicBezTo>
                    <a:pt x="186" y="17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4186325" y="2811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7" y="1"/>
                  </a:moveTo>
                  <a:cubicBezTo>
                    <a:pt x="120" y="1"/>
                    <a:pt x="83" y="1"/>
                    <a:pt x="50" y="34"/>
                  </a:cubicBezTo>
                  <a:cubicBezTo>
                    <a:pt x="34" y="50"/>
                    <a:pt x="17" y="71"/>
                    <a:pt x="1" y="104"/>
                  </a:cubicBezTo>
                  <a:cubicBezTo>
                    <a:pt x="1" y="137"/>
                    <a:pt x="1" y="174"/>
                    <a:pt x="17" y="207"/>
                  </a:cubicBezTo>
                  <a:cubicBezTo>
                    <a:pt x="34" y="240"/>
                    <a:pt x="50" y="257"/>
                    <a:pt x="83" y="257"/>
                  </a:cubicBezTo>
                  <a:cubicBezTo>
                    <a:pt x="153" y="257"/>
                    <a:pt x="207" y="224"/>
                    <a:pt x="223" y="153"/>
                  </a:cubicBezTo>
                  <a:cubicBezTo>
                    <a:pt x="240" y="120"/>
                    <a:pt x="223" y="87"/>
                    <a:pt x="207" y="50"/>
                  </a:cubicBezTo>
                  <a:cubicBezTo>
                    <a:pt x="207" y="50"/>
                    <a:pt x="207" y="34"/>
                    <a:pt x="186" y="34"/>
                  </a:cubicBezTo>
                  <a:cubicBezTo>
                    <a:pt x="186" y="17"/>
                    <a:pt x="170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4176850" y="2843125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38" y="0"/>
                  </a:moveTo>
                  <a:cubicBezTo>
                    <a:pt x="104" y="0"/>
                    <a:pt x="72" y="17"/>
                    <a:pt x="50" y="59"/>
                  </a:cubicBezTo>
                  <a:cubicBezTo>
                    <a:pt x="0" y="108"/>
                    <a:pt x="0" y="178"/>
                    <a:pt x="50" y="228"/>
                  </a:cubicBezTo>
                  <a:cubicBezTo>
                    <a:pt x="50" y="244"/>
                    <a:pt x="70" y="244"/>
                    <a:pt x="87" y="244"/>
                  </a:cubicBezTo>
                  <a:cubicBezTo>
                    <a:pt x="96" y="250"/>
                    <a:pt x="107" y="253"/>
                    <a:pt x="118" y="253"/>
                  </a:cubicBezTo>
                  <a:cubicBezTo>
                    <a:pt x="148" y="253"/>
                    <a:pt x="183" y="235"/>
                    <a:pt x="206" y="211"/>
                  </a:cubicBezTo>
                  <a:cubicBezTo>
                    <a:pt x="239" y="178"/>
                    <a:pt x="239" y="108"/>
                    <a:pt x="223" y="75"/>
                  </a:cubicBezTo>
                  <a:cubicBezTo>
                    <a:pt x="223" y="59"/>
                    <a:pt x="223" y="38"/>
                    <a:pt x="206" y="22"/>
                  </a:cubicBezTo>
                  <a:cubicBezTo>
                    <a:pt x="185" y="8"/>
                    <a:pt x="161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4169525" y="27458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5" y="0"/>
                  </a:moveTo>
                  <a:cubicBezTo>
                    <a:pt x="101" y="0"/>
                    <a:pt x="64" y="19"/>
                    <a:pt x="33" y="50"/>
                  </a:cubicBezTo>
                  <a:cubicBezTo>
                    <a:pt x="1" y="99"/>
                    <a:pt x="1" y="186"/>
                    <a:pt x="33" y="239"/>
                  </a:cubicBezTo>
                  <a:cubicBezTo>
                    <a:pt x="55" y="253"/>
                    <a:pt x="80" y="261"/>
                    <a:pt x="105" y="261"/>
                  </a:cubicBezTo>
                  <a:cubicBezTo>
                    <a:pt x="141" y="261"/>
                    <a:pt x="177" y="244"/>
                    <a:pt x="207" y="202"/>
                  </a:cubicBezTo>
                  <a:cubicBezTo>
                    <a:pt x="240" y="153"/>
                    <a:pt x="240" y="66"/>
                    <a:pt x="207" y="33"/>
                  </a:cubicBezTo>
                  <a:cubicBezTo>
                    <a:pt x="186" y="10"/>
                    <a:pt x="161" y="0"/>
                    <a:pt x="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4175500" y="28281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32" y="0"/>
                  </a:moveTo>
                  <a:cubicBezTo>
                    <a:pt x="75" y="0"/>
                    <a:pt x="36" y="49"/>
                    <a:pt x="21" y="106"/>
                  </a:cubicBezTo>
                  <a:cubicBezTo>
                    <a:pt x="1" y="143"/>
                    <a:pt x="21" y="176"/>
                    <a:pt x="38" y="209"/>
                  </a:cubicBezTo>
                  <a:cubicBezTo>
                    <a:pt x="38" y="226"/>
                    <a:pt x="71" y="247"/>
                    <a:pt x="104" y="263"/>
                  </a:cubicBezTo>
                  <a:cubicBezTo>
                    <a:pt x="124" y="263"/>
                    <a:pt x="157" y="247"/>
                    <a:pt x="190" y="226"/>
                  </a:cubicBezTo>
                  <a:cubicBezTo>
                    <a:pt x="207" y="209"/>
                    <a:pt x="227" y="176"/>
                    <a:pt x="244" y="143"/>
                  </a:cubicBezTo>
                  <a:cubicBezTo>
                    <a:pt x="244" y="106"/>
                    <a:pt x="244" y="73"/>
                    <a:pt x="227" y="57"/>
                  </a:cubicBezTo>
                  <a:cubicBezTo>
                    <a:pt x="227" y="40"/>
                    <a:pt x="207" y="40"/>
                    <a:pt x="207" y="20"/>
                  </a:cubicBezTo>
                  <a:cubicBezTo>
                    <a:pt x="190" y="20"/>
                    <a:pt x="174" y="3"/>
                    <a:pt x="157" y="3"/>
                  </a:cubicBezTo>
                  <a:cubicBezTo>
                    <a:pt x="149" y="1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4171700" y="270152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03" y="0"/>
                  </a:moveTo>
                  <a:cubicBezTo>
                    <a:pt x="33" y="33"/>
                    <a:pt x="0" y="103"/>
                    <a:pt x="17" y="173"/>
                  </a:cubicBezTo>
                  <a:cubicBezTo>
                    <a:pt x="33" y="206"/>
                    <a:pt x="50" y="223"/>
                    <a:pt x="70" y="239"/>
                  </a:cubicBezTo>
                  <a:cubicBezTo>
                    <a:pt x="87" y="250"/>
                    <a:pt x="99" y="255"/>
                    <a:pt x="111" y="255"/>
                  </a:cubicBezTo>
                  <a:cubicBezTo>
                    <a:pt x="124" y="255"/>
                    <a:pt x="136" y="250"/>
                    <a:pt x="153" y="239"/>
                  </a:cubicBezTo>
                  <a:cubicBezTo>
                    <a:pt x="190" y="239"/>
                    <a:pt x="206" y="206"/>
                    <a:pt x="223" y="173"/>
                  </a:cubicBezTo>
                  <a:cubicBezTo>
                    <a:pt x="239" y="157"/>
                    <a:pt x="239" y="120"/>
                    <a:pt x="239" y="87"/>
                  </a:cubicBezTo>
                  <a:cubicBezTo>
                    <a:pt x="223" y="54"/>
                    <a:pt x="223" y="33"/>
                    <a:pt x="206" y="33"/>
                  </a:cubicBezTo>
                  <a:cubicBezTo>
                    <a:pt x="206" y="17"/>
                    <a:pt x="190" y="17"/>
                    <a:pt x="190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4172100" y="28136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87" y="1"/>
                  </a:moveTo>
                  <a:cubicBezTo>
                    <a:pt x="71" y="17"/>
                    <a:pt x="34" y="34"/>
                    <a:pt x="17" y="67"/>
                  </a:cubicBezTo>
                  <a:cubicBezTo>
                    <a:pt x="1" y="104"/>
                    <a:pt x="1" y="137"/>
                    <a:pt x="17" y="170"/>
                  </a:cubicBezTo>
                  <a:cubicBezTo>
                    <a:pt x="29" y="221"/>
                    <a:pt x="61" y="253"/>
                    <a:pt x="105" y="253"/>
                  </a:cubicBezTo>
                  <a:cubicBezTo>
                    <a:pt x="121" y="253"/>
                    <a:pt x="139" y="249"/>
                    <a:pt x="157" y="240"/>
                  </a:cubicBezTo>
                  <a:cubicBezTo>
                    <a:pt x="207" y="224"/>
                    <a:pt x="240" y="137"/>
                    <a:pt x="223" y="83"/>
                  </a:cubicBezTo>
                  <a:cubicBezTo>
                    <a:pt x="223" y="50"/>
                    <a:pt x="207" y="34"/>
                    <a:pt x="207" y="17"/>
                  </a:cubicBezTo>
                  <a:cubicBezTo>
                    <a:pt x="190" y="17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4085825" y="2812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0"/>
                  </a:moveTo>
                  <a:cubicBezTo>
                    <a:pt x="83" y="0"/>
                    <a:pt x="17" y="33"/>
                    <a:pt x="17" y="103"/>
                  </a:cubicBezTo>
                  <a:cubicBezTo>
                    <a:pt x="1" y="136"/>
                    <a:pt x="1" y="174"/>
                    <a:pt x="17" y="207"/>
                  </a:cubicBezTo>
                  <a:cubicBezTo>
                    <a:pt x="34" y="240"/>
                    <a:pt x="67" y="260"/>
                    <a:pt x="83" y="260"/>
                  </a:cubicBezTo>
                  <a:cubicBezTo>
                    <a:pt x="153" y="260"/>
                    <a:pt x="207" y="223"/>
                    <a:pt x="223" y="157"/>
                  </a:cubicBezTo>
                  <a:cubicBezTo>
                    <a:pt x="240" y="120"/>
                    <a:pt x="240" y="87"/>
                    <a:pt x="223" y="54"/>
                  </a:cubicBezTo>
                  <a:cubicBezTo>
                    <a:pt x="207" y="54"/>
                    <a:pt x="207" y="33"/>
                    <a:pt x="207" y="33"/>
                  </a:cubicBezTo>
                  <a:cubicBezTo>
                    <a:pt x="186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4193550" y="2845825"/>
              <a:ext cx="6100" cy="4750"/>
            </a:xfrm>
            <a:custGeom>
              <a:avLst/>
              <a:gdLst/>
              <a:ahLst/>
              <a:cxnLst/>
              <a:rect l="l" t="t" r="r" b="b"/>
              <a:pathLst>
                <a:path w="244" h="190" extrusionOk="0">
                  <a:moveTo>
                    <a:pt x="157" y="0"/>
                  </a:moveTo>
                  <a:cubicBezTo>
                    <a:pt x="87" y="0"/>
                    <a:pt x="21" y="54"/>
                    <a:pt x="21" y="120"/>
                  </a:cubicBezTo>
                  <a:cubicBezTo>
                    <a:pt x="0" y="136"/>
                    <a:pt x="0" y="173"/>
                    <a:pt x="21" y="190"/>
                  </a:cubicBezTo>
                  <a:lnTo>
                    <a:pt x="206" y="190"/>
                  </a:lnTo>
                  <a:cubicBezTo>
                    <a:pt x="227" y="190"/>
                    <a:pt x="227" y="173"/>
                    <a:pt x="227" y="157"/>
                  </a:cubicBezTo>
                  <a:cubicBezTo>
                    <a:pt x="243" y="103"/>
                    <a:pt x="227" y="70"/>
                    <a:pt x="190" y="33"/>
                  </a:cubicBezTo>
                  <a:cubicBezTo>
                    <a:pt x="190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4219300" y="277242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41" y="1"/>
                  </a:moveTo>
                  <a:cubicBezTo>
                    <a:pt x="125" y="1"/>
                    <a:pt x="87" y="1"/>
                    <a:pt x="54" y="17"/>
                  </a:cubicBezTo>
                  <a:cubicBezTo>
                    <a:pt x="38" y="34"/>
                    <a:pt x="21" y="67"/>
                    <a:pt x="1" y="104"/>
                  </a:cubicBezTo>
                  <a:cubicBezTo>
                    <a:pt x="1" y="137"/>
                    <a:pt x="1" y="170"/>
                    <a:pt x="21" y="207"/>
                  </a:cubicBezTo>
                  <a:cubicBezTo>
                    <a:pt x="38" y="223"/>
                    <a:pt x="54" y="240"/>
                    <a:pt x="87" y="256"/>
                  </a:cubicBezTo>
                  <a:cubicBezTo>
                    <a:pt x="158" y="256"/>
                    <a:pt x="207" y="207"/>
                    <a:pt x="228" y="137"/>
                  </a:cubicBezTo>
                  <a:cubicBezTo>
                    <a:pt x="244" y="104"/>
                    <a:pt x="228" y="67"/>
                    <a:pt x="207" y="50"/>
                  </a:cubicBezTo>
                  <a:cubicBezTo>
                    <a:pt x="207" y="34"/>
                    <a:pt x="207" y="34"/>
                    <a:pt x="191" y="17"/>
                  </a:cubicBezTo>
                  <a:cubicBezTo>
                    <a:pt x="174" y="17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4213325" y="28026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3" y="0"/>
                  </a:moveTo>
                  <a:cubicBezTo>
                    <a:pt x="123" y="0"/>
                    <a:pt x="113" y="2"/>
                    <a:pt x="104" y="7"/>
                  </a:cubicBezTo>
                  <a:cubicBezTo>
                    <a:pt x="87" y="7"/>
                    <a:pt x="54" y="28"/>
                    <a:pt x="34" y="44"/>
                  </a:cubicBezTo>
                  <a:cubicBezTo>
                    <a:pt x="17" y="77"/>
                    <a:pt x="17" y="94"/>
                    <a:pt x="1" y="131"/>
                  </a:cubicBezTo>
                  <a:cubicBezTo>
                    <a:pt x="1" y="164"/>
                    <a:pt x="17" y="197"/>
                    <a:pt x="34" y="234"/>
                  </a:cubicBezTo>
                  <a:cubicBezTo>
                    <a:pt x="57" y="248"/>
                    <a:pt x="84" y="256"/>
                    <a:pt x="111" y="256"/>
                  </a:cubicBezTo>
                  <a:cubicBezTo>
                    <a:pt x="145" y="256"/>
                    <a:pt x="179" y="243"/>
                    <a:pt x="207" y="213"/>
                  </a:cubicBezTo>
                  <a:cubicBezTo>
                    <a:pt x="240" y="147"/>
                    <a:pt x="240" y="77"/>
                    <a:pt x="207" y="28"/>
                  </a:cubicBezTo>
                  <a:cubicBezTo>
                    <a:pt x="183" y="13"/>
                    <a:pt x="158" y="0"/>
                    <a:pt x="1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4215075" y="28195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8" y="1"/>
                  </a:moveTo>
                  <a:cubicBezTo>
                    <a:pt x="74" y="1"/>
                    <a:pt x="32" y="46"/>
                    <a:pt x="17" y="107"/>
                  </a:cubicBezTo>
                  <a:cubicBezTo>
                    <a:pt x="1" y="140"/>
                    <a:pt x="17" y="177"/>
                    <a:pt x="34" y="210"/>
                  </a:cubicBezTo>
                  <a:cubicBezTo>
                    <a:pt x="34" y="227"/>
                    <a:pt x="67" y="243"/>
                    <a:pt x="104" y="260"/>
                  </a:cubicBezTo>
                  <a:cubicBezTo>
                    <a:pt x="153" y="260"/>
                    <a:pt x="223" y="210"/>
                    <a:pt x="240" y="140"/>
                  </a:cubicBezTo>
                  <a:cubicBezTo>
                    <a:pt x="240" y="107"/>
                    <a:pt x="240" y="74"/>
                    <a:pt x="223" y="54"/>
                  </a:cubicBezTo>
                  <a:cubicBezTo>
                    <a:pt x="223" y="37"/>
                    <a:pt x="207" y="37"/>
                    <a:pt x="207" y="21"/>
                  </a:cubicBezTo>
                  <a:cubicBezTo>
                    <a:pt x="190" y="21"/>
                    <a:pt x="170" y="4"/>
                    <a:pt x="153" y="4"/>
                  </a:cubicBezTo>
                  <a:cubicBezTo>
                    <a:pt x="145" y="2"/>
                    <a:pt x="136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4207775" y="27869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29" y="0"/>
                  </a:moveTo>
                  <a:cubicBezTo>
                    <a:pt x="74" y="0"/>
                    <a:pt x="31" y="48"/>
                    <a:pt x="17" y="106"/>
                  </a:cubicBezTo>
                  <a:cubicBezTo>
                    <a:pt x="0" y="143"/>
                    <a:pt x="17" y="176"/>
                    <a:pt x="17" y="209"/>
                  </a:cubicBezTo>
                  <a:cubicBezTo>
                    <a:pt x="33" y="226"/>
                    <a:pt x="70" y="246"/>
                    <a:pt x="87" y="263"/>
                  </a:cubicBezTo>
                  <a:cubicBezTo>
                    <a:pt x="153" y="263"/>
                    <a:pt x="223" y="209"/>
                    <a:pt x="223" y="143"/>
                  </a:cubicBezTo>
                  <a:cubicBezTo>
                    <a:pt x="239" y="106"/>
                    <a:pt x="239" y="73"/>
                    <a:pt x="223" y="57"/>
                  </a:cubicBezTo>
                  <a:cubicBezTo>
                    <a:pt x="206" y="40"/>
                    <a:pt x="206" y="40"/>
                    <a:pt x="206" y="20"/>
                  </a:cubicBezTo>
                  <a:cubicBezTo>
                    <a:pt x="190" y="20"/>
                    <a:pt x="173" y="3"/>
                    <a:pt x="153" y="3"/>
                  </a:cubicBezTo>
                  <a:cubicBezTo>
                    <a:pt x="144" y="1"/>
                    <a:pt x="136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3857725" y="2773600"/>
              <a:ext cx="6000" cy="6300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131" y="0"/>
                  </a:moveTo>
                  <a:cubicBezTo>
                    <a:pt x="74" y="0"/>
                    <a:pt x="32" y="45"/>
                    <a:pt x="17" y="106"/>
                  </a:cubicBezTo>
                  <a:cubicBezTo>
                    <a:pt x="1" y="176"/>
                    <a:pt x="34" y="242"/>
                    <a:pt x="104" y="242"/>
                  </a:cubicBezTo>
                  <a:cubicBezTo>
                    <a:pt x="109" y="249"/>
                    <a:pt x="116" y="251"/>
                    <a:pt x="123" y="251"/>
                  </a:cubicBezTo>
                  <a:cubicBezTo>
                    <a:pt x="142" y="251"/>
                    <a:pt x="167" y="237"/>
                    <a:pt x="190" y="226"/>
                  </a:cubicBezTo>
                  <a:cubicBezTo>
                    <a:pt x="207" y="209"/>
                    <a:pt x="223" y="176"/>
                    <a:pt x="240" y="139"/>
                  </a:cubicBezTo>
                  <a:cubicBezTo>
                    <a:pt x="240" y="106"/>
                    <a:pt x="240" y="73"/>
                    <a:pt x="223" y="57"/>
                  </a:cubicBezTo>
                  <a:cubicBezTo>
                    <a:pt x="223" y="36"/>
                    <a:pt x="207" y="36"/>
                    <a:pt x="207" y="20"/>
                  </a:cubicBezTo>
                  <a:cubicBezTo>
                    <a:pt x="190" y="3"/>
                    <a:pt x="174" y="3"/>
                    <a:pt x="157" y="3"/>
                  </a:cubicBezTo>
                  <a:cubicBezTo>
                    <a:pt x="148" y="1"/>
                    <a:pt x="139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3868875" y="2849500"/>
              <a:ext cx="4350" cy="1075"/>
            </a:xfrm>
            <a:custGeom>
              <a:avLst/>
              <a:gdLst/>
              <a:ahLst/>
              <a:cxnLst/>
              <a:rect l="l" t="t" r="r" b="b"/>
              <a:pathLst>
                <a:path w="174" h="43" extrusionOk="0">
                  <a:moveTo>
                    <a:pt x="94" y="0"/>
                  </a:moveTo>
                  <a:cubicBezTo>
                    <a:pt x="63" y="0"/>
                    <a:pt x="29" y="14"/>
                    <a:pt x="0" y="43"/>
                  </a:cubicBezTo>
                  <a:lnTo>
                    <a:pt x="173" y="43"/>
                  </a:lnTo>
                  <a:cubicBezTo>
                    <a:pt x="173" y="43"/>
                    <a:pt x="173" y="26"/>
                    <a:pt x="157" y="26"/>
                  </a:cubicBezTo>
                  <a:cubicBezTo>
                    <a:pt x="142" y="10"/>
                    <a:pt x="119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3856900" y="28192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53" y="1"/>
                  </a:moveTo>
                  <a:cubicBezTo>
                    <a:pt x="120" y="1"/>
                    <a:pt x="87" y="1"/>
                    <a:pt x="67" y="17"/>
                  </a:cubicBezTo>
                  <a:cubicBezTo>
                    <a:pt x="34" y="34"/>
                    <a:pt x="17" y="67"/>
                    <a:pt x="17" y="104"/>
                  </a:cubicBezTo>
                  <a:cubicBezTo>
                    <a:pt x="1" y="137"/>
                    <a:pt x="17" y="170"/>
                    <a:pt x="34" y="207"/>
                  </a:cubicBezTo>
                  <a:cubicBezTo>
                    <a:pt x="34" y="223"/>
                    <a:pt x="67" y="240"/>
                    <a:pt x="104" y="256"/>
                  </a:cubicBezTo>
                  <a:cubicBezTo>
                    <a:pt x="153" y="256"/>
                    <a:pt x="223" y="207"/>
                    <a:pt x="240" y="137"/>
                  </a:cubicBezTo>
                  <a:cubicBezTo>
                    <a:pt x="240" y="104"/>
                    <a:pt x="240" y="67"/>
                    <a:pt x="223" y="50"/>
                  </a:cubicBezTo>
                  <a:cubicBezTo>
                    <a:pt x="223" y="34"/>
                    <a:pt x="207" y="34"/>
                    <a:pt x="207" y="17"/>
                  </a:cubicBezTo>
                  <a:cubicBezTo>
                    <a:pt x="190" y="17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3868050" y="2740425"/>
              <a:ext cx="6500" cy="6400"/>
            </a:xfrm>
            <a:custGeom>
              <a:avLst/>
              <a:gdLst/>
              <a:ahLst/>
              <a:cxnLst/>
              <a:rect l="l" t="t" r="r" b="b"/>
              <a:pathLst>
                <a:path w="260" h="256" extrusionOk="0">
                  <a:moveTo>
                    <a:pt x="141" y="1"/>
                  </a:moveTo>
                  <a:cubicBezTo>
                    <a:pt x="107" y="1"/>
                    <a:pt x="72" y="14"/>
                    <a:pt x="54" y="44"/>
                  </a:cubicBezTo>
                  <a:cubicBezTo>
                    <a:pt x="0" y="93"/>
                    <a:pt x="0" y="180"/>
                    <a:pt x="54" y="229"/>
                  </a:cubicBezTo>
                  <a:cubicBezTo>
                    <a:pt x="76" y="246"/>
                    <a:pt x="103" y="256"/>
                    <a:pt x="128" y="256"/>
                  </a:cubicBezTo>
                  <a:cubicBezTo>
                    <a:pt x="159" y="256"/>
                    <a:pt x="188" y="242"/>
                    <a:pt x="206" y="213"/>
                  </a:cubicBezTo>
                  <a:cubicBezTo>
                    <a:pt x="260" y="147"/>
                    <a:pt x="260" y="77"/>
                    <a:pt x="206" y="23"/>
                  </a:cubicBezTo>
                  <a:cubicBezTo>
                    <a:pt x="192" y="9"/>
                    <a:pt x="16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3870625" y="26960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36" y="1"/>
                  </a:moveTo>
                  <a:cubicBezTo>
                    <a:pt x="121" y="1"/>
                    <a:pt x="103" y="5"/>
                    <a:pt x="87" y="13"/>
                  </a:cubicBezTo>
                  <a:cubicBezTo>
                    <a:pt x="33" y="30"/>
                    <a:pt x="0" y="116"/>
                    <a:pt x="17" y="170"/>
                  </a:cubicBezTo>
                  <a:cubicBezTo>
                    <a:pt x="17" y="203"/>
                    <a:pt x="33" y="236"/>
                    <a:pt x="70" y="236"/>
                  </a:cubicBezTo>
                  <a:cubicBezTo>
                    <a:pt x="87" y="252"/>
                    <a:pt x="120" y="252"/>
                    <a:pt x="157" y="252"/>
                  </a:cubicBezTo>
                  <a:cubicBezTo>
                    <a:pt x="190" y="236"/>
                    <a:pt x="206" y="203"/>
                    <a:pt x="223" y="186"/>
                  </a:cubicBezTo>
                  <a:cubicBezTo>
                    <a:pt x="239" y="149"/>
                    <a:pt x="239" y="116"/>
                    <a:pt x="223" y="83"/>
                  </a:cubicBezTo>
                  <a:cubicBezTo>
                    <a:pt x="223" y="67"/>
                    <a:pt x="206" y="46"/>
                    <a:pt x="206" y="30"/>
                  </a:cubicBezTo>
                  <a:cubicBezTo>
                    <a:pt x="190" y="13"/>
                    <a:pt x="190" y="13"/>
                    <a:pt x="173" y="13"/>
                  </a:cubicBezTo>
                  <a:cubicBezTo>
                    <a:pt x="165" y="5"/>
                    <a:pt x="152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3862875" y="2834375"/>
              <a:ext cx="6025" cy="6500"/>
            </a:xfrm>
            <a:custGeom>
              <a:avLst/>
              <a:gdLst/>
              <a:ahLst/>
              <a:cxnLst/>
              <a:rect l="l" t="t" r="r" b="b"/>
              <a:pathLst>
                <a:path w="241" h="260" extrusionOk="0">
                  <a:moveTo>
                    <a:pt x="137" y="1"/>
                  </a:moveTo>
                  <a:cubicBezTo>
                    <a:pt x="121" y="1"/>
                    <a:pt x="104" y="5"/>
                    <a:pt x="87" y="13"/>
                  </a:cubicBezTo>
                  <a:cubicBezTo>
                    <a:pt x="34" y="30"/>
                    <a:pt x="1" y="116"/>
                    <a:pt x="17" y="182"/>
                  </a:cubicBezTo>
                  <a:cubicBezTo>
                    <a:pt x="17" y="203"/>
                    <a:pt x="34" y="236"/>
                    <a:pt x="71" y="252"/>
                  </a:cubicBezTo>
                  <a:cubicBezTo>
                    <a:pt x="82" y="252"/>
                    <a:pt x="100" y="260"/>
                    <a:pt x="122" y="260"/>
                  </a:cubicBezTo>
                  <a:cubicBezTo>
                    <a:pt x="133" y="260"/>
                    <a:pt x="145" y="258"/>
                    <a:pt x="158" y="252"/>
                  </a:cubicBezTo>
                  <a:cubicBezTo>
                    <a:pt x="174" y="236"/>
                    <a:pt x="207" y="219"/>
                    <a:pt x="224" y="182"/>
                  </a:cubicBezTo>
                  <a:cubicBezTo>
                    <a:pt x="240" y="149"/>
                    <a:pt x="240" y="116"/>
                    <a:pt x="224" y="79"/>
                  </a:cubicBezTo>
                  <a:cubicBezTo>
                    <a:pt x="224" y="63"/>
                    <a:pt x="207" y="46"/>
                    <a:pt x="207" y="30"/>
                  </a:cubicBezTo>
                  <a:cubicBezTo>
                    <a:pt x="191" y="30"/>
                    <a:pt x="191" y="13"/>
                    <a:pt x="174" y="13"/>
                  </a:cubicBezTo>
                  <a:cubicBezTo>
                    <a:pt x="166" y="5"/>
                    <a:pt x="152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3882250" y="2686475"/>
              <a:ext cx="6025" cy="4350"/>
            </a:xfrm>
            <a:custGeom>
              <a:avLst/>
              <a:gdLst/>
              <a:ahLst/>
              <a:cxnLst/>
              <a:rect l="l" t="t" r="r" b="b"/>
              <a:pathLst>
                <a:path w="241" h="174" extrusionOk="0">
                  <a:moveTo>
                    <a:pt x="17" y="0"/>
                  </a:moveTo>
                  <a:lnTo>
                    <a:pt x="17" y="17"/>
                  </a:lnTo>
                  <a:cubicBezTo>
                    <a:pt x="1" y="54"/>
                    <a:pt x="1" y="87"/>
                    <a:pt x="17" y="120"/>
                  </a:cubicBezTo>
                  <a:cubicBezTo>
                    <a:pt x="34" y="140"/>
                    <a:pt x="67" y="157"/>
                    <a:pt x="83" y="173"/>
                  </a:cubicBezTo>
                  <a:cubicBezTo>
                    <a:pt x="121" y="173"/>
                    <a:pt x="154" y="157"/>
                    <a:pt x="170" y="140"/>
                  </a:cubicBezTo>
                  <a:cubicBezTo>
                    <a:pt x="207" y="120"/>
                    <a:pt x="224" y="87"/>
                    <a:pt x="224" y="54"/>
                  </a:cubicBezTo>
                  <a:lnTo>
                    <a:pt x="240" y="37"/>
                  </a:lnTo>
                  <a:cubicBezTo>
                    <a:pt x="154" y="17"/>
                    <a:pt x="83" y="0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4223225" y="27427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37" y="0"/>
                  </a:moveTo>
                  <a:cubicBezTo>
                    <a:pt x="120" y="0"/>
                    <a:pt x="87" y="0"/>
                    <a:pt x="50" y="17"/>
                  </a:cubicBezTo>
                  <a:cubicBezTo>
                    <a:pt x="34" y="33"/>
                    <a:pt x="17" y="71"/>
                    <a:pt x="1" y="103"/>
                  </a:cubicBezTo>
                  <a:cubicBezTo>
                    <a:pt x="1" y="136"/>
                    <a:pt x="1" y="174"/>
                    <a:pt x="17" y="207"/>
                  </a:cubicBezTo>
                  <a:cubicBezTo>
                    <a:pt x="34" y="223"/>
                    <a:pt x="50" y="240"/>
                    <a:pt x="87" y="260"/>
                  </a:cubicBezTo>
                  <a:cubicBezTo>
                    <a:pt x="153" y="260"/>
                    <a:pt x="207" y="207"/>
                    <a:pt x="223" y="136"/>
                  </a:cubicBezTo>
                  <a:cubicBezTo>
                    <a:pt x="223" y="103"/>
                    <a:pt x="223" y="71"/>
                    <a:pt x="207" y="54"/>
                  </a:cubicBezTo>
                  <a:cubicBezTo>
                    <a:pt x="207" y="33"/>
                    <a:pt x="207" y="33"/>
                    <a:pt x="190" y="17"/>
                  </a:cubicBezTo>
                  <a:cubicBezTo>
                    <a:pt x="174" y="17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4221475" y="278707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32" y="0"/>
                  </a:moveTo>
                  <a:cubicBezTo>
                    <a:pt x="101" y="0"/>
                    <a:pt x="66" y="19"/>
                    <a:pt x="38" y="50"/>
                  </a:cubicBezTo>
                  <a:cubicBezTo>
                    <a:pt x="0" y="99"/>
                    <a:pt x="0" y="186"/>
                    <a:pt x="38" y="219"/>
                  </a:cubicBezTo>
                  <a:cubicBezTo>
                    <a:pt x="54" y="239"/>
                    <a:pt x="71" y="239"/>
                    <a:pt x="87" y="256"/>
                  </a:cubicBezTo>
                  <a:cubicBezTo>
                    <a:pt x="120" y="256"/>
                    <a:pt x="174" y="239"/>
                    <a:pt x="190" y="202"/>
                  </a:cubicBezTo>
                  <a:cubicBezTo>
                    <a:pt x="223" y="169"/>
                    <a:pt x="244" y="116"/>
                    <a:pt x="223" y="66"/>
                  </a:cubicBezTo>
                  <a:cubicBezTo>
                    <a:pt x="223" y="50"/>
                    <a:pt x="207" y="33"/>
                    <a:pt x="190" y="33"/>
                  </a:cubicBezTo>
                  <a:cubicBezTo>
                    <a:pt x="176" y="10"/>
                    <a:pt x="155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4215900" y="2835425"/>
              <a:ext cx="6525" cy="6600"/>
            </a:xfrm>
            <a:custGeom>
              <a:avLst/>
              <a:gdLst/>
              <a:ahLst/>
              <a:cxnLst/>
              <a:rect l="l" t="t" r="r" b="b"/>
              <a:pathLst>
                <a:path w="261" h="264" extrusionOk="0">
                  <a:moveTo>
                    <a:pt x="136" y="1"/>
                  </a:moveTo>
                  <a:cubicBezTo>
                    <a:pt x="86" y="1"/>
                    <a:pt x="32" y="46"/>
                    <a:pt x="17" y="107"/>
                  </a:cubicBezTo>
                  <a:cubicBezTo>
                    <a:pt x="1" y="177"/>
                    <a:pt x="54" y="243"/>
                    <a:pt x="104" y="264"/>
                  </a:cubicBezTo>
                  <a:cubicBezTo>
                    <a:pt x="137" y="264"/>
                    <a:pt x="174" y="243"/>
                    <a:pt x="190" y="227"/>
                  </a:cubicBezTo>
                  <a:cubicBezTo>
                    <a:pt x="223" y="210"/>
                    <a:pt x="240" y="177"/>
                    <a:pt x="240" y="140"/>
                  </a:cubicBezTo>
                  <a:cubicBezTo>
                    <a:pt x="261" y="107"/>
                    <a:pt x="240" y="74"/>
                    <a:pt x="223" y="58"/>
                  </a:cubicBezTo>
                  <a:cubicBezTo>
                    <a:pt x="223" y="37"/>
                    <a:pt x="223" y="37"/>
                    <a:pt x="207" y="21"/>
                  </a:cubicBezTo>
                  <a:cubicBezTo>
                    <a:pt x="207" y="21"/>
                    <a:pt x="190" y="4"/>
                    <a:pt x="157" y="4"/>
                  </a:cubicBezTo>
                  <a:cubicBezTo>
                    <a:pt x="150" y="2"/>
                    <a:pt x="14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4221050" y="2729050"/>
              <a:ext cx="2200" cy="3000"/>
            </a:xfrm>
            <a:custGeom>
              <a:avLst/>
              <a:gdLst/>
              <a:ahLst/>
              <a:cxnLst/>
              <a:rect l="l" t="t" r="r" b="b"/>
              <a:pathLst>
                <a:path w="88" h="120" extrusionOk="0">
                  <a:moveTo>
                    <a:pt x="1" y="0"/>
                  </a:moveTo>
                  <a:cubicBezTo>
                    <a:pt x="1" y="17"/>
                    <a:pt x="17" y="50"/>
                    <a:pt x="17" y="66"/>
                  </a:cubicBezTo>
                  <a:cubicBezTo>
                    <a:pt x="34" y="87"/>
                    <a:pt x="55" y="103"/>
                    <a:pt x="88" y="120"/>
                  </a:cubicBezTo>
                  <a:cubicBezTo>
                    <a:pt x="88" y="103"/>
                    <a:pt x="88" y="103"/>
                    <a:pt x="71" y="87"/>
                  </a:cubicBezTo>
                  <a:cubicBezTo>
                    <a:pt x="55" y="66"/>
                    <a:pt x="34" y="33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4166525" y="2691625"/>
              <a:ext cx="3450" cy="950"/>
            </a:xfrm>
            <a:custGeom>
              <a:avLst/>
              <a:gdLst/>
              <a:ahLst/>
              <a:cxnLst/>
              <a:rect l="l" t="t" r="r" b="b"/>
              <a:pathLst>
                <a:path w="138" h="38" extrusionOk="0">
                  <a:moveTo>
                    <a:pt x="1" y="0"/>
                  </a:moveTo>
                  <a:cubicBezTo>
                    <a:pt x="17" y="17"/>
                    <a:pt x="50" y="38"/>
                    <a:pt x="71" y="38"/>
                  </a:cubicBezTo>
                  <a:cubicBezTo>
                    <a:pt x="88" y="38"/>
                    <a:pt x="121" y="38"/>
                    <a:pt x="137" y="17"/>
                  </a:cubicBezTo>
                  <a:cubicBezTo>
                    <a:pt x="104" y="17"/>
                    <a:pt x="50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3916175" y="2706250"/>
              <a:ext cx="5175" cy="5600"/>
            </a:xfrm>
            <a:custGeom>
              <a:avLst/>
              <a:gdLst/>
              <a:ahLst/>
              <a:cxnLst/>
              <a:rect l="l" t="t" r="r" b="b"/>
              <a:pathLst>
                <a:path w="207" h="224" extrusionOk="0">
                  <a:moveTo>
                    <a:pt x="50" y="1"/>
                  </a:moveTo>
                  <a:cubicBezTo>
                    <a:pt x="33" y="34"/>
                    <a:pt x="17" y="50"/>
                    <a:pt x="0" y="87"/>
                  </a:cubicBezTo>
                  <a:cubicBezTo>
                    <a:pt x="0" y="120"/>
                    <a:pt x="0" y="153"/>
                    <a:pt x="17" y="174"/>
                  </a:cubicBezTo>
                  <a:cubicBezTo>
                    <a:pt x="33" y="207"/>
                    <a:pt x="50" y="224"/>
                    <a:pt x="87" y="224"/>
                  </a:cubicBezTo>
                  <a:cubicBezTo>
                    <a:pt x="120" y="224"/>
                    <a:pt x="153" y="224"/>
                    <a:pt x="169" y="207"/>
                  </a:cubicBezTo>
                  <a:cubicBezTo>
                    <a:pt x="190" y="191"/>
                    <a:pt x="190" y="191"/>
                    <a:pt x="207" y="174"/>
                  </a:cubicBezTo>
                  <a:cubicBezTo>
                    <a:pt x="153" y="120"/>
                    <a:pt x="103" y="71"/>
                    <a:pt x="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3904525" y="2717500"/>
              <a:ext cx="6100" cy="6300"/>
            </a:xfrm>
            <a:custGeom>
              <a:avLst/>
              <a:gdLst/>
              <a:ahLst/>
              <a:cxnLst/>
              <a:rect l="l" t="t" r="r" b="b"/>
              <a:pathLst>
                <a:path w="244" h="252" extrusionOk="0">
                  <a:moveTo>
                    <a:pt x="137" y="0"/>
                  </a:moveTo>
                  <a:cubicBezTo>
                    <a:pt x="121" y="0"/>
                    <a:pt x="104" y="4"/>
                    <a:pt x="87" y="13"/>
                  </a:cubicBezTo>
                  <a:cubicBezTo>
                    <a:pt x="38" y="33"/>
                    <a:pt x="1" y="99"/>
                    <a:pt x="17" y="169"/>
                  </a:cubicBezTo>
                  <a:cubicBezTo>
                    <a:pt x="17" y="202"/>
                    <a:pt x="38" y="239"/>
                    <a:pt x="71" y="239"/>
                  </a:cubicBezTo>
                  <a:cubicBezTo>
                    <a:pt x="79" y="248"/>
                    <a:pt x="91" y="252"/>
                    <a:pt x="106" y="252"/>
                  </a:cubicBezTo>
                  <a:cubicBezTo>
                    <a:pt x="121" y="252"/>
                    <a:pt x="139" y="248"/>
                    <a:pt x="157" y="239"/>
                  </a:cubicBezTo>
                  <a:cubicBezTo>
                    <a:pt x="190" y="239"/>
                    <a:pt x="207" y="202"/>
                    <a:pt x="223" y="169"/>
                  </a:cubicBezTo>
                  <a:cubicBezTo>
                    <a:pt x="244" y="153"/>
                    <a:pt x="244" y="116"/>
                    <a:pt x="244" y="83"/>
                  </a:cubicBezTo>
                  <a:cubicBezTo>
                    <a:pt x="223" y="50"/>
                    <a:pt x="223" y="33"/>
                    <a:pt x="207" y="33"/>
                  </a:cubicBezTo>
                  <a:cubicBezTo>
                    <a:pt x="190" y="13"/>
                    <a:pt x="190" y="13"/>
                    <a:pt x="174" y="13"/>
                  </a:cubicBezTo>
                  <a:cubicBezTo>
                    <a:pt x="165" y="4"/>
                    <a:pt x="152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3866800" y="27884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4" y="1"/>
                  </a:moveTo>
                  <a:cubicBezTo>
                    <a:pt x="119" y="1"/>
                    <a:pt x="102" y="5"/>
                    <a:pt x="83" y="13"/>
                  </a:cubicBezTo>
                  <a:cubicBezTo>
                    <a:pt x="34" y="46"/>
                    <a:pt x="1" y="116"/>
                    <a:pt x="17" y="186"/>
                  </a:cubicBezTo>
                  <a:cubicBezTo>
                    <a:pt x="17" y="219"/>
                    <a:pt x="34" y="236"/>
                    <a:pt x="67" y="252"/>
                  </a:cubicBezTo>
                  <a:cubicBezTo>
                    <a:pt x="75" y="261"/>
                    <a:pt x="88" y="265"/>
                    <a:pt x="104" y="265"/>
                  </a:cubicBezTo>
                  <a:cubicBezTo>
                    <a:pt x="119" y="265"/>
                    <a:pt x="137" y="261"/>
                    <a:pt x="153" y="252"/>
                  </a:cubicBezTo>
                  <a:cubicBezTo>
                    <a:pt x="207" y="219"/>
                    <a:pt x="240" y="149"/>
                    <a:pt x="223" y="83"/>
                  </a:cubicBezTo>
                  <a:cubicBezTo>
                    <a:pt x="223" y="63"/>
                    <a:pt x="207" y="46"/>
                    <a:pt x="207" y="30"/>
                  </a:cubicBezTo>
                  <a:cubicBezTo>
                    <a:pt x="186" y="30"/>
                    <a:pt x="186" y="13"/>
                    <a:pt x="170" y="13"/>
                  </a:cubicBezTo>
                  <a:cubicBezTo>
                    <a:pt x="161" y="5"/>
                    <a:pt x="149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3911425" y="27518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20" y="0"/>
                  </a:moveTo>
                  <a:cubicBezTo>
                    <a:pt x="71" y="0"/>
                    <a:pt x="34" y="50"/>
                    <a:pt x="17" y="103"/>
                  </a:cubicBezTo>
                  <a:cubicBezTo>
                    <a:pt x="1" y="136"/>
                    <a:pt x="17" y="169"/>
                    <a:pt x="34" y="206"/>
                  </a:cubicBezTo>
                  <a:cubicBezTo>
                    <a:pt x="34" y="223"/>
                    <a:pt x="71" y="256"/>
                    <a:pt x="104" y="256"/>
                  </a:cubicBezTo>
                  <a:cubicBezTo>
                    <a:pt x="153" y="256"/>
                    <a:pt x="223" y="223"/>
                    <a:pt x="240" y="153"/>
                  </a:cubicBezTo>
                  <a:lnTo>
                    <a:pt x="240" y="120"/>
                  </a:lnTo>
                  <a:cubicBezTo>
                    <a:pt x="240" y="83"/>
                    <a:pt x="223" y="50"/>
                    <a:pt x="207" y="33"/>
                  </a:cubicBezTo>
                  <a:cubicBezTo>
                    <a:pt x="190" y="17"/>
                    <a:pt x="174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4201275" y="270882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37" y="1"/>
                  </a:moveTo>
                  <a:cubicBezTo>
                    <a:pt x="37" y="17"/>
                    <a:pt x="21" y="34"/>
                    <a:pt x="21" y="71"/>
                  </a:cubicBezTo>
                  <a:cubicBezTo>
                    <a:pt x="0" y="88"/>
                    <a:pt x="0" y="121"/>
                    <a:pt x="21" y="154"/>
                  </a:cubicBezTo>
                  <a:cubicBezTo>
                    <a:pt x="37" y="191"/>
                    <a:pt x="70" y="207"/>
                    <a:pt x="87" y="207"/>
                  </a:cubicBezTo>
                  <a:cubicBezTo>
                    <a:pt x="141" y="207"/>
                    <a:pt x="174" y="191"/>
                    <a:pt x="207" y="154"/>
                  </a:cubicBezTo>
                  <a:cubicBezTo>
                    <a:pt x="157" y="104"/>
                    <a:pt x="103" y="50"/>
                    <a:pt x="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4155825" y="270070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20" y="0"/>
                  </a:moveTo>
                  <a:cubicBezTo>
                    <a:pt x="66" y="17"/>
                    <a:pt x="17" y="50"/>
                    <a:pt x="0" y="120"/>
                  </a:cubicBezTo>
                  <a:cubicBezTo>
                    <a:pt x="0" y="153"/>
                    <a:pt x="0" y="190"/>
                    <a:pt x="17" y="206"/>
                  </a:cubicBezTo>
                  <a:cubicBezTo>
                    <a:pt x="33" y="239"/>
                    <a:pt x="50" y="256"/>
                    <a:pt x="87" y="256"/>
                  </a:cubicBezTo>
                  <a:cubicBezTo>
                    <a:pt x="93" y="258"/>
                    <a:pt x="100" y="259"/>
                    <a:pt x="107" y="259"/>
                  </a:cubicBezTo>
                  <a:cubicBezTo>
                    <a:pt x="154" y="259"/>
                    <a:pt x="208" y="214"/>
                    <a:pt x="223" y="153"/>
                  </a:cubicBezTo>
                  <a:lnTo>
                    <a:pt x="223" y="120"/>
                  </a:lnTo>
                  <a:cubicBezTo>
                    <a:pt x="223" y="87"/>
                    <a:pt x="206" y="50"/>
                    <a:pt x="190" y="33"/>
                  </a:cubicBezTo>
                  <a:cubicBezTo>
                    <a:pt x="169" y="17"/>
                    <a:pt x="153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4127475" y="2695550"/>
              <a:ext cx="5600" cy="4650"/>
            </a:xfrm>
            <a:custGeom>
              <a:avLst/>
              <a:gdLst/>
              <a:ahLst/>
              <a:cxnLst/>
              <a:rect l="l" t="t" r="r" b="b"/>
              <a:pathLst>
                <a:path w="224" h="186" extrusionOk="0">
                  <a:moveTo>
                    <a:pt x="207" y="0"/>
                  </a:moveTo>
                  <a:lnTo>
                    <a:pt x="207" y="0"/>
                  </a:lnTo>
                  <a:cubicBezTo>
                    <a:pt x="136" y="33"/>
                    <a:pt x="66" y="50"/>
                    <a:pt x="0" y="87"/>
                  </a:cubicBezTo>
                  <a:cubicBezTo>
                    <a:pt x="0" y="103"/>
                    <a:pt x="0" y="136"/>
                    <a:pt x="17" y="153"/>
                  </a:cubicBezTo>
                  <a:cubicBezTo>
                    <a:pt x="38" y="175"/>
                    <a:pt x="63" y="186"/>
                    <a:pt x="88" y="186"/>
                  </a:cubicBezTo>
                  <a:cubicBezTo>
                    <a:pt x="123" y="186"/>
                    <a:pt x="159" y="167"/>
                    <a:pt x="190" y="136"/>
                  </a:cubicBezTo>
                  <a:cubicBezTo>
                    <a:pt x="223" y="103"/>
                    <a:pt x="223" y="5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3907100" y="27337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57" y="1"/>
                  </a:moveTo>
                  <a:cubicBezTo>
                    <a:pt x="87" y="1"/>
                    <a:pt x="38" y="34"/>
                    <a:pt x="17" y="104"/>
                  </a:cubicBezTo>
                  <a:cubicBezTo>
                    <a:pt x="1" y="137"/>
                    <a:pt x="17" y="170"/>
                    <a:pt x="17" y="207"/>
                  </a:cubicBezTo>
                  <a:cubicBezTo>
                    <a:pt x="38" y="240"/>
                    <a:pt x="71" y="256"/>
                    <a:pt x="87" y="256"/>
                  </a:cubicBezTo>
                  <a:cubicBezTo>
                    <a:pt x="96" y="259"/>
                    <a:pt x="105" y="260"/>
                    <a:pt x="114" y="260"/>
                  </a:cubicBezTo>
                  <a:cubicBezTo>
                    <a:pt x="173" y="260"/>
                    <a:pt x="223" y="214"/>
                    <a:pt x="223" y="153"/>
                  </a:cubicBezTo>
                  <a:cubicBezTo>
                    <a:pt x="244" y="120"/>
                    <a:pt x="244" y="83"/>
                    <a:pt x="223" y="50"/>
                  </a:cubicBezTo>
                  <a:cubicBezTo>
                    <a:pt x="207" y="50"/>
                    <a:pt x="207" y="34"/>
                    <a:pt x="207" y="34"/>
                  </a:cubicBezTo>
                  <a:cubicBezTo>
                    <a:pt x="190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3877525" y="27278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39" y="1"/>
                  </a:moveTo>
                  <a:cubicBezTo>
                    <a:pt x="124" y="1"/>
                    <a:pt x="112" y="5"/>
                    <a:pt x="103" y="13"/>
                  </a:cubicBezTo>
                  <a:cubicBezTo>
                    <a:pt x="33" y="50"/>
                    <a:pt x="0" y="116"/>
                    <a:pt x="17" y="186"/>
                  </a:cubicBezTo>
                  <a:cubicBezTo>
                    <a:pt x="33" y="219"/>
                    <a:pt x="50" y="240"/>
                    <a:pt x="66" y="256"/>
                  </a:cubicBezTo>
                  <a:cubicBezTo>
                    <a:pt x="85" y="264"/>
                    <a:pt x="98" y="269"/>
                    <a:pt x="111" y="269"/>
                  </a:cubicBezTo>
                  <a:cubicBezTo>
                    <a:pt x="124" y="269"/>
                    <a:pt x="136" y="264"/>
                    <a:pt x="153" y="256"/>
                  </a:cubicBezTo>
                  <a:cubicBezTo>
                    <a:pt x="190" y="240"/>
                    <a:pt x="206" y="219"/>
                    <a:pt x="223" y="186"/>
                  </a:cubicBezTo>
                  <a:cubicBezTo>
                    <a:pt x="239" y="153"/>
                    <a:pt x="239" y="116"/>
                    <a:pt x="239" y="83"/>
                  </a:cubicBezTo>
                  <a:cubicBezTo>
                    <a:pt x="223" y="67"/>
                    <a:pt x="223" y="50"/>
                    <a:pt x="206" y="34"/>
                  </a:cubicBezTo>
                  <a:lnTo>
                    <a:pt x="190" y="13"/>
                  </a:lnTo>
                  <a:cubicBezTo>
                    <a:pt x="171" y="5"/>
                    <a:pt x="154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3900300" y="27019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7" y="1"/>
                  </a:moveTo>
                  <a:cubicBezTo>
                    <a:pt x="83" y="1"/>
                    <a:pt x="17" y="54"/>
                    <a:pt x="0" y="120"/>
                  </a:cubicBezTo>
                  <a:cubicBezTo>
                    <a:pt x="0" y="157"/>
                    <a:pt x="0" y="190"/>
                    <a:pt x="17" y="207"/>
                  </a:cubicBezTo>
                  <a:cubicBezTo>
                    <a:pt x="33" y="244"/>
                    <a:pt x="50" y="260"/>
                    <a:pt x="83" y="260"/>
                  </a:cubicBezTo>
                  <a:cubicBezTo>
                    <a:pt x="90" y="263"/>
                    <a:pt x="97" y="264"/>
                    <a:pt x="104" y="264"/>
                  </a:cubicBezTo>
                  <a:cubicBezTo>
                    <a:pt x="153" y="264"/>
                    <a:pt x="209" y="215"/>
                    <a:pt x="223" y="157"/>
                  </a:cubicBezTo>
                  <a:cubicBezTo>
                    <a:pt x="240" y="104"/>
                    <a:pt x="223" y="71"/>
                    <a:pt x="186" y="38"/>
                  </a:cubicBezTo>
                  <a:cubicBezTo>
                    <a:pt x="170" y="17"/>
                    <a:pt x="153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3870625" y="27567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01" y="0"/>
                    <a:pt x="64" y="17"/>
                    <a:pt x="33" y="58"/>
                  </a:cubicBezTo>
                  <a:cubicBezTo>
                    <a:pt x="0" y="111"/>
                    <a:pt x="0" y="194"/>
                    <a:pt x="33" y="231"/>
                  </a:cubicBezTo>
                  <a:cubicBezTo>
                    <a:pt x="56" y="252"/>
                    <a:pt x="81" y="261"/>
                    <a:pt x="106" y="261"/>
                  </a:cubicBezTo>
                  <a:cubicBezTo>
                    <a:pt x="142" y="261"/>
                    <a:pt x="177" y="243"/>
                    <a:pt x="206" y="215"/>
                  </a:cubicBezTo>
                  <a:cubicBezTo>
                    <a:pt x="239" y="161"/>
                    <a:pt x="239" y="74"/>
                    <a:pt x="206" y="25"/>
                  </a:cubicBezTo>
                  <a:cubicBezTo>
                    <a:pt x="185" y="9"/>
                    <a:pt x="161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3875775" y="2711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3" y="1"/>
                  </a:moveTo>
                  <a:cubicBezTo>
                    <a:pt x="101" y="1"/>
                    <a:pt x="64" y="18"/>
                    <a:pt x="33" y="47"/>
                  </a:cubicBezTo>
                  <a:cubicBezTo>
                    <a:pt x="17" y="64"/>
                    <a:pt x="17" y="84"/>
                    <a:pt x="0" y="101"/>
                  </a:cubicBezTo>
                  <a:cubicBezTo>
                    <a:pt x="0" y="150"/>
                    <a:pt x="0" y="204"/>
                    <a:pt x="33" y="237"/>
                  </a:cubicBezTo>
                  <a:cubicBezTo>
                    <a:pt x="59" y="248"/>
                    <a:pt x="92" y="260"/>
                    <a:pt x="122" y="260"/>
                  </a:cubicBezTo>
                  <a:cubicBezTo>
                    <a:pt x="134" y="260"/>
                    <a:pt x="146" y="258"/>
                    <a:pt x="157" y="253"/>
                  </a:cubicBezTo>
                  <a:cubicBezTo>
                    <a:pt x="173" y="237"/>
                    <a:pt x="190" y="220"/>
                    <a:pt x="190" y="204"/>
                  </a:cubicBezTo>
                  <a:cubicBezTo>
                    <a:pt x="239" y="150"/>
                    <a:pt x="239" y="84"/>
                    <a:pt x="190" y="31"/>
                  </a:cubicBezTo>
                  <a:cubicBezTo>
                    <a:pt x="176" y="10"/>
                    <a:pt x="156" y="1"/>
                    <a:pt x="1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3896800" y="2746775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140" y="0"/>
                  </a:moveTo>
                  <a:cubicBezTo>
                    <a:pt x="125" y="0"/>
                    <a:pt x="112" y="4"/>
                    <a:pt x="103" y="13"/>
                  </a:cubicBezTo>
                  <a:cubicBezTo>
                    <a:pt x="37" y="29"/>
                    <a:pt x="0" y="116"/>
                    <a:pt x="17" y="182"/>
                  </a:cubicBezTo>
                  <a:cubicBezTo>
                    <a:pt x="17" y="202"/>
                    <a:pt x="54" y="235"/>
                    <a:pt x="70" y="252"/>
                  </a:cubicBezTo>
                  <a:cubicBezTo>
                    <a:pt x="87" y="260"/>
                    <a:pt x="99" y="264"/>
                    <a:pt x="112" y="264"/>
                  </a:cubicBezTo>
                  <a:cubicBezTo>
                    <a:pt x="125" y="264"/>
                    <a:pt x="138" y="260"/>
                    <a:pt x="157" y="252"/>
                  </a:cubicBezTo>
                  <a:cubicBezTo>
                    <a:pt x="223" y="219"/>
                    <a:pt x="260" y="149"/>
                    <a:pt x="244" y="79"/>
                  </a:cubicBezTo>
                  <a:cubicBezTo>
                    <a:pt x="223" y="62"/>
                    <a:pt x="223" y="46"/>
                    <a:pt x="206" y="29"/>
                  </a:cubicBezTo>
                  <a:lnTo>
                    <a:pt x="190" y="13"/>
                  </a:lnTo>
                  <a:cubicBezTo>
                    <a:pt x="173" y="4"/>
                    <a:pt x="156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3883075" y="2744750"/>
              <a:ext cx="6025" cy="6325"/>
            </a:xfrm>
            <a:custGeom>
              <a:avLst/>
              <a:gdLst/>
              <a:ahLst/>
              <a:cxnLst/>
              <a:rect l="l" t="t" r="r" b="b"/>
              <a:pathLst>
                <a:path w="241" h="253" extrusionOk="0">
                  <a:moveTo>
                    <a:pt x="127" y="1"/>
                  </a:moveTo>
                  <a:cubicBezTo>
                    <a:pt x="97" y="1"/>
                    <a:pt x="63" y="13"/>
                    <a:pt x="34" y="40"/>
                  </a:cubicBezTo>
                  <a:cubicBezTo>
                    <a:pt x="1" y="110"/>
                    <a:pt x="1" y="180"/>
                    <a:pt x="34" y="230"/>
                  </a:cubicBezTo>
                  <a:cubicBezTo>
                    <a:pt x="58" y="244"/>
                    <a:pt x="85" y="253"/>
                    <a:pt x="111" y="253"/>
                  </a:cubicBezTo>
                  <a:cubicBezTo>
                    <a:pt x="144" y="253"/>
                    <a:pt x="178" y="240"/>
                    <a:pt x="207" y="213"/>
                  </a:cubicBezTo>
                  <a:cubicBezTo>
                    <a:pt x="240" y="143"/>
                    <a:pt x="240" y="77"/>
                    <a:pt x="191" y="23"/>
                  </a:cubicBezTo>
                  <a:cubicBezTo>
                    <a:pt x="174" y="9"/>
                    <a:pt x="151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3883500" y="26992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8" y="1"/>
                  </a:moveTo>
                  <a:cubicBezTo>
                    <a:pt x="103" y="1"/>
                    <a:pt x="65" y="18"/>
                    <a:pt x="33" y="59"/>
                  </a:cubicBezTo>
                  <a:cubicBezTo>
                    <a:pt x="0" y="109"/>
                    <a:pt x="0" y="179"/>
                    <a:pt x="33" y="228"/>
                  </a:cubicBezTo>
                  <a:cubicBezTo>
                    <a:pt x="54" y="249"/>
                    <a:pt x="71" y="249"/>
                    <a:pt x="87" y="249"/>
                  </a:cubicBezTo>
                  <a:cubicBezTo>
                    <a:pt x="96" y="253"/>
                    <a:pt x="106" y="255"/>
                    <a:pt x="117" y="255"/>
                  </a:cubicBezTo>
                  <a:cubicBezTo>
                    <a:pt x="147" y="255"/>
                    <a:pt x="182" y="239"/>
                    <a:pt x="207" y="212"/>
                  </a:cubicBezTo>
                  <a:cubicBezTo>
                    <a:pt x="240" y="162"/>
                    <a:pt x="240" y="109"/>
                    <a:pt x="223" y="76"/>
                  </a:cubicBezTo>
                  <a:cubicBezTo>
                    <a:pt x="223" y="59"/>
                    <a:pt x="207" y="43"/>
                    <a:pt x="207" y="22"/>
                  </a:cubicBezTo>
                  <a:cubicBezTo>
                    <a:pt x="186" y="9"/>
                    <a:pt x="163" y="1"/>
                    <a:pt x="1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3862875" y="2725000"/>
              <a:ext cx="6025" cy="6400"/>
            </a:xfrm>
            <a:custGeom>
              <a:avLst/>
              <a:gdLst/>
              <a:ahLst/>
              <a:cxnLst/>
              <a:rect l="l" t="t" r="r" b="b"/>
              <a:pathLst>
                <a:path w="241" h="256" extrusionOk="0">
                  <a:moveTo>
                    <a:pt x="140" y="1"/>
                  </a:moveTo>
                  <a:cubicBezTo>
                    <a:pt x="107" y="1"/>
                    <a:pt x="74" y="17"/>
                    <a:pt x="54" y="59"/>
                  </a:cubicBezTo>
                  <a:cubicBezTo>
                    <a:pt x="1" y="108"/>
                    <a:pt x="1" y="179"/>
                    <a:pt x="54" y="228"/>
                  </a:cubicBezTo>
                  <a:cubicBezTo>
                    <a:pt x="71" y="249"/>
                    <a:pt x="71" y="249"/>
                    <a:pt x="87" y="249"/>
                  </a:cubicBezTo>
                  <a:cubicBezTo>
                    <a:pt x="100" y="253"/>
                    <a:pt x="113" y="255"/>
                    <a:pt x="124" y="255"/>
                  </a:cubicBezTo>
                  <a:cubicBezTo>
                    <a:pt x="156" y="255"/>
                    <a:pt x="183" y="239"/>
                    <a:pt x="207" y="212"/>
                  </a:cubicBezTo>
                  <a:cubicBezTo>
                    <a:pt x="240" y="179"/>
                    <a:pt x="240" y="125"/>
                    <a:pt x="240" y="75"/>
                  </a:cubicBezTo>
                  <a:cubicBezTo>
                    <a:pt x="224" y="59"/>
                    <a:pt x="224" y="43"/>
                    <a:pt x="207" y="22"/>
                  </a:cubicBezTo>
                  <a:cubicBezTo>
                    <a:pt x="187" y="8"/>
                    <a:pt x="163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4245075" y="2837750"/>
              <a:ext cx="6525" cy="6550"/>
            </a:xfrm>
            <a:custGeom>
              <a:avLst/>
              <a:gdLst/>
              <a:ahLst/>
              <a:cxnLst/>
              <a:rect l="l" t="t" r="r" b="b"/>
              <a:pathLst>
                <a:path w="261" h="262" extrusionOk="0">
                  <a:moveTo>
                    <a:pt x="150" y="1"/>
                  </a:moveTo>
                  <a:cubicBezTo>
                    <a:pt x="119" y="1"/>
                    <a:pt x="83" y="18"/>
                    <a:pt x="54" y="47"/>
                  </a:cubicBezTo>
                  <a:cubicBezTo>
                    <a:pt x="1" y="101"/>
                    <a:pt x="1" y="187"/>
                    <a:pt x="54" y="237"/>
                  </a:cubicBezTo>
                  <a:cubicBezTo>
                    <a:pt x="75" y="252"/>
                    <a:pt x="100" y="261"/>
                    <a:pt x="123" y="261"/>
                  </a:cubicBezTo>
                  <a:cubicBezTo>
                    <a:pt x="156" y="261"/>
                    <a:pt x="188" y="244"/>
                    <a:pt x="207" y="204"/>
                  </a:cubicBezTo>
                  <a:cubicBezTo>
                    <a:pt x="260" y="150"/>
                    <a:pt x="260" y="68"/>
                    <a:pt x="207" y="31"/>
                  </a:cubicBezTo>
                  <a:cubicBezTo>
                    <a:pt x="193" y="10"/>
                    <a:pt x="173" y="1"/>
                    <a:pt x="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4249000" y="2791525"/>
              <a:ext cx="6000" cy="6300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116" y="0"/>
                  </a:moveTo>
                  <a:cubicBezTo>
                    <a:pt x="100" y="0"/>
                    <a:pt x="81" y="8"/>
                    <a:pt x="70" y="8"/>
                  </a:cubicBezTo>
                  <a:cubicBezTo>
                    <a:pt x="33" y="24"/>
                    <a:pt x="17" y="61"/>
                    <a:pt x="0" y="111"/>
                  </a:cubicBezTo>
                  <a:cubicBezTo>
                    <a:pt x="0" y="144"/>
                    <a:pt x="0" y="181"/>
                    <a:pt x="17" y="197"/>
                  </a:cubicBezTo>
                  <a:cubicBezTo>
                    <a:pt x="33" y="230"/>
                    <a:pt x="50" y="247"/>
                    <a:pt x="87" y="247"/>
                  </a:cubicBezTo>
                  <a:cubicBezTo>
                    <a:pt x="94" y="250"/>
                    <a:pt x="102" y="251"/>
                    <a:pt x="110" y="251"/>
                  </a:cubicBezTo>
                  <a:cubicBezTo>
                    <a:pt x="156" y="251"/>
                    <a:pt x="209" y="206"/>
                    <a:pt x="223" y="164"/>
                  </a:cubicBezTo>
                  <a:lnTo>
                    <a:pt x="223" y="144"/>
                  </a:lnTo>
                  <a:cubicBezTo>
                    <a:pt x="239" y="94"/>
                    <a:pt x="223" y="61"/>
                    <a:pt x="190" y="24"/>
                  </a:cubicBezTo>
                  <a:cubicBezTo>
                    <a:pt x="173" y="8"/>
                    <a:pt x="153" y="8"/>
                    <a:pt x="136" y="8"/>
                  </a:cubicBezTo>
                  <a:cubicBezTo>
                    <a:pt x="131" y="2"/>
                    <a:pt x="124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4248175" y="27766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6" y="1"/>
                  </a:moveTo>
                  <a:cubicBezTo>
                    <a:pt x="120" y="1"/>
                    <a:pt x="83" y="17"/>
                    <a:pt x="50" y="38"/>
                  </a:cubicBezTo>
                  <a:cubicBezTo>
                    <a:pt x="33" y="54"/>
                    <a:pt x="17" y="87"/>
                    <a:pt x="0" y="120"/>
                  </a:cubicBezTo>
                  <a:cubicBezTo>
                    <a:pt x="0" y="158"/>
                    <a:pt x="0" y="191"/>
                    <a:pt x="17" y="207"/>
                  </a:cubicBezTo>
                  <a:cubicBezTo>
                    <a:pt x="33" y="244"/>
                    <a:pt x="50" y="261"/>
                    <a:pt x="83" y="261"/>
                  </a:cubicBezTo>
                  <a:cubicBezTo>
                    <a:pt x="91" y="263"/>
                    <a:pt x="100" y="264"/>
                    <a:pt x="108" y="264"/>
                  </a:cubicBezTo>
                  <a:cubicBezTo>
                    <a:pt x="166" y="264"/>
                    <a:pt x="208" y="215"/>
                    <a:pt x="223" y="158"/>
                  </a:cubicBezTo>
                  <a:cubicBezTo>
                    <a:pt x="239" y="120"/>
                    <a:pt x="223" y="87"/>
                    <a:pt x="206" y="54"/>
                  </a:cubicBezTo>
                  <a:cubicBezTo>
                    <a:pt x="206" y="54"/>
                    <a:pt x="206" y="38"/>
                    <a:pt x="186" y="38"/>
                  </a:cubicBezTo>
                  <a:cubicBezTo>
                    <a:pt x="186" y="17"/>
                    <a:pt x="169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4241675" y="27612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0"/>
                  </a:moveTo>
                  <a:cubicBezTo>
                    <a:pt x="87" y="17"/>
                    <a:pt x="71" y="38"/>
                    <a:pt x="54" y="54"/>
                  </a:cubicBezTo>
                  <a:cubicBezTo>
                    <a:pt x="1" y="103"/>
                    <a:pt x="1" y="190"/>
                    <a:pt x="54" y="223"/>
                  </a:cubicBezTo>
                  <a:cubicBezTo>
                    <a:pt x="54" y="244"/>
                    <a:pt x="71" y="244"/>
                    <a:pt x="87" y="260"/>
                  </a:cubicBezTo>
                  <a:cubicBezTo>
                    <a:pt x="137" y="260"/>
                    <a:pt x="174" y="244"/>
                    <a:pt x="207" y="207"/>
                  </a:cubicBezTo>
                  <a:cubicBezTo>
                    <a:pt x="207" y="207"/>
                    <a:pt x="207" y="190"/>
                    <a:pt x="223" y="190"/>
                  </a:cubicBezTo>
                  <a:cubicBezTo>
                    <a:pt x="174" y="141"/>
                    <a:pt x="137" y="71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4235700" y="278995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03" y="1"/>
                  </a:moveTo>
                  <a:cubicBezTo>
                    <a:pt x="50" y="38"/>
                    <a:pt x="0" y="104"/>
                    <a:pt x="17" y="174"/>
                  </a:cubicBezTo>
                  <a:cubicBezTo>
                    <a:pt x="33" y="207"/>
                    <a:pt x="50" y="227"/>
                    <a:pt x="87" y="244"/>
                  </a:cubicBezTo>
                  <a:cubicBezTo>
                    <a:pt x="95" y="252"/>
                    <a:pt x="108" y="256"/>
                    <a:pt x="122" y="256"/>
                  </a:cubicBezTo>
                  <a:cubicBezTo>
                    <a:pt x="136" y="256"/>
                    <a:pt x="153" y="252"/>
                    <a:pt x="169" y="244"/>
                  </a:cubicBezTo>
                  <a:cubicBezTo>
                    <a:pt x="190" y="227"/>
                    <a:pt x="223" y="207"/>
                    <a:pt x="240" y="174"/>
                  </a:cubicBezTo>
                  <a:cubicBezTo>
                    <a:pt x="240" y="141"/>
                    <a:pt x="256" y="104"/>
                    <a:pt x="240" y="87"/>
                  </a:cubicBezTo>
                  <a:cubicBezTo>
                    <a:pt x="240" y="54"/>
                    <a:pt x="223" y="38"/>
                    <a:pt x="207" y="21"/>
                  </a:cubicBezTo>
                  <a:lnTo>
                    <a:pt x="1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4243850" y="2822125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16" y="1"/>
                  </a:moveTo>
                  <a:cubicBezTo>
                    <a:pt x="69" y="1"/>
                    <a:pt x="14" y="46"/>
                    <a:pt x="0" y="107"/>
                  </a:cubicBezTo>
                  <a:cubicBezTo>
                    <a:pt x="0" y="140"/>
                    <a:pt x="0" y="177"/>
                    <a:pt x="17" y="210"/>
                  </a:cubicBezTo>
                  <a:cubicBezTo>
                    <a:pt x="33" y="227"/>
                    <a:pt x="50" y="260"/>
                    <a:pt x="87" y="260"/>
                  </a:cubicBezTo>
                  <a:cubicBezTo>
                    <a:pt x="136" y="260"/>
                    <a:pt x="206" y="227"/>
                    <a:pt x="223" y="157"/>
                  </a:cubicBezTo>
                  <a:cubicBezTo>
                    <a:pt x="223" y="124"/>
                    <a:pt x="223" y="91"/>
                    <a:pt x="206" y="54"/>
                  </a:cubicBezTo>
                  <a:cubicBezTo>
                    <a:pt x="206" y="37"/>
                    <a:pt x="190" y="37"/>
                    <a:pt x="190" y="37"/>
                  </a:cubicBezTo>
                  <a:cubicBezTo>
                    <a:pt x="173" y="21"/>
                    <a:pt x="153" y="4"/>
                    <a:pt x="136" y="4"/>
                  </a:cubicBezTo>
                  <a:cubicBezTo>
                    <a:pt x="130" y="2"/>
                    <a:pt x="123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4241275" y="28066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1"/>
                  </a:moveTo>
                  <a:cubicBezTo>
                    <a:pt x="103" y="1"/>
                    <a:pt x="71" y="17"/>
                    <a:pt x="50" y="55"/>
                  </a:cubicBezTo>
                  <a:cubicBezTo>
                    <a:pt x="0" y="109"/>
                    <a:pt x="0" y="195"/>
                    <a:pt x="50" y="228"/>
                  </a:cubicBezTo>
                  <a:cubicBezTo>
                    <a:pt x="65" y="251"/>
                    <a:pt x="85" y="260"/>
                    <a:pt x="107" y="260"/>
                  </a:cubicBezTo>
                  <a:cubicBezTo>
                    <a:pt x="139" y="260"/>
                    <a:pt x="175" y="241"/>
                    <a:pt x="206" y="212"/>
                  </a:cubicBezTo>
                  <a:cubicBezTo>
                    <a:pt x="239" y="158"/>
                    <a:pt x="239" y="76"/>
                    <a:pt x="206" y="22"/>
                  </a:cubicBezTo>
                  <a:cubicBezTo>
                    <a:pt x="184" y="9"/>
                    <a:pt x="160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4227550" y="2850550"/>
              <a:ext cx="1675" cy="25"/>
            </a:xfrm>
            <a:custGeom>
              <a:avLst/>
              <a:gdLst/>
              <a:ahLst/>
              <a:cxnLst/>
              <a:rect l="l" t="t" r="r" b="b"/>
              <a:pathLst>
                <a:path w="67" h="1" extrusionOk="0">
                  <a:moveTo>
                    <a:pt x="1" y="1"/>
                  </a:moveTo>
                  <a:lnTo>
                    <a:pt x="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3866800" y="2686475"/>
              <a:ext cx="2100" cy="650"/>
            </a:xfrm>
            <a:custGeom>
              <a:avLst/>
              <a:gdLst/>
              <a:ahLst/>
              <a:cxnLst/>
              <a:rect l="l" t="t" r="r" b="b"/>
              <a:pathLst>
                <a:path w="84" h="26" extrusionOk="0">
                  <a:moveTo>
                    <a:pt x="83" y="0"/>
                  </a:moveTo>
                  <a:cubicBezTo>
                    <a:pt x="50" y="0"/>
                    <a:pt x="34" y="17"/>
                    <a:pt x="1" y="17"/>
                  </a:cubicBezTo>
                  <a:lnTo>
                    <a:pt x="17" y="17"/>
                  </a:lnTo>
                  <a:cubicBezTo>
                    <a:pt x="22" y="23"/>
                    <a:pt x="28" y="25"/>
                    <a:pt x="35" y="25"/>
                  </a:cubicBezTo>
                  <a:cubicBezTo>
                    <a:pt x="52" y="25"/>
                    <a:pt x="71" y="12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3840100" y="2692025"/>
              <a:ext cx="6100" cy="4675"/>
            </a:xfrm>
            <a:custGeom>
              <a:avLst/>
              <a:gdLst/>
              <a:ahLst/>
              <a:cxnLst/>
              <a:rect l="l" t="t" r="r" b="b"/>
              <a:pathLst>
                <a:path w="244" h="187" extrusionOk="0">
                  <a:moveTo>
                    <a:pt x="207" y="1"/>
                  </a:moveTo>
                  <a:cubicBezTo>
                    <a:pt x="120" y="38"/>
                    <a:pt x="54" y="71"/>
                    <a:pt x="1" y="88"/>
                  </a:cubicBezTo>
                  <a:lnTo>
                    <a:pt x="1" y="104"/>
                  </a:lnTo>
                  <a:cubicBezTo>
                    <a:pt x="1" y="141"/>
                    <a:pt x="17" y="158"/>
                    <a:pt x="54" y="174"/>
                  </a:cubicBezTo>
                  <a:cubicBezTo>
                    <a:pt x="71" y="182"/>
                    <a:pt x="83" y="186"/>
                    <a:pt x="96" y="186"/>
                  </a:cubicBezTo>
                  <a:cubicBezTo>
                    <a:pt x="109" y="186"/>
                    <a:pt x="122" y="182"/>
                    <a:pt x="141" y="174"/>
                  </a:cubicBezTo>
                  <a:cubicBezTo>
                    <a:pt x="190" y="158"/>
                    <a:pt x="244" y="88"/>
                    <a:pt x="223" y="22"/>
                  </a:cubicBezTo>
                  <a:lnTo>
                    <a:pt x="2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4230950" y="28354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7" y="1"/>
                  </a:moveTo>
                  <a:cubicBezTo>
                    <a:pt x="70" y="1"/>
                    <a:pt x="17" y="46"/>
                    <a:pt x="17" y="107"/>
                  </a:cubicBezTo>
                  <a:cubicBezTo>
                    <a:pt x="1" y="140"/>
                    <a:pt x="1" y="177"/>
                    <a:pt x="17" y="210"/>
                  </a:cubicBezTo>
                  <a:cubicBezTo>
                    <a:pt x="34" y="227"/>
                    <a:pt x="71" y="243"/>
                    <a:pt x="87" y="264"/>
                  </a:cubicBezTo>
                  <a:cubicBezTo>
                    <a:pt x="153" y="264"/>
                    <a:pt x="207" y="210"/>
                    <a:pt x="223" y="140"/>
                  </a:cubicBezTo>
                  <a:cubicBezTo>
                    <a:pt x="240" y="107"/>
                    <a:pt x="240" y="74"/>
                    <a:pt x="223" y="58"/>
                  </a:cubicBezTo>
                  <a:cubicBezTo>
                    <a:pt x="207" y="37"/>
                    <a:pt x="207" y="37"/>
                    <a:pt x="207" y="21"/>
                  </a:cubicBezTo>
                  <a:cubicBezTo>
                    <a:pt x="190" y="21"/>
                    <a:pt x="174" y="4"/>
                    <a:pt x="153" y="4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4270025" y="2814900"/>
              <a:ext cx="2600" cy="5175"/>
            </a:xfrm>
            <a:custGeom>
              <a:avLst/>
              <a:gdLst/>
              <a:ahLst/>
              <a:cxnLst/>
              <a:rect l="l" t="t" r="r" b="b"/>
              <a:pathLst>
                <a:path w="104" h="207" extrusionOk="0">
                  <a:moveTo>
                    <a:pt x="33" y="0"/>
                  </a:moveTo>
                  <a:cubicBezTo>
                    <a:pt x="17" y="17"/>
                    <a:pt x="17" y="33"/>
                    <a:pt x="0" y="71"/>
                  </a:cubicBezTo>
                  <a:cubicBezTo>
                    <a:pt x="0" y="104"/>
                    <a:pt x="0" y="137"/>
                    <a:pt x="17" y="157"/>
                  </a:cubicBezTo>
                  <a:cubicBezTo>
                    <a:pt x="33" y="190"/>
                    <a:pt x="54" y="207"/>
                    <a:pt x="87" y="207"/>
                  </a:cubicBezTo>
                  <a:lnTo>
                    <a:pt x="103" y="207"/>
                  </a:lnTo>
                  <a:cubicBezTo>
                    <a:pt x="70" y="137"/>
                    <a:pt x="54" y="71"/>
                    <a:pt x="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4116750" y="27224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7" y="0"/>
                  </a:moveTo>
                  <a:cubicBezTo>
                    <a:pt x="67" y="0"/>
                    <a:pt x="15" y="49"/>
                    <a:pt x="1" y="106"/>
                  </a:cubicBezTo>
                  <a:cubicBezTo>
                    <a:pt x="1" y="144"/>
                    <a:pt x="1" y="176"/>
                    <a:pt x="17" y="209"/>
                  </a:cubicBezTo>
                  <a:cubicBezTo>
                    <a:pt x="34" y="226"/>
                    <a:pt x="67" y="247"/>
                    <a:pt x="83" y="263"/>
                  </a:cubicBezTo>
                  <a:cubicBezTo>
                    <a:pt x="153" y="263"/>
                    <a:pt x="207" y="209"/>
                    <a:pt x="223" y="144"/>
                  </a:cubicBezTo>
                  <a:cubicBezTo>
                    <a:pt x="240" y="106"/>
                    <a:pt x="223" y="73"/>
                    <a:pt x="223" y="57"/>
                  </a:cubicBezTo>
                  <a:lnTo>
                    <a:pt x="186" y="20"/>
                  </a:lnTo>
                  <a:cubicBezTo>
                    <a:pt x="186" y="20"/>
                    <a:pt x="170" y="3"/>
                    <a:pt x="153" y="3"/>
                  </a:cubicBezTo>
                  <a:cubicBezTo>
                    <a:pt x="144" y="1"/>
                    <a:pt x="136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4254975" y="2808725"/>
              <a:ext cx="6525" cy="6500"/>
            </a:xfrm>
            <a:custGeom>
              <a:avLst/>
              <a:gdLst/>
              <a:ahLst/>
              <a:cxnLst/>
              <a:rect l="l" t="t" r="r" b="b"/>
              <a:pathLst>
                <a:path w="261" h="260" extrusionOk="0">
                  <a:moveTo>
                    <a:pt x="135" y="1"/>
                  </a:moveTo>
                  <a:cubicBezTo>
                    <a:pt x="126" y="1"/>
                    <a:pt x="116" y="3"/>
                    <a:pt x="103" y="8"/>
                  </a:cubicBezTo>
                  <a:cubicBezTo>
                    <a:pt x="38" y="41"/>
                    <a:pt x="0" y="111"/>
                    <a:pt x="17" y="177"/>
                  </a:cubicBezTo>
                  <a:cubicBezTo>
                    <a:pt x="38" y="214"/>
                    <a:pt x="54" y="231"/>
                    <a:pt x="70" y="247"/>
                  </a:cubicBezTo>
                  <a:cubicBezTo>
                    <a:pt x="87" y="256"/>
                    <a:pt x="105" y="260"/>
                    <a:pt x="120" y="260"/>
                  </a:cubicBezTo>
                  <a:cubicBezTo>
                    <a:pt x="135" y="260"/>
                    <a:pt x="149" y="256"/>
                    <a:pt x="157" y="247"/>
                  </a:cubicBezTo>
                  <a:cubicBezTo>
                    <a:pt x="223" y="231"/>
                    <a:pt x="260" y="144"/>
                    <a:pt x="244" y="74"/>
                  </a:cubicBezTo>
                  <a:cubicBezTo>
                    <a:pt x="244" y="58"/>
                    <a:pt x="223" y="41"/>
                    <a:pt x="207" y="25"/>
                  </a:cubicBezTo>
                  <a:cubicBezTo>
                    <a:pt x="207" y="25"/>
                    <a:pt x="190" y="25"/>
                    <a:pt x="190" y="8"/>
                  </a:cubicBezTo>
                  <a:cubicBezTo>
                    <a:pt x="168" y="8"/>
                    <a:pt x="153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4264875" y="28432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57" y="0"/>
                  </a:moveTo>
                  <a:cubicBezTo>
                    <a:pt x="87" y="0"/>
                    <a:pt x="33" y="33"/>
                    <a:pt x="17" y="120"/>
                  </a:cubicBezTo>
                  <a:cubicBezTo>
                    <a:pt x="0" y="136"/>
                    <a:pt x="17" y="173"/>
                    <a:pt x="17" y="206"/>
                  </a:cubicBezTo>
                  <a:cubicBezTo>
                    <a:pt x="33" y="239"/>
                    <a:pt x="70" y="260"/>
                    <a:pt x="103" y="260"/>
                  </a:cubicBezTo>
                  <a:cubicBezTo>
                    <a:pt x="110" y="262"/>
                    <a:pt x="117" y="263"/>
                    <a:pt x="124" y="263"/>
                  </a:cubicBezTo>
                  <a:cubicBezTo>
                    <a:pt x="172" y="263"/>
                    <a:pt x="225" y="215"/>
                    <a:pt x="239" y="157"/>
                  </a:cubicBezTo>
                  <a:cubicBezTo>
                    <a:pt x="239" y="120"/>
                    <a:pt x="239" y="87"/>
                    <a:pt x="223" y="54"/>
                  </a:cubicBezTo>
                  <a:lnTo>
                    <a:pt x="206" y="33"/>
                  </a:lnTo>
                  <a:cubicBezTo>
                    <a:pt x="190" y="17"/>
                    <a:pt x="17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3842275" y="28156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2" y="0"/>
                  </a:moveTo>
                  <a:cubicBezTo>
                    <a:pt x="74" y="0"/>
                    <a:pt x="31" y="49"/>
                    <a:pt x="17" y="107"/>
                  </a:cubicBezTo>
                  <a:cubicBezTo>
                    <a:pt x="0" y="144"/>
                    <a:pt x="0" y="177"/>
                    <a:pt x="17" y="210"/>
                  </a:cubicBezTo>
                  <a:cubicBezTo>
                    <a:pt x="33" y="230"/>
                    <a:pt x="70" y="247"/>
                    <a:pt x="87" y="263"/>
                  </a:cubicBezTo>
                  <a:cubicBezTo>
                    <a:pt x="157" y="263"/>
                    <a:pt x="206" y="210"/>
                    <a:pt x="223" y="144"/>
                  </a:cubicBezTo>
                  <a:cubicBezTo>
                    <a:pt x="239" y="107"/>
                    <a:pt x="239" y="90"/>
                    <a:pt x="223" y="57"/>
                  </a:cubicBezTo>
                  <a:cubicBezTo>
                    <a:pt x="206" y="41"/>
                    <a:pt x="206" y="41"/>
                    <a:pt x="206" y="24"/>
                  </a:cubicBezTo>
                  <a:cubicBezTo>
                    <a:pt x="190" y="24"/>
                    <a:pt x="173" y="3"/>
                    <a:pt x="157" y="3"/>
                  </a:cubicBezTo>
                  <a:cubicBezTo>
                    <a:pt x="148" y="1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3856900" y="2757725"/>
              <a:ext cx="6000" cy="6150"/>
            </a:xfrm>
            <a:custGeom>
              <a:avLst/>
              <a:gdLst/>
              <a:ahLst/>
              <a:cxnLst/>
              <a:rect l="l" t="t" r="r" b="b"/>
              <a:pathLst>
                <a:path w="240" h="246" extrusionOk="0">
                  <a:moveTo>
                    <a:pt x="116" y="0"/>
                  </a:moveTo>
                  <a:cubicBezTo>
                    <a:pt x="70" y="0"/>
                    <a:pt x="15" y="46"/>
                    <a:pt x="1" y="106"/>
                  </a:cubicBezTo>
                  <a:cubicBezTo>
                    <a:pt x="1" y="139"/>
                    <a:pt x="1" y="177"/>
                    <a:pt x="17" y="193"/>
                  </a:cubicBezTo>
                  <a:cubicBezTo>
                    <a:pt x="34" y="226"/>
                    <a:pt x="50" y="242"/>
                    <a:pt x="87" y="242"/>
                  </a:cubicBezTo>
                  <a:cubicBezTo>
                    <a:pt x="96" y="245"/>
                    <a:pt x="104" y="246"/>
                    <a:pt x="113" y="246"/>
                  </a:cubicBezTo>
                  <a:cubicBezTo>
                    <a:pt x="167" y="246"/>
                    <a:pt x="209" y="200"/>
                    <a:pt x="223" y="139"/>
                  </a:cubicBezTo>
                  <a:cubicBezTo>
                    <a:pt x="240" y="106"/>
                    <a:pt x="223" y="73"/>
                    <a:pt x="223" y="53"/>
                  </a:cubicBezTo>
                  <a:cubicBezTo>
                    <a:pt x="207" y="36"/>
                    <a:pt x="207" y="36"/>
                    <a:pt x="190" y="20"/>
                  </a:cubicBezTo>
                  <a:cubicBezTo>
                    <a:pt x="190" y="3"/>
                    <a:pt x="170" y="3"/>
                    <a:pt x="137" y="3"/>
                  </a:cubicBezTo>
                  <a:cubicBezTo>
                    <a:pt x="130" y="1"/>
                    <a:pt x="124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3846600" y="28337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0" y="1"/>
                  </a:moveTo>
                  <a:cubicBezTo>
                    <a:pt x="66" y="1"/>
                    <a:pt x="33" y="55"/>
                    <a:pt x="17" y="104"/>
                  </a:cubicBezTo>
                  <a:cubicBezTo>
                    <a:pt x="0" y="141"/>
                    <a:pt x="17" y="174"/>
                    <a:pt x="17" y="207"/>
                  </a:cubicBezTo>
                  <a:cubicBezTo>
                    <a:pt x="33" y="228"/>
                    <a:pt x="66" y="244"/>
                    <a:pt x="104" y="261"/>
                  </a:cubicBezTo>
                  <a:cubicBezTo>
                    <a:pt x="153" y="261"/>
                    <a:pt x="223" y="207"/>
                    <a:pt x="240" y="141"/>
                  </a:cubicBezTo>
                  <a:lnTo>
                    <a:pt x="240" y="104"/>
                  </a:lnTo>
                  <a:cubicBezTo>
                    <a:pt x="240" y="71"/>
                    <a:pt x="223" y="55"/>
                    <a:pt x="207" y="22"/>
                  </a:cubicBezTo>
                  <a:cubicBezTo>
                    <a:pt x="190" y="22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3838450" y="2783975"/>
              <a:ext cx="2600" cy="6525"/>
            </a:xfrm>
            <a:custGeom>
              <a:avLst/>
              <a:gdLst/>
              <a:ahLst/>
              <a:cxnLst/>
              <a:rect l="l" t="t" r="r" b="b"/>
              <a:pathLst>
                <a:path w="104" h="261" extrusionOk="0">
                  <a:moveTo>
                    <a:pt x="1" y="1"/>
                  </a:moveTo>
                  <a:lnTo>
                    <a:pt x="1" y="260"/>
                  </a:lnTo>
                  <a:cubicBezTo>
                    <a:pt x="50" y="240"/>
                    <a:pt x="83" y="207"/>
                    <a:pt x="104" y="157"/>
                  </a:cubicBezTo>
                  <a:cubicBezTo>
                    <a:pt x="104" y="104"/>
                    <a:pt x="104" y="54"/>
                    <a:pt x="67" y="34"/>
                  </a:cubicBezTo>
                  <a:cubicBezTo>
                    <a:pt x="50" y="17"/>
                    <a:pt x="34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3839700" y="2799450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87" y="0"/>
                  </a:moveTo>
                  <a:cubicBezTo>
                    <a:pt x="33" y="33"/>
                    <a:pt x="0" y="103"/>
                    <a:pt x="17" y="173"/>
                  </a:cubicBezTo>
                  <a:cubicBezTo>
                    <a:pt x="17" y="206"/>
                    <a:pt x="33" y="223"/>
                    <a:pt x="70" y="239"/>
                  </a:cubicBezTo>
                  <a:cubicBezTo>
                    <a:pt x="79" y="249"/>
                    <a:pt x="91" y="255"/>
                    <a:pt x="106" y="255"/>
                  </a:cubicBezTo>
                  <a:cubicBezTo>
                    <a:pt x="121" y="255"/>
                    <a:pt x="138" y="249"/>
                    <a:pt x="157" y="239"/>
                  </a:cubicBezTo>
                  <a:cubicBezTo>
                    <a:pt x="190" y="223"/>
                    <a:pt x="206" y="206"/>
                    <a:pt x="223" y="173"/>
                  </a:cubicBezTo>
                  <a:cubicBezTo>
                    <a:pt x="239" y="136"/>
                    <a:pt x="239" y="103"/>
                    <a:pt x="223" y="87"/>
                  </a:cubicBezTo>
                  <a:cubicBezTo>
                    <a:pt x="223" y="54"/>
                    <a:pt x="223" y="33"/>
                    <a:pt x="206" y="17"/>
                  </a:cubicBezTo>
                  <a:cubicBezTo>
                    <a:pt x="190" y="17"/>
                    <a:pt x="190" y="17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3849600" y="2725050"/>
              <a:ext cx="6000" cy="6250"/>
            </a:xfrm>
            <a:custGeom>
              <a:avLst/>
              <a:gdLst/>
              <a:ahLst/>
              <a:cxnLst/>
              <a:rect l="l" t="t" r="r" b="b"/>
              <a:pathLst>
                <a:path w="240" h="250" extrusionOk="0">
                  <a:moveTo>
                    <a:pt x="117" y="0"/>
                  </a:moveTo>
                  <a:cubicBezTo>
                    <a:pt x="70" y="0"/>
                    <a:pt x="14" y="49"/>
                    <a:pt x="0" y="106"/>
                  </a:cubicBezTo>
                  <a:cubicBezTo>
                    <a:pt x="0" y="144"/>
                    <a:pt x="0" y="177"/>
                    <a:pt x="17" y="193"/>
                  </a:cubicBezTo>
                  <a:cubicBezTo>
                    <a:pt x="33" y="226"/>
                    <a:pt x="50" y="247"/>
                    <a:pt x="87" y="247"/>
                  </a:cubicBezTo>
                  <a:cubicBezTo>
                    <a:pt x="95" y="249"/>
                    <a:pt x="103" y="250"/>
                    <a:pt x="111" y="250"/>
                  </a:cubicBezTo>
                  <a:cubicBezTo>
                    <a:pt x="165" y="250"/>
                    <a:pt x="208" y="201"/>
                    <a:pt x="223" y="144"/>
                  </a:cubicBezTo>
                  <a:cubicBezTo>
                    <a:pt x="239" y="106"/>
                    <a:pt x="223" y="73"/>
                    <a:pt x="206" y="41"/>
                  </a:cubicBezTo>
                  <a:cubicBezTo>
                    <a:pt x="206" y="41"/>
                    <a:pt x="206" y="20"/>
                    <a:pt x="190" y="20"/>
                  </a:cubicBezTo>
                  <a:cubicBezTo>
                    <a:pt x="190" y="3"/>
                    <a:pt x="173" y="3"/>
                    <a:pt x="136" y="3"/>
                  </a:cubicBezTo>
                  <a:cubicBezTo>
                    <a:pt x="130" y="1"/>
                    <a:pt x="12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3855150" y="27407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44" y="1"/>
                  </a:moveTo>
                  <a:cubicBezTo>
                    <a:pt x="131" y="1"/>
                    <a:pt x="117" y="5"/>
                    <a:pt x="104" y="11"/>
                  </a:cubicBezTo>
                  <a:cubicBezTo>
                    <a:pt x="71" y="11"/>
                    <a:pt x="54" y="32"/>
                    <a:pt x="34" y="48"/>
                  </a:cubicBezTo>
                  <a:cubicBezTo>
                    <a:pt x="17" y="65"/>
                    <a:pt x="1" y="98"/>
                    <a:pt x="1" y="135"/>
                  </a:cubicBezTo>
                  <a:cubicBezTo>
                    <a:pt x="1" y="168"/>
                    <a:pt x="17" y="201"/>
                    <a:pt x="34" y="238"/>
                  </a:cubicBezTo>
                  <a:cubicBezTo>
                    <a:pt x="55" y="252"/>
                    <a:pt x="80" y="259"/>
                    <a:pt x="104" y="259"/>
                  </a:cubicBezTo>
                  <a:cubicBezTo>
                    <a:pt x="138" y="259"/>
                    <a:pt x="171" y="243"/>
                    <a:pt x="190" y="201"/>
                  </a:cubicBezTo>
                  <a:cubicBezTo>
                    <a:pt x="240" y="152"/>
                    <a:pt x="240" y="65"/>
                    <a:pt x="190" y="32"/>
                  </a:cubicBezTo>
                  <a:cubicBezTo>
                    <a:pt x="180" y="10"/>
                    <a:pt x="163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3854325" y="2695550"/>
              <a:ext cx="6000" cy="6075"/>
            </a:xfrm>
            <a:custGeom>
              <a:avLst/>
              <a:gdLst/>
              <a:ahLst/>
              <a:cxnLst/>
              <a:rect l="l" t="t" r="r" b="b"/>
              <a:pathLst>
                <a:path w="240" h="243" extrusionOk="0">
                  <a:moveTo>
                    <a:pt x="120" y="0"/>
                  </a:moveTo>
                  <a:cubicBezTo>
                    <a:pt x="67" y="0"/>
                    <a:pt x="34" y="33"/>
                    <a:pt x="17" y="103"/>
                  </a:cubicBezTo>
                  <a:cubicBezTo>
                    <a:pt x="1" y="136"/>
                    <a:pt x="17" y="169"/>
                    <a:pt x="34" y="190"/>
                  </a:cubicBezTo>
                  <a:cubicBezTo>
                    <a:pt x="34" y="223"/>
                    <a:pt x="67" y="239"/>
                    <a:pt x="104" y="239"/>
                  </a:cubicBezTo>
                  <a:cubicBezTo>
                    <a:pt x="110" y="241"/>
                    <a:pt x="117" y="242"/>
                    <a:pt x="124" y="242"/>
                  </a:cubicBezTo>
                  <a:cubicBezTo>
                    <a:pt x="171" y="242"/>
                    <a:pt x="225" y="197"/>
                    <a:pt x="240" y="136"/>
                  </a:cubicBezTo>
                  <a:lnTo>
                    <a:pt x="240" y="103"/>
                  </a:lnTo>
                  <a:cubicBezTo>
                    <a:pt x="240" y="66"/>
                    <a:pt x="223" y="33"/>
                    <a:pt x="207" y="17"/>
                  </a:cubicBezTo>
                  <a:cubicBezTo>
                    <a:pt x="190" y="0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3853925" y="2848800"/>
              <a:ext cx="4650" cy="1775"/>
            </a:xfrm>
            <a:custGeom>
              <a:avLst/>
              <a:gdLst/>
              <a:ahLst/>
              <a:cxnLst/>
              <a:rect l="l" t="t" r="r" b="b"/>
              <a:pathLst>
                <a:path w="186" h="71" extrusionOk="0">
                  <a:moveTo>
                    <a:pt x="120" y="1"/>
                  </a:moveTo>
                  <a:cubicBezTo>
                    <a:pt x="83" y="1"/>
                    <a:pt x="50" y="1"/>
                    <a:pt x="33" y="17"/>
                  </a:cubicBezTo>
                  <a:cubicBezTo>
                    <a:pt x="17" y="38"/>
                    <a:pt x="0" y="54"/>
                    <a:pt x="0" y="71"/>
                  </a:cubicBezTo>
                  <a:lnTo>
                    <a:pt x="186" y="71"/>
                  </a:lnTo>
                  <a:lnTo>
                    <a:pt x="186" y="54"/>
                  </a:lnTo>
                  <a:cubicBezTo>
                    <a:pt x="186" y="38"/>
                    <a:pt x="169" y="38"/>
                    <a:pt x="169" y="17"/>
                  </a:cubicBezTo>
                  <a:cubicBezTo>
                    <a:pt x="15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4210350" y="2849225"/>
              <a:ext cx="4750" cy="1350"/>
            </a:xfrm>
            <a:custGeom>
              <a:avLst/>
              <a:gdLst/>
              <a:ahLst/>
              <a:cxnLst/>
              <a:rect l="l" t="t" r="r" b="b"/>
              <a:pathLst>
                <a:path w="190" h="54" extrusionOk="0">
                  <a:moveTo>
                    <a:pt x="120" y="0"/>
                  </a:moveTo>
                  <a:cubicBezTo>
                    <a:pt x="70" y="0"/>
                    <a:pt x="33" y="21"/>
                    <a:pt x="0" y="54"/>
                  </a:cubicBezTo>
                  <a:lnTo>
                    <a:pt x="190" y="54"/>
                  </a:lnTo>
                  <a:cubicBezTo>
                    <a:pt x="173" y="54"/>
                    <a:pt x="173" y="37"/>
                    <a:pt x="173" y="37"/>
                  </a:cubicBezTo>
                  <a:cubicBezTo>
                    <a:pt x="153" y="21"/>
                    <a:pt x="136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4226625" y="2802300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39" y="1"/>
                  </a:moveTo>
                  <a:cubicBezTo>
                    <a:pt x="104" y="1"/>
                    <a:pt x="67" y="18"/>
                    <a:pt x="38" y="59"/>
                  </a:cubicBezTo>
                  <a:cubicBezTo>
                    <a:pt x="1" y="109"/>
                    <a:pt x="1" y="179"/>
                    <a:pt x="38" y="228"/>
                  </a:cubicBezTo>
                  <a:cubicBezTo>
                    <a:pt x="59" y="251"/>
                    <a:pt x="83" y="261"/>
                    <a:pt x="109" y="261"/>
                  </a:cubicBezTo>
                  <a:cubicBezTo>
                    <a:pt x="143" y="261"/>
                    <a:pt x="178" y="243"/>
                    <a:pt x="207" y="212"/>
                  </a:cubicBezTo>
                  <a:cubicBezTo>
                    <a:pt x="244" y="162"/>
                    <a:pt x="244" y="76"/>
                    <a:pt x="207" y="22"/>
                  </a:cubicBezTo>
                  <a:cubicBezTo>
                    <a:pt x="187" y="9"/>
                    <a:pt x="163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4228800" y="2818850"/>
              <a:ext cx="6500" cy="6300"/>
            </a:xfrm>
            <a:custGeom>
              <a:avLst/>
              <a:gdLst/>
              <a:ahLst/>
              <a:cxnLst/>
              <a:rect l="l" t="t" r="r" b="b"/>
              <a:pathLst>
                <a:path w="260" h="252" extrusionOk="0">
                  <a:moveTo>
                    <a:pt x="138" y="0"/>
                  </a:moveTo>
                  <a:cubicBezTo>
                    <a:pt x="105" y="0"/>
                    <a:pt x="73" y="20"/>
                    <a:pt x="54" y="49"/>
                  </a:cubicBezTo>
                  <a:cubicBezTo>
                    <a:pt x="0" y="102"/>
                    <a:pt x="0" y="185"/>
                    <a:pt x="54" y="222"/>
                  </a:cubicBezTo>
                  <a:cubicBezTo>
                    <a:pt x="68" y="242"/>
                    <a:pt x="91" y="252"/>
                    <a:pt x="116" y="252"/>
                  </a:cubicBezTo>
                  <a:cubicBezTo>
                    <a:pt x="150" y="252"/>
                    <a:pt x="187" y="234"/>
                    <a:pt x="206" y="205"/>
                  </a:cubicBezTo>
                  <a:cubicBezTo>
                    <a:pt x="260" y="152"/>
                    <a:pt x="260" y="65"/>
                    <a:pt x="206" y="32"/>
                  </a:cubicBezTo>
                  <a:cubicBezTo>
                    <a:pt x="186" y="10"/>
                    <a:pt x="162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3838450" y="2848400"/>
              <a:ext cx="1675" cy="2175"/>
            </a:xfrm>
            <a:custGeom>
              <a:avLst/>
              <a:gdLst/>
              <a:ahLst/>
              <a:cxnLst/>
              <a:rect l="l" t="t" r="r" b="b"/>
              <a:pathLst>
                <a:path w="67" h="87" extrusionOk="0">
                  <a:moveTo>
                    <a:pt x="1" y="0"/>
                  </a:moveTo>
                  <a:lnTo>
                    <a:pt x="1" y="87"/>
                  </a:lnTo>
                  <a:lnTo>
                    <a:pt x="67" y="87"/>
                  </a:lnTo>
                  <a:cubicBezTo>
                    <a:pt x="67" y="70"/>
                    <a:pt x="50" y="33"/>
                    <a:pt x="34" y="17"/>
                  </a:cubicBezTo>
                  <a:cubicBezTo>
                    <a:pt x="34" y="17"/>
                    <a:pt x="17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3842675" y="2753475"/>
              <a:ext cx="6125" cy="6500"/>
            </a:xfrm>
            <a:custGeom>
              <a:avLst/>
              <a:gdLst/>
              <a:ahLst/>
              <a:cxnLst/>
              <a:rect l="l" t="t" r="r" b="b"/>
              <a:pathLst>
                <a:path w="245" h="260" extrusionOk="0">
                  <a:moveTo>
                    <a:pt x="141" y="0"/>
                  </a:moveTo>
                  <a:cubicBezTo>
                    <a:pt x="87" y="0"/>
                    <a:pt x="17" y="54"/>
                    <a:pt x="1" y="120"/>
                  </a:cubicBezTo>
                  <a:cubicBezTo>
                    <a:pt x="1" y="157"/>
                    <a:pt x="1" y="190"/>
                    <a:pt x="17" y="223"/>
                  </a:cubicBezTo>
                  <a:cubicBezTo>
                    <a:pt x="38" y="243"/>
                    <a:pt x="71" y="260"/>
                    <a:pt x="87" y="260"/>
                  </a:cubicBezTo>
                  <a:cubicBezTo>
                    <a:pt x="120" y="260"/>
                    <a:pt x="157" y="260"/>
                    <a:pt x="174" y="243"/>
                  </a:cubicBezTo>
                  <a:cubicBezTo>
                    <a:pt x="207" y="223"/>
                    <a:pt x="223" y="190"/>
                    <a:pt x="223" y="157"/>
                  </a:cubicBezTo>
                  <a:cubicBezTo>
                    <a:pt x="244" y="120"/>
                    <a:pt x="223" y="87"/>
                    <a:pt x="207" y="54"/>
                  </a:cubicBezTo>
                  <a:cubicBezTo>
                    <a:pt x="207" y="54"/>
                    <a:pt x="207" y="37"/>
                    <a:pt x="190" y="37"/>
                  </a:cubicBezTo>
                  <a:cubicBezTo>
                    <a:pt x="190" y="37"/>
                    <a:pt x="190" y="17"/>
                    <a:pt x="174" y="17"/>
                  </a:cubicBezTo>
                  <a:cubicBezTo>
                    <a:pt x="174" y="17"/>
                    <a:pt x="157" y="17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3843600" y="2771100"/>
              <a:ext cx="6025" cy="6375"/>
            </a:xfrm>
            <a:custGeom>
              <a:avLst/>
              <a:gdLst/>
              <a:ahLst/>
              <a:cxnLst/>
              <a:rect l="l" t="t" r="r" b="b"/>
              <a:pathLst>
                <a:path w="241" h="255" extrusionOk="0">
                  <a:moveTo>
                    <a:pt x="83" y="0"/>
                  </a:moveTo>
                  <a:cubicBezTo>
                    <a:pt x="50" y="17"/>
                    <a:pt x="34" y="54"/>
                    <a:pt x="17" y="70"/>
                  </a:cubicBezTo>
                  <a:cubicBezTo>
                    <a:pt x="1" y="103"/>
                    <a:pt x="1" y="136"/>
                    <a:pt x="1" y="173"/>
                  </a:cubicBezTo>
                  <a:cubicBezTo>
                    <a:pt x="17" y="206"/>
                    <a:pt x="34" y="223"/>
                    <a:pt x="50" y="239"/>
                  </a:cubicBezTo>
                  <a:cubicBezTo>
                    <a:pt x="67" y="250"/>
                    <a:pt x="84" y="255"/>
                    <a:pt x="100" y="255"/>
                  </a:cubicBezTo>
                  <a:cubicBezTo>
                    <a:pt x="115" y="255"/>
                    <a:pt x="129" y="250"/>
                    <a:pt x="137" y="239"/>
                  </a:cubicBezTo>
                  <a:cubicBezTo>
                    <a:pt x="207" y="223"/>
                    <a:pt x="240" y="136"/>
                    <a:pt x="224" y="87"/>
                  </a:cubicBezTo>
                  <a:cubicBezTo>
                    <a:pt x="224" y="54"/>
                    <a:pt x="207" y="33"/>
                    <a:pt x="186" y="17"/>
                  </a:cubicBezTo>
                  <a:cubicBezTo>
                    <a:pt x="186" y="17"/>
                    <a:pt x="170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3842275" y="27097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2" y="0"/>
                  </a:moveTo>
                  <a:cubicBezTo>
                    <a:pt x="100" y="0"/>
                    <a:pt x="64" y="19"/>
                    <a:pt x="33" y="50"/>
                  </a:cubicBezTo>
                  <a:cubicBezTo>
                    <a:pt x="0" y="99"/>
                    <a:pt x="0" y="186"/>
                    <a:pt x="33" y="239"/>
                  </a:cubicBezTo>
                  <a:cubicBezTo>
                    <a:pt x="55" y="253"/>
                    <a:pt x="80" y="261"/>
                    <a:pt x="104" y="261"/>
                  </a:cubicBezTo>
                  <a:cubicBezTo>
                    <a:pt x="141" y="261"/>
                    <a:pt x="177" y="244"/>
                    <a:pt x="206" y="202"/>
                  </a:cubicBezTo>
                  <a:cubicBezTo>
                    <a:pt x="239" y="153"/>
                    <a:pt x="239" y="83"/>
                    <a:pt x="190" y="33"/>
                  </a:cubicBezTo>
                  <a:cubicBezTo>
                    <a:pt x="176" y="10"/>
                    <a:pt x="155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4257550" y="2828300"/>
              <a:ext cx="6100" cy="6300"/>
            </a:xfrm>
            <a:custGeom>
              <a:avLst/>
              <a:gdLst/>
              <a:ahLst/>
              <a:cxnLst/>
              <a:rect l="l" t="t" r="r" b="b"/>
              <a:pathLst>
                <a:path w="244" h="252" extrusionOk="0">
                  <a:moveTo>
                    <a:pt x="137" y="1"/>
                  </a:moveTo>
                  <a:cubicBezTo>
                    <a:pt x="104" y="1"/>
                    <a:pt x="73" y="19"/>
                    <a:pt x="54" y="50"/>
                  </a:cubicBezTo>
                  <a:cubicBezTo>
                    <a:pt x="0" y="99"/>
                    <a:pt x="0" y="186"/>
                    <a:pt x="54" y="219"/>
                  </a:cubicBezTo>
                  <a:cubicBezTo>
                    <a:pt x="68" y="242"/>
                    <a:pt x="89" y="252"/>
                    <a:pt x="112" y="252"/>
                  </a:cubicBezTo>
                  <a:cubicBezTo>
                    <a:pt x="143" y="252"/>
                    <a:pt x="178" y="233"/>
                    <a:pt x="207" y="202"/>
                  </a:cubicBezTo>
                  <a:cubicBezTo>
                    <a:pt x="244" y="153"/>
                    <a:pt x="244" y="66"/>
                    <a:pt x="207" y="33"/>
                  </a:cubicBezTo>
                  <a:cubicBezTo>
                    <a:pt x="186" y="11"/>
                    <a:pt x="161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3979675" y="27479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70" y="17"/>
                    <a:pt x="37" y="71"/>
                    <a:pt x="21" y="120"/>
                  </a:cubicBezTo>
                  <a:cubicBezTo>
                    <a:pt x="0" y="190"/>
                    <a:pt x="37" y="240"/>
                    <a:pt x="103" y="260"/>
                  </a:cubicBezTo>
                  <a:cubicBezTo>
                    <a:pt x="140" y="260"/>
                    <a:pt x="157" y="260"/>
                    <a:pt x="190" y="240"/>
                  </a:cubicBezTo>
                  <a:cubicBezTo>
                    <a:pt x="206" y="207"/>
                    <a:pt x="227" y="190"/>
                    <a:pt x="243" y="157"/>
                  </a:cubicBezTo>
                  <a:cubicBezTo>
                    <a:pt x="243" y="120"/>
                    <a:pt x="243" y="87"/>
                    <a:pt x="227" y="54"/>
                  </a:cubicBezTo>
                  <a:cubicBezTo>
                    <a:pt x="227" y="54"/>
                    <a:pt x="227" y="34"/>
                    <a:pt x="206" y="34"/>
                  </a:cubicBezTo>
                  <a:cubicBezTo>
                    <a:pt x="206" y="34"/>
                    <a:pt x="206" y="17"/>
                    <a:pt x="190" y="17"/>
                  </a:cubicBezTo>
                  <a:cubicBezTo>
                    <a:pt x="173" y="17"/>
                    <a:pt x="140" y="17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3944100" y="2832200"/>
              <a:ext cx="6425" cy="6500"/>
            </a:xfrm>
            <a:custGeom>
              <a:avLst/>
              <a:gdLst/>
              <a:ahLst/>
              <a:cxnLst/>
              <a:rect l="l" t="t" r="r" b="b"/>
              <a:pathLst>
                <a:path w="257" h="260" extrusionOk="0">
                  <a:moveTo>
                    <a:pt x="135" y="0"/>
                  </a:moveTo>
                  <a:cubicBezTo>
                    <a:pt x="101" y="0"/>
                    <a:pt x="69" y="18"/>
                    <a:pt x="50" y="46"/>
                  </a:cubicBezTo>
                  <a:cubicBezTo>
                    <a:pt x="1" y="100"/>
                    <a:pt x="1" y="187"/>
                    <a:pt x="50" y="236"/>
                  </a:cubicBezTo>
                  <a:cubicBezTo>
                    <a:pt x="65" y="251"/>
                    <a:pt x="91" y="259"/>
                    <a:pt x="118" y="259"/>
                  </a:cubicBezTo>
                  <a:cubicBezTo>
                    <a:pt x="151" y="259"/>
                    <a:pt x="186" y="247"/>
                    <a:pt x="207" y="220"/>
                  </a:cubicBezTo>
                  <a:cubicBezTo>
                    <a:pt x="256" y="150"/>
                    <a:pt x="256" y="84"/>
                    <a:pt x="207" y="30"/>
                  </a:cubicBezTo>
                  <a:cubicBezTo>
                    <a:pt x="184" y="9"/>
                    <a:pt x="159" y="0"/>
                    <a:pt x="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3940200" y="2801275"/>
              <a:ext cx="6000" cy="6250"/>
            </a:xfrm>
            <a:custGeom>
              <a:avLst/>
              <a:gdLst/>
              <a:ahLst/>
              <a:cxnLst/>
              <a:rect l="l" t="t" r="r" b="b"/>
              <a:pathLst>
                <a:path w="240" h="250" extrusionOk="0">
                  <a:moveTo>
                    <a:pt x="133" y="0"/>
                  </a:moveTo>
                  <a:cubicBezTo>
                    <a:pt x="101" y="0"/>
                    <a:pt x="64" y="18"/>
                    <a:pt x="33" y="47"/>
                  </a:cubicBezTo>
                  <a:cubicBezTo>
                    <a:pt x="0" y="100"/>
                    <a:pt x="0" y="187"/>
                    <a:pt x="33" y="220"/>
                  </a:cubicBezTo>
                  <a:cubicBezTo>
                    <a:pt x="55" y="240"/>
                    <a:pt x="81" y="250"/>
                    <a:pt x="106" y="250"/>
                  </a:cubicBezTo>
                  <a:cubicBezTo>
                    <a:pt x="142" y="250"/>
                    <a:pt x="177" y="232"/>
                    <a:pt x="206" y="203"/>
                  </a:cubicBezTo>
                  <a:cubicBezTo>
                    <a:pt x="239" y="150"/>
                    <a:pt x="239" y="63"/>
                    <a:pt x="190" y="30"/>
                  </a:cubicBezTo>
                  <a:cubicBezTo>
                    <a:pt x="176" y="9"/>
                    <a:pt x="156" y="0"/>
                    <a:pt x="1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3940600" y="275572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38" y="0"/>
                  </a:moveTo>
                  <a:cubicBezTo>
                    <a:pt x="103" y="0"/>
                    <a:pt x="67" y="19"/>
                    <a:pt x="38" y="50"/>
                  </a:cubicBezTo>
                  <a:cubicBezTo>
                    <a:pt x="1" y="100"/>
                    <a:pt x="1" y="186"/>
                    <a:pt x="38" y="219"/>
                  </a:cubicBezTo>
                  <a:cubicBezTo>
                    <a:pt x="54" y="236"/>
                    <a:pt x="71" y="257"/>
                    <a:pt x="87" y="257"/>
                  </a:cubicBezTo>
                  <a:cubicBezTo>
                    <a:pt x="120" y="257"/>
                    <a:pt x="174" y="257"/>
                    <a:pt x="207" y="203"/>
                  </a:cubicBezTo>
                  <a:cubicBezTo>
                    <a:pt x="244" y="170"/>
                    <a:pt x="244" y="116"/>
                    <a:pt x="223" y="67"/>
                  </a:cubicBezTo>
                  <a:cubicBezTo>
                    <a:pt x="223" y="50"/>
                    <a:pt x="207" y="30"/>
                    <a:pt x="207" y="30"/>
                  </a:cubicBezTo>
                  <a:cubicBezTo>
                    <a:pt x="186" y="9"/>
                    <a:pt x="162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3925150" y="2796950"/>
              <a:ext cx="6500" cy="6325"/>
            </a:xfrm>
            <a:custGeom>
              <a:avLst/>
              <a:gdLst/>
              <a:ahLst/>
              <a:cxnLst/>
              <a:rect l="l" t="t" r="r" b="b"/>
              <a:pathLst>
                <a:path w="260" h="253" extrusionOk="0">
                  <a:moveTo>
                    <a:pt x="151" y="0"/>
                  </a:moveTo>
                  <a:cubicBezTo>
                    <a:pt x="119" y="0"/>
                    <a:pt x="83" y="19"/>
                    <a:pt x="54" y="51"/>
                  </a:cubicBezTo>
                  <a:cubicBezTo>
                    <a:pt x="0" y="100"/>
                    <a:pt x="0" y="187"/>
                    <a:pt x="54" y="220"/>
                  </a:cubicBezTo>
                  <a:cubicBezTo>
                    <a:pt x="75" y="242"/>
                    <a:pt x="99" y="252"/>
                    <a:pt x="124" y="252"/>
                  </a:cubicBezTo>
                  <a:cubicBezTo>
                    <a:pt x="156" y="252"/>
                    <a:pt x="187" y="234"/>
                    <a:pt x="206" y="203"/>
                  </a:cubicBezTo>
                  <a:cubicBezTo>
                    <a:pt x="260" y="154"/>
                    <a:pt x="260" y="67"/>
                    <a:pt x="206" y="30"/>
                  </a:cubicBezTo>
                  <a:cubicBezTo>
                    <a:pt x="193" y="10"/>
                    <a:pt x="173" y="0"/>
                    <a:pt x="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3921750" y="27371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53" y="1"/>
                  </a:moveTo>
                  <a:cubicBezTo>
                    <a:pt x="120" y="1"/>
                    <a:pt x="87" y="1"/>
                    <a:pt x="70" y="17"/>
                  </a:cubicBezTo>
                  <a:cubicBezTo>
                    <a:pt x="33" y="50"/>
                    <a:pt x="17" y="71"/>
                    <a:pt x="17" y="104"/>
                  </a:cubicBezTo>
                  <a:cubicBezTo>
                    <a:pt x="0" y="137"/>
                    <a:pt x="17" y="174"/>
                    <a:pt x="33" y="207"/>
                  </a:cubicBezTo>
                  <a:cubicBezTo>
                    <a:pt x="50" y="223"/>
                    <a:pt x="70" y="240"/>
                    <a:pt x="103" y="256"/>
                  </a:cubicBezTo>
                  <a:cubicBezTo>
                    <a:pt x="153" y="256"/>
                    <a:pt x="223" y="223"/>
                    <a:pt x="239" y="137"/>
                  </a:cubicBezTo>
                  <a:cubicBezTo>
                    <a:pt x="239" y="120"/>
                    <a:pt x="239" y="87"/>
                    <a:pt x="223" y="50"/>
                  </a:cubicBezTo>
                  <a:cubicBezTo>
                    <a:pt x="223" y="34"/>
                    <a:pt x="206" y="34"/>
                    <a:pt x="206" y="34"/>
                  </a:cubicBezTo>
                  <a:cubicBezTo>
                    <a:pt x="190" y="17"/>
                    <a:pt x="17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3919975" y="2781475"/>
              <a:ext cx="6125" cy="6450"/>
            </a:xfrm>
            <a:custGeom>
              <a:avLst/>
              <a:gdLst/>
              <a:ahLst/>
              <a:cxnLst/>
              <a:rect l="l" t="t" r="r" b="b"/>
              <a:pathLst>
                <a:path w="245" h="258" extrusionOk="0">
                  <a:moveTo>
                    <a:pt x="139" y="1"/>
                  </a:moveTo>
                  <a:cubicBezTo>
                    <a:pt x="106" y="1"/>
                    <a:pt x="74" y="20"/>
                    <a:pt x="55" y="51"/>
                  </a:cubicBezTo>
                  <a:cubicBezTo>
                    <a:pt x="1" y="101"/>
                    <a:pt x="1" y="187"/>
                    <a:pt x="55" y="220"/>
                  </a:cubicBezTo>
                  <a:cubicBezTo>
                    <a:pt x="71" y="237"/>
                    <a:pt x="71" y="257"/>
                    <a:pt x="88" y="257"/>
                  </a:cubicBezTo>
                  <a:cubicBezTo>
                    <a:pt x="141" y="257"/>
                    <a:pt x="174" y="257"/>
                    <a:pt x="207" y="204"/>
                  </a:cubicBezTo>
                  <a:cubicBezTo>
                    <a:pt x="244" y="171"/>
                    <a:pt x="244" y="117"/>
                    <a:pt x="244" y="68"/>
                  </a:cubicBezTo>
                  <a:cubicBezTo>
                    <a:pt x="224" y="51"/>
                    <a:pt x="224" y="51"/>
                    <a:pt x="207" y="30"/>
                  </a:cubicBezTo>
                  <a:cubicBezTo>
                    <a:pt x="187" y="10"/>
                    <a:pt x="163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3914825" y="2829875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36" y="0"/>
                  </a:moveTo>
                  <a:cubicBezTo>
                    <a:pt x="87" y="0"/>
                    <a:pt x="35" y="46"/>
                    <a:pt x="17" y="106"/>
                  </a:cubicBezTo>
                  <a:cubicBezTo>
                    <a:pt x="1" y="177"/>
                    <a:pt x="38" y="243"/>
                    <a:pt x="104" y="259"/>
                  </a:cubicBezTo>
                  <a:cubicBezTo>
                    <a:pt x="120" y="259"/>
                    <a:pt x="157" y="259"/>
                    <a:pt x="190" y="226"/>
                  </a:cubicBezTo>
                  <a:cubicBezTo>
                    <a:pt x="207" y="210"/>
                    <a:pt x="223" y="193"/>
                    <a:pt x="244" y="156"/>
                  </a:cubicBezTo>
                  <a:cubicBezTo>
                    <a:pt x="244" y="123"/>
                    <a:pt x="244" y="90"/>
                    <a:pt x="223" y="53"/>
                  </a:cubicBezTo>
                  <a:cubicBezTo>
                    <a:pt x="223" y="36"/>
                    <a:pt x="207" y="36"/>
                    <a:pt x="207" y="36"/>
                  </a:cubicBezTo>
                  <a:cubicBezTo>
                    <a:pt x="190" y="20"/>
                    <a:pt x="174" y="3"/>
                    <a:pt x="157" y="3"/>
                  </a:cubicBezTo>
                  <a:cubicBezTo>
                    <a:pt x="150" y="1"/>
                    <a:pt x="14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3942350" y="28166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53" y="1"/>
                  </a:moveTo>
                  <a:cubicBezTo>
                    <a:pt x="87" y="1"/>
                    <a:pt x="34" y="34"/>
                    <a:pt x="17" y="120"/>
                  </a:cubicBezTo>
                  <a:cubicBezTo>
                    <a:pt x="1" y="137"/>
                    <a:pt x="1" y="170"/>
                    <a:pt x="17" y="207"/>
                  </a:cubicBezTo>
                  <a:cubicBezTo>
                    <a:pt x="34" y="240"/>
                    <a:pt x="71" y="256"/>
                    <a:pt x="87" y="256"/>
                  </a:cubicBezTo>
                  <a:cubicBezTo>
                    <a:pt x="96" y="258"/>
                    <a:pt x="104" y="259"/>
                    <a:pt x="112" y="259"/>
                  </a:cubicBezTo>
                  <a:cubicBezTo>
                    <a:pt x="167" y="259"/>
                    <a:pt x="209" y="214"/>
                    <a:pt x="223" y="153"/>
                  </a:cubicBezTo>
                  <a:cubicBezTo>
                    <a:pt x="240" y="120"/>
                    <a:pt x="240" y="87"/>
                    <a:pt x="223" y="50"/>
                  </a:cubicBezTo>
                  <a:cubicBezTo>
                    <a:pt x="207" y="50"/>
                    <a:pt x="207" y="34"/>
                    <a:pt x="207" y="34"/>
                  </a:cubicBezTo>
                  <a:cubicBezTo>
                    <a:pt x="190" y="17"/>
                    <a:pt x="17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3927725" y="28132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35" y="1"/>
                  </a:moveTo>
                  <a:cubicBezTo>
                    <a:pt x="101" y="1"/>
                    <a:pt x="66" y="19"/>
                    <a:pt x="37" y="50"/>
                  </a:cubicBezTo>
                  <a:cubicBezTo>
                    <a:pt x="0" y="99"/>
                    <a:pt x="0" y="186"/>
                    <a:pt x="37" y="240"/>
                  </a:cubicBezTo>
                  <a:cubicBezTo>
                    <a:pt x="57" y="253"/>
                    <a:pt x="81" y="261"/>
                    <a:pt x="105" y="261"/>
                  </a:cubicBezTo>
                  <a:cubicBezTo>
                    <a:pt x="140" y="261"/>
                    <a:pt x="177" y="244"/>
                    <a:pt x="206" y="203"/>
                  </a:cubicBezTo>
                  <a:cubicBezTo>
                    <a:pt x="243" y="153"/>
                    <a:pt x="243" y="83"/>
                    <a:pt x="206" y="33"/>
                  </a:cubicBezTo>
                  <a:cubicBezTo>
                    <a:pt x="185" y="11"/>
                    <a:pt x="161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3927725" y="27523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36" y="1"/>
                  </a:moveTo>
                  <a:cubicBezTo>
                    <a:pt x="121" y="1"/>
                    <a:pt x="103" y="5"/>
                    <a:pt x="87" y="13"/>
                  </a:cubicBezTo>
                  <a:cubicBezTo>
                    <a:pt x="37" y="46"/>
                    <a:pt x="0" y="116"/>
                    <a:pt x="17" y="186"/>
                  </a:cubicBezTo>
                  <a:cubicBezTo>
                    <a:pt x="17" y="219"/>
                    <a:pt x="37" y="236"/>
                    <a:pt x="70" y="252"/>
                  </a:cubicBezTo>
                  <a:cubicBezTo>
                    <a:pt x="79" y="261"/>
                    <a:pt x="91" y="265"/>
                    <a:pt x="106" y="265"/>
                  </a:cubicBezTo>
                  <a:cubicBezTo>
                    <a:pt x="121" y="265"/>
                    <a:pt x="138" y="261"/>
                    <a:pt x="157" y="252"/>
                  </a:cubicBezTo>
                  <a:cubicBezTo>
                    <a:pt x="190" y="236"/>
                    <a:pt x="206" y="219"/>
                    <a:pt x="223" y="186"/>
                  </a:cubicBezTo>
                  <a:cubicBezTo>
                    <a:pt x="243" y="149"/>
                    <a:pt x="243" y="116"/>
                    <a:pt x="223" y="83"/>
                  </a:cubicBezTo>
                  <a:cubicBezTo>
                    <a:pt x="223" y="63"/>
                    <a:pt x="223" y="46"/>
                    <a:pt x="206" y="30"/>
                  </a:cubicBezTo>
                  <a:cubicBezTo>
                    <a:pt x="190" y="30"/>
                    <a:pt x="190" y="30"/>
                    <a:pt x="173" y="13"/>
                  </a:cubicBezTo>
                  <a:cubicBezTo>
                    <a:pt x="165" y="5"/>
                    <a:pt x="152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3929875" y="2829875"/>
              <a:ext cx="5600" cy="6475"/>
            </a:xfrm>
            <a:custGeom>
              <a:avLst/>
              <a:gdLst/>
              <a:ahLst/>
              <a:cxnLst/>
              <a:rect l="l" t="t" r="r" b="b"/>
              <a:pathLst>
                <a:path w="224" h="259" extrusionOk="0">
                  <a:moveTo>
                    <a:pt x="117" y="0"/>
                  </a:moveTo>
                  <a:cubicBezTo>
                    <a:pt x="70" y="0"/>
                    <a:pt x="15" y="46"/>
                    <a:pt x="1" y="106"/>
                  </a:cubicBezTo>
                  <a:cubicBezTo>
                    <a:pt x="1" y="139"/>
                    <a:pt x="1" y="177"/>
                    <a:pt x="17" y="210"/>
                  </a:cubicBezTo>
                  <a:cubicBezTo>
                    <a:pt x="34" y="226"/>
                    <a:pt x="54" y="243"/>
                    <a:pt x="87" y="259"/>
                  </a:cubicBezTo>
                  <a:cubicBezTo>
                    <a:pt x="137" y="259"/>
                    <a:pt x="207" y="226"/>
                    <a:pt x="223" y="139"/>
                  </a:cubicBezTo>
                  <a:cubicBezTo>
                    <a:pt x="223" y="123"/>
                    <a:pt x="223" y="90"/>
                    <a:pt x="207" y="53"/>
                  </a:cubicBezTo>
                  <a:cubicBezTo>
                    <a:pt x="207" y="36"/>
                    <a:pt x="207" y="36"/>
                    <a:pt x="190" y="36"/>
                  </a:cubicBezTo>
                  <a:cubicBezTo>
                    <a:pt x="174" y="20"/>
                    <a:pt x="157" y="3"/>
                    <a:pt x="137" y="3"/>
                  </a:cubicBezTo>
                  <a:cubicBezTo>
                    <a:pt x="130" y="1"/>
                    <a:pt x="12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3932875" y="27675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34" y="1"/>
                  </a:moveTo>
                  <a:cubicBezTo>
                    <a:pt x="102" y="1"/>
                    <a:pt x="66" y="17"/>
                    <a:pt x="37" y="56"/>
                  </a:cubicBezTo>
                  <a:cubicBezTo>
                    <a:pt x="17" y="72"/>
                    <a:pt x="17" y="93"/>
                    <a:pt x="17" y="109"/>
                  </a:cubicBezTo>
                  <a:cubicBezTo>
                    <a:pt x="0" y="142"/>
                    <a:pt x="0" y="196"/>
                    <a:pt x="37" y="229"/>
                  </a:cubicBezTo>
                  <a:cubicBezTo>
                    <a:pt x="57" y="248"/>
                    <a:pt x="82" y="256"/>
                    <a:pt x="107" y="256"/>
                  </a:cubicBezTo>
                  <a:cubicBezTo>
                    <a:pt x="124" y="256"/>
                    <a:pt x="142" y="252"/>
                    <a:pt x="157" y="245"/>
                  </a:cubicBezTo>
                  <a:cubicBezTo>
                    <a:pt x="173" y="245"/>
                    <a:pt x="190" y="229"/>
                    <a:pt x="190" y="212"/>
                  </a:cubicBezTo>
                  <a:cubicBezTo>
                    <a:pt x="244" y="159"/>
                    <a:pt x="244" y="72"/>
                    <a:pt x="190" y="23"/>
                  </a:cubicBezTo>
                  <a:cubicBezTo>
                    <a:pt x="176" y="9"/>
                    <a:pt x="156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3947100" y="2771325"/>
              <a:ext cx="5575" cy="6350"/>
            </a:xfrm>
            <a:custGeom>
              <a:avLst/>
              <a:gdLst/>
              <a:ahLst/>
              <a:cxnLst/>
              <a:rect l="l" t="t" r="r" b="b"/>
              <a:pathLst>
                <a:path w="223" h="254" extrusionOk="0">
                  <a:moveTo>
                    <a:pt x="111" y="1"/>
                  </a:moveTo>
                  <a:cubicBezTo>
                    <a:pt x="92" y="1"/>
                    <a:pt x="76" y="13"/>
                    <a:pt x="50" y="24"/>
                  </a:cubicBezTo>
                  <a:cubicBezTo>
                    <a:pt x="33" y="45"/>
                    <a:pt x="17" y="78"/>
                    <a:pt x="0" y="111"/>
                  </a:cubicBezTo>
                  <a:cubicBezTo>
                    <a:pt x="0" y="148"/>
                    <a:pt x="0" y="181"/>
                    <a:pt x="17" y="197"/>
                  </a:cubicBezTo>
                  <a:cubicBezTo>
                    <a:pt x="33" y="230"/>
                    <a:pt x="50" y="251"/>
                    <a:pt x="87" y="251"/>
                  </a:cubicBezTo>
                  <a:cubicBezTo>
                    <a:pt x="93" y="253"/>
                    <a:pt x="99" y="254"/>
                    <a:pt x="106" y="254"/>
                  </a:cubicBezTo>
                  <a:cubicBezTo>
                    <a:pt x="153" y="254"/>
                    <a:pt x="208" y="206"/>
                    <a:pt x="223" y="148"/>
                  </a:cubicBezTo>
                  <a:cubicBezTo>
                    <a:pt x="223" y="111"/>
                    <a:pt x="223" y="78"/>
                    <a:pt x="206" y="45"/>
                  </a:cubicBezTo>
                  <a:lnTo>
                    <a:pt x="190" y="24"/>
                  </a:lnTo>
                  <a:cubicBezTo>
                    <a:pt x="169" y="8"/>
                    <a:pt x="153" y="8"/>
                    <a:pt x="136" y="8"/>
                  </a:cubicBez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3939375" y="27405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1"/>
                  </a:moveTo>
                  <a:cubicBezTo>
                    <a:pt x="87" y="1"/>
                    <a:pt x="33" y="54"/>
                    <a:pt x="17" y="120"/>
                  </a:cubicBezTo>
                  <a:cubicBezTo>
                    <a:pt x="0" y="158"/>
                    <a:pt x="0" y="190"/>
                    <a:pt x="17" y="207"/>
                  </a:cubicBezTo>
                  <a:cubicBezTo>
                    <a:pt x="33" y="244"/>
                    <a:pt x="66" y="261"/>
                    <a:pt x="87" y="261"/>
                  </a:cubicBezTo>
                  <a:cubicBezTo>
                    <a:pt x="120" y="261"/>
                    <a:pt x="153" y="261"/>
                    <a:pt x="169" y="244"/>
                  </a:cubicBezTo>
                  <a:cubicBezTo>
                    <a:pt x="206" y="207"/>
                    <a:pt x="223" y="190"/>
                    <a:pt x="223" y="158"/>
                  </a:cubicBezTo>
                  <a:cubicBezTo>
                    <a:pt x="239" y="120"/>
                    <a:pt x="239" y="87"/>
                    <a:pt x="223" y="54"/>
                  </a:cubicBezTo>
                  <a:cubicBezTo>
                    <a:pt x="206" y="54"/>
                    <a:pt x="206" y="38"/>
                    <a:pt x="206" y="38"/>
                  </a:cubicBezTo>
                  <a:cubicBezTo>
                    <a:pt x="190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3934625" y="2784500"/>
              <a:ext cx="6000" cy="6300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139" y="0"/>
                  </a:moveTo>
                  <a:cubicBezTo>
                    <a:pt x="124" y="0"/>
                    <a:pt x="112" y="4"/>
                    <a:pt x="103" y="13"/>
                  </a:cubicBezTo>
                  <a:cubicBezTo>
                    <a:pt x="33" y="33"/>
                    <a:pt x="0" y="99"/>
                    <a:pt x="17" y="169"/>
                  </a:cubicBezTo>
                  <a:cubicBezTo>
                    <a:pt x="33" y="202"/>
                    <a:pt x="50" y="239"/>
                    <a:pt x="71" y="239"/>
                  </a:cubicBezTo>
                  <a:cubicBezTo>
                    <a:pt x="87" y="248"/>
                    <a:pt x="103" y="252"/>
                    <a:pt x="118" y="252"/>
                  </a:cubicBezTo>
                  <a:cubicBezTo>
                    <a:pt x="132" y="252"/>
                    <a:pt x="145" y="248"/>
                    <a:pt x="153" y="239"/>
                  </a:cubicBezTo>
                  <a:cubicBezTo>
                    <a:pt x="190" y="239"/>
                    <a:pt x="207" y="202"/>
                    <a:pt x="223" y="169"/>
                  </a:cubicBezTo>
                  <a:cubicBezTo>
                    <a:pt x="240" y="153"/>
                    <a:pt x="240" y="116"/>
                    <a:pt x="240" y="83"/>
                  </a:cubicBezTo>
                  <a:cubicBezTo>
                    <a:pt x="223" y="66"/>
                    <a:pt x="223" y="33"/>
                    <a:pt x="207" y="33"/>
                  </a:cubicBezTo>
                  <a:cubicBezTo>
                    <a:pt x="207" y="13"/>
                    <a:pt x="190" y="13"/>
                    <a:pt x="190" y="13"/>
                  </a:cubicBezTo>
                  <a:cubicBezTo>
                    <a:pt x="172" y="4"/>
                    <a:pt x="154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4040275" y="2741925"/>
              <a:ext cx="5600" cy="6000"/>
            </a:xfrm>
            <a:custGeom>
              <a:avLst/>
              <a:gdLst/>
              <a:ahLst/>
              <a:cxnLst/>
              <a:rect l="l" t="t" r="r" b="b"/>
              <a:pathLst>
                <a:path w="224" h="240" extrusionOk="0">
                  <a:moveTo>
                    <a:pt x="190" y="0"/>
                  </a:moveTo>
                  <a:cubicBezTo>
                    <a:pt x="174" y="0"/>
                    <a:pt x="153" y="17"/>
                    <a:pt x="136" y="17"/>
                  </a:cubicBezTo>
                  <a:cubicBezTo>
                    <a:pt x="87" y="33"/>
                    <a:pt x="50" y="50"/>
                    <a:pt x="17" y="50"/>
                  </a:cubicBezTo>
                  <a:cubicBezTo>
                    <a:pt x="0" y="66"/>
                    <a:pt x="0" y="66"/>
                    <a:pt x="0" y="87"/>
                  </a:cubicBezTo>
                  <a:cubicBezTo>
                    <a:pt x="0" y="120"/>
                    <a:pt x="0" y="153"/>
                    <a:pt x="17" y="190"/>
                  </a:cubicBezTo>
                  <a:cubicBezTo>
                    <a:pt x="33" y="207"/>
                    <a:pt x="50" y="223"/>
                    <a:pt x="87" y="240"/>
                  </a:cubicBezTo>
                  <a:cubicBezTo>
                    <a:pt x="136" y="240"/>
                    <a:pt x="207" y="190"/>
                    <a:pt x="223" y="120"/>
                  </a:cubicBezTo>
                  <a:cubicBezTo>
                    <a:pt x="223" y="87"/>
                    <a:pt x="223" y="50"/>
                    <a:pt x="207" y="33"/>
                  </a:cubicBezTo>
                  <a:cubicBezTo>
                    <a:pt x="207" y="17"/>
                    <a:pt x="207" y="17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4201775" y="2833050"/>
              <a:ext cx="6025" cy="6400"/>
            </a:xfrm>
            <a:custGeom>
              <a:avLst/>
              <a:gdLst/>
              <a:ahLst/>
              <a:cxnLst/>
              <a:rect l="l" t="t" r="r" b="b"/>
              <a:pathLst>
                <a:path w="241" h="256" extrusionOk="0">
                  <a:moveTo>
                    <a:pt x="134" y="0"/>
                  </a:moveTo>
                  <a:cubicBezTo>
                    <a:pt x="120" y="0"/>
                    <a:pt x="102" y="4"/>
                    <a:pt x="83" y="12"/>
                  </a:cubicBezTo>
                  <a:cubicBezTo>
                    <a:pt x="67" y="12"/>
                    <a:pt x="34" y="50"/>
                    <a:pt x="17" y="83"/>
                  </a:cubicBezTo>
                  <a:cubicBezTo>
                    <a:pt x="17" y="99"/>
                    <a:pt x="1" y="132"/>
                    <a:pt x="17" y="169"/>
                  </a:cubicBezTo>
                  <a:cubicBezTo>
                    <a:pt x="17" y="202"/>
                    <a:pt x="34" y="235"/>
                    <a:pt x="67" y="235"/>
                  </a:cubicBezTo>
                  <a:cubicBezTo>
                    <a:pt x="83" y="256"/>
                    <a:pt x="121" y="256"/>
                    <a:pt x="154" y="256"/>
                  </a:cubicBezTo>
                  <a:cubicBezTo>
                    <a:pt x="207" y="219"/>
                    <a:pt x="240" y="153"/>
                    <a:pt x="224" y="83"/>
                  </a:cubicBezTo>
                  <a:cubicBezTo>
                    <a:pt x="224" y="66"/>
                    <a:pt x="224" y="50"/>
                    <a:pt x="207" y="29"/>
                  </a:cubicBezTo>
                  <a:cubicBezTo>
                    <a:pt x="187" y="12"/>
                    <a:pt x="187" y="12"/>
                    <a:pt x="170" y="12"/>
                  </a:cubicBezTo>
                  <a:cubicBezTo>
                    <a:pt x="162" y="4"/>
                    <a:pt x="149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4104700" y="2827875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32" y="0"/>
                  </a:moveTo>
                  <a:cubicBezTo>
                    <a:pt x="100" y="0"/>
                    <a:pt x="65" y="19"/>
                    <a:pt x="33" y="50"/>
                  </a:cubicBezTo>
                  <a:cubicBezTo>
                    <a:pt x="0" y="100"/>
                    <a:pt x="0" y="186"/>
                    <a:pt x="33" y="219"/>
                  </a:cubicBezTo>
                  <a:cubicBezTo>
                    <a:pt x="56" y="242"/>
                    <a:pt x="81" y="252"/>
                    <a:pt x="106" y="252"/>
                  </a:cubicBezTo>
                  <a:cubicBezTo>
                    <a:pt x="141" y="252"/>
                    <a:pt x="176" y="234"/>
                    <a:pt x="206" y="203"/>
                  </a:cubicBezTo>
                  <a:cubicBezTo>
                    <a:pt x="239" y="153"/>
                    <a:pt x="239" y="67"/>
                    <a:pt x="190" y="30"/>
                  </a:cubicBezTo>
                  <a:cubicBezTo>
                    <a:pt x="175" y="9"/>
                    <a:pt x="154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4099125" y="2812400"/>
              <a:ext cx="6425" cy="6600"/>
            </a:xfrm>
            <a:custGeom>
              <a:avLst/>
              <a:gdLst/>
              <a:ahLst/>
              <a:cxnLst/>
              <a:rect l="l" t="t" r="r" b="b"/>
              <a:pathLst>
                <a:path w="257" h="264" extrusionOk="0">
                  <a:moveTo>
                    <a:pt x="144" y="1"/>
                  </a:moveTo>
                  <a:cubicBezTo>
                    <a:pt x="109" y="1"/>
                    <a:pt x="72" y="19"/>
                    <a:pt x="50" y="51"/>
                  </a:cubicBezTo>
                  <a:cubicBezTo>
                    <a:pt x="1" y="100"/>
                    <a:pt x="1" y="187"/>
                    <a:pt x="50" y="237"/>
                  </a:cubicBezTo>
                  <a:cubicBezTo>
                    <a:pt x="67" y="237"/>
                    <a:pt x="87" y="257"/>
                    <a:pt x="104" y="257"/>
                  </a:cubicBezTo>
                  <a:cubicBezTo>
                    <a:pt x="112" y="261"/>
                    <a:pt x="121" y="263"/>
                    <a:pt x="131" y="263"/>
                  </a:cubicBezTo>
                  <a:cubicBezTo>
                    <a:pt x="161" y="263"/>
                    <a:pt x="194" y="244"/>
                    <a:pt x="207" y="204"/>
                  </a:cubicBezTo>
                  <a:cubicBezTo>
                    <a:pt x="240" y="171"/>
                    <a:pt x="256" y="117"/>
                    <a:pt x="240" y="84"/>
                  </a:cubicBezTo>
                  <a:cubicBezTo>
                    <a:pt x="223" y="67"/>
                    <a:pt x="223" y="51"/>
                    <a:pt x="207" y="30"/>
                  </a:cubicBezTo>
                  <a:cubicBezTo>
                    <a:pt x="191" y="10"/>
                    <a:pt x="168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4114600" y="2705925"/>
              <a:ext cx="6400" cy="6400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135" y="1"/>
                  </a:moveTo>
                  <a:cubicBezTo>
                    <a:pt x="102" y="1"/>
                    <a:pt x="71" y="18"/>
                    <a:pt x="49" y="47"/>
                  </a:cubicBezTo>
                  <a:cubicBezTo>
                    <a:pt x="0" y="100"/>
                    <a:pt x="0" y="187"/>
                    <a:pt x="49" y="220"/>
                  </a:cubicBezTo>
                  <a:cubicBezTo>
                    <a:pt x="67" y="243"/>
                    <a:pt x="94" y="255"/>
                    <a:pt x="121" y="255"/>
                  </a:cubicBezTo>
                  <a:cubicBezTo>
                    <a:pt x="153" y="255"/>
                    <a:pt x="186" y="239"/>
                    <a:pt x="206" y="204"/>
                  </a:cubicBezTo>
                  <a:cubicBezTo>
                    <a:pt x="256" y="150"/>
                    <a:pt x="256" y="63"/>
                    <a:pt x="206" y="30"/>
                  </a:cubicBezTo>
                  <a:cubicBezTo>
                    <a:pt x="184" y="10"/>
                    <a:pt x="159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4101700" y="27224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4" y="0"/>
                  </a:moveTo>
                  <a:cubicBezTo>
                    <a:pt x="87" y="0"/>
                    <a:pt x="32" y="49"/>
                    <a:pt x="17" y="106"/>
                  </a:cubicBezTo>
                  <a:cubicBezTo>
                    <a:pt x="1" y="176"/>
                    <a:pt x="34" y="247"/>
                    <a:pt x="104" y="263"/>
                  </a:cubicBezTo>
                  <a:cubicBezTo>
                    <a:pt x="137" y="263"/>
                    <a:pt x="153" y="247"/>
                    <a:pt x="190" y="226"/>
                  </a:cubicBezTo>
                  <a:cubicBezTo>
                    <a:pt x="223" y="209"/>
                    <a:pt x="240" y="176"/>
                    <a:pt x="240" y="144"/>
                  </a:cubicBezTo>
                  <a:cubicBezTo>
                    <a:pt x="240" y="106"/>
                    <a:pt x="240" y="73"/>
                    <a:pt x="223" y="57"/>
                  </a:cubicBezTo>
                  <a:cubicBezTo>
                    <a:pt x="223" y="40"/>
                    <a:pt x="223" y="40"/>
                    <a:pt x="207" y="20"/>
                  </a:cubicBezTo>
                  <a:cubicBezTo>
                    <a:pt x="190" y="20"/>
                    <a:pt x="170" y="3"/>
                    <a:pt x="153" y="3"/>
                  </a:cubicBezTo>
                  <a:cubicBezTo>
                    <a:pt x="147" y="1"/>
                    <a:pt x="141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4110675" y="2737600"/>
              <a:ext cx="6525" cy="6375"/>
            </a:xfrm>
            <a:custGeom>
              <a:avLst/>
              <a:gdLst/>
              <a:ahLst/>
              <a:cxnLst/>
              <a:rect l="l" t="t" r="r" b="b"/>
              <a:pathLst>
                <a:path w="261" h="255" extrusionOk="0">
                  <a:moveTo>
                    <a:pt x="103" y="0"/>
                  </a:moveTo>
                  <a:cubicBezTo>
                    <a:pt x="37" y="33"/>
                    <a:pt x="0" y="103"/>
                    <a:pt x="17" y="173"/>
                  </a:cubicBezTo>
                  <a:cubicBezTo>
                    <a:pt x="17" y="206"/>
                    <a:pt x="37" y="223"/>
                    <a:pt x="70" y="239"/>
                  </a:cubicBezTo>
                  <a:cubicBezTo>
                    <a:pt x="87" y="250"/>
                    <a:pt x="99" y="255"/>
                    <a:pt x="112" y="255"/>
                  </a:cubicBezTo>
                  <a:cubicBezTo>
                    <a:pt x="125" y="255"/>
                    <a:pt x="138" y="250"/>
                    <a:pt x="157" y="239"/>
                  </a:cubicBezTo>
                  <a:cubicBezTo>
                    <a:pt x="223" y="223"/>
                    <a:pt x="260" y="136"/>
                    <a:pt x="244" y="87"/>
                  </a:cubicBezTo>
                  <a:cubicBezTo>
                    <a:pt x="223" y="54"/>
                    <a:pt x="223" y="33"/>
                    <a:pt x="206" y="33"/>
                  </a:cubicBezTo>
                  <a:lnTo>
                    <a:pt x="190" y="17"/>
                  </a:lnTo>
                  <a:cubicBezTo>
                    <a:pt x="157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4106850" y="2783575"/>
              <a:ext cx="6000" cy="6300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104" y="0"/>
                  </a:moveTo>
                  <a:cubicBezTo>
                    <a:pt x="34" y="33"/>
                    <a:pt x="1" y="103"/>
                    <a:pt x="17" y="173"/>
                  </a:cubicBezTo>
                  <a:cubicBezTo>
                    <a:pt x="17" y="206"/>
                    <a:pt x="50" y="223"/>
                    <a:pt x="67" y="239"/>
                  </a:cubicBezTo>
                  <a:cubicBezTo>
                    <a:pt x="85" y="247"/>
                    <a:pt x="99" y="252"/>
                    <a:pt x="112" y="252"/>
                  </a:cubicBezTo>
                  <a:cubicBezTo>
                    <a:pt x="124" y="252"/>
                    <a:pt x="137" y="247"/>
                    <a:pt x="153" y="239"/>
                  </a:cubicBezTo>
                  <a:cubicBezTo>
                    <a:pt x="190" y="223"/>
                    <a:pt x="207" y="206"/>
                    <a:pt x="223" y="173"/>
                  </a:cubicBezTo>
                  <a:cubicBezTo>
                    <a:pt x="240" y="136"/>
                    <a:pt x="240" y="103"/>
                    <a:pt x="240" y="70"/>
                  </a:cubicBezTo>
                  <a:cubicBezTo>
                    <a:pt x="223" y="50"/>
                    <a:pt x="223" y="33"/>
                    <a:pt x="207" y="17"/>
                  </a:cubicBezTo>
                  <a:cubicBezTo>
                    <a:pt x="207" y="17"/>
                    <a:pt x="190" y="17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4063050" y="2730700"/>
              <a:ext cx="5600" cy="6100"/>
            </a:xfrm>
            <a:custGeom>
              <a:avLst/>
              <a:gdLst/>
              <a:ahLst/>
              <a:cxnLst/>
              <a:rect l="l" t="t" r="r" b="b"/>
              <a:pathLst>
                <a:path w="224" h="244" extrusionOk="0">
                  <a:moveTo>
                    <a:pt x="190" y="0"/>
                  </a:moveTo>
                  <a:cubicBezTo>
                    <a:pt x="120" y="54"/>
                    <a:pt x="50" y="87"/>
                    <a:pt x="1" y="124"/>
                  </a:cubicBezTo>
                  <a:cubicBezTo>
                    <a:pt x="1" y="157"/>
                    <a:pt x="1" y="190"/>
                    <a:pt x="34" y="206"/>
                  </a:cubicBezTo>
                  <a:cubicBezTo>
                    <a:pt x="34" y="227"/>
                    <a:pt x="50" y="227"/>
                    <a:pt x="67" y="243"/>
                  </a:cubicBezTo>
                  <a:cubicBezTo>
                    <a:pt x="104" y="243"/>
                    <a:pt x="153" y="227"/>
                    <a:pt x="190" y="190"/>
                  </a:cubicBezTo>
                  <a:cubicBezTo>
                    <a:pt x="223" y="157"/>
                    <a:pt x="223" y="103"/>
                    <a:pt x="207" y="54"/>
                  </a:cubicBezTo>
                  <a:cubicBezTo>
                    <a:pt x="207" y="37"/>
                    <a:pt x="207" y="21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4119750" y="27866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0"/>
                  </a:moveTo>
                  <a:cubicBezTo>
                    <a:pt x="103" y="0"/>
                    <a:pt x="71" y="19"/>
                    <a:pt x="50" y="50"/>
                  </a:cubicBezTo>
                  <a:cubicBezTo>
                    <a:pt x="0" y="100"/>
                    <a:pt x="0" y="186"/>
                    <a:pt x="50" y="236"/>
                  </a:cubicBezTo>
                  <a:cubicBezTo>
                    <a:pt x="50" y="236"/>
                    <a:pt x="66" y="256"/>
                    <a:pt x="87" y="256"/>
                  </a:cubicBezTo>
                  <a:cubicBezTo>
                    <a:pt x="95" y="260"/>
                    <a:pt x="104" y="263"/>
                    <a:pt x="114" y="263"/>
                  </a:cubicBezTo>
                  <a:cubicBezTo>
                    <a:pt x="143" y="263"/>
                    <a:pt x="178" y="243"/>
                    <a:pt x="206" y="203"/>
                  </a:cubicBezTo>
                  <a:cubicBezTo>
                    <a:pt x="239" y="170"/>
                    <a:pt x="239" y="116"/>
                    <a:pt x="223" y="83"/>
                  </a:cubicBezTo>
                  <a:cubicBezTo>
                    <a:pt x="223" y="67"/>
                    <a:pt x="223" y="50"/>
                    <a:pt x="206" y="30"/>
                  </a:cubicBezTo>
                  <a:cubicBezTo>
                    <a:pt x="184" y="9"/>
                    <a:pt x="160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4101300" y="2707500"/>
              <a:ext cx="5575" cy="5700"/>
            </a:xfrm>
            <a:custGeom>
              <a:avLst/>
              <a:gdLst/>
              <a:ahLst/>
              <a:cxnLst/>
              <a:rect l="l" t="t" r="r" b="b"/>
              <a:pathLst>
                <a:path w="223" h="228" extrusionOk="0">
                  <a:moveTo>
                    <a:pt x="186" y="0"/>
                  </a:moveTo>
                  <a:cubicBezTo>
                    <a:pt x="120" y="37"/>
                    <a:pt x="50" y="70"/>
                    <a:pt x="0" y="103"/>
                  </a:cubicBezTo>
                  <a:lnTo>
                    <a:pt x="0" y="174"/>
                  </a:lnTo>
                  <a:cubicBezTo>
                    <a:pt x="17" y="190"/>
                    <a:pt x="50" y="207"/>
                    <a:pt x="66" y="227"/>
                  </a:cubicBezTo>
                  <a:cubicBezTo>
                    <a:pt x="136" y="227"/>
                    <a:pt x="206" y="190"/>
                    <a:pt x="223" y="103"/>
                  </a:cubicBezTo>
                  <a:cubicBezTo>
                    <a:pt x="223" y="87"/>
                    <a:pt x="223" y="54"/>
                    <a:pt x="206" y="21"/>
                  </a:cubicBezTo>
                  <a:lnTo>
                    <a:pt x="1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4099125" y="275090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37" y="0"/>
                  </a:moveTo>
                  <a:cubicBezTo>
                    <a:pt x="87" y="0"/>
                    <a:pt x="17" y="37"/>
                    <a:pt x="1" y="120"/>
                  </a:cubicBezTo>
                  <a:cubicBezTo>
                    <a:pt x="1" y="157"/>
                    <a:pt x="1" y="173"/>
                    <a:pt x="17" y="206"/>
                  </a:cubicBezTo>
                  <a:cubicBezTo>
                    <a:pt x="34" y="243"/>
                    <a:pt x="50" y="260"/>
                    <a:pt x="87" y="260"/>
                  </a:cubicBezTo>
                  <a:cubicBezTo>
                    <a:pt x="120" y="260"/>
                    <a:pt x="153" y="260"/>
                    <a:pt x="170" y="243"/>
                  </a:cubicBezTo>
                  <a:cubicBezTo>
                    <a:pt x="207" y="206"/>
                    <a:pt x="223" y="190"/>
                    <a:pt x="223" y="157"/>
                  </a:cubicBezTo>
                  <a:cubicBezTo>
                    <a:pt x="223" y="120"/>
                    <a:pt x="223" y="87"/>
                    <a:pt x="207" y="54"/>
                  </a:cubicBezTo>
                  <a:cubicBezTo>
                    <a:pt x="207" y="54"/>
                    <a:pt x="207" y="37"/>
                    <a:pt x="190" y="37"/>
                  </a:cubicBezTo>
                  <a:cubicBezTo>
                    <a:pt x="170" y="17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3937200" y="2846575"/>
              <a:ext cx="6000" cy="4000"/>
            </a:xfrm>
            <a:custGeom>
              <a:avLst/>
              <a:gdLst/>
              <a:ahLst/>
              <a:cxnLst/>
              <a:rect l="l" t="t" r="r" b="b"/>
              <a:pathLst>
                <a:path w="240" h="160" extrusionOk="0">
                  <a:moveTo>
                    <a:pt x="117" y="0"/>
                  </a:moveTo>
                  <a:cubicBezTo>
                    <a:pt x="71" y="0"/>
                    <a:pt x="15" y="49"/>
                    <a:pt x="0" y="106"/>
                  </a:cubicBezTo>
                  <a:lnTo>
                    <a:pt x="0" y="160"/>
                  </a:lnTo>
                  <a:lnTo>
                    <a:pt x="223" y="160"/>
                  </a:lnTo>
                  <a:cubicBezTo>
                    <a:pt x="240" y="127"/>
                    <a:pt x="223" y="90"/>
                    <a:pt x="223" y="57"/>
                  </a:cubicBezTo>
                  <a:cubicBezTo>
                    <a:pt x="207" y="40"/>
                    <a:pt x="207" y="40"/>
                    <a:pt x="190" y="40"/>
                  </a:cubicBezTo>
                  <a:cubicBezTo>
                    <a:pt x="190" y="24"/>
                    <a:pt x="174" y="3"/>
                    <a:pt x="137" y="3"/>
                  </a:cubicBezTo>
                  <a:cubicBezTo>
                    <a:pt x="130" y="1"/>
                    <a:pt x="12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4097375" y="27976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37" y="1"/>
                  </a:moveTo>
                  <a:cubicBezTo>
                    <a:pt x="104" y="1"/>
                    <a:pt x="87" y="1"/>
                    <a:pt x="54" y="38"/>
                  </a:cubicBezTo>
                  <a:cubicBezTo>
                    <a:pt x="33" y="55"/>
                    <a:pt x="17" y="88"/>
                    <a:pt x="0" y="125"/>
                  </a:cubicBezTo>
                  <a:cubicBezTo>
                    <a:pt x="0" y="141"/>
                    <a:pt x="0" y="174"/>
                    <a:pt x="17" y="207"/>
                  </a:cubicBezTo>
                  <a:cubicBezTo>
                    <a:pt x="33" y="244"/>
                    <a:pt x="54" y="261"/>
                    <a:pt x="87" y="261"/>
                  </a:cubicBezTo>
                  <a:cubicBezTo>
                    <a:pt x="94" y="263"/>
                    <a:pt x="100" y="264"/>
                    <a:pt x="107" y="264"/>
                  </a:cubicBezTo>
                  <a:cubicBezTo>
                    <a:pt x="154" y="264"/>
                    <a:pt x="209" y="219"/>
                    <a:pt x="223" y="158"/>
                  </a:cubicBezTo>
                  <a:cubicBezTo>
                    <a:pt x="223" y="125"/>
                    <a:pt x="223" y="88"/>
                    <a:pt x="207" y="55"/>
                  </a:cubicBezTo>
                  <a:cubicBezTo>
                    <a:pt x="207" y="55"/>
                    <a:pt x="207" y="38"/>
                    <a:pt x="190" y="38"/>
                  </a:cubicBezTo>
                  <a:cubicBezTo>
                    <a:pt x="174" y="22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4106850" y="2844350"/>
              <a:ext cx="6425" cy="6225"/>
            </a:xfrm>
            <a:custGeom>
              <a:avLst/>
              <a:gdLst/>
              <a:ahLst/>
              <a:cxnLst/>
              <a:rect l="l" t="t" r="r" b="b"/>
              <a:pathLst>
                <a:path w="257" h="249" extrusionOk="0">
                  <a:moveTo>
                    <a:pt x="130" y="0"/>
                  </a:moveTo>
                  <a:cubicBezTo>
                    <a:pt x="99" y="0"/>
                    <a:pt x="71" y="14"/>
                    <a:pt x="50" y="43"/>
                  </a:cubicBezTo>
                  <a:cubicBezTo>
                    <a:pt x="1" y="92"/>
                    <a:pt x="1" y="179"/>
                    <a:pt x="50" y="232"/>
                  </a:cubicBezTo>
                  <a:cubicBezTo>
                    <a:pt x="50" y="249"/>
                    <a:pt x="67" y="249"/>
                    <a:pt x="87" y="249"/>
                  </a:cubicBezTo>
                  <a:lnTo>
                    <a:pt x="137" y="249"/>
                  </a:lnTo>
                  <a:cubicBezTo>
                    <a:pt x="153" y="249"/>
                    <a:pt x="190" y="232"/>
                    <a:pt x="207" y="216"/>
                  </a:cubicBezTo>
                  <a:cubicBezTo>
                    <a:pt x="256" y="146"/>
                    <a:pt x="256" y="76"/>
                    <a:pt x="207" y="26"/>
                  </a:cubicBezTo>
                  <a:cubicBezTo>
                    <a:pt x="183" y="9"/>
                    <a:pt x="156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4119325" y="2832200"/>
              <a:ext cx="6000" cy="6250"/>
            </a:xfrm>
            <a:custGeom>
              <a:avLst/>
              <a:gdLst/>
              <a:ahLst/>
              <a:cxnLst/>
              <a:rect l="l" t="t" r="r" b="b"/>
              <a:pathLst>
                <a:path w="240" h="250" extrusionOk="0">
                  <a:moveTo>
                    <a:pt x="134" y="0"/>
                  </a:moveTo>
                  <a:cubicBezTo>
                    <a:pt x="98" y="0"/>
                    <a:pt x="62" y="18"/>
                    <a:pt x="34" y="46"/>
                  </a:cubicBezTo>
                  <a:cubicBezTo>
                    <a:pt x="1" y="100"/>
                    <a:pt x="1" y="187"/>
                    <a:pt x="34" y="220"/>
                  </a:cubicBezTo>
                  <a:cubicBezTo>
                    <a:pt x="54" y="240"/>
                    <a:pt x="79" y="249"/>
                    <a:pt x="104" y="249"/>
                  </a:cubicBezTo>
                  <a:cubicBezTo>
                    <a:pt x="139" y="249"/>
                    <a:pt x="176" y="232"/>
                    <a:pt x="207" y="203"/>
                  </a:cubicBezTo>
                  <a:cubicBezTo>
                    <a:pt x="240" y="150"/>
                    <a:pt x="240" y="63"/>
                    <a:pt x="207" y="30"/>
                  </a:cubicBezTo>
                  <a:cubicBezTo>
                    <a:pt x="184" y="9"/>
                    <a:pt x="159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4101300" y="276810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36" y="1"/>
                  </a:moveTo>
                  <a:cubicBezTo>
                    <a:pt x="103" y="1"/>
                    <a:pt x="83" y="1"/>
                    <a:pt x="50" y="34"/>
                  </a:cubicBezTo>
                  <a:cubicBezTo>
                    <a:pt x="33" y="50"/>
                    <a:pt x="17" y="71"/>
                    <a:pt x="0" y="104"/>
                  </a:cubicBezTo>
                  <a:cubicBezTo>
                    <a:pt x="0" y="137"/>
                    <a:pt x="0" y="174"/>
                    <a:pt x="17" y="207"/>
                  </a:cubicBezTo>
                  <a:cubicBezTo>
                    <a:pt x="33" y="240"/>
                    <a:pt x="50" y="256"/>
                    <a:pt x="83" y="256"/>
                  </a:cubicBezTo>
                  <a:cubicBezTo>
                    <a:pt x="91" y="259"/>
                    <a:pt x="99" y="261"/>
                    <a:pt x="107" y="261"/>
                  </a:cubicBezTo>
                  <a:cubicBezTo>
                    <a:pt x="156" y="261"/>
                    <a:pt x="209" y="213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206" y="50"/>
                    <a:pt x="206" y="34"/>
                    <a:pt x="186" y="34"/>
                  </a:cubicBezTo>
                  <a:cubicBezTo>
                    <a:pt x="169" y="17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3906700" y="2781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16" y="0"/>
                  </a:moveTo>
                  <a:cubicBezTo>
                    <a:pt x="69" y="0"/>
                    <a:pt x="14" y="46"/>
                    <a:pt x="0" y="107"/>
                  </a:cubicBezTo>
                  <a:cubicBezTo>
                    <a:pt x="0" y="140"/>
                    <a:pt x="0" y="177"/>
                    <a:pt x="17" y="210"/>
                  </a:cubicBezTo>
                  <a:cubicBezTo>
                    <a:pt x="33" y="226"/>
                    <a:pt x="54" y="243"/>
                    <a:pt x="87" y="263"/>
                  </a:cubicBezTo>
                  <a:cubicBezTo>
                    <a:pt x="157" y="263"/>
                    <a:pt x="206" y="226"/>
                    <a:pt x="223" y="140"/>
                  </a:cubicBezTo>
                  <a:cubicBezTo>
                    <a:pt x="239" y="107"/>
                    <a:pt x="223" y="90"/>
                    <a:pt x="206" y="57"/>
                  </a:cubicBezTo>
                  <a:cubicBezTo>
                    <a:pt x="206" y="36"/>
                    <a:pt x="206" y="36"/>
                    <a:pt x="190" y="36"/>
                  </a:cubicBezTo>
                  <a:cubicBezTo>
                    <a:pt x="190" y="20"/>
                    <a:pt x="173" y="4"/>
                    <a:pt x="136" y="4"/>
                  </a:cubicBezTo>
                  <a:cubicBezTo>
                    <a:pt x="130" y="1"/>
                    <a:pt x="12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3908450" y="2844000"/>
              <a:ext cx="6000" cy="6350"/>
            </a:xfrm>
            <a:custGeom>
              <a:avLst/>
              <a:gdLst/>
              <a:ahLst/>
              <a:cxnLst/>
              <a:rect l="l" t="t" r="r" b="b"/>
              <a:pathLst>
                <a:path w="240" h="254" extrusionOk="0">
                  <a:moveTo>
                    <a:pt x="117" y="0"/>
                  </a:moveTo>
                  <a:cubicBezTo>
                    <a:pt x="70" y="0"/>
                    <a:pt x="15" y="49"/>
                    <a:pt x="0" y="106"/>
                  </a:cubicBezTo>
                  <a:cubicBezTo>
                    <a:pt x="0" y="143"/>
                    <a:pt x="0" y="176"/>
                    <a:pt x="17" y="193"/>
                  </a:cubicBezTo>
                  <a:cubicBezTo>
                    <a:pt x="33" y="230"/>
                    <a:pt x="50" y="246"/>
                    <a:pt x="87" y="246"/>
                  </a:cubicBezTo>
                  <a:cubicBezTo>
                    <a:pt x="96" y="251"/>
                    <a:pt x="106" y="253"/>
                    <a:pt x="115" y="253"/>
                  </a:cubicBezTo>
                  <a:cubicBezTo>
                    <a:pt x="138" y="253"/>
                    <a:pt x="158" y="242"/>
                    <a:pt x="169" y="230"/>
                  </a:cubicBezTo>
                  <a:cubicBezTo>
                    <a:pt x="206" y="209"/>
                    <a:pt x="223" y="176"/>
                    <a:pt x="223" y="143"/>
                  </a:cubicBezTo>
                  <a:cubicBezTo>
                    <a:pt x="239" y="106"/>
                    <a:pt x="223" y="73"/>
                    <a:pt x="206" y="57"/>
                  </a:cubicBezTo>
                  <a:cubicBezTo>
                    <a:pt x="206" y="40"/>
                    <a:pt x="206" y="40"/>
                    <a:pt x="190" y="24"/>
                  </a:cubicBezTo>
                  <a:cubicBezTo>
                    <a:pt x="190" y="3"/>
                    <a:pt x="153" y="3"/>
                    <a:pt x="136" y="3"/>
                  </a:cubicBezTo>
                  <a:cubicBezTo>
                    <a:pt x="130" y="1"/>
                    <a:pt x="12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3923900" y="2845100"/>
              <a:ext cx="6000" cy="5475"/>
            </a:xfrm>
            <a:custGeom>
              <a:avLst/>
              <a:gdLst/>
              <a:ahLst/>
              <a:cxnLst/>
              <a:rect l="l" t="t" r="r" b="b"/>
              <a:pathLst>
                <a:path w="240" h="219" extrusionOk="0">
                  <a:moveTo>
                    <a:pt x="135" y="0"/>
                  </a:moveTo>
                  <a:cubicBezTo>
                    <a:pt x="120" y="0"/>
                    <a:pt x="104" y="5"/>
                    <a:pt x="87" y="13"/>
                  </a:cubicBezTo>
                  <a:cubicBezTo>
                    <a:pt x="34" y="29"/>
                    <a:pt x="1" y="99"/>
                    <a:pt x="17" y="165"/>
                  </a:cubicBezTo>
                  <a:cubicBezTo>
                    <a:pt x="17" y="186"/>
                    <a:pt x="34" y="202"/>
                    <a:pt x="34" y="219"/>
                  </a:cubicBezTo>
                  <a:lnTo>
                    <a:pt x="190" y="219"/>
                  </a:lnTo>
                  <a:cubicBezTo>
                    <a:pt x="223" y="186"/>
                    <a:pt x="240" y="132"/>
                    <a:pt x="223" y="83"/>
                  </a:cubicBezTo>
                  <a:cubicBezTo>
                    <a:pt x="223" y="46"/>
                    <a:pt x="207" y="29"/>
                    <a:pt x="207" y="29"/>
                  </a:cubicBezTo>
                  <a:cubicBezTo>
                    <a:pt x="190" y="13"/>
                    <a:pt x="190" y="13"/>
                    <a:pt x="170" y="13"/>
                  </a:cubicBezTo>
                  <a:cubicBezTo>
                    <a:pt x="161" y="5"/>
                    <a:pt x="149" y="0"/>
                    <a:pt x="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3947500" y="27861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53" y="0"/>
                  </a:moveTo>
                  <a:cubicBezTo>
                    <a:pt x="120" y="0"/>
                    <a:pt x="104" y="0"/>
                    <a:pt x="87" y="17"/>
                  </a:cubicBezTo>
                  <a:cubicBezTo>
                    <a:pt x="50" y="33"/>
                    <a:pt x="17" y="70"/>
                    <a:pt x="17" y="103"/>
                  </a:cubicBezTo>
                  <a:cubicBezTo>
                    <a:pt x="1" y="136"/>
                    <a:pt x="17" y="173"/>
                    <a:pt x="34" y="206"/>
                  </a:cubicBezTo>
                  <a:cubicBezTo>
                    <a:pt x="34" y="223"/>
                    <a:pt x="71" y="239"/>
                    <a:pt x="104" y="256"/>
                  </a:cubicBezTo>
                  <a:cubicBezTo>
                    <a:pt x="153" y="256"/>
                    <a:pt x="207" y="223"/>
                    <a:pt x="223" y="153"/>
                  </a:cubicBezTo>
                  <a:cubicBezTo>
                    <a:pt x="223" y="153"/>
                    <a:pt x="240" y="153"/>
                    <a:pt x="240" y="136"/>
                  </a:cubicBezTo>
                  <a:cubicBezTo>
                    <a:pt x="240" y="103"/>
                    <a:pt x="223" y="50"/>
                    <a:pt x="207" y="17"/>
                  </a:cubicBezTo>
                  <a:cubicBezTo>
                    <a:pt x="190" y="17"/>
                    <a:pt x="174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3952650" y="2848400"/>
              <a:ext cx="5200" cy="2175"/>
            </a:xfrm>
            <a:custGeom>
              <a:avLst/>
              <a:gdLst/>
              <a:ahLst/>
              <a:cxnLst/>
              <a:rect l="l" t="t" r="r" b="b"/>
              <a:pathLst>
                <a:path w="208" h="87" extrusionOk="0">
                  <a:moveTo>
                    <a:pt x="71" y="0"/>
                  </a:moveTo>
                  <a:cubicBezTo>
                    <a:pt x="34" y="17"/>
                    <a:pt x="17" y="54"/>
                    <a:pt x="1" y="87"/>
                  </a:cubicBezTo>
                  <a:lnTo>
                    <a:pt x="207" y="87"/>
                  </a:lnTo>
                  <a:cubicBezTo>
                    <a:pt x="207" y="54"/>
                    <a:pt x="207" y="33"/>
                    <a:pt x="191" y="17"/>
                  </a:cubicBezTo>
                  <a:cubicBezTo>
                    <a:pt x="174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3912250" y="2797100"/>
              <a:ext cx="6125" cy="6575"/>
            </a:xfrm>
            <a:custGeom>
              <a:avLst/>
              <a:gdLst/>
              <a:ahLst/>
              <a:cxnLst/>
              <a:rect l="l" t="t" r="r" b="b"/>
              <a:pathLst>
                <a:path w="245" h="263" extrusionOk="0">
                  <a:moveTo>
                    <a:pt x="135" y="1"/>
                  </a:moveTo>
                  <a:cubicBezTo>
                    <a:pt x="125" y="1"/>
                    <a:pt x="115" y="3"/>
                    <a:pt x="104" y="7"/>
                  </a:cubicBezTo>
                  <a:cubicBezTo>
                    <a:pt x="71" y="7"/>
                    <a:pt x="54" y="24"/>
                    <a:pt x="38" y="61"/>
                  </a:cubicBezTo>
                  <a:cubicBezTo>
                    <a:pt x="17" y="78"/>
                    <a:pt x="1" y="111"/>
                    <a:pt x="1" y="127"/>
                  </a:cubicBezTo>
                  <a:cubicBezTo>
                    <a:pt x="1" y="164"/>
                    <a:pt x="17" y="214"/>
                    <a:pt x="38" y="230"/>
                  </a:cubicBezTo>
                  <a:cubicBezTo>
                    <a:pt x="59" y="253"/>
                    <a:pt x="84" y="263"/>
                    <a:pt x="108" y="263"/>
                  </a:cubicBezTo>
                  <a:cubicBezTo>
                    <a:pt x="140" y="263"/>
                    <a:pt x="171" y="244"/>
                    <a:pt x="190" y="214"/>
                  </a:cubicBezTo>
                  <a:cubicBezTo>
                    <a:pt x="244" y="164"/>
                    <a:pt x="244" y="78"/>
                    <a:pt x="190" y="24"/>
                  </a:cubicBezTo>
                  <a:cubicBezTo>
                    <a:pt x="179" y="12"/>
                    <a:pt x="159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3914000" y="28140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53" y="0"/>
                  </a:moveTo>
                  <a:cubicBezTo>
                    <a:pt x="87" y="0"/>
                    <a:pt x="17" y="33"/>
                    <a:pt x="17" y="104"/>
                  </a:cubicBezTo>
                  <a:cubicBezTo>
                    <a:pt x="1" y="137"/>
                    <a:pt x="1" y="170"/>
                    <a:pt x="17" y="207"/>
                  </a:cubicBezTo>
                  <a:cubicBezTo>
                    <a:pt x="34" y="240"/>
                    <a:pt x="71" y="256"/>
                    <a:pt x="87" y="256"/>
                  </a:cubicBezTo>
                  <a:cubicBezTo>
                    <a:pt x="153" y="256"/>
                    <a:pt x="207" y="223"/>
                    <a:pt x="223" y="153"/>
                  </a:cubicBezTo>
                  <a:cubicBezTo>
                    <a:pt x="240" y="120"/>
                    <a:pt x="223" y="87"/>
                    <a:pt x="223" y="50"/>
                  </a:cubicBezTo>
                  <a:cubicBezTo>
                    <a:pt x="207" y="50"/>
                    <a:pt x="207" y="33"/>
                    <a:pt x="207" y="33"/>
                  </a:cubicBezTo>
                  <a:cubicBezTo>
                    <a:pt x="190" y="17"/>
                    <a:pt x="174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3919975" y="27199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41" y="0"/>
                  </a:moveTo>
                  <a:cubicBezTo>
                    <a:pt x="88" y="0"/>
                    <a:pt x="17" y="37"/>
                    <a:pt x="1" y="103"/>
                  </a:cubicBezTo>
                  <a:cubicBezTo>
                    <a:pt x="1" y="140"/>
                    <a:pt x="1" y="173"/>
                    <a:pt x="17" y="206"/>
                  </a:cubicBezTo>
                  <a:cubicBezTo>
                    <a:pt x="38" y="244"/>
                    <a:pt x="55" y="260"/>
                    <a:pt x="88" y="260"/>
                  </a:cubicBezTo>
                  <a:cubicBezTo>
                    <a:pt x="121" y="260"/>
                    <a:pt x="141" y="260"/>
                    <a:pt x="174" y="244"/>
                  </a:cubicBezTo>
                  <a:cubicBezTo>
                    <a:pt x="191" y="206"/>
                    <a:pt x="207" y="190"/>
                    <a:pt x="224" y="157"/>
                  </a:cubicBezTo>
                  <a:cubicBezTo>
                    <a:pt x="224" y="120"/>
                    <a:pt x="224" y="87"/>
                    <a:pt x="207" y="54"/>
                  </a:cubicBezTo>
                  <a:cubicBezTo>
                    <a:pt x="207" y="54"/>
                    <a:pt x="207" y="37"/>
                    <a:pt x="191" y="37"/>
                  </a:cubicBezTo>
                  <a:cubicBezTo>
                    <a:pt x="174" y="17"/>
                    <a:pt x="158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4021825" y="2846575"/>
              <a:ext cx="5600" cy="4000"/>
            </a:xfrm>
            <a:custGeom>
              <a:avLst/>
              <a:gdLst/>
              <a:ahLst/>
              <a:cxnLst/>
              <a:rect l="l" t="t" r="r" b="b"/>
              <a:pathLst>
                <a:path w="224" h="160" extrusionOk="0">
                  <a:moveTo>
                    <a:pt x="111" y="0"/>
                  </a:moveTo>
                  <a:cubicBezTo>
                    <a:pt x="55" y="0"/>
                    <a:pt x="15" y="49"/>
                    <a:pt x="0" y="106"/>
                  </a:cubicBezTo>
                  <a:lnTo>
                    <a:pt x="0" y="160"/>
                  </a:lnTo>
                  <a:lnTo>
                    <a:pt x="223" y="160"/>
                  </a:lnTo>
                  <a:cubicBezTo>
                    <a:pt x="223" y="127"/>
                    <a:pt x="223" y="90"/>
                    <a:pt x="207" y="57"/>
                  </a:cubicBezTo>
                  <a:cubicBezTo>
                    <a:pt x="207" y="40"/>
                    <a:pt x="190" y="40"/>
                    <a:pt x="190" y="40"/>
                  </a:cubicBezTo>
                  <a:cubicBezTo>
                    <a:pt x="169" y="24"/>
                    <a:pt x="153" y="3"/>
                    <a:pt x="136" y="3"/>
                  </a:cubicBezTo>
                  <a:cubicBezTo>
                    <a:pt x="128" y="1"/>
                    <a:pt x="119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4200850" y="2815650"/>
              <a:ext cx="6125" cy="6350"/>
            </a:xfrm>
            <a:custGeom>
              <a:avLst/>
              <a:gdLst/>
              <a:ahLst/>
              <a:cxnLst/>
              <a:rect l="l" t="t" r="r" b="b"/>
              <a:pathLst>
                <a:path w="245" h="254" extrusionOk="0">
                  <a:moveTo>
                    <a:pt x="132" y="0"/>
                  </a:moveTo>
                  <a:cubicBezTo>
                    <a:pt x="76" y="0"/>
                    <a:pt x="35" y="49"/>
                    <a:pt x="17" y="107"/>
                  </a:cubicBezTo>
                  <a:cubicBezTo>
                    <a:pt x="1" y="144"/>
                    <a:pt x="17" y="177"/>
                    <a:pt x="38" y="210"/>
                  </a:cubicBezTo>
                  <a:cubicBezTo>
                    <a:pt x="54" y="230"/>
                    <a:pt x="71" y="247"/>
                    <a:pt x="87" y="247"/>
                  </a:cubicBezTo>
                  <a:cubicBezTo>
                    <a:pt x="97" y="252"/>
                    <a:pt x="107" y="254"/>
                    <a:pt x="117" y="254"/>
                  </a:cubicBezTo>
                  <a:cubicBezTo>
                    <a:pt x="140" y="254"/>
                    <a:pt x="162" y="242"/>
                    <a:pt x="174" y="230"/>
                  </a:cubicBezTo>
                  <a:cubicBezTo>
                    <a:pt x="207" y="210"/>
                    <a:pt x="224" y="177"/>
                    <a:pt x="224" y="144"/>
                  </a:cubicBezTo>
                  <a:cubicBezTo>
                    <a:pt x="244" y="107"/>
                    <a:pt x="244" y="74"/>
                    <a:pt x="224" y="57"/>
                  </a:cubicBezTo>
                  <a:cubicBezTo>
                    <a:pt x="207" y="41"/>
                    <a:pt x="207" y="41"/>
                    <a:pt x="207" y="24"/>
                  </a:cubicBezTo>
                  <a:lnTo>
                    <a:pt x="191" y="24"/>
                  </a:lnTo>
                  <a:cubicBezTo>
                    <a:pt x="174" y="3"/>
                    <a:pt x="174" y="3"/>
                    <a:pt x="158" y="3"/>
                  </a:cubicBezTo>
                  <a:cubicBezTo>
                    <a:pt x="149" y="1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4191900" y="2735025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36" y="0"/>
                  </a:moveTo>
                  <a:cubicBezTo>
                    <a:pt x="120" y="0"/>
                    <a:pt x="87" y="0"/>
                    <a:pt x="66" y="17"/>
                  </a:cubicBezTo>
                  <a:cubicBezTo>
                    <a:pt x="33" y="33"/>
                    <a:pt x="17" y="70"/>
                    <a:pt x="0" y="103"/>
                  </a:cubicBezTo>
                  <a:cubicBezTo>
                    <a:pt x="0" y="136"/>
                    <a:pt x="0" y="173"/>
                    <a:pt x="17" y="206"/>
                  </a:cubicBezTo>
                  <a:cubicBezTo>
                    <a:pt x="33" y="239"/>
                    <a:pt x="50" y="260"/>
                    <a:pt x="87" y="260"/>
                  </a:cubicBezTo>
                  <a:cubicBezTo>
                    <a:pt x="136" y="260"/>
                    <a:pt x="190" y="223"/>
                    <a:pt x="223" y="157"/>
                  </a:cubicBezTo>
                  <a:cubicBezTo>
                    <a:pt x="223" y="103"/>
                    <a:pt x="223" y="54"/>
                    <a:pt x="190" y="33"/>
                  </a:cubicBezTo>
                  <a:cubicBezTo>
                    <a:pt x="169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4196125" y="2797375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42" y="1"/>
                  </a:moveTo>
                  <a:cubicBezTo>
                    <a:pt x="127" y="1"/>
                    <a:pt x="114" y="5"/>
                    <a:pt x="103" y="13"/>
                  </a:cubicBezTo>
                  <a:cubicBezTo>
                    <a:pt x="37" y="34"/>
                    <a:pt x="0" y="116"/>
                    <a:pt x="21" y="170"/>
                  </a:cubicBezTo>
                  <a:cubicBezTo>
                    <a:pt x="35" y="228"/>
                    <a:pt x="82" y="260"/>
                    <a:pt x="129" y="260"/>
                  </a:cubicBezTo>
                  <a:cubicBezTo>
                    <a:pt x="138" y="260"/>
                    <a:pt x="148" y="259"/>
                    <a:pt x="157" y="256"/>
                  </a:cubicBezTo>
                  <a:cubicBezTo>
                    <a:pt x="227" y="219"/>
                    <a:pt x="260" y="153"/>
                    <a:pt x="243" y="83"/>
                  </a:cubicBezTo>
                  <a:cubicBezTo>
                    <a:pt x="227" y="67"/>
                    <a:pt x="227" y="50"/>
                    <a:pt x="206" y="34"/>
                  </a:cubicBezTo>
                  <a:cubicBezTo>
                    <a:pt x="206" y="13"/>
                    <a:pt x="190" y="13"/>
                    <a:pt x="190" y="13"/>
                  </a:cubicBezTo>
                  <a:cubicBezTo>
                    <a:pt x="173" y="5"/>
                    <a:pt x="157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4188400" y="282872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32" y="0"/>
                  </a:moveTo>
                  <a:cubicBezTo>
                    <a:pt x="101" y="0"/>
                    <a:pt x="66" y="19"/>
                    <a:pt x="37" y="49"/>
                  </a:cubicBezTo>
                  <a:cubicBezTo>
                    <a:pt x="0" y="99"/>
                    <a:pt x="0" y="185"/>
                    <a:pt x="37" y="223"/>
                  </a:cubicBezTo>
                  <a:cubicBezTo>
                    <a:pt x="54" y="239"/>
                    <a:pt x="70" y="256"/>
                    <a:pt x="87" y="256"/>
                  </a:cubicBezTo>
                  <a:cubicBezTo>
                    <a:pt x="124" y="256"/>
                    <a:pt x="173" y="239"/>
                    <a:pt x="190" y="202"/>
                  </a:cubicBezTo>
                  <a:cubicBezTo>
                    <a:pt x="227" y="169"/>
                    <a:pt x="243" y="119"/>
                    <a:pt x="227" y="66"/>
                  </a:cubicBezTo>
                  <a:cubicBezTo>
                    <a:pt x="227" y="49"/>
                    <a:pt x="206" y="33"/>
                    <a:pt x="190" y="33"/>
                  </a:cubicBezTo>
                  <a:cubicBezTo>
                    <a:pt x="176" y="10"/>
                    <a:pt x="155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4093050" y="2845000"/>
              <a:ext cx="6100" cy="5575"/>
            </a:xfrm>
            <a:custGeom>
              <a:avLst/>
              <a:gdLst/>
              <a:ahLst/>
              <a:cxnLst/>
              <a:rect l="l" t="t" r="r" b="b"/>
              <a:pathLst>
                <a:path w="244" h="223" extrusionOk="0">
                  <a:moveTo>
                    <a:pt x="157" y="0"/>
                  </a:moveTo>
                  <a:cubicBezTo>
                    <a:pt x="87" y="0"/>
                    <a:pt x="37" y="33"/>
                    <a:pt x="21" y="120"/>
                  </a:cubicBezTo>
                  <a:cubicBezTo>
                    <a:pt x="0" y="136"/>
                    <a:pt x="21" y="169"/>
                    <a:pt x="21" y="206"/>
                  </a:cubicBezTo>
                  <a:cubicBezTo>
                    <a:pt x="37" y="206"/>
                    <a:pt x="37" y="223"/>
                    <a:pt x="37" y="223"/>
                  </a:cubicBezTo>
                  <a:lnTo>
                    <a:pt x="190" y="223"/>
                  </a:lnTo>
                  <a:cubicBezTo>
                    <a:pt x="206" y="206"/>
                    <a:pt x="227" y="190"/>
                    <a:pt x="227" y="153"/>
                  </a:cubicBezTo>
                  <a:cubicBezTo>
                    <a:pt x="244" y="120"/>
                    <a:pt x="244" y="87"/>
                    <a:pt x="227" y="50"/>
                  </a:cubicBezTo>
                  <a:cubicBezTo>
                    <a:pt x="206" y="50"/>
                    <a:pt x="206" y="33"/>
                    <a:pt x="206" y="33"/>
                  </a:cubicBezTo>
                  <a:cubicBezTo>
                    <a:pt x="190" y="17"/>
                    <a:pt x="17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4121900" y="2847575"/>
              <a:ext cx="5600" cy="3000"/>
            </a:xfrm>
            <a:custGeom>
              <a:avLst/>
              <a:gdLst/>
              <a:ahLst/>
              <a:cxnLst/>
              <a:rect l="l" t="t" r="r" b="b"/>
              <a:pathLst>
                <a:path w="224" h="120" extrusionOk="0">
                  <a:moveTo>
                    <a:pt x="137" y="0"/>
                  </a:moveTo>
                  <a:cubicBezTo>
                    <a:pt x="67" y="0"/>
                    <a:pt x="17" y="50"/>
                    <a:pt x="1" y="120"/>
                  </a:cubicBezTo>
                  <a:lnTo>
                    <a:pt x="223" y="120"/>
                  </a:lnTo>
                  <a:cubicBezTo>
                    <a:pt x="223" y="103"/>
                    <a:pt x="223" y="66"/>
                    <a:pt x="207" y="50"/>
                  </a:cubicBezTo>
                  <a:lnTo>
                    <a:pt x="186" y="33"/>
                  </a:lnTo>
                  <a:cubicBezTo>
                    <a:pt x="170" y="17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3918350" y="2766775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36" y="0"/>
                  </a:moveTo>
                  <a:cubicBezTo>
                    <a:pt x="103" y="0"/>
                    <a:pt x="82" y="0"/>
                    <a:pt x="49" y="21"/>
                  </a:cubicBezTo>
                  <a:cubicBezTo>
                    <a:pt x="16" y="54"/>
                    <a:pt x="0" y="70"/>
                    <a:pt x="0" y="103"/>
                  </a:cubicBezTo>
                  <a:cubicBezTo>
                    <a:pt x="0" y="140"/>
                    <a:pt x="0" y="173"/>
                    <a:pt x="16" y="206"/>
                  </a:cubicBezTo>
                  <a:cubicBezTo>
                    <a:pt x="33" y="243"/>
                    <a:pt x="49" y="260"/>
                    <a:pt x="82" y="260"/>
                  </a:cubicBezTo>
                  <a:cubicBezTo>
                    <a:pt x="136" y="260"/>
                    <a:pt x="206" y="227"/>
                    <a:pt x="223" y="157"/>
                  </a:cubicBezTo>
                  <a:cubicBezTo>
                    <a:pt x="223" y="124"/>
                    <a:pt x="223" y="87"/>
                    <a:pt x="206" y="54"/>
                  </a:cubicBezTo>
                  <a:lnTo>
                    <a:pt x="186" y="37"/>
                  </a:lnTo>
                  <a:cubicBezTo>
                    <a:pt x="169" y="21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3961625" y="2773775"/>
              <a:ext cx="6100" cy="6725"/>
            </a:xfrm>
            <a:custGeom>
              <a:avLst/>
              <a:gdLst/>
              <a:ahLst/>
              <a:cxnLst/>
              <a:rect l="l" t="t" r="r" b="b"/>
              <a:pathLst>
                <a:path w="244" h="269" extrusionOk="0">
                  <a:moveTo>
                    <a:pt x="138" y="0"/>
                  </a:moveTo>
                  <a:cubicBezTo>
                    <a:pt x="123" y="0"/>
                    <a:pt x="106" y="5"/>
                    <a:pt x="87" y="13"/>
                  </a:cubicBezTo>
                  <a:cubicBezTo>
                    <a:pt x="38" y="29"/>
                    <a:pt x="1" y="116"/>
                    <a:pt x="21" y="186"/>
                  </a:cubicBezTo>
                  <a:cubicBezTo>
                    <a:pt x="21" y="202"/>
                    <a:pt x="38" y="235"/>
                    <a:pt x="71" y="256"/>
                  </a:cubicBezTo>
                  <a:cubicBezTo>
                    <a:pt x="87" y="264"/>
                    <a:pt x="101" y="268"/>
                    <a:pt x="114" y="268"/>
                  </a:cubicBezTo>
                  <a:cubicBezTo>
                    <a:pt x="127" y="268"/>
                    <a:pt x="141" y="264"/>
                    <a:pt x="157" y="256"/>
                  </a:cubicBezTo>
                  <a:cubicBezTo>
                    <a:pt x="190" y="235"/>
                    <a:pt x="207" y="219"/>
                    <a:pt x="227" y="186"/>
                  </a:cubicBezTo>
                  <a:cubicBezTo>
                    <a:pt x="244" y="153"/>
                    <a:pt x="244" y="116"/>
                    <a:pt x="244" y="83"/>
                  </a:cubicBezTo>
                  <a:cubicBezTo>
                    <a:pt x="227" y="66"/>
                    <a:pt x="227" y="50"/>
                    <a:pt x="207" y="29"/>
                  </a:cubicBezTo>
                  <a:cubicBezTo>
                    <a:pt x="190" y="29"/>
                    <a:pt x="190" y="13"/>
                    <a:pt x="174" y="13"/>
                  </a:cubicBezTo>
                  <a:cubicBezTo>
                    <a:pt x="166" y="5"/>
                    <a:pt x="153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3964200" y="2790350"/>
              <a:ext cx="6100" cy="6200"/>
            </a:xfrm>
            <a:custGeom>
              <a:avLst/>
              <a:gdLst/>
              <a:ahLst/>
              <a:cxnLst/>
              <a:rect l="l" t="t" r="r" b="b"/>
              <a:pathLst>
                <a:path w="244" h="248" extrusionOk="0">
                  <a:moveTo>
                    <a:pt x="128" y="1"/>
                  </a:moveTo>
                  <a:cubicBezTo>
                    <a:pt x="73" y="1"/>
                    <a:pt x="35" y="49"/>
                    <a:pt x="21" y="108"/>
                  </a:cubicBezTo>
                  <a:cubicBezTo>
                    <a:pt x="1" y="141"/>
                    <a:pt x="21" y="174"/>
                    <a:pt x="21" y="191"/>
                  </a:cubicBezTo>
                  <a:cubicBezTo>
                    <a:pt x="38" y="228"/>
                    <a:pt x="71" y="244"/>
                    <a:pt x="87" y="244"/>
                  </a:cubicBezTo>
                  <a:cubicBezTo>
                    <a:pt x="96" y="247"/>
                    <a:pt x="106" y="248"/>
                    <a:pt x="115" y="248"/>
                  </a:cubicBezTo>
                  <a:cubicBezTo>
                    <a:pt x="175" y="248"/>
                    <a:pt x="227" y="202"/>
                    <a:pt x="227" y="141"/>
                  </a:cubicBezTo>
                  <a:cubicBezTo>
                    <a:pt x="244" y="108"/>
                    <a:pt x="244" y="71"/>
                    <a:pt x="227" y="55"/>
                  </a:cubicBezTo>
                  <a:cubicBezTo>
                    <a:pt x="207" y="38"/>
                    <a:pt x="207" y="38"/>
                    <a:pt x="207" y="22"/>
                  </a:cubicBezTo>
                  <a:cubicBezTo>
                    <a:pt x="190" y="5"/>
                    <a:pt x="174" y="5"/>
                    <a:pt x="157" y="5"/>
                  </a:cubicBezTo>
                  <a:cubicBezTo>
                    <a:pt x="147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3965550" y="274542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35" y="1"/>
                  </a:moveTo>
                  <a:cubicBezTo>
                    <a:pt x="120" y="1"/>
                    <a:pt x="103" y="5"/>
                    <a:pt x="87" y="13"/>
                  </a:cubicBezTo>
                  <a:cubicBezTo>
                    <a:pt x="50" y="29"/>
                    <a:pt x="33" y="50"/>
                    <a:pt x="17" y="83"/>
                  </a:cubicBezTo>
                  <a:cubicBezTo>
                    <a:pt x="0" y="116"/>
                    <a:pt x="0" y="153"/>
                    <a:pt x="17" y="186"/>
                  </a:cubicBezTo>
                  <a:cubicBezTo>
                    <a:pt x="17" y="219"/>
                    <a:pt x="33" y="236"/>
                    <a:pt x="70" y="256"/>
                  </a:cubicBezTo>
                  <a:cubicBezTo>
                    <a:pt x="79" y="264"/>
                    <a:pt x="91" y="269"/>
                    <a:pt x="105" y="269"/>
                  </a:cubicBezTo>
                  <a:cubicBezTo>
                    <a:pt x="120" y="269"/>
                    <a:pt x="136" y="264"/>
                    <a:pt x="153" y="256"/>
                  </a:cubicBezTo>
                  <a:cubicBezTo>
                    <a:pt x="206" y="219"/>
                    <a:pt x="239" y="153"/>
                    <a:pt x="223" y="83"/>
                  </a:cubicBezTo>
                  <a:cubicBezTo>
                    <a:pt x="223" y="67"/>
                    <a:pt x="206" y="50"/>
                    <a:pt x="206" y="29"/>
                  </a:cubicBezTo>
                  <a:cubicBezTo>
                    <a:pt x="190" y="29"/>
                    <a:pt x="190" y="13"/>
                    <a:pt x="173" y="13"/>
                  </a:cubicBezTo>
                  <a:cubicBezTo>
                    <a:pt x="163" y="5"/>
                    <a:pt x="150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3956475" y="28227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38" y="0"/>
                  </a:moveTo>
                  <a:cubicBezTo>
                    <a:pt x="103" y="0"/>
                    <a:pt x="67" y="19"/>
                    <a:pt x="38" y="50"/>
                  </a:cubicBezTo>
                  <a:cubicBezTo>
                    <a:pt x="0" y="100"/>
                    <a:pt x="0" y="186"/>
                    <a:pt x="38" y="236"/>
                  </a:cubicBezTo>
                  <a:cubicBezTo>
                    <a:pt x="58" y="251"/>
                    <a:pt x="83" y="260"/>
                    <a:pt x="108" y="260"/>
                  </a:cubicBezTo>
                  <a:cubicBezTo>
                    <a:pt x="142" y="260"/>
                    <a:pt x="178" y="243"/>
                    <a:pt x="207" y="203"/>
                  </a:cubicBezTo>
                  <a:cubicBezTo>
                    <a:pt x="244" y="153"/>
                    <a:pt x="244" y="67"/>
                    <a:pt x="207" y="30"/>
                  </a:cubicBezTo>
                  <a:cubicBezTo>
                    <a:pt x="186" y="9"/>
                    <a:pt x="162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3953900" y="2803350"/>
              <a:ext cx="6525" cy="6325"/>
            </a:xfrm>
            <a:custGeom>
              <a:avLst/>
              <a:gdLst/>
              <a:ahLst/>
              <a:cxnLst/>
              <a:rect l="l" t="t" r="r" b="b"/>
              <a:pathLst>
                <a:path w="261" h="253" extrusionOk="0">
                  <a:moveTo>
                    <a:pt x="103" y="1"/>
                  </a:moveTo>
                  <a:cubicBezTo>
                    <a:pt x="38" y="34"/>
                    <a:pt x="0" y="104"/>
                    <a:pt x="21" y="170"/>
                  </a:cubicBezTo>
                  <a:cubicBezTo>
                    <a:pt x="21" y="207"/>
                    <a:pt x="54" y="223"/>
                    <a:pt x="70" y="240"/>
                  </a:cubicBezTo>
                  <a:cubicBezTo>
                    <a:pt x="87" y="248"/>
                    <a:pt x="100" y="252"/>
                    <a:pt x="114" y="252"/>
                  </a:cubicBezTo>
                  <a:cubicBezTo>
                    <a:pt x="127" y="252"/>
                    <a:pt x="141" y="248"/>
                    <a:pt x="157" y="240"/>
                  </a:cubicBezTo>
                  <a:cubicBezTo>
                    <a:pt x="227" y="223"/>
                    <a:pt x="260" y="137"/>
                    <a:pt x="244" y="83"/>
                  </a:cubicBezTo>
                  <a:cubicBezTo>
                    <a:pt x="227" y="50"/>
                    <a:pt x="227" y="34"/>
                    <a:pt x="207" y="34"/>
                  </a:cubicBezTo>
                  <a:cubicBezTo>
                    <a:pt x="207" y="17"/>
                    <a:pt x="190" y="17"/>
                    <a:pt x="190" y="17"/>
                  </a:cubicBez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3951825" y="2741275"/>
              <a:ext cx="6025" cy="6400"/>
            </a:xfrm>
            <a:custGeom>
              <a:avLst/>
              <a:gdLst/>
              <a:ahLst/>
              <a:cxnLst/>
              <a:rect l="l" t="t" r="r" b="b"/>
              <a:pathLst>
                <a:path w="241" h="256" extrusionOk="0">
                  <a:moveTo>
                    <a:pt x="136" y="0"/>
                  </a:moveTo>
                  <a:cubicBezTo>
                    <a:pt x="102" y="0"/>
                    <a:pt x="68" y="14"/>
                    <a:pt x="50" y="43"/>
                  </a:cubicBezTo>
                  <a:cubicBezTo>
                    <a:pt x="1" y="113"/>
                    <a:pt x="1" y="179"/>
                    <a:pt x="50" y="233"/>
                  </a:cubicBezTo>
                  <a:cubicBezTo>
                    <a:pt x="67" y="249"/>
                    <a:pt x="83" y="249"/>
                    <a:pt x="104" y="249"/>
                  </a:cubicBezTo>
                  <a:cubicBezTo>
                    <a:pt x="113" y="253"/>
                    <a:pt x="122" y="256"/>
                    <a:pt x="131" y="256"/>
                  </a:cubicBezTo>
                  <a:cubicBezTo>
                    <a:pt x="155" y="256"/>
                    <a:pt x="180" y="240"/>
                    <a:pt x="207" y="216"/>
                  </a:cubicBezTo>
                  <a:cubicBezTo>
                    <a:pt x="240" y="162"/>
                    <a:pt x="240" y="113"/>
                    <a:pt x="240" y="76"/>
                  </a:cubicBezTo>
                  <a:cubicBezTo>
                    <a:pt x="224" y="59"/>
                    <a:pt x="224" y="43"/>
                    <a:pt x="207" y="26"/>
                  </a:cubicBezTo>
                  <a:cubicBezTo>
                    <a:pt x="190" y="10"/>
                    <a:pt x="16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3957400" y="27585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17" y="0"/>
                  </a:moveTo>
                  <a:cubicBezTo>
                    <a:pt x="71" y="0"/>
                    <a:pt x="15" y="49"/>
                    <a:pt x="1" y="106"/>
                  </a:cubicBezTo>
                  <a:cubicBezTo>
                    <a:pt x="1" y="144"/>
                    <a:pt x="1" y="177"/>
                    <a:pt x="17" y="209"/>
                  </a:cubicBezTo>
                  <a:cubicBezTo>
                    <a:pt x="34" y="226"/>
                    <a:pt x="50" y="247"/>
                    <a:pt x="87" y="263"/>
                  </a:cubicBezTo>
                  <a:cubicBezTo>
                    <a:pt x="153" y="263"/>
                    <a:pt x="207" y="209"/>
                    <a:pt x="223" y="144"/>
                  </a:cubicBezTo>
                  <a:cubicBezTo>
                    <a:pt x="240" y="106"/>
                    <a:pt x="223" y="57"/>
                    <a:pt x="190" y="20"/>
                  </a:cubicBezTo>
                  <a:cubicBezTo>
                    <a:pt x="170" y="20"/>
                    <a:pt x="153" y="3"/>
                    <a:pt x="137" y="3"/>
                  </a:cubicBezTo>
                  <a:cubicBezTo>
                    <a:pt x="131" y="1"/>
                    <a:pt x="12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3973275" y="2762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14" y="0"/>
                  </a:moveTo>
                  <a:cubicBezTo>
                    <a:pt x="68" y="0"/>
                    <a:pt x="15" y="48"/>
                    <a:pt x="1" y="108"/>
                  </a:cubicBezTo>
                  <a:cubicBezTo>
                    <a:pt x="1" y="141"/>
                    <a:pt x="1" y="174"/>
                    <a:pt x="17" y="211"/>
                  </a:cubicBezTo>
                  <a:cubicBezTo>
                    <a:pt x="33" y="227"/>
                    <a:pt x="50" y="244"/>
                    <a:pt x="87" y="260"/>
                  </a:cubicBezTo>
                  <a:cubicBezTo>
                    <a:pt x="120" y="260"/>
                    <a:pt x="153" y="244"/>
                    <a:pt x="174" y="227"/>
                  </a:cubicBezTo>
                  <a:cubicBezTo>
                    <a:pt x="207" y="211"/>
                    <a:pt x="223" y="174"/>
                    <a:pt x="223" y="141"/>
                  </a:cubicBezTo>
                  <a:cubicBezTo>
                    <a:pt x="240" y="108"/>
                    <a:pt x="223" y="70"/>
                    <a:pt x="207" y="54"/>
                  </a:cubicBezTo>
                  <a:cubicBezTo>
                    <a:pt x="207" y="38"/>
                    <a:pt x="207" y="38"/>
                    <a:pt x="190" y="21"/>
                  </a:cubicBezTo>
                  <a:cubicBezTo>
                    <a:pt x="190" y="21"/>
                    <a:pt x="174" y="5"/>
                    <a:pt x="137" y="5"/>
                  </a:cubicBezTo>
                  <a:cubicBezTo>
                    <a:pt x="129" y="1"/>
                    <a:pt x="122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3977100" y="2837925"/>
              <a:ext cx="6100" cy="6375"/>
            </a:xfrm>
            <a:custGeom>
              <a:avLst/>
              <a:gdLst/>
              <a:ahLst/>
              <a:cxnLst/>
              <a:rect l="l" t="t" r="r" b="b"/>
              <a:pathLst>
                <a:path w="244" h="255" extrusionOk="0">
                  <a:moveTo>
                    <a:pt x="132" y="1"/>
                  </a:moveTo>
                  <a:cubicBezTo>
                    <a:pt x="101" y="1"/>
                    <a:pt x="72" y="13"/>
                    <a:pt x="54" y="40"/>
                  </a:cubicBezTo>
                  <a:cubicBezTo>
                    <a:pt x="0" y="110"/>
                    <a:pt x="0" y="180"/>
                    <a:pt x="54" y="230"/>
                  </a:cubicBezTo>
                  <a:cubicBezTo>
                    <a:pt x="70" y="246"/>
                    <a:pt x="70" y="246"/>
                    <a:pt x="87" y="246"/>
                  </a:cubicBezTo>
                  <a:cubicBezTo>
                    <a:pt x="101" y="252"/>
                    <a:pt x="115" y="254"/>
                    <a:pt x="127" y="254"/>
                  </a:cubicBezTo>
                  <a:cubicBezTo>
                    <a:pt x="158" y="254"/>
                    <a:pt x="182" y="237"/>
                    <a:pt x="206" y="213"/>
                  </a:cubicBezTo>
                  <a:cubicBezTo>
                    <a:pt x="243" y="164"/>
                    <a:pt x="243" y="110"/>
                    <a:pt x="243" y="77"/>
                  </a:cubicBezTo>
                  <a:cubicBezTo>
                    <a:pt x="227" y="61"/>
                    <a:pt x="227" y="40"/>
                    <a:pt x="206" y="24"/>
                  </a:cubicBezTo>
                  <a:cubicBezTo>
                    <a:pt x="184" y="9"/>
                    <a:pt x="158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3979250" y="27934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41" y="1"/>
                  </a:moveTo>
                  <a:cubicBezTo>
                    <a:pt x="104" y="1"/>
                    <a:pt x="87" y="17"/>
                    <a:pt x="54" y="34"/>
                  </a:cubicBezTo>
                  <a:cubicBezTo>
                    <a:pt x="38" y="50"/>
                    <a:pt x="1" y="87"/>
                    <a:pt x="1" y="120"/>
                  </a:cubicBezTo>
                  <a:cubicBezTo>
                    <a:pt x="1" y="153"/>
                    <a:pt x="1" y="191"/>
                    <a:pt x="17" y="207"/>
                  </a:cubicBezTo>
                  <a:cubicBezTo>
                    <a:pt x="38" y="240"/>
                    <a:pt x="54" y="257"/>
                    <a:pt x="87" y="257"/>
                  </a:cubicBezTo>
                  <a:cubicBezTo>
                    <a:pt x="94" y="259"/>
                    <a:pt x="101" y="260"/>
                    <a:pt x="109" y="260"/>
                  </a:cubicBezTo>
                  <a:cubicBezTo>
                    <a:pt x="157" y="260"/>
                    <a:pt x="209" y="214"/>
                    <a:pt x="223" y="153"/>
                  </a:cubicBezTo>
                  <a:cubicBezTo>
                    <a:pt x="223" y="120"/>
                    <a:pt x="223" y="87"/>
                    <a:pt x="207" y="50"/>
                  </a:cubicBezTo>
                  <a:lnTo>
                    <a:pt x="190" y="34"/>
                  </a:lnTo>
                  <a:cubicBezTo>
                    <a:pt x="174" y="17"/>
                    <a:pt x="157" y="17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3975450" y="2823275"/>
              <a:ext cx="5575" cy="6350"/>
            </a:xfrm>
            <a:custGeom>
              <a:avLst/>
              <a:gdLst/>
              <a:ahLst/>
              <a:cxnLst/>
              <a:rect l="l" t="t" r="r" b="b"/>
              <a:pathLst>
                <a:path w="223" h="254" extrusionOk="0">
                  <a:moveTo>
                    <a:pt x="111" y="1"/>
                  </a:moveTo>
                  <a:cubicBezTo>
                    <a:pt x="92" y="1"/>
                    <a:pt x="76" y="14"/>
                    <a:pt x="50" y="28"/>
                  </a:cubicBezTo>
                  <a:cubicBezTo>
                    <a:pt x="33" y="45"/>
                    <a:pt x="0" y="78"/>
                    <a:pt x="0" y="111"/>
                  </a:cubicBezTo>
                  <a:cubicBezTo>
                    <a:pt x="0" y="148"/>
                    <a:pt x="0" y="181"/>
                    <a:pt x="17" y="197"/>
                  </a:cubicBezTo>
                  <a:cubicBezTo>
                    <a:pt x="33" y="234"/>
                    <a:pt x="50" y="251"/>
                    <a:pt x="87" y="251"/>
                  </a:cubicBezTo>
                  <a:cubicBezTo>
                    <a:pt x="93" y="253"/>
                    <a:pt x="99" y="254"/>
                    <a:pt x="106" y="254"/>
                  </a:cubicBezTo>
                  <a:cubicBezTo>
                    <a:pt x="153" y="254"/>
                    <a:pt x="208" y="206"/>
                    <a:pt x="223" y="148"/>
                  </a:cubicBezTo>
                  <a:cubicBezTo>
                    <a:pt x="223" y="111"/>
                    <a:pt x="223" y="78"/>
                    <a:pt x="206" y="61"/>
                  </a:cubicBezTo>
                  <a:cubicBezTo>
                    <a:pt x="206" y="45"/>
                    <a:pt x="190" y="45"/>
                    <a:pt x="190" y="28"/>
                  </a:cubicBezTo>
                  <a:cubicBezTo>
                    <a:pt x="169" y="8"/>
                    <a:pt x="153" y="8"/>
                    <a:pt x="136" y="8"/>
                  </a:cubicBezTo>
                  <a:cubicBezTo>
                    <a:pt x="127" y="3"/>
                    <a:pt x="119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3935850" y="2726875"/>
              <a:ext cx="5700" cy="5700"/>
            </a:xfrm>
            <a:custGeom>
              <a:avLst/>
              <a:gdLst/>
              <a:ahLst/>
              <a:cxnLst/>
              <a:rect l="l" t="t" r="r" b="b"/>
              <a:pathLst>
                <a:path w="228" h="228" extrusionOk="0">
                  <a:moveTo>
                    <a:pt x="54" y="0"/>
                  </a:moveTo>
                  <a:cubicBezTo>
                    <a:pt x="38" y="17"/>
                    <a:pt x="38" y="33"/>
                    <a:pt x="22" y="50"/>
                  </a:cubicBezTo>
                  <a:cubicBezTo>
                    <a:pt x="1" y="87"/>
                    <a:pt x="1" y="120"/>
                    <a:pt x="1" y="137"/>
                  </a:cubicBezTo>
                  <a:cubicBezTo>
                    <a:pt x="18" y="195"/>
                    <a:pt x="66" y="227"/>
                    <a:pt x="113" y="227"/>
                  </a:cubicBezTo>
                  <a:cubicBezTo>
                    <a:pt x="122" y="227"/>
                    <a:pt x="132" y="226"/>
                    <a:pt x="141" y="223"/>
                  </a:cubicBezTo>
                  <a:cubicBezTo>
                    <a:pt x="174" y="207"/>
                    <a:pt x="207" y="174"/>
                    <a:pt x="228" y="137"/>
                  </a:cubicBezTo>
                  <a:cubicBezTo>
                    <a:pt x="158" y="87"/>
                    <a:pt x="104" y="50"/>
                    <a:pt x="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3968525" y="28080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0"/>
                  </a:moveTo>
                  <a:cubicBezTo>
                    <a:pt x="71" y="21"/>
                    <a:pt x="34" y="54"/>
                    <a:pt x="17" y="124"/>
                  </a:cubicBezTo>
                  <a:cubicBezTo>
                    <a:pt x="1" y="157"/>
                    <a:pt x="17" y="190"/>
                    <a:pt x="34" y="206"/>
                  </a:cubicBezTo>
                  <a:cubicBezTo>
                    <a:pt x="54" y="243"/>
                    <a:pt x="71" y="260"/>
                    <a:pt x="104" y="260"/>
                  </a:cubicBezTo>
                  <a:cubicBezTo>
                    <a:pt x="111" y="262"/>
                    <a:pt x="118" y="263"/>
                    <a:pt x="125" y="263"/>
                  </a:cubicBezTo>
                  <a:cubicBezTo>
                    <a:pt x="174" y="263"/>
                    <a:pt x="226" y="218"/>
                    <a:pt x="240" y="157"/>
                  </a:cubicBezTo>
                  <a:lnTo>
                    <a:pt x="240" y="124"/>
                  </a:lnTo>
                  <a:cubicBezTo>
                    <a:pt x="240" y="87"/>
                    <a:pt x="223" y="54"/>
                    <a:pt x="207" y="37"/>
                  </a:cubicBezTo>
                  <a:cubicBezTo>
                    <a:pt x="191" y="21"/>
                    <a:pt x="174" y="21"/>
                    <a:pt x="158" y="21"/>
                  </a:cubicBezTo>
                  <a:cubicBezTo>
                    <a:pt x="137" y="0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3963800" y="28376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1"/>
                  </a:moveTo>
                  <a:cubicBezTo>
                    <a:pt x="87" y="1"/>
                    <a:pt x="17" y="50"/>
                    <a:pt x="0" y="120"/>
                  </a:cubicBezTo>
                  <a:cubicBezTo>
                    <a:pt x="0" y="153"/>
                    <a:pt x="0" y="190"/>
                    <a:pt x="17" y="207"/>
                  </a:cubicBezTo>
                  <a:cubicBezTo>
                    <a:pt x="37" y="240"/>
                    <a:pt x="54" y="256"/>
                    <a:pt x="87" y="256"/>
                  </a:cubicBezTo>
                  <a:cubicBezTo>
                    <a:pt x="97" y="259"/>
                    <a:pt x="107" y="261"/>
                    <a:pt x="116" y="261"/>
                  </a:cubicBezTo>
                  <a:cubicBezTo>
                    <a:pt x="171" y="261"/>
                    <a:pt x="209" y="213"/>
                    <a:pt x="223" y="153"/>
                  </a:cubicBezTo>
                  <a:cubicBezTo>
                    <a:pt x="243" y="120"/>
                    <a:pt x="223" y="87"/>
                    <a:pt x="206" y="50"/>
                  </a:cubicBezTo>
                  <a:cubicBezTo>
                    <a:pt x="206" y="50"/>
                    <a:pt x="206" y="34"/>
                    <a:pt x="190" y="34"/>
                  </a:cubicBezTo>
                  <a:cubicBezTo>
                    <a:pt x="190" y="17"/>
                    <a:pt x="173" y="17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3977100" y="2776575"/>
              <a:ext cx="5675" cy="6350"/>
            </a:xfrm>
            <a:custGeom>
              <a:avLst/>
              <a:gdLst/>
              <a:ahLst/>
              <a:cxnLst/>
              <a:rect l="l" t="t" r="r" b="b"/>
              <a:pathLst>
                <a:path w="227" h="254" extrusionOk="0">
                  <a:moveTo>
                    <a:pt x="120" y="1"/>
                  </a:moveTo>
                  <a:cubicBezTo>
                    <a:pt x="71" y="1"/>
                    <a:pt x="18" y="49"/>
                    <a:pt x="0" y="107"/>
                  </a:cubicBezTo>
                  <a:cubicBezTo>
                    <a:pt x="0" y="144"/>
                    <a:pt x="0" y="177"/>
                    <a:pt x="21" y="194"/>
                  </a:cubicBezTo>
                  <a:cubicBezTo>
                    <a:pt x="37" y="226"/>
                    <a:pt x="54" y="247"/>
                    <a:pt x="87" y="247"/>
                  </a:cubicBezTo>
                  <a:cubicBezTo>
                    <a:pt x="97" y="252"/>
                    <a:pt x="106" y="254"/>
                    <a:pt x="114" y="254"/>
                  </a:cubicBezTo>
                  <a:cubicBezTo>
                    <a:pt x="135" y="254"/>
                    <a:pt x="150" y="241"/>
                    <a:pt x="173" y="226"/>
                  </a:cubicBezTo>
                  <a:cubicBezTo>
                    <a:pt x="190" y="210"/>
                    <a:pt x="206" y="177"/>
                    <a:pt x="227" y="144"/>
                  </a:cubicBezTo>
                  <a:cubicBezTo>
                    <a:pt x="227" y="107"/>
                    <a:pt x="227" y="74"/>
                    <a:pt x="206" y="57"/>
                  </a:cubicBezTo>
                  <a:cubicBezTo>
                    <a:pt x="206" y="41"/>
                    <a:pt x="206" y="41"/>
                    <a:pt x="190" y="20"/>
                  </a:cubicBezTo>
                  <a:cubicBezTo>
                    <a:pt x="173" y="4"/>
                    <a:pt x="157" y="4"/>
                    <a:pt x="140" y="4"/>
                  </a:cubicBezTo>
                  <a:cubicBezTo>
                    <a:pt x="134" y="2"/>
                    <a:pt x="12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4" name="Google Shape;744;p3"/>
          <p:cNvSpPr/>
          <p:nvPr/>
        </p:nvSpPr>
        <p:spPr>
          <a:xfrm rot="5400000" flipH="1">
            <a:off x="509789" y="3471042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3"/>
          <p:cNvSpPr/>
          <p:nvPr/>
        </p:nvSpPr>
        <p:spPr>
          <a:xfrm rot="5400000" flipH="1">
            <a:off x="8004039" y="459091"/>
            <a:ext cx="496898" cy="406573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3"/>
          <p:cNvSpPr/>
          <p:nvPr/>
        </p:nvSpPr>
        <p:spPr>
          <a:xfrm rot="5400000" flipH="1">
            <a:off x="7537464" y="3890353"/>
            <a:ext cx="2561723" cy="2810772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5">
    <p:spTree>
      <p:nvGrpSpPr>
        <p:cNvPr id="1" name="Shape 19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98" name="Google Shape;19898;p53"/>
          <p:cNvSpPr/>
          <p:nvPr/>
        </p:nvSpPr>
        <p:spPr>
          <a:xfrm>
            <a:off x="-91437" y="4103627"/>
            <a:ext cx="9326881" cy="1039880"/>
          </a:xfrm>
          <a:custGeom>
            <a:avLst/>
            <a:gdLst/>
            <a:ahLst/>
            <a:cxnLst/>
            <a:rect l="l" t="t" r="r" b="b"/>
            <a:pathLst>
              <a:path w="17647" h="6391" extrusionOk="0">
                <a:moveTo>
                  <a:pt x="1" y="0"/>
                </a:moveTo>
                <a:lnTo>
                  <a:pt x="1" y="6391"/>
                </a:lnTo>
                <a:lnTo>
                  <a:pt x="17647" y="6391"/>
                </a:lnTo>
                <a:lnTo>
                  <a:pt x="17647" y="1736"/>
                </a:lnTo>
                <a:cubicBezTo>
                  <a:pt x="17647" y="1630"/>
                  <a:pt x="17502" y="1590"/>
                  <a:pt x="17283" y="1590"/>
                </a:cubicBezTo>
                <a:cubicBezTo>
                  <a:pt x="16649" y="1590"/>
                  <a:pt x="15392" y="1927"/>
                  <a:pt x="15239" y="1979"/>
                </a:cubicBezTo>
                <a:cubicBezTo>
                  <a:pt x="14192" y="2408"/>
                  <a:pt x="13367" y="3093"/>
                  <a:pt x="12473" y="3678"/>
                </a:cubicBezTo>
                <a:cubicBezTo>
                  <a:pt x="11402" y="4369"/>
                  <a:pt x="10189" y="4829"/>
                  <a:pt x="8848" y="4829"/>
                </a:cubicBezTo>
                <a:cubicBezTo>
                  <a:pt x="8557" y="4829"/>
                  <a:pt x="8261" y="4808"/>
                  <a:pt x="7958" y="4762"/>
                </a:cubicBezTo>
                <a:cubicBezTo>
                  <a:pt x="6515" y="4556"/>
                  <a:pt x="5414" y="3798"/>
                  <a:pt x="4433" y="2973"/>
                </a:cubicBezTo>
                <a:cubicBezTo>
                  <a:pt x="3266" y="2012"/>
                  <a:pt x="2203" y="965"/>
                  <a:pt x="743" y="277"/>
                </a:cubicBezTo>
                <a:cubicBezTo>
                  <a:pt x="673" y="244"/>
                  <a:pt x="22" y="54"/>
                  <a:pt x="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899" name="Google Shape;19899;p53"/>
          <p:cNvGrpSpPr/>
          <p:nvPr/>
        </p:nvGrpSpPr>
        <p:grpSpPr>
          <a:xfrm>
            <a:off x="-76212" y="-5"/>
            <a:ext cx="1803243" cy="1536829"/>
            <a:chOff x="3796300" y="2184925"/>
            <a:chExt cx="427775" cy="364575"/>
          </a:xfrm>
        </p:grpSpPr>
        <p:sp>
          <p:nvSpPr>
            <p:cNvPr id="19900" name="Google Shape;19900;p53"/>
            <p:cNvSpPr/>
            <p:nvPr/>
          </p:nvSpPr>
          <p:spPr>
            <a:xfrm>
              <a:off x="4014925" y="231840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3" y="21"/>
                    <a:pt x="0" y="71"/>
                    <a:pt x="0" y="157"/>
                  </a:cubicBezTo>
                  <a:cubicBezTo>
                    <a:pt x="17" y="190"/>
                    <a:pt x="17" y="207"/>
                    <a:pt x="54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57" y="260"/>
                    <a:pt x="190" y="227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73" y="21"/>
                  </a:cubicBezTo>
                  <a:cubicBezTo>
                    <a:pt x="173" y="21"/>
                    <a:pt x="157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1" name="Google Shape;19901;p53"/>
            <p:cNvSpPr/>
            <p:nvPr/>
          </p:nvSpPr>
          <p:spPr>
            <a:xfrm>
              <a:off x="4016250" y="2394475"/>
              <a:ext cx="6425" cy="6375"/>
            </a:xfrm>
            <a:custGeom>
              <a:avLst/>
              <a:gdLst/>
              <a:ahLst/>
              <a:cxnLst/>
              <a:rect l="l" t="t" r="r" b="b"/>
              <a:pathLst>
                <a:path w="257" h="255" extrusionOk="0">
                  <a:moveTo>
                    <a:pt x="137" y="0"/>
                  </a:moveTo>
                  <a:cubicBezTo>
                    <a:pt x="104" y="0"/>
                    <a:pt x="83" y="0"/>
                    <a:pt x="50" y="17"/>
                  </a:cubicBezTo>
                  <a:cubicBezTo>
                    <a:pt x="17" y="70"/>
                    <a:pt x="1" y="153"/>
                    <a:pt x="34" y="206"/>
                  </a:cubicBezTo>
                  <a:cubicBezTo>
                    <a:pt x="63" y="235"/>
                    <a:pt x="99" y="254"/>
                    <a:pt x="130" y="254"/>
                  </a:cubicBezTo>
                  <a:cubicBezTo>
                    <a:pt x="153" y="254"/>
                    <a:pt x="173" y="245"/>
                    <a:pt x="186" y="223"/>
                  </a:cubicBezTo>
                  <a:cubicBezTo>
                    <a:pt x="240" y="190"/>
                    <a:pt x="256" y="103"/>
                    <a:pt x="207" y="50"/>
                  </a:cubicBezTo>
                  <a:cubicBezTo>
                    <a:pt x="207" y="17"/>
                    <a:pt x="186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2" name="Google Shape;19902;p53"/>
            <p:cNvSpPr/>
            <p:nvPr/>
          </p:nvSpPr>
          <p:spPr>
            <a:xfrm>
              <a:off x="3944925" y="23175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87" y="0"/>
                    <a:pt x="87" y="17"/>
                    <a:pt x="71" y="17"/>
                  </a:cubicBezTo>
                  <a:cubicBezTo>
                    <a:pt x="34" y="33"/>
                    <a:pt x="1" y="87"/>
                    <a:pt x="1" y="157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65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40" y="190"/>
                    <a:pt x="223" y="120"/>
                  </a:cubicBezTo>
                  <a:lnTo>
                    <a:pt x="223" y="87"/>
                  </a:lnTo>
                  <a:cubicBezTo>
                    <a:pt x="207" y="54"/>
                    <a:pt x="190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3" name="Google Shape;19903;p53"/>
            <p:cNvSpPr/>
            <p:nvPr/>
          </p:nvSpPr>
          <p:spPr>
            <a:xfrm>
              <a:off x="4002450" y="23514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1"/>
                  </a:moveTo>
                  <a:cubicBezTo>
                    <a:pt x="103" y="1"/>
                    <a:pt x="70" y="1"/>
                    <a:pt x="54" y="17"/>
                  </a:cubicBezTo>
                  <a:cubicBezTo>
                    <a:pt x="0" y="71"/>
                    <a:pt x="0" y="158"/>
                    <a:pt x="37" y="207"/>
                  </a:cubicBezTo>
                  <a:cubicBezTo>
                    <a:pt x="54" y="244"/>
                    <a:pt x="87" y="261"/>
                    <a:pt x="103" y="261"/>
                  </a:cubicBezTo>
                  <a:cubicBezTo>
                    <a:pt x="140" y="261"/>
                    <a:pt x="173" y="244"/>
                    <a:pt x="190" y="224"/>
                  </a:cubicBezTo>
                  <a:cubicBezTo>
                    <a:pt x="244" y="191"/>
                    <a:pt x="244" y="104"/>
                    <a:pt x="206" y="55"/>
                  </a:cubicBezTo>
                  <a:cubicBezTo>
                    <a:pt x="190" y="17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4" name="Google Shape;19904;p53"/>
            <p:cNvSpPr/>
            <p:nvPr/>
          </p:nvSpPr>
          <p:spPr>
            <a:xfrm>
              <a:off x="4017900" y="23510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71" y="0"/>
                  </a:moveTo>
                  <a:cubicBezTo>
                    <a:pt x="38" y="33"/>
                    <a:pt x="1" y="87"/>
                    <a:pt x="17" y="157"/>
                  </a:cubicBezTo>
                  <a:cubicBezTo>
                    <a:pt x="17" y="190"/>
                    <a:pt x="38" y="207"/>
                    <a:pt x="54" y="240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190" y="240"/>
                    <a:pt x="244" y="174"/>
                    <a:pt x="223" y="103"/>
                  </a:cubicBezTo>
                  <a:lnTo>
                    <a:pt x="223" y="71"/>
                  </a:lnTo>
                  <a:cubicBezTo>
                    <a:pt x="207" y="33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5" name="Google Shape;19905;p53"/>
            <p:cNvSpPr/>
            <p:nvPr/>
          </p:nvSpPr>
          <p:spPr>
            <a:xfrm>
              <a:off x="4011525" y="23688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10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9" y="257"/>
                    <a:pt x="112" y="260"/>
                    <a:pt x="126" y="260"/>
                  </a:cubicBezTo>
                  <a:cubicBezTo>
                    <a:pt x="168" y="260"/>
                    <a:pt x="210" y="236"/>
                    <a:pt x="223" y="186"/>
                  </a:cubicBezTo>
                  <a:cubicBezTo>
                    <a:pt x="239" y="116"/>
                    <a:pt x="223" y="29"/>
                    <a:pt x="153" y="13"/>
                  </a:cubicBezTo>
                  <a:cubicBezTo>
                    <a:pt x="140" y="4"/>
                    <a:pt x="125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6" name="Google Shape;19906;p53"/>
            <p:cNvSpPr/>
            <p:nvPr/>
          </p:nvSpPr>
          <p:spPr>
            <a:xfrm>
              <a:off x="4014100" y="227067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25" y="0"/>
                  </a:moveTo>
                  <a:cubicBezTo>
                    <a:pt x="80" y="0"/>
                    <a:pt x="30" y="31"/>
                    <a:pt x="17" y="75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0" y="254"/>
                    <a:pt x="115" y="259"/>
                    <a:pt x="130" y="259"/>
                  </a:cubicBezTo>
                  <a:cubicBezTo>
                    <a:pt x="170" y="259"/>
                    <a:pt x="211" y="226"/>
                    <a:pt x="223" y="178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7" name="Google Shape;19907;p53"/>
            <p:cNvSpPr/>
            <p:nvPr/>
          </p:nvSpPr>
          <p:spPr>
            <a:xfrm>
              <a:off x="4001625" y="23978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39" y="190"/>
                    <a:pt x="223" y="120"/>
                  </a:cubicBezTo>
                  <a:cubicBezTo>
                    <a:pt x="223" y="87"/>
                    <a:pt x="206" y="54"/>
                    <a:pt x="190" y="37"/>
                  </a:cubicBezTo>
                  <a:cubicBezTo>
                    <a:pt x="173" y="17"/>
                    <a:pt x="17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8" name="Google Shape;19908;p53"/>
            <p:cNvSpPr/>
            <p:nvPr/>
          </p:nvSpPr>
          <p:spPr>
            <a:xfrm>
              <a:off x="4020900" y="2301700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0" y="1"/>
                  </a:moveTo>
                  <a:cubicBezTo>
                    <a:pt x="124" y="1"/>
                    <a:pt x="87" y="1"/>
                    <a:pt x="70" y="34"/>
                  </a:cubicBezTo>
                  <a:cubicBezTo>
                    <a:pt x="21" y="71"/>
                    <a:pt x="0" y="153"/>
                    <a:pt x="54" y="207"/>
                  </a:cubicBezTo>
                  <a:cubicBezTo>
                    <a:pt x="70" y="240"/>
                    <a:pt x="87" y="256"/>
                    <a:pt x="124" y="256"/>
                  </a:cubicBezTo>
                  <a:cubicBezTo>
                    <a:pt x="157" y="256"/>
                    <a:pt x="173" y="256"/>
                    <a:pt x="206" y="223"/>
                  </a:cubicBezTo>
                  <a:cubicBezTo>
                    <a:pt x="260" y="190"/>
                    <a:pt x="260" y="104"/>
                    <a:pt x="227" y="50"/>
                  </a:cubicBezTo>
                  <a:cubicBezTo>
                    <a:pt x="206" y="34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9" name="Google Shape;19909;p53"/>
            <p:cNvSpPr/>
            <p:nvPr/>
          </p:nvSpPr>
          <p:spPr>
            <a:xfrm>
              <a:off x="4021825" y="22854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0" y="186"/>
                    <a:pt x="17" y="223"/>
                    <a:pt x="50" y="239"/>
                  </a:cubicBezTo>
                  <a:cubicBezTo>
                    <a:pt x="62" y="251"/>
                    <a:pt x="84" y="263"/>
                    <a:pt x="101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7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0" name="Google Shape;19910;p53"/>
            <p:cNvSpPr/>
            <p:nvPr/>
          </p:nvSpPr>
          <p:spPr>
            <a:xfrm>
              <a:off x="4023475" y="23805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3" y="1"/>
                  </a:moveTo>
                  <a:cubicBezTo>
                    <a:pt x="117" y="1"/>
                    <a:pt x="110" y="3"/>
                    <a:pt x="103" y="10"/>
                  </a:cubicBezTo>
                  <a:cubicBezTo>
                    <a:pt x="37" y="10"/>
                    <a:pt x="0" y="76"/>
                    <a:pt x="21" y="146"/>
                  </a:cubicBezTo>
                  <a:cubicBezTo>
                    <a:pt x="21" y="179"/>
                    <a:pt x="37" y="216"/>
                    <a:pt x="54" y="232"/>
                  </a:cubicBezTo>
                  <a:cubicBezTo>
                    <a:pt x="87" y="249"/>
                    <a:pt x="103" y="265"/>
                    <a:pt x="141" y="265"/>
                  </a:cubicBezTo>
                  <a:cubicBezTo>
                    <a:pt x="190" y="249"/>
                    <a:pt x="244" y="179"/>
                    <a:pt x="227" y="113"/>
                  </a:cubicBezTo>
                  <a:cubicBezTo>
                    <a:pt x="227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7" y="10"/>
                  </a:cubicBezTo>
                  <a:cubicBezTo>
                    <a:pt x="146" y="10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1" name="Google Shape;19911;p53"/>
            <p:cNvSpPr/>
            <p:nvPr/>
          </p:nvSpPr>
          <p:spPr>
            <a:xfrm>
              <a:off x="4022650" y="2333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70" y="8"/>
                    <a:pt x="54" y="29"/>
                    <a:pt x="33" y="61"/>
                  </a:cubicBezTo>
                  <a:cubicBezTo>
                    <a:pt x="17" y="78"/>
                    <a:pt x="0" y="111"/>
                    <a:pt x="17" y="148"/>
                  </a:cubicBezTo>
                  <a:cubicBezTo>
                    <a:pt x="17" y="181"/>
                    <a:pt x="33" y="214"/>
                    <a:pt x="54" y="235"/>
                  </a:cubicBezTo>
                  <a:cubicBezTo>
                    <a:pt x="70" y="251"/>
                    <a:pt x="103" y="268"/>
                    <a:pt x="136" y="268"/>
                  </a:cubicBezTo>
                  <a:cubicBezTo>
                    <a:pt x="190" y="251"/>
                    <a:pt x="240" y="181"/>
                    <a:pt x="223" y="111"/>
                  </a:cubicBezTo>
                  <a:cubicBezTo>
                    <a:pt x="223" y="78"/>
                    <a:pt x="207" y="45"/>
                    <a:pt x="190" y="29"/>
                  </a:cubicBezTo>
                  <a:cubicBezTo>
                    <a:pt x="174" y="29"/>
                    <a:pt x="174" y="8"/>
                    <a:pt x="157" y="8"/>
                  </a:cubicBez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2" name="Google Shape;19912;p53"/>
            <p:cNvSpPr/>
            <p:nvPr/>
          </p:nvSpPr>
          <p:spPr>
            <a:xfrm>
              <a:off x="4021400" y="2255000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18" y="0"/>
                  </a:moveTo>
                  <a:cubicBezTo>
                    <a:pt x="71" y="0"/>
                    <a:pt x="30" y="32"/>
                    <a:pt x="17" y="83"/>
                  </a:cubicBezTo>
                  <a:cubicBezTo>
                    <a:pt x="1" y="149"/>
                    <a:pt x="34" y="219"/>
                    <a:pt x="83" y="252"/>
                  </a:cubicBezTo>
                  <a:cubicBezTo>
                    <a:pt x="92" y="255"/>
                    <a:pt x="102" y="257"/>
                    <a:pt x="112" y="257"/>
                  </a:cubicBezTo>
                  <a:cubicBezTo>
                    <a:pt x="159" y="257"/>
                    <a:pt x="210" y="224"/>
                    <a:pt x="224" y="166"/>
                  </a:cubicBezTo>
                  <a:cubicBezTo>
                    <a:pt x="240" y="116"/>
                    <a:pt x="224" y="30"/>
                    <a:pt x="170" y="13"/>
                  </a:cubicBezTo>
                  <a:cubicBezTo>
                    <a:pt x="152" y="4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3" name="Google Shape;19913;p53"/>
            <p:cNvSpPr/>
            <p:nvPr/>
          </p:nvSpPr>
          <p:spPr>
            <a:xfrm>
              <a:off x="4023475" y="2238100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87" y="1"/>
                  </a:moveTo>
                  <a:cubicBezTo>
                    <a:pt x="70" y="1"/>
                    <a:pt x="54" y="17"/>
                    <a:pt x="37" y="38"/>
                  </a:cubicBezTo>
                  <a:cubicBezTo>
                    <a:pt x="0" y="71"/>
                    <a:pt x="0" y="104"/>
                    <a:pt x="0" y="157"/>
                  </a:cubicBezTo>
                  <a:cubicBezTo>
                    <a:pt x="0" y="190"/>
                    <a:pt x="21" y="223"/>
                    <a:pt x="54" y="244"/>
                  </a:cubicBezTo>
                  <a:cubicBezTo>
                    <a:pt x="70" y="260"/>
                    <a:pt x="103" y="260"/>
                    <a:pt x="124" y="260"/>
                  </a:cubicBezTo>
                  <a:cubicBezTo>
                    <a:pt x="190" y="260"/>
                    <a:pt x="227" y="190"/>
                    <a:pt x="227" y="120"/>
                  </a:cubicBezTo>
                  <a:lnTo>
                    <a:pt x="227" y="104"/>
                  </a:lnTo>
                  <a:cubicBezTo>
                    <a:pt x="207" y="71"/>
                    <a:pt x="190" y="38"/>
                    <a:pt x="157" y="17"/>
                  </a:cubicBezTo>
                  <a:cubicBezTo>
                    <a:pt x="141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4" name="Google Shape;19914;p53"/>
            <p:cNvSpPr/>
            <p:nvPr/>
          </p:nvSpPr>
          <p:spPr>
            <a:xfrm>
              <a:off x="4007600" y="22905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54" y="17"/>
                    <a:pt x="0" y="83"/>
                    <a:pt x="17" y="153"/>
                  </a:cubicBezTo>
                  <a:cubicBezTo>
                    <a:pt x="35" y="214"/>
                    <a:pt x="75" y="259"/>
                    <a:pt x="120" y="259"/>
                  </a:cubicBezTo>
                  <a:cubicBezTo>
                    <a:pt x="127" y="259"/>
                    <a:pt x="134" y="258"/>
                    <a:pt x="141" y="256"/>
                  </a:cubicBezTo>
                  <a:cubicBezTo>
                    <a:pt x="174" y="256"/>
                    <a:pt x="207" y="239"/>
                    <a:pt x="223" y="206"/>
                  </a:cubicBezTo>
                  <a:cubicBezTo>
                    <a:pt x="244" y="186"/>
                    <a:pt x="244" y="153"/>
                    <a:pt x="244" y="120"/>
                  </a:cubicBezTo>
                  <a:cubicBezTo>
                    <a:pt x="223" y="83"/>
                    <a:pt x="223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5" name="Google Shape;19915;p53"/>
            <p:cNvSpPr/>
            <p:nvPr/>
          </p:nvSpPr>
          <p:spPr>
            <a:xfrm>
              <a:off x="3993475" y="22931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0"/>
                  </a:moveTo>
                  <a:cubicBezTo>
                    <a:pt x="104" y="0"/>
                    <a:pt x="67" y="17"/>
                    <a:pt x="50" y="33"/>
                  </a:cubicBezTo>
                  <a:cubicBezTo>
                    <a:pt x="17" y="50"/>
                    <a:pt x="17" y="83"/>
                    <a:pt x="1" y="120"/>
                  </a:cubicBezTo>
                  <a:cubicBezTo>
                    <a:pt x="1" y="153"/>
                    <a:pt x="17" y="186"/>
                    <a:pt x="34" y="223"/>
                  </a:cubicBezTo>
                  <a:cubicBezTo>
                    <a:pt x="50" y="239"/>
                    <a:pt x="67" y="256"/>
                    <a:pt x="104" y="256"/>
                  </a:cubicBezTo>
                  <a:cubicBezTo>
                    <a:pt x="113" y="261"/>
                    <a:pt x="123" y="263"/>
                    <a:pt x="132" y="263"/>
                  </a:cubicBezTo>
                  <a:cubicBezTo>
                    <a:pt x="155" y="263"/>
                    <a:pt x="176" y="251"/>
                    <a:pt x="190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0" y="33"/>
                    <a:pt x="170" y="17"/>
                    <a:pt x="153" y="17"/>
                  </a:cubicBezTo>
                  <a:cubicBezTo>
                    <a:pt x="153" y="17"/>
                    <a:pt x="137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6" name="Google Shape;19916;p53"/>
            <p:cNvSpPr/>
            <p:nvPr/>
          </p:nvSpPr>
          <p:spPr>
            <a:xfrm>
              <a:off x="3996050" y="236797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37" y="1"/>
                  </a:moveTo>
                  <a:cubicBezTo>
                    <a:pt x="124" y="1"/>
                    <a:pt x="112" y="5"/>
                    <a:pt x="104" y="13"/>
                  </a:cubicBezTo>
                  <a:cubicBezTo>
                    <a:pt x="50" y="13"/>
                    <a:pt x="1" y="79"/>
                    <a:pt x="17" y="149"/>
                  </a:cubicBezTo>
                  <a:cubicBezTo>
                    <a:pt x="17" y="182"/>
                    <a:pt x="34" y="219"/>
                    <a:pt x="50" y="236"/>
                  </a:cubicBezTo>
                  <a:cubicBezTo>
                    <a:pt x="87" y="252"/>
                    <a:pt x="120" y="269"/>
                    <a:pt x="137" y="269"/>
                  </a:cubicBezTo>
                  <a:cubicBezTo>
                    <a:pt x="207" y="252"/>
                    <a:pt x="240" y="182"/>
                    <a:pt x="240" y="116"/>
                  </a:cubicBezTo>
                  <a:cubicBezTo>
                    <a:pt x="223" y="79"/>
                    <a:pt x="207" y="46"/>
                    <a:pt x="190" y="29"/>
                  </a:cubicBezTo>
                  <a:lnTo>
                    <a:pt x="170" y="13"/>
                  </a:lnTo>
                  <a:cubicBezTo>
                    <a:pt x="161" y="5"/>
                    <a:pt x="149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7" name="Google Shape;19917;p53"/>
            <p:cNvSpPr/>
            <p:nvPr/>
          </p:nvSpPr>
          <p:spPr>
            <a:xfrm>
              <a:off x="3993900" y="22608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53" y="1"/>
                  </a:moveTo>
                  <a:cubicBezTo>
                    <a:pt x="120" y="1"/>
                    <a:pt x="87" y="1"/>
                    <a:pt x="70" y="17"/>
                  </a:cubicBezTo>
                  <a:cubicBezTo>
                    <a:pt x="33" y="34"/>
                    <a:pt x="17" y="54"/>
                    <a:pt x="17" y="87"/>
                  </a:cubicBezTo>
                  <a:cubicBezTo>
                    <a:pt x="0" y="104"/>
                    <a:pt x="0" y="137"/>
                    <a:pt x="17" y="174"/>
                  </a:cubicBezTo>
                  <a:cubicBezTo>
                    <a:pt x="17" y="207"/>
                    <a:pt x="50" y="240"/>
                    <a:pt x="70" y="261"/>
                  </a:cubicBezTo>
                  <a:cubicBezTo>
                    <a:pt x="81" y="263"/>
                    <a:pt x="91" y="265"/>
                    <a:pt x="101" y="265"/>
                  </a:cubicBezTo>
                  <a:cubicBezTo>
                    <a:pt x="153" y="265"/>
                    <a:pt x="195" y="229"/>
                    <a:pt x="223" y="174"/>
                  </a:cubicBezTo>
                  <a:cubicBezTo>
                    <a:pt x="239" y="104"/>
                    <a:pt x="206" y="34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8" name="Google Shape;19918;p53"/>
            <p:cNvSpPr/>
            <p:nvPr/>
          </p:nvSpPr>
          <p:spPr>
            <a:xfrm>
              <a:off x="3988725" y="2384675"/>
              <a:ext cx="6025" cy="6825"/>
            </a:xfrm>
            <a:custGeom>
              <a:avLst/>
              <a:gdLst/>
              <a:ahLst/>
              <a:cxnLst/>
              <a:rect l="l" t="t" r="r" b="b"/>
              <a:pathLst>
                <a:path w="241" h="273" extrusionOk="0">
                  <a:moveTo>
                    <a:pt x="131" y="0"/>
                  </a:moveTo>
                  <a:cubicBezTo>
                    <a:pt x="121" y="0"/>
                    <a:pt x="112" y="5"/>
                    <a:pt x="104" y="13"/>
                  </a:cubicBezTo>
                  <a:cubicBezTo>
                    <a:pt x="50" y="13"/>
                    <a:pt x="1" y="83"/>
                    <a:pt x="17" y="153"/>
                  </a:cubicBezTo>
                  <a:cubicBezTo>
                    <a:pt x="17" y="186"/>
                    <a:pt x="34" y="219"/>
                    <a:pt x="50" y="235"/>
                  </a:cubicBezTo>
                  <a:cubicBezTo>
                    <a:pt x="88" y="256"/>
                    <a:pt x="121" y="273"/>
                    <a:pt x="137" y="273"/>
                  </a:cubicBezTo>
                  <a:cubicBezTo>
                    <a:pt x="207" y="256"/>
                    <a:pt x="240" y="186"/>
                    <a:pt x="240" y="116"/>
                  </a:cubicBezTo>
                  <a:cubicBezTo>
                    <a:pt x="224" y="83"/>
                    <a:pt x="207" y="50"/>
                    <a:pt x="191" y="29"/>
                  </a:cubicBezTo>
                  <a:lnTo>
                    <a:pt x="174" y="13"/>
                  </a:lnTo>
                  <a:cubicBezTo>
                    <a:pt x="156" y="5"/>
                    <a:pt x="142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9" name="Google Shape;19919;p53"/>
            <p:cNvSpPr/>
            <p:nvPr/>
          </p:nvSpPr>
          <p:spPr>
            <a:xfrm>
              <a:off x="4006350" y="230602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4" y="17"/>
                    <a:pt x="1" y="83"/>
                    <a:pt x="1" y="153"/>
                  </a:cubicBezTo>
                  <a:cubicBezTo>
                    <a:pt x="17" y="186"/>
                    <a:pt x="34" y="223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54" y="256"/>
                    <a:pt x="191" y="240"/>
                    <a:pt x="207" y="207"/>
                  </a:cubicBezTo>
                  <a:cubicBezTo>
                    <a:pt x="224" y="170"/>
                    <a:pt x="224" y="137"/>
                    <a:pt x="224" y="104"/>
                  </a:cubicBezTo>
                  <a:cubicBezTo>
                    <a:pt x="224" y="67"/>
                    <a:pt x="207" y="50"/>
                    <a:pt x="191" y="34"/>
                  </a:cubicBezTo>
                  <a:cubicBezTo>
                    <a:pt x="170" y="17"/>
                    <a:pt x="170" y="17"/>
                    <a:pt x="154" y="17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0" name="Google Shape;19920;p53"/>
            <p:cNvSpPr/>
            <p:nvPr/>
          </p:nvSpPr>
          <p:spPr>
            <a:xfrm>
              <a:off x="3990500" y="23373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82" y="17"/>
                    <a:pt x="66" y="17"/>
                    <a:pt x="50" y="33"/>
                  </a:cubicBezTo>
                  <a:cubicBezTo>
                    <a:pt x="17" y="66"/>
                    <a:pt x="0" y="103"/>
                    <a:pt x="17" y="153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73" y="251"/>
                    <a:pt x="90" y="263"/>
                    <a:pt x="110" y="263"/>
                  </a:cubicBezTo>
                  <a:cubicBezTo>
                    <a:pt x="118" y="263"/>
                    <a:pt x="126" y="261"/>
                    <a:pt x="136" y="256"/>
                  </a:cubicBezTo>
                  <a:cubicBezTo>
                    <a:pt x="186" y="256"/>
                    <a:pt x="239" y="190"/>
                    <a:pt x="239" y="120"/>
                  </a:cubicBezTo>
                  <a:lnTo>
                    <a:pt x="223" y="120"/>
                  </a:lnTo>
                  <a:cubicBezTo>
                    <a:pt x="223" y="66"/>
                    <a:pt x="206" y="33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1" name="Google Shape;19921;p53"/>
            <p:cNvSpPr/>
            <p:nvPr/>
          </p:nvSpPr>
          <p:spPr>
            <a:xfrm>
              <a:off x="3984825" y="23238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3" y="0"/>
                  </a:moveTo>
                  <a:cubicBezTo>
                    <a:pt x="117" y="0"/>
                    <a:pt x="110" y="2"/>
                    <a:pt x="103" y="9"/>
                  </a:cubicBezTo>
                  <a:cubicBezTo>
                    <a:pt x="70" y="9"/>
                    <a:pt x="37" y="26"/>
                    <a:pt x="21" y="59"/>
                  </a:cubicBezTo>
                  <a:cubicBezTo>
                    <a:pt x="0" y="75"/>
                    <a:pt x="0" y="112"/>
                    <a:pt x="0" y="145"/>
                  </a:cubicBezTo>
                  <a:cubicBezTo>
                    <a:pt x="21" y="178"/>
                    <a:pt x="21" y="215"/>
                    <a:pt x="54" y="232"/>
                  </a:cubicBezTo>
                  <a:cubicBezTo>
                    <a:pt x="70" y="248"/>
                    <a:pt x="103" y="265"/>
                    <a:pt x="140" y="265"/>
                  </a:cubicBezTo>
                  <a:cubicBezTo>
                    <a:pt x="190" y="248"/>
                    <a:pt x="244" y="178"/>
                    <a:pt x="227" y="112"/>
                  </a:cubicBezTo>
                  <a:cubicBezTo>
                    <a:pt x="227" y="75"/>
                    <a:pt x="206" y="42"/>
                    <a:pt x="173" y="26"/>
                  </a:cubicBezTo>
                  <a:cubicBezTo>
                    <a:pt x="173" y="26"/>
                    <a:pt x="173" y="9"/>
                    <a:pt x="157" y="9"/>
                  </a:cubicBezTo>
                  <a:cubicBezTo>
                    <a:pt x="146" y="9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2" name="Google Shape;19922;p53"/>
            <p:cNvSpPr/>
            <p:nvPr/>
          </p:nvSpPr>
          <p:spPr>
            <a:xfrm>
              <a:off x="3989975" y="2308225"/>
              <a:ext cx="6100" cy="6800"/>
            </a:xfrm>
            <a:custGeom>
              <a:avLst/>
              <a:gdLst/>
              <a:ahLst/>
              <a:cxnLst/>
              <a:rect l="l" t="t" r="r" b="b"/>
              <a:pathLst>
                <a:path w="244" h="272" extrusionOk="0">
                  <a:moveTo>
                    <a:pt x="134" y="0"/>
                  </a:moveTo>
                  <a:cubicBezTo>
                    <a:pt x="123" y="0"/>
                    <a:pt x="114" y="5"/>
                    <a:pt x="103" y="16"/>
                  </a:cubicBezTo>
                  <a:cubicBezTo>
                    <a:pt x="54" y="16"/>
                    <a:pt x="0" y="82"/>
                    <a:pt x="21" y="152"/>
                  </a:cubicBezTo>
                  <a:cubicBezTo>
                    <a:pt x="21" y="185"/>
                    <a:pt x="38" y="222"/>
                    <a:pt x="54" y="238"/>
                  </a:cubicBezTo>
                  <a:cubicBezTo>
                    <a:pt x="87" y="255"/>
                    <a:pt x="103" y="271"/>
                    <a:pt x="141" y="271"/>
                  </a:cubicBezTo>
                  <a:cubicBezTo>
                    <a:pt x="207" y="255"/>
                    <a:pt x="244" y="185"/>
                    <a:pt x="244" y="119"/>
                  </a:cubicBezTo>
                  <a:cubicBezTo>
                    <a:pt x="227" y="65"/>
                    <a:pt x="207" y="32"/>
                    <a:pt x="174" y="16"/>
                  </a:cubicBezTo>
                  <a:cubicBezTo>
                    <a:pt x="157" y="5"/>
                    <a:pt x="145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3" name="Google Shape;19923;p53"/>
            <p:cNvSpPr/>
            <p:nvPr/>
          </p:nvSpPr>
          <p:spPr>
            <a:xfrm>
              <a:off x="4007600" y="23356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1"/>
                  </a:moveTo>
                  <a:cubicBezTo>
                    <a:pt x="54" y="17"/>
                    <a:pt x="0" y="88"/>
                    <a:pt x="17" y="158"/>
                  </a:cubicBezTo>
                  <a:cubicBezTo>
                    <a:pt x="17" y="191"/>
                    <a:pt x="38" y="224"/>
                    <a:pt x="54" y="240"/>
                  </a:cubicBezTo>
                  <a:cubicBezTo>
                    <a:pt x="87" y="261"/>
                    <a:pt x="104" y="261"/>
                    <a:pt x="141" y="261"/>
                  </a:cubicBezTo>
                  <a:cubicBezTo>
                    <a:pt x="207" y="240"/>
                    <a:pt x="244" y="191"/>
                    <a:pt x="223" y="104"/>
                  </a:cubicBezTo>
                  <a:cubicBezTo>
                    <a:pt x="223" y="71"/>
                    <a:pt x="207" y="55"/>
                    <a:pt x="190" y="17"/>
                  </a:cubicBezTo>
                  <a:lnTo>
                    <a:pt x="157" y="17"/>
                  </a:ln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4" name="Google Shape;19924;p53"/>
            <p:cNvSpPr/>
            <p:nvPr/>
          </p:nvSpPr>
          <p:spPr>
            <a:xfrm>
              <a:off x="4003375" y="2382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4"/>
                    <a:pt x="17" y="220"/>
                    <a:pt x="66" y="257"/>
                  </a:cubicBezTo>
                  <a:cubicBezTo>
                    <a:pt x="78" y="260"/>
                    <a:pt x="89" y="261"/>
                    <a:pt x="100" y="261"/>
                  </a:cubicBezTo>
                  <a:cubicBezTo>
                    <a:pt x="157" y="261"/>
                    <a:pt x="209" y="226"/>
                    <a:pt x="223" y="170"/>
                  </a:cubicBezTo>
                  <a:cubicBezTo>
                    <a:pt x="240" y="100"/>
                    <a:pt x="207" y="30"/>
                    <a:pt x="153" y="14"/>
                  </a:cubicBezTo>
                  <a:cubicBezTo>
                    <a:pt x="140" y="5"/>
                    <a:pt x="125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5" name="Google Shape;19925;p53"/>
            <p:cNvSpPr/>
            <p:nvPr/>
          </p:nvSpPr>
          <p:spPr>
            <a:xfrm>
              <a:off x="3999450" y="23209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87" y="21"/>
                    <a:pt x="54" y="38"/>
                  </a:cubicBezTo>
                  <a:cubicBezTo>
                    <a:pt x="17" y="87"/>
                    <a:pt x="1" y="157"/>
                    <a:pt x="34" y="227"/>
                  </a:cubicBezTo>
                  <a:cubicBezTo>
                    <a:pt x="54" y="244"/>
                    <a:pt x="87" y="260"/>
                    <a:pt x="120" y="260"/>
                  </a:cubicBezTo>
                  <a:cubicBezTo>
                    <a:pt x="125" y="265"/>
                    <a:pt x="132" y="267"/>
                    <a:pt x="139" y="267"/>
                  </a:cubicBezTo>
                  <a:cubicBezTo>
                    <a:pt x="157" y="267"/>
                    <a:pt x="179" y="255"/>
                    <a:pt x="190" y="244"/>
                  </a:cubicBezTo>
                  <a:cubicBezTo>
                    <a:pt x="223" y="207"/>
                    <a:pt x="240" y="190"/>
                    <a:pt x="240" y="157"/>
                  </a:cubicBezTo>
                  <a:cubicBezTo>
                    <a:pt x="240" y="124"/>
                    <a:pt x="223" y="87"/>
                    <a:pt x="207" y="54"/>
                  </a:cubicBezTo>
                  <a:cubicBezTo>
                    <a:pt x="207" y="38"/>
                    <a:pt x="190" y="21"/>
                    <a:pt x="174" y="21"/>
                  </a:cubicBezTo>
                  <a:cubicBezTo>
                    <a:pt x="157" y="21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6" name="Google Shape;19926;p53"/>
            <p:cNvSpPr/>
            <p:nvPr/>
          </p:nvSpPr>
          <p:spPr>
            <a:xfrm>
              <a:off x="4005950" y="2255825"/>
              <a:ext cx="6425" cy="6750"/>
            </a:xfrm>
            <a:custGeom>
              <a:avLst/>
              <a:gdLst/>
              <a:ahLst/>
              <a:cxnLst/>
              <a:rect l="l" t="t" r="r" b="b"/>
              <a:pathLst>
                <a:path w="257" h="270" extrusionOk="0">
                  <a:moveTo>
                    <a:pt x="127" y="0"/>
                  </a:moveTo>
                  <a:cubicBezTo>
                    <a:pt x="87" y="0"/>
                    <a:pt x="46" y="32"/>
                    <a:pt x="33" y="83"/>
                  </a:cubicBezTo>
                  <a:cubicBezTo>
                    <a:pt x="0" y="153"/>
                    <a:pt x="33" y="236"/>
                    <a:pt x="83" y="256"/>
                  </a:cubicBezTo>
                  <a:cubicBezTo>
                    <a:pt x="102" y="265"/>
                    <a:pt x="119" y="269"/>
                    <a:pt x="135" y="269"/>
                  </a:cubicBezTo>
                  <a:cubicBezTo>
                    <a:pt x="180" y="269"/>
                    <a:pt x="215" y="238"/>
                    <a:pt x="240" y="186"/>
                  </a:cubicBezTo>
                  <a:cubicBezTo>
                    <a:pt x="256" y="116"/>
                    <a:pt x="223" y="30"/>
                    <a:pt x="170" y="13"/>
                  </a:cubicBezTo>
                  <a:cubicBezTo>
                    <a:pt x="156" y="4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7" name="Google Shape;19927;p53"/>
            <p:cNvSpPr/>
            <p:nvPr/>
          </p:nvSpPr>
          <p:spPr>
            <a:xfrm>
              <a:off x="4001200" y="2275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6" y="252"/>
                    <a:pt x="100" y="265"/>
                    <a:pt x="118" y="265"/>
                  </a:cubicBezTo>
                  <a:cubicBezTo>
                    <a:pt x="126" y="265"/>
                    <a:pt x="132" y="263"/>
                    <a:pt x="137" y="256"/>
                  </a:cubicBezTo>
                  <a:cubicBezTo>
                    <a:pt x="207" y="256"/>
                    <a:pt x="240" y="190"/>
                    <a:pt x="240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8" name="Google Shape;19928;p53"/>
            <p:cNvSpPr/>
            <p:nvPr/>
          </p:nvSpPr>
          <p:spPr>
            <a:xfrm>
              <a:off x="3988725" y="2354150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11" y="1"/>
                  </a:moveTo>
                  <a:cubicBezTo>
                    <a:pt x="71" y="1"/>
                    <a:pt x="30" y="32"/>
                    <a:pt x="17" y="84"/>
                  </a:cubicBezTo>
                  <a:cubicBezTo>
                    <a:pt x="1" y="154"/>
                    <a:pt x="17" y="220"/>
                    <a:pt x="88" y="257"/>
                  </a:cubicBezTo>
                  <a:cubicBezTo>
                    <a:pt x="99" y="261"/>
                    <a:pt x="112" y="263"/>
                    <a:pt x="125" y="263"/>
                  </a:cubicBezTo>
                  <a:cubicBezTo>
                    <a:pt x="167" y="263"/>
                    <a:pt x="211" y="240"/>
                    <a:pt x="224" y="187"/>
                  </a:cubicBezTo>
                  <a:cubicBezTo>
                    <a:pt x="240" y="117"/>
                    <a:pt x="224" y="34"/>
                    <a:pt x="153" y="13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9" name="Google Shape;19929;p53"/>
            <p:cNvSpPr/>
            <p:nvPr/>
          </p:nvSpPr>
          <p:spPr>
            <a:xfrm>
              <a:off x="3827225" y="23386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74"/>
                    <a:pt x="244" y="141"/>
                    <a:pt x="244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90" y="17"/>
                    <a:pt x="174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0" name="Google Shape;19930;p53"/>
            <p:cNvSpPr/>
            <p:nvPr/>
          </p:nvSpPr>
          <p:spPr>
            <a:xfrm>
              <a:off x="3947925" y="2268200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136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17" y="87"/>
                    <a:pt x="0" y="153"/>
                    <a:pt x="54" y="223"/>
                  </a:cubicBezTo>
                  <a:cubicBezTo>
                    <a:pt x="70" y="240"/>
                    <a:pt x="87" y="256"/>
                    <a:pt x="120" y="256"/>
                  </a:cubicBezTo>
                  <a:cubicBezTo>
                    <a:pt x="131" y="262"/>
                    <a:pt x="140" y="265"/>
                    <a:pt x="149" y="265"/>
                  </a:cubicBezTo>
                  <a:cubicBezTo>
                    <a:pt x="168" y="265"/>
                    <a:pt x="183" y="251"/>
                    <a:pt x="206" y="240"/>
                  </a:cubicBezTo>
                  <a:cubicBezTo>
                    <a:pt x="239" y="190"/>
                    <a:pt x="260" y="104"/>
                    <a:pt x="223" y="50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57" y="17"/>
                    <a:pt x="15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1" name="Google Shape;19931;p53"/>
            <p:cNvSpPr/>
            <p:nvPr/>
          </p:nvSpPr>
          <p:spPr>
            <a:xfrm>
              <a:off x="3823400" y="238400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19" y="0"/>
                  </a:moveTo>
                  <a:cubicBezTo>
                    <a:pt x="102" y="0"/>
                    <a:pt x="81" y="12"/>
                    <a:pt x="67" y="23"/>
                  </a:cubicBezTo>
                  <a:cubicBezTo>
                    <a:pt x="17" y="77"/>
                    <a:pt x="1" y="159"/>
                    <a:pt x="50" y="213"/>
                  </a:cubicBezTo>
                  <a:cubicBezTo>
                    <a:pt x="67" y="230"/>
                    <a:pt x="87" y="246"/>
                    <a:pt x="120" y="262"/>
                  </a:cubicBezTo>
                  <a:cubicBezTo>
                    <a:pt x="153" y="262"/>
                    <a:pt x="170" y="246"/>
                    <a:pt x="207" y="230"/>
                  </a:cubicBezTo>
                  <a:cubicBezTo>
                    <a:pt x="240" y="180"/>
                    <a:pt x="256" y="110"/>
                    <a:pt x="223" y="40"/>
                  </a:cubicBezTo>
                  <a:cubicBezTo>
                    <a:pt x="207" y="23"/>
                    <a:pt x="190" y="23"/>
                    <a:pt x="170" y="7"/>
                  </a:cubicBezTo>
                  <a:lnTo>
                    <a:pt x="137" y="7"/>
                  </a:lnTo>
                  <a:cubicBezTo>
                    <a:pt x="132" y="2"/>
                    <a:pt x="126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2" name="Google Shape;19932;p53"/>
            <p:cNvSpPr/>
            <p:nvPr/>
          </p:nvSpPr>
          <p:spPr>
            <a:xfrm>
              <a:off x="3824225" y="2414575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0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1" y="157"/>
                    <a:pt x="34" y="227"/>
                    <a:pt x="87" y="243"/>
                  </a:cubicBezTo>
                  <a:cubicBezTo>
                    <a:pt x="101" y="252"/>
                    <a:pt x="115" y="256"/>
                    <a:pt x="130" y="256"/>
                  </a:cubicBezTo>
                  <a:cubicBezTo>
                    <a:pt x="170" y="256"/>
                    <a:pt x="211" y="225"/>
                    <a:pt x="223" y="173"/>
                  </a:cubicBezTo>
                  <a:cubicBezTo>
                    <a:pt x="261" y="107"/>
                    <a:pt x="223" y="37"/>
                    <a:pt x="174" y="4"/>
                  </a:cubicBezTo>
                  <a:cubicBezTo>
                    <a:pt x="162" y="1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3" name="Google Shape;19933;p53"/>
            <p:cNvSpPr/>
            <p:nvPr/>
          </p:nvSpPr>
          <p:spPr>
            <a:xfrm>
              <a:off x="3832375" y="24014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1" y="0"/>
                  </a:moveTo>
                  <a:cubicBezTo>
                    <a:pt x="78" y="0"/>
                    <a:pt x="44" y="33"/>
                    <a:pt x="17" y="81"/>
                  </a:cubicBezTo>
                  <a:cubicBezTo>
                    <a:pt x="1" y="151"/>
                    <a:pt x="38" y="221"/>
                    <a:pt x="87" y="254"/>
                  </a:cubicBezTo>
                  <a:cubicBezTo>
                    <a:pt x="97" y="257"/>
                    <a:pt x="106" y="258"/>
                    <a:pt x="116" y="258"/>
                  </a:cubicBezTo>
                  <a:cubicBezTo>
                    <a:pt x="162" y="258"/>
                    <a:pt x="210" y="228"/>
                    <a:pt x="223" y="184"/>
                  </a:cubicBezTo>
                  <a:cubicBezTo>
                    <a:pt x="260" y="118"/>
                    <a:pt x="223" y="31"/>
                    <a:pt x="174" y="15"/>
                  </a:cubicBezTo>
                  <a:cubicBezTo>
                    <a:pt x="155" y="5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4" name="Google Shape;19934;p53"/>
            <p:cNvSpPr/>
            <p:nvPr/>
          </p:nvSpPr>
          <p:spPr>
            <a:xfrm>
              <a:off x="3827225" y="22885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13" y="0"/>
                  </a:moveTo>
                  <a:cubicBezTo>
                    <a:pt x="72" y="0"/>
                    <a:pt x="32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6" y="255"/>
                    <a:pt x="106" y="257"/>
                    <a:pt x="116" y="257"/>
                  </a:cubicBezTo>
                  <a:cubicBezTo>
                    <a:pt x="162" y="257"/>
                    <a:pt x="209" y="227"/>
                    <a:pt x="223" y="186"/>
                  </a:cubicBezTo>
                  <a:cubicBezTo>
                    <a:pt x="244" y="116"/>
                    <a:pt x="223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5" name="Google Shape;19935;p53"/>
            <p:cNvSpPr/>
            <p:nvPr/>
          </p:nvSpPr>
          <p:spPr>
            <a:xfrm>
              <a:off x="3833300" y="2443950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20" y="0"/>
                  </a:moveTo>
                  <a:cubicBezTo>
                    <a:pt x="107" y="0"/>
                    <a:pt x="93" y="4"/>
                    <a:pt x="83" y="13"/>
                  </a:cubicBezTo>
                  <a:cubicBezTo>
                    <a:pt x="67" y="13"/>
                    <a:pt x="34" y="29"/>
                    <a:pt x="17" y="66"/>
                  </a:cubicBezTo>
                  <a:cubicBezTo>
                    <a:pt x="1" y="83"/>
                    <a:pt x="1" y="116"/>
                    <a:pt x="1" y="153"/>
                  </a:cubicBezTo>
                  <a:cubicBezTo>
                    <a:pt x="1" y="186"/>
                    <a:pt x="17" y="219"/>
                    <a:pt x="34" y="235"/>
                  </a:cubicBezTo>
                  <a:cubicBezTo>
                    <a:pt x="57" y="250"/>
                    <a:pt x="83" y="262"/>
                    <a:pt x="102" y="262"/>
                  </a:cubicBezTo>
                  <a:cubicBezTo>
                    <a:pt x="109" y="262"/>
                    <a:pt x="115" y="260"/>
                    <a:pt x="120" y="256"/>
                  </a:cubicBezTo>
                  <a:cubicBezTo>
                    <a:pt x="186" y="256"/>
                    <a:pt x="223" y="186"/>
                    <a:pt x="223" y="116"/>
                  </a:cubicBezTo>
                  <a:cubicBezTo>
                    <a:pt x="207" y="83"/>
                    <a:pt x="186" y="50"/>
                    <a:pt x="170" y="29"/>
                  </a:cubicBezTo>
                  <a:cubicBezTo>
                    <a:pt x="170" y="13"/>
                    <a:pt x="153" y="13"/>
                    <a:pt x="153" y="13"/>
                  </a:cubicBezTo>
                  <a:cubicBezTo>
                    <a:pt x="145" y="4"/>
                    <a:pt x="13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6" name="Google Shape;19936;p53"/>
            <p:cNvSpPr/>
            <p:nvPr/>
          </p:nvSpPr>
          <p:spPr>
            <a:xfrm>
              <a:off x="3828975" y="23682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0" y="191"/>
                    <a:pt x="17" y="207"/>
                    <a:pt x="50" y="240"/>
                  </a:cubicBezTo>
                  <a:cubicBezTo>
                    <a:pt x="71" y="257"/>
                    <a:pt x="104" y="257"/>
                    <a:pt x="120" y="257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7" name="Google Shape;19937;p53"/>
            <p:cNvSpPr/>
            <p:nvPr/>
          </p:nvSpPr>
          <p:spPr>
            <a:xfrm>
              <a:off x="3842275" y="233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87" y="1"/>
                    <a:pt x="54" y="17"/>
                  </a:cubicBezTo>
                  <a:cubicBezTo>
                    <a:pt x="0" y="66"/>
                    <a:pt x="0" y="153"/>
                    <a:pt x="33" y="207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36" y="256"/>
                    <a:pt x="173" y="256"/>
                    <a:pt x="190" y="223"/>
                  </a:cubicBezTo>
                  <a:cubicBezTo>
                    <a:pt x="239" y="186"/>
                    <a:pt x="239" y="104"/>
                    <a:pt x="206" y="50"/>
                  </a:cubicBezTo>
                  <a:cubicBezTo>
                    <a:pt x="206" y="33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8" name="Google Shape;19938;p53"/>
            <p:cNvSpPr/>
            <p:nvPr/>
          </p:nvSpPr>
          <p:spPr>
            <a:xfrm>
              <a:off x="3842275" y="22876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8" y="0"/>
                  </a:moveTo>
                  <a:cubicBezTo>
                    <a:pt x="87" y="0"/>
                    <a:pt x="48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9" y="257"/>
                    <a:pt x="110" y="259"/>
                    <a:pt x="121" y="259"/>
                  </a:cubicBezTo>
                  <a:cubicBezTo>
                    <a:pt x="173" y="259"/>
                    <a:pt x="212" y="226"/>
                    <a:pt x="239" y="168"/>
                  </a:cubicBezTo>
                  <a:cubicBezTo>
                    <a:pt x="260" y="98"/>
                    <a:pt x="223" y="32"/>
                    <a:pt x="173" y="15"/>
                  </a:cubicBezTo>
                  <a:cubicBezTo>
                    <a:pt x="159" y="5"/>
                    <a:pt x="143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9" name="Google Shape;19939;p53"/>
            <p:cNvSpPr/>
            <p:nvPr/>
          </p:nvSpPr>
          <p:spPr>
            <a:xfrm>
              <a:off x="3820425" y="24503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20" y="1"/>
                  </a:moveTo>
                  <a:cubicBezTo>
                    <a:pt x="103" y="1"/>
                    <a:pt x="66" y="17"/>
                    <a:pt x="50" y="34"/>
                  </a:cubicBezTo>
                  <a:cubicBezTo>
                    <a:pt x="17" y="50"/>
                    <a:pt x="0" y="83"/>
                    <a:pt x="0" y="120"/>
                  </a:cubicBezTo>
                  <a:cubicBezTo>
                    <a:pt x="0" y="153"/>
                    <a:pt x="17" y="186"/>
                    <a:pt x="33" y="223"/>
                  </a:cubicBezTo>
                  <a:cubicBezTo>
                    <a:pt x="51" y="251"/>
                    <a:pt x="81" y="263"/>
                    <a:pt x="112" y="263"/>
                  </a:cubicBezTo>
                  <a:cubicBezTo>
                    <a:pt x="137" y="263"/>
                    <a:pt x="164" y="255"/>
                    <a:pt x="186" y="240"/>
                  </a:cubicBezTo>
                  <a:cubicBezTo>
                    <a:pt x="239" y="186"/>
                    <a:pt x="239" y="104"/>
                    <a:pt x="206" y="50"/>
                  </a:cubicBezTo>
                  <a:cubicBezTo>
                    <a:pt x="186" y="34"/>
                    <a:pt x="169" y="17"/>
                    <a:pt x="153" y="17"/>
                  </a:cubicBezTo>
                  <a:cubicBezTo>
                    <a:pt x="15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0" name="Google Shape;19940;p53"/>
            <p:cNvSpPr/>
            <p:nvPr/>
          </p:nvSpPr>
          <p:spPr>
            <a:xfrm>
              <a:off x="3844425" y="22707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71" y="1"/>
                    <a:pt x="50" y="17"/>
                    <a:pt x="34" y="34"/>
                  </a:cubicBezTo>
                  <a:cubicBezTo>
                    <a:pt x="17" y="71"/>
                    <a:pt x="1" y="104"/>
                    <a:pt x="1" y="153"/>
                  </a:cubicBezTo>
                  <a:cubicBezTo>
                    <a:pt x="17" y="190"/>
                    <a:pt x="34" y="207"/>
                    <a:pt x="50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1" y="240"/>
                    <a:pt x="224" y="190"/>
                    <a:pt x="224" y="120"/>
                  </a:cubicBezTo>
                  <a:lnTo>
                    <a:pt x="224" y="104"/>
                  </a:lnTo>
                  <a:cubicBezTo>
                    <a:pt x="224" y="71"/>
                    <a:pt x="191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1" name="Google Shape;19941;p53"/>
            <p:cNvSpPr/>
            <p:nvPr/>
          </p:nvSpPr>
          <p:spPr>
            <a:xfrm>
              <a:off x="3839275" y="238375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71" y="0"/>
                  </a:moveTo>
                  <a:cubicBezTo>
                    <a:pt x="17" y="33"/>
                    <a:pt x="1" y="87"/>
                    <a:pt x="1" y="136"/>
                  </a:cubicBezTo>
                  <a:cubicBezTo>
                    <a:pt x="1" y="169"/>
                    <a:pt x="17" y="207"/>
                    <a:pt x="50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0" y="240"/>
                    <a:pt x="223" y="169"/>
                    <a:pt x="223" y="103"/>
                  </a:cubicBezTo>
                  <a:cubicBezTo>
                    <a:pt x="223" y="87"/>
                    <a:pt x="223" y="87"/>
                    <a:pt x="207" y="66"/>
                  </a:cubicBezTo>
                  <a:cubicBezTo>
                    <a:pt x="207" y="33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2" name="Google Shape;19942;p53"/>
            <p:cNvSpPr/>
            <p:nvPr/>
          </p:nvSpPr>
          <p:spPr>
            <a:xfrm>
              <a:off x="3822475" y="243055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90"/>
                    <a:pt x="38" y="223"/>
                    <a:pt x="71" y="239"/>
                  </a:cubicBezTo>
                  <a:cubicBezTo>
                    <a:pt x="87" y="256"/>
                    <a:pt x="124" y="256"/>
                    <a:pt x="141" y="256"/>
                  </a:cubicBezTo>
                  <a:cubicBezTo>
                    <a:pt x="207" y="239"/>
                    <a:pt x="244" y="190"/>
                    <a:pt x="244" y="103"/>
                  </a:cubicBezTo>
                  <a:cubicBezTo>
                    <a:pt x="227" y="70"/>
                    <a:pt x="207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3" name="Google Shape;19943;p53"/>
            <p:cNvSpPr/>
            <p:nvPr/>
          </p:nvSpPr>
          <p:spPr>
            <a:xfrm>
              <a:off x="3828975" y="2323150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5" y="215"/>
                    <a:pt x="58" y="263"/>
                    <a:pt x="113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53" y="260"/>
                    <a:pt x="190" y="243"/>
                    <a:pt x="207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lnTo>
                    <a:pt x="153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4" name="Google Shape;19944;p53"/>
            <p:cNvSpPr/>
            <p:nvPr/>
          </p:nvSpPr>
          <p:spPr>
            <a:xfrm>
              <a:off x="3898550" y="22454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70" y="17"/>
                    <a:pt x="50" y="33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17" y="190"/>
                    <a:pt x="17" y="223"/>
                    <a:pt x="50" y="240"/>
                  </a:cubicBezTo>
                  <a:cubicBezTo>
                    <a:pt x="65" y="254"/>
                    <a:pt x="86" y="267"/>
                    <a:pt x="108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74" y="33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5" name="Google Shape;19945;p53"/>
            <p:cNvSpPr/>
            <p:nvPr/>
          </p:nvSpPr>
          <p:spPr>
            <a:xfrm>
              <a:off x="3828550" y="24627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88" y="260"/>
                    <a:pt x="104" y="260"/>
                    <a:pt x="121" y="260"/>
                  </a:cubicBezTo>
                  <a:cubicBezTo>
                    <a:pt x="154" y="207"/>
                    <a:pt x="191" y="157"/>
                    <a:pt x="224" y="87"/>
                  </a:cubicBezTo>
                  <a:cubicBezTo>
                    <a:pt x="224" y="71"/>
                    <a:pt x="207" y="54"/>
                    <a:pt x="191" y="38"/>
                  </a:cubicBezTo>
                  <a:cubicBezTo>
                    <a:pt x="191" y="21"/>
                    <a:pt x="170" y="21"/>
                    <a:pt x="170" y="21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6" name="Google Shape;19946;p53"/>
            <p:cNvSpPr/>
            <p:nvPr/>
          </p:nvSpPr>
          <p:spPr>
            <a:xfrm>
              <a:off x="3837525" y="2426925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02" y="0"/>
                  </a:moveTo>
                  <a:cubicBezTo>
                    <a:pt x="85" y="0"/>
                    <a:pt x="66" y="14"/>
                    <a:pt x="54" y="26"/>
                  </a:cubicBezTo>
                  <a:cubicBezTo>
                    <a:pt x="1" y="75"/>
                    <a:pt x="1" y="162"/>
                    <a:pt x="38" y="215"/>
                  </a:cubicBezTo>
                  <a:cubicBezTo>
                    <a:pt x="57" y="244"/>
                    <a:pt x="89" y="262"/>
                    <a:pt x="122" y="262"/>
                  </a:cubicBezTo>
                  <a:cubicBezTo>
                    <a:pt x="145" y="262"/>
                    <a:pt x="170" y="252"/>
                    <a:pt x="190" y="232"/>
                  </a:cubicBezTo>
                  <a:cubicBezTo>
                    <a:pt x="244" y="178"/>
                    <a:pt x="244" y="112"/>
                    <a:pt x="207" y="42"/>
                  </a:cubicBezTo>
                  <a:cubicBezTo>
                    <a:pt x="190" y="26"/>
                    <a:pt x="174" y="26"/>
                    <a:pt x="157" y="9"/>
                  </a:cubicBezTo>
                  <a:lnTo>
                    <a:pt x="120" y="9"/>
                  </a:lnTo>
                  <a:cubicBezTo>
                    <a:pt x="115" y="3"/>
                    <a:pt x="109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7" name="Google Shape;19947;p53"/>
            <p:cNvSpPr/>
            <p:nvPr/>
          </p:nvSpPr>
          <p:spPr>
            <a:xfrm>
              <a:off x="3948325" y="225232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54" y="1"/>
                    <a:pt x="1" y="67"/>
                    <a:pt x="17" y="137"/>
                  </a:cubicBezTo>
                  <a:cubicBezTo>
                    <a:pt x="17" y="170"/>
                    <a:pt x="38" y="207"/>
                    <a:pt x="54" y="223"/>
                  </a:cubicBezTo>
                  <a:cubicBezTo>
                    <a:pt x="87" y="256"/>
                    <a:pt x="120" y="256"/>
                    <a:pt x="141" y="256"/>
                  </a:cubicBezTo>
                  <a:cubicBezTo>
                    <a:pt x="207" y="240"/>
                    <a:pt x="244" y="170"/>
                    <a:pt x="244" y="104"/>
                  </a:cubicBezTo>
                  <a:cubicBezTo>
                    <a:pt x="223" y="67"/>
                    <a:pt x="207" y="34"/>
                    <a:pt x="190" y="17"/>
                  </a:cubicBezTo>
                  <a:lnTo>
                    <a:pt x="1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8" name="Google Shape;19948;p53"/>
            <p:cNvSpPr/>
            <p:nvPr/>
          </p:nvSpPr>
          <p:spPr>
            <a:xfrm>
              <a:off x="3949675" y="2300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66" y="1"/>
                    <a:pt x="50" y="22"/>
                    <a:pt x="33" y="55"/>
                  </a:cubicBezTo>
                  <a:cubicBezTo>
                    <a:pt x="0" y="88"/>
                    <a:pt x="0" y="125"/>
                    <a:pt x="0" y="158"/>
                  </a:cubicBezTo>
                  <a:cubicBezTo>
                    <a:pt x="17" y="191"/>
                    <a:pt x="33" y="207"/>
                    <a:pt x="50" y="244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90" y="244"/>
                    <a:pt x="239" y="191"/>
                    <a:pt x="223" y="104"/>
                  </a:cubicBezTo>
                  <a:cubicBezTo>
                    <a:pt x="223" y="71"/>
                    <a:pt x="207" y="55"/>
                    <a:pt x="190" y="22"/>
                  </a:cubicBezTo>
                  <a:cubicBezTo>
                    <a:pt x="169" y="22"/>
                    <a:pt x="169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9" name="Google Shape;19949;p53"/>
            <p:cNvSpPr/>
            <p:nvPr/>
          </p:nvSpPr>
          <p:spPr>
            <a:xfrm>
              <a:off x="3820825" y="23536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37" y="0"/>
                  </a:moveTo>
                  <a:cubicBezTo>
                    <a:pt x="104" y="0"/>
                    <a:pt x="67" y="17"/>
                    <a:pt x="50" y="33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0" y="240"/>
                    <a:pt x="67" y="260"/>
                    <a:pt x="104" y="260"/>
                  </a:cubicBezTo>
                  <a:cubicBezTo>
                    <a:pt x="137" y="260"/>
                    <a:pt x="170" y="260"/>
                    <a:pt x="190" y="240"/>
                  </a:cubicBezTo>
                  <a:cubicBezTo>
                    <a:pt x="207" y="207"/>
                    <a:pt x="223" y="190"/>
                    <a:pt x="223" y="157"/>
                  </a:cubicBezTo>
                  <a:cubicBezTo>
                    <a:pt x="223" y="120"/>
                    <a:pt x="223" y="87"/>
                    <a:pt x="207" y="54"/>
                  </a:cubicBezTo>
                  <a:cubicBezTo>
                    <a:pt x="190" y="33"/>
                    <a:pt x="170" y="17"/>
                    <a:pt x="153" y="17"/>
                  </a:cubicBezTo>
                  <a:cubicBezTo>
                    <a:pt x="153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0" name="Google Shape;19950;p53"/>
            <p:cNvSpPr/>
            <p:nvPr/>
          </p:nvSpPr>
          <p:spPr>
            <a:xfrm>
              <a:off x="3864625" y="2391100"/>
              <a:ext cx="6025" cy="6550"/>
            </a:xfrm>
            <a:custGeom>
              <a:avLst/>
              <a:gdLst/>
              <a:ahLst/>
              <a:cxnLst/>
              <a:rect l="l" t="t" r="r" b="b"/>
              <a:pathLst>
                <a:path w="241" h="262" extrusionOk="0">
                  <a:moveTo>
                    <a:pt x="110" y="1"/>
                  </a:moveTo>
                  <a:cubicBezTo>
                    <a:pt x="70" y="1"/>
                    <a:pt x="29" y="34"/>
                    <a:pt x="17" y="82"/>
                  </a:cubicBezTo>
                  <a:cubicBezTo>
                    <a:pt x="1" y="102"/>
                    <a:pt x="1" y="119"/>
                    <a:pt x="1" y="152"/>
                  </a:cubicBezTo>
                  <a:cubicBezTo>
                    <a:pt x="17" y="185"/>
                    <a:pt x="34" y="238"/>
                    <a:pt x="67" y="255"/>
                  </a:cubicBezTo>
                  <a:cubicBezTo>
                    <a:pt x="81" y="259"/>
                    <a:pt x="94" y="261"/>
                    <a:pt x="106" y="261"/>
                  </a:cubicBezTo>
                  <a:cubicBezTo>
                    <a:pt x="139" y="261"/>
                    <a:pt x="163" y="246"/>
                    <a:pt x="191" y="222"/>
                  </a:cubicBezTo>
                  <a:cubicBezTo>
                    <a:pt x="207" y="222"/>
                    <a:pt x="207" y="205"/>
                    <a:pt x="224" y="185"/>
                  </a:cubicBezTo>
                  <a:cubicBezTo>
                    <a:pt x="240" y="119"/>
                    <a:pt x="207" y="32"/>
                    <a:pt x="154" y="16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1" name="Google Shape;19951;p53"/>
            <p:cNvSpPr/>
            <p:nvPr/>
          </p:nvSpPr>
          <p:spPr>
            <a:xfrm>
              <a:off x="3834950" y="2303075"/>
              <a:ext cx="6525" cy="6700"/>
            </a:xfrm>
            <a:custGeom>
              <a:avLst/>
              <a:gdLst/>
              <a:ahLst/>
              <a:cxnLst/>
              <a:rect l="l" t="t" r="r" b="b"/>
              <a:pathLst>
                <a:path w="261" h="268" extrusionOk="0">
                  <a:moveTo>
                    <a:pt x="121" y="1"/>
                  </a:moveTo>
                  <a:cubicBezTo>
                    <a:pt x="78" y="1"/>
                    <a:pt x="44" y="34"/>
                    <a:pt x="17" y="82"/>
                  </a:cubicBezTo>
                  <a:cubicBezTo>
                    <a:pt x="1" y="152"/>
                    <a:pt x="38" y="238"/>
                    <a:pt x="87" y="255"/>
                  </a:cubicBezTo>
                  <a:cubicBezTo>
                    <a:pt x="101" y="264"/>
                    <a:pt x="116" y="268"/>
                    <a:pt x="131" y="268"/>
                  </a:cubicBezTo>
                  <a:cubicBezTo>
                    <a:pt x="172" y="268"/>
                    <a:pt x="211" y="236"/>
                    <a:pt x="223" y="185"/>
                  </a:cubicBezTo>
                  <a:cubicBezTo>
                    <a:pt x="260" y="119"/>
                    <a:pt x="223" y="49"/>
                    <a:pt x="174" y="16"/>
                  </a:cubicBezTo>
                  <a:cubicBezTo>
                    <a:pt x="155" y="6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2" name="Google Shape;19952;p53"/>
            <p:cNvSpPr/>
            <p:nvPr/>
          </p:nvSpPr>
          <p:spPr>
            <a:xfrm>
              <a:off x="3835875" y="2351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50" y="0"/>
                    <a:pt x="1" y="71"/>
                    <a:pt x="17" y="136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3" y="260"/>
                    <a:pt x="104" y="260"/>
                    <a:pt x="137" y="260"/>
                  </a:cubicBezTo>
                  <a:cubicBezTo>
                    <a:pt x="170" y="240"/>
                    <a:pt x="186" y="223"/>
                    <a:pt x="207" y="207"/>
                  </a:cubicBezTo>
                  <a:cubicBezTo>
                    <a:pt x="223" y="174"/>
                    <a:pt x="240" y="136"/>
                    <a:pt x="223" y="103"/>
                  </a:cubicBezTo>
                  <a:cubicBezTo>
                    <a:pt x="223" y="71"/>
                    <a:pt x="207" y="33"/>
                    <a:pt x="186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3" name="Google Shape;19953;p53"/>
            <p:cNvSpPr/>
            <p:nvPr/>
          </p:nvSpPr>
          <p:spPr>
            <a:xfrm>
              <a:off x="3831550" y="22736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9" y="0"/>
                  </a:moveTo>
                  <a:cubicBezTo>
                    <a:pt x="102" y="0"/>
                    <a:pt x="82" y="12"/>
                    <a:pt x="71" y="24"/>
                  </a:cubicBezTo>
                  <a:cubicBezTo>
                    <a:pt x="17" y="77"/>
                    <a:pt x="1" y="164"/>
                    <a:pt x="50" y="213"/>
                  </a:cubicBezTo>
                  <a:cubicBezTo>
                    <a:pt x="71" y="246"/>
                    <a:pt x="87" y="267"/>
                    <a:pt x="120" y="267"/>
                  </a:cubicBezTo>
                  <a:cubicBezTo>
                    <a:pt x="153" y="267"/>
                    <a:pt x="174" y="246"/>
                    <a:pt x="207" y="230"/>
                  </a:cubicBezTo>
                  <a:cubicBezTo>
                    <a:pt x="223" y="213"/>
                    <a:pt x="240" y="180"/>
                    <a:pt x="240" y="143"/>
                  </a:cubicBezTo>
                  <a:cubicBezTo>
                    <a:pt x="240" y="110"/>
                    <a:pt x="240" y="77"/>
                    <a:pt x="223" y="40"/>
                  </a:cubicBezTo>
                  <a:cubicBezTo>
                    <a:pt x="207" y="24"/>
                    <a:pt x="190" y="24"/>
                    <a:pt x="174" y="7"/>
                  </a:cubicBezTo>
                  <a:lnTo>
                    <a:pt x="137" y="7"/>
                  </a:lnTo>
                  <a:cubicBezTo>
                    <a:pt x="132" y="2"/>
                    <a:pt x="126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4" name="Google Shape;19954;p53"/>
            <p:cNvSpPr/>
            <p:nvPr/>
          </p:nvSpPr>
          <p:spPr>
            <a:xfrm>
              <a:off x="3824225" y="22584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13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00"/>
                    <a:pt x="1" y="133"/>
                    <a:pt x="1" y="153"/>
                  </a:cubicBezTo>
                  <a:cubicBezTo>
                    <a:pt x="17" y="203"/>
                    <a:pt x="34" y="236"/>
                    <a:pt x="71" y="257"/>
                  </a:cubicBezTo>
                  <a:cubicBezTo>
                    <a:pt x="85" y="261"/>
                    <a:pt x="98" y="263"/>
                    <a:pt x="110" y="263"/>
                  </a:cubicBezTo>
                  <a:cubicBezTo>
                    <a:pt x="141" y="263"/>
                    <a:pt x="167" y="251"/>
                    <a:pt x="190" y="236"/>
                  </a:cubicBezTo>
                  <a:cubicBezTo>
                    <a:pt x="207" y="219"/>
                    <a:pt x="207" y="203"/>
                    <a:pt x="223" y="186"/>
                  </a:cubicBezTo>
                  <a:cubicBezTo>
                    <a:pt x="240" y="116"/>
                    <a:pt x="207" y="30"/>
                    <a:pt x="157" y="13"/>
                  </a:cubicBezTo>
                  <a:cubicBezTo>
                    <a:pt x="143" y="5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5" name="Google Shape;19955;p53"/>
            <p:cNvSpPr/>
            <p:nvPr/>
          </p:nvSpPr>
          <p:spPr>
            <a:xfrm>
              <a:off x="3822475" y="23086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04" y="1"/>
                  </a:moveTo>
                  <a:cubicBezTo>
                    <a:pt x="38" y="17"/>
                    <a:pt x="1" y="83"/>
                    <a:pt x="1" y="153"/>
                  </a:cubicBezTo>
                  <a:cubicBezTo>
                    <a:pt x="21" y="186"/>
                    <a:pt x="38" y="223"/>
                    <a:pt x="54" y="240"/>
                  </a:cubicBezTo>
                  <a:cubicBezTo>
                    <a:pt x="66" y="252"/>
                    <a:pt x="86" y="263"/>
                    <a:pt x="110" y="263"/>
                  </a:cubicBezTo>
                  <a:cubicBezTo>
                    <a:pt x="120" y="263"/>
                    <a:pt x="130" y="261"/>
                    <a:pt x="141" y="256"/>
                  </a:cubicBezTo>
                  <a:cubicBezTo>
                    <a:pt x="190" y="256"/>
                    <a:pt x="244" y="186"/>
                    <a:pt x="227" y="120"/>
                  </a:cubicBezTo>
                  <a:cubicBezTo>
                    <a:pt x="227" y="83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6" name="Google Shape;19956;p53"/>
            <p:cNvSpPr/>
            <p:nvPr/>
          </p:nvSpPr>
          <p:spPr>
            <a:xfrm>
              <a:off x="3827225" y="2244700"/>
              <a:ext cx="6100" cy="6325"/>
            </a:xfrm>
            <a:custGeom>
              <a:avLst/>
              <a:gdLst/>
              <a:ahLst/>
              <a:cxnLst/>
              <a:rect l="l" t="t" r="r" b="b"/>
              <a:pathLst>
                <a:path w="244" h="253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0" y="149"/>
                    <a:pt x="37" y="219"/>
                    <a:pt x="87" y="252"/>
                  </a:cubicBezTo>
                  <a:lnTo>
                    <a:pt x="141" y="252"/>
                  </a:lnTo>
                  <a:cubicBezTo>
                    <a:pt x="174" y="252"/>
                    <a:pt x="207" y="219"/>
                    <a:pt x="223" y="186"/>
                  </a:cubicBezTo>
                  <a:cubicBezTo>
                    <a:pt x="244" y="133"/>
                    <a:pt x="244" y="83"/>
                    <a:pt x="207" y="46"/>
                  </a:cubicBezTo>
                  <a:cubicBezTo>
                    <a:pt x="190" y="29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7" name="Google Shape;19957;p53"/>
            <p:cNvSpPr/>
            <p:nvPr/>
          </p:nvSpPr>
          <p:spPr>
            <a:xfrm>
              <a:off x="3973275" y="2355250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7" y="1"/>
                  </a:moveTo>
                  <a:cubicBezTo>
                    <a:pt x="79" y="1"/>
                    <a:pt x="42" y="22"/>
                    <a:pt x="17" y="73"/>
                  </a:cubicBezTo>
                  <a:cubicBezTo>
                    <a:pt x="1" y="143"/>
                    <a:pt x="33" y="229"/>
                    <a:pt x="87" y="246"/>
                  </a:cubicBezTo>
                  <a:cubicBezTo>
                    <a:pt x="100" y="254"/>
                    <a:pt x="115" y="259"/>
                    <a:pt x="129" y="259"/>
                  </a:cubicBezTo>
                  <a:cubicBezTo>
                    <a:pt x="170" y="259"/>
                    <a:pt x="211" y="227"/>
                    <a:pt x="223" y="176"/>
                  </a:cubicBezTo>
                  <a:cubicBezTo>
                    <a:pt x="256" y="110"/>
                    <a:pt x="223" y="40"/>
                    <a:pt x="174" y="7"/>
                  </a:cubicBezTo>
                  <a:cubicBezTo>
                    <a:pt x="157" y="3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8" name="Google Shape;19958;p53"/>
            <p:cNvSpPr/>
            <p:nvPr/>
          </p:nvSpPr>
          <p:spPr>
            <a:xfrm>
              <a:off x="3908025" y="23365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6" y="1"/>
                  </a:moveTo>
                  <a:cubicBezTo>
                    <a:pt x="86" y="1"/>
                    <a:pt x="46" y="34"/>
                    <a:pt x="34" y="82"/>
                  </a:cubicBezTo>
                  <a:cubicBezTo>
                    <a:pt x="1" y="152"/>
                    <a:pt x="34" y="222"/>
                    <a:pt x="83" y="255"/>
                  </a:cubicBezTo>
                  <a:cubicBezTo>
                    <a:pt x="95" y="258"/>
                    <a:pt x="107" y="259"/>
                    <a:pt x="118" y="259"/>
                  </a:cubicBezTo>
                  <a:cubicBezTo>
                    <a:pt x="171" y="259"/>
                    <a:pt x="212" y="226"/>
                    <a:pt x="240" y="168"/>
                  </a:cubicBezTo>
                  <a:cubicBezTo>
                    <a:pt x="256" y="119"/>
                    <a:pt x="223" y="32"/>
                    <a:pt x="170" y="16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9" name="Google Shape;19959;p53"/>
            <p:cNvSpPr/>
            <p:nvPr/>
          </p:nvSpPr>
          <p:spPr>
            <a:xfrm>
              <a:off x="3908850" y="238415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1"/>
                    <a:pt x="34" y="224"/>
                    <a:pt x="50" y="240"/>
                  </a:cubicBezTo>
                  <a:cubicBezTo>
                    <a:pt x="76" y="252"/>
                    <a:pt x="100" y="265"/>
                    <a:pt x="118" y="265"/>
                  </a:cubicBezTo>
                  <a:cubicBezTo>
                    <a:pt x="125" y="265"/>
                    <a:pt x="132" y="263"/>
                    <a:pt x="137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3" y="191"/>
                    <a:pt x="240" y="153"/>
                    <a:pt x="240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0" name="Google Shape;19960;p53"/>
            <p:cNvSpPr/>
            <p:nvPr/>
          </p:nvSpPr>
          <p:spPr>
            <a:xfrm>
              <a:off x="3917000" y="2275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4" y="17"/>
                    <a:pt x="0" y="67"/>
                    <a:pt x="17" y="153"/>
                  </a:cubicBezTo>
                  <a:cubicBezTo>
                    <a:pt x="17" y="186"/>
                    <a:pt x="33" y="207"/>
                    <a:pt x="54" y="240"/>
                  </a:cubicBezTo>
                  <a:cubicBezTo>
                    <a:pt x="87" y="256"/>
                    <a:pt x="103" y="256"/>
                    <a:pt x="136" y="256"/>
                  </a:cubicBezTo>
                  <a:cubicBezTo>
                    <a:pt x="207" y="240"/>
                    <a:pt x="240" y="170"/>
                    <a:pt x="223" y="104"/>
                  </a:cubicBezTo>
                  <a:cubicBezTo>
                    <a:pt x="223" y="50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1" name="Google Shape;19961;p53"/>
            <p:cNvSpPr/>
            <p:nvPr/>
          </p:nvSpPr>
          <p:spPr>
            <a:xfrm>
              <a:off x="3911850" y="22905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70" y="0"/>
                    <a:pt x="33" y="17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06"/>
                    <a:pt x="54" y="239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39"/>
                    <a:pt x="223" y="169"/>
                    <a:pt x="223" y="103"/>
                  </a:cubicBezTo>
                  <a:cubicBezTo>
                    <a:pt x="223" y="66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2" name="Google Shape;19962;p53"/>
            <p:cNvSpPr/>
            <p:nvPr/>
          </p:nvSpPr>
          <p:spPr>
            <a:xfrm>
              <a:off x="3901950" y="23566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38" y="0"/>
                    <a:pt x="0" y="70"/>
                    <a:pt x="17" y="140"/>
                  </a:cubicBezTo>
                  <a:cubicBezTo>
                    <a:pt x="17" y="206"/>
                    <a:pt x="71" y="260"/>
                    <a:pt x="141" y="260"/>
                  </a:cubicBezTo>
                  <a:cubicBezTo>
                    <a:pt x="174" y="243"/>
                    <a:pt x="190" y="223"/>
                    <a:pt x="207" y="206"/>
                  </a:cubicBezTo>
                  <a:cubicBezTo>
                    <a:pt x="223" y="173"/>
                    <a:pt x="244" y="140"/>
                    <a:pt x="223" y="103"/>
                  </a:cubicBezTo>
                  <a:cubicBezTo>
                    <a:pt x="223" y="70"/>
                    <a:pt x="207" y="37"/>
                    <a:pt x="190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3" name="Google Shape;19963;p53"/>
            <p:cNvSpPr/>
            <p:nvPr/>
          </p:nvSpPr>
          <p:spPr>
            <a:xfrm>
              <a:off x="3904525" y="23068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1"/>
                  </a:moveTo>
                  <a:cubicBezTo>
                    <a:pt x="120" y="1"/>
                    <a:pt x="87" y="17"/>
                    <a:pt x="71" y="34"/>
                  </a:cubicBezTo>
                  <a:cubicBezTo>
                    <a:pt x="17" y="87"/>
                    <a:pt x="1" y="153"/>
                    <a:pt x="54" y="223"/>
                  </a:cubicBezTo>
                  <a:cubicBezTo>
                    <a:pt x="71" y="240"/>
                    <a:pt x="87" y="256"/>
                    <a:pt x="120" y="256"/>
                  </a:cubicBezTo>
                  <a:cubicBezTo>
                    <a:pt x="131" y="262"/>
                    <a:pt x="140" y="265"/>
                    <a:pt x="149" y="265"/>
                  </a:cubicBezTo>
                  <a:cubicBezTo>
                    <a:pt x="169" y="265"/>
                    <a:pt x="184" y="251"/>
                    <a:pt x="207" y="240"/>
                  </a:cubicBezTo>
                  <a:cubicBezTo>
                    <a:pt x="223" y="223"/>
                    <a:pt x="244" y="190"/>
                    <a:pt x="244" y="153"/>
                  </a:cubicBezTo>
                  <a:cubicBezTo>
                    <a:pt x="244" y="120"/>
                    <a:pt x="244" y="87"/>
                    <a:pt x="223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74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4" name="Google Shape;19964;p53"/>
            <p:cNvSpPr/>
            <p:nvPr/>
          </p:nvSpPr>
          <p:spPr>
            <a:xfrm>
              <a:off x="3900700" y="237192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6" y="0"/>
                  </a:moveTo>
                  <a:cubicBezTo>
                    <a:pt x="108" y="0"/>
                    <a:pt x="99" y="2"/>
                    <a:pt x="88" y="7"/>
                  </a:cubicBezTo>
                  <a:cubicBezTo>
                    <a:pt x="34" y="7"/>
                    <a:pt x="1" y="78"/>
                    <a:pt x="1" y="148"/>
                  </a:cubicBezTo>
                  <a:cubicBezTo>
                    <a:pt x="1" y="181"/>
                    <a:pt x="17" y="214"/>
                    <a:pt x="50" y="230"/>
                  </a:cubicBezTo>
                  <a:cubicBezTo>
                    <a:pt x="67" y="251"/>
                    <a:pt x="104" y="267"/>
                    <a:pt x="121" y="267"/>
                  </a:cubicBezTo>
                  <a:cubicBezTo>
                    <a:pt x="154" y="251"/>
                    <a:pt x="191" y="230"/>
                    <a:pt x="207" y="214"/>
                  </a:cubicBezTo>
                  <a:cubicBezTo>
                    <a:pt x="224" y="181"/>
                    <a:pt x="224" y="148"/>
                    <a:pt x="224" y="111"/>
                  </a:cubicBezTo>
                  <a:cubicBezTo>
                    <a:pt x="224" y="78"/>
                    <a:pt x="207" y="45"/>
                    <a:pt x="170" y="24"/>
                  </a:cubicBezTo>
                  <a:lnTo>
                    <a:pt x="154" y="7"/>
                  </a:lnTo>
                  <a:cubicBezTo>
                    <a:pt x="143" y="7"/>
                    <a:pt x="13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5" name="Google Shape;19965;p53"/>
            <p:cNvSpPr/>
            <p:nvPr/>
          </p:nvSpPr>
          <p:spPr>
            <a:xfrm>
              <a:off x="3900300" y="2321800"/>
              <a:ext cx="6425" cy="6625"/>
            </a:xfrm>
            <a:custGeom>
              <a:avLst/>
              <a:gdLst/>
              <a:ahLst/>
              <a:cxnLst/>
              <a:rect l="l" t="t" r="r" b="b"/>
              <a:pathLst>
                <a:path w="257" h="265" extrusionOk="0">
                  <a:moveTo>
                    <a:pt x="137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0" y="157"/>
                    <a:pt x="33" y="227"/>
                    <a:pt x="83" y="260"/>
                  </a:cubicBezTo>
                  <a:cubicBezTo>
                    <a:pt x="92" y="263"/>
                    <a:pt x="102" y="264"/>
                    <a:pt x="111" y="264"/>
                  </a:cubicBezTo>
                  <a:cubicBezTo>
                    <a:pt x="159" y="264"/>
                    <a:pt x="209" y="232"/>
                    <a:pt x="223" y="174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58" y="2"/>
                    <a:pt x="14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6" name="Google Shape;19966;p53"/>
            <p:cNvSpPr/>
            <p:nvPr/>
          </p:nvSpPr>
          <p:spPr>
            <a:xfrm>
              <a:off x="3917400" y="230410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2" y="0"/>
                  </a:moveTo>
                  <a:cubicBezTo>
                    <a:pt x="115" y="0"/>
                    <a:pt x="109" y="2"/>
                    <a:pt x="104" y="8"/>
                  </a:cubicBezTo>
                  <a:cubicBezTo>
                    <a:pt x="87" y="8"/>
                    <a:pt x="54" y="24"/>
                    <a:pt x="38" y="41"/>
                  </a:cubicBezTo>
                  <a:cubicBezTo>
                    <a:pt x="17" y="57"/>
                    <a:pt x="1" y="111"/>
                    <a:pt x="17" y="144"/>
                  </a:cubicBezTo>
                  <a:cubicBezTo>
                    <a:pt x="17" y="181"/>
                    <a:pt x="38" y="214"/>
                    <a:pt x="54" y="230"/>
                  </a:cubicBezTo>
                  <a:cubicBezTo>
                    <a:pt x="87" y="247"/>
                    <a:pt x="104" y="263"/>
                    <a:pt x="141" y="263"/>
                  </a:cubicBezTo>
                  <a:cubicBezTo>
                    <a:pt x="191" y="247"/>
                    <a:pt x="244" y="197"/>
                    <a:pt x="224" y="127"/>
                  </a:cubicBezTo>
                  <a:lnTo>
                    <a:pt x="224" y="111"/>
                  </a:lnTo>
                  <a:cubicBezTo>
                    <a:pt x="224" y="57"/>
                    <a:pt x="191" y="24"/>
                    <a:pt x="158" y="8"/>
                  </a:cubicBezTo>
                  <a:cubicBezTo>
                    <a:pt x="147" y="8"/>
                    <a:pt x="134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7" name="Google Shape;19967;p53"/>
            <p:cNvSpPr/>
            <p:nvPr/>
          </p:nvSpPr>
          <p:spPr>
            <a:xfrm>
              <a:off x="3920400" y="22600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4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21" y="50"/>
                    <a:pt x="0" y="87"/>
                    <a:pt x="0" y="120"/>
                  </a:cubicBezTo>
                  <a:cubicBezTo>
                    <a:pt x="0" y="153"/>
                    <a:pt x="21" y="191"/>
                    <a:pt x="38" y="207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41" y="257"/>
                    <a:pt x="157" y="257"/>
                    <a:pt x="190" y="224"/>
                  </a:cubicBezTo>
                  <a:cubicBezTo>
                    <a:pt x="227" y="191"/>
                    <a:pt x="244" y="104"/>
                    <a:pt x="207" y="50"/>
                  </a:cubicBezTo>
                  <a:cubicBezTo>
                    <a:pt x="190" y="34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8" name="Google Shape;19968;p53"/>
            <p:cNvSpPr/>
            <p:nvPr/>
          </p:nvSpPr>
          <p:spPr>
            <a:xfrm>
              <a:off x="3922975" y="23348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54" y="16"/>
                    <a:pt x="1" y="66"/>
                    <a:pt x="21" y="153"/>
                  </a:cubicBezTo>
                  <a:cubicBezTo>
                    <a:pt x="21" y="190"/>
                    <a:pt x="38" y="206"/>
                    <a:pt x="54" y="239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207" y="239"/>
                    <a:pt x="244" y="169"/>
                    <a:pt x="227" y="103"/>
                  </a:cubicBezTo>
                  <a:cubicBezTo>
                    <a:pt x="227" y="66"/>
                    <a:pt x="207" y="33"/>
                    <a:pt x="190" y="16"/>
                  </a:cubicBezTo>
                  <a:cubicBezTo>
                    <a:pt x="174" y="16"/>
                    <a:pt x="174" y="16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9" name="Google Shape;19969;p53"/>
            <p:cNvSpPr/>
            <p:nvPr/>
          </p:nvSpPr>
          <p:spPr>
            <a:xfrm>
              <a:off x="3915750" y="23514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04" y="1"/>
                  </a:moveTo>
                  <a:cubicBezTo>
                    <a:pt x="50" y="17"/>
                    <a:pt x="1" y="71"/>
                    <a:pt x="17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4"/>
                    <a:pt x="240" y="174"/>
                    <a:pt x="224" y="104"/>
                  </a:cubicBezTo>
                  <a:cubicBezTo>
                    <a:pt x="224" y="71"/>
                    <a:pt x="207" y="38"/>
                    <a:pt x="186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0" name="Google Shape;19970;p53"/>
            <p:cNvSpPr/>
            <p:nvPr/>
          </p:nvSpPr>
          <p:spPr>
            <a:xfrm>
              <a:off x="3915250" y="2367350"/>
              <a:ext cx="6525" cy="6950"/>
            </a:xfrm>
            <a:custGeom>
              <a:avLst/>
              <a:gdLst/>
              <a:ahLst/>
              <a:cxnLst/>
              <a:rect l="l" t="t" r="r" b="b"/>
              <a:pathLst>
                <a:path w="261" h="278" extrusionOk="0">
                  <a:moveTo>
                    <a:pt x="140" y="1"/>
                  </a:moveTo>
                  <a:cubicBezTo>
                    <a:pt x="103" y="1"/>
                    <a:pt x="87" y="21"/>
                    <a:pt x="54" y="38"/>
                  </a:cubicBezTo>
                  <a:cubicBezTo>
                    <a:pt x="21" y="87"/>
                    <a:pt x="0" y="158"/>
                    <a:pt x="37" y="228"/>
                  </a:cubicBezTo>
                  <a:cubicBezTo>
                    <a:pt x="54" y="244"/>
                    <a:pt x="87" y="261"/>
                    <a:pt x="124" y="277"/>
                  </a:cubicBezTo>
                  <a:cubicBezTo>
                    <a:pt x="140" y="277"/>
                    <a:pt x="173" y="261"/>
                    <a:pt x="190" y="244"/>
                  </a:cubicBezTo>
                  <a:cubicBezTo>
                    <a:pt x="244" y="190"/>
                    <a:pt x="260" y="104"/>
                    <a:pt x="206" y="54"/>
                  </a:cubicBezTo>
                  <a:cubicBezTo>
                    <a:pt x="206" y="38"/>
                    <a:pt x="190" y="21"/>
                    <a:pt x="173" y="21"/>
                  </a:cubicBezTo>
                  <a:cubicBezTo>
                    <a:pt x="157" y="21"/>
                    <a:pt x="157" y="2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1" name="Google Shape;19971;p53"/>
            <p:cNvSpPr/>
            <p:nvPr/>
          </p:nvSpPr>
          <p:spPr>
            <a:xfrm>
              <a:off x="3915750" y="23208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28" y="1"/>
                  </a:moveTo>
                  <a:cubicBezTo>
                    <a:pt x="83" y="1"/>
                    <a:pt x="31" y="36"/>
                    <a:pt x="17" y="91"/>
                  </a:cubicBezTo>
                  <a:cubicBezTo>
                    <a:pt x="1" y="145"/>
                    <a:pt x="17" y="231"/>
                    <a:pt x="67" y="248"/>
                  </a:cubicBezTo>
                  <a:cubicBezTo>
                    <a:pt x="86" y="257"/>
                    <a:pt x="104" y="261"/>
                    <a:pt x="122" y="261"/>
                  </a:cubicBezTo>
                  <a:cubicBezTo>
                    <a:pt x="170" y="261"/>
                    <a:pt x="211" y="229"/>
                    <a:pt x="224" y="178"/>
                  </a:cubicBezTo>
                  <a:cubicBezTo>
                    <a:pt x="240" y="108"/>
                    <a:pt x="207" y="42"/>
                    <a:pt x="153" y="5"/>
                  </a:cubicBezTo>
                  <a:cubicBezTo>
                    <a:pt x="146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2" name="Google Shape;19972;p53"/>
            <p:cNvSpPr/>
            <p:nvPr/>
          </p:nvSpPr>
          <p:spPr>
            <a:xfrm>
              <a:off x="3900300" y="2278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0" y="157"/>
                    <a:pt x="33" y="227"/>
                    <a:pt x="83" y="244"/>
                  </a:cubicBezTo>
                  <a:cubicBezTo>
                    <a:pt x="104" y="260"/>
                    <a:pt x="120" y="260"/>
                    <a:pt x="137" y="260"/>
                  </a:cubicBezTo>
                  <a:cubicBezTo>
                    <a:pt x="170" y="260"/>
                    <a:pt x="223" y="227"/>
                    <a:pt x="223" y="173"/>
                  </a:cubicBezTo>
                  <a:cubicBezTo>
                    <a:pt x="240" y="124"/>
                    <a:pt x="240" y="70"/>
                    <a:pt x="207" y="37"/>
                  </a:cubicBezTo>
                  <a:cubicBezTo>
                    <a:pt x="207" y="21"/>
                    <a:pt x="186" y="21"/>
                    <a:pt x="170" y="4"/>
                  </a:cubicBezTo>
                  <a:cubicBezTo>
                    <a:pt x="158" y="2"/>
                    <a:pt x="14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3" name="Google Shape;19973;p53"/>
            <p:cNvSpPr/>
            <p:nvPr/>
          </p:nvSpPr>
          <p:spPr>
            <a:xfrm>
              <a:off x="3886075" y="2251925"/>
              <a:ext cx="5600" cy="6475"/>
            </a:xfrm>
            <a:custGeom>
              <a:avLst/>
              <a:gdLst/>
              <a:ahLst/>
              <a:cxnLst/>
              <a:rect l="l" t="t" r="r" b="b"/>
              <a:pathLst>
                <a:path w="224" h="259" extrusionOk="0">
                  <a:moveTo>
                    <a:pt x="120" y="0"/>
                  </a:moveTo>
                  <a:cubicBezTo>
                    <a:pt x="87" y="0"/>
                    <a:pt x="54" y="0"/>
                    <a:pt x="34" y="33"/>
                  </a:cubicBezTo>
                  <a:cubicBezTo>
                    <a:pt x="17" y="50"/>
                    <a:pt x="1" y="83"/>
                    <a:pt x="1" y="120"/>
                  </a:cubicBezTo>
                  <a:cubicBezTo>
                    <a:pt x="1" y="153"/>
                    <a:pt x="1" y="186"/>
                    <a:pt x="17" y="206"/>
                  </a:cubicBezTo>
                  <a:cubicBezTo>
                    <a:pt x="37" y="242"/>
                    <a:pt x="65" y="258"/>
                    <a:pt x="95" y="258"/>
                  </a:cubicBezTo>
                  <a:cubicBezTo>
                    <a:pt x="121" y="258"/>
                    <a:pt x="149" y="246"/>
                    <a:pt x="174" y="223"/>
                  </a:cubicBezTo>
                  <a:cubicBezTo>
                    <a:pt x="223" y="186"/>
                    <a:pt x="223" y="103"/>
                    <a:pt x="190" y="50"/>
                  </a:cubicBezTo>
                  <a:cubicBezTo>
                    <a:pt x="174" y="33"/>
                    <a:pt x="174" y="17"/>
                    <a:pt x="137" y="17"/>
                  </a:cubicBezTo>
                  <a:cubicBezTo>
                    <a:pt x="137" y="0"/>
                    <a:pt x="12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4" name="Google Shape;19974;p53"/>
            <p:cNvSpPr/>
            <p:nvPr/>
          </p:nvSpPr>
          <p:spPr>
            <a:xfrm>
              <a:off x="3883075" y="22961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4" y="1"/>
                  </a:moveTo>
                  <a:cubicBezTo>
                    <a:pt x="71" y="17"/>
                    <a:pt x="50" y="34"/>
                    <a:pt x="34" y="50"/>
                  </a:cubicBezTo>
                  <a:cubicBezTo>
                    <a:pt x="17" y="87"/>
                    <a:pt x="1" y="120"/>
                    <a:pt x="17" y="153"/>
                  </a:cubicBezTo>
                  <a:cubicBezTo>
                    <a:pt x="17" y="191"/>
                    <a:pt x="34" y="224"/>
                    <a:pt x="50" y="240"/>
                  </a:cubicBezTo>
                  <a:cubicBezTo>
                    <a:pt x="65" y="252"/>
                    <a:pt x="86" y="263"/>
                    <a:pt x="108" y="263"/>
                  </a:cubicBezTo>
                  <a:cubicBezTo>
                    <a:pt x="118" y="263"/>
                    <a:pt x="127" y="261"/>
                    <a:pt x="137" y="257"/>
                  </a:cubicBezTo>
                  <a:cubicBezTo>
                    <a:pt x="191" y="257"/>
                    <a:pt x="240" y="191"/>
                    <a:pt x="224" y="120"/>
                  </a:cubicBezTo>
                  <a:cubicBezTo>
                    <a:pt x="224" y="87"/>
                    <a:pt x="207" y="50"/>
                    <a:pt x="191" y="34"/>
                  </a:cubicBezTo>
                  <a:cubicBezTo>
                    <a:pt x="174" y="17"/>
                    <a:pt x="174" y="17"/>
                    <a:pt x="154" y="17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5" name="Google Shape;19975;p53"/>
            <p:cNvSpPr/>
            <p:nvPr/>
          </p:nvSpPr>
          <p:spPr>
            <a:xfrm>
              <a:off x="3887425" y="22793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1"/>
                  </a:moveTo>
                  <a:cubicBezTo>
                    <a:pt x="103" y="1"/>
                    <a:pt x="66" y="1"/>
                    <a:pt x="50" y="38"/>
                  </a:cubicBezTo>
                  <a:cubicBezTo>
                    <a:pt x="0" y="71"/>
                    <a:pt x="0" y="158"/>
                    <a:pt x="33" y="207"/>
                  </a:cubicBezTo>
                  <a:cubicBezTo>
                    <a:pt x="50" y="244"/>
                    <a:pt x="66" y="261"/>
                    <a:pt x="103" y="261"/>
                  </a:cubicBezTo>
                  <a:cubicBezTo>
                    <a:pt x="136" y="261"/>
                    <a:pt x="153" y="261"/>
                    <a:pt x="186" y="244"/>
                  </a:cubicBezTo>
                  <a:cubicBezTo>
                    <a:pt x="206" y="207"/>
                    <a:pt x="223" y="174"/>
                    <a:pt x="223" y="141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86" y="38"/>
                    <a:pt x="169" y="17"/>
                    <a:pt x="153" y="17"/>
                  </a:cubicBezTo>
                  <a:cubicBezTo>
                    <a:pt x="153" y="1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6" name="Google Shape;19976;p53"/>
            <p:cNvSpPr/>
            <p:nvPr/>
          </p:nvSpPr>
          <p:spPr>
            <a:xfrm>
              <a:off x="3873200" y="235977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8" y="1"/>
                  </a:moveTo>
                  <a:cubicBezTo>
                    <a:pt x="87" y="1"/>
                    <a:pt x="48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lnTo>
                    <a:pt x="136" y="254"/>
                  </a:lnTo>
                  <a:cubicBezTo>
                    <a:pt x="190" y="254"/>
                    <a:pt x="223" y="221"/>
                    <a:pt x="239" y="184"/>
                  </a:cubicBezTo>
                  <a:cubicBezTo>
                    <a:pt x="239" y="135"/>
                    <a:pt x="239" y="81"/>
                    <a:pt x="206" y="48"/>
                  </a:cubicBezTo>
                  <a:cubicBezTo>
                    <a:pt x="206" y="32"/>
                    <a:pt x="190" y="15"/>
                    <a:pt x="173" y="15"/>
                  </a:cubicBezTo>
                  <a:cubicBezTo>
                    <a:pt x="159" y="5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7" name="Google Shape;19977;p53"/>
            <p:cNvSpPr/>
            <p:nvPr/>
          </p:nvSpPr>
          <p:spPr>
            <a:xfrm>
              <a:off x="3888250" y="23267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86" y="0"/>
                    <a:pt x="68" y="5"/>
                    <a:pt x="50" y="13"/>
                  </a:cubicBezTo>
                  <a:cubicBezTo>
                    <a:pt x="33" y="29"/>
                    <a:pt x="17" y="62"/>
                    <a:pt x="0" y="79"/>
                  </a:cubicBezTo>
                  <a:lnTo>
                    <a:pt x="0" y="165"/>
                  </a:lnTo>
                  <a:cubicBezTo>
                    <a:pt x="17" y="202"/>
                    <a:pt x="33" y="235"/>
                    <a:pt x="70" y="252"/>
                  </a:cubicBezTo>
                  <a:cubicBezTo>
                    <a:pt x="83" y="261"/>
                    <a:pt x="98" y="265"/>
                    <a:pt x="113" y="265"/>
                  </a:cubicBezTo>
                  <a:cubicBezTo>
                    <a:pt x="153" y="265"/>
                    <a:pt x="194" y="233"/>
                    <a:pt x="206" y="182"/>
                  </a:cubicBezTo>
                  <a:cubicBezTo>
                    <a:pt x="239" y="116"/>
                    <a:pt x="206" y="29"/>
                    <a:pt x="153" y="13"/>
                  </a:cubicBezTo>
                  <a:cubicBezTo>
                    <a:pt x="136" y="5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8" name="Google Shape;19978;p53"/>
            <p:cNvSpPr/>
            <p:nvPr/>
          </p:nvSpPr>
          <p:spPr>
            <a:xfrm>
              <a:off x="3880925" y="23431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8" y="1"/>
                  </a:moveTo>
                  <a:cubicBezTo>
                    <a:pt x="105" y="1"/>
                    <a:pt x="103" y="3"/>
                    <a:pt x="103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17" y="198"/>
                    <a:pt x="33" y="214"/>
                    <a:pt x="54" y="247"/>
                  </a:cubicBezTo>
                  <a:cubicBezTo>
                    <a:pt x="87" y="247"/>
                    <a:pt x="103" y="268"/>
                    <a:pt x="136" y="268"/>
                  </a:cubicBezTo>
                  <a:cubicBezTo>
                    <a:pt x="157" y="247"/>
                    <a:pt x="190" y="231"/>
                    <a:pt x="207" y="214"/>
                  </a:cubicBezTo>
                  <a:cubicBezTo>
                    <a:pt x="223" y="181"/>
                    <a:pt x="223" y="144"/>
                    <a:pt x="223" y="111"/>
                  </a:cubicBezTo>
                  <a:cubicBezTo>
                    <a:pt x="223" y="78"/>
                    <a:pt x="207" y="41"/>
                    <a:pt x="174" y="25"/>
                  </a:cubicBezTo>
                  <a:lnTo>
                    <a:pt x="157" y="8"/>
                  </a:lnTo>
                  <a:lnTo>
                    <a:pt x="136" y="8"/>
                  </a:lnTo>
                  <a:cubicBezTo>
                    <a:pt x="125" y="8"/>
                    <a:pt x="114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9" name="Google Shape;19979;p53"/>
            <p:cNvSpPr/>
            <p:nvPr/>
          </p:nvSpPr>
          <p:spPr>
            <a:xfrm>
              <a:off x="3879175" y="238972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87" y="1"/>
                  </a:moveTo>
                  <a:cubicBezTo>
                    <a:pt x="70" y="1"/>
                    <a:pt x="37" y="33"/>
                    <a:pt x="21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21" y="223"/>
                    <a:pt x="37" y="240"/>
                  </a:cubicBezTo>
                  <a:cubicBezTo>
                    <a:pt x="70" y="260"/>
                    <a:pt x="103" y="260"/>
                    <a:pt x="124" y="260"/>
                  </a:cubicBezTo>
                  <a:cubicBezTo>
                    <a:pt x="190" y="260"/>
                    <a:pt x="227" y="190"/>
                    <a:pt x="227" y="120"/>
                  </a:cubicBezTo>
                  <a:cubicBezTo>
                    <a:pt x="206" y="71"/>
                    <a:pt x="190" y="54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0" name="Google Shape;19980;p53"/>
            <p:cNvSpPr/>
            <p:nvPr/>
          </p:nvSpPr>
          <p:spPr>
            <a:xfrm>
              <a:off x="3897200" y="2291900"/>
              <a:ext cx="6125" cy="6575"/>
            </a:xfrm>
            <a:custGeom>
              <a:avLst/>
              <a:gdLst/>
              <a:ahLst/>
              <a:cxnLst/>
              <a:rect l="l" t="t" r="r" b="b"/>
              <a:pathLst>
                <a:path w="245" h="263" extrusionOk="0">
                  <a:moveTo>
                    <a:pt x="113" y="0"/>
                  </a:moveTo>
                  <a:cubicBezTo>
                    <a:pt x="72" y="0"/>
                    <a:pt x="34" y="32"/>
                    <a:pt x="21" y="83"/>
                  </a:cubicBezTo>
                  <a:cubicBezTo>
                    <a:pt x="1" y="100"/>
                    <a:pt x="1" y="116"/>
                    <a:pt x="1" y="133"/>
                  </a:cubicBezTo>
                  <a:cubicBezTo>
                    <a:pt x="21" y="186"/>
                    <a:pt x="38" y="236"/>
                    <a:pt x="87" y="256"/>
                  </a:cubicBezTo>
                  <a:cubicBezTo>
                    <a:pt x="97" y="261"/>
                    <a:pt x="107" y="263"/>
                    <a:pt x="116" y="263"/>
                  </a:cubicBezTo>
                  <a:cubicBezTo>
                    <a:pt x="142" y="263"/>
                    <a:pt x="166" y="247"/>
                    <a:pt x="190" y="219"/>
                  </a:cubicBezTo>
                  <a:cubicBezTo>
                    <a:pt x="207" y="219"/>
                    <a:pt x="207" y="203"/>
                    <a:pt x="228" y="170"/>
                  </a:cubicBezTo>
                  <a:cubicBezTo>
                    <a:pt x="244" y="100"/>
                    <a:pt x="207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1" name="Google Shape;19981;p53"/>
            <p:cNvSpPr/>
            <p:nvPr/>
          </p:nvSpPr>
          <p:spPr>
            <a:xfrm>
              <a:off x="3893800" y="23871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104" y="0"/>
                    <a:pt x="71" y="0"/>
                    <a:pt x="54" y="17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4" y="240"/>
                    <a:pt x="87" y="260"/>
                    <a:pt x="104" y="260"/>
                  </a:cubicBezTo>
                  <a:cubicBezTo>
                    <a:pt x="137" y="260"/>
                    <a:pt x="174" y="260"/>
                    <a:pt x="190" y="223"/>
                  </a:cubicBezTo>
                  <a:cubicBezTo>
                    <a:pt x="207" y="207"/>
                    <a:pt x="223" y="174"/>
                    <a:pt x="223" y="136"/>
                  </a:cubicBezTo>
                  <a:cubicBezTo>
                    <a:pt x="240" y="104"/>
                    <a:pt x="223" y="71"/>
                    <a:pt x="207" y="54"/>
                  </a:cubicBezTo>
                  <a:cubicBezTo>
                    <a:pt x="190" y="33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2" name="Google Shape;19982;p53"/>
            <p:cNvSpPr/>
            <p:nvPr/>
          </p:nvSpPr>
          <p:spPr>
            <a:xfrm>
              <a:off x="3895550" y="2342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67"/>
                    <a:pt x="17" y="153"/>
                  </a:cubicBezTo>
                  <a:cubicBezTo>
                    <a:pt x="17" y="186"/>
                    <a:pt x="34" y="207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40"/>
                    <a:pt x="240" y="170"/>
                    <a:pt x="223" y="104"/>
                  </a:cubicBezTo>
                  <a:cubicBezTo>
                    <a:pt x="223" y="67"/>
                    <a:pt x="207" y="34"/>
                    <a:pt x="190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3" name="Google Shape;19983;p53"/>
            <p:cNvSpPr/>
            <p:nvPr/>
          </p:nvSpPr>
          <p:spPr>
            <a:xfrm>
              <a:off x="3926475" y="22877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11" y="1"/>
                  </a:moveTo>
                  <a:cubicBezTo>
                    <a:pt x="92" y="1"/>
                    <a:pt x="76" y="14"/>
                    <a:pt x="50" y="26"/>
                  </a:cubicBezTo>
                  <a:cubicBezTo>
                    <a:pt x="1" y="75"/>
                    <a:pt x="1" y="162"/>
                    <a:pt x="34" y="215"/>
                  </a:cubicBezTo>
                  <a:cubicBezTo>
                    <a:pt x="50" y="248"/>
                    <a:pt x="87" y="265"/>
                    <a:pt x="120" y="265"/>
                  </a:cubicBezTo>
                  <a:cubicBezTo>
                    <a:pt x="137" y="265"/>
                    <a:pt x="170" y="248"/>
                    <a:pt x="190" y="232"/>
                  </a:cubicBezTo>
                  <a:cubicBezTo>
                    <a:pt x="223" y="215"/>
                    <a:pt x="223" y="178"/>
                    <a:pt x="240" y="145"/>
                  </a:cubicBezTo>
                  <a:cubicBezTo>
                    <a:pt x="240" y="112"/>
                    <a:pt x="223" y="75"/>
                    <a:pt x="207" y="42"/>
                  </a:cubicBezTo>
                  <a:cubicBezTo>
                    <a:pt x="207" y="26"/>
                    <a:pt x="190" y="26"/>
                    <a:pt x="170" y="9"/>
                  </a:cubicBezTo>
                  <a:lnTo>
                    <a:pt x="137" y="9"/>
                  </a:lnTo>
                  <a:cubicBezTo>
                    <a:pt x="127" y="3"/>
                    <a:pt x="119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4" name="Google Shape;19984;p53"/>
            <p:cNvSpPr/>
            <p:nvPr/>
          </p:nvSpPr>
          <p:spPr>
            <a:xfrm>
              <a:off x="3890000" y="2309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85" y="1"/>
                    <a:pt x="44" y="31"/>
                    <a:pt x="17" y="75"/>
                  </a:cubicBezTo>
                  <a:cubicBezTo>
                    <a:pt x="0" y="141"/>
                    <a:pt x="33" y="227"/>
                    <a:pt x="83" y="244"/>
                  </a:cubicBezTo>
                  <a:cubicBezTo>
                    <a:pt x="103" y="260"/>
                    <a:pt x="120" y="260"/>
                    <a:pt x="136" y="260"/>
                  </a:cubicBezTo>
                  <a:cubicBezTo>
                    <a:pt x="169" y="244"/>
                    <a:pt x="223" y="227"/>
                    <a:pt x="223" y="178"/>
                  </a:cubicBezTo>
                  <a:cubicBezTo>
                    <a:pt x="239" y="124"/>
                    <a:pt x="239" y="75"/>
                    <a:pt x="206" y="38"/>
                  </a:cubicBezTo>
                  <a:cubicBezTo>
                    <a:pt x="206" y="21"/>
                    <a:pt x="186" y="21"/>
                    <a:pt x="169" y="5"/>
                  </a:cubicBezTo>
                  <a:cubicBezTo>
                    <a:pt x="158" y="2"/>
                    <a:pt x="14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5" name="Google Shape;19985;p53"/>
            <p:cNvSpPr/>
            <p:nvPr/>
          </p:nvSpPr>
          <p:spPr>
            <a:xfrm>
              <a:off x="3884325" y="23742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38" y="17"/>
                    <a:pt x="0" y="87"/>
                    <a:pt x="0" y="157"/>
                  </a:cubicBezTo>
                  <a:cubicBezTo>
                    <a:pt x="21" y="190"/>
                    <a:pt x="38" y="206"/>
                    <a:pt x="54" y="239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0" y="239"/>
                    <a:pt x="244" y="173"/>
                    <a:pt x="227" y="103"/>
                  </a:cubicBezTo>
                  <a:cubicBezTo>
                    <a:pt x="227" y="70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6" name="Google Shape;19986;p53"/>
            <p:cNvSpPr/>
            <p:nvPr/>
          </p:nvSpPr>
          <p:spPr>
            <a:xfrm>
              <a:off x="3887825" y="23592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0" y="0"/>
                  </a:moveTo>
                  <a:cubicBezTo>
                    <a:pt x="87" y="0"/>
                    <a:pt x="67" y="0"/>
                    <a:pt x="34" y="37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06"/>
                  </a:cubicBezTo>
                  <a:cubicBezTo>
                    <a:pt x="34" y="243"/>
                    <a:pt x="67" y="260"/>
                    <a:pt x="104" y="260"/>
                  </a:cubicBezTo>
                  <a:cubicBezTo>
                    <a:pt x="120" y="260"/>
                    <a:pt x="153" y="260"/>
                    <a:pt x="170" y="223"/>
                  </a:cubicBezTo>
                  <a:cubicBezTo>
                    <a:pt x="223" y="190"/>
                    <a:pt x="240" y="103"/>
                    <a:pt x="190" y="54"/>
                  </a:cubicBezTo>
                  <a:cubicBezTo>
                    <a:pt x="190" y="3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7" name="Google Shape;19987;p53"/>
            <p:cNvSpPr/>
            <p:nvPr/>
          </p:nvSpPr>
          <p:spPr>
            <a:xfrm>
              <a:off x="3943175" y="23609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1" y="70"/>
                    <a:pt x="1" y="153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44" y="190"/>
                    <a:pt x="244" y="103"/>
                    <a:pt x="207" y="50"/>
                  </a:cubicBezTo>
                  <a:cubicBezTo>
                    <a:pt x="190" y="33"/>
                    <a:pt x="190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8" name="Google Shape;19988;p53"/>
            <p:cNvSpPr/>
            <p:nvPr/>
          </p:nvSpPr>
          <p:spPr>
            <a:xfrm>
              <a:off x="3979250" y="22938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29" y="0"/>
                  </a:moveTo>
                  <a:cubicBezTo>
                    <a:pt x="83" y="0"/>
                    <a:pt x="34" y="33"/>
                    <a:pt x="17" y="91"/>
                  </a:cubicBezTo>
                  <a:cubicBezTo>
                    <a:pt x="1" y="140"/>
                    <a:pt x="17" y="227"/>
                    <a:pt x="87" y="243"/>
                  </a:cubicBezTo>
                  <a:cubicBezTo>
                    <a:pt x="104" y="260"/>
                    <a:pt x="120" y="260"/>
                    <a:pt x="141" y="260"/>
                  </a:cubicBezTo>
                  <a:cubicBezTo>
                    <a:pt x="174" y="260"/>
                    <a:pt x="207" y="227"/>
                    <a:pt x="223" y="177"/>
                  </a:cubicBezTo>
                  <a:cubicBezTo>
                    <a:pt x="244" y="124"/>
                    <a:pt x="223" y="74"/>
                    <a:pt x="207" y="37"/>
                  </a:cubicBezTo>
                  <a:cubicBezTo>
                    <a:pt x="190" y="21"/>
                    <a:pt x="174" y="21"/>
                    <a:pt x="157" y="4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9" name="Google Shape;19989;p53"/>
            <p:cNvSpPr/>
            <p:nvPr/>
          </p:nvSpPr>
          <p:spPr>
            <a:xfrm>
              <a:off x="3981000" y="236985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47" y="0"/>
                  </a:moveTo>
                  <a:cubicBezTo>
                    <a:pt x="99" y="0"/>
                    <a:pt x="48" y="35"/>
                    <a:pt x="34" y="90"/>
                  </a:cubicBezTo>
                  <a:cubicBezTo>
                    <a:pt x="1" y="144"/>
                    <a:pt x="34" y="231"/>
                    <a:pt x="87" y="247"/>
                  </a:cubicBezTo>
                  <a:cubicBezTo>
                    <a:pt x="105" y="256"/>
                    <a:pt x="121" y="260"/>
                    <a:pt x="137" y="260"/>
                  </a:cubicBezTo>
                  <a:cubicBezTo>
                    <a:pt x="180" y="260"/>
                    <a:pt x="216" y="229"/>
                    <a:pt x="240" y="177"/>
                  </a:cubicBezTo>
                  <a:cubicBezTo>
                    <a:pt x="256" y="107"/>
                    <a:pt x="223" y="41"/>
                    <a:pt x="174" y="4"/>
                  </a:cubicBezTo>
                  <a:cubicBezTo>
                    <a:pt x="165" y="1"/>
                    <a:pt x="156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0" name="Google Shape;19990;p53"/>
            <p:cNvSpPr/>
            <p:nvPr/>
          </p:nvSpPr>
          <p:spPr>
            <a:xfrm>
              <a:off x="3978025" y="234035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71"/>
                    <a:pt x="0" y="153"/>
                    <a:pt x="33" y="207"/>
                  </a:cubicBezTo>
                  <a:cubicBezTo>
                    <a:pt x="50" y="240"/>
                    <a:pt x="66" y="256"/>
                    <a:pt x="103" y="256"/>
                  </a:cubicBezTo>
                  <a:cubicBezTo>
                    <a:pt x="136" y="256"/>
                    <a:pt x="169" y="256"/>
                    <a:pt x="190" y="223"/>
                  </a:cubicBezTo>
                  <a:cubicBezTo>
                    <a:pt x="206" y="207"/>
                    <a:pt x="223" y="174"/>
                    <a:pt x="223" y="137"/>
                  </a:cubicBezTo>
                  <a:cubicBezTo>
                    <a:pt x="223" y="104"/>
                    <a:pt x="223" y="71"/>
                    <a:pt x="206" y="50"/>
                  </a:cubicBezTo>
                  <a:cubicBezTo>
                    <a:pt x="190" y="34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1" name="Google Shape;19991;p53"/>
            <p:cNvSpPr/>
            <p:nvPr/>
          </p:nvSpPr>
          <p:spPr>
            <a:xfrm>
              <a:off x="3975850" y="226170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37" y="1"/>
                  </a:moveTo>
                  <a:cubicBezTo>
                    <a:pt x="104" y="1"/>
                    <a:pt x="87" y="1"/>
                    <a:pt x="50" y="38"/>
                  </a:cubicBezTo>
                  <a:cubicBezTo>
                    <a:pt x="17" y="71"/>
                    <a:pt x="1" y="158"/>
                    <a:pt x="34" y="207"/>
                  </a:cubicBezTo>
                  <a:cubicBezTo>
                    <a:pt x="63" y="245"/>
                    <a:pt x="95" y="262"/>
                    <a:pt x="125" y="262"/>
                  </a:cubicBezTo>
                  <a:cubicBezTo>
                    <a:pt x="150" y="262"/>
                    <a:pt x="173" y="250"/>
                    <a:pt x="190" y="228"/>
                  </a:cubicBezTo>
                  <a:cubicBezTo>
                    <a:pt x="240" y="191"/>
                    <a:pt x="256" y="104"/>
                    <a:pt x="207" y="54"/>
                  </a:cubicBezTo>
                  <a:cubicBezTo>
                    <a:pt x="207" y="38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2" name="Google Shape;19992;p53"/>
            <p:cNvSpPr/>
            <p:nvPr/>
          </p:nvSpPr>
          <p:spPr>
            <a:xfrm>
              <a:off x="3967300" y="22977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3" y="1"/>
                  </a:moveTo>
                  <a:cubicBezTo>
                    <a:pt x="33" y="1"/>
                    <a:pt x="0" y="71"/>
                    <a:pt x="0" y="141"/>
                  </a:cubicBezTo>
                  <a:cubicBezTo>
                    <a:pt x="17" y="174"/>
                    <a:pt x="33" y="207"/>
                    <a:pt x="50" y="228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53" y="244"/>
                    <a:pt x="186" y="228"/>
                    <a:pt x="207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7" y="38"/>
                    <a:pt x="186" y="21"/>
                  </a:cubicBezTo>
                  <a:cubicBezTo>
                    <a:pt x="169" y="21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3" name="Google Shape;19993;p53"/>
            <p:cNvSpPr/>
            <p:nvPr/>
          </p:nvSpPr>
          <p:spPr>
            <a:xfrm>
              <a:off x="3971525" y="22789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71" y="0"/>
                    <a:pt x="54" y="17"/>
                    <a:pt x="38" y="54"/>
                  </a:cubicBezTo>
                  <a:cubicBezTo>
                    <a:pt x="17" y="87"/>
                    <a:pt x="0" y="120"/>
                    <a:pt x="0" y="157"/>
                  </a:cubicBezTo>
                  <a:cubicBezTo>
                    <a:pt x="17" y="190"/>
                    <a:pt x="38" y="207"/>
                    <a:pt x="54" y="223"/>
                  </a:cubicBezTo>
                  <a:cubicBezTo>
                    <a:pt x="71" y="260"/>
                    <a:pt x="103" y="260"/>
                    <a:pt x="141" y="260"/>
                  </a:cubicBezTo>
                  <a:cubicBezTo>
                    <a:pt x="190" y="240"/>
                    <a:pt x="244" y="174"/>
                    <a:pt x="223" y="103"/>
                  </a:cubicBezTo>
                  <a:cubicBezTo>
                    <a:pt x="223" y="70"/>
                    <a:pt x="207" y="33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4" name="Google Shape;19994;p53"/>
            <p:cNvSpPr/>
            <p:nvPr/>
          </p:nvSpPr>
          <p:spPr>
            <a:xfrm>
              <a:off x="3975025" y="23897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215"/>
                    <a:pt x="68" y="263"/>
                    <a:pt x="116" y="263"/>
                  </a:cubicBezTo>
                  <a:cubicBezTo>
                    <a:pt x="123" y="263"/>
                    <a:pt x="130" y="262"/>
                    <a:pt x="137" y="260"/>
                  </a:cubicBezTo>
                  <a:cubicBezTo>
                    <a:pt x="170" y="260"/>
                    <a:pt x="186" y="240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86" y="33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5" name="Google Shape;19995;p53"/>
            <p:cNvSpPr/>
            <p:nvPr/>
          </p:nvSpPr>
          <p:spPr>
            <a:xfrm>
              <a:off x="3960400" y="23128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70" y="1"/>
                    <a:pt x="50" y="17"/>
                  </a:cubicBezTo>
                  <a:cubicBezTo>
                    <a:pt x="0" y="71"/>
                    <a:pt x="0" y="157"/>
                    <a:pt x="33" y="207"/>
                  </a:cubicBezTo>
                  <a:cubicBezTo>
                    <a:pt x="50" y="244"/>
                    <a:pt x="87" y="261"/>
                    <a:pt x="103" y="261"/>
                  </a:cubicBezTo>
                  <a:cubicBezTo>
                    <a:pt x="136" y="261"/>
                    <a:pt x="173" y="244"/>
                    <a:pt x="190" y="223"/>
                  </a:cubicBezTo>
                  <a:cubicBezTo>
                    <a:pt x="206" y="207"/>
                    <a:pt x="223" y="174"/>
                    <a:pt x="223" y="141"/>
                  </a:cubicBezTo>
                  <a:cubicBezTo>
                    <a:pt x="239" y="104"/>
                    <a:pt x="223" y="71"/>
                    <a:pt x="206" y="54"/>
                  </a:cubicBezTo>
                  <a:cubicBezTo>
                    <a:pt x="190" y="17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6" name="Google Shape;19996;p53"/>
            <p:cNvSpPr/>
            <p:nvPr/>
          </p:nvSpPr>
          <p:spPr>
            <a:xfrm>
              <a:off x="3929475" y="23179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70" y="1"/>
                    <a:pt x="50" y="38"/>
                  </a:cubicBezTo>
                  <a:cubicBezTo>
                    <a:pt x="0" y="71"/>
                    <a:pt x="0" y="158"/>
                    <a:pt x="33" y="207"/>
                  </a:cubicBezTo>
                  <a:cubicBezTo>
                    <a:pt x="50" y="244"/>
                    <a:pt x="87" y="261"/>
                    <a:pt x="103" y="261"/>
                  </a:cubicBezTo>
                  <a:cubicBezTo>
                    <a:pt x="136" y="261"/>
                    <a:pt x="173" y="261"/>
                    <a:pt x="190" y="244"/>
                  </a:cubicBezTo>
                  <a:cubicBezTo>
                    <a:pt x="239" y="191"/>
                    <a:pt x="239" y="104"/>
                    <a:pt x="206" y="55"/>
                  </a:cubicBezTo>
                  <a:cubicBezTo>
                    <a:pt x="190" y="38"/>
                    <a:pt x="173" y="17"/>
                    <a:pt x="153" y="17"/>
                  </a:cubicBezTo>
                  <a:cubicBezTo>
                    <a:pt x="153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7" name="Google Shape;19997;p53"/>
            <p:cNvSpPr/>
            <p:nvPr/>
          </p:nvSpPr>
          <p:spPr>
            <a:xfrm>
              <a:off x="3962975" y="234260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9" y="1"/>
                  </a:moveTo>
                  <a:cubicBezTo>
                    <a:pt x="86" y="1"/>
                    <a:pt x="45" y="32"/>
                    <a:pt x="33" y="84"/>
                  </a:cubicBezTo>
                  <a:cubicBezTo>
                    <a:pt x="0" y="150"/>
                    <a:pt x="33" y="220"/>
                    <a:pt x="87" y="253"/>
                  </a:cubicBezTo>
                  <a:lnTo>
                    <a:pt x="136" y="253"/>
                  </a:lnTo>
                  <a:cubicBezTo>
                    <a:pt x="190" y="253"/>
                    <a:pt x="223" y="220"/>
                    <a:pt x="239" y="187"/>
                  </a:cubicBezTo>
                  <a:cubicBezTo>
                    <a:pt x="239" y="133"/>
                    <a:pt x="239" y="84"/>
                    <a:pt x="206" y="47"/>
                  </a:cubicBezTo>
                  <a:cubicBezTo>
                    <a:pt x="206" y="30"/>
                    <a:pt x="190" y="14"/>
                    <a:pt x="173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8" name="Google Shape;19998;p53"/>
            <p:cNvSpPr/>
            <p:nvPr/>
          </p:nvSpPr>
          <p:spPr>
            <a:xfrm>
              <a:off x="3961225" y="23602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0"/>
                  </a:moveTo>
                  <a:cubicBezTo>
                    <a:pt x="87" y="0"/>
                    <a:pt x="70" y="4"/>
                    <a:pt x="54" y="13"/>
                  </a:cubicBezTo>
                  <a:cubicBezTo>
                    <a:pt x="37" y="29"/>
                    <a:pt x="17" y="46"/>
                    <a:pt x="17" y="79"/>
                  </a:cubicBezTo>
                  <a:cubicBezTo>
                    <a:pt x="0" y="116"/>
                    <a:pt x="0" y="132"/>
                    <a:pt x="0" y="165"/>
                  </a:cubicBezTo>
                  <a:cubicBezTo>
                    <a:pt x="17" y="202"/>
                    <a:pt x="37" y="235"/>
                    <a:pt x="70" y="252"/>
                  </a:cubicBezTo>
                  <a:cubicBezTo>
                    <a:pt x="82" y="255"/>
                    <a:pt x="93" y="256"/>
                    <a:pt x="104" y="256"/>
                  </a:cubicBezTo>
                  <a:cubicBezTo>
                    <a:pt x="157" y="256"/>
                    <a:pt x="195" y="223"/>
                    <a:pt x="223" y="165"/>
                  </a:cubicBezTo>
                  <a:cubicBezTo>
                    <a:pt x="243" y="99"/>
                    <a:pt x="206" y="29"/>
                    <a:pt x="157" y="13"/>
                  </a:cubicBezTo>
                  <a:cubicBezTo>
                    <a:pt x="138" y="4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9" name="Google Shape;19999;p53"/>
            <p:cNvSpPr/>
            <p:nvPr/>
          </p:nvSpPr>
          <p:spPr>
            <a:xfrm>
              <a:off x="3970700" y="2325200"/>
              <a:ext cx="5600" cy="6450"/>
            </a:xfrm>
            <a:custGeom>
              <a:avLst/>
              <a:gdLst/>
              <a:ahLst/>
              <a:cxnLst/>
              <a:rect l="l" t="t" r="r" b="b"/>
              <a:pathLst>
                <a:path w="224" h="258" extrusionOk="0">
                  <a:moveTo>
                    <a:pt x="110" y="1"/>
                  </a:moveTo>
                  <a:cubicBezTo>
                    <a:pt x="65" y="1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0" y="194"/>
                    <a:pt x="17" y="227"/>
                    <a:pt x="71" y="244"/>
                  </a:cubicBezTo>
                  <a:cubicBezTo>
                    <a:pt x="85" y="253"/>
                    <a:pt x="102" y="258"/>
                    <a:pt x="118" y="258"/>
                  </a:cubicBezTo>
                  <a:cubicBezTo>
                    <a:pt x="141" y="258"/>
                    <a:pt x="162" y="249"/>
                    <a:pt x="174" y="227"/>
                  </a:cubicBezTo>
                  <a:cubicBezTo>
                    <a:pt x="190" y="211"/>
                    <a:pt x="207" y="194"/>
                    <a:pt x="207" y="178"/>
                  </a:cubicBezTo>
                  <a:cubicBezTo>
                    <a:pt x="223" y="108"/>
                    <a:pt x="207" y="38"/>
                    <a:pt x="136" y="5"/>
                  </a:cubicBezTo>
                  <a:cubicBezTo>
                    <a:pt x="128" y="2"/>
                    <a:pt x="119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0" name="Google Shape;20000;p53"/>
            <p:cNvSpPr/>
            <p:nvPr/>
          </p:nvSpPr>
          <p:spPr>
            <a:xfrm>
              <a:off x="3973275" y="2311225"/>
              <a:ext cx="6425" cy="6775"/>
            </a:xfrm>
            <a:custGeom>
              <a:avLst/>
              <a:gdLst/>
              <a:ahLst/>
              <a:cxnLst/>
              <a:rect l="l" t="t" r="r" b="b"/>
              <a:pathLst>
                <a:path w="257" h="271" extrusionOk="0">
                  <a:moveTo>
                    <a:pt x="128" y="1"/>
                  </a:moveTo>
                  <a:cubicBezTo>
                    <a:pt x="86" y="1"/>
                    <a:pt x="45" y="33"/>
                    <a:pt x="33" y="81"/>
                  </a:cubicBezTo>
                  <a:cubicBezTo>
                    <a:pt x="1" y="151"/>
                    <a:pt x="33" y="238"/>
                    <a:pt x="87" y="254"/>
                  </a:cubicBezTo>
                  <a:cubicBezTo>
                    <a:pt x="104" y="271"/>
                    <a:pt x="120" y="271"/>
                    <a:pt x="137" y="271"/>
                  </a:cubicBezTo>
                  <a:cubicBezTo>
                    <a:pt x="190" y="254"/>
                    <a:pt x="223" y="238"/>
                    <a:pt x="240" y="184"/>
                  </a:cubicBezTo>
                  <a:cubicBezTo>
                    <a:pt x="256" y="135"/>
                    <a:pt x="240" y="81"/>
                    <a:pt x="207" y="48"/>
                  </a:cubicBezTo>
                  <a:cubicBezTo>
                    <a:pt x="207" y="32"/>
                    <a:pt x="190" y="15"/>
                    <a:pt x="174" y="15"/>
                  </a:cubicBezTo>
                  <a:cubicBezTo>
                    <a:pt x="159" y="5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1" name="Google Shape;20001;p53"/>
            <p:cNvSpPr/>
            <p:nvPr/>
          </p:nvSpPr>
          <p:spPr>
            <a:xfrm>
              <a:off x="3844025" y="2366225"/>
              <a:ext cx="5600" cy="6825"/>
            </a:xfrm>
            <a:custGeom>
              <a:avLst/>
              <a:gdLst/>
              <a:ahLst/>
              <a:cxnLst/>
              <a:rect l="l" t="t" r="r" b="b"/>
              <a:pathLst>
                <a:path w="224" h="273" extrusionOk="0">
                  <a:moveTo>
                    <a:pt x="120" y="0"/>
                  </a:moveTo>
                  <a:cubicBezTo>
                    <a:pt x="108" y="0"/>
                    <a:pt x="95" y="5"/>
                    <a:pt x="87" y="13"/>
                  </a:cubicBezTo>
                  <a:cubicBezTo>
                    <a:pt x="66" y="13"/>
                    <a:pt x="33" y="29"/>
                    <a:pt x="17" y="66"/>
                  </a:cubicBezTo>
                  <a:cubicBezTo>
                    <a:pt x="0" y="83"/>
                    <a:pt x="0" y="116"/>
                    <a:pt x="0" y="149"/>
                  </a:cubicBezTo>
                  <a:cubicBezTo>
                    <a:pt x="0" y="186"/>
                    <a:pt x="17" y="219"/>
                    <a:pt x="50" y="235"/>
                  </a:cubicBezTo>
                  <a:cubicBezTo>
                    <a:pt x="66" y="252"/>
                    <a:pt x="103" y="273"/>
                    <a:pt x="120" y="273"/>
                  </a:cubicBezTo>
                  <a:cubicBezTo>
                    <a:pt x="190" y="252"/>
                    <a:pt x="223" y="186"/>
                    <a:pt x="223" y="116"/>
                  </a:cubicBezTo>
                  <a:cubicBezTo>
                    <a:pt x="207" y="83"/>
                    <a:pt x="207" y="46"/>
                    <a:pt x="169" y="29"/>
                  </a:cubicBezTo>
                  <a:lnTo>
                    <a:pt x="153" y="13"/>
                  </a:lnTo>
                  <a:cubicBezTo>
                    <a:pt x="145" y="5"/>
                    <a:pt x="132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2" name="Google Shape;20002;p53"/>
            <p:cNvSpPr/>
            <p:nvPr/>
          </p:nvSpPr>
          <p:spPr>
            <a:xfrm>
              <a:off x="3962975" y="224937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09" y="1"/>
                  </a:moveTo>
                  <a:cubicBezTo>
                    <a:pt x="69" y="1"/>
                    <a:pt x="29" y="34"/>
                    <a:pt x="17" y="82"/>
                  </a:cubicBezTo>
                  <a:cubicBezTo>
                    <a:pt x="0" y="152"/>
                    <a:pt x="17" y="222"/>
                    <a:pt x="87" y="255"/>
                  </a:cubicBezTo>
                  <a:cubicBezTo>
                    <a:pt x="95" y="258"/>
                    <a:pt x="105" y="259"/>
                    <a:pt x="114" y="259"/>
                  </a:cubicBezTo>
                  <a:cubicBezTo>
                    <a:pt x="159" y="259"/>
                    <a:pt x="209" y="229"/>
                    <a:pt x="223" y="185"/>
                  </a:cubicBezTo>
                  <a:cubicBezTo>
                    <a:pt x="239" y="119"/>
                    <a:pt x="206" y="32"/>
                    <a:pt x="153" y="16"/>
                  </a:cubicBezTo>
                  <a:cubicBezTo>
                    <a:pt x="139" y="5"/>
                    <a:pt x="124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3" name="Google Shape;20003;p53"/>
            <p:cNvSpPr/>
            <p:nvPr/>
          </p:nvSpPr>
          <p:spPr>
            <a:xfrm>
              <a:off x="3941950" y="228490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0" y="190"/>
                    <a:pt x="17" y="227"/>
                    <a:pt x="50" y="244"/>
                  </a:cubicBezTo>
                  <a:cubicBezTo>
                    <a:pt x="61" y="255"/>
                    <a:pt x="83" y="267"/>
                    <a:pt x="101" y="267"/>
                  </a:cubicBezTo>
                  <a:cubicBezTo>
                    <a:pt x="108" y="267"/>
                    <a:pt x="115" y="265"/>
                    <a:pt x="120" y="260"/>
                  </a:cubicBezTo>
                  <a:cubicBezTo>
                    <a:pt x="153" y="260"/>
                    <a:pt x="190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4" name="Google Shape;20004;p53"/>
            <p:cNvSpPr/>
            <p:nvPr/>
          </p:nvSpPr>
          <p:spPr>
            <a:xfrm>
              <a:off x="3968525" y="2375225"/>
              <a:ext cx="6000" cy="6800"/>
            </a:xfrm>
            <a:custGeom>
              <a:avLst/>
              <a:gdLst/>
              <a:ahLst/>
              <a:cxnLst/>
              <a:rect l="l" t="t" r="r" b="b"/>
              <a:pathLst>
                <a:path w="240" h="272" extrusionOk="0">
                  <a:moveTo>
                    <a:pt x="129" y="0"/>
                  </a:moveTo>
                  <a:cubicBezTo>
                    <a:pt x="120" y="0"/>
                    <a:pt x="112" y="5"/>
                    <a:pt x="104" y="16"/>
                  </a:cubicBezTo>
                  <a:cubicBezTo>
                    <a:pt x="54" y="16"/>
                    <a:pt x="1" y="82"/>
                    <a:pt x="17" y="152"/>
                  </a:cubicBezTo>
                  <a:cubicBezTo>
                    <a:pt x="17" y="185"/>
                    <a:pt x="34" y="222"/>
                    <a:pt x="54" y="238"/>
                  </a:cubicBezTo>
                  <a:cubicBezTo>
                    <a:pt x="87" y="255"/>
                    <a:pt x="104" y="271"/>
                    <a:pt x="137" y="271"/>
                  </a:cubicBezTo>
                  <a:cubicBezTo>
                    <a:pt x="207" y="255"/>
                    <a:pt x="240" y="185"/>
                    <a:pt x="223" y="119"/>
                  </a:cubicBezTo>
                  <a:cubicBezTo>
                    <a:pt x="223" y="82"/>
                    <a:pt x="207" y="49"/>
                    <a:pt x="191" y="32"/>
                  </a:cubicBezTo>
                  <a:cubicBezTo>
                    <a:pt x="174" y="32"/>
                    <a:pt x="174" y="16"/>
                    <a:pt x="158" y="16"/>
                  </a:cubicBezTo>
                  <a:cubicBezTo>
                    <a:pt x="147" y="5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5" name="Google Shape;20005;p53"/>
            <p:cNvSpPr/>
            <p:nvPr/>
          </p:nvSpPr>
          <p:spPr>
            <a:xfrm>
              <a:off x="3938425" y="2335500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29" y="1"/>
                  </a:moveTo>
                  <a:cubicBezTo>
                    <a:pt x="83" y="1"/>
                    <a:pt x="35" y="33"/>
                    <a:pt x="22" y="92"/>
                  </a:cubicBezTo>
                  <a:cubicBezTo>
                    <a:pt x="1" y="141"/>
                    <a:pt x="22" y="228"/>
                    <a:pt x="71" y="244"/>
                  </a:cubicBezTo>
                  <a:cubicBezTo>
                    <a:pt x="90" y="254"/>
                    <a:pt x="109" y="259"/>
                    <a:pt x="127" y="259"/>
                  </a:cubicBezTo>
                  <a:cubicBezTo>
                    <a:pt x="174" y="259"/>
                    <a:pt x="213" y="226"/>
                    <a:pt x="228" y="178"/>
                  </a:cubicBezTo>
                  <a:cubicBezTo>
                    <a:pt x="244" y="108"/>
                    <a:pt x="207" y="38"/>
                    <a:pt x="158" y="5"/>
                  </a:cubicBezTo>
                  <a:cubicBezTo>
                    <a:pt x="149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6" name="Google Shape;20006;p53"/>
            <p:cNvSpPr/>
            <p:nvPr/>
          </p:nvSpPr>
          <p:spPr>
            <a:xfrm>
              <a:off x="3938950" y="23781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67" y="1"/>
                    <a:pt x="34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7" y="186"/>
                    <a:pt x="17" y="207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40"/>
                    <a:pt x="240" y="170"/>
                    <a:pt x="223" y="104"/>
                  </a:cubicBezTo>
                  <a:cubicBezTo>
                    <a:pt x="223" y="67"/>
                    <a:pt x="207" y="50"/>
                    <a:pt x="170" y="17"/>
                  </a:cubicBezTo>
                  <a:cubicBezTo>
                    <a:pt x="170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7" name="Google Shape;20007;p53"/>
            <p:cNvSpPr/>
            <p:nvPr/>
          </p:nvSpPr>
          <p:spPr>
            <a:xfrm>
              <a:off x="3934625" y="22573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50" y="8"/>
                    <a:pt x="0" y="74"/>
                    <a:pt x="17" y="144"/>
                  </a:cubicBezTo>
                  <a:cubicBezTo>
                    <a:pt x="17" y="214"/>
                    <a:pt x="87" y="263"/>
                    <a:pt x="136" y="263"/>
                  </a:cubicBezTo>
                  <a:cubicBezTo>
                    <a:pt x="174" y="247"/>
                    <a:pt x="190" y="230"/>
                    <a:pt x="207" y="214"/>
                  </a:cubicBezTo>
                  <a:cubicBezTo>
                    <a:pt x="223" y="177"/>
                    <a:pt x="240" y="144"/>
                    <a:pt x="240" y="111"/>
                  </a:cubicBezTo>
                  <a:cubicBezTo>
                    <a:pt x="223" y="74"/>
                    <a:pt x="207" y="41"/>
                    <a:pt x="190" y="24"/>
                  </a:cubicBezTo>
                  <a:cubicBezTo>
                    <a:pt x="190" y="24"/>
                    <a:pt x="174" y="8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8" name="Google Shape;20008;p53"/>
            <p:cNvSpPr/>
            <p:nvPr/>
          </p:nvSpPr>
          <p:spPr>
            <a:xfrm>
              <a:off x="3933275" y="2272625"/>
              <a:ext cx="5700" cy="6500"/>
            </a:xfrm>
            <a:custGeom>
              <a:avLst/>
              <a:gdLst/>
              <a:ahLst/>
              <a:cxnLst/>
              <a:rect l="l" t="t" r="r" b="b"/>
              <a:pathLst>
                <a:path w="228" h="260" extrusionOk="0">
                  <a:moveTo>
                    <a:pt x="132" y="1"/>
                  </a:moveTo>
                  <a:cubicBezTo>
                    <a:pt x="123" y="1"/>
                    <a:pt x="114" y="5"/>
                    <a:pt x="104" y="13"/>
                  </a:cubicBezTo>
                  <a:cubicBezTo>
                    <a:pt x="38" y="13"/>
                    <a:pt x="1" y="79"/>
                    <a:pt x="1" y="149"/>
                  </a:cubicBezTo>
                  <a:cubicBezTo>
                    <a:pt x="21" y="182"/>
                    <a:pt x="21" y="219"/>
                    <a:pt x="54" y="236"/>
                  </a:cubicBezTo>
                  <a:cubicBezTo>
                    <a:pt x="66" y="248"/>
                    <a:pt x="86" y="259"/>
                    <a:pt x="110" y="259"/>
                  </a:cubicBezTo>
                  <a:cubicBezTo>
                    <a:pt x="120" y="259"/>
                    <a:pt x="130" y="257"/>
                    <a:pt x="141" y="252"/>
                  </a:cubicBezTo>
                  <a:cubicBezTo>
                    <a:pt x="157" y="252"/>
                    <a:pt x="190" y="236"/>
                    <a:pt x="207" y="203"/>
                  </a:cubicBezTo>
                  <a:cubicBezTo>
                    <a:pt x="228" y="182"/>
                    <a:pt x="228" y="149"/>
                    <a:pt x="228" y="116"/>
                  </a:cubicBezTo>
                  <a:cubicBezTo>
                    <a:pt x="228" y="79"/>
                    <a:pt x="207" y="46"/>
                    <a:pt x="174" y="30"/>
                  </a:cubicBezTo>
                  <a:cubicBezTo>
                    <a:pt x="174" y="13"/>
                    <a:pt x="157" y="13"/>
                    <a:pt x="157" y="13"/>
                  </a:cubicBezTo>
                  <a:cubicBezTo>
                    <a:pt x="149" y="5"/>
                    <a:pt x="141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9" name="Google Shape;20009;p53"/>
            <p:cNvSpPr/>
            <p:nvPr/>
          </p:nvSpPr>
          <p:spPr>
            <a:xfrm>
              <a:off x="3934625" y="2302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65" y="254"/>
                    <a:pt x="86" y="267"/>
                    <a:pt x="108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0" y="33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0" name="Google Shape;20010;p53"/>
            <p:cNvSpPr/>
            <p:nvPr/>
          </p:nvSpPr>
          <p:spPr>
            <a:xfrm>
              <a:off x="3956050" y="232962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71" y="1"/>
                    <a:pt x="55" y="17"/>
                    <a:pt x="38" y="50"/>
                  </a:cubicBezTo>
                  <a:cubicBezTo>
                    <a:pt x="17" y="87"/>
                    <a:pt x="1" y="120"/>
                    <a:pt x="17" y="153"/>
                  </a:cubicBezTo>
                  <a:cubicBezTo>
                    <a:pt x="17" y="191"/>
                    <a:pt x="38" y="207"/>
                    <a:pt x="55" y="240"/>
                  </a:cubicBezTo>
                  <a:cubicBezTo>
                    <a:pt x="88" y="256"/>
                    <a:pt x="104" y="256"/>
                    <a:pt x="141" y="256"/>
                  </a:cubicBezTo>
                  <a:cubicBezTo>
                    <a:pt x="207" y="240"/>
                    <a:pt x="244" y="170"/>
                    <a:pt x="224" y="104"/>
                  </a:cubicBezTo>
                  <a:cubicBezTo>
                    <a:pt x="224" y="67"/>
                    <a:pt x="207" y="50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1" name="Google Shape;20011;p53"/>
            <p:cNvSpPr/>
            <p:nvPr/>
          </p:nvSpPr>
          <p:spPr>
            <a:xfrm>
              <a:off x="3953900" y="2376425"/>
              <a:ext cx="5700" cy="6425"/>
            </a:xfrm>
            <a:custGeom>
              <a:avLst/>
              <a:gdLst/>
              <a:ahLst/>
              <a:cxnLst/>
              <a:rect l="l" t="t" r="r" b="b"/>
              <a:pathLst>
                <a:path w="228" h="257" extrusionOk="0">
                  <a:moveTo>
                    <a:pt x="103" y="1"/>
                  </a:moveTo>
                  <a:cubicBezTo>
                    <a:pt x="38" y="17"/>
                    <a:pt x="0" y="87"/>
                    <a:pt x="0" y="153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87" y="256"/>
                    <a:pt x="103" y="256"/>
                    <a:pt x="141" y="256"/>
                  </a:cubicBezTo>
                  <a:cubicBezTo>
                    <a:pt x="157" y="256"/>
                    <a:pt x="190" y="240"/>
                    <a:pt x="207" y="207"/>
                  </a:cubicBezTo>
                  <a:cubicBezTo>
                    <a:pt x="227" y="190"/>
                    <a:pt x="227" y="153"/>
                    <a:pt x="227" y="120"/>
                  </a:cubicBezTo>
                  <a:cubicBezTo>
                    <a:pt x="227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57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2" name="Google Shape;20012;p53"/>
            <p:cNvSpPr/>
            <p:nvPr/>
          </p:nvSpPr>
          <p:spPr>
            <a:xfrm>
              <a:off x="3959050" y="2285200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95" y="0"/>
                  </a:moveTo>
                  <a:cubicBezTo>
                    <a:pt x="76" y="0"/>
                    <a:pt x="61" y="14"/>
                    <a:pt x="38" y="26"/>
                  </a:cubicBezTo>
                  <a:cubicBezTo>
                    <a:pt x="21" y="59"/>
                    <a:pt x="1" y="75"/>
                    <a:pt x="1" y="112"/>
                  </a:cubicBezTo>
                  <a:cubicBezTo>
                    <a:pt x="1" y="145"/>
                    <a:pt x="1" y="178"/>
                    <a:pt x="21" y="215"/>
                  </a:cubicBezTo>
                  <a:cubicBezTo>
                    <a:pt x="40" y="244"/>
                    <a:pt x="78" y="262"/>
                    <a:pt x="112" y="262"/>
                  </a:cubicBezTo>
                  <a:cubicBezTo>
                    <a:pt x="137" y="262"/>
                    <a:pt x="160" y="252"/>
                    <a:pt x="174" y="232"/>
                  </a:cubicBezTo>
                  <a:cubicBezTo>
                    <a:pt x="227" y="178"/>
                    <a:pt x="244" y="112"/>
                    <a:pt x="190" y="42"/>
                  </a:cubicBezTo>
                  <a:cubicBezTo>
                    <a:pt x="190" y="26"/>
                    <a:pt x="174" y="26"/>
                    <a:pt x="157" y="9"/>
                  </a:cubicBezTo>
                  <a:lnTo>
                    <a:pt x="124" y="9"/>
                  </a:lnTo>
                  <a:cubicBezTo>
                    <a:pt x="113" y="3"/>
                    <a:pt x="104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3" name="Google Shape;20013;p53"/>
            <p:cNvSpPr/>
            <p:nvPr/>
          </p:nvSpPr>
          <p:spPr>
            <a:xfrm>
              <a:off x="3929875" y="2348575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30" y="1"/>
                  </a:moveTo>
                  <a:cubicBezTo>
                    <a:pt x="89" y="1"/>
                    <a:pt x="49" y="32"/>
                    <a:pt x="34" y="84"/>
                  </a:cubicBezTo>
                  <a:cubicBezTo>
                    <a:pt x="1" y="154"/>
                    <a:pt x="34" y="220"/>
                    <a:pt x="87" y="257"/>
                  </a:cubicBezTo>
                  <a:cubicBezTo>
                    <a:pt x="106" y="266"/>
                    <a:pt x="123" y="270"/>
                    <a:pt x="139" y="270"/>
                  </a:cubicBezTo>
                  <a:cubicBezTo>
                    <a:pt x="183" y="270"/>
                    <a:pt x="216" y="238"/>
                    <a:pt x="240" y="187"/>
                  </a:cubicBezTo>
                  <a:cubicBezTo>
                    <a:pt x="261" y="117"/>
                    <a:pt x="223" y="30"/>
                    <a:pt x="174" y="14"/>
                  </a:cubicBezTo>
                  <a:cubicBezTo>
                    <a:pt x="160" y="5"/>
                    <a:pt x="145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4" name="Google Shape;20014;p53"/>
            <p:cNvSpPr/>
            <p:nvPr/>
          </p:nvSpPr>
          <p:spPr>
            <a:xfrm>
              <a:off x="3961225" y="226532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0" y="0"/>
                  </a:moveTo>
                  <a:cubicBezTo>
                    <a:pt x="121" y="0"/>
                    <a:pt x="111" y="4"/>
                    <a:pt x="103" y="13"/>
                  </a:cubicBezTo>
                  <a:cubicBezTo>
                    <a:pt x="37" y="13"/>
                    <a:pt x="0" y="83"/>
                    <a:pt x="17" y="149"/>
                  </a:cubicBezTo>
                  <a:cubicBezTo>
                    <a:pt x="17" y="186"/>
                    <a:pt x="37" y="219"/>
                    <a:pt x="54" y="235"/>
                  </a:cubicBezTo>
                  <a:cubicBezTo>
                    <a:pt x="65" y="247"/>
                    <a:pt x="85" y="259"/>
                    <a:pt x="109" y="259"/>
                  </a:cubicBezTo>
                  <a:cubicBezTo>
                    <a:pt x="119" y="259"/>
                    <a:pt x="129" y="256"/>
                    <a:pt x="140" y="252"/>
                  </a:cubicBezTo>
                  <a:cubicBezTo>
                    <a:pt x="190" y="252"/>
                    <a:pt x="243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9" y="4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5" name="Google Shape;20015;p53"/>
            <p:cNvSpPr/>
            <p:nvPr/>
          </p:nvSpPr>
          <p:spPr>
            <a:xfrm>
              <a:off x="3928650" y="23646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33" y="8"/>
                    <a:pt x="0" y="78"/>
                    <a:pt x="0" y="148"/>
                  </a:cubicBezTo>
                  <a:cubicBezTo>
                    <a:pt x="17" y="181"/>
                    <a:pt x="17" y="214"/>
                    <a:pt x="50" y="235"/>
                  </a:cubicBezTo>
                  <a:cubicBezTo>
                    <a:pt x="66" y="251"/>
                    <a:pt x="103" y="268"/>
                    <a:pt x="136" y="268"/>
                  </a:cubicBezTo>
                  <a:cubicBezTo>
                    <a:pt x="186" y="251"/>
                    <a:pt x="239" y="181"/>
                    <a:pt x="223" y="111"/>
                  </a:cubicBezTo>
                  <a:cubicBezTo>
                    <a:pt x="223" y="78"/>
                    <a:pt x="206" y="45"/>
                    <a:pt x="169" y="28"/>
                  </a:cubicBezTo>
                  <a:cubicBezTo>
                    <a:pt x="169" y="28"/>
                    <a:pt x="169" y="8"/>
                    <a:pt x="153" y="8"/>
                  </a:cubicBez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6" name="Google Shape;20016;p53"/>
            <p:cNvSpPr/>
            <p:nvPr/>
          </p:nvSpPr>
          <p:spPr>
            <a:xfrm>
              <a:off x="3821650" y="2477750"/>
              <a:ext cx="5175" cy="6525"/>
            </a:xfrm>
            <a:custGeom>
              <a:avLst/>
              <a:gdLst/>
              <a:ahLst/>
              <a:cxnLst/>
              <a:rect l="l" t="t" r="r" b="b"/>
              <a:pathLst>
                <a:path w="207" h="261" extrusionOk="0">
                  <a:moveTo>
                    <a:pt x="137" y="0"/>
                  </a:moveTo>
                  <a:cubicBezTo>
                    <a:pt x="104" y="0"/>
                    <a:pt x="87" y="17"/>
                    <a:pt x="54" y="38"/>
                  </a:cubicBezTo>
                  <a:cubicBezTo>
                    <a:pt x="17" y="87"/>
                    <a:pt x="1" y="157"/>
                    <a:pt x="34" y="223"/>
                  </a:cubicBezTo>
                  <a:cubicBezTo>
                    <a:pt x="54" y="244"/>
                    <a:pt x="71" y="260"/>
                    <a:pt x="87" y="260"/>
                  </a:cubicBezTo>
                  <a:cubicBezTo>
                    <a:pt x="137" y="190"/>
                    <a:pt x="174" y="120"/>
                    <a:pt x="207" y="38"/>
                  </a:cubicBezTo>
                  <a:cubicBezTo>
                    <a:pt x="190" y="38"/>
                    <a:pt x="174" y="17"/>
                    <a:pt x="174" y="17"/>
                  </a:cubicBezTo>
                  <a:cubicBezTo>
                    <a:pt x="157" y="17"/>
                    <a:pt x="15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7" name="Google Shape;20017;p53"/>
            <p:cNvSpPr/>
            <p:nvPr/>
          </p:nvSpPr>
          <p:spPr>
            <a:xfrm>
              <a:off x="4137775" y="2252750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17" y="50"/>
                    <a:pt x="17" y="87"/>
                    <a:pt x="1" y="120"/>
                  </a:cubicBezTo>
                  <a:cubicBezTo>
                    <a:pt x="1" y="153"/>
                    <a:pt x="17" y="190"/>
                    <a:pt x="34" y="206"/>
                  </a:cubicBezTo>
                  <a:cubicBezTo>
                    <a:pt x="53" y="235"/>
                    <a:pt x="85" y="254"/>
                    <a:pt x="119" y="254"/>
                  </a:cubicBezTo>
                  <a:cubicBezTo>
                    <a:pt x="143" y="254"/>
                    <a:pt x="168" y="245"/>
                    <a:pt x="190" y="223"/>
                  </a:cubicBezTo>
                  <a:cubicBezTo>
                    <a:pt x="240" y="190"/>
                    <a:pt x="240" y="103"/>
                    <a:pt x="207" y="50"/>
                  </a:cubicBezTo>
                  <a:cubicBezTo>
                    <a:pt x="190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8" name="Google Shape;20018;p53"/>
            <p:cNvSpPr/>
            <p:nvPr/>
          </p:nvSpPr>
          <p:spPr>
            <a:xfrm>
              <a:off x="4139025" y="22802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40" y="1"/>
                  </a:moveTo>
                  <a:cubicBezTo>
                    <a:pt x="103" y="1"/>
                    <a:pt x="87" y="1"/>
                    <a:pt x="54" y="34"/>
                  </a:cubicBezTo>
                  <a:cubicBezTo>
                    <a:pt x="17" y="67"/>
                    <a:pt x="0" y="154"/>
                    <a:pt x="37" y="207"/>
                  </a:cubicBezTo>
                  <a:cubicBezTo>
                    <a:pt x="70" y="240"/>
                    <a:pt x="87" y="257"/>
                    <a:pt x="120" y="257"/>
                  </a:cubicBezTo>
                  <a:cubicBezTo>
                    <a:pt x="140" y="257"/>
                    <a:pt x="173" y="257"/>
                    <a:pt x="206" y="224"/>
                  </a:cubicBezTo>
                  <a:cubicBezTo>
                    <a:pt x="223" y="207"/>
                    <a:pt x="243" y="170"/>
                    <a:pt x="243" y="137"/>
                  </a:cubicBezTo>
                  <a:cubicBezTo>
                    <a:pt x="243" y="104"/>
                    <a:pt x="243" y="67"/>
                    <a:pt x="206" y="50"/>
                  </a:cubicBezTo>
                  <a:cubicBezTo>
                    <a:pt x="206" y="34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9" name="Google Shape;20019;p53"/>
            <p:cNvSpPr/>
            <p:nvPr/>
          </p:nvSpPr>
          <p:spPr>
            <a:xfrm>
              <a:off x="4135200" y="22969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67" y="1"/>
                    <a:pt x="34" y="34"/>
                    <a:pt x="17" y="54"/>
                  </a:cubicBezTo>
                  <a:cubicBezTo>
                    <a:pt x="1" y="87"/>
                    <a:pt x="1" y="120"/>
                    <a:pt x="1" y="158"/>
                  </a:cubicBezTo>
                  <a:cubicBezTo>
                    <a:pt x="17" y="191"/>
                    <a:pt x="17" y="224"/>
                    <a:pt x="50" y="240"/>
                  </a:cubicBezTo>
                  <a:cubicBezTo>
                    <a:pt x="67" y="261"/>
                    <a:pt x="104" y="261"/>
                    <a:pt x="137" y="261"/>
                  </a:cubicBezTo>
                  <a:cubicBezTo>
                    <a:pt x="190" y="240"/>
                    <a:pt x="240" y="191"/>
                    <a:pt x="223" y="104"/>
                  </a:cubicBezTo>
                  <a:cubicBezTo>
                    <a:pt x="223" y="71"/>
                    <a:pt x="207" y="54"/>
                    <a:pt x="170" y="34"/>
                  </a:cubicBezTo>
                  <a:cubicBezTo>
                    <a:pt x="170" y="17"/>
                    <a:pt x="153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0" name="Google Shape;20020;p53"/>
            <p:cNvSpPr/>
            <p:nvPr/>
          </p:nvSpPr>
          <p:spPr>
            <a:xfrm>
              <a:off x="4136450" y="237510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03" y="0"/>
                  </a:moveTo>
                  <a:cubicBezTo>
                    <a:pt x="37" y="0"/>
                    <a:pt x="0" y="70"/>
                    <a:pt x="0" y="140"/>
                  </a:cubicBezTo>
                  <a:cubicBezTo>
                    <a:pt x="0" y="173"/>
                    <a:pt x="17" y="206"/>
                    <a:pt x="54" y="227"/>
                  </a:cubicBezTo>
                  <a:cubicBezTo>
                    <a:pt x="70" y="260"/>
                    <a:pt x="103" y="260"/>
                    <a:pt x="120" y="260"/>
                  </a:cubicBezTo>
                  <a:cubicBezTo>
                    <a:pt x="190" y="243"/>
                    <a:pt x="223" y="173"/>
                    <a:pt x="223" y="103"/>
                  </a:cubicBezTo>
                  <a:cubicBezTo>
                    <a:pt x="223" y="54"/>
                    <a:pt x="190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1" name="Google Shape;20021;p53"/>
            <p:cNvSpPr/>
            <p:nvPr/>
          </p:nvSpPr>
          <p:spPr>
            <a:xfrm>
              <a:off x="4152300" y="2278825"/>
              <a:ext cx="6125" cy="6625"/>
            </a:xfrm>
            <a:custGeom>
              <a:avLst/>
              <a:gdLst/>
              <a:ahLst/>
              <a:cxnLst/>
              <a:rect l="l" t="t" r="r" b="b"/>
              <a:pathLst>
                <a:path w="245" h="265" extrusionOk="0">
                  <a:moveTo>
                    <a:pt x="129" y="0"/>
                  </a:moveTo>
                  <a:cubicBezTo>
                    <a:pt x="82" y="0"/>
                    <a:pt x="35" y="30"/>
                    <a:pt x="22" y="74"/>
                  </a:cubicBezTo>
                  <a:cubicBezTo>
                    <a:pt x="1" y="140"/>
                    <a:pt x="38" y="227"/>
                    <a:pt x="88" y="244"/>
                  </a:cubicBezTo>
                  <a:cubicBezTo>
                    <a:pt x="104" y="264"/>
                    <a:pt x="125" y="264"/>
                    <a:pt x="141" y="264"/>
                  </a:cubicBezTo>
                  <a:cubicBezTo>
                    <a:pt x="174" y="244"/>
                    <a:pt x="207" y="227"/>
                    <a:pt x="228" y="178"/>
                  </a:cubicBezTo>
                  <a:cubicBezTo>
                    <a:pt x="244" y="124"/>
                    <a:pt x="228" y="74"/>
                    <a:pt x="207" y="37"/>
                  </a:cubicBezTo>
                  <a:cubicBezTo>
                    <a:pt x="191" y="21"/>
                    <a:pt x="174" y="21"/>
                    <a:pt x="158" y="4"/>
                  </a:cubicBezTo>
                  <a:cubicBezTo>
                    <a:pt x="148" y="1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2" name="Google Shape;20022;p53"/>
            <p:cNvSpPr/>
            <p:nvPr/>
          </p:nvSpPr>
          <p:spPr>
            <a:xfrm>
              <a:off x="4142000" y="23099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13" y="1"/>
                  </a:moveTo>
                  <a:cubicBezTo>
                    <a:pt x="72" y="1"/>
                    <a:pt x="33" y="32"/>
                    <a:pt x="21" y="84"/>
                  </a:cubicBezTo>
                  <a:cubicBezTo>
                    <a:pt x="1" y="154"/>
                    <a:pt x="21" y="220"/>
                    <a:pt x="87" y="257"/>
                  </a:cubicBezTo>
                  <a:cubicBezTo>
                    <a:pt x="98" y="257"/>
                    <a:pt x="111" y="264"/>
                    <a:pt x="123" y="264"/>
                  </a:cubicBezTo>
                  <a:cubicBezTo>
                    <a:pt x="129" y="264"/>
                    <a:pt x="135" y="263"/>
                    <a:pt x="141" y="257"/>
                  </a:cubicBezTo>
                  <a:cubicBezTo>
                    <a:pt x="174" y="257"/>
                    <a:pt x="207" y="220"/>
                    <a:pt x="227" y="187"/>
                  </a:cubicBezTo>
                  <a:cubicBezTo>
                    <a:pt x="244" y="133"/>
                    <a:pt x="227" y="84"/>
                    <a:pt x="207" y="51"/>
                  </a:cubicBezTo>
                  <a:cubicBezTo>
                    <a:pt x="190" y="30"/>
                    <a:pt x="174" y="14"/>
                    <a:pt x="157" y="14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3" name="Google Shape;20023;p53"/>
            <p:cNvSpPr/>
            <p:nvPr/>
          </p:nvSpPr>
          <p:spPr>
            <a:xfrm>
              <a:off x="4140350" y="2327575"/>
              <a:ext cx="5600" cy="6450"/>
            </a:xfrm>
            <a:custGeom>
              <a:avLst/>
              <a:gdLst/>
              <a:ahLst/>
              <a:cxnLst/>
              <a:rect l="l" t="t" r="r" b="b"/>
              <a:pathLst>
                <a:path w="224" h="258" extrusionOk="0">
                  <a:moveTo>
                    <a:pt x="101" y="0"/>
                  </a:moveTo>
                  <a:cubicBezTo>
                    <a:pt x="86" y="0"/>
                    <a:pt x="69" y="5"/>
                    <a:pt x="50" y="13"/>
                  </a:cubicBezTo>
                  <a:cubicBezTo>
                    <a:pt x="34" y="29"/>
                    <a:pt x="17" y="46"/>
                    <a:pt x="1" y="83"/>
                  </a:cubicBezTo>
                  <a:lnTo>
                    <a:pt x="1" y="169"/>
                  </a:lnTo>
                  <a:cubicBezTo>
                    <a:pt x="17" y="202"/>
                    <a:pt x="34" y="235"/>
                    <a:pt x="67" y="252"/>
                  </a:cubicBezTo>
                  <a:cubicBezTo>
                    <a:pt x="77" y="256"/>
                    <a:pt x="87" y="258"/>
                    <a:pt x="98" y="258"/>
                  </a:cubicBezTo>
                  <a:cubicBezTo>
                    <a:pt x="145" y="258"/>
                    <a:pt x="193" y="223"/>
                    <a:pt x="207" y="169"/>
                  </a:cubicBezTo>
                  <a:cubicBezTo>
                    <a:pt x="223" y="116"/>
                    <a:pt x="207" y="29"/>
                    <a:pt x="137" y="13"/>
                  </a:cubicBezTo>
                  <a:cubicBezTo>
                    <a:pt x="129" y="5"/>
                    <a:pt x="116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4" name="Google Shape;20024;p53"/>
            <p:cNvSpPr/>
            <p:nvPr/>
          </p:nvSpPr>
          <p:spPr>
            <a:xfrm>
              <a:off x="4132625" y="23437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190"/>
                    <a:pt x="34" y="223"/>
                    <a:pt x="66" y="244"/>
                  </a:cubicBezTo>
                  <a:cubicBezTo>
                    <a:pt x="81" y="256"/>
                    <a:pt x="102" y="267"/>
                    <a:pt x="119" y="267"/>
                  </a:cubicBezTo>
                  <a:cubicBezTo>
                    <a:pt x="125" y="267"/>
                    <a:pt x="132" y="265"/>
                    <a:pt x="137" y="260"/>
                  </a:cubicBezTo>
                  <a:cubicBezTo>
                    <a:pt x="170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40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5" name="Google Shape;20025;p53"/>
            <p:cNvSpPr/>
            <p:nvPr/>
          </p:nvSpPr>
          <p:spPr>
            <a:xfrm>
              <a:off x="4169525" y="2304700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71" y="17"/>
                    <a:pt x="54" y="17"/>
                    <a:pt x="33" y="54"/>
                  </a:cubicBezTo>
                  <a:cubicBezTo>
                    <a:pt x="17" y="70"/>
                    <a:pt x="1" y="120"/>
                    <a:pt x="1" y="157"/>
                  </a:cubicBezTo>
                  <a:cubicBezTo>
                    <a:pt x="17" y="190"/>
                    <a:pt x="17" y="223"/>
                    <a:pt x="54" y="239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23" y="190"/>
                    <a:pt x="223" y="136"/>
                  </a:cubicBezTo>
                  <a:lnTo>
                    <a:pt x="223" y="120"/>
                  </a:lnTo>
                  <a:cubicBezTo>
                    <a:pt x="223" y="70"/>
                    <a:pt x="190" y="33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6" name="Google Shape;20026;p53"/>
            <p:cNvSpPr/>
            <p:nvPr/>
          </p:nvSpPr>
          <p:spPr>
            <a:xfrm>
              <a:off x="4167350" y="2321525"/>
              <a:ext cx="6525" cy="6700"/>
            </a:xfrm>
            <a:custGeom>
              <a:avLst/>
              <a:gdLst/>
              <a:ahLst/>
              <a:cxnLst/>
              <a:rect l="l" t="t" r="r" b="b"/>
              <a:pathLst>
                <a:path w="261" h="268" extrusionOk="0">
                  <a:moveTo>
                    <a:pt x="128" y="1"/>
                  </a:moveTo>
                  <a:cubicBezTo>
                    <a:pt x="87" y="1"/>
                    <a:pt x="44" y="34"/>
                    <a:pt x="17" y="82"/>
                  </a:cubicBezTo>
                  <a:cubicBezTo>
                    <a:pt x="1" y="152"/>
                    <a:pt x="38" y="238"/>
                    <a:pt x="88" y="255"/>
                  </a:cubicBezTo>
                  <a:cubicBezTo>
                    <a:pt x="102" y="264"/>
                    <a:pt x="117" y="268"/>
                    <a:pt x="132" y="268"/>
                  </a:cubicBezTo>
                  <a:cubicBezTo>
                    <a:pt x="174" y="268"/>
                    <a:pt x="217" y="236"/>
                    <a:pt x="244" y="185"/>
                  </a:cubicBezTo>
                  <a:cubicBezTo>
                    <a:pt x="261" y="119"/>
                    <a:pt x="224" y="32"/>
                    <a:pt x="174" y="16"/>
                  </a:cubicBezTo>
                  <a:cubicBezTo>
                    <a:pt x="159" y="6"/>
                    <a:pt x="14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7" name="Google Shape;20027;p53"/>
            <p:cNvSpPr/>
            <p:nvPr/>
          </p:nvSpPr>
          <p:spPr>
            <a:xfrm>
              <a:off x="4169125" y="22757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17" y="181"/>
                    <a:pt x="33" y="214"/>
                    <a:pt x="49" y="230"/>
                  </a:cubicBezTo>
                  <a:cubicBezTo>
                    <a:pt x="70" y="247"/>
                    <a:pt x="103" y="263"/>
                    <a:pt x="136" y="263"/>
                  </a:cubicBezTo>
                  <a:cubicBezTo>
                    <a:pt x="190" y="247"/>
                    <a:pt x="239" y="181"/>
                    <a:pt x="223" y="111"/>
                  </a:cubicBezTo>
                  <a:cubicBezTo>
                    <a:pt x="223" y="57"/>
                    <a:pt x="190" y="24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8" name="Google Shape;20028;p53"/>
            <p:cNvSpPr/>
            <p:nvPr/>
          </p:nvSpPr>
          <p:spPr>
            <a:xfrm>
              <a:off x="4152300" y="2322625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30" y="0"/>
                  </a:moveTo>
                  <a:cubicBezTo>
                    <a:pt x="83" y="0"/>
                    <a:pt x="35" y="33"/>
                    <a:pt x="22" y="91"/>
                  </a:cubicBezTo>
                  <a:cubicBezTo>
                    <a:pt x="1" y="141"/>
                    <a:pt x="22" y="227"/>
                    <a:pt x="88" y="244"/>
                  </a:cubicBezTo>
                  <a:cubicBezTo>
                    <a:pt x="102" y="254"/>
                    <a:pt x="118" y="258"/>
                    <a:pt x="133" y="258"/>
                  </a:cubicBezTo>
                  <a:cubicBezTo>
                    <a:pt x="174" y="258"/>
                    <a:pt x="213" y="226"/>
                    <a:pt x="228" y="178"/>
                  </a:cubicBezTo>
                  <a:cubicBezTo>
                    <a:pt x="244" y="108"/>
                    <a:pt x="228" y="38"/>
                    <a:pt x="158" y="5"/>
                  </a:cubicBezTo>
                  <a:cubicBezTo>
                    <a:pt x="149" y="2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9" name="Google Shape;20029;p53"/>
            <p:cNvSpPr/>
            <p:nvPr/>
          </p:nvSpPr>
          <p:spPr>
            <a:xfrm>
              <a:off x="4163950" y="22914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0"/>
                    <a:pt x="34" y="17"/>
                    <a:pt x="17" y="50"/>
                  </a:cubicBezTo>
                  <a:cubicBezTo>
                    <a:pt x="1" y="70"/>
                    <a:pt x="1" y="103"/>
                    <a:pt x="1" y="136"/>
                  </a:cubicBezTo>
                  <a:cubicBezTo>
                    <a:pt x="1" y="173"/>
                    <a:pt x="17" y="206"/>
                    <a:pt x="34" y="223"/>
                  </a:cubicBezTo>
                  <a:cubicBezTo>
                    <a:pt x="71" y="256"/>
                    <a:pt x="87" y="256"/>
                    <a:pt x="120" y="256"/>
                  </a:cubicBezTo>
                  <a:cubicBezTo>
                    <a:pt x="191" y="239"/>
                    <a:pt x="224" y="173"/>
                    <a:pt x="224" y="103"/>
                  </a:cubicBezTo>
                  <a:cubicBezTo>
                    <a:pt x="207" y="70"/>
                    <a:pt x="191" y="33"/>
                    <a:pt x="174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0" name="Google Shape;20030;p53"/>
            <p:cNvSpPr/>
            <p:nvPr/>
          </p:nvSpPr>
          <p:spPr>
            <a:xfrm>
              <a:off x="4147675" y="2464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50" y="8"/>
                    <a:pt x="0" y="78"/>
                    <a:pt x="17" y="148"/>
                  </a:cubicBezTo>
                  <a:cubicBezTo>
                    <a:pt x="17" y="181"/>
                    <a:pt x="33" y="214"/>
                    <a:pt x="50" y="231"/>
                  </a:cubicBezTo>
                  <a:cubicBezTo>
                    <a:pt x="83" y="251"/>
                    <a:pt x="104" y="268"/>
                    <a:pt x="137" y="268"/>
                  </a:cubicBezTo>
                  <a:cubicBezTo>
                    <a:pt x="207" y="251"/>
                    <a:pt x="240" y="181"/>
                    <a:pt x="240" y="111"/>
                  </a:cubicBezTo>
                  <a:cubicBezTo>
                    <a:pt x="223" y="78"/>
                    <a:pt x="207" y="45"/>
                    <a:pt x="186" y="25"/>
                  </a:cubicBezTo>
                  <a:cubicBezTo>
                    <a:pt x="186" y="25"/>
                    <a:pt x="169" y="8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1" name="Google Shape;20031;p53"/>
            <p:cNvSpPr/>
            <p:nvPr/>
          </p:nvSpPr>
          <p:spPr>
            <a:xfrm>
              <a:off x="4150675" y="22462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0"/>
                  </a:moveTo>
                  <a:cubicBezTo>
                    <a:pt x="66" y="0"/>
                    <a:pt x="33" y="21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07"/>
                    <a:pt x="49" y="244"/>
                  </a:cubicBezTo>
                  <a:cubicBezTo>
                    <a:pt x="66" y="260"/>
                    <a:pt x="103" y="260"/>
                    <a:pt x="120" y="260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06" y="71"/>
                    <a:pt x="206" y="54"/>
                    <a:pt x="169" y="21"/>
                  </a:cubicBezTo>
                  <a:cubicBezTo>
                    <a:pt x="169" y="21"/>
                    <a:pt x="153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2" name="Google Shape;20032;p53"/>
            <p:cNvSpPr/>
            <p:nvPr/>
          </p:nvSpPr>
          <p:spPr>
            <a:xfrm>
              <a:off x="4157975" y="22612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7" y="0"/>
                  </a:moveTo>
                  <a:cubicBezTo>
                    <a:pt x="86" y="0"/>
                    <a:pt x="45" y="33"/>
                    <a:pt x="17" y="91"/>
                  </a:cubicBezTo>
                  <a:cubicBezTo>
                    <a:pt x="1" y="161"/>
                    <a:pt x="34" y="227"/>
                    <a:pt x="83" y="264"/>
                  </a:cubicBezTo>
                  <a:lnTo>
                    <a:pt x="137" y="264"/>
                  </a:lnTo>
                  <a:cubicBezTo>
                    <a:pt x="170" y="264"/>
                    <a:pt x="223" y="227"/>
                    <a:pt x="223" y="178"/>
                  </a:cubicBezTo>
                  <a:cubicBezTo>
                    <a:pt x="240" y="124"/>
                    <a:pt x="240" y="91"/>
                    <a:pt x="207" y="41"/>
                  </a:cubicBezTo>
                  <a:cubicBezTo>
                    <a:pt x="207" y="41"/>
                    <a:pt x="186" y="21"/>
                    <a:pt x="170" y="4"/>
                  </a:cubicBezTo>
                  <a:cubicBezTo>
                    <a:pt x="159" y="2"/>
                    <a:pt x="148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3" name="Google Shape;20033;p53"/>
            <p:cNvSpPr/>
            <p:nvPr/>
          </p:nvSpPr>
          <p:spPr>
            <a:xfrm>
              <a:off x="4160975" y="23849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87"/>
                    <a:pt x="17" y="158"/>
                  </a:cubicBezTo>
                  <a:cubicBezTo>
                    <a:pt x="17" y="191"/>
                    <a:pt x="33" y="223"/>
                    <a:pt x="50" y="244"/>
                  </a:cubicBezTo>
                  <a:cubicBezTo>
                    <a:pt x="87" y="261"/>
                    <a:pt x="103" y="261"/>
                    <a:pt x="136" y="261"/>
                  </a:cubicBezTo>
                  <a:cubicBezTo>
                    <a:pt x="169" y="261"/>
                    <a:pt x="190" y="244"/>
                    <a:pt x="206" y="207"/>
                  </a:cubicBezTo>
                  <a:cubicBezTo>
                    <a:pt x="223" y="191"/>
                    <a:pt x="239" y="158"/>
                    <a:pt x="223" y="120"/>
                  </a:cubicBezTo>
                  <a:cubicBezTo>
                    <a:pt x="223" y="87"/>
                    <a:pt x="206" y="54"/>
                    <a:pt x="190" y="38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4" name="Google Shape;20034;p53"/>
            <p:cNvSpPr/>
            <p:nvPr/>
          </p:nvSpPr>
          <p:spPr>
            <a:xfrm>
              <a:off x="4160050" y="2337250"/>
              <a:ext cx="6500" cy="6625"/>
            </a:xfrm>
            <a:custGeom>
              <a:avLst/>
              <a:gdLst/>
              <a:ahLst/>
              <a:cxnLst/>
              <a:rect l="l" t="t" r="r" b="b"/>
              <a:pathLst>
                <a:path w="260" h="265" extrusionOk="0">
                  <a:moveTo>
                    <a:pt x="139" y="1"/>
                  </a:moveTo>
                  <a:cubicBezTo>
                    <a:pt x="87" y="1"/>
                    <a:pt x="48" y="34"/>
                    <a:pt x="21" y="92"/>
                  </a:cubicBezTo>
                  <a:cubicBezTo>
                    <a:pt x="0" y="158"/>
                    <a:pt x="37" y="228"/>
                    <a:pt x="87" y="261"/>
                  </a:cubicBezTo>
                  <a:cubicBezTo>
                    <a:pt x="96" y="264"/>
                    <a:pt x="105" y="265"/>
                    <a:pt x="115" y="265"/>
                  </a:cubicBezTo>
                  <a:cubicBezTo>
                    <a:pt x="162" y="265"/>
                    <a:pt x="210" y="232"/>
                    <a:pt x="227" y="174"/>
                  </a:cubicBezTo>
                  <a:cubicBezTo>
                    <a:pt x="260" y="108"/>
                    <a:pt x="227" y="38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5" name="Google Shape;20035;p53"/>
            <p:cNvSpPr/>
            <p:nvPr/>
          </p:nvSpPr>
          <p:spPr>
            <a:xfrm>
              <a:off x="4167350" y="236827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41" y="1"/>
                  </a:moveTo>
                  <a:cubicBezTo>
                    <a:pt x="104" y="1"/>
                    <a:pt x="71" y="17"/>
                    <a:pt x="55" y="34"/>
                  </a:cubicBezTo>
                  <a:cubicBezTo>
                    <a:pt x="1" y="67"/>
                    <a:pt x="1" y="153"/>
                    <a:pt x="38" y="224"/>
                  </a:cubicBezTo>
                  <a:cubicBezTo>
                    <a:pt x="55" y="240"/>
                    <a:pt x="88" y="257"/>
                    <a:pt x="104" y="257"/>
                  </a:cubicBezTo>
                  <a:cubicBezTo>
                    <a:pt x="115" y="261"/>
                    <a:pt x="125" y="263"/>
                    <a:pt x="135" y="263"/>
                  </a:cubicBezTo>
                  <a:cubicBezTo>
                    <a:pt x="159" y="263"/>
                    <a:pt x="179" y="252"/>
                    <a:pt x="191" y="240"/>
                  </a:cubicBezTo>
                  <a:cubicBezTo>
                    <a:pt x="244" y="191"/>
                    <a:pt x="244" y="104"/>
                    <a:pt x="207" y="50"/>
                  </a:cubicBezTo>
                  <a:cubicBezTo>
                    <a:pt x="191" y="34"/>
                    <a:pt x="174" y="17"/>
                    <a:pt x="158" y="17"/>
                  </a:cubicBezTo>
                  <a:cubicBezTo>
                    <a:pt x="158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6" name="Google Shape;20036;p53"/>
            <p:cNvSpPr/>
            <p:nvPr/>
          </p:nvSpPr>
          <p:spPr>
            <a:xfrm>
              <a:off x="4149325" y="22925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31" y="1"/>
                  </a:moveTo>
                  <a:cubicBezTo>
                    <a:pt x="84" y="1"/>
                    <a:pt x="34" y="36"/>
                    <a:pt x="17" y="91"/>
                  </a:cubicBezTo>
                  <a:cubicBezTo>
                    <a:pt x="0" y="108"/>
                    <a:pt x="0" y="128"/>
                    <a:pt x="0" y="145"/>
                  </a:cubicBezTo>
                  <a:cubicBezTo>
                    <a:pt x="0" y="194"/>
                    <a:pt x="38" y="231"/>
                    <a:pt x="71" y="248"/>
                  </a:cubicBezTo>
                  <a:cubicBezTo>
                    <a:pt x="89" y="261"/>
                    <a:pt x="107" y="266"/>
                    <a:pt x="122" y="266"/>
                  </a:cubicBezTo>
                  <a:cubicBezTo>
                    <a:pt x="148" y="266"/>
                    <a:pt x="170" y="252"/>
                    <a:pt x="190" y="231"/>
                  </a:cubicBezTo>
                  <a:cubicBezTo>
                    <a:pt x="207" y="211"/>
                    <a:pt x="207" y="194"/>
                    <a:pt x="223" y="178"/>
                  </a:cubicBezTo>
                  <a:cubicBezTo>
                    <a:pt x="244" y="108"/>
                    <a:pt x="207" y="42"/>
                    <a:pt x="157" y="5"/>
                  </a:cubicBezTo>
                  <a:cubicBezTo>
                    <a:pt x="149" y="2"/>
                    <a:pt x="140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7" name="Google Shape;20037;p53"/>
            <p:cNvSpPr/>
            <p:nvPr/>
          </p:nvSpPr>
          <p:spPr>
            <a:xfrm>
              <a:off x="4156650" y="23076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87" y="1"/>
                    <a:pt x="54" y="38"/>
                  </a:cubicBezTo>
                  <a:cubicBezTo>
                    <a:pt x="17" y="71"/>
                    <a:pt x="0" y="157"/>
                    <a:pt x="33" y="207"/>
                  </a:cubicBezTo>
                  <a:cubicBezTo>
                    <a:pt x="54" y="244"/>
                    <a:pt x="87" y="260"/>
                    <a:pt x="120" y="260"/>
                  </a:cubicBezTo>
                  <a:cubicBezTo>
                    <a:pt x="136" y="260"/>
                    <a:pt x="173" y="260"/>
                    <a:pt x="190" y="244"/>
                  </a:cubicBezTo>
                  <a:cubicBezTo>
                    <a:pt x="223" y="207"/>
                    <a:pt x="239" y="174"/>
                    <a:pt x="239" y="141"/>
                  </a:cubicBezTo>
                  <a:cubicBezTo>
                    <a:pt x="239" y="104"/>
                    <a:pt x="239" y="71"/>
                    <a:pt x="206" y="54"/>
                  </a:cubicBezTo>
                  <a:cubicBezTo>
                    <a:pt x="206" y="38"/>
                    <a:pt x="190" y="17"/>
                    <a:pt x="173" y="17"/>
                  </a:cubicBezTo>
                  <a:cubicBezTo>
                    <a:pt x="157" y="1"/>
                    <a:pt x="15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8" name="Google Shape;20038;p53"/>
            <p:cNvSpPr/>
            <p:nvPr/>
          </p:nvSpPr>
          <p:spPr>
            <a:xfrm>
              <a:off x="4154900" y="22291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103" y="0"/>
                    <a:pt x="70" y="0"/>
                    <a:pt x="54" y="33"/>
                  </a:cubicBezTo>
                  <a:cubicBezTo>
                    <a:pt x="0" y="66"/>
                    <a:pt x="0" y="153"/>
                    <a:pt x="37" y="206"/>
                  </a:cubicBezTo>
                  <a:cubicBezTo>
                    <a:pt x="56" y="245"/>
                    <a:pt x="89" y="261"/>
                    <a:pt x="122" y="261"/>
                  </a:cubicBezTo>
                  <a:cubicBezTo>
                    <a:pt x="145" y="261"/>
                    <a:pt x="169" y="253"/>
                    <a:pt x="190" y="239"/>
                  </a:cubicBezTo>
                  <a:cubicBezTo>
                    <a:pt x="243" y="190"/>
                    <a:pt x="243" y="103"/>
                    <a:pt x="206" y="50"/>
                  </a:cubicBezTo>
                  <a:cubicBezTo>
                    <a:pt x="190" y="33"/>
                    <a:pt x="173" y="17"/>
                    <a:pt x="157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9" name="Google Shape;20039;p53"/>
            <p:cNvSpPr/>
            <p:nvPr/>
          </p:nvSpPr>
          <p:spPr>
            <a:xfrm>
              <a:off x="4145500" y="2387800"/>
              <a:ext cx="6025" cy="6700"/>
            </a:xfrm>
            <a:custGeom>
              <a:avLst/>
              <a:gdLst/>
              <a:ahLst/>
              <a:cxnLst/>
              <a:rect l="l" t="t" r="r" b="b"/>
              <a:pathLst>
                <a:path w="241" h="268" extrusionOk="0">
                  <a:moveTo>
                    <a:pt x="119" y="1"/>
                  </a:moveTo>
                  <a:cubicBezTo>
                    <a:pt x="103" y="1"/>
                    <a:pt x="82" y="13"/>
                    <a:pt x="67" y="28"/>
                  </a:cubicBezTo>
                  <a:cubicBezTo>
                    <a:pt x="17" y="78"/>
                    <a:pt x="1" y="164"/>
                    <a:pt x="50" y="214"/>
                  </a:cubicBezTo>
                  <a:cubicBezTo>
                    <a:pt x="67" y="234"/>
                    <a:pt x="87" y="251"/>
                    <a:pt x="120" y="267"/>
                  </a:cubicBezTo>
                  <a:cubicBezTo>
                    <a:pt x="153" y="267"/>
                    <a:pt x="170" y="251"/>
                    <a:pt x="207" y="234"/>
                  </a:cubicBezTo>
                  <a:cubicBezTo>
                    <a:pt x="224" y="214"/>
                    <a:pt x="240" y="181"/>
                    <a:pt x="240" y="148"/>
                  </a:cubicBezTo>
                  <a:cubicBezTo>
                    <a:pt x="240" y="110"/>
                    <a:pt x="240" y="78"/>
                    <a:pt x="224" y="45"/>
                  </a:cubicBezTo>
                  <a:cubicBezTo>
                    <a:pt x="207" y="28"/>
                    <a:pt x="191" y="28"/>
                    <a:pt x="170" y="7"/>
                  </a:cubicBezTo>
                  <a:lnTo>
                    <a:pt x="137" y="7"/>
                  </a:lnTo>
                  <a:cubicBezTo>
                    <a:pt x="132" y="3"/>
                    <a:pt x="12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0" name="Google Shape;20040;p53"/>
            <p:cNvSpPr/>
            <p:nvPr/>
          </p:nvSpPr>
          <p:spPr>
            <a:xfrm>
              <a:off x="4149325" y="244867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13" y="0"/>
                  </a:moveTo>
                  <a:cubicBezTo>
                    <a:pt x="72" y="0"/>
                    <a:pt x="32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7" y="256"/>
                    <a:pt x="108" y="258"/>
                    <a:pt x="119" y="258"/>
                  </a:cubicBezTo>
                  <a:cubicBezTo>
                    <a:pt x="164" y="258"/>
                    <a:pt x="210" y="226"/>
                    <a:pt x="223" y="186"/>
                  </a:cubicBezTo>
                  <a:cubicBezTo>
                    <a:pt x="244" y="116"/>
                    <a:pt x="223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1" name="Google Shape;20041;p53"/>
            <p:cNvSpPr/>
            <p:nvPr/>
          </p:nvSpPr>
          <p:spPr>
            <a:xfrm>
              <a:off x="4147675" y="234275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20" y="0"/>
                  </a:moveTo>
                  <a:cubicBezTo>
                    <a:pt x="115" y="0"/>
                    <a:pt x="109" y="2"/>
                    <a:pt x="104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0" y="181"/>
                    <a:pt x="17" y="214"/>
                    <a:pt x="50" y="230"/>
                  </a:cubicBezTo>
                  <a:cubicBezTo>
                    <a:pt x="66" y="247"/>
                    <a:pt x="104" y="263"/>
                    <a:pt x="137" y="263"/>
                  </a:cubicBezTo>
                  <a:cubicBezTo>
                    <a:pt x="186" y="247"/>
                    <a:pt x="223" y="181"/>
                    <a:pt x="223" y="111"/>
                  </a:cubicBezTo>
                  <a:cubicBezTo>
                    <a:pt x="223" y="78"/>
                    <a:pt x="207" y="41"/>
                    <a:pt x="169" y="24"/>
                  </a:cubicBezTo>
                  <a:lnTo>
                    <a:pt x="153" y="8"/>
                  </a:ln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2" name="Google Shape;20042;p53"/>
            <p:cNvSpPr/>
            <p:nvPr/>
          </p:nvSpPr>
          <p:spPr>
            <a:xfrm>
              <a:off x="4154075" y="2357175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28" y="1"/>
                  </a:moveTo>
                  <a:cubicBezTo>
                    <a:pt x="120" y="1"/>
                    <a:pt x="111" y="6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14" y="213"/>
                    <a:pt x="57" y="258"/>
                    <a:pt x="111" y="258"/>
                  </a:cubicBezTo>
                  <a:cubicBezTo>
                    <a:pt x="119" y="258"/>
                    <a:pt x="128" y="257"/>
                    <a:pt x="136" y="255"/>
                  </a:cubicBezTo>
                  <a:cubicBezTo>
                    <a:pt x="157" y="255"/>
                    <a:pt x="190" y="239"/>
                    <a:pt x="206" y="202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3"/>
                  </a:cubicBezTo>
                  <a:cubicBezTo>
                    <a:pt x="173" y="16"/>
                    <a:pt x="157" y="16"/>
                    <a:pt x="157" y="16"/>
                  </a:cubicBezTo>
                  <a:cubicBezTo>
                    <a:pt x="146" y="6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3" name="Google Shape;20043;p53"/>
            <p:cNvSpPr/>
            <p:nvPr/>
          </p:nvSpPr>
          <p:spPr>
            <a:xfrm>
              <a:off x="4152300" y="237250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55" y="22"/>
                    <a:pt x="1" y="88"/>
                    <a:pt x="22" y="158"/>
                  </a:cubicBezTo>
                  <a:cubicBezTo>
                    <a:pt x="22" y="191"/>
                    <a:pt x="38" y="228"/>
                    <a:pt x="55" y="244"/>
                  </a:cubicBezTo>
                  <a:cubicBezTo>
                    <a:pt x="78" y="256"/>
                    <a:pt x="93" y="268"/>
                    <a:pt x="113" y="268"/>
                  </a:cubicBezTo>
                  <a:cubicBezTo>
                    <a:pt x="121" y="268"/>
                    <a:pt x="130" y="266"/>
                    <a:pt x="141" y="261"/>
                  </a:cubicBezTo>
                  <a:cubicBezTo>
                    <a:pt x="174" y="261"/>
                    <a:pt x="191" y="244"/>
                    <a:pt x="207" y="207"/>
                  </a:cubicBezTo>
                  <a:cubicBezTo>
                    <a:pt x="228" y="191"/>
                    <a:pt x="244" y="158"/>
                    <a:pt x="228" y="125"/>
                  </a:cubicBezTo>
                  <a:cubicBezTo>
                    <a:pt x="228" y="88"/>
                    <a:pt x="207" y="55"/>
                    <a:pt x="191" y="38"/>
                  </a:cubicBezTo>
                  <a:cubicBezTo>
                    <a:pt x="174" y="22"/>
                    <a:pt x="174" y="22"/>
                    <a:pt x="158" y="22"/>
                  </a:cubicBez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4" name="Google Shape;20044;p53"/>
            <p:cNvSpPr/>
            <p:nvPr/>
          </p:nvSpPr>
          <p:spPr>
            <a:xfrm>
              <a:off x="4148500" y="24180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6" y="0"/>
                  </a:moveTo>
                  <a:cubicBezTo>
                    <a:pt x="104" y="0"/>
                    <a:pt x="87" y="0"/>
                    <a:pt x="50" y="33"/>
                  </a:cubicBezTo>
                  <a:cubicBezTo>
                    <a:pt x="17" y="70"/>
                    <a:pt x="0" y="157"/>
                    <a:pt x="33" y="206"/>
                  </a:cubicBezTo>
                  <a:cubicBezTo>
                    <a:pt x="71" y="239"/>
                    <a:pt x="87" y="260"/>
                    <a:pt x="120" y="260"/>
                  </a:cubicBezTo>
                  <a:cubicBezTo>
                    <a:pt x="136" y="260"/>
                    <a:pt x="174" y="260"/>
                    <a:pt x="190" y="223"/>
                  </a:cubicBezTo>
                  <a:cubicBezTo>
                    <a:pt x="240" y="190"/>
                    <a:pt x="256" y="103"/>
                    <a:pt x="207" y="54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5" name="Google Shape;20045;p53"/>
            <p:cNvSpPr/>
            <p:nvPr/>
          </p:nvSpPr>
          <p:spPr>
            <a:xfrm>
              <a:off x="4209925" y="24374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0"/>
                  </a:moveTo>
                  <a:cubicBezTo>
                    <a:pt x="67" y="0"/>
                    <a:pt x="50" y="17"/>
                    <a:pt x="34" y="33"/>
                  </a:cubicBezTo>
                  <a:cubicBezTo>
                    <a:pt x="17" y="66"/>
                    <a:pt x="1" y="103"/>
                    <a:pt x="1" y="153"/>
                  </a:cubicBezTo>
                  <a:cubicBezTo>
                    <a:pt x="17" y="186"/>
                    <a:pt x="17" y="223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66"/>
                    <a:pt x="190" y="33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6" name="Google Shape;20046;p53"/>
            <p:cNvSpPr/>
            <p:nvPr/>
          </p:nvSpPr>
          <p:spPr>
            <a:xfrm>
              <a:off x="4114600" y="2442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49" y="1"/>
                    <a:pt x="0" y="71"/>
                    <a:pt x="17" y="141"/>
                  </a:cubicBezTo>
                  <a:cubicBezTo>
                    <a:pt x="17" y="174"/>
                    <a:pt x="33" y="207"/>
                    <a:pt x="66" y="228"/>
                  </a:cubicBezTo>
                  <a:cubicBezTo>
                    <a:pt x="87" y="261"/>
                    <a:pt x="120" y="261"/>
                    <a:pt x="136" y="261"/>
                  </a:cubicBezTo>
                  <a:cubicBezTo>
                    <a:pt x="206" y="244"/>
                    <a:pt x="239" y="174"/>
                    <a:pt x="239" y="104"/>
                  </a:cubicBezTo>
                  <a:cubicBezTo>
                    <a:pt x="223" y="71"/>
                    <a:pt x="223" y="38"/>
                    <a:pt x="190" y="22"/>
                  </a:cubicBezTo>
                  <a:lnTo>
                    <a:pt x="1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7" name="Google Shape;20047;p53"/>
            <p:cNvSpPr/>
            <p:nvPr/>
          </p:nvSpPr>
          <p:spPr>
            <a:xfrm>
              <a:off x="3876600" y="2266875"/>
              <a:ext cx="5675" cy="6675"/>
            </a:xfrm>
            <a:custGeom>
              <a:avLst/>
              <a:gdLst/>
              <a:ahLst/>
              <a:cxnLst/>
              <a:rect l="l" t="t" r="r" b="b"/>
              <a:pathLst>
                <a:path w="227" h="267" extrusionOk="0">
                  <a:moveTo>
                    <a:pt x="103" y="0"/>
                  </a:moveTo>
                  <a:cubicBezTo>
                    <a:pt x="70" y="21"/>
                    <a:pt x="37" y="37"/>
                    <a:pt x="21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21" y="227"/>
                    <a:pt x="54" y="243"/>
                  </a:cubicBezTo>
                  <a:cubicBezTo>
                    <a:pt x="65" y="255"/>
                    <a:pt x="85" y="267"/>
                    <a:pt x="109" y="267"/>
                  </a:cubicBezTo>
                  <a:cubicBezTo>
                    <a:pt x="119" y="267"/>
                    <a:pt x="130" y="265"/>
                    <a:pt x="140" y="260"/>
                  </a:cubicBezTo>
                  <a:cubicBezTo>
                    <a:pt x="190" y="260"/>
                    <a:pt x="227" y="190"/>
                    <a:pt x="227" y="124"/>
                  </a:cubicBezTo>
                  <a:cubicBezTo>
                    <a:pt x="227" y="87"/>
                    <a:pt x="206" y="54"/>
                    <a:pt x="173" y="37"/>
                  </a:cubicBezTo>
                  <a:cubicBezTo>
                    <a:pt x="173" y="21"/>
                    <a:pt x="157" y="21"/>
                    <a:pt x="157" y="21"/>
                  </a:cubicBezTo>
                  <a:cubicBezTo>
                    <a:pt x="140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8" name="Google Shape;20048;p53"/>
            <p:cNvSpPr/>
            <p:nvPr/>
          </p:nvSpPr>
          <p:spPr>
            <a:xfrm>
              <a:off x="3803625" y="22338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70" y="1"/>
                    <a:pt x="33" y="17"/>
                    <a:pt x="17" y="50"/>
                  </a:cubicBezTo>
                  <a:cubicBezTo>
                    <a:pt x="0" y="67"/>
                    <a:pt x="0" y="104"/>
                    <a:pt x="0" y="137"/>
                  </a:cubicBezTo>
                  <a:cubicBezTo>
                    <a:pt x="0" y="170"/>
                    <a:pt x="17" y="207"/>
                    <a:pt x="54" y="223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06" y="67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9" name="Google Shape;20049;p53"/>
            <p:cNvSpPr/>
            <p:nvPr/>
          </p:nvSpPr>
          <p:spPr>
            <a:xfrm>
              <a:off x="3915750" y="2196875"/>
              <a:ext cx="6025" cy="6700"/>
            </a:xfrm>
            <a:custGeom>
              <a:avLst/>
              <a:gdLst/>
              <a:ahLst/>
              <a:cxnLst/>
              <a:rect l="l" t="t" r="r" b="b"/>
              <a:pathLst>
                <a:path w="241" h="268" extrusionOk="0">
                  <a:moveTo>
                    <a:pt x="104" y="1"/>
                  </a:moveTo>
                  <a:cubicBezTo>
                    <a:pt x="67" y="17"/>
                    <a:pt x="50" y="38"/>
                    <a:pt x="34" y="54"/>
                  </a:cubicBezTo>
                  <a:cubicBezTo>
                    <a:pt x="17" y="87"/>
                    <a:pt x="1" y="120"/>
                    <a:pt x="17" y="157"/>
                  </a:cubicBezTo>
                  <a:cubicBezTo>
                    <a:pt x="17" y="190"/>
                    <a:pt x="34" y="223"/>
                    <a:pt x="50" y="244"/>
                  </a:cubicBezTo>
                  <a:cubicBezTo>
                    <a:pt x="74" y="255"/>
                    <a:pt x="91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207" y="260"/>
                    <a:pt x="240" y="190"/>
                    <a:pt x="224" y="120"/>
                  </a:cubicBezTo>
                  <a:cubicBezTo>
                    <a:pt x="224" y="87"/>
                    <a:pt x="207" y="54"/>
                    <a:pt x="186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0" name="Google Shape;20050;p53"/>
            <p:cNvSpPr/>
            <p:nvPr/>
          </p:nvSpPr>
          <p:spPr>
            <a:xfrm>
              <a:off x="3842675" y="2317975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38" y="17"/>
                    <a:pt x="1" y="88"/>
                    <a:pt x="17" y="158"/>
                  </a:cubicBezTo>
                  <a:cubicBezTo>
                    <a:pt x="17" y="191"/>
                    <a:pt x="38" y="224"/>
                    <a:pt x="54" y="244"/>
                  </a:cubicBezTo>
                  <a:cubicBezTo>
                    <a:pt x="66" y="256"/>
                    <a:pt x="86" y="268"/>
                    <a:pt x="110" y="268"/>
                  </a:cubicBezTo>
                  <a:cubicBezTo>
                    <a:pt x="120" y="268"/>
                    <a:pt x="130" y="266"/>
                    <a:pt x="141" y="261"/>
                  </a:cubicBezTo>
                  <a:cubicBezTo>
                    <a:pt x="190" y="261"/>
                    <a:pt x="244" y="191"/>
                    <a:pt x="223" y="121"/>
                  </a:cubicBezTo>
                  <a:cubicBezTo>
                    <a:pt x="223" y="88"/>
                    <a:pt x="207" y="55"/>
                    <a:pt x="190" y="38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1" name="Google Shape;20051;p53"/>
            <p:cNvSpPr/>
            <p:nvPr/>
          </p:nvSpPr>
          <p:spPr>
            <a:xfrm>
              <a:off x="4055325" y="22344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28" y="0"/>
                  </a:moveTo>
                  <a:cubicBezTo>
                    <a:pt x="120" y="0"/>
                    <a:pt x="112" y="4"/>
                    <a:pt x="103" y="13"/>
                  </a:cubicBezTo>
                  <a:cubicBezTo>
                    <a:pt x="66" y="13"/>
                    <a:pt x="50" y="29"/>
                    <a:pt x="33" y="62"/>
                  </a:cubicBezTo>
                  <a:cubicBezTo>
                    <a:pt x="17" y="83"/>
                    <a:pt x="0" y="116"/>
                    <a:pt x="17" y="149"/>
                  </a:cubicBezTo>
                  <a:cubicBezTo>
                    <a:pt x="17" y="186"/>
                    <a:pt x="33" y="219"/>
                    <a:pt x="50" y="235"/>
                  </a:cubicBezTo>
                  <a:cubicBezTo>
                    <a:pt x="87" y="252"/>
                    <a:pt x="103" y="268"/>
                    <a:pt x="136" y="268"/>
                  </a:cubicBezTo>
                  <a:cubicBezTo>
                    <a:pt x="206" y="252"/>
                    <a:pt x="239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69" y="29"/>
                    <a:pt x="169" y="13"/>
                    <a:pt x="153" y="13"/>
                  </a:cubicBezTo>
                  <a:cubicBezTo>
                    <a:pt x="145" y="4"/>
                    <a:pt x="136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2" name="Google Shape;20052;p53"/>
            <p:cNvSpPr/>
            <p:nvPr/>
          </p:nvSpPr>
          <p:spPr>
            <a:xfrm>
              <a:off x="3982250" y="22012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70" y="1"/>
                    <a:pt x="54" y="17"/>
                    <a:pt x="37" y="50"/>
                  </a:cubicBezTo>
                  <a:cubicBezTo>
                    <a:pt x="21" y="87"/>
                    <a:pt x="0" y="120"/>
                    <a:pt x="21" y="153"/>
                  </a:cubicBezTo>
                  <a:cubicBezTo>
                    <a:pt x="21" y="190"/>
                    <a:pt x="37" y="207"/>
                    <a:pt x="54" y="240"/>
                  </a:cubicBezTo>
                  <a:cubicBezTo>
                    <a:pt x="70" y="256"/>
                    <a:pt x="103" y="256"/>
                    <a:pt x="140" y="256"/>
                  </a:cubicBezTo>
                  <a:cubicBezTo>
                    <a:pt x="190" y="240"/>
                    <a:pt x="243" y="174"/>
                    <a:pt x="227" y="104"/>
                  </a:cubicBezTo>
                  <a:cubicBezTo>
                    <a:pt x="227" y="71"/>
                    <a:pt x="206" y="34"/>
                    <a:pt x="190" y="17"/>
                  </a:cubicBezTo>
                  <a:cubicBezTo>
                    <a:pt x="173" y="17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3" name="Google Shape;20053;p53"/>
            <p:cNvSpPr/>
            <p:nvPr/>
          </p:nvSpPr>
          <p:spPr>
            <a:xfrm>
              <a:off x="4142525" y="24348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0"/>
                    <a:pt x="0" y="66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23" y="66"/>
                    <a:pt x="206" y="33"/>
                    <a:pt x="169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4" name="Google Shape;20054;p53"/>
            <p:cNvSpPr/>
            <p:nvPr/>
          </p:nvSpPr>
          <p:spPr>
            <a:xfrm>
              <a:off x="4190975" y="2379000"/>
              <a:ext cx="5675" cy="6425"/>
            </a:xfrm>
            <a:custGeom>
              <a:avLst/>
              <a:gdLst/>
              <a:ahLst/>
              <a:cxnLst/>
              <a:rect l="l" t="t" r="r" b="b"/>
              <a:pathLst>
                <a:path w="227" h="257" extrusionOk="0">
                  <a:moveTo>
                    <a:pt x="87" y="1"/>
                  </a:moveTo>
                  <a:cubicBezTo>
                    <a:pt x="70" y="1"/>
                    <a:pt x="37" y="17"/>
                    <a:pt x="21" y="50"/>
                  </a:cubicBezTo>
                  <a:cubicBezTo>
                    <a:pt x="0" y="71"/>
                    <a:pt x="0" y="104"/>
                    <a:pt x="0" y="137"/>
                  </a:cubicBezTo>
                  <a:cubicBezTo>
                    <a:pt x="0" y="174"/>
                    <a:pt x="21" y="207"/>
                    <a:pt x="54" y="223"/>
                  </a:cubicBezTo>
                  <a:cubicBezTo>
                    <a:pt x="70" y="256"/>
                    <a:pt x="103" y="256"/>
                    <a:pt x="124" y="256"/>
                  </a:cubicBezTo>
                  <a:cubicBezTo>
                    <a:pt x="190" y="240"/>
                    <a:pt x="227" y="174"/>
                    <a:pt x="227" y="104"/>
                  </a:cubicBezTo>
                  <a:cubicBezTo>
                    <a:pt x="206" y="71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5" name="Google Shape;20055;p53"/>
            <p:cNvSpPr/>
            <p:nvPr/>
          </p:nvSpPr>
          <p:spPr>
            <a:xfrm>
              <a:off x="4200850" y="2469900"/>
              <a:ext cx="3550" cy="3125"/>
            </a:xfrm>
            <a:custGeom>
              <a:avLst/>
              <a:gdLst/>
              <a:ahLst/>
              <a:cxnLst/>
              <a:rect l="l" t="t" r="r" b="b"/>
              <a:pathLst>
                <a:path w="142" h="125" extrusionOk="0">
                  <a:moveTo>
                    <a:pt x="112" y="1"/>
                  </a:moveTo>
                  <a:cubicBezTo>
                    <a:pt x="64" y="1"/>
                    <a:pt x="14" y="31"/>
                    <a:pt x="1" y="75"/>
                  </a:cubicBezTo>
                  <a:lnTo>
                    <a:pt x="1" y="125"/>
                  </a:lnTo>
                  <a:cubicBezTo>
                    <a:pt x="54" y="92"/>
                    <a:pt x="87" y="59"/>
                    <a:pt x="141" y="5"/>
                  </a:cubicBezTo>
                  <a:cubicBezTo>
                    <a:pt x="132" y="2"/>
                    <a:pt x="122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6" name="Google Shape;20056;p53"/>
            <p:cNvSpPr/>
            <p:nvPr/>
          </p:nvSpPr>
          <p:spPr>
            <a:xfrm>
              <a:off x="4145925" y="22652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50" y="17"/>
                    <a:pt x="0" y="66"/>
                    <a:pt x="17" y="153"/>
                  </a:cubicBezTo>
                  <a:cubicBezTo>
                    <a:pt x="17" y="190"/>
                    <a:pt x="33" y="206"/>
                    <a:pt x="70" y="239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174" y="256"/>
                    <a:pt x="207" y="239"/>
                    <a:pt x="223" y="206"/>
                  </a:cubicBezTo>
                  <a:cubicBezTo>
                    <a:pt x="239" y="169"/>
                    <a:pt x="239" y="136"/>
                    <a:pt x="239" y="103"/>
                  </a:cubicBezTo>
                  <a:cubicBezTo>
                    <a:pt x="223" y="66"/>
                    <a:pt x="223" y="50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7" name="Google Shape;20057;p53"/>
            <p:cNvSpPr/>
            <p:nvPr/>
          </p:nvSpPr>
          <p:spPr>
            <a:xfrm>
              <a:off x="4172925" y="24765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54" y="17"/>
                    <a:pt x="1" y="88"/>
                    <a:pt x="21" y="154"/>
                  </a:cubicBezTo>
                  <a:cubicBezTo>
                    <a:pt x="21" y="191"/>
                    <a:pt x="38" y="224"/>
                    <a:pt x="71" y="240"/>
                  </a:cubicBezTo>
                  <a:cubicBezTo>
                    <a:pt x="87" y="257"/>
                    <a:pt x="124" y="257"/>
                    <a:pt x="141" y="257"/>
                  </a:cubicBezTo>
                  <a:cubicBezTo>
                    <a:pt x="174" y="257"/>
                    <a:pt x="190" y="240"/>
                    <a:pt x="207" y="207"/>
                  </a:cubicBezTo>
                  <a:cubicBezTo>
                    <a:pt x="227" y="170"/>
                    <a:pt x="244" y="137"/>
                    <a:pt x="244" y="104"/>
                  </a:cubicBezTo>
                  <a:cubicBezTo>
                    <a:pt x="227" y="67"/>
                    <a:pt x="207" y="50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8" name="Google Shape;20058;p53"/>
            <p:cNvSpPr/>
            <p:nvPr/>
          </p:nvSpPr>
          <p:spPr>
            <a:xfrm>
              <a:off x="4169525" y="24472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4" y="21"/>
                    <a:pt x="1" y="70"/>
                    <a:pt x="17" y="157"/>
                  </a:cubicBezTo>
                  <a:cubicBezTo>
                    <a:pt x="17" y="190"/>
                    <a:pt x="33" y="206"/>
                    <a:pt x="54" y="227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43"/>
                    <a:pt x="240" y="173"/>
                    <a:pt x="240" y="103"/>
                  </a:cubicBezTo>
                  <a:cubicBezTo>
                    <a:pt x="223" y="70"/>
                    <a:pt x="207" y="37"/>
                    <a:pt x="190" y="21"/>
                  </a:cubicBezTo>
                  <a:cubicBezTo>
                    <a:pt x="190" y="21"/>
                    <a:pt x="174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9" name="Google Shape;20059;p53"/>
            <p:cNvSpPr/>
            <p:nvPr/>
          </p:nvSpPr>
          <p:spPr>
            <a:xfrm>
              <a:off x="4167775" y="235217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3" y="1"/>
                  </a:moveTo>
                  <a:cubicBezTo>
                    <a:pt x="117" y="1"/>
                    <a:pt x="110" y="3"/>
                    <a:pt x="103" y="10"/>
                  </a:cubicBezTo>
                  <a:cubicBezTo>
                    <a:pt x="38" y="10"/>
                    <a:pt x="0" y="76"/>
                    <a:pt x="0" y="146"/>
                  </a:cubicBezTo>
                  <a:cubicBezTo>
                    <a:pt x="21" y="179"/>
                    <a:pt x="38" y="216"/>
                    <a:pt x="54" y="233"/>
                  </a:cubicBezTo>
                  <a:cubicBezTo>
                    <a:pt x="71" y="249"/>
                    <a:pt x="103" y="266"/>
                    <a:pt x="141" y="266"/>
                  </a:cubicBezTo>
                  <a:cubicBezTo>
                    <a:pt x="190" y="249"/>
                    <a:pt x="244" y="179"/>
                    <a:pt x="227" y="113"/>
                  </a:cubicBezTo>
                  <a:cubicBezTo>
                    <a:pt x="227" y="76"/>
                    <a:pt x="207" y="43"/>
                    <a:pt x="190" y="27"/>
                  </a:cubicBezTo>
                  <a:cubicBezTo>
                    <a:pt x="174" y="27"/>
                    <a:pt x="174" y="10"/>
                    <a:pt x="157" y="10"/>
                  </a:cubicBezTo>
                  <a:cubicBezTo>
                    <a:pt x="146" y="10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0" name="Google Shape;20060;p53"/>
            <p:cNvSpPr/>
            <p:nvPr/>
          </p:nvSpPr>
          <p:spPr>
            <a:xfrm>
              <a:off x="4179425" y="24127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1" y="0"/>
                  </a:moveTo>
                  <a:cubicBezTo>
                    <a:pt x="92" y="0"/>
                    <a:pt x="76" y="12"/>
                    <a:pt x="50" y="24"/>
                  </a:cubicBezTo>
                  <a:cubicBezTo>
                    <a:pt x="17" y="77"/>
                    <a:pt x="0" y="164"/>
                    <a:pt x="33" y="213"/>
                  </a:cubicBezTo>
                  <a:cubicBezTo>
                    <a:pt x="50" y="246"/>
                    <a:pt x="87" y="267"/>
                    <a:pt x="120" y="267"/>
                  </a:cubicBezTo>
                  <a:cubicBezTo>
                    <a:pt x="136" y="267"/>
                    <a:pt x="173" y="246"/>
                    <a:pt x="190" y="230"/>
                  </a:cubicBezTo>
                  <a:cubicBezTo>
                    <a:pt x="223" y="213"/>
                    <a:pt x="239" y="180"/>
                    <a:pt x="239" y="143"/>
                  </a:cubicBezTo>
                  <a:cubicBezTo>
                    <a:pt x="239" y="110"/>
                    <a:pt x="239" y="77"/>
                    <a:pt x="206" y="40"/>
                  </a:cubicBezTo>
                  <a:cubicBezTo>
                    <a:pt x="206" y="24"/>
                    <a:pt x="190" y="24"/>
                    <a:pt x="173" y="7"/>
                  </a:cubicBezTo>
                  <a:lnTo>
                    <a:pt x="136" y="7"/>
                  </a:lnTo>
                  <a:cubicBezTo>
                    <a:pt x="127" y="2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1" name="Google Shape;20061;p53"/>
            <p:cNvSpPr/>
            <p:nvPr/>
          </p:nvSpPr>
          <p:spPr>
            <a:xfrm>
              <a:off x="4178075" y="23852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04" y="1"/>
                  </a:moveTo>
                  <a:cubicBezTo>
                    <a:pt x="86" y="1"/>
                    <a:pt x="66" y="13"/>
                    <a:pt x="54" y="28"/>
                  </a:cubicBezTo>
                  <a:cubicBezTo>
                    <a:pt x="21" y="44"/>
                    <a:pt x="21" y="77"/>
                    <a:pt x="1" y="110"/>
                  </a:cubicBezTo>
                  <a:cubicBezTo>
                    <a:pt x="1" y="148"/>
                    <a:pt x="21" y="181"/>
                    <a:pt x="38" y="213"/>
                  </a:cubicBezTo>
                  <a:cubicBezTo>
                    <a:pt x="57" y="245"/>
                    <a:pt x="89" y="264"/>
                    <a:pt x="123" y="264"/>
                  </a:cubicBezTo>
                  <a:cubicBezTo>
                    <a:pt x="146" y="264"/>
                    <a:pt x="170" y="254"/>
                    <a:pt x="190" y="234"/>
                  </a:cubicBezTo>
                  <a:cubicBezTo>
                    <a:pt x="244" y="181"/>
                    <a:pt x="244" y="110"/>
                    <a:pt x="207" y="44"/>
                  </a:cubicBezTo>
                  <a:cubicBezTo>
                    <a:pt x="190" y="28"/>
                    <a:pt x="174" y="28"/>
                    <a:pt x="157" y="7"/>
                  </a:cubicBezTo>
                  <a:lnTo>
                    <a:pt x="124" y="7"/>
                  </a:lnTo>
                  <a:cubicBezTo>
                    <a:pt x="119" y="3"/>
                    <a:pt x="112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2" name="Google Shape;20062;p53"/>
            <p:cNvSpPr/>
            <p:nvPr/>
          </p:nvSpPr>
          <p:spPr>
            <a:xfrm>
              <a:off x="4181175" y="2318925"/>
              <a:ext cx="6425" cy="6400"/>
            </a:xfrm>
            <a:custGeom>
              <a:avLst/>
              <a:gdLst/>
              <a:ahLst/>
              <a:cxnLst/>
              <a:rect l="l" t="t" r="r" b="b"/>
              <a:pathLst>
                <a:path w="257" h="256" extrusionOk="0">
                  <a:moveTo>
                    <a:pt x="136" y="0"/>
                  </a:moveTo>
                  <a:cubicBezTo>
                    <a:pt x="120" y="0"/>
                    <a:pt x="83" y="0"/>
                    <a:pt x="66" y="33"/>
                  </a:cubicBezTo>
                  <a:cubicBezTo>
                    <a:pt x="17" y="66"/>
                    <a:pt x="0" y="153"/>
                    <a:pt x="50" y="206"/>
                  </a:cubicBezTo>
                  <a:cubicBezTo>
                    <a:pt x="66" y="239"/>
                    <a:pt x="83" y="256"/>
                    <a:pt x="120" y="256"/>
                  </a:cubicBezTo>
                  <a:cubicBezTo>
                    <a:pt x="153" y="256"/>
                    <a:pt x="169" y="256"/>
                    <a:pt x="207" y="223"/>
                  </a:cubicBezTo>
                  <a:cubicBezTo>
                    <a:pt x="240" y="186"/>
                    <a:pt x="256" y="103"/>
                    <a:pt x="223" y="50"/>
                  </a:cubicBezTo>
                  <a:cubicBezTo>
                    <a:pt x="207" y="33"/>
                    <a:pt x="186" y="17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3" name="Google Shape;20063;p53"/>
            <p:cNvSpPr/>
            <p:nvPr/>
          </p:nvSpPr>
          <p:spPr>
            <a:xfrm>
              <a:off x="4180250" y="23653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3" y="0"/>
                  </a:moveTo>
                  <a:cubicBezTo>
                    <a:pt x="54" y="17"/>
                    <a:pt x="0" y="83"/>
                    <a:pt x="17" y="153"/>
                  </a:cubicBezTo>
                  <a:cubicBezTo>
                    <a:pt x="17" y="186"/>
                    <a:pt x="37" y="223"/>
                    <a:pt x="70" y="240"/>
                  </a:cubicBezTo>
                  <a:cubicBezTo>
                    <a:pt x="82" y="251"/>
                    <a:pt x="102" y="263"/>
                    <a:pt x="120" y="263"/>
                  </a:cubicBezTo>
                  <a:cubicBezTo>
                    <a:pt x="127" y="263"/>
                    <a:pt x="134" y="261"/>
                    <a:pt x="140" y="256"/>
                  </a:cubicBezTo>
                  <a:cubicBezTo>
                    <a:pt x="206" y="256"/>
                    <a:pt x="244" y="186"/>
                    <a:pt x="244" y="120"/>
                  </a:cubicBezTo>
                  <a:cubicBezTo>
                    <a:pt x="223" y="83"/>
                    <a:pt x="223" y="50"/>
                    <a:pt x="190" y="33"/>
                  </a:cubicBezTo>
                  <a:cubicBezTo>
                    <a:pt x="190" y="17"/>
                    <a:pt x="173" y="17"/>
                    <a:pt x="173" y="17"/>
                  </a:cubicBezTo>
                  <a:cubicBezTo>
                    <a:pt x="157" y="0"/>
                    <a:pt x="14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4" name="Google Shape;20064;p53"/>
            <p:cNvSpPr/>
            <p:nvPr/>
          </p:nvSpPr>
          <p:spPr>
            <a:xfrm>
              <a:off x="4172525" y="2261300"/>
              <a:ext cx="3000" cy="6100"/>
            </a:xfrm>
            <a:custGeom>
              <a:avLst/>
              <a:gdLst/>
              <a:ahLst/>
              <a:cxnLst/>
              <a:rect l="l" t="t" r="r" b="b"/>
              <a:pathLst>
                <a:path w="120" h="244" extrusionOk="0">
                  <a:moveTo>
                    <a:pt x="37" y="0"/>
                  </a:moveTo>
                  <a:cubicBezTo>
                    <a:pt x="17" y="37"/>
                    <a:pt x="0" y="54"/>
                    <a:pt x="0" y="87"/>
                  </a:cubicBezTo>
                  <a:cubicBezTo>
                    <a:pt x="0" y="120"/>
                    <a:pt x="0" y="157"/>
                    <a:pt x="17" y="190"/>
                  </a:cubicBezTo>
                  <a:cubicBezTo>
                    <a:pt x="37" y="207"/>
                    <a:pt x="70" y="223"/>
                    <a:pt x="103" y="244"/>
                  </a:cubicBezTo>
                  <a:lnTo>
                    <a:pt x="120" y="244"/>
                  </a:lnTo>
                  <a:cubicBezTo>
                    <a:pt x="87" y="157"/>
                    <a:pt x="70" y="87"/>
                    <a:pt x="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5" name="Google Shape;20065;p53"/>
            <p:cNvSpPr/>
            <p:nvPr/>
          </p:nvSpPr>
          <p:spPr>
            <a:xfrm>
              <a:off x="4182000" y="23494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0" y="0"/>
                  </a:moveTo>
                  <a:cubicBezTo>
                    <a:pt x="76" y="0"/>
                    <a:pt x="41" y="33"/>
                    <a:pt x="17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5" y="257"/>
                    <a:pt x="104" y="258"/>
                    <a:pt x="114" y="258"/>
                  </a:cubicBezTo>
                  <a:cubicBezTo>
                    <a:pt x="159" y="258"/>
                    <a:pt x="209" y="226"/>
                    <a:pt x="223" y="167"/>
                  </a:cubicBezTo>
                  <a:cubicBezTo>
                    <a:pt x="256" y="118"/>
                    <a:pt x="223" y="31"/>
                    <a:pt x="174" y="15"/>
                  </a:cubicBezTo>
                  <a:cubicBezTo>
                    <a:pt x="154" y="5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6" name="Google Shape;20066;p53"/>
            <p:cNvSpPr/>
            <p:nvPr/>
          </p:nvSpPr>
          <p:spPr>
            <a:xfrm>
              <a:off x="4192725" y="24113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1" y="1"/>
                  </a:moveTo>
                  <a:cubicBezTo>
                    <a:pt x="69" y="1"/>
                    <a:pt x="29" y="34"/>
                    <a:pt x="17" y="82"/>
                  </a:cubicBezTo>
                  <a:cubicBezTo>
                    <a:pt x="0" y="152"/>
                    <a:pt x="17" y="238"/>
                    <a:pt x="87" y="255"/>
                  </a:cubicBezTo>
                  <a:cubicBezTo>
                    <a:pt x="98" y="255"/>
                    <a:pt x="109" y="262"/>
                    <a:pt x="120" y="262"/>
                  </a:cubicBezTo>
                  <a:cubicBezTo>
                    <a:pt x="125" y="262"/>
                    <a:pt x="131" y="260"/>
                    <a:pt x="136" y="255"/>
                  </a:cubicBezTo>
                  <a:cubicBezTo>
                    <a:pt x="173" y="255"/>
                    <a:pt x="206" y="222"/>
                    <a:pt x="223" y="185"/>
                  </a:cubicBezTo>
                  <a:cubicBezTo>
                    <a:pt x="239" y="135"/>
                    <a:pt x="223" y="82"/>
                    <a:pt x="206" y="49"/>
                  </a:cubicBezTo>
                  <a:cubicBezTo>
                    <a:pt x="190" y="32"/>
                    <a:pt x="173" y="16"/>
                    <a:pt x="157" y="16"/>
                  </a:cubicBezTo>
                  <a:cubicBezTo>
                    <a:pt x="142" y="6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7" name="Google Shape;20067;p53"/>
            <p:cNvSpPr/>
            <p:nvPr/>
          </p:nvSpPr>
          <p:spPr>
            <a:xfrm>
              <a:off x="4197050" y="2321900"/>
              <a:ext cx="850" cy="2200"/>
            </a:xfrm>
            <a:custGeom>
              <a:avLst/>
              <a:gdLst/>
              <a:ahLst/>
              <a:cxnLst/>
              <a:rect l="l" t="t" r="r" b="b"/>
              <a:pathLst>
                <a:path w="34" h="88" extrusionOk="0">
                  <a:moveTo>
                    <a:pt x="0" y="1"/>
                  </a:moveTo>
                  <a:lnTo>
                    <a:pt x="0" y="17"/>
                  </a:lnTo>
                  <a:cubicBezTo>
                    <a:pt x="0" y="34"/>
                    <a:pt x="17" y="67"/>
                    <a:pt x="33" y="87"/>
                  </a:cubicBezTo>
                  <a:cubicBezTo>
                    <a:pt x="17" y="67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8" name="Google Shape;20068;p53"/>
            <p:cNvSpPr/>
            <p:nvPr/>
          </p:nvSpPr>
          <p:spPr>
            <a:xfrm>
              <a:off x="4195300" y="23618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6" y="0"/>
                  </a:moveTo>
                  <a:cubicBezTo>
                    <a:pt x="103" y="0"/>
                    <a:pt x="70" y="0"/>
                    <a:pt x="54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5" y="237"/>
                    <a:pt x="85" y="256"/>
                    <a:pt x="118" y="256"/>
                  </a:cubicBezTo>
                  <a:cubicBezTo>
                    <a:pt x="142" y="256"/>
                    <a:pt x="167" y="246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9" name="Google Shape;20069;p53"/>
            <p:cNvSpPr/>
            <p:nvPr/>
          </p:nvSpPr>
          <p:spPr>
            <a:xfrm>
              <a:off x="4190150" y="2336125"/>
              <a:ext cx="6500" cy="6750"/>
            </a:xfrm>
            <a:custGeom>
              <a:avLst/>
              <a:gdLst/>
              <a:ahLst/>
              <a:cxnLst/>
              <a:rect l="l" t="t" r="r" b="b"/>
              <a:pathLst>
                <a:path w="260" h="270" extrusionOk="0">
                  <a:moveTo>
                    <a:pt x="129" y="0"/>
                  </a:moveTo>
                  <a:cubicBezTo>
                    <a:pt x="87" y="0"/>
                    <a:pt x="44" y="32"/>
                    <a:pt x="17" y="83"/>
                  </a:cubicBezTo>
                  <a:cubicBezTo>
                    <a:pt x="0" y="153"/>
                    <a:pt x="33" y="240"/>
                    <a:pt x="87" y="256"/>
                  </a:cubicBezTo>
                  <a:cubicBezTo>
                    <a:pt x="100" y="265"/>
                    <a:pt x="114" y="269"/>
                    <a:pt x="129" y="269"/>
                  </a:cubicBezTo>
                  <a:cubicBezTo>
                    <a:pt x="170" y="269"/>
                    <a:pt x="211" y="238"/>
                    <a:pt x="223" y="186"/>
                  </a:cubicBezTo>
                  <a:cubicBezTo>
                    <a:pt x="260" y="116"/>
                    <a:pt x="223" y="34"/>
                    <a:pt x="173" y="13"/>
                  </a:cubicBezTo>
                  <a:cubicBezTo>
                    <a:pt x="159" y="4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0" name="Google Shape;20070;p53"/>
            <p:cNvSpPr/>
            <p:nvPr/>
          </p:nvSpPr>
          <p:spPr>
            <a:xfrm>
              <a:off x="4178600" y="2288400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36" y="1"/>
                  </a:moveTo>
                  <a:cubicBezTo>
                    <a:pt x="103" y="1"/>
                    <a:pt x="66" y="17"/>
                    <a:pt x="50" y="34"/>
                  </a:cubicBezTo>
                  <a:cubicBezTo>
                    <a:pt x="0" y="87"/>
                    <a:pt x="0" y="153"/>
                    <a:pt x="33" y="223"/>
                  </a:cubicBezTo>
                  <a:cubicBezTo>
                    <a:pt x="50" y="240"/>
                    <a:pt x="83" y="256"/>
                    <a:pt x="103" y="273"/>
                  </a:cubicBezTo>
                  <a:cubicBezTo>
                    <a:pt x="136" y="273"/>
                    <a:pt x="169" y="256"/>
                    <a:pt x="186" y="240"/>
                  </a:cubicBezTo>
                  <a:cubicBezTo>
                    <a:pt x="206" y="223"/>
                    <a:pt x="223" y="190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186" y="34"/>
                    <a:pt x="169" y="17"/>
                    <a:pt x="153" y="17"/>
                  </a:cubicBezTo>
                  <a:cubicBezTo>
                    <a:pt x="153" y="17"/>
                    <a:pt x="136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1" name="Google Shape;20071;p53"/>
            <p:cNvSpPr/>
            <p:nvPr/>
          </p:nvSpPr>
          <p:spPr>
            <a:xfrm>
              <a:off x="4175100" y="23354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1" y="1"/>
                  </a:moveTo>
                  <a:cubicBezTo>
                    <a:pt x="115" y="1"/>
                    <a:pt x="109" y="2"/>
                    <a:pt x="103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17" y="181"/>
                    <a:pt x="37" y="214"/>
                    <a:pt x="54" y="231"/>
                  </a:cubicBezTo>
                  <a:cubicBezTo>
                    <a:pt x="70" y="247"/>
                    <a:pt x="103" y="268"/>
                    <a:pt x="140" y="268"/>
                  </a:cubicBezTo>
                  <a:cubicBezTo>
                    <a:pt x="190" y="247"/>
                    <a:pt x="243" y="181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73" y="24"/>
                    <a:pt x="173" y="8"/>
                    <a:pt x="157" y="8"/>
                  </a:cubicBez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2" name="Google Shape;20072;p53"/>
            <p:cNvSpPr/>
            <p:nvPr/>
          </p:nvSpPr>
          <p:spPr>
            <a:xfrm>
              <a:off x="4186750" y="2302950"/>
              <a:ext cx="4750" cy="6675"/>
            </a:xfrm>
            <a:custGeom>
              <a:avLst/>
              <a:gdLst/>
              <a:ahLst/>
              <a:cxnLst/>
              <a:rect l="l" t="t" r="r" b="b"/>
              <a:pathLst>
                <a:path w="190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0" y="190"/>
                    <a:pt x="17" y="227"/>
                    <a:pt x="50" y="243"/>
                  </a:cubicBezTo>
                  <a:cubicBezTo>
                    <a:pt x="61" y="255"/>
                    <a:pt x="83" y="267"/>
                    <a:pt x="107" y="267"/>
                  </a:cubicBezTo>
                  <a:cubicBezTo>
                    <a:pt x="116" y="267"/>
                    <a:pt x="126" y="265"/>
                    <a:pt x="136" y="260"/>
                  </a:cubicBezTo>
                  <a:cubicBezTo>
                    <a:pt x="153" y="260"/>
                    <a:pt x="169" y="243"/>
                    <a:pt x="190" y="227"/>
                  </a:cubicBezTo>
                  <a:cubicBezTo>
                    <a:pt x="169" y="157"/>
                    <a:pt x="136" y="87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3" name="Google Shape;20073;p53"/>
            <p:cNvSpPr/>
            <p:nvPr/>
          </p:nvSpPr>
          <p:spPr>
            <a:xfrm>
              <a:off x="4128700" y="22678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17"/>
                    <a:pt x="38" y="33"/>
                    <a:pt x="17" y="50"/>
                  </a:cubicBezTo>
                  <a:cubicBezTo>
                    <a:pt x="1" y="87"/>
                    <a:pt x="1" y="120"/>
                    <a:pt x="1" y="153"/>
                  </a:cubicBezTo>
                  <a:cubicBezTo>
                    <a:pt x="1" y="190"/>
                    <a:pt x="17" y="223"/>
                    <a:pt x="38" y="239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1" y="256"/>
                    <a:pt x="223" y="190"/>
                    <a:pt x="223" y="120"/>
                  </a:cubicBezTo>
                  <a:cubicBezTo>
                    <a:pt x="207" y="87"/>
                    <a:pt x="191" y="50"/>
                    <a:pt x="174" y="33"/>
                  </a:cubicBezTo>
                  <a:cubicBezTo>
                    <a:pt x="174" y="17"/>
                    <a:pt x="158" y="17"/>
                    <a:pt x="158" y="17"/>
                  </a:cubicBezTo>
                  <a:cubicBezTo>
                    <a:pt x="141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4" name="Google Shape;20074;p53"/>
            <p:cNvSpPr/>
            <p:nvPr/>
          </p:nvSpPr>
          <p:spPr>
            <a:xfrm>
              <a:off x="3796300" y="2343850"/>
              <a:ext cx="4350" cy="6600"/>
            </a:xfrm>
            <a:custGeom>
              <a:avLst/>
              <a:gdLst/>
              <a:ahLst/>
              <a:cxnLst/>
              <a:rect l="l" t="t" r="r" b="b"/>
              <a:pathLst>
                <a:path w="174" h="264" extrusionOk="0">
                  <a:moveTo>
                    <a:pt x="52" y="1"/>
                  </a:moveTo>
                  <a:cubicBezTo>
                    <a:pt x="37" y="1"/>
                    <a:pt x="19" y="5"/>
                    <a:pt x="0" y="13"/>
                  </a:cubicBezTo>
                  <a:lnTo>
                    <a:pt x="0" y="256"/>
                  </a:lnTo>
                  <a:lnTo>
                    <a:pt x="17" y="256"/>
                  </a:lnTo>
                  <a:cubicBezTo>
                    <a:pt x="31" y="256"/>
                    <a:pt x="43" y="264"/>
                    <a:pt x="54" y="264"/>
                  </a:cubicBezTo>
                  <a:cubicBezTo>
                    <a:pt x="60" y="264"/>
                    <a:pt x="65" y="262"/>
                    <a:pt x="71" y="256"/>
                  </a:cubicBezTo>
                  <a:cubicBezTo>
                    <a:pt x="104" y="256"/>
                    <a:pt x="141" y="219"/>
                    <a:pt x="157" y="186"/>
                  </a:cubicBezTo>
                  <a:cubicBezTo>
                    <a:pt x="174" y="137"/>
                    <a:pt x="157" y="83"/>
                    <a:pt x="141" y="50"/>
                  </a:cubicBezTo>
                  <a:cubicBezTo>
                    <a:pt x="120" y="34"/>
                    <a:pt x="104" y="13"/>
                    <a:pt x="87" y="13"/>
                  </a:cubicBezTo>
                  <a:cubicBezTo>
                    <a:pt x="79" y="5"/>
                    <a:pt x="66" y="1"/>
                    <a:pt x="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5" name="Google Shape;20075;p53"/>
            <p:cNvSpPr/>
            <p:nvPr/>
          </p:nvSpPr>
          <p:spPr>
            <a:xfrm>
              <a:off x="3796300" y="2437850"/>
              <a:ext cx="4350" cy="6425"/>
            </a:xfrm>
            <a:custGeom>
              <a:avLst/>
              <a:gdLst/>
              <a:ahLst/>
              <a:cxnLst/>
              <a:rect l="l" t="t" r="r" b="b"/>
              <a:pathLst>
                <a:path w="174" h="257" extrusionOk="0">
                  <a:moveTo>
                    <a:pt x="38" y="1"/>
                  </a:moveTo>
                  <a:cubicBezTo>
                    <a:pt x="17" y="1"/>
                    <a:pt x="17" y="1"/>
                    <a:pt x="0" y="17"/>
                  </a:cubicBezTo>
                  <a:lnTo>
                    <a:pt x="0" y="257"/>
                  </a:lnTo>
                  <a:lnTo>
                    <a:pt x="71" y="257"/>
                  </a:lnTo>
                  <a:cubicBezTo>
                    <a:pt x="104" y="257"/>
                    <a:pt x="120" y="240"/>
                    <a:pt x="141" y="207"/>
                  </a:cubicBezTo>
                  <a:cubicBezTo>
                    <a:pt x="157" y="170"/>
                    <a:pt x="174" y="137"/>
                    <a:pt x="157" y="104"/>
                  </a:cubicBezTo>
                  <a:cubicBezTo>
                    <a:pt x="157" y="67"/>
                    <a:pt x="141" y="50"/>
                    <a:pt x="120" y="34"/>
                  </a:cubicBezTo>
                  <a:cubicBezTo>
                    <a:pt x="104" y="17"/>
                    <a:pt x="104" y="17"/>
                    <a:pt x="87" y="17"/>
                  </a:cubicBezTo>
                  <a:cubicBezTo>
                    <a:pt x="71" y="1"/>
                    <a:pt x="54" y="1"/>
                    <a:pt x="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6" name="Google Shape;20076;p53"/>
            <p:cNvSpPr/>
            <p:nvPr/>
          </p:nvSpPr>
          <p:spPr>
            <a:xfrm>
              <a:off x="3796300" y="2387675"/>
              <a:ext cx="4350" cy="6725"/>
            </a:xfrm>
            <a:custGeom>
              <a:avLst/>
              <a:gdLst/>
              <a:ahLst/>
              <a:cxnLst/>
              <a:rect l="l" t="t" r="r" b="b"/>
              <a:pathLst>
                <a:path w="174" h="269" extrusionOk="0">
                  <a:moveTo>
                    <a:pt x="52" y="0"/>
                  </a:moveTo>
                  <a:cubicBezTo>
                    <a:pt x="37" y="0"/>
                    <a:pt x="19" y="4"/>
                    <a:pt x="0" y="12"/>
                  </a:cubicBezTo>
                  <a:lnTo>
                    <a:pt x="0" y="256"/>
                  </a:lnTo>
                  <a:lnTo>
                    <a:pt x="17" y="256"/>
                  </a:lnTo>
                  <a:cubicBezTo>
                    <a:pt x="31" y="264"/>
                    <a:pt x="47" y="269"/>
                    <a:pt x="62" y="269"/>
                  </a:cubicBezTo>
                  <a:cubicBezTo>
                    <a:pt x="104" y="269"/>
                    <a:pt x="145" y="237"/>
                    <a:pt x="157" y="186"/>
                  </a:cubicBezTo>
                  <a:cubicBezTo>
                    <a:pt x="174" y="115"/>
                    <a:pt x="157" y="33"/>
                    <a:pt x="87" y="12"/>
                  </a:cubicBezTo>
                  <a:cubicBezTo>
                    <a:pt x="79" y="4"/>
                    <a:pt x="66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7" name="Google Shape;20077;p53"/>
            <p:cNvSpPr/>
            <p:nvPr/>
          </p:nvSpPr>
          <p:spPr>
            <a:xfrm>
              <a:off x="4141600" y="2216750"/>
              <a:ext cx="6500" cy="6700"/>
            </a:xfrm>
            <a:custGeom>
              <a:avLst/>
              <a:gdLst/>
              <a:ahLst/>
              <a:cxnLst/>
              <a:rect l="l" t="t" r="r" b="b"/>
              <a:pathLst>
                <a:path w="260" h="268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0" y="150"/>
                    <a:pt x="37" y="220"/>
                    <a:pt x="87" y="253"/>
                  </a:cubicBezTo>
                  <a:cubicBezTo>
                    <a:pt x="101" y="263"/>
                    <a:pt x="117" y="268"/>
                    <a:pt x="132" y="268"/>
                  </a:cubicBezTo>
                  <a:cubicBezTo>
                    <a:pt x="173" y="268"/>
                    <a:pt x="211" y="235"/>
                    <a:pt x="223" y="187"/>
                  </a:cubicBezTo>
                  <a:cubicBezTo>
                    <a:pt x="260" y="117"/>
                    <a:pt x="223" y="30"/>
                    <a:pt x="173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8" name="Google Shape;20078;p53"/>
            <p:cNvSpPr/>
            <p:nvPr/>
          </p:nvSpPr>
          <p:spPr>
            <a:xfrm>
              <a:off x="3806200" y="2356325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12" y="1"/>
                  </a:moveTo>
                  <a:cubicBezTo>
                    <a:pt x="103" y="1"/>
                    <a:pt x="95" y="5"/>
                    <a:pt x="87" y="13"/>
                  </a:cubicBezTo>
                  <a:cubicBezTo>
                    <a:pt x="54" y="13"/>
                    <a:pt x="33" y="30"/>
                    <a:pt x="17" y="67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0" y="186"/>
                    <a:pt x="17" y="219"/>
                    <a:pt x="33" y="236"/>
                  </a:cubicBezTo>
                  <a:cubicBezTo>
                    <a:pt x="70" y="256"/>
                    <a:pt x="87" y="273"/>
                    <a:pt x="120" y="273"/>
                  </a:cubicBezTo>
                  <a:cubicBezTo>
                    <a:pt x="190" y="256"/>
                    <a:pt x="223" y="186"/>
                    <a:pt x="206" y="116"/>
                  </a:cubicBezTo>
                  <a:cubicBezTo>
                    <a:pt x="206" y="83"/>
                    <a:pt x="190" y="50"/>
                    <a:pt x="173" y="30"/>
                  </a:cubicBezTo>
                  <a:cubicBezTo>
                    <a:pt x="157" y="30"/>
                    <a:pt x="157" y="13"/>
                    <a:pt x="136" y="13"/>
                  </a:cubicBezTo>
                  <a:cubicBezTo>
                    <a:pt x="128" y="5"/>
                    <a:pt x="120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9" name="Google Shape;20079;p53"/>
            <p:cNvSpPr/>
            <p:nvPr/>
          </p:nvSpPr>
          <p:spPr>
            <a:xfrm>
              <a:off x="3798875" y="237302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41" y="1"/>
                  </a:moveTo>
                  <a:cubicBezTo>
                    <a:pt x="104" y="1"/>
                    <a:pt x="87" y="1"/>
                    <a:pt x="54" y="17"/>
                  </a:cubicBezTo>
                  <a:cubicBezTo>
                    <a:pt x="17" y="67"/>
                    <a:pt x="1" y="153"/>
                    <a:pt x="38" y="207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23" y="207"/>
                    <a:pt x="244" y="170"/>
                    <a:pt x="244" y="137"/>
                  </a:cubicBezTo>
                  <a:cubicBezTo>
                    <a:pt x="244" y="104"/>
                    <a:pt x="223" y="67"/>
                    <a:pt x="207" y="50"/>
                  </a:cubicBezTo>
                  <a:cubicBezTo>
                    <a:pt x="207" y="34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0" name="Google Shape;20080;p53"/>
            <p:cNvSpPr/>
            <p:nvPr/>
          </p:nvSpPr>
          <p:spPr>
            <a:xfrm>
              <a:off x="3796300" y="2358800"/>
              <a:ext cx="950" cy="4350"/>
            </a:xfrm>
            <a:custGeom>
              <a:avLst/>
              <a:gdLst/>
              <a:ahLst/>
              <a:cxnLst/>
              <a:rect l="l" t="t" r="r" b="b"/>
              <a:pathLst>
                <a:path w="38" h="174" extrusionOk="0">
                  <a:moveTo>
                    <a:pt x="0" y="1"/>
                  </a:moveTo>
                  <a:lnTo>
                    <a:pt x="0" y="174"/>
                  </a:lnTo>
                  <a:cubicBezTo>
                    <a:pt x="17" y="157"/>
                    <a:pt x="17" y="157"/>
                    <a:pt x="17" y="137"/>
                  </a:cubicBezTo>
                  <a:cubicBezTo>
                    <a:pt x="38" y="87"/>
                    <a:pt x="38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1" name="Google Shape;20081;p53"/>
            <p:cNvSpPr/>
            <p:nvPr/>
          </p:nvSpPr>
          <p:spPr>
            <a:xfrm>
              <a:off x="3796300" y="242240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54" y="17"/>
                    <a:pt x="17" y="50"/>
                    <a:pt x="0" y="104"/>
                  </a:cubicBezTo>
                  <a:lnTo>
                    <a:pt x="0" y="170"/>
                  </a:lnTo>
                  <a:cubicBezTo>
                    <a:pt x="15" y="216"/>
                    <a:pt x="57" y="259"/>
                    <a:pt x="114" y="259"/>
                  </a:cubicBezTo>
                  <a:cubicBezTo>
                    <a:pt x="122" y="259"/>
                    <a:pt x="131" y="258"/>
                    <a:pt x="141" y="256"/>
                  </a:cubicBezTo>
                  <a:cubicBezTo>
                    <a:pt x="157" y="256"/>
                    <a:pt x="190" y="240"/>
                    <a:pt x="207" y="207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2" name="Google Shape;20082;p53"/>
            <p:cNvSpPr/>
            <p:nvPr/>
          </p:nvSpPr>
          <p:spPr>
            <a:xfrm>
              <a:off x="3796300" y="2311600"/>
              <a:ext cx="2200" cy="6000"/>
            </a:xfrm>
            <a:custGeom>
              <a:avLst/>
              <a:gdLst/>
              <a:ahLst/>
              <a:cxnLst/>
              <a:rect l="l" t="t" r="r" b="b"/>
              <a:pathLst>
                <a:path w="88" h="240" extrusionOk="0">
                  <a:moveTo>
                    <a:pt x="0" y="0"/>
                  </a:moveTo>
                  <a:lnTo>
                    <a:pt x="0" y="239"/>
                  </a:lnTo>
                  <a:cubicBezTo>
                    <a:pt x="54" y="223"/>
                    <a:pt x="87" y="169"/>
                    <a:pt x="87" y="103"/>
                  </a:cubicBezTo>
                  <a:cubicBezTo>
                    <a:pt x="71" y="66"/>
                    <a:pt x="71" y="33"/>
                    <a:pt x="38" y="17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3" name="Google Shape;20083;p53"/>
            <p:cNvSpPr/>
            <p:nvPr/>
          </p:nvSpPr>
          <p:spPr>
            <a:xfrm>
              <a:off x="4074600" y="24313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17"/>
                    <a:pt x="0" y="70"/>
                    <a:pt x="17" y="157"/>
                  </a:cubicBezTo>
                  <a:cubicBezTo>
                    <a:pt x="17" y="190"/>
                    <a:pt x="37" y="206"/>
                    <a:pt x="54" y="243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190" y="243"/>
                    <a:pt x="244" y="173"/>
                    <a:pt x="223" y="103"/>
                  </a:cubicBezTo>
                  <a:cubicBezTo>
                    <a:pt x="223" y="70"/>
                    <a:pt x="206" y="37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4" name="Google Shape;20084;p53"/>
            <p:cNvSpPr/>
            <p:nvPr/>
          </p:nvSpPr>
          <p:spPr>
            <a:xfrm>
              <a:off x="4102125" y="23021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06"/>
                    <a:pt x="50" y="239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39"/>
                    <a:pt x="239" y="173"/>
                    <a:pt x="223" y="103"/>
                  </a:cubicBezTo>
                  <a:cubicBezTo>
                    <a:pt x="223" y="70"/>
                    <a:pt x="206" y="54"/>
                    <a:pt x="173" y="17"/>
                  </a:cubicBezTo>
                  <a:cubicBezTo>
                    <a:pt x="173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5" name="Google Shape;20085;p53"/>
            <p:cNvSpPr/>
            <p:nvPr/>
          </p:nvSpPr>
          <p:spPr>
            <a:xfrm>
              <a:off x="4041500" y="24085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1"/>
                  </a:moveTo>
                  <a:cubicBezTo>
                    <a:pt x="54" y="22"/>
                    <a:pt x="1" y="88"/>
                    <a:pt x="21" y="158"/>
                  </a:cubicBezTo>
                  <a:cubicBezTo>
                    <a:pt x="21" y="191"/>
                    <a:pt x="38" y="228"/>
                    <a:pt x="54" y="244"/>
                  </a:cubicBezTo>
                  <a:cubicBezTo>
                    <a:pt x="87" y="261"/>
                    <a:pt x="125" y="261"/>
                    <a:pt x="141" y="261"/>
                  </a:cubicBezTo>
                  <a:cubicBezTo>
                    <a:pt x="207" y="261"/>
                    <a:pt x="244" y="191"/>
                    <a:pt x="244" y="125"/>
                  </a:cubicBezTo>
                  <a:cubicBezTo>
                    <a:pt x="228" y="71"/>
                    <a:pt x="207" y="55"/>
                    <a:pt x="191" y="38"/>
                  </a:cubicBezTo>
                  <a:cubicBezTo>
                    <a:pt x="191" y="22"/>
                    <a:pt x="174" y="22"/>
                    <a:pt x="174" y="22"/>
                  </a:cubicBez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6" name="Google Shape;20086;p53"/>
            <p:cNvSpPr/>
            <p:nvPr/>
          </p:nvSpPr>
          <p:spPr>
            <a:xfrm>
              <a:off x="3817325" y="240045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66" y="255"/>
                    <a:pt x="86" y="267"/>
                    <a:pt x="110" y="267"/>
                  </a:cubicBezTo>
                  <a:cubicBezTo>
                    <a:pt x="119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7" name="Google Shape;20087;p53"/>
            <p:cNvSpPr/>
            <p:nvPr/>
          </p:nvSpPr>
          <p:spPr>
            <a:xfrm>
              <a:off x="3855575" y="2425950"/>
              <a:ext cx="5175" cy="6375"/>
            </a:xfrm>
            <a:custGeom>
              <a:avLst/>
              <a:gdLst/>
              <a:ahLst/>
              <a:cxnLst/>
              <a:rect l="l" t="t" r="r" b="b"/>
              <a:pathLst>
                <a:path w="207" h="255" extrusionOk="0">
                  <a:moveTo>
                    <a:pt x="113" y="0"/>
                  </a:moveTo>
                  <a:cubicBezTo>
                    <a:pt x="92" y="0"/>
                    <a:pt x="73" y="8"/>
                    <a:pt x="54" y="28"/>
                  </a:cubicBezTo>
                  <a:cubicBezTo>
                    <a:pt x="37" y="28"/>
                    <a:pt x="17" y="65"/>
                    <a:pt x="0" y="81"/>
                  </a:cubicBezTo>
                  <a:lnTo>
                    <a:pt x="0" y="168"/>
                  </a:lnTo>
                  <a:cubicBezTo>
                    <a:pt x="17" y="201"/>
                    <a:pt x="37" y="234"/>
                    <a:pt x="70" y="254"/>
                  </a:cubicBezTo>
                  <a:cubicBezTo>
                    <a:pt x="120" y="201"/>
                    <a:pt x="157" y="151"/>
                    <a:pt x="206" y="81"/>
                  </a:cubicBezTo>
                  <a:cubicBezTo>
                    <a:pt x="206" y="48"/>
                    <a:pt x="173" y="28"/>
                    <a:pt x="157" y="11"/>
                  </a:cubicBezTo>
                  <a:cubicBezTo>
                    <a:pt x="141" y="4"/>
                    <a:pt x="127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8" name="Google Shape;20088;p53"/>
            <p:cNvSpPr/>
            <p:nvPr/>
          </p:nvSpPr>
          <p:spPr>
            <a:xfrm>
              <a:off x="3809600" y="24335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1" y="1"/>
                  </a:moveTo>
                  <a:cubicBezTo>
                    <a:pt x="103" y="1"/>
                    <a:pt x="70" y="1"/>
                    <a:pt x="54" y="34"/>
                  </a:cubicBezTo>
                  <a:cubicBezTo>
                    <a:pt x="0" y="71"/>
                    <a:pt x="0" y="157"/>
                    <a:pt x="37" y="207"/>
                  </a:cubicBezTo>
                  <a:cubicBezTo>
                    <a:pt x="54" y="240"/>
                    <a:pt x="87" y="260"/>
                    <a:pt x="103" y="260"/>
                  </a:cubicBezTo>
                  <a:cubicBezTo>
                    <a:pt x="141" y="260"/>
                    <a:pt x="174" y="260"/>
                    <a:pt x="190" y="223"/>
                  </a:cubicBezTo>
                  <a:cubicBezTo>
                    <a:pt x="244" y="190"/>
                    <a:pt x="244" y="104"/>
                    <a:pt x="206" y="54"/>
                  </a:cubicBezTo>
                  <a:cubicBezTo>
                    <a:pt x="190" y="34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9" name="Google Shape;20089;p53"/>
            <p:cNvSpPr/>
            <p:nvPr/>
          </p:nvSpPr>
          <p:spPr>
            <a:xfrm>
              <a:off x="3815275" y="229340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23" y="0"/>
                  </a:moveTo>
                  <a:cubicBezTo>
                    <a:pt x="98" y="0"/>
                    <a:pt x="73" y="12"/>
                    <a:pt x="50" y="23"/>
                  </a:cubicBezTo>
                  <a:cubicBezTo>
                    <a:pt x="33" y="40"/>
                    <a:pt x="17" y="56"/>
                    <a:pt x="0" y="93"/>
                  </a:cubicBezTo>
                  <a:lnTo>
                    <a:pt x="0" y="176"/>
                  </a:lnTo>
                  <a:cubicBezTo>
                    <a:pt x="17" y="213"/>
                    <a:pt x="33" y="246"/>
                    <a:pt x="66" y="246"/>
                  </a:cubicBezTo>
                  <a:cubicBezTo>
                    <a:pt x="80" y="255"/>
                    <a:pt x="95" y="259"/>
                    <a:pt x="110" y="259"/>
                  </a:cubicBezTo>
                  <a:cubicBezTo>
                    <a:pt x="151" y="259"/>
                    <a:pt x="191" y="227"/>
                    <a:pt x="206" y="176"/>
                  </a:cubicBezTo>
                  <a:cubicBezTo>
                    <a:pt x="239" y="110"/>
                    <a:pt x="206" y="40"/>
                    <a:pt x="153" y="7"/>
                  </a:cubicBezTo>
                  <a:cubicBezTo>
                    <a:pt x="143" y="2"/>
                    <a:pt x="133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0" name="Google Shape;20090;p53"/>
            <p:cNvSpPr/>
            <p:nvPr/>
          </p:nvSpPr>
          <p:spPr>
            <a:xfrm>
              <a:off x="3810925" y="2465575"/>
              <a:ext cx="6025" cy="6625"/>
            </a:xfrm>
            <a:custGeom>
              <a:avLst/>
              <a:gdLst/>
              <a:ahLst/>
              <a:cxnLst/>
              <a:rect l="l" t="t" r="r" b="b"/>
              <a:pathLst>
                <a:path w="241" h="265" extrusionOk="0">
                  <a:moveTo>
                    <a:pt x="121" y="0"/>
                  </a:moveTo>
                  <a:cubicBezTo>
                    <a:pt x="115" y="0"/>
                    <a:pt x="110" y="2"/>
                    <a:pt x="104" y="9"/>
                  </a:cubicBezTo>
                  <a:cubicBezTo>
                    <a:pt x="71" y="9"/>
                    <a:pt x="50" y="26"/>
                    <a:pt x="34" y="59"/>
                  </a:cubicBezTo>
                  <a:cubicBezTo>
                    <a:pt x="17" y="75"/>
                    <a:pt x="1" y="112"/>
                    <a:pt x="17" y="145"/>
                  </a:cubicBezTo>
                  <a:cubicBezTo>
                    <a:pt x="17" y="178"/>
                    <a:pt x="34" y="215"/>
                    <a:pt x="50" y="232"/>
                  </a:cubicBezTo>
                  <a:cubicBezTo>
                    <a:pt x="88" y="248"/>
                    <a:pt x="104" y="265"/>
                    <a:pt x="137" y="265"/>
                  </a:cubicBezTo>
                  <a:cubicBezTo>
                    <a:pt x="207" y="248"/>
                    <a:pt x="240" y="178"/>
                    <a:pt x="224" y="112"/>
                  </a:cubicBezTo>
                  <a:cubicBezTo>
                    <a:pt x="224" y="75"/>
                    <a:pt x="207" y="42"/>
                    <a:pt x="191" y="26"/>
                  </a:cubicBezTo>
                  <a:cubicBezTo>
                    <a:pt x="174" y="26"/>
                    <a:pt x="174" y="9"/>
                    <a:pt x="153" y="9"/>
                  </a:cubicBezTo>
                  <a:cubicBezTo>
                    <a:pt x="142" y="9"/>
                    <a:pt x="132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1" name="Google Shape;20091;p53"/>
            <p:cNvSpPr/>
            <p:nvPr/>
          </p:nvSpPr>
          <p:spPr>
            <a:xfrm>
              <a:off x="3811750" y="236992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71" y="1"/>
                    <a:pt x="55" y="22"/>
                    <a:pt x="38" y="38"/>
                  </a:cubicBezTo>
                  <a:cubicBezTo>
                    <a:pt x="17" y="71"/>
                    <a:pt x="1" y="104"/>
                    <a:pt x="1" y="158"/>
                  </a:cubicBezTo>
                  <a:cubicBezTo>
                    <a:pt x="1" y="191"/>
                    <a:pt x="17" y="228"/>
                    <a:pt x="55" y="244"/>
                  </a:cubicBezTo>
                  <a:cubicBezTo>
                    <a:pt x="71" y="261"/>
                    <a:pt x="104" y="261"/>
                    <a:pt x="141" y="261"/>
                  </a:cubicBezTo>
                  <a:cubicBezTo>
                    <a:pt x="191" y="261"/>
                    <a:pt x="224" y="191"/>
                    <a:pt x="224" y="125"/>
                  </a:cubicBezTo>
                  <a:lnTo>
                    <a:pt x="224" y="104"/>
                  </a:lnTo>
                  <a:cubicBezTo>
                    <a:pt x="224" y="71"/>
                    <a:pt x="191" y="38"/>
                    <a:pt x="158" y="22"/>
                  </a:cubicBez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2" name="Google Shape;20092;p53"/>
            <p:cNvSpPr/>
            <p:nvPr/>
          </p:nvSpPr>
          <p:spPr>
            <a:xfrm>
              <a:off x="3814750" y="232572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24" y="0"/>
                  </a:moveTo>
                  <a:cubicBezTo>
                    <a:pt x="87" y="0"/>
                    <a:pt x="71" y="17"/>
                    <a:pt x="38" y="37"/>
                  </a:cubicBezTo>
                  <a:cubicBezTo>
                    <a:pt x="21" y="54"/>
                    <a:pt x="0" y="87"/>
                    <a:pt x="0" y="120"/>
                  </a:cubicBezTo>
                  <a:cubicBezTo>
                    <a:pt x="0" y="157"/>
                    <a:pt x="0" y="190"/>
                    <a:pt x="21" y="223"/>
                  </a:cubicBezTo>
                  <a:cubicBezTo>
                    <a:pt x="38" y="243"/>
                    <a:pt x="71" y="260"/>
                    <a:pt x="104" y="260"/>
                  </a:cubicBezTo>
                  <a:cubicBezTo>
                    <a:pt x="110" y="265"/>
                    <a:pt x="117" y="267"/>
                    <a:pt x="124" y="267"/>
                  </a:cubicBezTo>
                  <a:cubicBezTo>
                    <a:pt x="142" y="267"/>
                    <a:pt x="162" y="255"/>
                    <a:pt x="174" y="243"/>
                  </a:cubicBezTo>
                  <a:cubicBezTo>
                    <a:pt x="227" y="190"/>
                    <a:pt x="244" y="103"/>
                    <a:pt x="190" y="54"/>
                  </a:cubicBezTo>
                  <a:cubicBezTo>
                    <a:pt x="190" y="37"/>
                    <a:pt x="174" y="17"/>
                    <a:pt x="157" y="17"/>
                  </a:cubicBezTo>
                  <a:cubicBezTo>
                    <a:pt x="141" y="17"/>
                    <a:pt x="14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3" name="Google Shape;20093;p53"/>
            <p:cNvSpPr/>
            <p:nvPr/>
          </p:nvSpPr>
          <p:spPr>
            <a:xfrm>
              <a:off x="3813925" y="2245825"/>
              <a:ext cx="6000" cy="6950"/>
            </a:xfrm>
            <a:custGeom>
              <a:avLst/>
              <a:gdLst/>
              <a:ahLst/>
              <a:cxnLst/>
              <a:rect l="l" t="t" r="r" b="b"/>
              <a:pathLst>
                <a:path w="240" h="278" extrusionOk="0">
                  <a:moveTo>
                    <a:pt x="137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88"/>
                    <a:pt x="1" y="174"/>
                    <a:pt x="54" y="224"/>
                  </a:cubicBezTo>
                  <a:cubicBezTo>
                    <a:pt x="71" y="244"/>
                    <a:pt x="87" y="261"/>
                    <a:pt x="120" y="277"/>
                  </a:cubicBezTo>
                  <a:cubicBezTo>
                    <a:pt x="157" y="277"/>
                    <a:pt x="174" y="261"/>
                    <a:pt x="207" y="244"/>
                  </a:cubicBezTo>
                  <a:cubicBezTo>
                    <a:pt x="223" y="224"/>
                    <a:pt x="240" y="191"/>
                    <a:pt x="240" y="158"/>
                  </a:cubicBezTo>
                  <a:cubicBezTo>
                    <a:pt x="240" y="121"/>
                    <a:pt x="240" y="88"/>
                    <a:pt x="223" y="55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7" y="17"/>
                    <a:pt x="15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4" name="Google Shape;20094;p53"/>
            <p:cNvSpPr/>
            <p:nvPr/>
          </p:nvSpPr>
          <p:spPr>
            <a:xfrm>
              <a:off x="3844425" y="2412925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04" y="0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3" y="254"/>
                    <a:pt x="103" y="267"/>
                    <a:pt x="120" y="267"/>
                  </a:cubicBezTo>
                  <a:cubicBezTo>
                    <a:pt x="126" y="267"/>
                    <a:pt x="132" y="265"/>
                    <a:pt x="137" y="260"/>
                  </a:cubicBezTo>
                  <a:cubicBezTo>
                    <a:pt x="207" y="260"/>
                    <a:pt x="240" y="190"/>
                    <a:pt x="240" y="120"/>
                  </a:cubicBezTo>
                  <a:cubicBezTo>
                    <a:pt x="240" y="87"/>
                    <a:pt x="224" y="54"/>
                    <a:pt x="191" y="33"/>
                  </a:cubicBezTo>
                  <a:cubicBezTo>
                    <a:pt x="191" y="17"/>
                    <a:pt x="174" y="17"/>
                    <a:pt x="174" y="17"/>
                  </a:cubicBezTo>
                  <a:cubicBezTo>
                    <a:pt x="153" y="0"/>
                    <a:pt x="13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5" name="Google Shape;20095;p53"/>
            <p:cNvSpPr/>
            <p:nvPr/>
          </p:nvSpPr>
          <p:spPr>
            <a:xfrm>
              <a:off x="3800225" y="23265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32" y="0"/>
                  </a:moveTo>
                  <a:cubicBezTo>
                    <a:pt x="83" y="0"/>
                    <a:pt x="43" y="32"/>
                    <a:pt x="17" y="72"/>
                  </a:cubicBezTo>
                  <a:cubicBezTo>
                    <a:pt x="0" y="142"/>
                    <a:pt x="33" y="229"/>
                    <a:pt x="87" y="245"/>
                  </a:cubicBezTo>
                  <a:cubicBezTo>
                    <a:pt x="103" y="262"/>
                    <a:pt x="120" y="262"/>
                    <a:pt x="136" y="262"/>
                  </a:cubicBezTo>
                  <a:cubicBezTo>
                    <a:pt x="169" y="245"/>
                    <a:pt x="206" y="229"/>
                    <a:pt x="223" y="175"/>
                  </a:cubicBezTo>
                  <a:cubicBezTo>
                    <a:pt x="239" y="126"/>
                    <a:pt x="239" y="72"/>
                    <a:pt x="206" y="39"/>
                  </a:cubicBezTo>
                  <a:cubicBezTo>
                    <a:pt x="206" y="23"/>
                    <a:pt x="190" y="23"/>
                    <a:pt x="169" y="6"/>
                  </a:cubicBezTo>
                  <a:cubicBezTo>
                    <a:pt x="156" y="2"/>
                    <a:pt x="144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6" name="Google Shape;20096;p53"/>
            <p:cNvSpPr/>
            <p:nvPr/>
          </p:nvSpPr>
          <p:spPr>
            <a:xfrm>
              <a:off x="3810100" y="2417250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04" y="0"/>
                  </a:moveTo>
                  <a:cubicBezTo>
                    <a:pt x="34" y="17"/>
                    <a:pt x="1" y="87"/>
                    <a:pt x="1" y="153"/>
                  </a:cubicBezTo>
                  <a:cubicBezTo>
                    <a:pt x="17" y="190"/>
                    <a:pt x="17" y="223"/>
                    <a:pt x="50" y="239"/>
                  </a:cubicBezTo>
                  <a:cubicBezTo>
                    <a:pt x="62" y="251"/>
                    <a:pt x="84" y="263"/>
                    <a:pt x="108" y="263"/>
                  </a:cubicBezTo>
                  <a:cubicBezTo>
                    <a:pt x="117" y="263"/>
                    <a:pt x="127" y="261"/>
                    <a:pt x="137" y="256"/>
                  </a:cubicBezTo>
                  <a:cubicBezTo>
                    <a:pt x="186" y="256"/>
                    <a:pt x="240" y="190"/>
                    <a:pt x="224" y="120"/>
                  </a:cubicBezTo>
                  <a:cubicBezTo>
                    <a:pt x="224" y="87"/>
                    <a:pt x="207" y="50"/>
                    <a:pt x="170" y="33"/>
                  </a:cubicBezTo>
                  <a:cubicBezTo>
                    <a:pt x="170" y="17"/>
                    <a:pt x="170" y="17"/>
                    <a:pt x="154" y="17"/>
                  </a:cubicBezTo>
                  <a:cubicBezTo>
                    <a:pt x="137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7" name="Google Shape;20097;p53"/>
            <p:cNvSpPr/>
            <p:nvPr/>
          </p:nvSpPr>
          <p:spPr>
            <a:xfrm>
              <a:off x="3809600" y="23868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2" y="1"/>
                  </a:moveTo>
                  <a:cubicBezTo>
                    <a:pt x="78" y="1"/>
                    <a:pt x="45" y="32"/>
                    <a:pt x="21" y="84"/>
                  </a:cubicBezTo>
                  <a:cubicBezTo>
                    <a:pt x="0" y="149"/>
                    <a:pt x="37" y="220"/>
                    <a:pt x="87" y="253"/>
                  </a:cubicBezTo>
                  <a:cubicBezTo>
                    <a:pt x="97" y="256"/>
                    <a:pt x="107" y="258"/>
                    <a:pt x="118" y="258"/>
                  </a:cubicBezTo>
                  <a:cubicBezTo>
                    <a:pt x="164" y="258"/>
                    <a:pt x="210" y="224"/>
                    <a:pt x="227" y="170"/>
                  </a:cubicBezTo>
                  <a:cubicBezTo>
                    <a:pt x="260" y="117"/>
                    <a:pt x="227" y="30"/>
                    <a:pt x="174" y="13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8" name="Google Shape;20098;p53"/>
            <p:cNvSpPr/>
            <p:nvPr/>
          </p:nvSpPr>
          <p:spPr>
            <a:xfrm>
              <a:off x="4105100" y="22553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20" y="0"/>
                    <a:pt x="87" y="0"/>
                    <a:pt x="71" y="17"/>
                  </a:cubicBezTo>
                  <a:cubicBezTo>
                    <a:pt x="17" y="70"/>
                    <a:pt x="1" y="153"/>
                    <a:pt x="54" y="206"/>
                  </a:cubicBezTo>
                  <a:cubicBezTo>
                    <a:pt x="71" y="239"/>
                    <a:pt x="87" y="256"/>
                    <a:pt x="120" y="256"/>
                  </a:cubicBezTo>
                  <a:cubicBezTo>
                    <a:pt x="157" y="256"/>
                    <a:pt x="174" y="256"/>
                    <a:pt x="207" y="223"/>
                  </a:cubicBezTo>
                  <a:cubicBezTo>
                    <a:pt x="223" y="206"/>
                    <a:pt x="240" y="173"/>
                    <a:pt x="240" y="136"/>
                  </a:cubicBezTo>
                  <a:cubicBezTo>
                    <a:pt x="240" y="103"/>
                    <a:pt x="240" y="70"/>
                    <a:pt x="223" y="50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9" name="Google Shape;20099;p53"/>
            <p:cNvSpPr/>
            <p:nvPr/>
          </p:nvSpPr>
          <p:spPr>
            <a:xfrm>
              <a:off x="3802375" y="240250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35" y="1"/>
                  </a:moveTo>
                  <a:cubicBezTo>
                    <a:pt x="81" y="1"/>
                    <a:pt x="31" y="31"/>
                    <a:pt x="17" y="75"/>
                  </a:cubicBezTo>
                  <a:cubicBezTo>
                    <a:pt x="1" y="141"/>
                    <a:pt x="34" y="228"/>
                    <a:pt x="83" y="244"/>
                  </a:cubicBezTo>
                  <a:cubicBezTo>
                    <a:pt x="98" y="254"/>
                    <a:pt x="114" y="259"/>
                    <a:pt x="129" y="259"/>
                  </a:cubicBezTo>
                  <a:cubicBezTo>
                    <a:pt x="171" y="259"/>
                    <a:pt x="211" y="226"/>
                    <a:pt x="223" y="178"/>
                  </a:cubicBezTo>
                  <a:cubicBezTo>
                    <a:pt x="240" y="108"/>
                    <a:pt x="223" y="38"/>
                    <a:pt x="170" y="5"/>
                  </a:cubicBezTo>
                  <a:cubicBezTo>
                    <a:pt x="158" y="2"/>
                    <a:pt x="146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0" name="Google Shape;20100;p53"/>
            <p:cNvSpPr/>
            <p:nvPr/>
          </p:nvSpPr>
          <p:spPr>
            <a:xfrm>
              <a:off x="3803200" y="24503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67"/>
                    <a:pt x="17" y="153"/>
                  </a:cubicBezTo>
                  <a:cubicBezTo>
                    <a:pt x="17" y="186"/>
                    <a:pt x="34" y="207"/>
                    <a:pt x="50" y="223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74" y="256"/>
                    <a:pt x="190" y="223"/>
                    <a:pt x="207" y="207"/>
                  </a:cubicBezTo>
                  <a:cubicBezTo>
                    <a:pt x="223" y="170"/>
                    <a:pt x="240" y="137"/>
                    <a:pt x="223" y="104"/>
                  </a:cubicBezTo>
                  <a:cubicBezTo>
                    <a:pt x="223" y="67"/>
                    <a:pt x="207" y="34"/>
                    <a:pt x="190" y="17"/>
                  </a:cubicBezTo>
                  <a:cubicBezTo>
                    <a:pt x="174" y="17"/>
                    <a:pt x="174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1" name="Google Shape;20101;p53"/>
            <p:cNvSpPr/>
            <p:nvPr/>
          </p:nvSpPr>
          <p:spPr>
            <a:xfrm>
              <a:off x="3806200" y="24829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87" y="1"/>
                  </a:moveTo>
                  <a:cubicBezTo>
                    <a:pt x="33" y="38"/>
                    <a:pt x="0" y="87"/>
                    <a:pt x="17" y="157"/>
                  </a:cubicBezTo>
                  <a:cubicBezTo>
                    <a:pt x="17" y="190"/>
                    <a:pt x="33" y="207"/>
                    <a:pt x="54" y="244"/>
                  </a:cubicBezTo>
                  <a:cubicBezTo>
                    <a:pt x="87" y="260"/>
                    <a:pt x="120" y="260"/>
                    <a:pt x="136" y="260"/>
                  </a:cubicBezTo>
                  <a:cubicBezTo>
                    <a:pt x="206" y="244"/>
                    <a:pt x="239" y="174"/>
                    <a:pt x="239" y="104"/>
                  </a:cubicBezTo>
                  <a:cubicBezTo>
                    <a:pt x="239" y="104"/>
                    <a:pt x="223" y="87"/>
                    <a:pt x="223" y="71"/>
                  </a:cubicBezTo>
                  <a:cubicBezTo>
                    <a:pt x="206" y="38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2" name="Google Shape;20102;p53"/>
            <p:cNvSpPr/>
            <p:nvPr/>
          </p:nvSpPr>
          <p:spPr>
            <a:xfrm>
              <a:off x="3811350" y="23407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23"/>
                    <a:pt x="54" y="239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70"/>
                    <a:pt x="190" y="33"/>
                    <a:pt x="157" y="17"/>
                  </a:cubicBezTo>
                  <a:cubicBezTo>
                    <a:pt x="136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3" name="Google Shape;20103;p53"/>
            <p:cNvSpPr/>
            <p:nvPr/>
          </p:nvSpPr>
          <p:spPr>
            <a:xfrm>
              <a:off x="4108100" y="2285425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40" y="0"/>
                  </a:moveTo>
                  <a:cubicBezTo>
                    <a:pt x="103" y="0"/>
                    <a:pt x="87" y="17"/>
                    <a:pt x="54" y="33"/>
                  </a:cubicBezTo>
                  <a:cubicBezTo>
                    <a:pt x="17" y="66"/>
                    <a:pt x="0" y="153"/>
                    <a:pt x="37" y="223"/>
                  </a:cubicBezTo>
                  <a:cubicBezTo>
                    <a:pt x="70" y="239"/>
                    <a:pt x="87" y="256"/>
                    <a:pt x="120" y="256"/>
                  </a:cubicBezTo>
                  <a:cubicBezTo>
                    <a:pt x="131" y="261"/>
                    <a:pt x="140" y="263"/>
                    <a:pt x="148" y="263"/>
                  </a:cubicBezTo>
                  <a:cubicBezTo>
                    <a:pt x="168" y="263"/>
                    <a:pt x="183" y="251"/>
                    <a:pt x="206" y="239"/>
                  </a:cubicBezTo>
                  <a:cubicBezTo>
                    <a:pt x="244" y="186"/>
                    <a:pt x="260" y="103"/>
                    <a:pt x="223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57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4" name="Google Shape;20104;p53"/>
            <p:cNvSpPr/>
            <p:nvPr/>
          </p:nvSpPr>
          <p:spPr>
            <a:xfrm>
              <a:off x="4113250" y="22697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34" y="1"/>
                  </a:moveTo>
                  <a:cubicBezTo>
                    <a:pt x="126" y="1"/>
                    <a:pt x="116" y="3"/>
                    <a:pt x="103" y="10"/>
                  </a:cubicBezTo>
                  <a:cubicBezTo>
                    <a:pt x="54" y="10"/>
                    <a:pt x="0" y="76"/>
                    <a:pt x="17" y="146"/>
                  </a:cubicBezTo>
                  <a:cubicBezTo>
                    <a:pt x="17" y="179"/>
                    <a:pt x="38" y="216"/>
                    <a:pt x="71" y="232"/>
                  </a:cubicBezTo>
                  <a:cubicBezTo>
                    <a:pt x="87" y="249"/>
                    <a:pt x="120" y="265"/>
                    <a:pt x="141" y="265"/>
                  </a:cubicBezTo>
                  <a:cubicBezTo>
                    <a:pt x="207" y="249"/>
                    <a:pt x="244" y="179"/>
                    <a:pt x="244" y="113"/>
                  </a:cubicBezTo>
                  <a:cubicBezTo>
                    <a:pt x="223" y="76"/>
                    <a:pt x="223" y="43"/>
                    <a:pt x="190" y="26"/>
                  </a:cubicBezTo>
                  <a:lnTo>
                    <a:pt x="174" y="10"/>
                  </a:lnTo>
                  <a:cubicBezTo>
                    <a:pt x="163" y="10"/>
                    <a:pt x="152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5" name="Google Shape;20105;p53"/>
            <p:cNvSpPr/>
            <p:nvPr/>
          </p:nvSpPr>
          <p:spPr>
            <a:xfrm>
              <a:off x="4112000" y="2240075"/>
              <a:ext cx="6025" cy="6725"/>
            </a:xfrm>
            <a:custGeom>
              <a:avLst/>
              <a:gdLst/>
              <a:ahLst/>
              <a:cxnLst/>
              <a:rect l="l" t="t" r="r" b="b"/>
              <a:pathLst>
                <a:path w="241" h="269" extrusionOk="0">
                  <a:moveTo>
                    <a:pt x="121" y="1"/>
                  </a:moveTo>
                  <a:cubicBezTo>
                    <a:pt x="115" y="1"/>
                    <a:pt x="110" y="3"/>
                    <a:pt x="104" y="8"/>
                  </a:cubicBezTo>
                  <a:cubicBezTo>
                    <a:pt x="50" y="8"/>
                    <a:pt x="1" y="78"/>
                    <a:pt x="17" y="144"/>
                  </a:cubicBezTo>
                  <a:cubicBezTo>
                    <a:pt x="17" y="181"/>
                    <a:pt x="34" y="214"/>
                    <a:pt x="50" y="231"/>
                  </a:cubicBezTo>
                  <a:cubicBezTo>
                    <a:pt x="88" y="247"/>
                    <a:pt x="104" y="268"/>
                    <a:pt x="137" y="268"/>
                  </a:cubicBezTo>
                  <a:cubicBezTo>
                    <a:pt x="170" y="247"/>
                    <a:pt x="191" y="231"/>
                    <a:pt x="207" y="214"/>
                  </a:cubicBezTo>
                  <a:cubicBezTo>
                    <a:pt x="224" y="181"/>
                    <a:pt x="240" y="144"/>
                    <a:pt x="240" y="111"/>
                  </a:cubicBezTo>
                  <a:cubicBezTo>
                    <a:pt x="224" y="78"/>
                    <a:pt x="207" y="41"/>
                    <a:pt x="191" y="25"/>
                  </a:cubicBezTo>
                  <a:cubicBezTo>
                    <a:pt x="191" y="25"/>
                    <a:pt x="170" y="8"/>
                    <a:pt x="153" y="8"/>
                  </a:cubicBezTo>
                  <a:cubicBezTo>
                    <a:pt x="142" y="8"/>
                    <a:pt x="131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6" name="Google Shape;20106;p53"/>
            <p:cNvSpPr/>
            <p:nvPr/>
          </p:nvSpPr>
          <p:spPr>
            <a:xfrm>
              <a:off x="4109025" y="23159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6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33" y="238"/>
                    <a:pt x="83" y="254"/>
                  </a:cubicBezTo>
                  <a:cubicBezTo>
                    <a:pt x="97" y="263"/>
                    <a:pt x="112" y="267"/>
                    <a:pt x="128" y="267"/>
                  </a:cubicBezTo>
                  <a:cubicBezTo>
                    <a:pt x="170" y="267"/>
                    <a:pt x="211" y="236"/>
                    <a:pt x="223" y="184"/>
                  </a:cubicBezTo>
                  <a:cubicBezTo>
                    <a:pt x="240" y="118"/>
                    <a:pt x="223" y="48"/>
                    <a:pt x="169" y="15"/>
                  </a:cubicBezTo>
                  <a:cubicBezTo>
                    <a:pt x="151" y="5"/>
                    <a:pt x="13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7" name="Google Shape;20107;p53"/>
            <p:cNvSpPr/>
            <p:nvPr/>
          </p:nvSpPr>
          <p:spPr>
            <a:xfrm>
              <a:off x="4116750" y="239177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19" y="1"/>
                  </a:moveTo>
                  <a:cubicBezTo>
                    <a:pt x="67" y="1"/>
                    <a:pt x="28" y="34"/>
                    <a:pt x="1" y="92"/>
                  </a:cubicBezTo>
                  <a:lnTo>
                    <a:pt x="1" y="141"/>
                  </a:lnTo>
                  <a:cubicBezTo>
                    <a:pt x="1" y="195"/>
                    <a:pt x="34" y="244"/>
                    <a:pt x="67" y="261"/>
                  </a:cubicBezTo>
                  <a:cubicBezTo>
                    <a:pt x="77" y="266"/>
                    <a:pt x="88" y="269"/>
                    <a:pt x="100" y="269"/>
                  </a:cubicBezTo>
                  <a:cubicBezTo>
                    <a:pt x="130" y="269"/>
                    <a:pt x="162" y="252"/>
                    <a:pt x="186" y="228"/>
                  </a:cubicBezTo>
                  <a:cubicBezTo>
                    <a:pt x="186" y="211"/>
                    <a:pt x="207" y="195"/>
                    <a:pt x="207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1" y="2"/>
                    <a:pt x="130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8" name="Google Shape;20108;p53"/>
            <p:cNvSpPr/>
            <p:nvPr/>
          </p:nvSpPr>
          <p:spPr>
            <a:xfrm>
              <a:off x="4107275" y="23322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"/>
                    <a:pt x="0" y="67"/>
                    <a:pt x="17" y="137"/>
                  </a:cubicBezTo>
                  <a:cubicBezTo>
                    <a:pt x="17" y="170"/>
                    <a:pt x="33" y="207"/>
                    <a:pt x="50" y="224"/>
                  </a:cubicBezTo>
                  <a:cubicBezTo>
                    <a:pt x="87" y="257"/>
                    <a:pt x="120" y="257"/>
                    <a:pt x="136" y="257"/>
                  </a:cubicBezTo>
                  <a:cubicBezTo>
                    <a:pt x="206" y="240"/>
                    <a:pt x="239" y="170"/>
                    <a:pt x="239" y="104"/>
                  </a:cubicBezTo>
                  <a:cubicBezTo>
                    <a:pt x="223" y="67"/>
                    <a:pt x="206" y="34"/>
                    <a:pt x="190" y="17"/>
                  </a:cubicBezTo>
                  <a:lnTo>
                    <a:pt x="1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9" name="Google Shape;20109;p53"/>
            <p:cNvSpPr/>
            <p:nvPr/>
          </p:nvSpPr>
          <p:spPr>
            <a:xfrm>
              <a:off x="4113250" y="23643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8" y="206"/>
                    <a:pt x="54" y="244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73"/>
                    <a:pt x="244" y="140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0" name="Google Shape;20110;p53"/>
            <p:cNvSpPr/>
            <p:nvPr/>
          </p:nvSpPr>
          <p:spPr>
            <a:xfrm>
              <a:off x="4118000" y="234550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54" y="1"/>
                    <a:pt x="33" y="34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90"/>
                    <a:pt x="17" y="223"/>
                    <a:pt x="33" y="240"/>
                  </a:cubicBezTo>
                  <a:cubicBezTo>
                    <a:pt x="70" y="256"/>
                    <a:pt x="87" y="256"/>
                    <a:pt x="120" y="256"/>
                  </a:cubicBezTo>
                  <a:cubicBezTo>
                    <a:pt x="190" y="240"/>
                    <a:pt x="223" y="190"/>
                    <a:pt x="223" y="104"/>
                  </a:cubicBezTo>
                  <a:cubicBezTo>
                    <a:pt x="206" y="71"/>
                    <a:pt x="190" y="50"/>
                    <a:pt x="173" y="34"/>
                  </a:cubicBezTo>
                  <a:cubicBezTo>
                    <a:pt x="173" y="17"/>
                    <a:pt x="157" y="17"/>
                    <a:pt x="136" y="17"/>
                  </a:cubicBezTo>
                  <a:cubicBezTo>
                    <a:pt x="120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1" name="Google Shape;20111;p53"/>
            <p:cNvSpPr/>
            <p:nvPr/>
          </p:nvSpPr>
          <p:spPr>
            <a:xfrm>
              <a:off x="4107275" y="22101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33" y="21"/>
                    <a:pt x="0" y="71"/>
                    <a:pt x="0" y="157"/>
                  </a:cubicBezTo>
                  <a:cubicBezTo>
                    <a:pt x="17" y="190"/>
                    <a:pt x="17" y="207"/>
                    <a:pt x="50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3"/>
                  </a:cubicBezTo>
                  <a:cubicBezTo>
                    <a:pt x="223" y="71"/>
                    <a:pt x="206" y="38"/>
                    <a:pt x="173" y="21"/>
                  </a:cubicBezTo>
                  <a:cubicBezTo>
                    <a:pt x="173" y="21"/>
                    <a:pt x="153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2" name="Google Shape;20112;p53"/>
            <p:cNvSpPr/>
            <p:nvPr/>
          </p:nvSpPr>
          <p:spPr>
            <a:xfrm>
              <a:off x="4134800" y="22029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17" y="186"/>
                    <a:pt x="33" y="207"/>
                    <a:pt x="50" y="240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40"/>
                    <a:pt x="239" y="170"/>
                    <a:pt x="223" y="104"/>
                  </a:cubicBezTo>
                  <a:cubicBezTo>
                    <a:pt x="223" y="67"/>
                    <a:pt x="206" y="34"/>
                    <a:pt x="186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3" name="Google Shape;20113;p53"/>
            <p:cNvSpPr/>
            <p:nvPr/>
          </p:nvSpPr>
          <p:spPr>
            <a:xfrm>
              <a:off x="4140775" y="21861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6" y="1"/>
                  </a:moveTo>
                  <a:cubicBezTo>
                    <a:pt x="120" y="1"/>
                    <a:pt x="87" y="1"/>
                    <a:pt x="70" y="34"/>
                  </a:cubicBezTo>
                  <a:cubicBezTo>
                    <a:pt x="17" y="71"/>
                    <a:pt x="0" y="157"/>
                    <a:pt x="50" y="207"/>
                  </a:cubicBezTo>
                  <a:cubicBezTo>
                    <a:pt x="70" y="240"/>
                    <a:pt x="87" y="261"/>
                    <a:pt x="120" y="261"/>
                  </a:cubicBezTo>
                  <a:cubicBezTo>
                    <a:pt x="153" y="261"/>
                    <a:pt x="173" y="261"/>
                    <a:pt x="206" y="240"/>
                  </a:cubicBezTo>
                  <a:cubicBezTo>
                    <a:pt x="256" y="190"/>
                    <a:pt x="256" y="104"/>
                    <a:pt x="223" y="54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73" y="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4" name="Google Shape;20114;p53"/>
            <p:cNvSpPr/>
            <p:nvPr/>
          </p:nvSpPr>
          <p:spPr>
            <a:xfrm>
              <a:off x="4106450" y="23794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83" y="0"/>
                    <a:pt x="50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3" y="260"/>
                    <a:pt x="120" y="260"/>
                  </a:cubicBezTo>
                  <a:cubicBezTo>
                    <a:pt x="136" y="260"/>
                    <a:pt x="169" y="260"/>
                    <a:pt x="186" y="223"/>
                  </a:cubicBezTo>
                  <a:cubicBezTo>
                    <a:pt x="223" y="206"/>
                    <a:pt x="223" y="173"/>
                    <a:pt x="239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206" y="33"/>
                    <a:pt x="186" y="17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5" name="Google Shape;20115;p53"/>
            <p:cNvSpPr/>
            <p:nvPr/>
          </p:nvSpPr>
          <p:spPr>
            <a:xfrm>
              <a:off x="4129125" y="23145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54" y="17"/>
                    <a:pt x="0" y="87"/>
                    <a:pt x="21" y="153"/>
                  </a:cubicBezTo>
                  <a:cubicBezTo>
                    <a:pt x="21" y="191"/>
                    <a:pt x="37" y="224"/>
                    <a:pt x="70" y="240"/>
                  </a:cubicBezTo>
                  <a:cubicBezTo>
                    <a:pt x="87" y="257"/>
                    <a:pt x="124" y="257"/>
                    <a:pt x="141" y="257"/>
                  </a:cubicBezTo>
                  <a:cubicBezTo>
                    <a:pt x="206" y="240"/>
                    <a:pt x="244" y="191"/>
                    <a:pt x="244" y="104"/>
                  </a:cubicBezTo>
                  <a:cubicBezTo>
                    <a:pt x="227" y="71"/>
                    <a:pt x="206" y="50"/>
                    <a:pt x="190" y="17"/>
                  </a:cubicBezTo>
                  <a:lnTo>
                    <a:pt x="174" y="17"/>
                  </a:ln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6" name="Google Shape;20116;p53"/>
            <p:cNvSpPr/>
            <p:nvPr/>
          </p:nvSpPr>
          <p:spPr>
            <a:xfrm>
              <a:off x="4105100" y="2351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0"/>
                  </a:moveTo>
                  <a:cubicBezTo>
                    <a:pt x="104" y="0"/>
                    <a:pt x="71" y="0"/>
                    <a:pt x="54" y="38"/>
                  </a:cubicBezTo>
                  <a:cubicBezTo>
                    <a:pt x="17" y="54"/>
                    <a:pt x="1" y="87"/>
                    <a:pt x="1" y="124"/>
                  </a:cubicBezTo>
                  <a:cubicBezTo>
                    <a:pt x="1" y="157"/>
                    <a:pt x="17" y="190"/>
                    <a:pt x="34" y="207"/>
                  </a:cubicBezTo>
                  <a:cubicBezTo>
                    <a:pt x="55" y="238"/>
                    <a:pt x="87" y="257"/>
                    <a:pt x="121" y="257"/>
                  </a:cubicBezTo>
                  <a:cubicBezTo>
                    <a:pt x="144" y="257"/>
                    <a:pt x="168" y="248"/>
                    <a:pt x="190" y="227"/>
                  </a:cubicBezTo>
                  <a:cubicBezTo>
                    <a:pt x="223" y="190"/>
                    <a:pt x="240" y="103"/>
                    <a:pt x="207" y="54"/>
                  </a:cubicBezTo>
                  <a:cubicBezTo>
                    <a:pt x="190" y="38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7" name="Google Shape;20117;p53"/>
            <p:cNvSpPr/>
            <p:nvPr/>
          </p:nvSpPr>
          <p:spPr>
            <a:xfrm>
              <a:off x="4140350" y="223277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5" y="0"/>
                  </a:moveTo>
                  <a:cubicBezTo>
                    <a:pt x="107" y="0"/>
                    <a:pt x="98" y="2"/>
                    <a:pt x="87" y="8"/>
                  </a:cubicBezTo>
                  <a:cubicBezTo>
                    <a:pt x="34" y="8"/>
                    <a:pt x="1" y="78"/>
                    <a:pt x="1" y="148"/>
                  </a:cubicBezTo>
                  <a:cubicBezTo>
                    <a:pt x="1" y="181"/>
                    <a:pt x="17" y="214"/>
                    <a:pt x="50" y="230"/>
                  </a:cubicBezTo>
                  <a:cubicBezTo>
                    <a:pt x="67" y="251"/>
                    <a:pt x="104" y="267"/>
                    <a:pt x="120" y="267"/>
                  </a:cubicBezTo>
                  <a:cubicBezTo>
                    <a:pt x="190" y="251"/>
                    <a:pt x="223" y="181"/>
                    <a:pt x="223" y="111"/>
                  </a:cubicBezTo>
                  <a:cubicBezTo>
                    <a:pt x="223" y="78"/>
                    <a:pt x="207" y="45"/>
                    <a:pt x="170" y="24"/>
                  </a:cubicBezTo>
                  <a:lnTo>
                    <a:pt x="153" y="8"/>
                  </a:lnTo>
                  <a:cubicBezTo>
                    <a:pt x="142" y="8"/>
                    <a:pt x="131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8" name="Google Shape;20118;p53"/>
            <p:cNvSpPr/>
            <p:nvPr/>
          </p:nvSpPr>
          <p:spPr>
            <a:xfrm>
              <a:off x="4117175" y="23028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8" y="0"/>
                  </a:moveTo>
                  <a:cubicBezTo>
                    <a:pt x="87" y="0"/>
                    <a:pt x="44" y="35"/>
                    <a:pt x="17" y="91"/>
                  </a:cubicBezTo>
                  <a:cubicBezTo>
                    <a:pt x="0" y="161"/>
                    <a:pt x="33" y="231"/>
                    <a:pt x="87" y="247"/>
                  </a:cubicBezTo>
                  <a:cubicBezTo>
                    <a:pt x="100" y="256"/>
                    <a:pt x="114" y="260"/>
                    <a:pt x="129" y="260"/>
                  </a:cubicBezTo>
                  <a:cubicBezTo>
                    <a:pt x="170" y="260"/>
                    <a:pt x="211" y="229"/>
                    <a:pt x="223" y="177"/>
                  </a:cubicBezTo>
                  <a:cubicBezTo>
                    <a:pt x="256" y="107"/>
                    <a:pt x="223" y="41"/>
                    <a:pt x="169" y="4"/>
                  </a:cubicBezTo>
                  <a:cubicBezTo>
                    <a:pt x="159" y="1"/>
                    <a:pt x="148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9" name="Google Shape;20119;p53"/>
            <p:cNvSpPr/>
            <p:nvPr/>
          </p:nvSpPr>
          <p:spPr>
            <a:xfrm>
              <a:off x="4119325" y="2421850"/>
              <a:ext cx="6425" cy="6450"/>
            </a:xfrm>
            <a:custGeom>
              <a:avLst/>
              <a:gdLst/>
              <a:ahLst/>
              <a:cxnLst/>
              <a:rect l="l" t="t" r="r" b="b"/>
              <a:pathLst>
                <a:path w="257" h="258" extrusionOk="0">
                  <a:moveTo>
                    <a:pt x="140" y="0"/>
                  </a:moveTo>
                  <a:cubicBezTo>
                    <a:pt x="96" y="0"/>
                    <a:pt x="47" y="35"/>
                    <a:pt x="34" y="88"/>
                  </a:cubicBezTo>
                  <a:cubicBezTo>
                    <a:pt x="1" y="159"/>
                    <a:pt x="34" y="229"/>
                    <a:pt x="83" y="245"/>
                  </a:cubicBezTo>
                  <a:cubicBezTo>
                    <a:pt x="102" y="254"/>
                    <a:pt x="119" y="258"/>
                    <a:pt x="135" y="258"/>
                  </a:cubicBezTo>
                  <a:cubicBezTo>
                    <a:pt x="180" y="258"/>
                    <a:pt x="216" y="226"/>
                    <a:pt x="240" y="175"/>
                  </a:cubicBezTo>
                  <a:cubicBezTo>
                    <a:pt x="256" y="109"/>
                    <a:pt x="223" y="39"/>
                    <a:pt x="170" y="6"/>
                  </a:cubicBezTo>
                  <a:cubicBezTo>
                    <a:pt x="160" y="2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0" name="Google Shape;20120;p53"/>
            <p:cNvSpPr/>
            <p:nvPr/>
          </p:nvSpPr>
          <p:spPr>
            <a:xfrm>
              <a:off x="4120575" y="2252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7"/>
                    <a:pt x="17" y="153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7" y="251"/>
                    <a:pt x="92" y="263"/>
                    <a:pt x="111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173" y="256"/>
                    <a:pt x="190" y="240"/>
                    <a:pt x="206" y="207"/>
                  </a:cubicBezTo>
                  <a:cubicBezTo>
                    <a:pt x="223" y="190"/>
                    <a:pt x="239" y="153"/>
                    <a:pt x="223" y="120"/>
                  </a:cubicBezTo>
                  <a:cubicBezTo>
                    <a:pt x="223" y="87"/>
                    <a:pt x="206" y="50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1" name="Google Shape;20121;p53"/>
            <p:cNvSpPr/>
            <p:nvPr/>
          </p:nvSpPr>
          <p:spPr>
            <a:xfrm>
              <a:off x="4119750" y="220470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19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19"/>
                    <a:pt x="87" y="257"/>
                  </a:cubicBezTo>
                  <a:cubicBezTo>
                    <a:pt x="95" y="259"/>
                    <a:pt x="104" y="261"/>
                    <a:pt x="113" y="261"/>
                  </a:cubicBezTo>
                  <a:cubicBezTo>
                    <a:pt x="159" y="261"/>
                    <a:pt x="209" y="228"/>
                    <a:pt x="223" y="170"/>
                  </a:cubicBezTo>
                  <a:cubicBezTo>
                    <a:pt x="256" y="116"/>
                    <a:pt x="223" y="34"/>
                    <a:pt x="169" y="13"/>
                  </a:cubicBezTo>
                  <a:cubicBezTo>
                    <a:pt x="152" y="5"/>
                    <a:pt x="135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2" name="Google Shape;20122;p53"/>
            <p:cNvSpPr/>
            <p:nvPr/>
          </p:nvSpPr>
          <p:spPr>
            <a:xfrm>
              <a:off x="4112000" y="2189925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24" y="1"/>
                  </a:moveTo>
                  <a:cubicBezTo>
                    <a:pt x="80" y="1"/>
                    <a:pt x="31" y="35"/>
                    <a:pt x="17" y="89"/>
                  </a:cubicBezTo>
                  <a:cubicBezTo>
                    <a:pt x="1" y="159"/>
                    <a:pt x="17" y="229"/>
                    <a:pt x="88" y="262"/>
                  </a:cubicBezTo>
                  <a:cubicBezTo>
                    <a:pt x="96" y="265"/>
                    <a:pt x="105" y="266"/>
                    <a:pt x="114" y="266"/>
                  </a:cubicBezTo>
                  <a:cubicBezTo>
                    <a:pt x="159" y="266"/>
                    <a:pt x="210" y="234"/>
                    <a:pt x="224" y="175"/>
                  </a:cubicBezTo>
                  <a:cubicBezTo>
                    <a:pt x="240" y="110"/>
                    <a:pt x="224" y="39"/>
                    <a:pt x="153" y="6"/>
                  </a:cubicBezTo>
                  <a:cubicBezTo>
                    <a:pt x="144" y="3"/>
                    <a:pt x="134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3" name="Google Shape;20123;p53"/>
            <p:cNvSpPr/>
            <p:nvPr/>
          </p:nvSpPr>
          <p:spPr>
            <a:xfrm>
              <a:off x="4113650" y="2224800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4" y="1"/>
                  </a:moveTo>
                  <a:cubicBezTo>
                    <a:pt x="38" y="1"/>
                    <a:pt x="1" y="71"/>
                    <a:pt x="1" y="137"/>
                  </a:cubicBezTo>
                  <a:cubicBezTo>
                    <a:pt x="22" y="207"/>
                    <a:pt x="71" y="261"/>
                    <a:pt x="141" y="261"/>
                  </a:cubicBezTo>
                  <a:cubicBezTo>
                    <a:pt x="158" y="240"/>
                    <a:pt x="191" y="224"/>
                    <a:pt x="207" y="207"/>
                  </a:cubicBezTo>
                  <a:cubicBezTo>
                    <a:pt x="228" y="174"/>
                    <a:pt x="228" y="137"/>
                    <a:pt x="228" y="104"/>
                  </a:cubicBezTo>
                  <a:cubicBezTo>
                    <a:pt x="228" y="71"/>
                    <a:pt x="207" y="34"/>
                    <a:pt x="191" y="17"/>
                  </a:cubicBezTo>
                  <a:cubicBezTo>
                    <a:pt x="174" y="17"/>
                    <a:pt x="17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4" name="Google Shape;20124;p53"/>
            <p:cNvSpPr/>
            <p:nvPr/>
          </p:nvSpPr>
          <p:spPr>
            <a:xfrm>
              <a:off x="4123975" y="2284900"/>
              <a:ext cx="5675" cy="6700"/>
            </a:xfrm>
            <a:custGeom>
              <a:avLst/>
              <a:gdLst/>
              <a:ahLst/>
              <a:cxnLst/>
              <a:rect l="l" t="t" r="r" b="b"/>
              <a:pathLst>
                <a:path w="227" h="268" extrusionOk="0">
                  <a:moveTo>
                    <a:pt x="87" y="1"/>
                  </a:moveTo>
                  <a:cubicBezTo>
                    <a:pt x="87" y="21"/>
                    <a:pt x="70" y="21"/>
                    <a:pt x="70" y="21"/>
                  </a:cubicBezTo>
                  <a:cubicBezTo>
                    <a:pt x="21" y="38"/>
                    <a:pt x="0" y="104"/>
                    <a:pt x="0" y="157"/>
                  </a:cubicBezTo>
                  <a:cubicBezTo>
                    <a:pt x="0" y="190"/>
                    <a:pt x="21" y="227"/>
                    <a:pt x="54" y="244"/>
                  </a:cubicBezTo>
                  <a:cubicBezTo>
                    <a:pt x="65" y="255"/>
                    <a:pt x="85" y="267"/>
                    <a:pt x="103" y="267"/>
                  </a:cubicBezTo>
                  <a:cubicBezTo>
                    <a:pt x="111" y="267"/>
                    <a:pt x="118" y="265"/>
                    <a:pt x="124" y="260"/>
                  </a:cubicBezTo>
                  <a:cubicBezTo>
                    <a:pt x="190" y="260"/>
                    <a:pt x="227" y="190"/>
                    <a:pt x="227" y="124"/>
                  </a:cubicBezTo>
                  <a:cubicBezTo>
                    <a:pt x="227" y="104"/>
                    <a:pt x="206" y="87"/>
                    <a:pt x="206" y="87"/>
                  </a:cubicBezTo>
                  <a:cubicBezTo>
                    <a:pt x="206" y="54"/>
                    <a:pt x="173" y="38"/>
                    <a:pt x="157" y="21"/>
                  </a:cubicBezTo>
                  <a:cubicBezTo>
                    <a:pt x="140" y="1"/>
                    <a:pt x="12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5" name="Google Shape;20125;p53"/>
            <p:cNvSpPr/>
            <p:nvPr/>
          </p:nvSpPr>
          <p:spPr>
            <a:xfrm>
              <a:off x="4125300" y="23606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2" y="0"/>
                  </a:moveTo>
                  <a:cubicBezTo>
                    <a:pt x="77" y="0"/>
                    <a:pt x="42" y="32"/>
                    <a:pt x="17" y="83"/>
                  </a:cubicBezTo>
                  <a:cubicBezTo>
                    <a:pt x="1" y="149"/>
                    <a:pt x="34" y="219"/>
                    <a:pt x="87" y="252"/>
                  </a:cubicBezTo>
                  <a:lnTo>
                    <a:pt x="137" y="252"/>
                  </a:lnTo>
                  <a:cubicBezTo>
                    <a:pt x="174" y="252"/>
                    <a:pt x="207" y="219"/>
                    <a:pt x="223" y="166"/>
                  </a:cubicBezTo>
                  <a:cubicBezTo>
                    <a:pt x="240" y="133"/>
                    <a:pt x="240" y="83"/>
                    <a:pt x="207" y="46"/>
                  </a:cubicBezTo>
                  <a:cubicBezTo>
                    <a:pt x="190" y="30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6" name="Google Shape;20126;p53"/>
            <p:cNvSpPr/>
            <p:nvPr/>
          </p:nvSpPr>
          <p:spPr>
            <a:xfrm>
              <a:off x="4121900" y="2328300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7" y="0"/>
                  </a:moveTo>
                  <a:cubicBezTo>
                    <a:pt x="120" y="0"/>
                    <a:pt x="83" y="17"/>
                    <a:pt x="67" y="37"/>
                  </a:cubicBezTo>
                  <a:cubicBezTo>
                    <a:pt x="17" y="70"/>
                    <a:pt x="1" y="157"/>
                    <a:pt x="50" y="223"/>
                  </a:cubicBezTo>
                  <a:cubicBezTo>
                    <a:pt x="69" y="253"/>
                    <a:pt x="99" y="266"/>
                    <a:pt x="131" y="266"/>
                  </a:cubicBezTo>
                  <a:cubicBezTo>
                    <a:pt x="157" y="266"/>
                    <a:pt x="183" y="258"/>
                    <a:pt x="207" y="244"/>
                  </a:cubicBezTo>
                  <a:cubicBezTo>
                    <a:pt x="240" y="190"/>
                    <a:pt x="256" y="103"/>
                    <a:pt x="223" y="54"/>
                  </a:cubicBezTo>
                  <a:cubicBezTo>
                    <a:pt x="207" y="37"/>
                    <a:pt x="186" y="17"/>
                    <a:pt x="170" y="17"/>
                  </a:cubicBezTo>
                  <a:cubicBezTo>
                    <a:pt x="170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7" name="Google Shape;20127;p53"/>
            <p:cNvSpPr/>
            <p:nvPr/>
          </p:nvSpPr>
          <p:spPr>
            <a:xfrm>
              <a:off x="4119750" y="23780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3" y="0"/>
                  </a:moveTo>
                  <a:cubicBezTo>
                    <a:pt x="79" y="0"/>
                    <a:pt x="30" y="35"/>
                    <a:pt x="17" y="88"/>
                  </a:cubicBezTo>
                  <a:cubicBezTo>
                    <a:pt x="0" y="142"/>
                    <a:pt x="17" y="228"/>
                    <a:pt x="87" y="245"/>
                  </a:cubicBezTo>
                  <a:cubicBezTo>
                    <a:pt x="103" y="261"/>
                    <a:pt x="120" y="261"/>
                    <a:pt x="120" y="261"/>
                  </a:cubicBezTo>
                  <a:cubicBezTo>
                    <a:pt x="169" y="261"/>
                    <a:pt x="206" y="228"/>
                    <a:pt x="223" y="175"/>
                  </a:cubicBezTo>
                  <a:cubicBezTo>
                    <a:pt x="239" y="125"/>
                    <a:pt x="223" y="72"/>
                    <a:pt x="206" y="39"/>
                  </a:cubicBezTo>
                  <a:cubicBezTo>
                    <a:pt x="190" y="22"/>
                    <a:pt x="169" y="22"/>
                    <a:pt x="153" y="6"/>
                  </a:cubicBezTo>
                  <a:cubicBezTo>
                    <a:pt x="143" y="2"/>
                    <a:pt x="133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8" name="Google Shape;20128;p53"/>
            <p:cNvSpPr/>
            <p:nvPr/>
          </p:nvSpPr>
          <p:spPr>
            <a:xfrm>
              <a:off x="4127050" y="218905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43" y="0"/>
                  </a:moveTo>
                  <a:cubicBezTo>
                    <a:pt x="98" y="0"/>
                    <a:pt x="48" y="33"/>
                    <a:pt x="34" y="91"/>
                  </a:cubicBezTo>
                  <a:cubicBezTo>
                    <a:pt x="1" y="145"/>
                    <a:pt x="34" y="227"/>
                    <a:pt x="83" y="248"/>
                  </a:cubicBezTo>
                  <a:cubicBezTo>
                    <a:pt x="102" y="256"/>
                    <a:pt x="119" y="260"/>
                    <a:pt x="136" y="260"/>
                  </a:cubicBezTo>
                  <a:cubicBezTo>
                    <a:pt x="180" y="260"/>
                    <a:pt x="216" y="229"/>
                    <a:pt x="240" y="178"/>
                  </a:cubicBezTo>
                  <a:cubicBezTo>
                    <a:pt x="257" y="107"/>
                    <a:pt x="224" y="41"/>
                    <a:pt x="170" y="4"/>
                  </a:cubicBezTo>
                  <a:cubicBezTo>
                    <a:pt x="161" y="2"/>
                    <a:pt x="152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9" name="Google Shape;20129;p53"/>
            <p:cNvSpPr/>
            <p:nvPr/>
          </p:nvSpPr>
          <p:spPr>
            <a:xfrm>
              <a:off x="4127050" y="2235525"/>
              <a:ext cx="6025" cy="6925"/>
            </a:xfrm>
            <a:custGeom>
              <a:avLst/>
              <a:gdLst/>
              <a:ahLst/>
              <a:cxnLst/>
              <a:rect l="l" t="t" r="r" b="b"/>
              <a:pathLst>
                <a:path w="241" h="277" extrusionOk="0">
                  <a:moveTo>
                    <a:pt x="137" y="1"/>
                  </a:moveTo>
                  <a:cubicBezTo>
                    <a:pt x="104" y="1"/>
                    <a:pt x="67" y="17"/>
                    <a:pt x="50" y="38"/>
                  </a:cubicBezTo>
                  <a:cubicBezTo>
                    <a:pt x="1" y="87"/>
                    <a:pt x="1" y="157"/>
                    <a:pt x="34" y="223"/>
                  </a:cubicBezTo>
                  <a:cubicBezTo>
                    <a:pt x="50" y="244"/>
                    <a:pt x="83" y="260"/>
                    <a:pt x="104" y="277"/>
                  </a:cubicBezTo>
                  <a:cubicBezTo>
                    <a:pt x="137" y="277"/>
                    <a:pt x="170" y="260"/>
                    <a:pt x="186" y="244"/>
                  </a:cubicBezTo>
                  <a:cubicBezTo>
                    <a:pt x="240" y="190"/>
                    <a:pt x="240" y="120"/>
                    <a:pt x="207" y="54"/>
                  </a:cubicBezTo>
                  <a:cubicBezTo>
                    <a:pt x="186" y="38"/>
                    <a:pt x="170" y="17"/>
                    <a:pt x="153" y="17"/>
                  </a:cubicBezTo>
                  <a:cubicBezTo>
                    <a:pt x="153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0" name="Google Shape;20130;p53"/>
            <p:cNvSpPr/>
            <p:nvPr/>
          </p:nvSpPr>
          <p:spPr>
            <a:xfrm>
              <a:off x="4127475" y="22196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71"/>
                    <a:pt x="0" y="157"/>
                  </a:cubicBezTo>
                  <a:cubicBezTo>
                    <a:pt x="17" y="190"/>
                    <a:pt x="33" y="207"/>
                    <a:pt x="50" y="240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0"/>
                    <a:pt x="240" y="174"/>
                    <a:pt x="223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1" name="Google Shape;20131;p53"/>
            <p:cNvSpPr/>
            <p:nvPr/>
          </p:nvSpPr>
          <p:spPr>
            <a:xfrm>
              <a:off x="3894225" y="22642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22"/>
                    <a:pt x="0" y="88"/>
                    <a:pt x="0" y="158"/>
                  </a:cubicBezTo>
                  <a:cubicBezTo>
                    <a:pt x="17" y="191"/>
                    <a:pt x="17" y="228"/>
                    <a:pt x="54" y="244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57" y="261"/>
                    <a:pt x="190" y="244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55"/>
                    <a:pt x="173" y="38"/>
                  </a:cubicBezTo>
                  <a:cubicBezTo>
                    <a:pt x="173" y="22"/>
                    <a:pt x="157" y="22"/>
                    <a:pt x="157" y="22"/>
                  </a:cubicBezTo>
                  <a:cubicBezTo>
                    <a:pt x="14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2" name="Google Shape;20132;p53"/>
            <p:cNvSpPr/>
            <p:nvPr/>
          </p:nvSpPr>
          <p:spPr>
            <a:xfrm>
              <a:off x="3838875" y="2257075"/>
              <a:ext cx="5575" cy="6575"/>
            </a:xfrm>
            <a:custGeom>
              <a:avLst/>
              <a:gdLst/>
              <a:ahLst/>
              <a:cxnLst/>
              <a:rect l="l" t="t" r="r" b="b"/>
              <a:pathLst>
                <a:path w="223" h="263" extrusionOk="0">
                  <a:moveTo>
                    <a:pt x="87" y="0"/>
                  </a:moveTo>
                  <a:cubicBezTo>
                    <a:pt x="66" y="17"/>
                    <a:pt x="33" y="33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50" y="239"/>
                  </a:cubicBezTo>
                  <a:cubicBezTo>
                    <a:pt x="61" y="251"/>
                    <a:pt x="83" y="263"/>
                    <a:pt x="101" y="263"/>
                  </a:cubicBezTo>
                  <a:cubicBezTo>
                    <a:pt x="108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06" y="83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3" name="Google Shape;20133;p53"/>
            <p:cNvSpPr/>
            <p:nvPr/>
          </p:nvSpPr>
          <p:spPr>
            <a:xfrm>
              <a:off x="3840525" y="2210700"/>
              <a:ext cx="5675" cy="6400"/>
            </a:xfrm>
            <a:custGeom>
              <a:avLst/>
              <a:gdLst/>
              <a:ahLst/>
              <a:cxnLst/>
              <a:rect l="l" t="t" r="r" b="b"/>
              <a:pathLst>
                <a:path w="227" h="256" extrusionOk="0">
                  <a:moveTo>
                    <a:pt x="103" y="0"/>
                  </a:moveTo>
                  <a:cubicBezTo>
                    <a:pt x="37" y="0"/>
                    <a:pt x="0" y="66"/>
                    <a:pt x="0" y="136"/>
                  </a:cubicBezTo>
                  <a:cubicBezTo>
                    <a:pt x="21" y="186"/>
                    <a:pt x="37" y="223"/>
                    <a:pt x="54" y="239"/>
                  </a:cubicBezTo>
                  <a:cubicBezTo>
                    <a:pt x="87" y="256"/>
                    <a:pt x="103" y="256"/>
                    <a:pt x="140" y="256"/>
                  </a:cubicBezTo>
                  <a:cubicBezTo>
                    <a:pt x="157" y="239"/>
                    <a:pt x="190" y="223"/>
                    <a:pt x="206" y="206"/>
                  </a:cubicBezTo>
                  <a:cubicBezTo>
                    <a:pt x="227" y="169"/>
                    <a:pt x="227" y="136"/>
                    <a:pt x="227" y="103"/>
                  </a:cubicBezTo>
                  <a:cubicBezTo>
                    <a:pt x="227" y="66"/>
                    <a:pt x="206" y="33"/>
                    <a:pt x="173" y="17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4" name="Google Shape;20134;p53"/>
            <p:cNvSpPr/>
            <p:nvPr/>
          </p:nvSpPr>
          <p:spPr>
            <a:xfrm>
              <a:off x="3821250" y="2230925"/>
              <a:ext cx="5575" cy="6800"/>
            </a:xfrm>
            <a:custGeom>
              <a:avLst/>
              <a:gdLst/>
              <a:ahLst/>
              <a:cxnLst/>
              <a:rect l="l" t="t" r="r" b="b"/>
              <a:pathLst>
                <a:path w="223" h="272" extrusionOk="0">
                  <a:moveTo>
                    <a:pt x="126" y="0"/>
                  </a:moveTo>
                  <a:cubicBezTo>
                    <a:pt x="116" y="0"/>
                    <a:pt x="103" y="5"/>
                    <a:pt x="87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0" y="185"/>
                    <a:pt x="17" y="222"/>
                    <a:pt x="50" y="238"/>
                  </a:cubicBezTo>
                  <a:cubicBezTo>
                    <a:pt x="70" y="255"/>
                    <a:pt x="103" y="271"/>
                    <a:pt x="120" y="271"/>
                  </a:cubicBezTo>
                  <a:cubicBezTo>
                    <a:pt x="153" y="255"/>
                    <a:pt x="190" y="238"/>
                    <a:pt x="206" y="201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2"/>
                  </a:cubicBezTo>
                  <a:lnTo>
                    <a:pt x="153" y="16"/>
                  </a:lnTo>
                  <a:cubicBezTo>
                    <a:pt x="145" y="5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5" name="Google Shape;20135;p53"/>
            <p:cNvSpPr/>
            <p:nvPr/>
          </p:nvSpPr>
          <p:spPr>
            <a:xfrm>
              <a:off x="3832775" y="2227075"/>
              <a:ext cx="6525" cy="6825"/>
            </a:xfrm>
            <a:custGeom>
              <a:avLst/>
              <a:gdLst/>
              <a:ahLst/>
              <a:cxnLst/>
              <a:rect l="l" t="t" r="r" b="b"/>
              <a:pathLst>
                <a:path w="261" h="273" extrusionOk="0">
                  <a:moveTo>
                    <a:pt x="132" y="0"/>
                  </a:moveTo>
                  <a:cubicBezTo>
                    <a:pt x="91" y="0"/>
                    <a:pt x="50" y="32"/>
                    <a:pt x="38" y="83"/>
                  </a:cubicBezTo>
                  <a:cubicBezTo>
                    <a:pt x="1" y="149"/>
                    <a:pt x="38" y="236"/>
                    <a:pt x="88" y="252"/>
                  </a:cubicBezTo>
                  <a:cubicBezTo>
                    <a:pt x="104" y="273"/>
                    <a:pt x="125" y="273"/>
                    <a:pt x="141" y="273"/>
                  </a:cubicBezTo>
                  <a:cubicBezTo>
                    <a:pt x="191" y="252"/>
                    <a:pt x="228" y="236"/>
                    <a:pt x="244" y="186"/>
                  </a:cubicBezTo>
                  <a:cubicBezTo>
                    <a:pt x="261" y="133"/>
                    <a:pt x="244" y="83"/>
                    <a:pt x="207" y="46"/>
                  </a:cubicBezTo>
                  <a:cubicBezTo>
                    <a:pt x="207" y="29"/>
                    <a:pt x="191" y="13"/>
                    <a:pt x="174" y="13"/>
                  </a:cubicBezTo>
                  <a:cubicBezTo>
                    <a:pt x="161" y="4"/>
                    <a:pt x="146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6" name="Google Shape;20136;p53"/>
            <p:cNvSpPr/>
            <p:nvPr/>
          </p:nvSpPr>
          <p:spPr>
            <a:xfrm>
              <a:off x="3847425" y="2226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1"/>
                  </a:moveTo>
                  <a:cubicBezTo>
                    <a:pt x="87" y="1"/>
                    <a:pt x="71" y="17"/>
                    <a:pt x="33" y="34"/>
                  </a:cubicBezTo>
                  <a:cubicBezTo>
                    <a:pt x="17" y="50"/>
                    <a:pt x="0" y="88"/>
                    <a:pt x="0" y="121"/>
                  </a:cubicBezTo>
                  <a:cubicBezTo>
                    <a:pt x="0" y="154"/>
                    <a:pt x="0" y="191"/>
                    <a:pt x="17" y="207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37" y="257"/>
                    <a:pt x="157" y="257"/>
                    <a:pt x="190" y="240"/>
                  </a:cubicBezTo>
                  <a:cubicBezTo>
                    <a:pt x="223" y="191"/>
                    <a:pt x="240" y="104"/>
                    <a:pt x="207" y="50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37" y="1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7" name="Google Shape;20137;p53"/>
            <p:cNvSpPr/>
            <p:nvPr/>
          </p:nvSpPr>
          <p:spPr>
            <a:xfrm>
              <a:off x="3825575" y="22121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20" y="1"/>
                  </a:moveTo>
                  <a:cubicBezTo>
                    <a:pt x="114" y="1"/>
                    <a:pt x="109" y="3"/>
                    <a:pt x="103" y="8"/>
                  </a:cubicBezTo>
                  <a:cubicBezTo>
                    <a:pt x="66" y="8"/>
                    <a:pt x="33" y="24"/>
                    <a:pt x="17" y="62"/>
                  </a:cubicBezTo>
                  <a:cubicBezTo>
                    <a:pt x="0" y="78"/>
                    <a:pt x="0" y="111"/>
                    <a:pt x="0" y="148"/>
                  </a:cubicBezTo>
                  <a:cubicBezTo>
                    <a:pt x="0" y="181"/>
                    <a:pt x="17" y="214"/>
                    <a:pt x="50" y="231"/>
                  </a:cubicBezTo>
                  <a:cubicBezTo>
                    <a:pt x="66" y="251"/>
                    <a:pt x="103" y="268"/>
                    <a:pt x="136" y="268"/>
                  </a:cubicBezTo>
                  <a:cubicBezTo>
                    <a:pt x="186" y="251"/>
                    <a:pt x="223" y="181"/>
                    <a:pt x="223" y="111"/>
                  </a:cubicBezTo>
                  <a:cubicBezTo>
                    <a:pt x="223" y="78"/>
                    <a:pt x="207" y="45"/>
                    <a:pt x="169" y="24"/>
                  </a:cubicBezTo>
                  <a:lnTo>
                    <a:pt x="153" y="8"/>
                  </a:ln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8" name="Google Shape;20138;p53"/>
            <p:cNvSpPr/>
            <p:nvPr/>
          </p:nvSpPr>
          <p:spPr>
            <a:xfrm>
              <a:off x="3829800" y="21950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9" y="1"/>
                  </a:moveTo>
                  <a:cubicBezTo>
                    <a:pt x="85" y="1"/>
                    <a:pt x="66" y="15"/>
                    <a:pt x="54" y="26"/>
                  </a:cubicBezTo>
                  <a:cubicBezTo>
                    <a:pt x="0" y="76"/>
                    <a:pt x="0" y="162"/>
                    <a:pt x="38" y="216"/>
                  </a:cubicBezTo>
                  <a:cubicBezTo>
                    <a:pt x="57" y="245"/>
                    <a:pt x="88" y="262"/>
                    <a:pt x="121" y="262"/>
                  </a:cubicBezTo>
                  <a:cubicBezTo>
                    <a:pt x="145" y="262"/>
                    <a:pt x="169" y="253"/>
                    <a:pt x="190" y="232"/>
                  </a:cubicBezTo>
                  <a:cubicBezTo>
                    <a:pt x="244" y="195"/>
                    <a:pt x="244" y="113"/>
                    <a:pt x="207" y="43"/>
                  </a:cubicBezTo>
                  <a:cubicBezTo>
                    <a:pt x="190" y="26"/>
                    <a:pt x="174" y="26"/>
                    <a:pt x="157" y="10"/>
                  </a:cubicBezTo>
                  <a:lnTo>
                    <a:pt x="141" y="10"/>
                  </a:lnTo>
                  <a:cubicBezTo>
                    <a:pt x="130" y="3"/>
                    <a:pt x="119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9" name="Google Shape;20139;p53"/>
            <p:cNvSpPr/>
            <p:nvPr/>
          </p:nvSpPr>
          <p:spPr>
            <a:xfrm>
              <a:off x="3844025" y="22416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17" y="153"/>
                  </a:cubicBezTo>
                  <a:cubicBezTo>
                    <a:pt x="17" y="186"/>
                    <a:pt x="33" y="224"/>
                    <a:pt x="50" y="240"/>
                  </a:cubicBezTo>
                  <a:cubicBezTo>
                    <a:pt x="62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7"/>
                  </a:cubicBezTo>
                  <a:cubicBezTo>
                    <a:pt x="190" y="257"/>
                    <a:pt x="240" y="186"/>
                    <a:pt x="223" y="120"/>
                  </a:cubicBezTo>
                  <a:cubicBezTo>
                    <a:pt x="223" y="67"/>
                    <a:pt x="190" y="34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0" name="Google Shape;20140;p53"/>
            <p:cNvSpPr/>
            <p:nvPr/>
          </p:nvSpPr>
          <p:spPr>
            <a:xfrm>
              <a:off x="3859900" y="2189225"/>
              <a:ext cx="6400" cy="6550"/>
            </a:xfrm>
            <a:custGeom>
              <a:avLst/>
              <a:gdLst/>
              <a:ahLst/>
              <a:cxnLst/>
              <a:rect l="l" t="t" r="r" b="b"/>
              <a:pathLst>
                <a:path w="256" h="262" extrusionOk="0">
                  <a:moveTo>
                    <a:pt x="121" y="1"/>
                  </a:moveTo>
                  <a:cubicBezTo>
                    <a:pt x="76" y="1"/>
                    <a:pt x="41" y="32"/>
                    <a:pt x="17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5" y="260"/>
                    <a:pt x="104" y="261"/>
                    <a:pt x="114" y="261"/>
                  </a:cubicBezTo>
                  <a:cubicBezTo>
                    <a:pt x="159" y="261"/>
                    <a:pt x="209" y="229"/>
                    <a:pt x="223" y="171"/>
                  </a:cubicBezTo>
                  <a:cubicBezTo>
                    <a:pt x="256" y="117"/>
                    <a:pt x="223" y="34"/>
                    <a:pt x="173" y="14"/>
                  </a:cubicBezTo>
                  <a:cubicBezTo>
                    <a:pt x="155" y="5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1" name="Google Shape;20141;p53"/>
            <p:cNvSpPr/>
            <p:nvPr/>
          </p:nvSpPr>
          <p:spPr>
            <a:xfrm>
              <a:off x="3865050" y="230220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1"/>
                  </a:moveTo>
                  <a:cubicBezTo>
                    <a:pt x="87" y="1"/>
                    <a:pt x="46" y="32"/>
                    <a:pt x="33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8" y="259"/>
                    <a:pt x="108" y="261"/>
                    <a:pt x="118" y="261"/>
                  </a:cubicBezTo>
                  <a:cubicBezTo>
                    <a:pt x="170" y="261"/>
                    <a:pt x="212" y="226"/>
                    <a:pt x="240" y="170"/>
                  </a:cubicBezTo>
                  <a:cubicBezTo>
                    <a:pt x="256" y="100"/>
                    <a:pt x="223" y="30"/>
                    <a:pt x="174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2" name="Google Shape;20142;p53"/>
            <p:cNvSpPr/>
            <p:nvPr/>
          </p:nvSpPr>
          <p:spPr>
            <a:xfrm>
              <a:off x="3847825" y="21941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6" y="1"/>
                  </a:moveTo>
                  <a:cubicBezTo>
                    <a:pt x="101" y="1"/>
                    <a:pt x="78" y="12"/>
                    <a:pt x="55" y="24"/>
                  </a:cubicBezTo>
                  <a:cubicBezTo>
                    <a:pt x="38" y="24"/>
                    <a:pt x="17" y="61"/>
                    <a:pt x="1" y="78"/>
                  </a:cubicBezTo>
                  <a:lnTo>
                    <a:pt x="1" y="164"/>
                  </a:lnTo>
                  <a:cubicBezTo>
                    <a:pt x="17" y="214"/>
                    <a:pt x="38" y="230"/>
                    <a:pt x="71" y="251"/>
                  </a:cubicBezTo>
                  <a:cubicBezTo>
                    <a:pt x="84" y="260"/>
                    <a:pt x="99" y="264"/>
                    <a:pt x="113" y="264"/>
                  </a:cubicBezTo>
                  <a:cubicBezTo>
                    <a:pt x="154" y="264"/>
                    <a:pt x="195" y="232"/>
                    <a:pt x="207" y="181"/>
                  </a:cubicBezTo>
                  <a:cubicBezTo>
                    <a:pt x="244" y="111"/>
                    <a:pt x="207" y="45"/>
                    <a:pt x="158" y="7"/>
                  </a:cubicBezTo>
                  <a:cubicBezTo>
                    <a:pt x="147" y="3"/>
                    <a:pt x="136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3" name="Google Shape;20143;p53"/>
            <p:cNvSpPr/>
            <p:nvPr/>
          </p:nvSpPr>
          <p:spPr>
            <a:xfrm>
              <a:off x="3855150" y="2209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34" y="17"/>
                    <a:pt x="1" y="87"/>
                    <a:pt x="17" y="157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0" y="240"/>
                    <a:pt x="240" y="190"/>
                    <a:pt x="223" y="104"/>
                  </a:cubicBezTo>
                  <a:cubicBezTo>
                    <a:pt x="223" y="71"/>
                    <a:pt x="207" y="54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4" name="Google Shape;20144;p53"/>
            <p:cNvSpPr/>
            <p:nvPr/>
          </p:nvSpPr>
          <p:spPr>
            <a:xfrm>
              <a:off x="3853400" y="22545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41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1" y="66"/>
                    <a:pt x="1" y="153"/>
                    <a:pt x="38" y="206"/>
                  </a:cubicBezTo>
                  <a:cubicBezTo>
                    <a:pt x="54" y="239"/>
                    <a:pt x="87" y="256"/>
                    <a:pt x="104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07" y="206"/>
                    <a:pt x="227" y="169"/>
                    <a:pt x="227" y="136"/>
                  </a:cubicBezTo>
                  <a:cubicBezTo>
                    <a:pt x="244" y="103"/>
                    <a:pt x="227" y="66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5" name="Google Shape;20145;p53"/>
            <p:cNvSpPr/>
            <p:nvPr/>
          </p:nvSpPr>
          <p:spPr>
            <a:xfrm>
              <a:off x="3850000" y="23013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4" y="0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4" y="239"/>
                  </a:cubicBezTo>
                  <a:cubicBezTo>
                    <a:pt x="77" y="251"/>
                    <a:pt x="93" y="263"/>
                    <a:pt x="111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6" name="Google Shape;20146;p53"/>
            <p:cNvSpPr/>
            <p:nvPr/>
          </p:nvSpPr>
          <p:spPr>
            <a:xfrm>
              <a:off x="3861650" y="22239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1"/>
                  </a:moveTo>
                  <a:cubicBezTo>
                    <a:pt x="50" y="17"/>
                    <a:pt x="0" y="67"/>
                    <a:pt x="17" y="153"/>
                  </a:cubicBezTo>
                  <a:cubicBezTo>
                    <a:pt x="17" y="214"/>
                    <a:pt x="54" y="260"/>
                    <a:pt x="110" y="260"/>
                  </a:cubicBezTo>
                  <a:cubicBezTo>
                    <a:pt x="118" y="260"/>
                    <a:pt x="127" y="259"/>
                    <a:pt x="136" y="257"/>
                  </a:cubicBezTo>
                  <a:cubicBezTo>
                    <a:pt x="169" y="257"/>
                    <a:pt x="186" y="240"/>
                    <a:pt x="207" y="207"/>
                  </a:cubicBezTo>
                  <a:cubicBezTo>
                    <a:pt x="223" y="170"/>
                    <a:pt x="240" y="137"/>
                    <a:pt x="223" y="104"/>
                  </a:cubicBezTo>
                  <a:cubicBezTo>
                    <a:pt x="223" y="67"/>
                    <a:pt x="207" y="50"/>
                    <a:pt x="186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7" name="Google Shape;20147;p53"/>
            <p:cNvSpPr/>
            <p:nvPr/>
          </p:nvSpPr>
          <p:spPr>
            <a:xfrm>
              <a:off x="3797225" y="229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7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3" y="238"/>
                    <a:pt x="84" y="256"/>
                    <a:pt x="116" y="256"/>
                  </a:cubicBezTo>
                  <a:cubicBezTo>
                    <a:pt x="140" y="256"/>
                    <a:pt x="165" y="246"/>
                    <a:pt x="186" y="223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86" y="34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8" name="Google Shape;20148;p53"/>
            <p:cNvSpPr/>
            <p:nvPr/>
          </p:nvSpPr>
          <p:spPr>
            <a:xfrm>
              <a:off x="3799800" y="2500625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17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53"/>
                    <a:pt x="34" y="219"/>
                    <a:pt x="83" y="256"/>
                  </a:cubicBezTo>
                  <a:cubicBezTo>
                    <a:pt x="96" y="260"/>
                    <a:pt x="109" y="262"/>
                    <a:pt x="122" y="262"/>
                  </a:cubicBezTo>
                  <a:cubicBezTo>
                    <a:pt x="166" y="262"/>
                    <a:pt x="211" y="240"/>
                    <a:pt x="223" y="186"/>
                  </a:cubicBezTo>
                  <a:cubicBezTo>
                    <a:pt x="256" y="116"/>
                    <a:pt x="223" y="30"/>
                    <a:pt x="170" y="13"/>
                  </a:cubicBezTo>
                  <a:cubicBezTo>
                    <a:pt x="152" y="4"/>
                    <a:pt x="13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9" name="Google Shape;20149;p53"/>
            <p:cNvSpPr/>
            <p:nvPr/>
          </p:nvSpPr>
          <p:spPr>
            <a:xfrm>
              <a:off x="3798875" y="225100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87" y="0"/>
                    <a:pt x="71" y="0"/>
                    <a:pt x="71" y="17"/>
                  </a:cubicBezTo>
                  <a:cubicBezTo>
                    <a:pt x="17" y="37"/>
                    <a:pt x="1" y="87"/>
                    <a:pt x="1" y="157"/>
                  </a:cubicBezTo>
                  <a:cubicBezTo>
                    <a:pt x="1" y="190"/>
                    <a:pt x="17" y="206"/>
                    <a:pt x="54" y="243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0" y="243"/>
                    <a:pt x="223" y="173"/>
                    <a:pt x="223" y="103"/>
                  </a:cubicBezTo>
                  <a:cubicBezTo>
                    <a:pt x="223" y="103"/>
                    <a:pt x="223" y="87"/>
                    <a:pt x="207" y="70"/>
                  </a:cubicBezTo>
                  <a:cubicBezTo>
                    <a:pt x="207" y="54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0" name="Google Shape;20150;p53"/>
            <p:cNvSpPr/>
            <p:nvPr/>
          </p:nvSpPr>
          <p:spPr>
            <a:xfrm>
              <a:off x="3796300" y="2269025"/>
              <a:ext cx="2200" cy="6100"/>
            </a:xfrm>
            <a:custGeom>
              <a:avLst/>
              <a:gdLst/>
              <a:ahLst/>
              <a:cxnLst/>
              <a:rect l="l" t="t" r="r" b="b"/>
              <a:pathLst>
                <a:path w="88" h="244" extrusionOk="0">
                  <a:moveTo>
                    <a:pt x="0" y="1"/>
                  </a:moveTo>
                  <a:lnTo>
                    <a:pt x="0" y="244"/>
                  </a:lnTo>
                  <a:cubicBezTo>
                    <a:pt x="38" y="223"/>
                    <a:pt x="54" y="207"/>
                    <a:pt x="54" y="174"/>
                  </a:cubicBezTo>
                  <a:cubicBezTo>
                    <a:pt x="87" y="104"/>
                    <a:pt x="54" y="3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1" name="Google Shape;20151;p53"/>
            <p:cNvSpPr/>
            <p:nvPr/>
          </p:nvSpPr>
          <p:spPr>
            <a:xfrm>
              <a:off x="3796300" y="24674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87" y="0"/>
                  </a:moveTo>
                  <a:cubicBezTo>
                    <a:pt x="54" y="17"/>
                    <a:pt x="17" y="37"/>
                    <a:pt x="0" y="87"/>
                  </a:cubicBezTo>
                  <a:lnTo>
                    <a:pt x="0" y="190"/>
                  </a:lnTo>
                  <a:cubicBezTo>
                    <a:pt x="17" y="206"/>
                    <a:pt x="38" y="223"/>
                    <a:pt x="38" y="243"/>
                  </a:cubicBezTo>
                  <a:cubicBezTo>
                    <a:pt x="71" y="260"/>
                    <a:pt x="104" y="260"/>
                    <a:pt x="120" y="260"/>
                  </a:cubicBezTo>
                  <a:cubicBezTo>
                    <a:pt x="190" y="243"/>
                    <a:pt x="223" y="190"/>
                    <a:pt x="223" y="103"/>
                  </a:cubicBezTo>
                  <a:cubicBezTo>
                    <a:pt x="207" y="70"/>
                    <a:pt x="190" y="54"/>
                    <a:pt x="174" y="17"/>
                  </a:cubicBezTo>
                  <a:lnTo>
                    <a:pt x="157" y="17"/>
                  </a:lnTo>
                  <a:cubicBezTo>
                    <a:pt x="141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2" name="Google Shape;20152;p53"/>
            <p:cNvSpPr/>
            <p:nvPr/>
          </p:nvSpPr>
          <p:spPr>
            <a:xfrm>
              <a:off x="3796300" y="2485475"/>
              <a:ext cx="425" cy="2200"/>
            </a:xfrm>
            <a:custGeom>
              <a:avLst/>
              <a:gdLst/>
              <a:ahLst/>
              <a:cxnLst/>
              <a:rect l="l" t="t" r="r" b="b"/>
              <a:pathLst>
                <a:path w="17" h="88" extrusionOk="0">
                  <a:moveTo>
                    <a:pt x="0" y="1"/>
                  </a:moveTo>
                  <a:lnTo>
                    <a:pt x="0" y="87"/>
                  </a:lnTo>
                  <a:cubicBezTo>
                    <a:pt x="17" y="54"/>
                    <a:pt x="17" y="1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3" name="Google Shape;20153;p53"/>
            <p:cNvSpPr/>
            <p:nvPr/>
          </p:nvSpPr>
          <p:spPr>
            <a:xfrm>
              <a:off x="3816925" y="22758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39" y="1"/>
                  </a:moveTo>
                  <a:cubicBezTo>
                    <a:pt x="87" y="1"/>
                    <a:pt x="47" y="33"/>
                    <a:pt x="17" y="91"/>
                  </a:cubicBezTo>
                  <a:cubicBezTo>
                    <a:pt x="0" y="157"/>
                    <a:pt x="37" y="227"/>
                    <a:pt x="87" y="260"/>
                  </a:cubicBezTo>
                  <a:lnTo>
                    <a:pt x="140" y="260"/>
                  </a:lnTo>
                  <a:cubicBezTo>
                    <a:pt x="173" y="260"/>
                    <a:pt x="206" y="227"/>
                    <a:pt x="223" y="178"/>
                  </a:cubicBezTo>
                  <a:cubicBezTo>
                    <a:pt x="243" y="124"/>
                    <a:pt x="243" y="91"/>
                    <a:pt x="206" y="38"/>
                  </a:cubicBezTo>
                  <a:cubicBezTo>
                    <a:pt x="190" y="38"/>
                    <a:pt x="190" y="21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4" name="Google Shape;20154;p53"/>
            <p:cNvSpPr/>
            <p:nvPr/>
          </p:nvSpPr>
          <p:spPr>
            <a:xfrm>
              <a:off x="3802375" y="2185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4" y="252"/>
                    <a:pt x="91" y="263"/>
                    <a:pt x="110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186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86" y="34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5" name="Google Shape;20155;p53"/>
            <p:cNvSpPr/>
            <p:nvPr/>
          </p:nvSpPr>
          <p:spPr>
            <a:xfrm>
              <a:off x="3812700" y="22184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6" y="0"/>
                  </a:moveTo>
                  <a:cubicBezTo>
                    <a:pt x="103" y="0"/>
                    <a:pt x="66" y="17"/>
                    <a:pt x="50" y="33"/>
                  </a:cubicBezTo>
                  <a:cubicBezTo>
                    <a:pt x="33" y="50"/>
                    <a:pt x="17" y="83"/>
                    <a:pt x="17" y="120"/>
                  </a:cubicBezTo>
                  <a:cubicBezTo>
                    <a:pt x="0" y="153"/>
                    <a:pt x="17" y="186"/>
                    <a:pt x="33" y="223"/>
                  </a:cubicBezTo>
                  <a:cubicBezTo>
                    <a:pt x="51" y="250"/>
                    <a:pt x="81" y="262"/>
                    <a:pt x="112" y="262"/>
                  </a:cubicBezTo>
                  <a:cubicBezTo>
                    <a:pt x="137" y="262"/>
                    <a:pt x="163" y="254"/>
                    <a:pt x="186" y="239"/>
                  </a:cubicBezTo>
                  <a:cubicBezTo>
                    <a:pt x="239" y="186"/>
                    <a:pt x="239" y="103"/>
                    <a:pt x="206" y="50"/>
                  </a:cubicBezTo>
                  <a:cubicBezTo>
                    <a:pt x="186" y="33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6" name="Google Shape;20156;p53"/>
            <p:cNvSpPr/>
            <p:nvPr/>
          </p:nvSpPr>
          <p:spPr>
            <a:xfrm>
              <a:off x="3815275" y="219862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10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0" y="240"/>
                  </a:cubicBezTo>
                  <a:cubicBezTo>
                    <a:pt x="61" y="251"/>
                    <a:pt x="83" y="265"/>
                    <a:pt x="106" y="265"/>
                  </a:cubicBezTo>
                  <a:cubicBezTo>
                    <a:pt x="116" y="265"/>
                    <a:pt x="126" y="262"/>
                    <a:pt x="136" y="256"/>
                  </a:cubicBezTo>
                  <a:cubicBezTo>
                    <a:pt x="186" y="256"/>
                    <a:pt x="223" y="190"/>
                    <a:pt x="223" y="120"/>
                  </a:cubicBezTo>
                  <a:cubicBezTo>
                    <a:pt x="223" y="87"/>
                    <a:pt x="206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7" name="Google Shape;20157;p53"/>
            <p:cNvSpPr/>
            <p:nvPr/>
          </p:nvSpPr>
          <p:spPr>
            <a:xfrm>
              <a:off x="3810100" y="2263050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0"/>
                  </a:moveTo>
                  <a:cubicBezTo>
                    <a:pt x="67" y="0"/>
                    <a:pt x="50" y="17"/>
                    <a:pt x="34" y="50"/>
                  </a:cubicBezTo>
                  <a:cubicBezTo>
                    <a:pt x="17" y="71"/>
                    <a:pt x="1" y="104"/>
                    <a:pt x="1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40"/>
                    <a:pt x="240" y="174"/>
                    <a:pt x="224" y="104"/>
                  </a:cubicBezTo>
                  <a:cubicBezTo>
                    <a:pt x="224" y="71"/>
                    <a:pt x="207" y="33"/>
                    <a:pt x="186" y="17"/>
                  </a:cubicBezTo>
                  <a:cubicBezTo>
                    <a:pt x="170" y="17"/>
                    <a:pt x="170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8" name="Google Shape;20158;p53"/>
            <p:cNvSpPr/>
            <p:nvPr/>
          </p:nvSpPr>
          <p:spPr>
            <a:xfrm>
              <a:off x="3807950" y="23098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87" y="0"/>
                  </a:moveTo>
                  <a:cubicBezTo>
                    <a:pt x="33" y="17"/>
                    <a:pt x="0" y="70"/>
                    <a:pt x="0" y="157"/>
                  </a:cubicBezTo>
                  <a:cubicBezTo>
                    <a:pt x="0" y="190"/>
                    <a:pt x="33" y="223"/>
                    <a:pt x="50" y="239"/>
                  </a:cubicBezTo>
                  <a:cubicBezTo>
                    <a:pt x="66" y="260"/>
                    <a:pt x="103" y="260"/>
                    <a:pt x="120" y="260"/>
                  </a:cubicBezTo>
                  <a:cubicBezTo>
                    <a:pt x="153" y="260"/>
                    <a:pt x="190" y="239"/>
                    <a:pt x="207" y="206"/>
                  </a:cubicBezTo>
                  <a:cubicBezTo>
                    <a:pt x="223" y="173"/>
                    <a:pt x="223" y="136"/>
                    <a:pt x="223" y="103"/>
                  </a:cubicBezTo>
                  <a:cubicBezTo>
                    <a:pt x="223" y="70"/>
                    <a:pt x="207" y="54"/>
                    <a:pt x="169" y="17"/>
                  </a:cubicBezTo>
                  <a:cubicBezTo>
                    <a:pt x="169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9" name="Google Shape;20159;p53"/>
            <p:cNvSpPr/>
            <p:nvPr/>
          </p:nvSpPr>
          <p:spPr>
            <a:xfrm>
              <a:off x="3804450" y="2280500"/>
              <a:ext cx="5675" cy="6600"/>
            </a:xfrm>
            <a:custGeom>
              <a:avLst/>
              <a:gdLst/>
              <a:ahLst/>
              <a:cxnLst/>
              <a:rect l="l" t="t" r="r" b="b"/>
              <a:pathLst>
                <a:path w="227" h="264" extrusionOk="0">
                  <a:moveTo>
                    <a:pt x="118" y="0"/>
                  </a:moveTo>
                  <a:cubicBezTo>
                    <a:pt x="109" y="0"/>
                    <a:pt x="99" y="2"/>
                    <a:pt x="87" y="7"/>
                  </a:cubicBezTo>
                  <a:cubicBezTo>
                    <a:pt x="37" y="7"/>
                    <a:pt x="0" y="73"/>
                    <a:pt x="0" y="144"/>
                  </a:cubicBezTo>
                  <a:cubicBezTo>
                    <a:pt x="0" y="177"/>
                    <a:pt x="21" y="214"/>
                    <a:pt x="54" y="230"/>
                  </a:cubicBezTo>
                  <a:cubicBezTo>
                    <a:pt x="70" y="247"/>
                    <a:pt x="103" y="263"/>
                    <a:pt x="124" y="263"/>
                  </a:cubicBezTo>
                  <a:cubicBezTo>
                    <a:pt x="190" y="247"/>
                    <a:pt x="227" y="177"/>
                    <a:pt x="227" y="111"/>
                  </a:cubicBezTo>
                  <a:cubicBezTo>
                    <a:pt x="227" y="73"/>
                    <a:pt x="206" y="40"/>
                    <a:pt x="173" y="24"/>
                  </a:cubicBezTo>
                  <a:lnTo>
                    <a:pt x="157" y="7"/>
                  </a:lnTo>
                  <a:cubicBezTo>
                    <a:pt x="146" y="7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0" name="Google Shape;20160;p53"/>
            <p:cNvSpPr/>
            <p:nvPr/>
          </p:nvSpPr>
          <p:spPr>
            <a:xfrm>
              <a:off x="3801875" y="22016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40" y="0"/>
                  </a:moveTo>
                  <a:cubicBezTo>
                    <a:pt x="103" y="0"/>
                    <a:pt x="87" y="0"/>
                    <a:pt x="54" y="33"/>
                  </a:cubicBezTo>
                  <a:cubicBezTo>
                    <a:pt x="0" y="70"/>
                    <a:pt x="0" y="157"/>
                    <a:pt x="37" y="206"/>
                  </a:cubicBezTo>
                  <a:cubicBezTo>
                    <a:pt x="54" y="239"/>
                    <a:pt x="87" y="260"/>
                    <a:pt x="124" y="260"/>
                  </a:cubicBezTo>
                  <a:cubicBezTo>
                    <a:pt x="140" y="260"/>
                    <a:pt x="173" y="260"/>
                    <a:pt x="190" y="223"/>
                  </a:cubicBezTo>
                  <a:cubicBezTo>
                    <a:pt x="243" y="190"/>
                    <a:pt x="243" y="103"/>
                    <a:pt x="206" y="54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57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1" name="Google Shape;20161;p53"/>
            <p:cNvSpPr/>
            <p:nvPr/>
          </p:nvSpPr>
          <p:spPr>
            <a:xfrm>
              <a:off x="3928125" y="22428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0"/>
                  </a:moveTo>
                  <a:cubicBezTo>
                    <a:pt x="54" y="0"/>
                    <a:pt x="1" y="70"/>
                    <a:pt x="21" y="136"/>
                  </a:cubicBezTo>
                  <a:cubicBezTo>
                    <a:pt x="21" y="174"/>
                    <a:pt x="38" y="207"/>
                    <a:pt x="54" y="223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207" y="240"/>
                    <a:pt x="244" y="174"/>
                    <a:pt x="227" y="103"/>
                  </a:cubicBezTo>
                  <a:cubicBezTo>
                    <a:pt x="227" y="70"/>
                    <a:pt x="207" y="33"/>
                    <a:pt x="190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2" name="Google Shape;20162;p53"/>
            <p:cNvSpPr/>
            <p:nvPr/>
          </p:nvSpPr>
          <p:spPr>
            <a:xfrm>
              <a:off x="3905875" y="2260575"/>
              <a:ext cx="6400" cy="6325"/>
            </a:xfrm>
            <a:custGeom>
              <a:avLst/>
              <a:gdLst/>
              <a:ahLst/>
              <a:cxnLst/>
              <a:rect l="l" t="t" r="r" b="b"/>
              <a:pathLst>
                <a:path w="256" h="253" extrusionOk="0">
                  <a:moveTo>
                    <a:pt x="127" y="0"/>
                  </a:moveTo>
                  <a:cubicBezTo>
                    <a:pt x="86" y="0"/>
                    <a:pt x="45" y="31"/>
                    <a:pt x="33" y="83"/>
                  </a:cubicBezTo>
                  <a:cubicBezTo>
                    <a:pt x="0" y="149"/>
                    <a:pt x="33" y="219"/>
                    <a:pt x="87" y="252"/>
                  </a:cubicBezTo>
                  <a:lnTo>
                    <a:pt x="136" y="252"/>
                  </a:lnTo>
                  <a:cubicBezTo>
                    <a:pt x="190" y="252"/>
                    <a:pt x="223" y="219"/>
                    <a:pt x="239" y="170"/>
                  </a:cubicBezTo>
                  <a:cubicBezTo>
                    <a:pt x="256" y="132"/>
                    <a:pt x="239" y="83"/>
                    <a:pt x="223" y="46"/>
                  </a:cubicBezTo>
                  <a:cubicBezTo>
                    <a:pt x="206" y="29"/>
                    <a:pt x="190" y="13"/>
                    <a:pt x="169" y="13"/>
                  </a:cubicBezTo>
                  <a:cubicBezTo>
                    <a:pt x="156" y="4"/>
                    <a:pt x="141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3" name="Google Shape;20163;p53"/>
            <p:cNvSpPr/>
            <p:nvPr/>
          </p:nvSpPr>
          <p:spPr>
            <a:xfrm>
              <a:off x="3932875" y="2222550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39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0" y="161"/>
                    <a:pt x="37" y="227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1" y="229"/>
                    <a:pt x="223" y="177"/>
                  </a:cubicBezTo>
                  <a:cubicBezTo>
                    <a:pt x="260" y="107"/>
                    <a:pt x="223" y="41"/>
                    <a:pt x="173" y="4"/>
                  </a:cubicBezTo>
                  <a:cubicBezTo>
                    <a:pt x="162" y="1"/>
                    <a:pt x="150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4" name="Google Shape;20164;p53"/>
            <p:cNvSpPr/>
            <p:nvPr/>
          </p:nvSpPr>
          <p:spPr>
            <a:xfrm>
              <a:off x="3930300" y="2192500"/>
              <a:ext cx="5575" cy="6725"/>
            </a:xfrm>
            <a:custGeom>
              <a:avLst/>
              <a:gdLst/>
              <a:ahLst/>
              <a:cxnLst/>
              <a:rect l="l" t="t" r="r" b="b"/>
              <a:pathLst>
                <a:path w="223" h="269" extrusionOk="0">
                  <a:moveTo>
                    <a:pt x="109" y="1"/>
                  </a:moveTo>
                  <a:cubicBezTo>
                    <a:pt x="62" y="1"/>
                    <a:pt x="14" y="35"/>
                    <a:pt x="0" y="89"/>
                  </a:cubicBezTo>
                  <a:lnTo>
                    <a:pt x="0" y="143"/>
                  </a:lnTo>
                  <a:cubicBezTo>
                    <a:pt x="0" y="192"/>
                    <a:pt x="17" y="246"/>
                    <a:pt x="70" y="262"/>
                  </a:cubicBezTo>
                  <a:cubicBezTo>
                    <a:pt x="79" y="267"/>
                    <a:pt x="90" y="269"/>
                    <a:pt x="100" y="269"/>
                  </a:cubicBezTo>
                  <a:cubicBezTo>
                    <a:pt x="129" y="269"/>
                    <a:pt x="161" y="253"/>
                    <a:pt x="173" y="229"/>
                  </a:cubicBezTo>
                  <a:cubicBezTo>
                    <a:pt x="190" y="213"/>
                    <a:pt x="206" y="192"/>
                    <a:pt x="206" y="176"/>
                  </a:cubicBezTo>
                  <a:cubicBezTo>
                    <a:pt x="223" y="110"/>
                    <a:pt x="206" y="40"/>
                    <a:pt x="140" y="7"/>
                  </a:cubicBezTo>
                  <a:cubicBezTo>
                    <a:pt x="130" y="3"/>
                    <a:pt x="120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5" name="Google Shape;20165;p53"/>
            <p:cNvSpPr/>
            <p:nvPr/>
          </p:nvSpPr>
          <p:spPr>
            <a:xfrm>
              <a:off x="3920925" y="22275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1" y="0"/>
                  </a:moveTo>
                  <a:cubicBezTo>
                    <a:pt x="84" y="0"/>
                    <a:pt x="66" y="4"/>
                    <a:pt x="50" y="12"/>
                  </a:cubicBezTo>
                  <a:cubicBezTo>
                    <a:pt x="33" y="29"/>
                    <a:pt x="17" y="50"/>
                    <a:pt x="17" y="83"/>
                  </a:cubicBezTo>
                  <a:cubicBezTo>
                    <a:pt x="0" y="116"/>
                    <a:pt x="0" y="132"/>
                    <a:pt x="0" y="169"/>
                  </a:cubicBezTo>
                  <a:cubicBezTo>
                    <a:pt x="17" y="202"/>
                    <a:pt x="33" y="235"/>
                    <a:pt x="66" y="256"/>
                  </a:cubicBezTo>
                  <a:cubicBezTo>
                    <a:pt x="78" y="258"/>
                    <a:pt x="89" y="260"/>
                    <a:pt x="99" y="260"/>
                  </a:cubicBezTo>
                  <a:cubicBezTo>
                    <a:pt x="152" y="260"/>
                    <a:pt x="192" y="227"/>
                    <a:pt x="223" y="186"/>
                  </a:cubicBezTo>
                  <a:cubicBezTo>
                    <a:pt x="239" y="116"/>
                    <a:pt x="206" y="29"/>
                    <a:pt x="153" y="12"/>
                  </a:cubicBezTo>
                  <a:cubicBezTo>
                    <a:pt x="136" y="4"/>
                    <a:pt x="119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6" name="Google Shape;20166;p53"/>
            <p:cNvSpPr/>
            <p:nvPr/>
          </p:nvSpPr>
          <p:spPr>
            <a:xfrm>
              <a:off x="3910100" y="2214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23"/>
                    <a:pt x="54" y="240"/>
                  </a:cubicBezTo>
                  <a:cubicBezTo>
                    <a:pt x="70" y="260"/>
                    <a:pt x="103" y="260"/>
                    <a:pt x="140" y="260"/>
                  </a:cubicBezTo>
                  <a:cubicBezTo>
                    <a:pt x="190" y="260"/>
                    <a:pt x="243" y="190"/>
                    <a:pt x="227" y="120"/>
                  </a:cubicBezTo>
                  <a:cubicBezTo>
                    <a:pt x="227" y="87"/>
                    <a:pt x="206" y="54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7" name="Google Shape;20167;p53"/>
            <p:cNvSpPr/>
            <p:nvPr/>
          </p:nvSpPr>
          <p:spPr>
            <a:xfrm>
              <a:off x="3913600" y="224367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66" y="244"/>
                  </a:cubicBezTo>
                  <a:cubicBezTo>
                    <a:pt x="81" y="255"/>
                    <a:pt x="93" y="267"/>
                    <a:pt x="111" y="267"/>
                  </a:cubicBezTo>
                  <a:cubicBezTo>
                    <a:pt x="119" y="267"/>
                    <a:pt x="127" y="265"/>
                    <a:pt x="136" y="260"/>
                  </a:cubicBezTo>
                  <a:cubicBezTo>
                    <a:pt x="153" y="260"/>
                    <a:pt x="190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90" y="37"/>
                  </a:cubicBezTo>
                  <a:cubicBezTo>
                    <a:pt x="169" y="21"/>
                    <a:pt x="169" y="21"/>
                    <a:pt x="153" y="21"/>
                  </a:cubicBezTo>
                  <a:lnTo>
                    <a:pt x="136" y="21"/>
                  </a:lnTo>
                  <a:cubicBezTo>
                    <a:pt x="120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8" name="Google Shape;20168;p53"/>
            <p:cNvSpPr/>
            <p:nvPr/>
          </p:nvSpPr>
          <p:spPr>
            <a:xfrm>
              <a:off x="3922575" y="2209850"/>
              <a:ext cx="6500" cy="6850"/>
            </a:xfrm>
            <a:custGeom>
              <a:avLst/>
              <a:gdLst/>
              <a:ahLst/>
              <a:cxnLst/>
              <a:rect l="l" t="t" r="r" b="b"/>
              <a:pathLst>
                <a:path w="260" h="274" extrusionOk="0">
                  <a:moveTo>
                    <a:pt x="129" y="1"/>
                  </a:moveTo>
                  <a:cubicBezTo>
                    <a:pt x="88" y="1"/>
                    <a:pt x="49" y="32"/>
                    <a:pt x="37" y="84"/>
                  </a:cubicBezTo>
                  <a:cubicBezTo>
                    <a:pt x="0" y="154"/>
                    <a:pt x="37" y="240"/>
                    <a:pt x="87" y="257"/>
                  </a:cubicBezTo>
                  <a:cubicBezTo>
                    <a:pt x="103" y="273"/>
                    <a:pt x="120" y="273"/>
                    <a:pt x="140" y="273"/>
                  </a:cubicBezTo>
                  <a:cubicBezTo>
                    <a:pt x="190" y="257"/>
                    <a:pt x="223" y="240"/>
                    <a:pt x="243" y="187"/>
                  </a:cubicBezTo>
                  <a:cubicBezTo>
                    <a:pt x="260" y="137"/>
                    <a:pt x="243" y="84"/>
                    <a:pt x="206" y="51"/>
                  </a:cubicBezTo>
                  <a:cubicBezTo>
                    <a:pt x="206" y="34"/>
                    <a:pt x="190" y="13"/>
                    <a:pt x="173" y="13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9" name="Google Shape;20169;p53"/>
            <p:cNvSpPr/>
            <p:nvPr/>
          </p:nvSpPr>
          <p:spPr>
            <a:xfrm>
              <a:off x="3948325" y="22216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19" y="0"/>
                  </a:moveTo>
                  <a:cubicBezTo>
                    <a:pt x="76" y="0"/>
                    <a:pt x="33" y="23"/>
                    <a:pt x="17" y="76"/>
                  </a:cubicBezTo>
                  <a:cubicBezTo>
                    <a:pt x="1" y="142"/>
                    <a:pt x="17" y="229"/>
                    <a:pt x="87" y="245"/>
                  </a:cubicBezTo>
                  <a:cubicBezTo>
                    <a:pt x="102" y="256"/>
                    <a:pt x="118" y="260"/>
                    <a:pt x="133" y="260"/>
                  </a:cubicBezTo>
                  <a:cubicBezTo>
                    <a:pt x="173" y="260"/>
                    <a:pt x="211" y="227"/>
                    <a:pt x="223" y="179"/>
                  </a:cubicBezTo>
                  <a:cubicBezTo>
                    <a:pt x="244" y="109"/>
                    <a:pt x="223" y="39"/>
                    <a:pt x="157" y="6"/>
                  </a:cubicBezTo>
                  <a:cubicBezTo>
                    <a:pt x="145" y="2"/>
                    <a:pt x="132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0" name="Google Shape;20170;p53"/>
            <p:cNvSpPr/>
            <p:nvPr/>
          </p:nvSpPr>
          <p:spPr>
            <a:xfrm>
              <a:off x="3950075" y="220470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9" y="1"/>
                  </a:moveTo>
                  <a:cubicBezTo>
                    <a:pt x="120" y="1"/>
                    <a:pt x="112" y="5"/>
                    <a:pt x="104" y="13"/>
                  </a:cubicBezTo>
                  <a:cubicBezTo>
                    <a:pt x="87" y="13"/>
                    <a:pt x="71" y="34"/>
                    <a:pt x="50" y="50"/>
                  </a:cubicBezTo>
                  <a:cubicBezTo>
                    <a:pt x="17" y="67"/>
                    <a:pt x="1" y="116"/>
                    <a:pt x="17" y="153"/>
                  </a:cubicBezTo>
                  <a:cubicBezTo>
                    <a:pt x="17" y="186"/>
                    <a:pt x="34" y="219"/>
                    <a:pt x="50" y="240"/>
                  </a:cubicBezTo>
                  <a:cubicBezTo>
                    <a:pt x="87" y="257"/>
                    <a:pt x="104" y="273"/>
                    <a:pt x="137" y="273"/>
                  </a:cubicBezTo>
                  <a:cubicBezTo>
                    <a:pt x="191" y="257"/>
                    <a:pt x="240" y="186"/>
                    <a:pt x="240" y="137"/>
                  </a:cubicBezTo>
                  <a:lnTo>
                    <a:pt x="240" y="116"/>
                  </a:lnTo>
                  <a:cubicBezTo>
                    <a:pt x="223" y="67"/>
                    <a:pt x="207" y="34"/>
                    <a:pt x="153" y="13"/>
                  </a:cubicBezTo>
                  <a:cubicBezTo>
                    <a:pt x="145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1" name="Google Shape;20171;p53"/>
            <p:cNvSpPr/>
            <p:nvPr/>
          </p:nvSpPr>
          <p:spPr>
            <a:xfrm>
              <a:off x="3950500" y="23472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17" y="186"/>
                    <a:pt x="33" y="207"/>
                    <a:pt x="54" y="240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90" y="240"/>
                    <a:pt x="239" y="170"/>
                    <a:pt x="223" y="104"/>
                  </a:cubicBezTo>
                  <a:cubicBezTo>
                    <a:pt x="223" y="67"/>
                    <a:pt x="206" y="50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2" name="Google Shape;20172;p53"/>
            <p:cNvSpPr/>
            <p:nvPr/>
          </p:nvSpPr>
          <p:spPr>
            <a:xfrm>
              <a:off x="3937600" y="2207600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37" y="0"/>
                  </a:moveTo>
                  <a:cubicBezTo>
                    <a:pt x="104" y="0"/>
                    <a:pt x="71" y="21"/>
                    <a:pt x="55" y="37"/>
                  </a:cubicBezTo>
                  <a:cubicBezTo>
                    <a:pt x="1" y="70"/>
                    <a:pt x="1" y="157"/>
                    <a:pt x="34" y="206"/>
                  </a:cubicBezTo>
                  <a:cubicBezTo>
                    <a:pt x="55" y="244"/>
                    <a:pt x="88" y="260"/>
                    <a:pt x="104" y="260"/>
                  </a:cubicBezTo>
                  <a:cubicBezTo>
                    <a:pt x="137" y="260"/>
                    <a:pt x="174" y="260"/>
                    <a:pt x="191" y="244"/>
                  </a:cubicBezTo>
                  <a:cubicBezTo>
                    <a:pt x="207" y="206"/>
                    <a:pt x="224" y="190"/>
                    <a:pt x="224" y="157"/>
                  </a:cubicBezTo>
                  <a:cubicBezTo>
                    <a:pt x="240" y="124"/>
                    <a:pt x="224" y="87"/>
                    <a:pt x="207" y="54"/>
                  </a:cubicBezTo>
                  <a:cubicBezTo>
                    <a:pt x="191" y="37"/>
                    <a:pt x="174" y="21"/>
                    <a:pt x="158" y="21"/>
                  </a:cubicBezTo>
                  <a:cubicBezTo>
                    <a:pt x="158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3" name="Google Shape;20173;p53"/>
            <p:cNvSpPr/>
            <p:nvPr/>
          </p:nvSpPr>
          <p:spPr>
            <a:xfrm>
              <a:off x="3944525" y="2191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66" y="1"/>
                    <a:pt x="50" y="17"/>
                    <a:pt x="33" y="55"/>
                  </a:cubicBezTo>
                  <a:cubicBezTo>
                    <a:pt x="17" y="88"/>
                    <a:pt x="0" y="120"/>
                    <a:pt x="0" y="158"/>
                  </a:cubicBezTo>
                  <a:cubicBezTo>
                    <a:pt x="17" y="191"/>
                    <a:pt x="33" y="207"/>
                    <a:pt x="50" y="240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4" name="Google Shape;20174;p53"/>
            <p:cNvSpPr/>
            <p:nvPr/>
          </p:nvSpPr>
          <p:spPr>
            <a:xfrm>
              <a:off x="3940600" y="2237175"/>
              <a:ext cx="6525" cy="6675"/>
            </a:xfrm>
            <a:custGeom>
              <a:avLst/>
              <a:gdLst/>
              <a:ahLst/>
              <a:cxnLst/>
              <a:rect l="l" t="t" r="r" b="b"/>
              <a:pathLst>
                <a:path w="261" h="267" extrusionOk="0">
                  <a:moveTo>
                    <a:pt x="146" y="1"/>
                  </a:moveTo>
                  <a:cubicBezTo>
                    <a:pt x="99" y="1"/>
                    <a:pt x="51" y="33"/>
                    <a:pt x="38" y="91"/>
                  </a:cubicBezTo>
                  <a:cubicBezTo>
                    <a:pt x="1" y="157"/>
                    <a:pt x="38" y="227"/>
                    <a:pt x="87" y="260"/>
                  </a:cubicBezTo>
                  <a:cubicBezTo>
                    <a:pt x="100" y="264"/>
                    <a:pt x="113" y="266"/>
                    <a:pt x="124" y="266"/>
                  </a:cubicBezTo>
                  <a:cubicBezTo>
                    <a:pt x="175" y="266"/>
                    <a:pt x="214" y="232"/>
                    <a:pt x="244" y="178"/>
                  </a:cubicBezTo>
                  <a:cubicBezTo>
                    <a:pt x="260" y="108"/>
                    <a:pt x="223" y="38"/>
                    <a:pt x="174" y="5"/>
                  </a:cubicBezTo>
                  <a:cubicBezTo>
                    <a:pt x="165" y="2"/>
                    <a:pt x="155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5" name="Google Shape;20175;p53"/>
            <p:cNvSpPr/>
            <p:nvPr/>
          </p:nvSpPr>
          <p:spPr>
            <a:xfrm>
              <a:off x="3875350" y="22188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207" y="240"/>
                    <a:pt x="240" y="190"/>
                    <a:pt x="223" y="104"/>
                  </a:cubicBezTo>
                  <a:cubicBezTo>
                    <a:pt x="223" y="67"/>
                    <a:pt x="207" y="50"/>
                    <a:pt x="190" y="34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6" name="Google Shape;20176;p53"/>
            <p:cNvSpPr/>
            <p:nvPr/>
          </p:nvSpPr>
          <p:spPr>
            <a:xfrm>
              <a:off x="3875350" y="21882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7" y="0"/>
                  </a:moveTo>
                  <a:cubicBezTo>
                    <a:pt x="82" y="0"/>
                    <a:pt x="31" y="33"/>
                    <a:pt x="17" y="91"/>
                  </a:cubicBezTo>
                  <a:cubicBezTo>
                    <a:pt x="1" y="157"/>
                    <a:pt x="17" y="227"/>
                    <a:pt x="87" y="260"/>
                  </a:cubicBezTo>
                  <a:cubicBezTo>
                    <a:pt x="97" y="264"/>
                    <a:pt x="107" y="266"/>
                    <a:pt x="117" y="266"/>
                  </a:cubicBezTo>
                  <a:cubicBezTo>
                    <a:pt x="161" y="266"/>
                    <a:pt x="210" y="231"/>
                    <a:pt x="223" y="178"/>
                  </a:cubicBezTo>
                  <a:cubicBezTo>
                    <a:pt x="240" y="107"/>
                    <a:pt x="207" y="37"/>
                    <a:pt x="153" y="4"/>
                  </a:cubicBezTo>
                  <a:cubicBezTo>
                    <a:pt x="145" y="2"/>
                    <a:pt x="136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7" name="Google Shape;20177;p53"/>
            <p:cNvSpPr/>
            <p:nvPr/>
          </p:nvSpPr>
          <p:spPr>
            <a:xfrm>
              <a:off x="3867625" y="22038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0"/>
                  </a:moveTo>
                  <a:cubicBezTo>
                    <a:pt x="87" y="0"/>
                    <a:pt x="46" y="32"/>
                    <a:pt x="34" y="83"/>
                  </a:cubicBezTo>
                  <a:cubicBezTo>
                    <a:pt x="1" y="149"/>
                    <a:pt x="34" y="219"/>
                    <a:pt x="87" y="252"/>
                  </a:cubicBezTo>
                  <a:cubicBezTo>
                    <a:pt x="103" y="258"/>
                    <a:pt x="119" y="260"/>
                    <a:pt x="134" y="260"/>
                  </a:cubicBezTo>
                  <a:cubicBezTo>
                    <a:pt x="178" y="260"/>
                    <a:pt x="215" y="236"/>
                    <a:pt x="240" y="186"/>
                  </a:cubicBezTo>
                  <a:cubicBezTo>
                    <a:pt x="256" y="116"/>
                    <a:pt x="223" y="30"/>
                    <a:pt x="174" y="13"/>
                  </a:cubicBezTo>
                  <a:cubicBezTo>
                    <a:pt x="159" y="5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8" name="Google Shape;20178;p53"/>
            <p:cNvSpPr/>
            <p:nvPr/>
          </p:nvSpPr>
          <p:spPr>
            <a:xfrm>
              <a:off x="3904525" y="218492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4" y="0"/>
                  </a:moveTo>
                  <a:cubicBezTo>
                    <a:pt x="87" y="17"/>
                    <a:pt x="87" y="17"/>
                    <a:pt x="71" y="17"/>
                  </a:cubicBezTo>
                  <a:cubicBezTo>
                    <a:pt x="38" y="33"/>
                    <a:pt x="1" y="103"/>
                    <a:pt x="17" y="153"/>
                  </a:cubicBezTo>
                  <a:cubicBezTo>
                    <a:pt x="17" y="186"/>
                    <a:pt x="38" y="223"/>
                    <a:pt x="54" y="239"/>
                  </a:cubicBezTo>
                  <a:cubicBezTo>
                    <a:pt x="66" y="251"/>
                    <a:pt x="86" y="263"/>
                    <a:pt x="109" y="263"/>
                  </a:cubicBezTo>
                  <a:cubicBezTo>
                    <a:pt x="119" y="263"/>
                    <a:pt x="130" y="261"/>
                    <a:pt x="141" y="256"/>
                  </a:cubicBezTo>
                  <a:cubicBezTo>
                    <a:pt x="190" y="256"/>
                    <a:pt x="244" y="186"/>
                    <a:pt x="223" y="120"/>
                  </a:cubicBezTo>
                  <a:lnTo>
                    <a:pt x="223" y="83"/>
                  </a:lnTo>
                  <a:cubicBezTo>
                    <a:pt x="207" y="50"/>
                    <a:pt x="190" y="33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9" name="Google Shape;20179;p53"/>
            <p:cNvSpPr/>
            <p:nvPr/>
          </p:nvSpPr>
          <p:spPr>
            <a:xfrm>
              <a:off x="3874950" y="2234950"/>
              <a:ext cx="6400" cy="6675"/>
            </a:xfrm>
            <a:custGeom>
              <a:avLst/>
              <a:gdLst/>
              <a:ahLst/>
              <a:cxnLst/>
              <a:rect l="l" t="t" r="r" b="b"/>
              <a:pathLst>
                <a:path w="256" h="267" extrusionOk="0">
                  <a:moveTo>
                    <a:pt x="111" y="0"/>
                  </a:moveTo>
                  <a:cubicBezTo>
                    <a:pt x="92" y="0"/>
                    <a:pt x="76" y="12"/>
                    <a:pt x="50" y="24"/>
                  </a:cubicBezTo>
                  <a:cubicBezTo>
                    <a:pt x="17" y="77"/>
                    <a:pt x="0" y="164"/>
                    <a:pt x="33" y="213"/>
                  </a:cubicBezTo>
                  <a:cubicBezTo>
                    <a:pt x="50" y="246"/>
                    <a:pt x="87" y="267"/>
                    <a:pt x="120" y="267"/>
                  </a:cubicBezTo>
                  <a:cubicBezTo>
                    <a:pt x="136" y="267"/>
                    <a:pt x="169" y="246"/>
                    <a:pt x="190" y="230"/>
                  </a:cubicBezTo>
                  <a:cubicBezTo>
                    <a:pt x="239" y="197"/>
                    <a:pt x="256" y="110"/>
                    <a:pt x="206" y="40"/>
                  </a:cubicBezTo>
                  <a:cubicBezTo>
                    <a:pt x="206" y="24"/>
                    <a:pt x="190" y="24"/>
                    <a:pt x="169" y="7"/>
                  </a:cubicBezTo>
                  <a:lnTo>
                    <a:pt x="136" y="7"/>
                  </a:lnTo>
                  <a:cubicBezTo>
                    <a:pt x="127" y="2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0" name="Google Shape;20180;p53"/>
            <p:cNvSpPr/>
            <p:nvPr/>
          </p:nvSpPr>
          <p:spPr>
            <a:xfrm>
              <a:off x="3871950" y="22843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5" y="1"/>
                    <a:pt x="109" y="3"/>
                    <a:pt x="104" y="8"/>
                  </a:cubicBezTo>
                  <a:lnTo>
                    <a:pt x="67" y="8"/>
                  </a:lnTo>
                  <a:cubicBezTo>
                    <a:pt x="34" y="45"/>
                    <a:pt x="1" y="95"/>
                    <a:pt x="1" y="148"/>
                  </a:cubicBezTo>
                  <a:cubicBezTo>
                    <a:pt x="17" y="181"/>
                    <a:pt x="17" y="214"/>
                    <a:pt x="50" y="231"/>
                  </a:cubicBezTo>
                  <a:cubicBezTo>
                    <a:pt x="67" y="251"/>
                    <a:pt x="104" y="268"/>
                    <a:pt x="137" y="268"/>
                  </a:cubicBezTo>
                  <a:cubicBezTo>
                    <a:pt x="186" y="251"/>
                    <a:pt x="240" y="181"/>
                    <a:pt x="223" y="111"/>
                  </a:cubicBezTo>
                  <a:lnTo>
                    <a:pt x="223" y="78"/>
                  </a:lnTo>
                  <a:cubicBezTo>
                    <a:pt x="207" y="45"/>
                    <a:pt x="186" y="25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1" name="Google Shape;20181;p53"/>
            <p:cNvSpPr/>
            <p:nvPr/>
          </p:nvSpPr>
          <p:spPr>
            <a:xfrm>
              <a:off x="3868450" y="22517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5" y="0"/>
                  </a:moveTo>
                  <a:cubicBezTo>
                    <a:pt x="117" y="0"/>
                    <a:pt x="109" y="2"/>
                    <a:pt x="104" y="9"/>
                  </a:cubicBezTo>
                  <a:cubicBezTo>
                    <a:pt x="54" y="9"/>
                    <a:pt x="1" y="75"/>
                    <a:pt x="17" y="145"/>
                  </a:cubicBezTo>
                  <a:cubicBezTo>
                    <a:pt x="17" y="178"/>
                    <a:pt x="38" y="215"/>
                    <a:pt x="54" y="232"/>
                  </a:cubicBezTo>
                  <a:cubicBezTo>
                    <a:pt x="87" y="248"/>
                    <a:pt x="120" y="265"/>
                    <a:pt x="141" y="265"/>
                  </a:cubicBezTo>
                  <a:cubicBezTo>
                    <a:pt x="174" y="248"/>
                    <a:pt x="190" y="232"/>
                    <a:pt x="207" y="215"/>
                  </a:cubicBezTo>
                  <a:cubicBezTo>
                    <a:pt x="244" y="178"/>
                    <a:pt x="244" y="145"/>
                    <a:pt x="244" y="112"/>
                  </a:cubicBezTo>
                  <a:cubicBezTo>
                    <a:pt x="223" y="75"/>
                    <a:pt x="207" y="42"/>
                    <a:pt x="190" y="26"/>
                  </a:cubicBezTo>
                  <a:lnTo>
                    <a:pt x="174" y="9"/>
                  </a:lnTo>
                  <a:cubicBezTo>
                    <a:pt x="163" y="9"/>
                    <a:pt x="143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2" name="Google Shape;20182;p53"/>
            <p:cNvSpPr/>
            <p:nvPr/>
          </p:nvSpPr>
          <p:spPr>
            <a:xfrm>
              <a:off x="3877525" y="23137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17" y="186"/>
                    <a:pt x="17" y="224"/>
                    <a:pt x="50" y="240"/>
                  </a:cubicBezTo>
                  <a:cubicBezTo>
                    <a:pt x="61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7"/>
                  </a:cubicBezTo>
                  <a:cubicBezTo>
                    <a:pt x="190" y="257"/>
                    <a:pt x="239" y="186"/>
                    <a:pt x="223" y="120"/>
                  </a:cubicBezTo>
                  <a:cubicBezTo>
                    <a:pt x="223" y="83"/>
                    <a:pt x="206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3" name="Google Shape;20183;p53"/>
            <p:cNvSpPr/>
            <p:nvPr/>
          </p:nvSpPr>
          <p:spPr>
            <a:xfrm>
              <a:off x="3889475" y="2216150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6" y="0"/>
                  </a:moveTo>
                  <a:cubicBezTo>
                    <a:pt x="101" y="0"/>
                    <a:pt x="51" y="30"/>
                    <a:pt x="38" y="7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6" y="253"/>
                    <a:pt x="123" y="257"/>
                    <a:pt x="139" y="257"/>
                  </a:cubicBezTo>
                  <a:cubicBezTo>
                    <a:pt x="183" y="257"/>
                    <a:pt x="217" y="225"/>
                    <a:pt x="244" y="174"/>
                  </a:cubicBezTo>
                  <a:cubicBezTo>
                    <a:pt x="260" y="108"/>
                    <a:pt x="227" y="38"/>
                    <a:pt x="174" y="5"/>
                  </a:cubicBezTo>
                  <a:cubicBezTo>
                    <a:pt x="165" y="2"/>
                    <a:pt x="156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4" name="Google Shape;20184;p53"/>
            <p:cNvSpPr/>
            <p:nvPr/>
          </p:nvSpPr>
          <p:spPr>
            <a:xfrm>
              <a:off x="3898125" y="2202825"/>
              <a:ext cx="6025" cy="6650"/>
            </a:xfrm>
            <a:custGeom>
              <a:avLst/>
              <a:gdLst/>
              <a:ahLst/>
              <a:cxnLst/>
              <a:rect l="l" t="t" r="r" b="b"/>
              <a:pathLst>
                <a:path w="241" h="266" extrusionOk="0">
                  <a:moveTo>
                    <a:pt x="124" y="0"/>
                  </a:moveTo>
                  <a:cubicBezTo>
                    <a:pt x="80" y="0"/>
                    <a:pt x="31" y="35"/>
                    <a:pt x="17" y="88"/>
                  </a:cubicBezTo>
                  <a:cubicBezTo>
                    <a:pt x="1" y="158"/>
                    <a:pt x="17" y="228"/>
                    <a:pt x="87" y="261"/>
                  </a:cubicBezTo>
                  <a:cubicBezTo>
                    <a:pt x="96" y="264"/>
                    <a:pt x="105" y="266"/>
                    <a:pt x="114" y="266"/>
                  </a:cubicBezTo>
                  <a:cubicBezTo>
                    <a:pt x="159" y="266"/>
                    <a:pt x="210" y="233"/>
                    <a:pt x="224" y="175"/>
                  </a:cubicBezTo>
                  <a:cubicBezTo>
                    <a:pt x="240" y="109"/>
                    <a:pt x="207" y="39"/>
                    <a:pt x="153" y="6"/>
                  </a:cubicBezTo>
                  <a:cubicBezTo>
                    <a:pt x="144" y="2"/>
                    <a:pt x="134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5" name="Google Shape;20185;p53"/>
            <p:cNvSpPr/>
            <p:nvPr/>
          </p:nvSpPr>
          <p:spPr>
            <a:xfrm>
              <a:off x="3902875" y="22282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83" y="22"/>
                    <a:pt x="50" y="38"/>
                  </a:cubicBezTo>
                  <a:cubicBezTo>
                    <a:pt x="1" y="88"/>
                    <a:pt x="1" y="158"/>
                    <a:pt x="34" y="228"/>
                  </a:cubicBezTo>
                  <a:cubicBezTo>
                    <a:pt x="52" y="255"/>
                    <a:pt x="81" y="267"/>
                    <a:pt x="112" y="267"/>
                  </a:cubicBezTo>
                  <a:cubicBezTo>
                    <a:pt x="137" y="267"/>
                    <a:pt x="164" y="259"/>
                    <a:pt x="186" y="244"/>
                  </a:cubicBezTo>
                  <a:cubicBezTo>
                    <a:pt x="240" y="191"/>
                    <a:pt x="240" y="104"/>
                    <a:pt x="207" y="55"/>
                  </a:cubicBezTo>
                  <a:cubicBezTo>
                    <a:pt x="207" y="38"/>
                    <a:pt x="186" y="22"/>
                    <a:pt x="170" y="22"/>
                  </a:cubicBezTo>
                  <a:cubicBezTo>
                    <a:pt x="153" y="22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6" name="Google Shape;20186;p53"/>
            <p:cNvSpPr/>
            <p:nvPr/>
          </p:nvSpPr>
          <p:spPr>
            <a:xfrm>
              <a:off x="3889075" y="21853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40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40"/>
                    <a:pt x="87" y="256"/>
                    <a:pt x="103" y="256"/>
                  </a:cubicBezTo>
                  <a:cubicBezTo>
                    <a:pt x="114" y="261"/>
                    <a:pt x="125" y="263"/>
                    <a:pt x="134" y="263"/>
                  </a:cubicBezTo>
                  <a:cubicBezTo>
                    <a:pt x="158" y="263"/>
                    <a:pt x="178" y="252"/>
                    <a:pt x="190" y="240"/>
                  </a:cubicBezTo>
                  <a:cubicBezTo>
                    <a:pt x="243" y="190"/>
                    <a:pt x="243" y="104"/>
                    <a:pt x="206" y="50"/>
                  </a:cubicBezTo>
                  <a:cubicBezTo>
                    <a:pt x="190" y="34"/>
                    <a:pt x="173" y="17"/>
                    <a:pt x="157" y="17"/>
                  </a:cubicBezTo>
                  <a:lnTo>
                    <a:pt x="1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7" name="Google Shape;20187;p53"/>
            <p:cNvSpPr/>
            <p:nvPr/>
          </p:nvSpPr>
          <p:spPr>
            <a:xfrm>
              <a:off x="3882675" y="2202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7"/>
                    <a:pt x="0" y="87"/>
                    <a:pt x="17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207" y="244"/>
                    <a:pt x="240" y="190"/>
                    <a:pt x="240" y="104"/>
                  </a:cubicBezTo>
                  <a:cubicBezTo>
                    <a:pt x="223" y="71"/>
                    <a:pt x="207" y="54"/>
                    <a:pt x="190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8" name="Google Shape;20188;p53"/>
            <p:cNvSpPr/>
            <p:nvPr/>
          </p:nvSpPr>
          <p:spPr>
            <a:xfrm>
              <a:off x="3888250" y="22321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71"/>
                    <a:pt x="0" y="153"/>
                  </a:cubicBezTo>
                  <a:cubicBezTo>
                    <a:pt x="17" y="190"/>
                    <a:pt x="33" y="207"/>
                    <a:pt x="50" y="223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73" y="17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9" name="Google Shape;20189;p53"/>
            <p:cNvSpPr/>
            <p:nvPr/>
          </p:nvSpPr>
          <p:spPr>
            <a:xfrm>
              <a:off x="4169125" y="24004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0"/>
                  </a:moveTo>
                  <a:cubicBezTo>
                    <a:pt x="70" y="0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6"/>
                    <a:pt x="33" y="244"/>
                  </a:cubicBezTo>
                  <a:cubicBezTo>
                    <a:pt x="70" y="260"/>
                    <a:pt x="87" y="260"/>
                    <a:pt x="120" y="260"/>
                  </a:cubicBezTo>
                  <a:cubicBezTo>
                    <a:pt x="190" y="244"/>
                    <a:pt x="223" y="173"/>
                    <a:pt x="223" y="103"/>
                  </a:cubicBezTo>
                  <a:cubicBezTo>
                    <a:pt x="206" y="70"/>
                    <a:pt x="190" y="54"/>
                    <a:pt x="173" y="17"/>
                  </a:cubicBezTo>
                  <a:cubicBezTo>
                    <a:pt x="173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0" name="Google Shape;20190;p53"/>
            <p:cNvSpPr/>
            <p:nvPr/>
          </p:nvSpPr>
          <p:spPr>
            <a:xfrm>
              <a:off x="4209525" y="24081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23"/>
                    <a:pt x="50" y="244"/>
                  </a:cubicBezTo>
                  <a:cubicBezTo>
                    <a:pt x="61" y="255"/>
                    <a:pt x="83" y="267"/>
                    <a:pt x="107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86" y="260"/>
                    <a:pt x="239" y="190"/>
                    <a:pt x="223" y="120"/>
                  </a:cubicBezTo>
                  <a:cubicBezTo>
                    <a:pt x="223" y="71"/>
                    <a:pt x="186" y="38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1" name="Google Shape;20191;p53"/>
            <p:cNvSpPr/>
            <p:nvPr/>
          </p:nvSpPr>
          <p:spPr>
            <a:xfrm>
              <a:off x="4202600" y="23480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8" y="1"/>
                  </a:moveTo>
                  <a:cubicBezTo>
                    <a:pt x="34" y="1"/>
                    <a:pt x="1" y="71"/>
                    <a:pt x="1" y="137"/>
                  </a:cubicBezTo>
                  <a:cubicBezTo>
                    <a:pt x="1" y="174"/>
                    <a:pt x="17" y="207"/>
                    <a:pt x="50" y="223"/>
                  </a:cubicBezTo>
                  <a:cubicBezTo>
                    <a:pt x="71" y="256"/>
                    <a:pt x="104" y="256"/>
                    <a:pt x="121" y="256"/>
                  </a:cubicBezTo>
                  <a:cubicBezTo>
                    <a:pt x="191" y="240"/>
                    <a:pt x="224" y="174"/>
                    <a:pt x="224" y="104"/>
                  </a:cubicBezTo>
                  <a:cubicBezTo>
                    <a:pt x="224" y="71"/>
                    <a:pt x="207" y="34"/>
                    <a:pt x="174" y="17"/>
                  </a:cubicBezTo>
                  <a:lnTo>
                    <a:pt x="1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2" name="Google Shape;20192;p53"/>
            <p:cNvSpPr/>
            <p:nvPr/>
          </p:nvSpPr>
          <p:spPr>
            <a:xfrm>
              <a:off x="4204375" y="242387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2" y="0"/>
                  </a:moveTo>
                  <a:cubicBezTo>
                    <a:pt x="96" y="0"/>
                    <a:pt x="89" y="2"/>
                    <a:pt x="83" y="7"/>
                  </a:cubicBezTo>
                  <a:cubicBezTo>
                    <a:pt x="50" y="7"/>
                    <a:pt x="33" y="28"/>
                    <a:pt x="17" y="61"/>
                  </a:cubicBezTo>
                  <a:cubicBezTo>
                    <a:pt x="0" y="78"/>
                    <a:pt x="0" y="111"/>
                    <a:pt x="0" y="148"/>
                  </a:cubicBezTo>
                  <a:cubicBezTo>
                    <a:pt x="0" y="181"/>
                    <a:pt x="17" y="214"/>
                    <a:pt x="33" y="234"/>
                  </a:cubicBezTo>
                  <a:cubicBezTo>
                    <a:pt x="66" y="251"/>
                    <a:pt x="83" y="267"/>
                    <a:pt x="120" y="267"/>
                  </a:cubicBezTo>
                  <a:cubicBezTo>
                    <a:pt x="186" y="251"/>
                    <a:pt x="223" y="181"/>
                    <a:pt x="223" y="111"/>
                  </a:cubicBezTo>
                  <a:cubicBezTo>
                    <a:pt x="206" y="78"/>
                    <a:pt x="186" y="45"/>
                    <a:pt x="169" y="28"/>
                  </a:cubicBezTo>
                  <a:cubicBezTo>
                    <a:pt x="153" y="28"/>
                    <a:pt x="153" y="7"/>
                    <a:pt x="136" y="7"/>
                  </a:cubicBezTo>
                  <a:cubicBezTo>
                    <a:pt x="125" y="7"/>
                    <a:pt x="114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3" name="Google Shape;20193;p53"/>
            <p:cNvSpPr/>
            <p:nvPr/>
          </p:nvSpPr>
          <p:spPr>
            <a:xfrm>
              <a:off x="4212925" y="23931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87" y="1"/>
                    <a:pt x="70" y="21"/>
                    <a:pt x="33" y="38"/>
                  </a:cubicBezTo>
                  <a:cubicBezTo>
                    <a:pt x="17" y="54"/>
                    <a:pt x="0" y="87"/>
                    <a:pt x="0" y="124"/>
                  </a:cubicBezTo>
                  <a:cubicBezTo>
                    <a:pt x="0" y="157"/>
                    <a:pt x="0" y="190"/>
                    <a:pt x="17" y="227"/>
                  </a:cubicBezTo>
                  <a:cubicBezTo>
                    <a:pt x="33" y="244"/>
                    <a:pt x="70" y="260"/>
                    <a:pt x="103" y="260"/>
                  </a:cubicBezTo>
                  <a:cubicBezTo>
                    <a:pt x="108" y="265"/>
                    <a:pt x="114" y="267"/>
                    <a:pt x="121" y="267"/>
                  </a:cubicBezTo>
                  <a:cubicBezTo>
                    <a:pt x="138" y="267"/>
                    <a:pt x="159" y="255"/>
                    <a:pt x="173" y="244"/>
                  </a:cubicBezTo>
                  <a:cubicBezTo>
                    <a:pt x="223" y="190"/>
                    <a:pt x="239" y="104"/>
                    <a:pt x="190" y="54"/>
                  </a:cubicBezTo>
                  <a:cubicBezTo>
                    <a:pt x="190" y="38"/>
                    <a:pt x="173" y="21"/>
                    <a:pt x="153" y="21"/>
                  </a:cubicBezTo>
                  <a:cubicBezTo>
                    <a:pt x="136" y="21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4" name="Google Shape;20194;p53"/>
            <p:cNvSpPr/>
            <p:nvPr/>
          </p:nvSpPr>
          <p:spPr>
            <a:xfrm>
              <a:off x="4213325" y="2362725"/>
              <a:ext cx="1775" cy="4650"/>
            </a:xfrm>
            <a:custGeom>
              <a:avLst/>
              <a:gdLst/>
              <a:ahLst/>
              <a:cxnLst/>
              <a:rect l="l" t="t" r="r" b="b"/>
              <a:pathLst>
                <a:path w="71" h="186" extrusionOk="0">
                  <a:moveTo>
                    <a:pt x="17" y="0"/>
                  </a:moveTo>
                  <a:cubicBezTo>
                    <a:pt x="17" y="0"/>
                    <a:pt x="1" y="0"/>
                    <a:pt x="1" y="17"/>
                  </a:cubicBezTo>
                  <a:lnTo>
                    <a:pt x="1" y="103"/>
                  </a:lnTo>
                  <a:cubicBezTo>
                    <a:pt x="17" y="135"/>
                    <a:pt x="32" y="167"/>
                    <a:pt x="67" y="169"/>
                  </a:cubicBezTo>
                  <a:lnTo>
                    <a:pt x="67" y="169"/>
                  </a:lnTo>
                  <a:cubicBezTo>
                    <a:pt x="51" y="108"/>
                    <a:pt x="32" y="46"/>
                    <a:pt x="17" y="0"/>
                  </a:cubicBezTo>
                  <a:close/>
                  <a:moveTo>
                    <a:pt x="67" y="169"/>
                  </a:moveTo>
                  <a:cubicBezTo>
                    <a:pt x="68" y="175"/>
                    <a:pt x="69" y="180"/>
                    <a:pt x="71" y="186"/>
                  </a:cubicBezTo>
                  <a:lnTo>
                    <a:pt x="71" y="169"/>
                  </a:lnTo>
                  <a:cubicBezTo>
                    <a:pt x="69" y="169"/>
                    <a:pt x="68" y="169"/>
                    <a:pt x="67" y="1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5" name="Google Shape;20195;p53"/>
            <p:cNvSpPr/>
            <p:nvPr/>
          </p:nvSpPr>
          <p:spPr>
            <a:xfrm>
              <a:off x="4149725" y="2203675"/>
              <a:ext cx="5700" cy="6475"/>
            </a:xfrm>
            <a:custGeom>
              <a:avLst/>
              <a:gdLst/>
              <a:ahLst/>
              <a:cxnLst/>
              <a:rect l="l" t="t" r="r" b="b"/>
              <a:pathLst>
                <a:path w="228" h="259" extrusionOk="0">
                  <a:moveTo>
                    <a:pt x="147" y="1"/>
                  </a:moveTo>
                  <a:cubicBezTo>
                    <a:pt x="102" y="1"/>
                    <a:pt x="52" y="33"/>
                    <a:pt x="38" y="9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3" y="254"/>
                    <a:pt x="118" y="259"/>
                    <a:pt x="132" y="259"/>
                  </a:cubicBezTo>
                  <a:cubicBezTo>
                    <a:pt x="168" y="259"/>
                    <a:pt x="201" y="230"/>
                    <a:pt x="228" y="194"/>
                  </a:cubicBezTo>
                  <a:cubicBezTo>
                    <a:pt x="207" y="124"/>
                    <a:pt x="191" y="75"/>
                    <a:pt x="174" y="5"/>
                  </a:cubicBezTo>
                  <a:cubicBezTo>
                    <a:pt x="166" y="2"/>
                    <a:pt x="157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6" name="Google Shape;20196;p53"/>
            <p:cNvSpPr/>
            <p:nvPr/>
          </p:nvSpPr>
          <p:spPr>
            <a:xfrm>
              <a:off x="4165700" y="2245000"/>
              <a:ext cx="3850" cy="6025"/>
            </a:xfrm>
            <a:custGeom>
              <a:avLst/>
              <a:gdLst/>
              <a:ahLst/>
              <a:cxnLst/>
              <a:rect l="l" t="t" r="r" b="b"/>
              <a:pathLst>
                <a:path w="154" h="241" extrusionOk="0">
                  <a:moveTo>
                    <a:pt x="67" y="1"/>
                  </a:moveTo>
                  <a:cubicBezTo>
                    <a:pt x="17" y="17"/>
                    <a:pt x="1" y="71"/>
                    <a:pt x="1" y="137"/>
                  </a:cubicBezTo>
                  <a:cubicBezTo>
                    <a:pt x="1" y="174"/>
                    <a:pt x="34" y="207"/>
                    <a:pt x="50" y="224"/>
                  </a:cubicBezTo>
                  <a:cubicBezTo>
                    <a:pt x="67" y="240"/>
                    <a:pt x="104" y="240"/>
                    <a:pt x="121" y="240"/>
                  </a:cubicBezTo>
                  <a:lnTo>
                    <a:pt x="154" y="240"/>
                  </a:lnTo>
                  <a:cubicBezTo>
                    <a:pt x="121" y="154"/>
                    <a:pt x="104" y="71"/>
                    <a:pt x="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7" name="Google Shape;20197;p53"/>
            <p:cNvSpPr/>
            <p:nvPr/>
          </p:nvSpPr>
          <p:spPr>
            <a:xfrm>
              <a:off x="4197050" y="24404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87" y="1"/>
                    <a:pt x="50" y="34"/>
                  </a:cubicBezTo>
                  <a:cubicBezTo>
                    <a:pt x="17" y="67"/>
                    <a:pt x="0" y="154"/>
                    <a:pt x="33" y="207"/>
                  </a:cubicBezTo>
                  <a:cubicBezTo>
                    <a:pt x="50" y="240"/>
                    <a:pt x="87" y="257"/>
                    <a:pt x="120" y="257"/>
                  </a:cubicBezTo>
                  <a:cubicBezTo>
                    <a:pt x="136" y="257"/>
                    <a:pt x="169" y="257"/>
                    <a:pt x="190" y="224"/>
                  </a:cubicBezTo>
                  <a:cubicBezTo>
                    <a:pt x="223" y="207"/>
                    <a:pt x="239" y="170"/>
                    <a:pt x="239" y="137"/>
                  </a:cubicBezTo>
                  <a:cubicBezTo>
                    <a:pt x="239" y="104"/>
                    <a:pt x="223" y="67"/>
                    <a:pt x="206" y="50"/>
                  </a:cubicBezTo>
                  <a:cubicBezTo>
                    <a:pt x="206" y="34"/>
                    <a:pt x="190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8" name="Google Shape;20198;p53"/>
            <p:cNvSpPr/>
            <p:nvPr/>
          </p:nvSpPr>
          <p:spPr>
            <a:xfrm>
              <a:off x="3804450" y="2526300"/>
              <a:ext cx="3525" cy="5575"/>
            </a:xfrm>
            <a:custGeom>
              <a:avLst/>
              <a:gdLst/>
              <a:ahLst/>
              <a:cxnLst/>
              <a:rect l="l" t="t" r="r" b="b"/>
              <a:pathLst>
                <a:path w="141" h="223" extrusionOk="0">
                  <a:moveTo>
                    <a:pt x="140" y="0"/>
                  </a:moveTo>
                  <a:cubicBezTo>
                    <a:pt x="103" y="0"/>
                    <a:pt x="87" y="0"/>
                    <a:pt x="70" y="17"/>
                  </a:cubicBezTo>
                  <a:cubicBezTo>
                    <a:pt x="21" y="70"/>
                    <a:pt x="0" y="157"/>
                    <a:pt x="54" y="206"/>
                  </a:cubicBezTo>
                  <a:cubicBezTo>
                    <a:pt x="54" y="223"/>
                    <a:pt x="54" y="223"/>
                    <a:pt x="70" y="223"/>
                  </a:cubicBezTo>
                  <a:cubicBezTo>
                    <a:pt x="87" y="157"/>
                    <a:pt x="124" y="7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9" name="Google Shape;20199;p53"/>
            <p:cNvSpPr/>
            <p:nvPr/>
          </p:nvSpPr>
          <p:spPr>
            <a:xfrm>
              <a:off x="4206025" y="23772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0" y="190"/>
                    <a:pt x="37" y="223"/>
                    <a:pt x="54" y="244"/>
                  </a:cubicBezTo>
                  <a:cubicBezTo>
                    <a:pt x="70" y="260"/>
                    <a:pt x="103" y="260"/>
                    <a:pt x="120" y="260"/>
                  </a:cubicBezTo>
                  <a:cubicBezTo>
                    <a:pt x="157" y="260"/>
                    <a:pt x="190" y="244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54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0" name="Google Shape;20200;p53"/>
            <p:cNvSpPr/>
            <p:nvPr/>
          </p:nvSpPr>
          <p:spPr>
            <a:xfrm>
              <a:off x="4192725" y="2455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1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17" y="238"/>
                    <a:pt x="87" y="254"/>
                  </a:cubicBezTo>
                  <a:cubicBezTo>
                    <a:pt x="100" y="263"/>
                    <a:pt x="114" y="267"/>
                    <a:pt x="129" y="267"/>
                  </a:cubicBezTo>
                  <a:cubicBezTo>
                    <a:pt x="170" y="267"/>
                    <a:pt x="211" y="235"/>
                    <a:pt x="223" y="184"/>
                  </a:cubicBezTo>
                  <a:cubicBezTo>
                    <a:pt x="239" y="118"/>
                    <a:pt x="223" y="31"/>
                    <a:pt x="157" y="15"/>
                  </a:cubicBezTo>
                  <a:cubicBezTo>
                    <a:pt x="142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1" name="Google Shape;20201;p53"/>
            <p:cNvSpPr/>
            <p:nvPr/>
          </p:nvSpPr>
          <p:spPr>
            <a:xfrm>
              <a:off x="4186325" y="23978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0" y="0"/>
                    <a:pt x="1" y="70"/>
                    <a:pt x="17" y="140"/>
                  </a:cubicBezTo>
                  <a:cubicBezTo>
                    <a:pt x="17" y="173"/>
                    <a:pt x="34" y="206"/>
                    <a:pt x="50" y="223"/>
                  </a:cubicBezTo>
                  <a:cubicBezTo>
                    <a:pt x="83" y="260"/>
                    <a:pt x="120" y="260"/>
                    <a:pt x="137" y="260"/>
                  </a:cubicBezTo>
                  <a:cubicBezTo>
                    <a:pt x="170" y="243"/>
                    <a:pt x="186" y="223"/>
                    <a:pt x="207" y="206"/>
                  </a:cubicBezTo>
                  <a:cubicBezTo>
                    <a:pt x="223" y="173"/>
                    <a:pt x="240" y="140"/>
                    <a:pt x="240" y="103"/>
                  </a:cubicBezTo>
                  <a:cubicBezTo>
                    <a:pt x="223" y="70"/>
                    <a:pt x="207" y="37"/>
                    <a:pt x="186" y="17"/>
                  </a:cubicBezTo>
                  <a:lnTo>
                    <a:pt x="1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2" name="Google Shape;20202;p53"/>
            <p:cNvSpPr/>
            <p:nvPr/>
          </p:nvSpPr>
          <p:spPr>
            <a:xfrm>
              <a:off x="4089225" y="2184925"/>
              <a:ext cx="5600" cy="3600"/>
            </a:xfrm>
            <a:custGeom>
              <a:avLst/>
              <a:gdLst/>
              <a:ahLst/>
              <a:cxnLst/>
              <a:rect l="l" t="t" r="r" b="b"/>
              <a:pathLst>
                <a:path w="224" h="144" extrusionOk="0">
                  <a:moveTo>
                    <a:pt x="1" y="0"/>
                  </a:moveTo>
                  <a:lnTo>
                    <a:pt x="1" y="33"/>
                  </a:lnTo>
                  <a:cubicBezTo>
                    <a:pt x="1" y="66"/>
                    <a:pt x="17" y="103"/>
                    <a:pt x="50" y="120"/>
                  </a:cubicBezTo>
                  <a:cubicBezTo>
                    <a:pt x="65" y="132"/>
                    <a:pt x="86" y="143"/>
                    <a:pt x="102" y="143"/>
                  </a:cubicBezTo>
                  <a:cubicBezTo>
                    <a:pt x="109" y="143"/>
                    <a:pt x="116" y="141"/>
                    <a:pt x="120" y="136"/>
                  </a:cubicBezTo>
                  <a:cubicBezTo>
                    <a:pt x="190" y="136"/>
                    <a:pt x="223" y="66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3" name="Google Shape;20203;p53"/>
            <p:cNvSpPr/>
            <p:nvPr/>
          </p:nvSpPr>
          <p:spPr>
            <a:xfrm>
              <a:off x="4198275" y="2393950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40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4" y="260"/>
                    <a:pt x="120" y="260"/>
                    <a:pt x="141" y="260"/>
                  </a:cubicBezTo>
                  <a:cubicBezTo>
                    <a:pt x="174" y="244"/>
                    <a:pt x="223" y="227"/>
                    <a:pt x="223" y="174"/>
                  </a:cubicBezTo>
                  <a:cubicBezTo>
                    <a:pt x="244" y="124"/>
                    <a:pt x="244" y="71"/>
                    <a:pt x="207" y="38"/>
                  </a:cubicBezTo>
                  <a:cubicBezTo>
                    <a:pt x="207" y="21"/>
                    <a:pt x="190" y="21"/>
                    <a:pt x="174" y="5"/>
                  </a:cubicBezTo>
                  <a:cubicBezTo>
                    <a:pt x="162" y="2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4" name="Google Shape;20204;p53"/>
            <p:cNvSpPr/>
            <p:nvPr/>
          </p:nvSpPr>
          <p:spPr>
            <a:xfrm>
              <a:off x="4068625" y="2184925"/>
              <a:ext cx="6000" cy="5025"/>
            </a:xfrm>
            <a:custGeom>
              <a:avLst/>
              <a:gdLst/>
              <a:ahLst/>
              <a:cxnLst/>
              <a:rect l="l" t="t" r="r" b="b"/>
              <a:pathLst>
                <a:path w="240" h="201" extrusionOk="0">
                  <a:moveTo>
                    <a:pt x="33" y="0"/>
                  </a:moveTo>
                  <a:cubicBezTo>
                    <a:pt x="33" y="17"/>
                    <a:pt x="17" y="17"/>
                    <a:pt x="17" y="33"/>
                  </a:cubicBezTo>
                  <a:cubicBezTo>
                    <a:pt x="0" y="83"/>
                    <a:pt x="33" y="169"/>
                    <a:pt x="87" y="186"/>
                  </a:cubicBezTo>
                  <a:cubicBezTo>
                    <a:pt x="100" y="196"/>
                    <a:pt x="115" y="201"/>
                    <a:pt x="130" y="201"/>
                  </a:cubicBezTo>
                  <a:cubicBezTo>
                    <a:pt x="170" y="201"/>
                    <a:pt x="211" y="168"/>
                    <a:pt x="223" y="120"/>
                  </a:cubicBezTo>
                  <a:cubicBezTo>
                    <a:pt x="239" y="83"/>
                    <a:pt x="239" y="33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5" name="Google Shape;20205;p53"/>
            <p:cNvSpPr/>
            <p:nvPr/>
          </p:nvSpPr>
          <p:spPr>
            <a:xfrm>
              <a:off x="4106850" y="2474350"/>
              <a:ext cx="1275" cy="425"/>
            </a:xfrm>
            <a:custGeom>
              <a:avLst/>
              <a:gdLst/>
              <a:ahLst/>
              <a:cxnLst/>
              <a:rect l="l" t="t" r="r" b="b"/>
              <a:pathLst>
                <a:path w="51" h="17" extrusionOk="0">
                  <a:moveTo>
                    <a:pt x="1" y="0"/>
                  </a:moveTo>
                  <a:cubicBezTo>
                    <a:pt x="17" y="0"/>
                    <a:pt x="34" y="17"/>
                    <a:pt x="50" y="17"/>
                  </a:cubicBezTo>
                  <a:cubicBezTo>
                    <a:pt x="50" y="17"/>
                    <a:pt x="34" y="17"/>
                    <a:pt x="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6" name="Google Shape;20206;p53"/>
            <p:cNvSpPr/>
            <p:nvPr/>
          </p:nvSpPr>
          <p:spPr>
            <a:xfrm>
              <a:off x="4182400" y="2442650"/>
              <a:ext cx="6025" cy="6375"/>
            </a:xfrm>
            <a:custGeom>
              <a:avLst/>
              <a:gdLst/>
              <a:ahLst/>
              <a:cxnLst/>
              <a:rect l="l" t="t" r="r" b="b"/>
              <a:pathLst>
                <a:path w="241" h="255" extrusionOk="0">
                  <a:moveTo>
                    <a:pt x="111" y="0"/>
                  </a:moveTo>
                  <a:cubicBezTo>
                    <a:pt x="70" y="0"/>
                    <a:pt x="29" y="33"/>
                    <a:pt x="17" y="81"/>
                  </a:cubicBezTo>
                  <a:cubicBezTo>
                    <a:pt x="1" y="151"/>
                    <a:pt x="17" y="221"/>
                    <a:pt x="87" y="254"/>
                  </a:cubicBezTo>
                  <a:lnTo>
                    <a:pt x="137" y="254"/>
                  </a:lnTo>
                  <a:cubicBezTo>
                    <a:pt x="174" y="254"/>
                    <a:pt x="207" y="221"/>
                    <a:pt x="224" y="168"/>
                  </a:cubicBezTo>
                  <a:cubicBezTo>
                    <a:pt x="240" y="135"/>
                    <a:pt x="224" y="81"/>
                    <a:pt x="207" y="48"/>
                  </a:cubicBezTo>
                  <a:cubicBezTo>
                    <a:pt x="191" y="32"/>
                    <a:pt x="174" y="15"/>
                    <a:pt x="158" y="15"/>
                  </a:cubicBezTo>
                  <a:cubicBezTo>
                    <a:pt x="143" y="5"/>
                    <a:pt x="127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7" name="Google Shape;20207;p53"/>
            <p:cNvSpPr/>
            <p:nvPr/>
          </p:nvSpPr>
          <p:spPr>
            <a:xfrm>
              <a:off x="3796300" y="2514750"/>
              <a:ext cx="1375" cy="4675"/>
            </a:xfrm>
            <a:custGeom>
              <a:avLst/>
              <a:gdLst/>
              <a:ahLst/>
              <a:cxnLst/>
              <a:rect l="l" t="t" r="r" b="b"/>
              <a:pathLst>
                <a:path w="55" h="187" extrusionOk="0">
                  <a:moveTo>
                    <a:pt x="0" y="1"/>
                  </a:moveTo>
                  <a:lnTo>
                    <a:pt x="0" y="186"/>
                  </a:lnTo>
                  <a:cubicBezTo>
                    <a:pt x="17" y="170"/>
                    <a:pt x="38" y="153"/>
                    <a:pt x="38" y="137"/>
                  </a:cubicBezTo>
                  <a:cubicBezTo>
                    <a:pt x="54" y="83"/>
                    <a:pt x="38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8" name="Google Shape;20208;p53"/>
            <p:cNvSpPr/>
            <p:nvPr/>
          </p:nvSpPr>
          <p:spPr>
            <a:xfrm>
              <a:off x="4187975" y="2475175"/>
              <a:ext cx="5600" cy="5600"/>
            </a:xfrm>
            <a:custGeom>
              <a:avLst/>
              <a:gdLst/>
              <a:ahLst/>
              <a:cxnLst/>
              <a:rect l="l" t="t" r="r" b="b"/>
              <a:pathLst>
                <a:path w="224" h="224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1" y="190"/>
                    <a:pt x="17" y="207"/>
                    <a:pt x="38" y="223"/>
                  </a:cubicBezTo>
                  <a:cubicBezTo>
                    <a:pt x="104" y="190"/>
                    <a:pt x="157" y="157"/>
                    <a:pt x="223" y="120"/>
                  </a:cubicBezTo>
                  <a:cubicBezTo>
                    <a:pt x="223" y="87"/>
                    <a:pt x="207" y="54"/>
                    <a:pt x="174" y="37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9" name="Google Shape;20209;p53"/>
            <p:cNvSpPr/>
            <p:nvPr/>
          </p:nvSpPr>
          <p:spPr>
            <a:xfrm>
              <a:off x="4218900" y="2421050"/>
              <a:ext cx="5175" cy="6525"/>
            </a:xfrm>
            <a:custGeom>
              <a:avLst/>
              <a:gdLst/>
              <a:ahLst/>
              <a:cxnLst/>
              <a:rect l="l" t="t" r="r" b="b"/>
              <a:pathLst>
                <a:path w="207" h="261" extrusionOk="0">
                  <a:moveTo>
                    <a:pt x="141" y="1"/>
                  </a:moveTo>
                  <a:cubicBezTo>
                    <a:pt x="103" y="1"/>
                    <a:pt x="70" y="17"/>
                    <a:pt x="54" y="38"/>
                  </a:cubicBezTo>
                  <a:cubicBezTo>
                    <a:pt x="0" y="71"/>
                    <a:pt x="0" y="158"/>
                    <a:pt x="37" y="207"/>
                  </a:cubicBezTo>
                  <a:cubicBezTo>
                    <a:pt x="54" y="244"/>
                    <a:pt x="70" y="261"/>
                    <a:pt x="103" y="261"/>
                  </a:cubicBezTo>
                  <a:cubicBezTo>
                    <a:pt x="141" y="261"/>
                    <a:pt x="157" y="261"/>
                    <a:pt x="190" y="244"/>
                  </a:cubicBezTo>
                  <a:cubicBezTo>
                    <a:pt x="190" y="174"/>
                    <a:pt x="190" y="104"/>
                    <a:pt x="207" y="54"/>
                  </a:cubicBezTo>
                  <a:cubicBezTo>
                    <a:pt x="190" y="38"/>
                    <a:pt x="174" y="17"/>
                    <a:pt x="157" y="17"/>
                  </a:cubicBezTo>
                  <a:cubicBezTo>
                    <a:pt x="157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0" name="Google Shape;20210;p53"/>
            <p:cNvSpPr/>
            <p:nvPr/>
          </p:nvSpPr>
          <p:spPr>
            <a:xfrm>
              <a:off x="4207775" y="24542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1" y="1"/>
                  </a:moveTo>
                  <a:cubicBezTo>
                    <a:pt x="76" y="1"/>
                    <a:pt x="41" y="32"/>
                    <a:pt x="17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6" y="262"/>
                    <a:pt x="106" y="264"/>
                    <a:pt x="115" y="264"/>
                  </a:cubicBezTo>
                  <a:cubicBezTo>
                    <a:pt x="139" y="264"/>
                    <a:pt x="163" y="251"/>
                    <a:pt x="190" y="236"/>
                  </a:cubicBezTo>
                  <a:cubicBezTo>
                    <a:pt x="206" y="220"/>
                    <a:pt x="223" y="187"/>
                    <a:pt x="239" y="154"/>
                  </a:cubicBezTo>
                  <a:cubicBezTo>
                    <a:pt x="239" y="100"/>
                    <a:pt x="223" y="30"/>
                    <a:pt x="173" y="14"/>
                  </a:cubicBezTo>
                  <a:cubicBezTo>
                    <a:pt x="155" y="5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1" name="Google Shape;20211;p53"/>
            <p:cNvSpPr/>
            <p:nvPr/>
          </p:nvSpPr>
          <p:spPr>
            <a:xfrm>
              <a:off x="3800225" y="2543500"/>
              <a:ext cx="3000" cy="6000"/>
            </a:xfrm>
            <a:custGeom>
              <a:avLst/>
              <a:gdLst/>
              <a:ahLst/>
              <a:cxnLst/>
              <a:rect l="l" t="t" r="r" b="b"/>
              <a:pathLst>
                <a:path w="120" h="240" extrusionOk="0">
                  <a:moveTo>
                    <a:pt x="103" y="1"/>
                  </a:moveTo>
                  <a:cubicBezTo>
                    <a:pt x="66" y="1"/>
                    <a:pt x="50" y="17"/>
                    <a:pt x="33" y="50"/>
                  </a:cubicBezTo>
                  <a:cubicBezTo>
                    <a:pt x="17" y="67"/>
                    <a:pt x="0" y="104"/>
                    <a:pt x="17" y="137"/>
                  </a:cubicBezTo>
                  <a:cubicBezTo>
                    <a:pt x="17" y="170"/>
                    <a:pt x="33" y="207"/>
                    <a:pt x="50" y="224"/>
                  </a:cubicBezTo>
                  <a:cubicBezTo>
                    <a:pt x="50" y="224"/>
                    <a:pt x="66" y="224"/>
                    <a:pt x="66" y="240"/>
                  </a:cubicBezTo>
                  <a:cubicBezTo>
                    <a:pt x="87" y="153"/>
                    <a:pt x="103" y="6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2" name="Google Shape;20212;p53"/>
            <p:cNvSpPr/>
            <p:nvPr/>
          </p:nvSpPr>
          <p:spPr>
            <a:xfrm>
              <a:off x="3935450" y="2184925"/>
              <a:ext cx="1775" cy="425"/>
            </a:xfrm>
            <a:custGeom>
              <a:avLst/>
              <a:gdLst/>
              <a:ahLst/>
              <a:cxnLst/>
              <a:rect l="l" t="t" r="r" b="b"/>
              <a:pathLst>
                <a:path w="71" h="17" extrusionOk="0">
                  <a:moveTo>
                    <a:pt x="0" y="0"/>
                  </a:moveTo>
                  <a:cubicBezTo>
                    <a:pt x="0" y="17"/>
                    <a:pt x="17" y="17"/>
                    <a:pt x="38" y="17"/>
                  </a:cubicBezTo>
                  <a:cubicBezTo>
                    <a:pt x="54" y="17"/>
                    <a:pt x="54" y="17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3" name="Google Shape;20213;p53"/>
            <p:cNvSpPr/>
            <p:nvPr/>
          </p:nvSpPr>
          <p:spPr>
            <a:xfrm>
              <a:off x="3920400" y="2184925"/>
              <a:ext cx="5175" cy="1675"/>
            </a:xfrm>
            <a:custGeom>
              <a:avLst/>
              <a:gdLst/>
              <a:ahLst/>
              <a:cxnLst/>
              <a:rect l="l" t="t" r="r" b="b"/>
              <a:pathLst>
                <a:path w="207" h="67" extrusionOk="0">
                  <a:moveTo>
                    <a:pt x="0" y="0"/>
                  </a:moveTo>
                  <a:lnTo>
                    <a:pt x="21" y="17"/>
                  </a:lnTo>
                  <a:cubicBezTo>
                    <a:pt x="38" y="50"/>
                    <a:pt x="71" y="66"/>
                    <a:pt x="87" y="66"/>
                  </a:cubicBezTo>
                  <a:cubicBezTo>
                    <a:pt x="124" y="66"/>
                    <a:pt x="157" y="66"/>
                    <a:pt x="174" y="33"/>
                  </a:cubicBezTo>
                  <a:cubicBezTo>
                    <a:pt x="190" y="33"/>
                    <a:pt x="190" y="17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4" name="Google Shape;20214;p53"/>
            <p:cNvSpPr/>
            <p:nvPr/>
          </p:nvSpPr>
          <p:spPr>
            <a:xfrm>
              <a:off x="3796300" y="2218425"/>
              <a:ext cx="5175" cy="6400"/>
            </a:xfrm>
            <a:custGeom>
              <a:avLst/>
              <a:gdLst/>
              <a:ahLst/>
              <a:cxnLst/>
              <a:rect l="l" t="t" r="r" b="b"/>
              <a:pathLst>
                <a:path w="207" h="256" extrusionOk="0">
                  <a:moveTo>
                    <a:pt x="71" y="0"/>
                  </a:moveTo>
                  <a:cubicBezTo>
                    <a:pt x="54" y="0"/>
                    <a:pt x="17" y="17"/>
                    <a:pt x="0" y="33"/>
                  </a:cubicBezTo>
                  <a:lnTo>
                    <a:pt x="0" y="223"/>
                  </a:lnTo>
                  <a:cubicBezTo>
                    <a:pt x="17" y="223"/>
                    <a:pt x="17" y="223"/>
                    <a:pt x="17" y="239"/>
                  </a:cubicBezTo>
                  <a:cubicBezTo>
                    <a:pt x="54" y="256"/>
                    <a:pt x="71" y="256"/>
                    <a:pt x="104" y="256"/>
                  </a:cubicBezTo>
                  <a:cubicBezTo>
                    <a:pt x="141" y="256"/>
                    <a:pt x="157" y="239"/>
                    <a:pt x="174" y="206"/>
                  </a:cubicBezTo>
                  <a:cubicBezTo>
                    <a:pt x="190" y="169"/>
                    <a:pt x="207" y="136"/>
                    <a:pt x="190" y="103"/>
                  </a:cubicBezTo>
                  <a:cubicBezTo>
                    <a:pt x="190" y="66"/>
                    <a:pt x="174" y="50"/>
                    <a:pt x="157" y="17"/>
                  </a:cubicBezTo>
                  <a:cubicBezTo>
                    <a:pt x="141" y="17"/>
                    <a:pt x="141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5" name="Google Shape;20215;p53"/>
            <p:cNvSpPr/>
            <p:nvPr/>
          </p:nvSpPr>
          <p:spPr>
            <a:xfrm>
              <a:off x="4005025" y="2184925"/>
              <a:ext cx="4350" cy="1250"/>
            </a:xfrm>
            <a:custGeom>
              <a:avLst/>
              <a:gdLst/>
              <a:ahLst/>
              <a:cxnLst/>
              <a:rect l="l" t="t" r="r" b="b"/>
              <a:pathLst>
                <a:path w="174" h="50" extrusionOk="0">
                  <a:moveTo>
                    <a:pt x="0" y="0"/>
                  </a:moveTo>
                  <a:lnTo>
                    <a:pt x="17" y="17"/>
                  </a:lnTo>
                  <a:cubicBezTo>
                    <a:pt x="54" y="50"/>
                    <a:pt x="70" y="50"/>
                    <a:pt x="103" y="50"/>
                  </a:cubicBezTo>
                  <a:cubicBezTo>
                    <a:pt x="141" y="33"/>
                    <a:pt x="157" y="33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6" name="Google Shape;20216;p53"/>
            <p:cNvSpPr/>
            <p:nvPr/>
          </p:nvSpPr>
          <p:spPr>
            <a:xfrm>
              <a:off x="3816500" y="2184925"/>
              <a:ext cx="6000" cy="4350"/>
            </a:xfrm>
            <a:custGeom>
              <a:avLst/>
              <a:gdLst/>
              <a:ahLst/>
              <a:cxnLst/>
              <a:rect l="l" t="t" r="r" b="b"/>
              <a:pathLst>
                <a:path w="240" h="174" extrusionOk="0">
                  <a:moveTo>
                    <a:pt x="17" y="0"/>
                  </a:moveTo>
                  <a:cubicBezTo>
                    <a:pt x="1" y="66"/>
                    <a:pt x="34" y="136"/>
                    <a:pt x="87" y="169"/>
                  </a:cubicBezTo>
                  <a:cubicBezTo>
                    <a:pt x="99" y="172"/>
                    <a:pt x="110" y="174"/>
                    <a:pt x="121" y="174"/>
                  </a:cubicBezTo>
                  <a:cubicBezTo>
                    <a:pt x="174" y="174"/>
                    <a:pt x="212" y="141"/>
                    <a:pt x="240" y="83"/>
                  </a:cubicBezTo>
                  <a:lnTo>
                    <a:pt x="2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7" name="Google Shape;20217;p53"/>
            <p:cNvSpPr/>
            <p:nvPr/>
          </p:nvSpPr>
          <p:spPr>
            <a:xfrm>
              <a:off x="3837125" y="2184925"/>
              <a:ext cx="5575" cy="3000"/>
            </a:xfrm>
            <a:custGeom>
              <a:avLst/>
              <a:gdLst/>
              <a:ahLst/>
              <a:cxnLst/>
              <a:rect l="l" t="t" r="r" b="b"/>
              <a:pathLst>
                <a:path w="223" h="120" extrusionOk="0">
                  <a:moveTo>
                    <a:pt x="0" y="0"/>
                  </a:moveTo>
                  <a:cubicBezTo>
                    <a:pt x="17" y="33"/>
                    <a:pt x="33" y="66"/>
                    <a:pt x="54" y="83"/>
                  </a:cubicBezTo>
                  <a:cubicBezTo>
                    <a:pt x="70" y="103"/>
                    <a:pt x="103" y="120"/>
                    <a:pt x="136" y="120"/>
                  </a:cubicBezTo>
                  <a:cubicBezTo>
                    <a:pt x="173" y="103"/>
                    <a:pt x="206" y="50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8" name="Google Shape;20218;p53"/>
            <p:cNvSpPr/>
            <p:nvPr/>
          </p:nvSpPr>
          <p:spPr>
            <a:xfrm>
              <a:off x="4189725" y="242527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5" y="1"/>
                  </a:moveTo>
                  <a:cubicBezTo>
                    <a:pt x="80" y="1"/>
                    <a:pt x="28" y="31"/>
                    <a:pt x="1" y="75"/>
                  </a:cubicBezTo>
                  <a:lnTo>
                    <a:pt x="1" y="141"/>
                  </a:lnTo>
                  <a:cubicBezTo>
                    <a:pt x="1" y="195"/>
                    <a:pt x="34" y="228"/>
                    <a:pt x="71" y="244"/>
                  </a:cubicBezTo>
                  <a:cubicBezTo>
                    <a:pt x="84" y="251"/>
                    <a:pt x="101" y="255"/>
                    <a:pt x="118" y="255"/>
                  </a:cubicBezTo>
                  <a:cubicBezTo>
                    <a:pt x="143" y="255"/>
                    <a:pt x="169" y="247"/>
                    <a:pt x="190" y="228"/>
                  </a:cubicBezTo>
                  <a:cubicBezTo>
                    <a:pt x="190" y="211"/>
                    <a:pt x="207" y="195"/>
                    <a:pt x="207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9" name="Google Shape;20219;p53"/>
            <p:cNvSpPr/>
            <p:nvPr/>
          </p:nvSpPr>
          <p:spPr>
            <a:xfrm>
              <a:off x="4109425" y="2409150"/>
              <a:ext cx="6000" cy="6775"/>
            </a:xfrm>
            <a:custGeom>
              <a:avLst/>
              <a:gdLst/>
              <a:ahLst/>
              <a:cxnLst/>
              <a:rect l="l" t="t" r="r" b="b"/>
              <a:pathLst>
                <a:path w="240" h="271" extrusionOk="0">
                  <a:moveTo>
                    <a:pt x="110" y="0"/>
                  </a:moveTo>
                  <a:cubicBezTo>
                    <a:pt x="70" y="0"/>
                    <a:pt x="29" y="33"/>
                    <a:pt x="17" y="81"/>
                  </a:cubicBezTo>
                  <a:cubicBezTo>
                    <a:pt x="1" y="151"/>
                    <a:pt x="17" y="238"/>
                    <a:pt x="87" y="254"/>
                  </a:cubicBezTo>
                  <a:cubicBezTo>
                    <a:pt x="104" y="271"/>
                    <a:pt x="120" y="271"/>
                    <a:pt x="137" y="271"/>
                  </a:cubicBezTo>
                  <a:cubicBezTo>
                    <a:pt x="170" y="254"/>
                    <a:pt x="207" y="238"/>
                    <a:pt x="224" y="184"/>
                  </a:cubicBezTo>
                  <a:cubicBezTo>
                    <a:pt x="240" y="135"/>
                    <a:pt x="224" y="81"/>
                    <a:pt x="207" y="48"/>
                  </a:cubicBezTo>
                  <a:cubicBezTo>
                    <a:pt x="191" y="32"/>
                    <a:pt x="170" y="15"/>
                    <a:pt x="153" y="15"/>
                  </a:cubicBezTo>
                  <a:cubicBezTo>
                    <a:pt x="140" y="5"/>
                    <a:pt x="125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0" name="Google Shape;20220;p53"/>
            <p:cNvSpPr/>
            <p:nvPr/>
          </p:nvSpPr>
          <p:spPr>
            <a:xfrm>
              <a:off x="4107275" y="24267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5" y="1"/>
                  </a:moveTo>
                  <a:cubicBezTo>
                    <a:pt x="91" y="1"/>
                    <a:pt x="79" y="6"/>
                    <a:pt x="70" y="16"/>
                  </a:cubicBezTo>
                  <a:cubicBezTo>
                    <a:pt x="33" y="33"/>
                    <a:pt x="17" y="49"/>
                    <a:pt x="17" y="82"/>
                  </a:cubicBezTo>
                  <a:cubicBezTo>
                    <a:pt x="0" y="119"/>
                    <a:pt x="0" y="152"/>
                    <a:pt x="17" y="169"/>
                  </a:cubicBezTo>
                  <a:cubicBezTo>
                    <a:pt x="17" y="202"/>
                    <a:pt x="50" y="239"/>
                    <a:pt x="87" y="255"/>
                  </a:cubicBezTo>
                  <a:cubicBezTo>
                    <a:pt x="96" y="258"/>
                    <a:pt x="105" y="260"/>
                    <a:pt x="114" y="260"/>
                  </a:cubicBezTo>
                  <a:cubicBezTo>
                    <a:pt x="159" y="260"/>
                    <a:pt x="209" y="229"/>
                    <a:pt x="223" y="185"/>
                  </a:cubicBezTo>
                  <a:cubicBezTo>
                    <a:pt x="239" y="119"/>
                    <a:pt x="223" y="33"/>
                    <a:pt x="153" y="16"/>
                  </a:cubicBezTo>
                  <a:cubicBezTo>
                    <a:pt x="136" y="6"/>
                    <a:pt x="120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1" name="Google Shape;20221;p53"/>
            <p:cNvSpPr/>
            <p:nvPr/>
          </p:nvSpPr>
          <p:spPr>
            <a:xfrm>
              <a:off x="4119750" y="24720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33" y="8"/>
                    <a:pt x="0" y="78"/>
                    <a:pt x="17" y="144"/>
                  </a:cubicBezTo>
                  <a:cubicBezTo>
                    <a:pt x="17" y="181"/>
                    <a:pt x="33" y="214"/>
                    <a:pt x="50" y="230"/>
                  </a:cubicBezTo>
                  <a:cubicBezTo>
                    <a:pt x="66" y="247"/>
                    <a:pt x="103" y="268"/>
                    <a:pt x="136" y="268"/>
                  </a:cubicBezTo>
                  <a:cubicBezTo>
                    <a:pt x="169" y="247"/>
                    <a:pt x="190" y="230"/>
                    <a:pt x="206" y="214"/>
                  </a:cubicBezTo>
                  <a:cubicBezTo>
                    <a:pt x="223" y="181"/>
                    <a:pt x="239" y="144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69" y="24"/>
                    <a:pt x="169" y="8"/>
                    <a:pt x="153" y="8"/>
                  </a:cubicBez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2" name="Google Shape;20222;p53"/>
            <p:cNvSpPr/>
            <p:nvPr/>
          </p:nvSpPr>
          <p:spPr>
            <a:xfrm>
              <a:off x="4106850" y="2459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34" y="54"/>
                    <a:pt x="17" y="87"/>
                    <a:pt x="17" y="120"/>
                  </a:cubicBezTo>
                  <a:cubicBezTo>
                    <a:pt x="1" y="157"/>
                    <a:pt x="17" y="190"/>
                    <a:pt x="34" y="207"/>
                  </a:cubicBezTo>
                  <a:cubicBezTo>
                    <a:pt x="50" y="240"/>
                    <a:pt x="87" y="260"/>
                    <a:pt x="104" y="260"/>
                  </a:cubicBezTo>
                  <a:cubicBezTo>
                    <a:pt x="137" y="260"/>
                    <a:pt x="170" y="260"/>
                    <a:pt x="190" y="223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0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3" name="Google Shape;20223;p53"/>
            <p:cNvSpPr/>
            <p:nvPr/>
          </p:nvSpPr>
          <p:spPr>
            <a:xfrm>
              <a:off x="4127475" y="24366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4"/>
                    <a:pt x="17" y="220"/>
                    <a:pt x="87" y="257"/>
                  </a:cubicBezTo>
                  <a:cubicBezTo>
                    <a:pt x="95" y="260"/>
                    <a:pt x="104" y="261"/>
                    <a:pt x="114" y="261"/>
                  </a:cubicBezTo>
                  <a:cubicBezTo>
                    <a:pt x="159" y="261"/>
                    <a:pt x="209" y="229"/>
                    <a:pt x="223" y="170"/>
                  </a:cubicBezTo>
                  <a:cubicBezTo>
                    <a:pt x="240" y="100"/>
                    <a:pt x="223" y="34"/>
                    <a:pt x="153" y="14"/>
                  </a:cubicBezTo>
                  <a:cubicBezTo>
                    <a:pt x="140" y="5"/>
                    <a:pt x="125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4" name="Google Shape;20224;p53"/>
            <p:cNvSpPr/>
            <p:nvPr/>
          </p:nvSpPr>
          <p:spPr>
            <a:xfrm>
              <a:off x="4121400" y="2456550"/>
              <a:ext cx="5675" cy="6700"/>
            </a:xfrm>
            <a:custGeom>
              <a:avLst/>
              <a:gdLst/>
              <a:ahLst/>
              <a:cxnLst/>
              <a:rect l="l" t="t" r="r" b="b"/>
              <a:pathLst>
                <a:path w="227" h="268" extrusionOk="0">
                  <a:moveTo>
                    <a:pt x="118" y="0"/>
                  </a:moveTo>
                  <a:cubicBezTo>
                    <a:pt x="109" y="0"/>
                    <a:pt x="99" y="2"/>
                    <a:pt x="87" y="7"/>
                  </a:cubicBezTo>
                  <a:cubicBezTo>
                    <a:pt x="37" y="7"/>
                    <a:pt x="0" y="77"/>
                    <a:pt x="0" y="143"/>
                  </a:cubicBezTo>
                  <a:cubicBezTo>
                    <a:pt x="21" y="214"/>
                    <a:pt x="70" y="267"/>
                    <a:pt x="124" y="267"/>
                  </a:cubicBezTo>
                  <a:cubicBezTo>
                    <a:pt x="157" y="247"/>
                    <a:pt x="190" y="230"/>
                    <a:pt x="206" y="214"/>
                  </a:cubicBezTo>
                  <a:cubicBezTo>
                    <a:pt x="227" y="181"/>
                    <a:pt x="227" y="143"/>
                    <a:pt x="227" y="110"/>
                  </a:cubicBezTo>
                  <a:cubicBezTo>
                    <a:pt x="227" y="77"/>
                    <a:pt x="206" y="40"/>
                    <a:pt x="173" y="24"/>
                  </a:cubicBezTo>
                  <a:lnTo>
                    <a:pt x="157" y="7"/>
                  </a:lnTo>
                  <a:cubicBezTo>
                    <a:pt x="146" y="7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5" name="Google Shape;20225;p53"/>
            <p:cNvSpPr/>
            <p:nvPr/>
          </p:nvSpPr>
          <p:spPr>
            <a:xfrm>
              <a:off x="4123975" y="24069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40" y="0"/>
                  </a:moveTo>
                  <a:cubicBezTo>
                    <a:pt x="103" y="0"/>
                    <a:pt x="87" y="17"/>
                    <a:pt x="54" y="33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39"/>
                    <a:pt x="87" y="256"/>
                    <a:pt x="124" y="256"/>
                  </a:cubicBezTo>
                  <a:cubicBezTo>
                    <a:pt x="129" y="260"/>
                    <a:pt x="135" y="262"/>
                    <a:pt x="142" y="262"/>
                  </a:cubicBezTo>
                  <a:cubicBezTo>
                    <a:pt x="158" y="262"/>
                    <a:pt x="178" y="251"/>
                    <a:pt x="190" y="239"/>
                  </a:cubicBezTo>
                  <a:cubicBezTo>
                    <a:pt x="227" y="206"/>
                    <a:pt x="227" y="190"/>
                    <a:pt x="243" y="153"/>
                  </a:cubicBezTo>
                  <a:cubicBezTo>
                    <a:pt x="243" y="120"/>
                    <a:pt x="227" y="87"/>
                    <a:pt x="206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6" name="Google Shape;20226;p53"/>
            <p:cNvSpPr/>
            <p:nvPr/>
          </p:nvSpPr>
          <p:spPr>
            <a:xfrm>
              <a:off x="4072425" y="24511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4" y="1"/>
                  </a:moveTo>
                  <a:cubicBezTo>
                    <a:pt x="87" y="1"/>
                    <a:pt x="71" y="1"/>
                    <a:pt x="38" y="34"/>
                  </a:cubicBezTo>
                  <a:cubicBezTo>
                    <a:pt x="21" y="50"/>
                    <a:pt x="1" y="87"/>
                    <a:pt x="1" y="120"/>
                  </a:cubicBezTo>
                  <a:cubicBezTo>
                    <a:pt x="1" y="137"/>
                    <a:pt x="1" y="174"/>
                    <a:pt x="21" y="207"/>
                  </a:cubicBezTo>
                  <a:cubicBezTo>
                    <a:pt x="54" y="223"/>
                    <a:pt x="87" y="240"/>
                    <a:pt x="124" y="256"/>
                  </a:cubicBezTo>
                  <a:cubicBezTo>
                    <a:pt x="141" y="256"/>
                    <a:pt x="157" y="256"/>
                    <a:pt x="174" y="240"/>
                  </a:cubicBezTo>
                  <a:cubicBezTo>
                    <a:pt x="228" y="190"/>
                    <a:pt x="244" y="104"/>
                    <a:pt x="190" y="50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41" y="1"/>
                    <a:pt x="14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7" name="Google Shape;20227;p53"/>
            <p:cNvSpPr/>
            <p:nvPr/>
          </p:nvSpPr>
          <p:spPr>
            <a:xfrm>
              <a:off x="4033775" y="24258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4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21" y="54"/>
                    <a:pt x="21" y="87"/>
                    <a:pt x="1" y="120"/>
                  </a:cubicBezTo>
                  <a:lnTo>
                    <a:pt x="1" y="157"/>
                  </a:lnTo>
                  <a:cubicBezTo>
                    <a:pt x="54" y="190"/>
                    <a:pt x="104" y="223"/>
                    <a:pt x="157" y="260"/>
                  </a:cubicBezTo>
                  <a:cubicBezTo>
                    <a:pt x="174" y="260"/>
                    <a:pt x="174" y="240"/>
                    <a:pt x="190" y="240"/>
                  </a:cubicBezTo>
                  <a:cubicBezTo>
                    <a:pt x="244" y="190"/>
                    <a:pt x="244" y="104"/>
                    <a:pt x="207" y="54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57" y="1"/>
                    <a:pt x="14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8" name="Google Shape;20228;p53"/>
            <p:cNvSpPr/>
            <p:nvPr/>
          </p:nvSpPr>
          <p:spPr>
            <a:xfrm>
              <a:off x="4048000" y="2438675"/>
              <a:ext cx="4350" cy="3950"/>
            </a:xfrm>
            <a:custGeom>
              <a:avLst/>
              <a:gdLst/>
              <a:ahLst/>
              <a:cxnLst/>
              <a:rect l="l" t="t" r="r" b="b"/>
              <a:pathLst>
                <a:path w="174" h="158" extrusionOk="0">
                  <a:moveTo>
                    <a:pt x="50" y="1"/>
                  </a:moveTo>
                  <a:cubicBezTo>
                    <a:pt x="34" y="1"/>
                    <a:pt x="17" y="17"/>
                    <a:pt x="1" y="17"/>
                  </a:cubicBezTo>
                  <a:cubicBezTo>
                    <a:pt x="50" y="71"/>
                    <a:pt x="120" y="104"/>
                    <a:pt x="174" y="158"/>
                  </a:cubicBezTo>
                  <a:lnTo>
                    <a:pt x="174" y="104"/>
                  </a:lnTo>
                  <a:cubicBezTo>
                    <a:pt x="174" y="71"/>
                    <a:pt x="153" y="54"/>
                    <a:pt x="137" y="17"/>
                  </a:cubicBezTo>
                  <a:cubicBezTo>
                    <a:pt x="120" y="17"/>
                    <a:pt x="120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9" name="Google Shape;20229;p53"/>
            <p:cNvSpPr/>
            <p:nvPr/>
          </p:nvSpPr>
          <p:spPr>
            <a:xfrm>
              <a:off x="4102525" y="23962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71" y="17"/>
                    <a:pt x="34" y="33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23"/>
                    <a:pt x="54" y="239"/>
                  </a:cubicBezTo>
                  <a:cubicBezTo>
                    <a:pt x="66" y="251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07" y="83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37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0" name="Google Shape;20230;p53"/>
            <p:cNvSpPr/>
            <p:nvPr/>
          </p:nvSpPr>
          <p:spPr>
            <a:xfrm>
              <a:off x="3817850" y="2495375"/>
              <a:ext cx="1250" cy="3025"/>
            </a:xfrm>
            <a:custGeom>
              <a:avLst/>
              <a:gdLst/>
              <a:ahLst/>
              <a:cxnLst/>
              <a:rect l="l" t="t" r="r" b="b"/>
              <a:pathLst>
                <a:path w="50" h="121" extrusionOk="0">
                  <a:moveTo>
                    <a:pt x="50" y="0"/>
                  </a:moveTo>
                  <a:cubicBezTo>
                    <a:pt x="33" y="0"/>
                    <a:pt x="33" y="17"/>
                    <a:pt x="17" y="33"/>
                  </a:cubicBezTo>
                  <a:cubicBezTo>
                    <a:pt x="0" y="54"/>
                    <a:pt x="0" y="87"/>
                    <a:pt x="0" y="120"/>
                  </a:cubicBezTo>
                  <a:cubicBezTo>
                    <a:pt x="17" y="71"/>
                    <a:pt x="33" y="33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1" name="Google Shape;20231;p53"/>
            <p:cNvSpPr/>
            <p:nvPr/>
          </p:nvSpPr>
          <p:spPr>
            <a:xfrm>
              <a:off x="4099950" y="24430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4" y="0"/>
                  </a:moveTo>
                  <a:cubicBezTo>
                    <a:pt x="54" y="17"/>
                    <a:pt x="1" y="87"/>
                    <a:pt x="17" y="153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2" y="251"/>
                    <a:pt x="102" y="262"/>
                    <a:pt x="119" y="262"/>
                  </a:cubicBezTo>
                  <a:cubicBezTo>
                    <a:pt x="126" y="262"/>
                    <a:pt x="132" y="260"/>
                    <a:pt x="137" y="256"/>
                  </a:cubicBezTo>
                  <a:cubicBezTo>
                    <a:pt x="174" y="256"/>
                    <a:pt x="190" y="239"/>
                    <a:pt x="207" y="206"/>
                  </a:cubicBezTo>
                  <a:cubicBezTo>
                    <a:pt x="223" y="190"/>
                    <a:pt x="240" y="153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lnTo>
                    <a:pt x="137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2" name="Google Shape;20232;p53"/>
            <p:cNvSpPr/>
            <p:nvPr/>
          </p:nvSpPr>
          <p:spPr>
            <a:xfrm>
              <a:off x="4130875" y="2390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71" y="0"/>
                    <a:pt x="54" y="21"/>
                    <a:pt x="33" y="54"/>
                  </a:cubicBezTo>
                  <a:cubicBezTo>
                    <a:pt x="17" y="87"/>
                    <a:pt x="0" y="124"/>
                    <a:pt x="17" y="157"/>
                  </a:cubicBezTo>
                  <a:cubicBezTo>
                    <a:pt x="17" y="190"/>
                    <a:pt x="33" y="207"/>
                    <a:pt x="54" y="244"/>
                  </a:cubicBezTo>
                  <a:cubicBezTo>
                    <a:pt x="87" y="260"/>
                    <a:pt x="104" y="260"/>
                    <a:pt x="136" y="260"/>
                  </a:cubicBezTo>
                  <a:cubicBezTo>
                    <a:pt x="190" y="244"/>
                    <a:pt x="240" y="174"/>
                    <a:pt x="223" y="104"/>
                  </a:cubicBezTo>
                  <a:cubicBezTo>
                    <a:pt x="223" y="71"/>
                    <a:pt x="207" y="54"/>
                    <a:pt x="190" y="21"/>
                  </a:cubicBezTo>
                  <a:cubicBezTo>
                    <a:pt x="174" y="21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3" name="Google Shape;20233;p53"/>
            <p:cNvSpPr/>
            <p:nvPr/>
          </p:nvSpPr>
          <p:spPr>
            <a:xfrm>
              <a:off x="4145925" y="2484475"/>
              <a:ext cx="5175" cy="2775"/>
            </a:xfrm>
            <a:custGeom>
              <a:avLst/>
              <a:gdLst/>
              <a:ahLst/>
              <a:cxnLst/>
              <a:rect l="l" t="t" r="r" b="b"/>
              <a:pathLst>
                <a:path w="207" h="111" extrusionOk="0">
                  <a:moveTo>
                    <a:pt x="85" y="1"/>
                  </a:moveTo>
                  <a:cubicBezTo>
                    <a:pt x="67" y="1"/>
                    <a:pt x="45" y="13"/>
                    <a:pt x="33" y="24"/>
                  </a:cubicBezTo>
                  <a:cubicBezTo>
                    <a:pt x="17" y="41"/>
                    <a:pt x="0" y="57"/>
                    <a:pt x="0" y="78"/>
                  </a:cubicBezTo>
                  <a:cubicBezTo>
                    <a:pt x="70" y="94"/>
                    <a:pt x="136" y="94"/>
                    <a:pt x="207" y="111"/>
                  </a:cubicBezTo>
                  <a:cubicBezTo>
                    <a:pt x="207" y="94"/>
                    <a:pt x="190" y="57"/>
                    <a:pt x="190" y="57"/>
                  </a:cubicBezTo>
                  <a:cubicBezTo>
                    <a:pt x="174" y="24"/>
                    <a:pt x="153" y="24"/>
                    <a:pt x="136" y="8"/>
                  </a:cubicBezTo>
                  <a:lnTo>
                    <a:pt x="103" y="8"/>
                  </a:lnTo>
                  <a:cubicBezTo>
                    <a:pt x="99" y="3"/>
                    <a:pt x="92" y="1"/>
                    <a:pt x="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4" name="Google Shape;20234;p53"/>
            <p:cNvSpPr/>
            <p:nvPr/>
          </p:nvSpPr>
          <p:spPr>
            <a:xfrm>
              <a:off x="4157475" y="2435600"/>
              <a:ext cx="6500" cy="6475"/>
            </a:xfrm>
            <a:custGeom>
              <a:avLst/>
              <a:gdLst/>
              <a:ahLst/>
              <a:cxnLst/>
              <a:rect l="l" t="t" r="r" b="b"/>
              <a:pathLst>
                <a:path w="260" h="259" extrusionOk="0">
                  <a:moveTo>
                    <a:pt x="138" y="0"/>
                  </a:moveTo>
                  <a:cubicBezTo>
                    <a:pt x="86" y="0"/>
                    <a:pt x="48" y="30"/>
                    <a:pt x="21" y="74"/>
                  </a:cubicBezTo>
                  <a:cubicBezTo>
                    <a:pt x="0" y="140"/>
                    <a:pt x="37" y="227"/>
                    <a:pt x="87" y="243"/>
                  </a:cubicBezTo>
                  <a:cubicBezTo>
                    <a:pt x="101" y="254"/>
                    <a:pt x="117" y="258"/>
                    <a:pt x="132" y="258"/>
                  </a:cubicBezTo>
                  <a:cubicBezTo>
                    <a:pt x="173" y="258"/>
                    <a:pt x="212" y="225"/>
                    <a:pt x="227" y="177"/>
                  </a:cubicBezTo>
                  <a:cubicBezTo>
                    <a:pt x="260" y="107"/>
                    <a:pt x="227" y="37"/>
                    <a:pt x="173" y="4"/>
                  </a:cubicBezTo>
                  <a:cubicBezTo>
                    <a:pt x="161" y="1"/>
                    <a:pt x="149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5" name="Google Shape;20235;p53"/>
            <p:cNvSpPr/>
            <p:nvPr/>
          </p:nvSpPr>
          <p:spPr>
            <a:xfrm>
              <a:off x="4157975" y="24781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67" y="1"/>
                    <a:pt x="50" y="22"/>
                    <a:pt x="34" y="55"/>
                  </a:cubicBezTo>
                  <a:cubicBezTo>
                    <a:pt x="17" y="88"/>
                    <a:pt x="1" y="125"/>
                    <a:pt x="17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4"/>
                    <a:pt x="240" y="174"/>
                    <a:pt x="223" y="104"/>
                  </a:cubicBezTo>
                  <a:cubicBezTo>
                    <a:pt x="223" y="71"/>
                    <a:pt x="207" y="55"/>
                    <a:pt x="186" y="22"/>
                  </a:cubicBezTo>
                  <a:cubicBezTo>
                    <a:pt x="170" y="22"/>
                    <a:pt x="170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6" name="Google Shape;20236;p53"/>
            <p:cNvSpPr/>
            <p:nvPr/>
          </p:nvSpPr>
          <p:spPr>
            <a:xfrm>
              <a:off x="4164375" y="24176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7" y="1"/>
                  </a:moveTo>
                  <a:cubicBezTo>
                    <a:pt x="87" y="1"/>
                    <a:pt x="70" y="1"/>
                    <a:pt x="70" y="17"/>
                  </a:cubicBezTo>
                  <a:cubicBezTo>
                    <a:pt x="17" y="34"/>
                    <a:pt x="0" y="87"/>
                    <a:pt x="0" y="153"/>
                  </a:cubicBezTo>
                  <a:cubicBezTo>
                    <a:pt x="0" y="190"/>
                    <a:pt x="17" y="223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23" y="104"/>
                    <a:pt x="207" y="87"/>
                    <a:pt x="207" y="87"/>
                  </a:cubicBezTo>
                  <a:cubicBezTo>
                    <a:pt x="190" y="50"/>
                    <a:pt x="174" y="17"/>
                    <a:pt x="157" y="17"/>
                  </a:cubicBezTo>
                  <a:cubicBezTo>
                    <a:pt x="136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7" name="Google Shape;20237;p53"/>
            <p:cNvSpPr/>
            <p:nvPr/>
          </p:nvSpPr>
          <p:spPr>
            <a:xfrm>
              <a:off x="4162200" y="24610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1" y="1"/>
                  </a:moveTo>
                  <a:cubicBezTo>
                    <a:pt x="120" y="1"/>
                    <a:pt x="87" y="1"/>
                    <a:pt x="71" y="34"/>
                  </a:cubicBezTo>
                  <a:cubicBezTo>
                    <a:pt x="17" y="67"/>
                    <a:pt x="1" y="153"/>
                    <a:pt x="54" y="207"/>
                  </a:cubicBezTo>
                  <a:cubicBezTo>
                    <a:pt x="72" y="242"/>
                    <a:pt x="100" y="258"/>
                    <a:pt x="131" y="258"/>
                  </a:cubicBezTo>
                  <a:cubicBezTo>
                    <a:pt x="157" y="258"/>
                    <a:pt x="184" y="246"/>
                    <a:pt x="207" y="223"/>
                  </a:cubicBezTo>
                  <a:cubicBezTo>
                    <a:pt x="244" y="190"/>
                    <a:pt x="261" y="104"/>
                    <a:pt x="223" y="50"/>
                  </a:cubicBezTo>
                  <a:cubicBezTo>
                    <a:pt x="207" y="34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8" name="Google Shape;20238;p53"/>
            <p:cNvSpPr/>
            <p:nvPr/>
          </p:nvSpPr>
          <p:spPr>
            <a:xfrm>
              <a:off x="4175500" y="2429725"/>
              <a:ext cx="5700" cy="6400"/>
            </a:xfrm>
            <a:custGeom>
              <a:avLst/>
              <a:gdLst/>
              <a:ahLst/>
              <a:cxnLst/>
              <a:rect l="l" t="t" r="r" b="b"/>
              <a:pathLst>
                <a:path w="228" h="256" extrusionOk="0">
                  <a:moveTo>
                    <a:pt x="104" y="0"/>
                  </a:moveTo>
                  <a:cubicBezTo>
                    <a:pt x="71" y="0"/>
                    <a:pt x="38" y="17"/>
                    <a:pt x="21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21" y="206"/>
                    <a:pt x="54" y="239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0" y="239"/>
                    <a:pt x="227" y="169"/>
                    <a:pt x="227" y="103"/>
                  </a:cubicBezTo>
                  <a:cubicBezTo>
                    <a:pt x="227" y="66"/>
                    <a:pt x="207" y="33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9" name="Google Shape;20239;p53"/>
            <p:cNvSpPr/>
            <p:nvPr/>
          </p:nvSpPr>
          <p:spPr>
            <a:xfrm>
              <a:off x="3955650" y="22355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4" y="1"/>
                    <a:pt x="0" y="71"/>
                    <a:pt x="17" y="141"/>
                  </a:cubicBezTo>
                  <a:cubicBezTo>
                    <a:pt x="17" y="174"/>
                    <a:pt x="33" y="207"/>
                    <a:pt x="71" y="223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44"/>
                    <a:pt x="240" y="174"/>
                    <a:pt x="240" y="104"/>
                  </a:cubicBezTo>
                  <a:cubicBezTo>
                    <a:pt x="223" y="71"/>
                    <a:pt x="207" y="38"/>
                    <a:pt x="190" y="17"/>
                  </a:cubicBezTo>
                  <a:lnTo>
                    <a:pt x="1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0" name="Google Shape;20240;p53"/>
            <p:cNvSpPr/>
            <p:nvPr/>
          </p:nvSpPr>
          <p:spPr>
            <a:xfrm>
              <a:off x="4180250" y="24601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57" y="0"/>
                  </a:moveTo>
                  <a:cubicBezTo>
                    <a:pt x="120" y="0"/>
                    <a:pt x="87" y="0"/>
                    <a:pt x="70" y="21"/>
                  </a:cubicBezTo>
                  <a:cubicBezTo>
                    <a:pt x="54" y="38"/>
                    <a:pt x="37" y="54"/>
                    <a:pt x="17" y="87"/>
                  </a:cubicBezTo>
                  <a:cubicBezTo>
                    <a:pt x="0" y="104"/>
                    <a:pt x="17" y="141"/>
                    <a:pt x="17" y="174"/>
                  </a:cubicBezTo>
                  <a:cubicBezTo>
                    <a:pt x="37" y="207"/>
                    <a:pt x="54" y="244"/>
                    <a:pt x="87" y="260"/>
                  </a:cubicBezTo>
                  <a:cubicBezTo>
                    <a:pt x="96" y="263"/>
                    <a:pt x="105" y="264"/>
                    <a:pt x="115" y="264"/>
                  </a:cubicBezTo>
                  <a:cubicBezTo>
                    <a:pt x="162" y="264"/>
                    <a:pt x="209" y="232"/>
                    <a:pt x="223" y="174"/>
                  </a:cubicBezTo>
                  <a:cubicBezTo>
                    <a:pt x="244" y="104"/>
                    <a:pt x="223" y="38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1" name="Google Shape;20241;p53"/>
            <p:cNvSpPr/>
            <p:nvPr/>
          </p:nvSpPr>
          <p:spPr>
            <a:xfrm>
              <a:off x="4136850" y="2404175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18" y="1"/>
                  </a:moveTo>
                  <a:cubicBezTo>
                    <a:pt x="110" y="1"/>
                    <a:pt x="100" y="2"/>
                    <a:pt x="87" y="8"/>
                  </a:cubicBezTo>
                  <a:cubicBezTo>
                    <a:pt x="71" y="8"/>
                    <a:pt x="54" y="24"/>
                    <a:pt x="38" y="41"/>
                  </a:cubicBezTo>
                  <a:cubicBezTo>
                    <a:pt x="21" y="57"/>
                    <a:pt x="1" y="111"/>
                    <a:pt x="1" y="144"/>
                  </a:cubicBezTo>
                  <a:cubicBezTo>
                    <a:pt x="1" y="177"/>
                    <a:pt x="21" y="214"/>
                    <a:pt x="54" y="231"/>
                  </a:cubicBezTo>
                  <a:cubicBezTo>
                    <a:pt x="71" y="247"/>
                    <a:pt x="104" y="264"/>
                    <a:pt x="124" y="264"/>
                  </a:cubicBezTo>
                  <a:cubicBezTo>
                    <a:pt x="190" y="247"/>
                    <a:pt x="227" y="177"/>
                    <a:pt x="227" y="128"/>
                  </a:cubicBezTo>
                  <a:lnTo>
                    <a:pt x="227" y="111"/>
                  </a:lnTo>
                  <a:cubicBezTo>
                    <a:pt x="207" y="57"/>
                    <a:pt x="190" y="24"/>
                    <a:pt x="157" y="8"/>
                  </a:cubicBezTo>
                  <a:cubicBezTo>
                    <a:pt x="146" y="8"/>
                    <a:pt x="135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2" name="Google Shape;20242;p53"/>
            <p:cNvSpPr/>
            <p:nvPr/>
          </p:nvSpPr>
          <p:spPr>
            <a:xfrm>
              <a:off x="4135200" y="24515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34" y="0"/>
                    <a:pt x="1" y="70"/>
                    <a:pt x="1" y="136"/>
                  </a:cubicBezTo>
                  <a:cubicBezTo>
                    <a:pt x="1" y="173"/>
                    <a:pt x="17" y="206"/>
                    <a:pt x="50" y="223"/>
                  </a:cubicBezTo>
                  <a:cubicBezTo>
                    <a:pt x="67" y="260"/>
                    <a:pt x="104" y="260"/>
                    <a:pt x="137" y="260"/>
                  </a:cubicBezTo>
                  <a:cubicBezTo>
                    <a:pt x="190" y="239"/>
                    <a:pt x="223" y="173"/>
                    <a:pt x="223" y="103"/>
                  </a:cubicBezTo>
                  <a:cubicBezTo>
                    <a:pt x="223" y="70"/>
                    <a:pt x="207" y="33"/>
                    <a:pt x="170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3" name="Google Shape;20243;p53"/>
            <p:cNvSpPr/>
            <p:nvPr/>
          </p:nvSpPr>
          <p:spPr>
            <a:xfrm>
              <a:off x="4134800" y="24674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36" y="0"/>
                  </a:moveTo>
                  <a:cubicBezTo>
                    <a:pt x="103" y="0"/>
                    <a:pt x="66" y="17"/>
                    <a:pt x="50" y="37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43"/>
                    <a:pt x="66" y="260"/>
                    <a:pt x="103" y="260"/>
                  </a:cubicBezTo>
                  <a:cubicBezTo>
                    <a:pt x="113" y="265"/>
                    <a:pt x="122" y="267"/>
                    <a:pt x="132" y="267"/>
                  </a:cubicBezTo>
                  <a:cubicBezTo>
                    <a:pt x="154" y="267"/>
                    <a:pt x="174" y="255"/>
                    <a:pt x="186" y="24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86" y="37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4" name="Google Shape;20244;p53"/>
            <p:cNvSpPr/>
            <p:nvPr/>
          </p:nvSpPr>
          <p:spPr>
            <a:xfrm>
              <a:off x="4134800" y="24209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6" y="1"/>
                  </a:moveTo>
                  <a:cubicBezTo>
                    <a:pt x="85" y="1"/>
                    <a:pt x="44" y="31"/>
                    <a:pt x="17" y="75"/>
                  </a:cubicBezTo>
                  <a:cubicBezTo>
                    <a:pt x="0" y="145"/>
                    <a:pt x="33" y="228"/>
                    <a:pt x="83" y="248"/>
                  </a:cubicBezTo>
                  <a:cubicBezTo>
                    <a:pt x="97" y="257"/>
                    <a:pt x="112" y="261"/>
                    <a:pt x="127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56" y="108"/>
                    <a:pt x="223" y="42"/>
                    <a:pt x="169" y="5"/>
                  </a:cubicBezTo>
                  <a:cubicBezTo>
                    <a:pt x="158" y="2"/>
                    <a:pt x="14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5" name="Google Shape;20245;p53"/>
            <p:cNvSpPr/>
            <p:nvPr/>
          </p:nvSpPr>
          <p:spPr>
            <a:xfrm>
              <a:off x="4153650" y="24022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4" y="0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71" y="240"/>
                  </a:cubicBezTo>
                  <a:cubicBezTo>
                    <a:pt x="82" y="251"/>
                    <a:pt x="102" y="265"/>
                    <a:pt x="118" y="265"/>
                  </a:cubicBezTo>
                  <a:cubicBezTo>
                    <a:pt x="125" y="265"/>
                    <a:pt x="132" y="262"/>
                    <a:pt x="137" y="256"/>
                  </a:cubicBezTo>
                  <a:cubicBezTo>
                    <a:pt x="207" y="256"/>
                    <a:pt x="240" y="190"/>
                    <a:pt x="240" y="120"/>
                  </a:cubicBezTo>
                  <a:cubicBezTo>
                    <a:pt x="223" y="87"/>
                    <a:pt x="223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3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6" name="Google Shape;20246;p53"/>
            <p:cNvSpPr/>
            <p:nvPr/>
          </p:nvSpPr>
          <p:spPr>
            <a:xfrm>
              <a:off x="4139950" y="235992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88" y="1"/>
                  </a:moveTo>
                  <a:cubicBezTo>
                    <a:pt x="64" y="1"/>
                    <a:pt x="45" y="14"/>
                    <a:pt x="33" y="26"/>
                  </a:cubicBezTo>
                  <a:cubicBezTo>
                    <a:pt x="17" y="59"/>
                    <a:pt x="0" y="75"/>
                    <a:pt x="0" y="112"/>
                  </a:cubicBezTo>
                  <a:cubicBezTo>
                    <a:pt x="0" y="145"/>
                    <a:pt x="0" y="178"/>
                    <a:pt x="17" y="215"/>
                  </a:cubicBezTo>
                  <a:cubicBezTo>
                    <a:pt x="33" y="248"/>
                    <a:pt x="66" y="265"/>
                    <a:pt x="83" y="265"/>
                  </a:cubicBezTo>
                  <a:cubicBezTo>
                    <a:pt x="120" y="265"/>
                    <a:pt x="153" y="248"/>
                    <a:pt x="169" y="232"/>
                  </a:cubicBezTo>
                  <a:cubicBezTo>
                    <a:pt x="223" y="195"/>
                    <a:pt x="223" y="112"/>
                    <a:pt x="186" y="42"/>
                  </a:cubicBezTo>
                  <a:cubicBezTo>
                    <a:pt x="169" y="26"/>
                    <a:pt x="169" y="26"/>
                    <a:pt x="136" y="9"/>
                  </a:cubicBezTo>
                  <a:lnTo>
                    <a:pt x="120" y="9"/>
                  </a:lnTo>
                  <a:cubicBezTo>
                    <a:pt x="109" y="3"/>
                    <a:pt x="98" y="1"/>
                    <a:pt x="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7" name="Google Shape;20247;p53"/>
            <p:cNvSpPr/>
            <p:nvPr/>
          </p:nvSpPr>
          <p:spPr>
            <a:xfrm>
              <a:off x="4062125" y="2263575"/>
              <a:ext cx="5700" cy="6575"/>
            </a:xfrm>
            <a:custGeom>
              <a:avLst/>
              <a:gdLst/>
              <a:ahLst/>
              <a:cxnLst/>
              <a:rect l="l" t="t" r="r" b="b"/>
              <a:pathLst>
                <a:path w="228" h="263" extrusionOk="0">
                  <a:moveTo>
                    <a:pt x="130" y="0"/>
                  </a:moveTo>
                  <a:cubicBezTo>
                    <a:pt x="119" y="0"/>
                    <a:pt x="106" y="4"/>
                    <a:pt x="87" y="12"/>
                  </a:cubicBezTo>
                  <a:cubicBezTo>
                    <a:pt x="71" y="12"/>
                    <a:pt x="38" y="29"/>
                    <a:pt x="21" y="66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0" y="186"/>
                    <a:pt x="21" y="219"/>
                    <a:pt x="54" y="235"/>
                  </a:cubicBezTo>
                  <a:cubicBezTo>
                    <a:pt x="66" y="250"/>
                    <a:pt x="86" y="262"/>
                    <a:pt x="104" y="262"/>
                  </a:cubicBezTo>
                  <a:cubicBezTo>
                    <a:pt x="111" y="262"/>
                    <a:pt x="118" y="260"/>
                    <a:pt x="124" y="256"/>
                  </a:cubicBezTo>
                  <a:cubicBezTo>
                    <a:pt x="190" y="256"/>
                    <a:pt x="227" y="186"/>
                    <a:pt x="227" y="116"/>
                  </a:cubicBezTo>
                  <a:cubicBezTo>
                    <a:pt x="227" y="83"/>
                    <a:pt x="207" y="50"/>
                    <a:pt x="174" y="29"/>
                  </a:cubicBezTo>
                  <a:cubicBezTo>
                    <a:pt x="174" y="12"/>
                    <a:pt x="157" y="12"/>
                    <a:pt x="157" y="12"/>
                  </a:cubicBezTo>
                  <a:cubicBezTo>
                    <a:pt x="149" y="4"/>
                    <a:pt x="141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8" name="Google Shape;20248;p53"/>
            <p:cNvSpPr/>
            <p:nvPr/>
          </p:nvSpPr>
          <p:spPr>
            <a:xfrm>
              <a:off x="4035950" y="2375900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45" y="1"/>
                  </a:moveTo>
                  <a:cubicBezTo>
                    <a:pt x="99" y="1"/>
                    <a:pt x="51" y="34"/>
                    <a:pt x="37" y="92"/>
                  </a:cubicBezTo>
                  <a:cubicBezTo>
                    <a:pt x="0" y="158"/>
                    <a:pt x="37" y="228"/>
                    <a:pt x="87" y="244"/>
                  </a:cubicBezTo>
                  <a:cubicBezTo>
                    <a:pt x="103" y="261"/>
                    <a:pt x="120" y="261"/>
                    <a:pt x="140" y="261"/>
                  </a:cubicBezTo>
                  <a:cubicBezTo>
                    <a:pt x="190" y="261"/>
                    <a:pt x="223" y="228"/>
                    <a:pt x="243" y="174"/>
                  </a:cubicBezTo>
                  <a:cubicBezTo>
                    <a:pt x="260" y="125"/>
                    <a:pt x="243" y="71"/>
                    <a:pt x="206" y="38"/>
                  </a:cubicBezTo>
                  <a:cubicBezTo>
                    <a:pt x="206" y="38"/>
                    <a:pt x="190" y="22"/>
                    <a:pt x="173" y="5"/>
                  </a:cubicBezTo>
                  <a:cubicBezTo>
                    <a:pt x="164" y="2"/>
                    <a:pt x="155" y="1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9" name="Google Shape;20249;p53"/>
            <p:cNvSpPr/>
            <p:nvPr/>
          </p:nvSpPr>
          <p:spPr>
            <a:xfrm>
              <a:off x="4035950" y="228270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26" y="0"/>
                  </a:moveTo>
                  <a:cubicBezTo>
                    <a:pt x="80" y="0"/>
                    <a:pt x="33" y="35"/>
                    <a:pt x="17" y="89"/>
                  </a:cubicBezTo>
                  <a:cubicBezTo>
                    <a:pt x="0" y="159"/>
                    <a:pt x="17" y="229"/>
                    <a:pt x="87" y="245"/>
                  </a:cubicBezTo>
                  <a:cubicBezTo>
                    <a:pt x="101" y="254"/>
                    <a:pt x="116" y="258"/>
                    <a:pt x="131" y="258"/>
                  </a:cubicBezTo>
                  <a:cubicBezTo>
                    <a:pt x="172" y="258"/>
                    <a:pt x="211" y="227"/>
                    <a:pt x="223" y="175"/>
                  </a:cubicBezTo>
                  <a:cubicBezTo>
                    <a:pt x="243" y="109"/>
                    <a:pt x="223" y="39"/>
                    <a:pt x="157" y="6"/>
                  </a:cubicBezTo>
                  <a:cubicBezTo>
                    <a:pt x="147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0" name="Google Shape;20250;p53"/>
            <p:cNvSpPr/>
            <p:nvPr/>
          </p:nvSpPr>
          <p:spPr>
            <a:xfrm>
              <a:off x="4040275" y="22364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67"/>
                    <a:pt x="17" y="153"/>
                  </a:cubicBezTo>
                  <a:cubicBezTo>
                    <a:pt x="17" y="186"/>
                    <a:pt x="33" y="207"/>
                    <a:pt x="50" y="240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207" y="240"/>
                    <a:pt x="240" y="170"/>
                    <a:pt x="240" y="104"/>
                  </a:cubicBezTo>
                  <a:cubicBezTo>
                    <a:pt x="223" y="67"/>
                    <a:pt x="207" y="50"/>
                    <a:pt x="190" y="17"/>
                  </a:cubicBezTo>
                  <a:cubicBezTo>
                    <a:pt x="190" y="17"/>
                    <a:pt x="174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1" name="Google Shape;20251;p53"/>
            <p:cNvSpPr/>
            <p:nvPr/>
          </p:nvSpPr>
          <p:spPr>
            <a:xfrm>
              <a:off x="4032125" y="23184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0"/>
                  </a:moveTo>
                  <a:cubicBezTo>
                    <a:pt x="87" y="0"/>
                    <a:pt x="67" y="21"/>
                    <a:pt x="34" y="38"/>
                  </a:cubicBezTo>
                  <a:cubicBezTo>
                    <a:pt x="17" y="54"/>
                    <a:pt x="1" y="87"/>
                    <a:pt x="1" y="124"/>
                  </a:cubicBezTo>
                  <a:cubicBezTo>
                    <a:pt x="1" y="157"/>
                    <a:pt x="1" y="190"/>
                    <a:pt x="17" y="227"/>
                  </a:cubicBezTo>
                  <a:cubicBezTo>
                    <a:pt x="44" y="254"/>
                    <a:pt x="78" y="267"/>
                    <a:pt x="108" y="267"/>
                  </a:cubicBezTo>
                  <a:cubicBezTo>
                    <a:pt x="133" y="267"/>
                    <a:pt x="155" y="259"/>
                    <a:pt x="170" y="244"/>
                  </a:cubicBezTo>
                  <a:cubicBezTo>
                    <a:pt x="223" y="190"/>
                    <a:pt x="240" y="104"/>
                    <a:pt x="190" y="54"/>
                  </a:cubicBezTo>
                  <a:cubicBezTo>
                    <a:pt x="190" y="38"/>
                    <a:pt x="170" y="21"/>
                    <a:pt x="153" y="21"/>
                  </a:cubicBezTo>
                  <a:cubicBezTo>
                    <a:pt x="137" y="21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2" name="Google Shape;20252;p53"/>
            <p:cNvSpPr/>
            <p:nvPr/>
          </p:nvSpPr>
          <p:spPr>
            <a:xfrm>
              <a:off x="4034300" y="2393425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3" y="1"/>
                  </a:moveTo>
                  <a:cubicBezTo>
                    <a:pt x="99" y="1"/>
                    <a:pt x="78" y="14"/>
                    <a:pt x="66" y="26"/>
                  </a:cubicBezTo>
                  <a:cubicBezTo>
                    <a:pt x="33" y="42"/>
                    <a:pt x="17" y="59"/>
                    <a:pt x="17" y="75"/>
                  </a:cubicBezTo>
                  <a:cubicBezTo>
                    <a:pt x="0" y="112"/>
                    <a:pt x="0" y="145"/>
                    <a:pt x="17" y="162"/>
                  </a:cubicBezTo>
                  <a:cubicBezTo>
                    <a:pt x="17" y="215"/>
                    <a:pt x="50" y="232"/>
                    <a:pt x="66" y="248"/>
                  </a:cubicBezTo>
                  <a:cubicBezTo>
                    <a:pt x="85" y="257"/>
                    <a:pt x="102" y="261"/>
                    <a:pt x="118" y="261"/>
                  </a:cubicBezTo>
                  <a:cubicBezTo>
                    <a:pt x="162" y="261"/>
                    <a:pt x="196" y="230"/>
                    <a:pt x="223" y="178"/>
                  </a:cubicBezTo>
                  <a:cubicBezTo>
                    <a:pt x="239" y="112"/>
                    <a:pt x="206" y="42"/>
                    <a:pt x="153" y="9"/>
                  </a:cubicBezTo>
                  <a:cubicBezTo>
                    <a:pt x="143" y="3"/>
                    <a:pt x="133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3" name="Google Shape;20253;p53"/>
            <p:cNvSpPr/>
            <p:nvPr/>
          </p:nvSpPr>
          <p:spPr>
            <a:xfrm>
              <a:off x="4040275" y="23308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17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6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4" name="Google Shape;20254;p53"/>
            <p:cNvSpPr/>
            <p:nvPr/>
          </p:nvSpPr>
          <p:spPr>
            <a:xfrm>
              <a:off x="4033375" y="234592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40" y="0"/>
                  </a:moveTo>
                  <a:cubicBezTo>
                    <a:pt x="103" y="0"/>
                    <a:pt x="70" y="17"/>
                    <a:pt x="54" y="33"/>
                  </a:cubicBezTo>
                  <a:cubicBezTo>
                    <a:pt x="0" y="87"/>
                    <a:pt x="0" y="157"/>
                    <a:pt x="37" y="223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14" y="265"/>
                    <a:pt x="124" y="267"/>
                    <a:pt x="134" y="267"/>
                  </a:cubicBezTo>
                  <a:cubicBezTo>
                    <a:pt x="158" y="267"/>
                    <a:pt x="178" y="254"/>
                    <a:pt x="190" y="239"/>
                  </a:cubicBezTo>
                  <a:cubicBezTo>
                    <a:pt x="206" y="223"/>
                    <a:pt x="223" y="190"/>
                    <a:pt x="243" y="157"/>
                  </a:cubicBezTo>
                  <a:cubicBezTo>
                    <a:pt x="243" y="120"/>
                    <a:pt x="223" y="87"/>
                    <a:pt x="206" y="54"/>
                  </a:cubicBezTo>
                  <a:cubicBezTo>
                    <a:pt x="190" y="33"/>
                    <a:pt x="173" y="17"/>
                    <a:pt x="157" y="17"/>
                  </a:cubicBezTo>
                  <a:lnTo>
                    <a:pt x="1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5" name="Google Shape;20255;p53"/>
            <p:cNvSpPr/>
            <p:nvPr/>
          </p:nvSpPr>
          <p:spPr>
            <a:xfrm>
              <a:off x="4034300" y="22987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88"/>
                    <a:pt x="17" y="154"/>
                  </a:cubicBezTo>
                  <a:cubicBezTo>
                    <a:pt x="17" y="191"/>
                    <a:pt x="33" y="224"/>
                    <a:pt x="50" y="240"/>
                  </a:cubicBezTo>
                  <a:cubicBezTo>
                    <a:pt x="83" y="257"/>
                    <a:pt x="103" y="257"/>
                    <a:pt x="136" y="257"/>
                  </a:cubicBezTo>
                  <a:cubicBezTo>
                    <a:pt x="206" y="240"/>
                    <a:pt x="239" y="191"/>
                    <a:pt x="223" y="104"/>
                  </a:cubicBezTo>
                  <a:cubicBezTo>
                    <a:pt x="223" y="67"/>
                    <a:pt x="206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6" name="Google Shape;20256;p53"/>
            <p:cNvSpPr/>
            <p:nvPr/>
          </p:nvSpPr>
          <p:spPr>
            <a:xfrm>
              <a:off x="4051000" y="23736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8" y="1"/>
                  </a:moveTo>
                  <a:cubicBezTo>
                    <a:pt x="85" y="1"/>
                    <a:pt x="65" y="12"/>
                    <a:pt x="54" y="24"/>
                  </a:cubicBezTo>
                  <a:cubicBezTo>
                    <a:pt x="0" y="78"/>
                    <a:pt x="0" y="160"/>
                    <a:pt x="33" y="214"/>
                  </a:cubicBezTo>
                  <a:cubicBezTo>
                    <a:pt x="54" y="230"/>
                    <a:pt x="87" y="247"/>
                    <a:pt x="103" y="263"/>
                  </a:cubicBezTo>
                  <a:cubicBezTo>
                    <a:pt x="136" y="263"/>
                    <a:pt x="173" y="247"/>
                    <a:pt x="190" y="230"/>
                  </a:cubicBezTo>
                  <a:cubicBezTo>
                    <a:pt x="206" y="214"/>
                    <a:pt x="223" y="181"/>
                    <a:pt x="223" y="144"/>
                  </a:cubicBezTo>
                  <a:cubicBezTo>
                    <a:pt x="239" y="111"/>
                    <a:pt x="223" y="78"/>
                    <a:pt x="206" y="41"/>
                  </a:cubicBezTo>
                  <a:cubicBezTo>
                    <a:pt x="190" y="24"/>
                    <a:pt x="173" y="24"/>
                    <a:pt x="157" y="8"/>
                  </a:cubicBezTo>
                  <a:lnTo>
                    <a:pt x="136" y="8"/>
                  </a:lnTo>
                  <a:cubicBezTo>
                    <a:pt x="127" y="3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7" name="Google Shape;20257;p53"/>
            <p:cNvSpPr/>
            <p:nvPr/>
          </p:nvSpPr>
          <p:spPr>
            <a:xfrm>
              <a:off x="4043675" y="2358475"/>
              <a:ext cx="5600" cy="6550"/>
            </a:xfrm>
            <a:custGeom>
              <a:avLst/>
              <a:gdLst/>
              <a:ahLst/>
              <a:cxnLst/>
              <a:rect l="l" t="t" r="r" b="b"/>
              <a:pathLst>
                <a:path w="224" h="262" extrusionOk="0">
                  <a:moveTo>
                    <a:pt x="96" y="1"/>
                  </a:moveTo>
                  <a:cubicBezTo>
                    <a:pt x="54" y="1"/>
                    <a:pt x="13" y="32"/>
                    <a:pt x="0" y="84"/>
                  </a:cubicBezTo>
                  <a:lnTo>
                    <a:pt x="0" y="150"/>
                  </a:lnTo>
                  <a:cubicBezTo>
                    <a:pt x="0" y="187"/>
                    <a:pt x="38" y="236"/>
                    <a:pt x="71" y="253"/>
                  </a:cubicBezTo>
                  <a:cubicBezTo>
                    <a:pt x="80" y="259"/>
                    <a:pt x="92" y="261"/>
                    <a:pt x="104" y="261"/>
                  </a:cubicBezTo>
                  <a:cubicBezTo>
                    <a:pt x="132" y="261"/>
                    <a:pt x="162" y="248"/>
                    <a:pt x="174" y="236"/>
                  </a:cubicBezTo>
                  <a:cubicBezTo>
                    <a:pt x="190" y="220"/>
                    <a:pt x="207" y="203"/>
                    <a:pt x="207" y="187"/>
                  </a:cubicBezTo>
                  <a:cubicBezTo>
                    <a:pt x="223" y="117"/>
                    <a:pt x="207" y="30"/>
                    <a:pt x="141" y="14"/>
                  </a:cubicBezTo>
                  <a:cubicBezTo>
                    <a:pt x="126" y="5"/>
                    <a:pt x="11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8" name="Google Shape;20258;p53"/>
            <p:cNvSpPr/>
            <p:nvPr/>
          </p:nvSpPr>
          <p:spPr>
            <a:xfrm>
              <a:off x="4054400" y="2403100"/>
              <a:ext cx="6100" cy="6750"/>
            </a:xfrm>
            <a:custGeom>
              <a:avLst/>
              <a:gdLst/>
              <a:ahLst/>
              <a:cxnLst/>
              <a:rect l="l" t="t" r="r" b="b"/>
              <a:pathLst>
                <a:path w="244" h="270" extrusionOk="0">
                  <a:moveTo>
                    <a:pt x="113" y="1"/>
                  </a:moveTo>
                  <a:cubicBezTo>
                    <a:pt x="72" y="1"/>
                    <a:pt x="33" y="32"/>
                    <a:pt x="21" y="84"/>
                  </a:cubicBezTo>
                  <a:cubicBezTo>
                    <a:pt x="0" y="154"/>
                    <a:pt x="21" y="241"/>
                    <a:pt x="87" y="257"/>
                  </a:cubicBezTo>
                  <a:cubicBezTo>
                    <a:pt x="101" y="266"/>
                    <a:pt x="116" y="270"/>
                    <a:pt x="131" y="270"/>
                  </a:cubicBezTo>
                  <a:cubicBezTo>
                    <a:pt x="172" y="270"/>
                    <a:pt x="212" y="238"/>
                    <a:pt x="227" y="187"/>
                  </a:cubicBezTo>
                  <a:cubicBezTo>
                    <a:pt x="243" y="117"/>
                    <a:pt x="227" y="34"/>
                    <a:pt x="157" y="14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9" name="Google Shape;20259;p53"/>
            <p:cNvSpPr/>
            <p:nvPr/>
          </p:nvSpPr>
          <p:spPr>
            <a:xfrm>
              <a:off x="4052325" y="23271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11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36"/>
                    <a:pt x="83" y="252"/>
                  </a:cubicBezTo>
                  <a:cubicBezTo>
                    <a:pt x="97" y="252"/>
                    <a:pt x="109" y="260"/>
                    <a:pt x="120" y="260"/>
                  </a:cubicBezTo>
                  <a:cubicBezTo>
                    <a:pt x="126" y="260"/>
                    <a:pt x="131" y="258"/>
                    <a:pt x="137" y="252"/>
                  </a:cubicBezTo>
                  <a:cubicBezTo>
                    <a:pt x="170" y="252"/>
                    <a:pt x="207" y="219"/>
                    <a:pt x="223" y="186"/>
                  </a:cubicBezTo>
                  <a:cubicBezTo>
                    <a:pt x="240" y="133"/>
                    <a:pt x="223" y="83"/>
                    <a:pt x="207" y="46"/>
                  </a:cubicBezTo>
                  <a:cubicBezTo>
                    <a:pt x="186" y="30"/>
                    <a:pt x="170" y="13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0" name="Google Shape;20260;p53"/>
            <p:cNvSpPr/>
            <p:nvPr/>
          </p:nvSpPr>
          <p:spPr>
            <a:xfrm>
              <a:off x="4044600" y="231210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8" y="1"/>
                  </a:moveTo>
                  <a:cubicBezTo>
                    <a:pt x="120" y="1"/>
                    <a:pt x="112" y="5"/>
                    <a:pt x="104" y="13"/>
                  </a:cubicBezTo>
                  <a:cubicBezTo>
                    <a:pt x="67" y="13"/>
                    <a:pt x="50" y="30"/>
                    <a:pt x="34" y="67"/>
                  </a:cubicBezTo>
                  <a:cubicBezTo>
                    <a:pt x="17" y="83"/>
                    <a:pt x="1" y="116"/>
                    <a:pt x="17" y="149"/>
                  </a:cubicBezTo>
                  <a:cubicBezTo>
                    <a:pt x="17" y="186"/>
                    <a:pt x="34" y="219"/>
                    <a:pt x="50" y="236"/>
                  </a:cubicBezTo>
                  <a:cubicBezTo>
                    <a:pt x="83" y="252"/>
                    <a:pt x="104" y="273"/>
                    <a:pt x="137" y="273"/>
                  </a:cubicBezTo>
                  <a:cubicBezTo>
                    <a:pt x="186" y="252"/>
                    <a:pt x="240" y="186"/>
                    <a:pt x="223" y="116"/>
                  </a:cubicBezTo>
                  <a:cubicBezTo>
                    <a:pt x="223" y="83"/>
                    <a:pt x="207" y="46"/>
                    <a:pt x="186" y="30"/>
                  </a:cubicBezTo>
                  <a:cubicBezTo>
                    <a:pt x="170" y="30"/>
                    <a:pt x="170" y="13"/>
                    <a:pt x="153" y="13"/>
                  </a:cubicBezTo>
                  <a:cubicBezTo>
                    <a:pt x="145" y="5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1" name="Google Shape;20261;p53"/>
            <p:cNvSpPr/>
            <p:nvPr/>
          </p:nvSpPr>
          <p:spPr>
            <a:xfrm>
              <a:off x="4048825" y="2295050"/>
              <a:ext cx="6525" cy="6600"/>
            </a:xfrm>
            <a:custGeom>
              <a:avLst/>
              <a:gdLst/>
              <a:ahLst/>
              <a:cxnLst/>
              <a:rect l="l" t="t" r="r" b="b"/>
              <a:pathLst>
                <a:path w="261" h="264" extrusionOk="0">
                  <a:moveTo>
                    <a:pt x="120" y="0"/>
                  </a:moveTo>
                  <a:cubicBezTo>
                    <a:pt x="101" y="0"/>
                    <a:pt x="78" y="13"/>
                    <a:pt x="54" y="27"/>
                  </a:cubicBezTo>
                  <a:cubicBezTo>
                    <a:pt x="17" y="77"/>
                    <a:pt x="1" y="163"/>
                    <a:pt x="54" y="213"/>
                  </a:cubicBezTo>
                  <a:cubicBezTo>
                    <a:pt x="74" y="244"/>
                    <a:pt x="106" y="263"/>
                    <a:pt x="139" y="263"/>
                  </a:cubicBezTo>
                  <a:cubicBezTo>
                    <a:pt x="162" y="263"/>
                    <a:pt x="186" y="254"/>
                    <a:pt x="207" y="234"/>
                  </a:cubicBezTo>
                  <a:cubicBezTo>
                    <a:pt x="244" y="180"/>
                    <a:pt x="260" y="110"/>
                    <a:pt x="223" y="44"/>
                  </a:cubicBezTo>
                  <a:cubicBezTo>
                    <a:pt x="207" y="27"/>
                    <a:pt x="190" y="27"/>
                    <a:pt x="174" y="7"/>
                  </a:cubicBezTo>
                  <a:lnTo>
                    <a:pt x="141" y="7"/>
                  </a:lnTo>
                  <a:cubicBezTo>
                    <a:pt x="135" y="2"/>
                    <a:pt x="128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2" name="Google Shape;20262;p53"/>
            <p:cNvSpPr/>
            <p:nvPr/>
          </p:nvSpPr>
          <p:spPr>
            <a:xfrm>
              <a:off x="4075525" y="2384575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6" y="0"/>
                  </a:moveTo>
                  <a:cubicBezTo>
                    <a:pt x="104" y="0"/>
                    <a:pt x="83" y="17"/>
                    <a:pt x="50" y="33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39"/>
                    <a:pt x="83" y="260"/>
                    <a:pt x="120" y="260"/>
                  </a:cubicBezTo>
                  <a:cubicBezTo>
                    <a:pt x="125" y="265"/>
                    <a:pt x="131" y="267"/>
                    <a:pt x="137" y="267"/>
                  </a:cubicBezTo>
                  <a:cubicBezTo>
                    <a:pt x="154" y="267"/>
                    <a:pt x="174" y="254"/>
                    <a:pt x="186" y="239"/>
                  </a:cubicBezTo>
                  <a:cubicBezTo>
                    <a:pt x="240" y="190"/>
                    <a:pt x="256" y="103"/>
                    <a:pt x="207" y="54"/>
                  </a:cubicBezTo>
                  <a:cubicBezTo>
                    <a:pt x="207" y="33"/>
                    <a:pt x="186" y="17"/>
                    <a:pt x="169" y="17"/>
                  </a:cubicBezTo>
                  <a:cubicBezTo>
                    <a:pt x="153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3" name="Google Shape;20263;p53"/>
            <p:cNvSpPr/>
            <p:nvPr/>
          </p:nvSpPr>
          <p:spPr>
            <a:xfrm>
              <a:off x="4046250" y="23885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8" y="1"/>
                  </a:moveTo>
                  <a:cubicBezTo>
                    <a:pt x="88" y="1"/>
                    <a:pt x="50" y="34"/>
                    <a:pt x="38" y="81"/>
                  </a:cubicBezTo>
                  <a:cubicBezTo>
                    <a:pt x="1" y="152"/>
                    <a:pt x="38" y="222"/>
                    <a:pt x="87" y="255"/>
                  </a:cubicBezTo>
                  <a:cubicBezTo>
                    <a:pt x="99" y="257"/>
                    <a:pt x="110" y="259"/>
                    <a:pt x="121" y="259"/>
                  </a:cubicBezTo>
                  <a:cubicBezTo>
                    <a:pt x="174" y="259"/>
                    <a:pt x="213" y="226"/>
                    <a:pt x="244" y="168"/>
                  </a:cubicBezTo>
                  <a:cubicBezTo>
                    <a:pt x="260" y="119"/>
                    <a:pt x="223" y="32"/>
                    <a:pt x="174" y="16"/>
                  </a:cubicBezTo>
                  <a:cubicBezTo>
                    <a:pt x="159" y="5"/>
                    <a:pt x="14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4" name="Google Shape;20264;p53"/>
            <p:cNvSpPr/>
            <p:nvPr/>
          </p:nvSpPr>
          <p:spPr>
            <a:xfrm>
              <a:off x="4087900" y="2351600"/>
              <a:ext cx="5675" cy="6825"/>
            </a:xfrm>
            <a:custGeom>
              <a:avLst/>
              <a:gdLst/>
              <a:ahLst/>
              <a:cxnLst/>
              <a:rect l="l" t="t" r="r" b="b"/>
              <a:pathLst>
                <a:path w="227" h="273" extrusionOk="0">
                  <a:moveTo>
                    <a:pt x="132" y="0"/>
                  </a:moveTo>
                  <a:cubicBezTo>
                    <a:pt x="123" y="0"/>
                    <a:pt x="114" y="4"/>
                    <a:pt x="103" y="12"/>
                  </a:cubicBezTo>
                  <a:cubicBezTo>
                    <a:pt x="37" y="12"/>
                    <a:pt x="0" y="82"/>
                    <a:pt x="0" y="153"/>
                  </a:cubicBezTo>
                  <a:cubicBezTo>
                    <a:pt x="21" y="186"/>
                    <a:pt x="37" y="219"/>
                    <a:pt x="54" y="239"/>
                  </a:cubicBezTo>
                  <a:cubicBezTo>
                    <a:pt x="70" y="256"/>
                    <a:pt x="103" y="272"/>
                    <a:pt x="140" y="272"/>
                  </a:cubicBezTo>
                  <a:cubicBezTo>
                    <a:pt x="157" y="256"/>
                    <a:pt x="190" y="239"/>
                    <a:pt x="206" y="202"/>
                  </a:cubicBezTo>
                  <a:cubicBezTo>
                    <a:pt x="227" y="186"/>
                    <a:pt x="227" y="153"/>
                    <a:pt x="227" y="115"/>
                  </a:cubicBezTo>
                  <a:cubicBezTo>
                    <a:pt x="227" y="82"/>
                    <a:pt x="206" y="50"/>
                    <a:pt x="190" y="33"/>
                  </a:cubicBezTo>
                  <a:cubicBezTo>
                    <a:pt x="173" y="33"/>
                    <a:pt x="173" y="12"/>
                    <a:pt x="157" y="12"/>
                  </a:cubicBezTo>
                  <a:cubicBezTo>
                    <a:pt x="149" y="4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5" name="Google Shape;20265;p53"/>
            <p:cNvSpPr/>
            <p:nvPr/>
          </p:nvSpPr>
          <p:spPr>
            <a:xfrm>
              <a:off x="4090975" y="238425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9" y="1"/>
                  </a:moveTo>
                  <a:cubicBezTo>
                    <a:pt x="120" y="1"/>
                    <a:pt x="112" y="5"/>
                    <a:pt x="104" y="13"/>
                  </a:cubicBezTo>
                  <a:lnTo>
                    <a:pt x="83" y="13"/>
                  </a:lnTo>
                  <a:cubicBezTo>
                    <a:pt x="34" y="30"/>
                    <a:pt x="1" y="100"/>
                    <a:pt x="17" y="149"/>
                  </a:cubicBezTo>
                  <a:cubicBezTo>
                    <a:pt x="17" y="187"/>
                    <a:pt x="34" y="220"/>
                    <a:pt x="50" y="236"/>
                  </a:cubicBezTo>
                  <a:cubicBezTo>
                    <a:pt x="83" y="252"/>
                    <a:pt x="104" y="273"/>
                    <a:pt x="137" y="273"/>
                  </a:cubicBezTo>
                  <a:cubicBezTo>
                    <a:pt x="207" y="252"/>
                    <a:pt x="240" y="187"/>
                    <a:pt x="240" y="116"/>
                  </a:cubicBezTo>
                  <a:cubicBezTo>
                    <a:pt x="224" y="100"/>
                    <a:pt x="224" y="100"/>
                    <a:pt x="224" y="83"/>
                  </a:cubicBezTo>
                  <a:cubicBezTo>
                    <a:pt x="207" y="46"/>
                    <a:pt x="186" y="30"/>
                    <a:pt x="153" y="13"/>
                  </a:cubicBezTo>
                  <a:cubicBezTo>
                    <a:pt x="145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6" name="Google Shape;20266;p53"/>
            <p:cNvSpPr/>
            <p:nvPr/>
          </p:nvSpPr>
          <p:spPr>
            <a:xfrm>
              <a:off x="4046675" y="2344725"/>
              <a:ext cx="6100" cy="6375"/>
            </a:xfrm>
            <a:custGeom>
              <a:avLst/>
              <a:gdLst/>
              <a:ahLst/>
              <a:cxnLst/>
              <a:rect l="l" t="t" r="r" b="b"/>
              <a:pathLst>
                <a:path w="244" h="255" extrusionOk="0">
                  <a:moveTo>
                    <a:pt x="111" y="1"/>
                  </a:moveTo>
                  <a:cubicBezTo>
                    <a:pt x="71" y="1"/>
                    <a:pt x="33" y="33"/>
                    <a:pt x="21" y="81"/>
                  </a:cubicBezTo>
                  <a:cubicBezTo>
                    <a:pt x="0" y="151"/>
                    <a:pt x="21" y="221"/>
                    <a:pt x="70" y="254"/>
                  </a:cubicBezTo>
                  <a:lnTo>
                    <a:pt x="124" y="254"/>
                  </a:lnTo>
                  <a:cubicBezTo>
                    <a:pt x="173" y="254"/>
                    <a:pt x="206" y="221"/>
                    <a:pt x="227" y="168"/>
                  </a:cubicBezTo>
                  <a:cubicBezTo>
                    <a:pt x="243" y="135"/>
                    <a:pt x="227" y="81"/>
                    <a:pt x="190" y="48"/>
                  </a:cubicBezTo>
                  <a:cubicBezTo>
                    <a:pt x="190" y="32"/>
                    <a:pt x="173" y="15"/>
                    <a:pt x="157" y="15"/>
                  </a:cubicBezTo>
                  <a:cubicBezTo>
                    <a:pt x="142" y="5"/>
                    <a:pt x="127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7" name="Google Shape;20267;p53"/>
            <p:cNvSpPr/>
            <p:nvPr/>
          </p:nvSpPr>
          <p:spPr>
            <a:xfrm>
              <a:off x="4094375" y="23350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8" y="1"/>
                  </a:moveTo>
                  <a:cubicBezTo>
                    <a:pt x="86" y="1"/>
                    <a:pt x="65" y="12"/>
                    <a:pt x="50" y="24"/>
                  </a:cubicBezTo>
                  <a:cubicBezTo>
                    <a:pt x="1" y="78"/>
                    <a:pt x="1" y="160"/>
                    <a:pt x="34" y="214"/>
                  </a:cubicBezTo>
                  <a:cubicBezTo>
                    <a:pt x="50" y="230"/>
                    <a:pt x="88" y="247"/>
                    <a:pt x="104" y="263"/>
                  </a:cubicBezTo>
                  <a:cubicBezTo>
                    <a:pt x="137" y="263"/>
                    <a:pt x="174" y="247"/>
                    <a:pt x="191" y="230"/>
                  </a:cubicBezTo>
                  <a:cubicBezTo>
                    <a:pt x="240" y="181"/>
                    <a:pt x="240" y="111"/>
                    <a:pt x="207" y="40"/>
                  </a:cubicBezTo>
                  <a:cubicBezTo>
                    <a:pt x="191" y="24"/>
                    <a:pt x="174" y="24"/>
                    <a:pt x="153" y="7"/>
                  </a:cubicBezTo>
                  <a:lnTo>
                    <a:pt x="137" y="7"/>
                  </a:lnTo>
                  <a:cubicBezTo>
                    <a:pt x="127" y="3"/>
                    <a:pt x="118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8" name="Google Shape;20268;p53"/>
            <p:cNvSpPr/>
            <p:nvPr/>
          </p:nvSpPr>
          <p:spPr>
            <a:xfrm>
              <a:off x="4083675" y="2274175"/>
              <a:ext cx="6000" cy="6925"/>
            </a:xfrm>
            <a:custGeom>
              <a:avLst/>
              <a:gdLst/>
              <a:ahLst/>
              <a:cxnLst/>
              <a:rect l="l" t="t" r="r" b="b"/>
              <a:pathLst>
                <a:path w="240" h="277" extrusionOk="0">
                  <a:moveTo>
                    <a:pt x="136" y="1"/>
                  </a:moveTo>
                  <a:cubicBezTo>
                    <a:pt x="103" y="1"/>
                    <a:pt x="87" y="17"/>
                    <a:pt x="50" y="38"/>
                  </a:cubicBezTo>
                  <a:cubicBezTo>
                    <a:pt x="0" y="87"/>
                    <a:pt x="0" y="174"/>
                    <a:pt x="33" y="223"/>
                  </a:cubicBezTo>
                  <a:cubicBezTo>
                    <a:pt x="50" y="244"/>
                    <a:pt x="87" y="260"/>
                    <a:pt x="120" y="277"/>
                  </a:cubicBezTo>
                  <a:cubicBezTo>
                    <a:pt x="136" y="277"/>
                    <a:pt x="169" y="260"/>
                    <a:pt x="190" y="244"/>
                  </a:cubicBezTo>
                  <a:cubicBezTo>
                    <a:pt x="223" y="223"/>
                    <a:pt x="223" y="190"/>
                    <a:pt x="239" y="157"/>
                  </a:cubicBezTo>
                  <a:cubicBezTo>
                    <a:pt x="239" y="120"/>
                    <a:pt x="223" y="87"/>
                    <a:pt x="206" y="54"/>
                  </a:cubicBezTo>
                  <a:cubicBezTo>
                    <a:pt x="206" y="38"/>
                    <a:pt x="190" y="17"/>
                    <a:pt x="169" y="17"/>
                  </a:cubicBezTo>
                  <a:cubicBezTo>
                    <a:pt x="153" y="17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9" name="Google Shape;20269;p53"/>
            <p:cNvSpPr/>
            <p:nvPr/>
          </p:nvSpPr>
          <p:spPr>
            <a:xfrm>
              <a:off x="4087075" y="2303950"/>
              <a:ext cx="6000" cy="6450"/>
            </a:xfrm>
            <a:custGeom>
              <a:avLst/>
              <a:gdLst/>
              <a:ahLst/>
              <a:cxnLst/>
              <a:rect l="l" t="t" r="r" b="b"/>
              <a:pathLst>
                <a:path w="240" h="258" extrusionOk="0">
                  <a:moveTo>
                    <a:pt x="112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20"/>
                    <a:pt x="87" y="253"/>
                  </a:cubicBezTo>
                  <a:cubicBezTo>
                    <a:pt x="96" y="256"/>
                    <a:pt x="105" y="257"/>
                    <a:pt x="115" y="257"/>
                  </a:cubicBezTo>
                  <a:cubicBezTo>
                    <a:pt x="159" y="257"/>
                    <a:pt x="209" y="227"/>
                    <a:pt x="223" y="187"/>
                  </a:cubicBezTo>
                  <a:cubicBezTo>
                    <a:pt x="239" y="117"/>
                    <a:pt x="223" y="30"/>
                    <a:pt x="157" y="14"/>
                  </a:cubicBezTo>
                  <a:cubicBezTo>
                    <a:pt x="143" y="5"/>
                    <a:pt x="127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0" name="Google Shape;20270;p53"/>
            <p:cNvSpPr/>
            <p:nvPr/>
          </p:nvSpPr>
          <p:spPr>
            <a:xfrm>
              <a:off x="4094375" y="228830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40" y="1"/>
                  </a:moveTo>
                  <a:cubicBezTo>
                    <a:pt x="86" y="1"/>
                    <a:pt x="45" y="33"/>
                    <a:pt x="17" y="91"/>
                  </a:cubicBezTo>
                  <a:cubicBezTo>
                    <a:pt x="1" y="157"/>
                    <a:pt x="34" y="227"/>
                    <a:pt x="88" y="244"/>
                  </a:cubicBezTo>
                  <a:cubicBezTo>
                    <a:pt x="101" y="253"/>
                    <a:pt x="115" y="257"/>
                    <a:pt x="130" y="257"/>
                  </a:cubicBezTo>
                  <a:cubicBezTo>
                    <a:pt x="170" y="257"/>
                    <a:pt x="211" y="225"/>
                    <a:pt x="224" y="174"/>
                  </a:cubicBezTo>
                  <a:cubicBezTo>
                    <a:pt x="257" y="108"/>
                    <a:pt x="224" y="38"/>
                    <a:pt x="174" y="5"/>
                  </a:cubicBezTo>
                  <a:cubicBezTo>
                    <a:pt x="162" y="2"/>
                    <a:pt x="151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1" name="Google Shape;20271;p53"/>
            <p:cNvSpPr/>
            <p:nvPr/>
          </p:nvSpPr>
          <p:spPr>
            <a:xfrm>
              <a:off x="4048000" y="24232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0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215"/>
                    <a:pt x="71" y="263"/>
                    <a:pt x="117" y="263"/>
                  </a:cubicBezTo>
                  <a:cubicBezTo>
                    <a:pt x="124" y="263"/>
                    <a:pt x="131" y="262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74"/>
                    <a:pt x="240" y="137"/>
                    <a:pt x="240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2" name="Google Shape;20272;p53"/>
            <p:cNvSpPr/>
            <p:nvPr/>
          </p:nvSpPr>
          <p:spPr>
            <a:xfrm>
              <a:off x="4094800" y="231892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03" y="0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0" y="186"/>
                    <a:pt x="17" y="206"/>
                    <a:pt x="54" y="239"/>
                  </a:cubicBezTo>
                  <a:cubicBezTo>
                    <a:pt x="71" y="256"/>
                    <a:pt x="103" y="256"/>
                    <a:pt x="136" y="256"/>
                  </a:cubicBezTo>
                  <a:cubicBezTo>
                    <a:pt x="190" y="239"/>
                    <a:pt x="223" y="169"/>
                    <a:pt x="223" y="103"/>
                  </a:cubicBezTo>
                  <a:cubicBezTo>
                    <a:pt x="223" y="66"/>
                    <a:pt x="207" y="50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3" name="Google Shape;20273;p53"/>
            <p:cNvSpPr/>
            <p:nvPr/>
          </p:nvSpPr>
          <p:spPr>
            <a:xfrm>
              <a:off x="4069450" y="24013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7" y="0"/>
                  </a:moveTo>
                  <a:cubicBezTo>
                    <a:pt x="37" y="17"/>
                    <a:pt x="0" y="83"/>
                    <a:pt x="0" y="153"/>
                  </a:cubicBezTo>
                  <a:cubicBezTo>
                    <a:pt x="0" y="186"/>
                    <a:pt x="17" y="223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6" y="50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4" name="Google Shape;20274;p53"/>
            <p:cNvSpPr/>
            <p:nvPr/>
          </p:nvSpPr>
          <p:spPr>
            <a:xfrm>
              <a:off x="4095625" y="236695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3" y="0"/>
                  </a:moveTo>
                  <a:cubicBezTo>
                    <a:pt x="70" y="17"/>
                    <a:pt x="54" y="37"/>
                    <a:pt x="38" y="54"/>
                  </a:cubicBezTo>
                  <a:cubicBezTo>
                    <a:pt x="21" y="87"/>
                    <a:pt x="0" y="120"/>
                    <a:pt x="2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77" y="255"/>
                    <a:pt x="92" y="267"/>
                    <a:pt x="112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207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5" name="Google Shape;20275;p53"/>
            <p:cNvSpPr/>
            <p:nvPr/>
          </p:nvSpPr>
          <p:spPr>
            <a:xfrm>
              <a:off x="4096550" y="22716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66" y="1"/>
                    <a:pt x="50" y="17"/>
                    <a:pt x="33" y="38"/>
                  </a:cubicBezTo>
                  <a:cubicBezTo>
                    <a:pt x="17" y="71"/>
                    <a:pt x="1" y="104"/>
                    <a:pt x="1" y="141"/>
                  </a:cubicBezTo>
                  <a:cubicBezTo>
                    <a:pt x="1" y="174"/>
                    <a:pt x="17" y="207"/>
                    <a:pt x="50" y="223"/>
                  </a:cubicBezTo>
                  <a:cubicBezTo>
                    <a:pt x="66" y="260"/>
                    <a:pt x="104" y="260"/>
                    <a:pt x="120" y="260"/>
                  </a:cubicBezTo>
                  <a:cubicBezTo>
                    <a:pt x="190" y="244"/>
                    <a:pt x="223" y="190"/>
                    <a:pt x="223" y="120"/>
                  </a:cubicBezTo>
                  <a:lnTo>
                    <a:pt x="223" y="104"/>
                  </a:lnTo>
                  <a:cubicBezTo>
                    <a:pt x="207" y="54"/>
                    <a:pt x="19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6" name="Google Shape;20276;p53"/>
            <p:cNvSpPr/>
            <p:nvPr/>
          </p:nvSpPr>
          <p:spPr>
            <a:xfrm>
              <a:off x="4079325" y="233952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1"/>
                  </a:moveTo>
                  <a:cubicBezTo>
                    <a:pt x="34" y="1"/>
                    <a:pt x="1" y="67"/>
                    <a:pt x="17" y="137"/>
                  </a:cubicBezTo>
                  <a:cubicBezTo>
                    <a:pt x="17" y="170"/>
                    <a:pt x="34" y="207"/>
                    <a:pt x="55" y="223"/>
                  </a:cubicBezTo>
                  <a:cubicBezTo>
                    <a:pt x="88" y="256"/>
                    <a:pt x="104" y="256"/>
                    <a:pt x="137" y="256"/>
                  </a:cubicBezTo>
                  <a:cubicBezTo>
                    <a:pt x="174" y="240"/>
                    <a:pt x="191" y="223"/>
                    <a:pt x="207" y="207"/>
                  </a:cubicBezTo>
                  <a:cubicBezTo>
                    <a:pt x="224" y="170"/>
                    <a:pt x="240" y="137"/>
                    <a:pt x="224" y="104"/>
                  </a:cubicBezTo>
                  <a:cubicBezTo>
                    <a:pt x="224" y="67"/>
                    <a:pt x="207" y="34"/>
                    <a:pt x="191" y="17"/>
                  </a:cubicBezTo>
                  <a:cubicBezTo>
                    <a:pt x="174" y="17"/>
                    <a:pt x="17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7" name="Google Shape;20277;p53"/>
            <p:cNvSpPr/>
            <p:nvPr/>
          </p:nvSpPr>
          <p:spPr>
            <a:xfrm>
              <a:off x="3860300" y="223945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34" y="17"/>
                    <a:pt x="1" y="66"/>
                    <a:pt x="1" y="153"/>
                  </a:cubicBezTo>
                  <a:cubicBezTo>
                    <a:pt x="1" y="190"/>
                    <a:pt x="17" y="206"/>
                    <a:pt x="54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57" y="256"/>
                    <a:pt x="190" y="223"/>
                    <a:pt x="207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7" y="33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8" name="Google Shape;20278;p53"/>
            <p:cNvSpPr/>
            <p:nvPr/>
          </p:nvSpPr>
          <p:spPr>
            <a:xfrm>
              <a:off x="3856900" y="231530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7" y="1"/>
                  </a:moveTo>
                  <a:cubicBezTo>
                    <a:pt x="86" y="1"/>
                    <a:pt x="45" y="33"/>
                    <a:pt x="17" y="91"/>
                  </a:cubicBezTo>
                  <a:cubicBezTo>
                    <a:pt x="1" y="145"/>
                    <a:pt x="34" y="228"/>
                    <a:pt x="87" y="248"/>
                  </a:cubicBezTo>
                  <a:cubicBezTo>
                    <a:pt x="100" y="257"/>
                    <a:pt x="115" y="261"/>
                    <a:pt x="130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56" y="108"/>
                    <a:pt x="223" y="42"/>
                    <a:pt x="170" y="5"/>
                  </a:cubicBezTo>
                  <a:cubicBezTo>
                    <a:pt x="159" y="2"/>
                    <a:pt x="148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9" name="Google Shape;20279;p53"/>
            <p:cNvSpPr/>
            <p:nvPr/>
          </p:nvSpPr>
          <p:spPr>
            <a:xfrm>
              <a:off x="3856500" y="2284500"/>
              <a:ext cx="6000" cy="6925"/>
            </a:xfrm>
            <a:custGeom>
              <a:avLst/>
              <a:gdLst/>
              <a:ahLst/>
              <a:cxnLst/>
              <a:rect l="l" t="t" r="r" b="b"/>
              <a:pathLst>
                <a:path w="240" h="277" extrusionOk="0">
                  <a:moveTo>
                    <a:pt x="136" y="0"/>
                  </a:moveTo>
                  <a:cubicBezTo>
                    <a:pt x="103" y="0"/>
                    <a:pt x="66" y="17"/>
                    <a:pt x="50" y="37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43"/>
                    <a:pt x="66" y="260"/>
                    <a:pt x="103" y="276"/>
                  </a:cubicBezTo>
                  <a:cubicBezTo>
                    <a:pt x="136" y="276"/>
                    <a:pt x="169" y="260"/>
                    <a:pt x="186" y="24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86" y="37"/>
                    <a:pt x="169" y="17"/>
                    <a:pt x="153" y="17"/>
                  </a:cubicBezTo>
                  <a:cubicBezTo>
                    <a:pt x="153" y="17"/>
                    <a:pt x="136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0" name="Google Shape;20280;p53"/>
            <p:cNvSpPr/>
            <p:nvPr/>
          </p:nvSpPr>
          <p:spPr>
            <a:xfrm>
              <a:off x="3861650" y="2269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0" y="141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86" y="244"/>
                    <a:pt x="240" y="174"/>
                    <a:pt x="223" y="104"/>
                  </a:cubicBezTo>
                  <a:cubicBezTo>
                    <a:pt x="223" y="71"/>
                    <a:pt x="207" y="38"/>
                    <a:pt x="186" y="17"/>
                  </a:cubicBezTo>
                  <a:cubicBezTo>
                    <a:pt x="169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1" name="Google Shape;20281;p53"/>
            <p:cNvSpPr/>
            <p:nvPr/>
          </p:nvSpPr>
          <p:spPr>
            <a:xfrm>
              <a:off x="3850425" y="23954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30" y="0"/>
                  </a:moveTo>
                  <a:cubicBezTo>
                    <a:pt x="121" y="0"/>
                    <a:pt x="111" y="4"/>
                    <a:pt x="103" y="13"/>
                  </a:cubicBezTo>
                  <a:cubicBezTo>
                    <a:pt x="70" y="13"/>
                    <a:pt x="54" y="33"/>
                    <a:pt x="37" y="66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17" y="186"/>
                    <a:pt x="37" y="219"/>
                    <a:pt x="54" y="239"/>
                  </a:cubicBezTo>
                  <a:cubicBezTo>
                    <a:pt x="65" y="251"/>
                    <a:pt x="85" y="263"/>
                    <a:pt x="109" y="263"/>
                  </a:cubicBezTo>
                  <a:cubicBezTo>
                    <a:pt x="119" y="263"/>
                    <a:pt x="129" y="261"/>
                    <a:pt x="140" y="256"/>
                  </a:cubicBezTo>
                  <a:cubicBezTo>
                    <a:pt x="190" y="256"/>
                    <a:pt x="243" y="186"/>
                    <a:pt x="223" y="116"/>
                  </a:cubicBezTo>
                  <a:cubicBezTo>
                    <a:pt x="223" y="83"/>
                    <a:pt x="206" y="50"/>
                    <a:pt x="190" y="33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8" y="4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2" name="Google Shape;20282;p53"/>
            <p:cNvSpPr/>
            <p:nvPr/>
          </p:nvSpPr>
          <p:spPr>
            <a:xfrm>
              <a:off x="3853000" y="23510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0" y="0"/>
                  </a:moveTo>
                  <a:cubicBezTo>
                    <a:pt x="103" y="0"/>
                    <a:pt x="70" y="17"/>
                    <a:pt x="54" y="33"/>
                  </a:cubicBezTo>
                  <a:cubicBezTo>
                    <a:pt x="37" y="54"/>
                    <a:pt x="17" y="87"/>
                    <a:pt x="17" y="120"/>
                  </a:cubicBezTo>
                  <a:cubicBezTo>
                    <a:pt x="0" y="157"/>
                    <a:pt x="17" y="190"/>
                    <a:pt x="37" y="207"/>
                  </a:cubicBezTo>
                  <a:cubicBezTo>
                    <a:pt x="56" y="247"/>
                    <a:pt x="88" y="264"/>
                    <a:pt x="121" y="264"/>
                  </a:cubicBezTo>
                  <a:cubicBezTo>
                    <a:pt x="144" y="264"/>
                    <a:pt x="169" y="255"/>
                    <a:pt x="190" y="240"/>
                  </a:cubicBezTo>
                  <a:cubicBezTo>
                    <a:pt x="243" y="190"/>
                    <a:pt x="243" y="103"/>
                    <a:pt x="206" y="54"/>
                  </a:cubicBezTo>
                  <a:cubicBezTo>
                    <a:pt x="190" y="33"/>
                    <a:pt x="173" y="17"/>
                    <a:pt x="157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3" name="Google Shape;20283;p53"/>
            <p:cNvSpPr/>
            <p:nvPr/>
          </p:nvSpPr>
          <p:spPr>
            <a:xfrm>
              <a:off x="3855575" y="23312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21"/>
                    <a:pt x="0" y="87"/>
                    <a:pt x="0" y="157"/>
                  </a:cubicBezTo>
                  <a:cubicBezTo>
                    <a:pt x="0" y="190"/>
                    <a:pt x="17" y="207"/>
                    <a:pt x="54" y="244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23" y="71"/>
                    <a:pt x="206" y="54"/>
                    <a:pt x="173" y="21"/>
                  </a:cubicBezTo>
                  <a:cubicBezTo>
                    <a:pt x="173" y="21"/>
                    <a:pt x="157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4" name="Google Shape;20284;p53"/>
            <p:cNvSpPr/>
            <p:nvPr/>
          </p:nvSpPr>
          <p:spPr>
            <a:xfrm>
              <a:off x="3865875" y="23446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87" y="1"/>
                  </a:moveTo>
                  <a:cubicBezTo>
                    <a:pt x="71" y="17"/>
                    <a:pt x="38" y="34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54" y="240"/>
                  </a:cubicBezTo>
                  <a:cubicBezTo>
                    <a:pt x="66" y="252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7" y="50"/>
                    <a:pt x="174" y="34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5" name="Google Shape;20285;p53"/>
            <p:cNvSpPr/>
            <p:nvPr/>
          </p:nvSpPr>
          <p:spPr>
            <a:xfrm>
              <a:off x="3885250" y="2403425"/>
              <a:ext cx="3025" cy="2600"/>
            </a:xfrm>
            <a:custGeom>
              <a:avLst/>
              <a:gdLst/>
              <a:ahLst/>
              <a:cxnLst/>
              <a:rect l="l" t="t" r="r" b="b"/>
              <a:pathLst>
                <a:path w="121" h="104" extrusionOk="0">
                  <a:moveTo>
                    <a:pt x="87" y="1"/>
                  </a:moveTo>
                  <a:cubicBezTo>
                    <a:pt x="50" y="1"/>
                    <a:pt x="34" y="21"/>
                    <a:pt x="17" y="38"/>
                  </a:cubicBezTo>
                  <a:cubicBezTo>
                    <a:pt x="1" y="54"/>
                    <a:pt x="1" y="71"/>
                    <a:pt x="1" y="104"/>
                  </a:cubicBezTo>
                  <a:cubicBezTo>
                    <a:pt x="34" y="71"/>
                    <a:pt x="87" y="38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6" name="Google Shape;20286;p53"/>
            <p:cNvSpPr/>
            <p:nvPr/>
          </p:nvSpPr>
          <p:spPr>
            <a:xfrm>
              <a:off x="3854325" y="23786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17" y="66"/>
                    <a:pt x="1" y="153"/>
                    <a:pt x="50" y="223"/>
                  </a:cubicBezTo>
                  <a:cubicBezTo>
                    <a:pt x="67" y="239"/>
                    <a:pt x="87" y="256"/>
                    <a:pt x="120" y="256"/>
                  </a:cubicBezTo>
                  <a:cubicBezTo>
                    <a:pt x="130" y="261"/>
                    <a:pt x="138" y="263"/>
                    <a:pt x="146" y="263"/>
                  </a:cubicBezTo>
                  <a:cubicBezTo>
                    <a:pt x="165" y="263"/>
                    <a:pt x="181" y="251"/>
                    <a:pt x="207" y="239"/>
                  </a:cubicBezTo>
                  <a:cubicBezTo>
                    <a:pt x="223" y="206"/>
                    <a:pt x="240" y="190"/>
                    <a:pt x="240" y="153"/>
                  </a:cubicBezTo>
                  <a:cubicBezTo>
                    <a:pt x="240" y="120"/>
                    <a:pt x="240" y="87"/>
                    <a:pt x="223" y="50"/>
                  </a:cubicBezTo>
                  <a:cubicBezTo>
                    <a:pt x="207" y="33"/>
                    <a:pt x="190" y="17"/>
                    <a:pt x="170" y="17"/>
                  </a:cubicBezTo>
                  <a:cubicBezTo>
                    <a:pt x="153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7" name="Google Shape;20287;p53"/>
            <p:cNvSpPr/>
            <p:nvPr/>
          </p:nvSpPr>
          <p:spPr>
            <a:xfrm>
              <a:off x="3871950" y="2406000"/>
              <a:ext cx="6000" cy="6950"/>
            </a:xfrm>
            <a:custGeom>
              <a:avLst/>
              <a:gdLst/>
              <a:ahLst/>
              <a:cxnLst/>
              <a:rect l="l" t="t" r="r" b="b"/>
              <a:pathLst>
                <a:path w="240" h="278" extrusionOk="0">
                  <a:moveTo>
                    <a:pt x="137" y="1"/>
                  </a:moveTo>
                  <a:cubicBezTo>
                    <a:pt x="104" y="1"/>
                    <a:pt x="83" y="22"/>
                    <a:pt x="50" y="38"/>
                  </a:cubicBezTo>
                  <a:cubicBezTo>
                    <a:pt x="17" y="88"/>
                    <a:pt x="1" y="174"/>
                    <a:pt x="34" y="228"/>
                  </a:cubicBezTo>
                  <a:cubicBezTo>
                    <a:pt x="67" y="244"/>
                    <a:pt x="83" y="261"/>
                    <a:pt x="120" y="277"/>
                  </a:cubicBezTo>
                  <a:cubicBezTo>
                    <a:pt x="153" y="277"/>
                    <a:pt x="170" y="261"/>
                    <a:pt x="207" y="244"/>
                  </a:cubicBezTo>
                  <a:cubicBezTo>
                    <a:pt x="223" y="228"/>
                    <a:pt x="240" y="191"/>
                    <a:pt x="240" y="158"/>
                  </a:cubicBezTo>
                  <a:cubicBezTo>
                    <a:pt x="240" y="125"/>
                    <a:pt x="240" y="88"/>
                    <a:pt x="223" y="55"/>
                  </a:cubicBezTo>
                  <a:cubicBezTo>
                    <a:pt x="207" y="38"/>
                    <a:pt x="186" y="22"/>
                    <a:pt x="170" y="22"/>
                  </a:cubicBezTo>
                  <a:cubicBezTo>
                    <a:pt x="153" y="22"/>
                    <a:pt x="153" y="22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8" name="Google Shape;20288;p53"/>
            <p:cNvSpPr/>
            <p:nvPr/>
          </p:nvSpPr>
          <p:spPr>
            <a:xfrm>
              <a:off x="3870200" y="232747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37" y="0"/>
                  </a:moveTo>
                  <a:cubicBezTo>
                    <a:pt x="104" y="0"/>
                    <a:pt x="71" y="17"/>
                    <a:pt x="50" y="33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5" y="254"/>
                    <a:pt x="86" y="272"/>
                    <a:pt x="118" y="272"/>
                  </a:cubicBezTo>
                  <a:cubicBezTo>
                    <a:pt x="142" y="272"/>
                    <a:pt x="167" y="262"/>
                    <a:pt x="190" y="239"/>
                  </a:cubicBezTo>
                  <a:cubicBezTo>
                    <a:pt x="240" y="190"/>
                    <a:pt x="240" y="103"/>
                    <a:pt x="207" y="50"/>
                  </a:cubicBezTo>
                  <a:cubicBezTo>
                    <a:pt x="190" y="33"/>
                    <a:pt x="174" y="17"/>
                    <a:pt x="153" y="17"/>
                  </a:cubicBezTo>
                  <a:cubicBezTo>
                    <a:pt x="153" y="17"/>
                    <a:pt x="137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9" name="Google Shape;20289;p53"/>
            <p:cNvSpPr/>
            <p:nvPr/>
          </p:nvSpPr>
          <p:spPr>
            <a:xfrm>
              <a:off x="3861650" y="2363550"/>
              <a:ext cx="5600" cy="6625"/>
            </a:xfrm>
            <a:custGeom>
              <a:avLst/>
              <a:gdLst/>
              <a:ahLst/>
              <a:cxnLst/>
              <a:rect l="l" t="t" r="r" b="b"/>
              <a:pathLst>
                <a:path w="224" h="265" extrusionOk="0">
                  <a:moveTo>
                    <a:pt x="8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1" y="251"/>
                    <a:pt x="83" y="265"/>
                    <a:pt x="101" y="265"/>
                  </a:cubicBezTo>
                  <a:cubicBezTo>
                    <a:pt x="108" y="265"/>
                    <a:pt x="115" y="262"/>
                    <a:pt x="120" y="256"/>
                  </a:cubicBezTo>
                  <a:cubicBezTo>
                    <a:pt x="153" y="256"/>
                    <a:pt x="186" y="239"/>
                    <a:pt x="207" y="206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0" name="Google Shape;20290;p53"/>
            <p:cNvSpPr/>
            <p:nvPr/>
          </p:nvSpPr>
          <p:spPr>
            <a:xfrm>
              <a:off x="3857325" y="2408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40" y="0"/>
                  </a:moveTo>
                  <a:cubicBezTo>
                    <a:pt x="82" y="0"/>
                    <a:pt x="31" y="35"/>
                    <a:pt x="17" y="91"/>
                  </a:cubicBezTo>
                  <a:cubicBezTo>
                    <a:pt x="0" y="144"/>
                    <a:pt x="33" y="231"/>
                    <a:pt x="87" y="247"/>
                  </a:cubicBezTo>
                  <a:cubicBezTo>
                    <a:pt x="103" y="264"/>
                    <a:pt x="120" y="264"/>
                    <a:pt x="136" y="264"/>
                  </a:cubicBezTo>
                  <a:cubicBezTo>
                    <a:pt x="173" y="264"/>
                    <a:pt x="206" y="231"/>
                    <a:pt x="223" y="177"/>
                  </a:cubicBezTo>
                  <a:cubicBezTo>
                    <a:pt x="239" y="128"/>
                    <a:pt x="239" y="74"/>
                    <a:pt x="206" y="41"/>
                  </a:cubicBezTo>
                  <a:lnTo>
                    <a:pt x="173" y="4"/>
                  </a:lnTo>
                  <a:cubicBezTo>
                    <a:pt x="162" y="1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1" name="Google Shape;20291;p53"/>
            <p:cNvSpPr/>
            <p:nvPr/>
          </p:nvSpPr>
          <p:spPr>
            <a:xfrm>
              <a:off x="4063875" y="23708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0"/>
                    <a:pt x="54" y="17"/>
                    <a:pt x="34" y="33"/>
                  </a:cubicBezTo>
                  <a:cubicBezTo>
                    <a:pt x="1" y="66"/>
                    <a:pt x="1" y="103"/>
                    <a:pt x="1" y="153"/>
                  </a:cubicBezTo>
                  <a:cubicBezTo>
                    <a:pt x="1" y="190"/>
                    <a:pt x="17" y="206"/>
                    <a:pt x="34" y="239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0" y="239"/>
                    <a:pt x="223" y="190"/>
                    <a:pt x="223" y="120"/>
                  </a:cubicBezTo>
                  <a:lnTo>
                    <a:pt x="223" y="103"/>
                  </a:lnTo>
                  <a:cubicBezTo>
                    <a:pt x="207" y="49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2" name="Google Shape;20292;p53"/>
            <p:cNvSpPr/>
            <p:nvPr/>
          </p:nvSpPr>
          <p:spPr>
            <a:xfrm>
              <a:off x="4061300" y="2434350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37" y="1"/>
                  </a:moveTo>
                  <a:cubicBezTo>
                    <a:pt x="120" y="1"/>
                    <a:pt x="87" y="1"/>
                    <a:pt x="71" y="21"/>
                  </a:cubicBezTo>
                  <a:cubicBezTo>
                    <a:pt x="17" y="71"/>
                    <a:pt x="0" y="157"/>
                    <a:pt x="54" y="207"/>
                  </a:cubicBezTo>
                  <a:cubicBezTo>
                    <a:pt x="71" y="244"/>
                    <a:pt x="87" y="260"/>
                    <a:pt x="120" y="260"/>
                  </a:cubicBezTo>
                  <a:cubicBezTo>
                    <a:pt x="157" y="260"/>
                    <a:pt x="174" y="244"/>
                    <a:pt x="207" y="227"/>
                  </a:cubicBezTo>
                  <a:cubicBezTo>
                    <a:pt x="240" y="190"/>
                    <a:pt x="260" y="104"/>
                    <a:pt x="223" y="54"/>
                  </a:cubicBezTo>
                  <a:cubicBezTo>
                    <a:pt x="207" y="21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3" name="Google Shape;20293;p53"/>
            <p:cNvSpPr/>
            <p:nvPr/>
          </p:nvSpPr>
          <p:spPr>
            <a:xfrm>
              <a:off x="4061700" y="2387450"/>
              <a:ext cx="6125" cy="6725"/>
            </a:xfrm>
            <a:custGeom>
              <a:avLst/>
              <a:gdLst/>
              <a:ahLst/>
              <a:cxnLst/>
              <a:rect l="l" t="t" r="r" b="b"/>
              <a:pathLst>
                <a:path w="245" h="269" extrusionOk="0">
                  <a:moveTo>
                    <a:pt x="129" y="1"/>
                  </a:moveTo>
                  <a:cubicBezTo>
                    <a:pt x="83" y="1"/>
                    <a:pt x="35" y="33"/>
                    <a:pt x="17" y="92"/>
                  </a:cubicBezTo>
                  <a:cubicBezTo>
                    <a:pt x="1" y="162"/>
                    <a:pt x="17" y="228"/>
                    <a:pt x="88" y="265"/>
                  </a:cubicBezTo>
                  <a:cubicBezTo>
                    <a:pt x="97" y="267"/>
                    <a:pt x="106" y="269"/>
                    <a:pt x="116" y="269"/>
                  </a:cubicBezTo>
                  <a:cubicBezTo>
                    <a:pt x="162" y="269"/>
                    <a:pt x="210" y="236"/>
                    <a:pt x="224" y="178"/>
                  </a:cubicBezTo>
                  <a:cubicBezTo>
                    <a:pt x="244" y="108"/>
                    <a:pt x="224" y="42"/>
                    <a:pt x="158" y="5"/>
                  </a:cubicBezTo>
                  <a:cubicBezTo>
                    <a:pt x="149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4" name="Google Shape;20294;p53"/>
            <p:cNvSpPr/>
            <p:nvPr/>
          </p:nvSpPr>
          <p:spPr>
            <a:xfrm>
              <a:off x="4061700" y="24180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0"/>
                  </a:moveTo>
                  <a:cubicBezTo>
                    <a:pt x="55" y="17"/>
                    <a:pt x="1" y="87"/>
                    <a:pt x="17" y="157"/>
                  </a:cubicBezTo>
                  <a:cubicBezTo>
                    <a:pt x="17" y="190"/>
                    <a:pt x="38" y="223"/>
                    <a:pt x="71" y="239"/>
                  </a:cubicBezTo>
                  <a:cubicBezTo>
                    <a:pt x="88" y="260"/>
                    <a:pt x="121" y="260"/>
                    <a:pt x="141" y="260"/>
                  </a:cubicBezTo>
                  <a:cubicBezTo>
                    <a:pt x="207" y="260"/>
                    <a:pt x="244" y="190"/>
                    <a:pt x="244" y="120"/>
                  </a:cubicBezTo>
                  <a:cubicBezTo>
                    <a:pt x="224" y="87"/>
                    <a:pt x="224" y="54"/>
                    <a:pt x="191" y="33"/>
                  </a:cubicBezTo>
                  <a:cubicBezTo>
                    <a:pt x="191" y="17"/>
                    <a:pt x="174" y="17"/>
                    <a:pt x="174" y="17"/>
                  </a:cubicBezTo>
                  <a:cubicBezTo>
                    <a:pt x="158" y="0"/>
                    <a:pt x="14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5" name="Google Shape;20295;p53"/>
            <p:cNvSpPr/>
            <p:nvPr/>
          </p:nvSpPr>
          <p:spPr>
            <a:xfrm>
              <a:off x="4066450" y="23266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34" y="50"/>
                    <a:pt x="17" y="83"/>
                    <a:pt x="17" y="120"/>
                  </a:cubicBezTo>
                  <a:cubicBezTo>
                    <a:pt x="1" y="153"/>
                    <a:pt x="17" y="186"/>
                    <a:pt x="34" y="206"/>
                  </a:cubicBezTo>
                  <a:cubicBezTo>
                    <a:pt x="54" y="239"/>
                    <a:pt x="87" y="256"/>
                    <a:pt x="104" y="256"/>
                  </a:cubicBezTo>
                  <a:cubicBezTo>
                    <a:pt x="137" y="256"/>
                    <a:pt x="174" y="256"/>
                    <a:pt x="190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6" name="Google Shape;20296;p53"/>
            <p:cNvSpPr/>
            <p:nvPr/>
          </p:nvSpPr>
          <p:spPr>
            <a:xfrm>
              <a:off x="4057900" y="23570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66" y="21"/>
                    <a:pt x="50" y="38"/>
                    <a:pt x="33" y="54"/>
                  </a:cubicBezTo>
                  <a:cubicBezTo>
                    <a:pt x="17" y="87"/>
                    <a:pt x="0" y="124"/>
                    <a:pt x="0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62" y="255"/>
                    <a:pt x="84" y="267"/>
                    <a:pt x="107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69" y="21"/>
                    <a:pt x="169" y="21"/>
                    <a:pt x="153" y="21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7" name="Google Shape;20297;p53"/>
            <p:cNvSpPr/>
            <p:nvPr/>
          </p:nvSpPr>
          <p:spPr>
            <a:xfrm>
              <a:off x="3926475" y="2384575"/>
              <a:ext cx="5600" cy="4350"/>
            </a:xfrm>
            <a:custGeom>
              <a:avLst/>
              <a:gdLst/>
              <a:ahLst/>
              <a:cxnLst/>
              <a:rect l="l" t="t" r="r" b="b"/>
              <a:pathLst>
                <a:path w="224" h="174" extrusionOk="0">
                  <a:moveTo>
                    <a:pt x="120" y="0"/>
                  </a:moveTo>
                  <a:cubicBezTo>
                    <a:pt x="87" y="0"/>
                    <a:pt x="50" y="0"/>
                    <a:pt x="34" y="17"/>
                  </a:cubicBezTo>
                  <a:cubicBezTo>
                    <a:pt x="17" y="54"/>
                    <a:pt x="1" y="87"/>
                    <a:pt x="1" y="120"/>
                  </a:cubicBezTo>
                  <a:lnTo>
                    <a:pt x="1" y="174"/>
                  </a:lnTo>
                  <a:cubicBezTo>
                    <a:pt x="67" y="157"/>
                    <a:pt x="137" y="157"/>
                    <a:pt x="207" y="157"/>
                  </a:cubicBezTo>
                  <a:cubicBezTo>
                    <a:pt x="223" y="120"/>
                    <a:pt x="207" y="70"/>
                    <a:pt x="190" y="54"/>
                  </a:cubicBezTo>
                  <a:cubicBezTo>
                    <a:pt x="170" y="33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8" name="Google Shape;20298;p53"/>
            <p:cNvSpPr/>
            <p:nvPr/>
          </p:nvSpPr>
          <p:spPr>
            <a:xfrm>
              <a:off x="4063050" y="23416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67" y="243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60"/>
                    <a:pt x="240" y="190"/>
                    <a:pt x="240" y="103"/>
                  </a:cubicBezTo>
                  <a:cubicBezTo>
                    <a:pt x="223" y="70"/>
                    <a:pt x="207" y="37"/>
                    <a:pt x="170" y="21"/>
                  </a:cubicBezTo>
                  <a:cubicBezTo>
                    <a:pt x="153" y="0"/>
                    <a:pt x="13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9" name="Google Shape;20299;p53"/>
            <p:cNvSpPr/>
            <p:nvPr/>
          </p:nvSpPr>
          <p:spPr>
            <a:xfrm>
              <a:off x="4011925" y="2411450"/>
              <a:ext cx="6000" cy="6225"/>
            </a:xfrm>
            <a:custGeom>
              <a:avLst/>
              <a:gdLst/>
              <a:ahLst/>
              <a:cxnLst/>
              <a:rect l="l" t="t" r="r" b="b"/>
              <a:pathLst>
                <a:path w="240" h="249" extrusionOk="0">
                  <a:moveTo>
                    <a:pt x="120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71" y="10"/>
                    <a:pt x="50" y="26"/>
                    <a:pt x="34" y="59"/>
                  </a:cubicBezTo>
                  <a:cubicBezTo>
                    <a:pt x="17" y="76"/>
                    <a:pt x="1" y="113"/>
                    <a:pt x="1" y="146"/>
                  </a:cubicBezTo>
                  <a:cubicBezTo>
                    <a:pt x="50" y="179"/>
                    <a:pt x="104" y="216"/>
                    <a:pt x="174" y="249"/>
                  </a:cubicBezTo>
                  <a:cubicBezTo>
                    <a:pt x="207" y="232"/>
                    <a:pt x="240" y="162"/>
                    <a:pt x="223" y="113"/>
                  </a:cubicBezTo>
                  <a:cubicBezTo>
                    <a:pt x="223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3" y="10"/>
                  </a:cubicBezTo>
                  <a:cubicBezTo>
                    <a:pt x="142" y="10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0" name="Google Shape;20300;p53"/>
            <p:cNvSpPr/>
            <p:nvPr/>
          </p:nvSpPr>
          <p:spPr>
            <a:xfrm>
              <a:off x="4026975" y="24099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"/>
                    <a:pt x="1" y="71"/>
                    <a:pt x="17" y="153"/>
                  </a:cubicBezTo>
                  <a:cubicBezTo>
                    <a:pt x="17" y="190"/>
                    <a:pt x="34" y="223"/>
                    <a:pt x="67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70" y="256"/>
                    <a:pt x="190" y="223"/>
                    <a:pt x="207" y="207"/>
                  </a:cubicBezTo>
                  <a:cubicBezTo>
                    <a:pt x="223" y="174"/>
                    <a:pt x="240" y="137"/>
                    <a:pt x="223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1" name="Google Shape;20301;p53"/>
            <p:cNvSpPr/>
            <p:nvPr/>
          </p:nvSpPr>
          <p:spPr>
            <a:xfrm>
              <a:off x="3989150" y="2400850"/>
              <a:ext cx="5175" cy="3950"/>
            </a:xfrm>
            <a:custGeom>
              <a:avLst/>
              <a:gdLst/>
              <a:ahLst/>
              <a:cxnLst/>
              <a:rect l="l" t="t" r="r" b="b"/>
              <a:pathLst>
                <a:path w="207" h="158" extrusionOk="0">
                  <a:moveTo>
                    <a:pt x="104" y="1"/>
                  </a:moveTo>
                  <a:cubicBezTo>
                    <a:pt x="87" y="1"/>
                    <a:pt x="54" y="1"/>
                    <a:pt x="17" y="38"/>
                  </a:cubicBezTo>
                  <a:cubicBezTo>
                    <a:pt x="17" y="38"/>
                    <a:pt x="17" y="54"/>
                    <a:pt x="0" y="54"/>
                  </a:cubicBezTo>
                  <a:cubicBezTo>
                    <a:pt x="71" y="87"/>
                    <a:pt x="136" y="124"/>
                    <a:pt x="207" y="157"/>
                  </a:cubicBezTo>
                  <a:cubicBezTo>
                    <a:pt x="207" y="124"/>
                    <a:pt x="207" y="87"/>
                    <a:pt x="190" y="54"/>
                  </a:cubicBezTo>
                  <a:cubicBezTo>
                    <a:pt x="174" y="38"/>
                    <a:pt x="157" y="21"/>
                    <a:pt x="136" y="21"/>
                  </a:cubicBezTo>
                  <a:cubicBezTo>
                    <a:pt x="120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2" name="Google Shape;20302;p53"/>
            <p:cNvSpPr/>
            <p:nvPr/>
          </p:nvSpPr>
          <p:spPr>
            <a:xfrm>
              <a:off x="4066875" y="2294100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14" y="1"/>
                  </a:moveTo>
                  <a:cubicBezTo>
                    <a:pt x="95" y="1"/>
                    <a:pt x="80" y="9"/>
                    <a:pt x="70" y="28"/>
                  </a:cubicBezTo>
                  <a:cubicBezTo>
                    <a:pt x="37" y="28"/>
                    <a:pt x="17" y="65"/>
                    <a:pt x="17" y="82"/>
                  </a:cubicBezTo>
                  <a:cubicBezTo>
                    <a:pt x="0" y="115"/>
                    <a:pt x="0" y="148"/>
                    <a:pt x="17" y="168"/>
                  </a:cubicBezTo>
                  <a:cubicBezTo>
                    <a:pt x="17" y="201"/>
                    <a:pt x="54" y="234"/>
                    <a:pt x="87" y="251"/>
                  </a:cubicBezTo>
                  <a:cubicBezTo>
                    <a:pt x="101" y="261"/>
                    <a:pt x="117" y="266"/>
                    <a:pt x="132" y="266"/>
                  </a:cubicBezTo>
                  <a:cubicBezTo>
                    <a:pt x="173" y="266"/>
                    <a:pt x="211" y="233"/>
                    <a:pt x="223" y="185"/>
                  </a:cubicBezTo>
                  <a:cubicBezTo>
                    <a:pt x="243" y="115"/>
                    <a:pt x="223" y="45"/>
                    <a:pt x="157" y="12"/>
                  </a:cubicBezTo>
                  <a:cubicBezTo>
                    <a:pt x="141" y="5"/>
                    <a:pt x="127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3" name="Google Shape;20303;p53"/>
            <p:cNvSpPr/>
            <p:nvPr/>
          </p:nvSpPr>
          <p:spPr>
            <a:xfrm>
              <a:off x="4029550" y="236295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8" y="0"/>
                  </a:moveTo>
                  <a:cubicBezTo>
                    <a:pt x="100" y="0"/>
                    <a:pt x="93" y="2"/>
                    <a:pt x="87" y="8"/>
                  </a:cubicBezTo>
                  <a:cubicBezTo>
                    <a:pt x="67" y="8"/>
                    <a:pt x="34" y="24"/>
                    <a:pt x="17" y="57"/>
                  </a:cubicBezTo>
                  <a:cubicBezTo>
                    <a:pt x="1" y="74"/>
                    <a:pt x="1" y="111"/>
                    <a:pt x="1" y="144"/>
                  </a:cubicBezTo>
                  <a:cubicBezTo>
                    <a:pt x="1" y="177"/>
                    <a:pt x="17" y="214"/>
                    <a:pt x="34" y="230"/>
                  </a:cubicBezTo>
                  <a:cubicBezTo>
                    <a:pt x="67" y="247"/>
                    <a:pt x="104" y="263"/>
                    <a:pt x="120" y="263"/>
                  </a:cubicBezTo>
                  <a:cubicBezTo>
                    <a:pt x="190" y="247"/>
                    <a:pt x="223" y="177"/>
                    <a:pt x="223" y="111"/>
                  </a:cubicBezTo>
                  <a:cubicBezTo>
                    <a:pt x="207" y="74"/>
                    <a:pt x="190" y="41"/>
                    <a:pt x="170" y="24"/>
                  </a:cubicBezTo>
                  <a:lnTo>
                    <a:pt x="153" y="8"/>
                  </a:lnTo>
                  <a:cubicBezTo>
                    <a:pt x="142" y="8"/>
                    <a:pt x="124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4" name="Google Shape;20304;p53"/>
            <p:cNvSpPr/>
            <p:nvPr/>
          </p:nvSpPr>
          <p:spPr>
            <a:xfrm>
              <a:off x="4066050" y="22467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6" y="0"/>
                  </a:moveTo>
                  <a:cubicBezTo>
                    <a:pt x="103" y="0"/>
                    <a:pt x="87" y="17"/>
                    <a:pt x="50" y="33"/>
                  </a:cubicBezTo>
                  <a:cubicBezTo>
                    <a:pt x="17" y="83"/>
                    <a:pt x="0" y="153"/>
                    <a:pt x="33" y="223"/>
                  </a:cubicBezTo>
                  <a:cubicBezTo>
                    <a:pt x="50" y="239"/>
                    <a:pt x="87" y="256"/>
                    <a:pt x="120" y="256"/>
                  </a:cubicBezTo>
                  <a:cubicBezTo>
                    <a:pt x="125" y="261"/>
                    <a:pt x="131" y="263"/>
                    <a:pt x="138" y="263"/>
                  </a:cubicBezTo>
                  <a:cubicBezTo>
                    <a:pt x="156" y="263"/>
                    <a:pt x="178" y="251"/>
                    <a:pt x="190" y="239"/>
                  </a:cubicBezTo>
                  <a:cubicBezTo>
                    <a:pt x="223" y="206"/>
                    <a:pt x="239" y="186"/>
                    <a:pt x="239" y="153"/>
                  </a:cubicBezTo>
                  <a:cubicBezTo>
                    <a:pt x="239" y="120"/>
                    <a:pt x="223" y="83"/>
                    <a:pt x="206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3" y="0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5" name="Google Shape;20305;p53"/>
            <p:cNvSpPr/>
            <p:nvPr/>
          </p:nvSpPr>
          <p:spPr>
            <a:xfrm>
              <a:off x="4056150" y="228107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4"/>
                  </a:cubicBezTo>
                  <a:cubicBezTo>
                    <a:pt x="17" y="191"/>
                    <a:pt x="33" y="224"/>
                    <a:pt x="54" y="240"/>
                  </a:cubicBezTo>
                  <a:cubicBezTo>
                    <a:pt x="77" y="252"/>
                    <a:pt x="92" y="265"/>
                    <a:pt x="110" y="265"/>
                  </a:cubicBezTo>
                  <a:cubicBezTo>
                    <a:pt x="118" y="265"/>
                    <a:pt x="127" y="263"/>
                    <a:pt x="136" y="257"/>
                  </a:cubicBezTo>
                  <a:cubicBezTo>
                    <a:pt x="206" y="257"/>
                    <a:pt x="239" y="191"/>
                    <a:pt x="239" y="121"/>
                  </a:cubicBezTo>
                  <a:cubicBezTo>
                    <a:pt x="223" y="88"/>
                    <a:pt x="206" y="50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6" name="Google Shape;20306;p53"/>
            <p:cNvSpPr/>
            <p:nvPr/>
          </p:nvSpPr>
          <p:spPr>
            <a:xfrm>
              <a:off x="4026050" y="219390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41" y="0"/>
                  </a:moveTo>
                  <a:cubicBezTo>
                    <a:pt x="104" y="0"/>
                    <a:pt x="71" y="16"/>
                    <a:pt x="54" y="33"/>
                  </a:cubicBezTo>
                  <a:cubicBezTo>
                    <a:pt x="38" y="54"/>
                    <a:pt x="21" y="87"/>
                    <a:pt x="21" y="120"/>
                  </a:cubicBezTo>
                  <a:cubicBezTo>
                    <a:pt x="0" y="157"/>
                    <a:pt x="21" y="190"/>
                    <a:pt x="38" y="223"/>
                  </a:cubicBezTo>
                  <a:cubicBezTo>
                    <a:pt x="54" y="239"/>
                    <a:pt x="87" y="260"/>
                    <a:pt x="104" y="260"/>
                  </a:cubicBezTo>
                  <a:cubicBezTo>
                    <a:pt x="114" y="264"/>
                    <a:pt x="124" y="266"/>
                    <a:pt x="134" y="266"/>
                  </a:cubicBezTo>
                  <a:cubicBezTo>
                    <a:pt x="158" y="266"/>
                    <a:pt x="178" y="254"/>
                    <a:pt x="190" y="239"/>
                  </a:cubicBezTo>
                  <a:cubicBezTo>
                    <a:pt x="244" y="190"/>
                    <a:pt x="244" y="103"/>
                    <a:pt x="207" y="54"/>
                  </a:cubicBezTo>
                  <a:cubicBezTo>
                    <a:pt x="190" y="33"/>
                    <a:pt x="174" y="16"/>
                    <a:pt x="157" y="16"/>
                  </a:cubicBezTo>
                  <a:lnTo>
                    <a:pt x="1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7" name="Google Shape;20307;p53"/>
            <p:cNvSpPr/>
            <p:nvPr/>
          </p:nvSpPr>
          <p:spPr>
            <a:xfrm>
              <a:off x="4032125" y="22218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17" y="70"/>
                    <a:pt x="1" y="153"/>
                    <a:pt x="50" y="206"/>
                  </a:cubicBezTo>
                  <a:cubicBezTo>
                    <a:pt x="67" y="239"/>
                    <a:pt x="87" y="256"/>
                    <a:pt x="120" y="256"/>
                  </a:cubicBezTo>
                  <a:cubicBezTo>
                    <a:pt x="153" y="256"/>
                    <a:pt x="170" y="256"/>
                    <a:pt x="207" y="239"/>
                  </a:cubicBezTo>
                  <a:cubicBezTo>
                    <a:pt x="223" y="206"/>
                    <a:pt x="240" y="190"/>
                    <a:pt x="240" y="153"/>
                  </a:cubicBezTo>
                  <a:cubicBezTo>
                    <a:pt x="240" y="120"/>
                    <a:pt x="240" y="87"/>
                    <a:pt x="223" y="50"/>
                  </a:cubicBezTo>
                  <a:cubicBezTo>
                    <a:pt x="207" y="33"/>
                    <a:pt x="190" y="17"/>
                    <a:pt x="170" y="17"/>
                  </a:cubicBezTo>
                  <a:cubicBezTo>
                    <a:pt x="153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8" name="Google Shape;20308;p53"/>
            <p:cNvSpPr/>
            <p:nvPr/>
          </p:nvSpPr>
          <p:spPr>
            <a:xfrm>
              <a:off x="4078925" y="22893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0"/>
                  </a:moveTo>
                  <a:cubicBezTo>
                    <a:pt x="87" y="0"/>
                    <a:pt x="46" y="32"/>
                    <a:pt x="33" y="83"/>
                  </a:cubicBezTo>
                  <a:cubicBezTo>
                    <a:pt x="0" y="153"/>
                    <a:pt x="33" y="219"/>
                    <a:pt x="87" y="256"/>
                  </a:cubicBezTo>
                  <a:cubicBezTo>
                    <a:pt x="98" y="259"/>
                    <a:pt x="108" y="260"/>
                    <a:pt x="118" y="260"/>
                  </a:cubicBezTo>
                  <a:cubicBezTo>
                    <a:pt x="170" y="260"/>
                    <a:pt x="212" y="225"/>
                    <a:pt x="240" y="170"/>
                  </a:cubicBezTo>
                  <a:cubicBezTo>
                    <a:pt x="256" y="100"/>
                    <a:pt x="223" y="30"/>
                    <a:pt x="174" y="13"/>
                  </a:cubicBezTo>
                  <a:cubicBezTo>
                    <a:pt x="159" y="4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9" name="Google Shape;20309;p53"/>
            <p:cNvSpPr/>
            <p:nvPr/>
          </p:nvSpPr>
          <p:spPr>
            <a:xfrm>
              <a:off x="4029150" y="22686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1" y="254"/>
                    <a:pt x="84" y="267"/>
                    <a:pt x="101" y="267"/>
                  </a:cubicBezTo>
                  <a:cubicBezTo>
                    <a:pt x="109" y="267"/>
                    <a:pt x="115" y="265"/>
                    <a:pt x="120" y="260"/>
                  </a:cubicBezTo>
                  <a:cubicBezTo>
                    <a:pt x="186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0" name="Google Shape;20310;p53"/>
            <p:cNvSpPr/>
            <p:nvPr/>
          </p:nvSpPr>
          <p:spPr>
            <a:xfrm>
              <a:off x="4006350" y="22120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11" y="0"/>
                  </a:moveTo>
                  <a:cubicBezTo>
                    <a:pt x="71" y="0"/>
                    <a:pt x="30" y="32"/>
                    <a:pt x="17" y="83"/>
                  </a:cubicBezTo>
                  <a:cubicBezTo>
                    <a:pt x="1" y="153"/>
                    <a:pt x="17" y="219"/>
                    <a:pt x="88" y="256"/>
                  </a:cubicBezTo>
                  <a:cubicBezTo>
                    <a:pt x="88" y="256"/>
                    <a:pt x="95" y="264"/>
                    <a:pt x="105" y="264"/>
                  </a:cubicBezTo>
                  <a:cubicBezTo>
                    <a:pt x="110" y="264"/>
                    <a:pt x="115" y="262"/>
                    <a:pt x="121" y="256"/>
                  </a:cubicBezTo>
                  <a:cubicBezTo>
                    <a:pt x="170" y="256"/>
                    <a:pt x="207" y="219"/>
                    <a:pt x="224" y="186"/>
                  </a:cubicBezTo>
                  <a:cubicBezTo>
                    <a:pt x="240" y="133"/>
                    <a:pt x="224" y="83"/>
                    <a:pt x="207" y="50"/>
                  </a:cubicBezTo>
                  <a:cubicBezTo>
                    <a:pt x="191" y="29"/>
                    <a:pt x="170" y="13"/>
                    <a:pt x="154" y="13"/>
                  </a:cubicBezTo>
                  <a:cubicBezTo>
                    <a:pt x="140" y="4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1" name="Google Shape;20311;p53"/>
            <p:cNvSpPr/>
            <p:nvPr/>
          </p:nvSpPr>
          <p:spPr>
            <a:xfrm>
              <a:off x="4017500" y="2224500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9" y="1"/>
                  </a:moveTo>
                  <a:cubicBezTo>
                    <a:pt x="120" y="1"/>
                    <a:pt x="112" y="5"/>
                    <a:pt x="103" y="13"/>
                  </a:cubicBezTo>
                  <a:cubicBezTo>
                    <a:pt x="70" y="13"/>
                    <a:pt x="54" y="29"/>
                    <a:pt x="33" y="66"/>
                  </a:cubicBezTo>
                  <a:cubicBezTo>
                    <a:pt x="17" y="83"/>
                    <a:pt x="0" y="116"/>
                    <a:pt x="17" y="149"/>
                  </a:cubicBezTo>
                  <a:cubicBezTo>
                    <a:pt x="17" y="186"/>
                    <a:pt x="33" y="219"/>
                    <a:pt x="54" y="236"/>
                  </a:cubicBezTo>
                  <a:cubicBezTo>
                    <a:pt x="70" y="252"/>
                    <a:pt x="103" y="273"/>
                    <a:pt x="136" y="273"/>
                  </a:cubicBezTo>
                  <a:cubicBezTo>
                    <a:pt x="190" y="252"/>
                    <a:pt x="239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73" y="29"/>
                    <a:pt x="173" y="13"/>
                    <a:pt x="157" y="13"/>
                  </a:cubicBezTo>
                  <a:cubicBezTo>
                    <a:pt x="147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2" name="Google Shape;20312;p53"/>
            <p:cNvSpPr/>
            <p:nvPr/>
          </p:nvSpPr>
          <p:spPr>
            <a:xfrm>
              <a:off x="4011925" y="21946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7" y="0"/>
                  </a:moveTo>
                  <a:cubicBezTo>
                    <a:pt x="82" y="0"/>
                    <a:pt x="31" y="33"/>
                    <a:pt x="17" y="74"/>
                  </a:cubicBezTo>
                  <a:cubicBezTo>
                    <a:pt x="1" y="144"/>
                    <a:pt x="17" y="231"/>
                    <a:pt x="87" y="247"/>
                  </a:cubicBezTo>
                  <a:cubicBezTo>
                    <a:pt x="104" y="264"/>
                    <a:pt x="120" y="264"/>
                    <a:pt x="137" y="264"/>
                  </a:cubicBezTo>
                  <a:cubicBezTo>
                    <a:pt x="174" y="247"/>
                    <a:pt x="207" y="231"/>
                    <a:pt x="223" y="177"/>
                  </a:cubicBezTo>
                  <a:cubicBezTo>
                    <a:pt x="240" y="128"/>
                    <a:pt x="223" y="74"/>
                    <a:pt x="207" y="41"/>
                  </a:cubicBezTo>
                  <a:cubicBezTo>
                    <a:pt x="190" y="25"/>
                    <a:pt x="174" y="25"/>
                    <a:pt x="153" y="4"/>
                  </a:cubicBezTo>
                  <a:cubicBezTo>
                    <a:pt x="145" y="1"/>
                    <a:pt x="136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3" name="Google Shape;20313;p53"/>
            <p:cNvSpPr/>
            <p:nvPr/>
          </p:nvSpPr>
          <p:spPr>
            <a:xfrm>
              <a:off x="4010600" y="2241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103" y="0"/>
                    <a:pt x="70" y="0"/>
                    <a:pt x="54" y="21"/>
                  </a:cubicBezTo>
                  <a:cubicBezTo>
                    <a:pt x="0" y="70"/>
                    <a:pt x="0" y="157"/>
                    <a:pt x="37" y="206"/>
                  </a:cubicBezTo>
                  <a:cubicBezTo>
                    <a:pt x="54" y="244"/>
                    <a:pt x="87" y="260"/>
                    <a:pt x="103" y="260"/>
                  </a:cubicBezTo>
                  <a:cubicBezTo>
                    <a:pt x="140" y="260"/>
                    <a:pt x="173" y="260"/>
                    <a:pt x="190" y="227"/>
                  </a:cubicBezTo>
                  <a:cubicBezTo>
                    <a:pt x="206" y="206"/>
                    <a:pt x="227" y="173"/>
                    <a:pt x="227" y="140"/>
                  </a:cubicBezTo>
                  <a:cubicBezTo>
                    <a:pt x="243" y="103"/>
                    <a:pt x="227" y="70"/>
                    <a:pt x="206" y="54"/>
                  </a:cubicBezTo>
                  <a:cubicBezTo>
                    <a:pt x="190" y="37"/>
                    <a:pt x="173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4" name="Google Shape;20314;p53"/>
            <p:cNvSpPr/>
            <p:nvPr/>
          </p:nvSpPr>
          <p:spPr>
            <a:xfrm>
              <a:off x="4044075" y="2269575"/>
              <a:ext cx="6125" cy="6500"/>
            </a:xfrm>
            <a:custGeom>
              <a:avLst/>
              <a:gdLst/>
              <a:ahLst/>
              <a:cxnLst/>
              <a:rect l="l" t="t" r="r" b="b"/>
              <a:pathLst>
                <a:path w="245" h="260" extrusionOk="0">
                  <a:moveTo>
                    <a:pt x="119" y="1"/>
                  </a:moveTo>
                  <a:cubicBezTo>
                    <a:pt x="72" y="1"/>
                    <a:pt x="34" y="34"/>
                    <a:pt x="22" y="82"/>
                  </a:cubicBezTo>
                  <a:cubicBezTo>
                    <a:pt x="1" y="152"/>
                    <a:pt x="38" y="222"/>
                    <a:pt x="88" y="255"/>
                  </a:cubicBezTo>
                  <a:cubicBezTo>
                    <a:pt x="97" y="258"/>
                    <a:pt x="107" y="259"/>
                    <a:pt x="117" y="259"/>
                  </a:cubicBezTo>
                  <a:cubicBezTo>
                    <a:pt x="163" y="259"/>
                    <a:pt x="211" y="229"/>
                    <a:pt x="228" y="185"/>
                  </a:cubicBezTo>
                  <a:cubicBezTo>
                    <a:pt x="244" y="119"/>
                    <a:pt x="228" y="32"/>
                    <a:pt x="174" y="16"/>
                  </a:cubicBezTo>
                  <a:cubicBezTo>
                    <a:pt x="155" y="6"/>
                    <a:pt x="13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5" name="Google Shape;20315;p53"/>
            <p:cNvSpPr/>
            <p:nvPr/>
          </p:nvSpPr>
          <p:spPr>
            <a:xfrm>
              <a:off x="4047600" y="2219250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0"/>
                    <a:pt x="0" y="70"/>
                    <a:pt x="0" y="136"/>
                  </a:cubicBezTo>
                  <a:cubicBezTo>
                    <a:pt x="17" y="173"/>
                    <a:pt x="33" y="206"/>
                    <a:pt x="50" y="223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69" y="239"/>
                    <a:pt x="190" y="223"/>
                    <a:pt x="206" y="206"/>
                  </a:cubicBezTo>
                  <a:cubicBezTo>
                    <a:pt x="223" y="173"/>
                    <a:pt x="223" y="136"/>
                    <a:pt x="223" y="103"/>
                  </a:cubicBezTo>
                  <a:cubicBezTo>
                    <a:pt x="223" y="70"/>
                    <a:pt x="206" y="33"/>
                    <a:pt x="190" y="17"/>
                  </a:cubicBezTo>
                  <a:cubicBezTo>
                    <a:pt x="169" y="17"/>
                    <a:pt x="169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6" name="Google Shape;20316;p53"/>
            <p:cNvSpPr/>
            <p:nvPr/>
          </p:nvSpPr>
          <p:spPr>
            <a:xfrm>
              <a:off x="4035125" y="2252150"/>
              <a:ext cx="6400" cy="6600"/>
            </a:xfrm>
            <a:custGeom>
              <a:avLst/>
              <a:gdLst/>
              <a:ahLst/>
              <a:cxnLst/>
              <a:rect l="l" t="t" r="r" b="b"/>
              <a:pathLst>
                <a:path w="256" h="264" extrusionOk="0">
                  <a:moveTo>
                    <a:pt x="111" y="1"/>
                  </a:moveTo>
                  <a:cubicBezTo>
                    <a:pt x="92" y="1"/>
                    <a:pt x="76" y="13"/>
                    <a:pt x="50" y="24"/>
                  </a:cubicBezTo>
                  <a:cubicBezTo>
                    <a:pt x="17" y="74"/>
                    <a:pt x="0" y="160"/>
                    <a:pt x="33" y="214"/>
                  </a:cubicBezTo>
                  <a:cubicBezTo>
                    <a:pt x="50" y="230"/>
                    <a:pt x="87" y="247"/>
                    <a:pt x="120" y="263"/>
                  </a:cubicBezTo>
                  <a:cubicBezTo>
                    <a:pt x="136" y="263"/>
                    <a:pt x="173" y="247"/>
                    <a:pt x="190" y="230"/>
                  </a:cubicBezTo>
                  <a:cubicBezTo>
                    <a:pt x="239" y="177"/>
                    <a:pt x="256" y="111"/>
                    <a:pt x="206" y="41"/>
                  </a:cubicBezTo>
                  <a:cubicBezTo>
                    <a:pt x="206" y="24"/>
                    <a:pt x="190" y="24"/>
                    <a:pt x="173" y="8"/>
                  </a:cubicBezTo>
                  <a:lnTo>
                    <a:pt x="136" y="8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7" name="Google Shape;20317;p53"/>
            <p:cNvSpPr/>
            <p:nvPr/>
          </p:nvSpPr>
          <p:spPr>
            <a:xfrm>
              <a:off x="4050575" y="22519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87" y="0"/>
                  </a:moveTo>
                  <a:cubicBezTo>
                    <a:pt x="34" y="33"/>
                    <a:pt x="1" y="83"/>
                    <a:pt x="17" y="136"/>
                  </a:cubicBezTo>
                  <a:cubicBezTo>
                    <a:pt x="17" y="169"/>
                    <a:pt x="34" y="206"/>
                    <a:pt x="50" y="223"/>
                  </a:cubicBezTo>
                  <a:cubicBezTo>
                    <a:pt x="87" y="256"/>
                    <a:pt x="120" y="256"/>
                    <a:pt x="137" y="256"/>
                  </a:cubicBezTo>
                  <a:cubicBezTo>
                    <a:pt x="207" y="239"/>
                    <a:pt x="240" y="169"/>
                    <a:pt x="240" y="103"/>
                  </a:cubicBezTo>
                  <a:cubicBezTo>
                    <a:pt x="223" y="83"/>
                    <a:pt x="223" y="83"/>
                    <a:pt x="223" y="66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8" name="Google Shape;20318;p53"/>
            <p:cNvSpPr/>
            <p:nvPr/>
          </p:nvSpPr>
          <p:spPr>
            <a:xfrm>
              <a:off x="4038925" y="22067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0"/>
                  </a:moveTo>
                  <a:cubicBezTo>
                    <a:pt x="54" y="17"/>
                    <a:pt x="1" y="87"/>
                    <a:pt x="21" y="157"/>
                  </a:cubicBezTo>
                  <a:cubicBezTo>
                    <a:pt x="21" y="190"/>
                    <a:pt x="38" y="207"/>
                    <a:pt x="54" y="239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174" y="260"/>
                    <a:pt x="190" y="239"/>
                    <a:pt x="207" y="207"/>
                  </a:cubicBezTo>
                  <a:cubicBezTo>
                    <a:pt x="228" y="174"/>
                    <a:pt x="244" y="136"/>
                    <a:pt x="228" y="103"/>
                  </a:cubicBezTo>
                  <a:cubicBezTo>
                    <a:pt x="228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9" name="Google Shape;20319;p53"/>
            <p:cNvSpPr/>
            <p:nvPr/>
          </p:nvSpPr>
          <p:spPr>
            <a:xfrm>
              <a:off x="4040675" y="21913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8"/>
                    <a:pt x="1" y="158"/>
                  </a:cubicBezTo>
                  <a:cubicBezTo>
                    <a:pt x="15" y="215"/>
                    <a:pt x="58" y="264"/>
                    <a:pt x="113" y="264"/>
                  </a:cubicBezTo>
                  <a:cubicBezTo>
                    <a:pt x="121" y="264"/>
                    <a:pt x="129" y="263"/>
                    <a:pt x="137" y="261"/>
                  </a:cubicBezTo>
                  <a:cubicBezTo>
                    <a:pt x="158" y="261"/>
                    <a:pt x="191" y="240"/>
                    <a:pt x="207" y="207"/>
                  </a:cubicBezTo>
                  <a:cubicBezTo>
                    <a:pt x="224" y="174"/>
                    <a:pt x="224" y="137"/>
                    <a:pt x="224" y="104"/>
                  </a:cubicBezTo>
                  <a:cubicBezTo>
                    <a:pt x="224" y="71"/>
                    <a:pt x="207" y="55"/>
                    <a:pt x="174" y="17"/>
                  </a:cubicBezTo>
                  <a:lnTo>
                    <a:pt x="158" y="17"/>
                  </a:ln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0" name="Google Shape;20320;p53"/>
            <p:cNvSpPr/>
            <p:nvPr/>
          </p:nvSpPr>
          <p:spPr>
            <a:xfrm>
              <a:off x="4053975" y="22024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41" y="0"/>
                  </a:moveTo>
                  <a:cubicBezTo>
                    <a:pt x="104" y="0"/>
                    <a:pt x="71" y="0"/>
                    <a:pt x="54" y="21"/>
                  </a:cubicBezTo>
                  <a:cubicBezTo>
                    <a:pt x="1" y="70"/>
                    <a:pt x="1" y="157"/>
                    <a:pt x="38" y="206"/>
                  </a:cubicBezTo>
                  <a:cubicBezTo>
                    <a:pt x="54" y="243"/>
                    <a:pt x="87" y="260"/>
                    <a:pt x="104" y="260"/>
                  </a:cubicBezTo>
                  <a:cubicBezTo>
                    <a:pt x="141" y="260"/>
                    <a:pt x="174" y="260"/>
                    <a:pt x="190" y="227"/>
                  </a:cubicBezTo>
                  <a:cubicBezTo>
                    <a:pt x="244" y="190"/>
                    <a:pt x="244" y="103"/>
                    <a:pt x="207" y="54"/>
                  </a:cubicBezTo>
                  <a:cubicBezTo>
                    <a:pt x="190" y="37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1" name="Google Shape;20321;p53"/>
            <p:cNvSpPr/>
            <p:nvPr/>
          </p:nvSpPr>
          <p:spPr>
            <a:xfrm>
              <a:off x="3974500" y="2185750"/>
              <a:ext cx="5700" cy="6400"/>
            </a:xfrm>
            <a:custGeom>
              <a:avLst/>
              <a:gdLst/>
              <a:ahLst/>
              <a:cxnLst/>
              <a:rect l="l" t="t" r="r" b="b"/>
              <a:pathLst>
                <a:path w="228" h="256" extrusionOk="0">
                  <a:moveTo>
                    <a:pt x="104" y="0"/>
                  </a:moveTo>
                  <a:cubicBezTo>
                    <a:pt x="38" y="17"/>
                    <a:pt x="1" y="87"/>
                    <a:pt x="1" y="153"/>
                  </a:cubicBezTo>
                  <a:cubicBezTo>
                    <a:pt x="22" y="190"/>
                    <a:pt x="22" y="223"/>
                    <a:pt x="55" y="239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58" y="256"/>
                    <a:pt x="191" y="239"/>
                    <a:pt x="207" y="206"/>
                  </a:cubicBezTo>
                  <a:cubicBezTo>
                    <a:pt x="228" y="173"/>
                    <a:pt x="228" y="136"/>
                    <a:pt x="228" y="103"/>
                  </a:cubicBezTo>
                  <a:cubicBezTo>
                    <a:pt x="228" y="70"/>
                    <a:pt x="207" y="50"/>
                    <a:pt x="174" y="33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41" y="0"/>
                    <a:pt x="12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2" name="Google Shape;20322;p53"/>
            <p:cNvSpPr/>
            <p:nvPr/>
          </p:nvSpPr>
          <p:spPr>
            <a:xfrm>
              <a:off x="3983175" y="2248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69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3" name="Google Shape;20323;p53"/>
            <p:cNvSpPr/>
            <p:nvPr/>
          </p:nvSpPr>
          <p:spPr>
            <a:xfrm>
              <a:off x="3971100" y="2236300"/>
              <a:ext cx="6025" cy="6475"/>
            </a:xfrm>
            <a:custGeom>
              <a:avLst/>
              <a:gdLst/>
              <a:ahLst/>
              <a:cxnLst/>
              <a:rect l="l" t="t" r="r" b="b"/>
              <a:pathLst>
                <a:path w="241" h="259" extrusionOk="0">
                  <a:moveTo>
                    <a:pt x="125" y="1"/>
                  </a:moveTo>
                  <a:cubicBezTo>
                    <a:pt x="79" y="1"/>
                    <a:pt x="31" y="33"/>
                    <a:pt x="17" y="73"/>
                  </a:cubicBezTo>
                  <a:cubicBezTo>
                    <a:pt x="1" y="143"/>
                    <a:pt x="17" y="229"/>
                    <a:pt x="88" y="246"/>
                  </a:cubicBezTo>
                  <a:cubicBezTo>
                    <a:pt x="101" y="255"/>
                    <a:pt x="115" y="259"/>
                    <a:pt x="130" y="259"/>
                  </a:cubicBezTo>
                  <a:cubicBezTo>
                    <a:pt x="170" y="259"/>
                    <a:pt x="211" y="227"/>
                    <a:pt x="224" y="176"/>
                  </a:cubicBezTo>
                  <a:cubicBezTo>
                    <a:pt x="240" y="110"/>
                    <a:pt x="224" y="40"/>
                    <a:pt x="158" y="7"/>
                  </a:cubicBezTo>
                  <a:cubicBezTo>
                    <a:pt x="147" y="3"/>
                    <a:pt x="136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4" name="Google Shape;20324;p53"/>
            <p:cNvSpPr/>
            <p:nvPr/>
          </p:nvSpPr>
          <p:spPr>
            <a:xfrm>
              <a:off x="3977600" y="22184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104" y="0"/>
                    <a:pt x="83" y="0"/>
                    <a:pt x="83" y="17"/>
                  </a:cubicBezTo>
                  <a:cubicBezTo>
                    <a:pt x="34" y="33"/>
                    <a:pt x="1" y="83"/>
                    <a:pt x="17" y="153"/>
                  </a:cubicBezTo>
                  <a:cubicBezTo>
                    <a:pt x="17" y="186"/>
                    <a:pt x="34" y="223"/>
                    <a:pt x="50" y="239"/>
                  </a:cubicBezTo>
                  <a:cubicBezTo>
                    <a:pt x="83" y="256"/>
                    <a:pt x="104" y="256"/>
                    <a:pt x="137" y="256"/>
                  </a:cubicBezTo>
                  <a:cubicBezTo>
                    <a:pt x="207" y="239"/>
                    <a:pt x="240" y="186"/>
                    <a:pt x="223" y="103"/>
                  </a:cubicBezTo>
                  <a:lnTo>
                    <a:pt x="223" y="83"/>
                  </a:lnTo>
                  <a:cubicBezTo>
                    <a:pt x="207" y="50"/>
                    <a:pt x="186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5" name="Google Shape;20325;p53"/>
            <p:cNvSpPr/>
            <p:nvPr/>
          </p:nvSpPr>
          <p:spPr>
            <a:xfrm>
              <a:off x="3962150" y="22188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67"/>
                    <a:pt x="0" y="153"/>
                    <a:pt x="33" y="207"/>
                  </a:cubicBezTo>
                  <a:cubicBezTo>
                    <a:pt x="50" y="240"/>
                    <a:pt x="83" y="256"/>
                    <a:pt x="103" y="256"/>
                  </a:cubicBezTo>
                  <a:cubicBezTo>
                    <a:pt x="136" y="256"/>
                    <a:pt x="169" y="256"/>
                    <a:pt x="186" y="223"/>
                  </a:cubicBezTo>
                  <a:cubicBezTo>
                    <a:pt x="239" y="190"/>
                    <a:pt x="239" y="104"/>
                    <a:pt x="206" y="50"/>
                  </a:cubicBezTo>
                  <a:cubicBezTo>
                    <a:pt x="186" y="34"/>
                    <a:pt x="186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6" name="Google Shape;20326;p53"/>
            <p:cNvSpPr/>
            <p:nvPr/>
          </p:nvSpPr>
          <p:spPr>
            <a:xfrm>
              <a:off x="3967300" y="22029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50" y="17"/>
                    <a:pt x="0" y="83"/>
                    <a:pt x="17" y="153"/>
                  </a:cubicBezTo>
                  <a:cubicBezTo>
                    <a:pt x="17" y="186"/>
                    <a:pt x="33" y="223"/>
                    <a:pt x="50" y="240"/>
                  </a:cubicBezTo>
                  <a:cubicBezTo>
                    <a:pt x="73" y="252"/>
                    <a:pt x="90" y="263"/>
                    <a:pt x="110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207" y="256"/>
                    <a:pt x="240" y="186"/>
                    <a:pt x="223" y="120"/>
                  </a:cubicBezTo>
                  <a:cubicBezTo>
                    <a:pt x="223" y="83"/>
                    <a:pt x="207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7" name="Google Shape;20327;p53"/>
            <p:cNvSpPr/>
            <p:nvPr/>
          </p:nvSpPr>
          <p:spPr>
            <a:xfrm>
              <a:off x="3991725" y="21859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94" y="1"/>
                  </a:moveTo>
                  <a:cubicBezTo>
                    <a:pt x="76" y="1"/>
                    <a:pt x="60" y="13"/>
                    <a:pt x="33" y="24"/>
                  </a:cubicBezTo>
                  <a:cubicBezTo>
                    <a:pt x="17" y="41"/>
                    <a:pt x="1" y="78"/>
                    <a:pt x="1" y="111"/>
                  </a:cubicBezTo>
                  <a:cubicBezTo>
                    <a:pt x="1" y="144"/>
                    <a:pt x="1" y="181"/>
                    <a:pt x="17" y="214"/>
                  </a:cubicBezTo>
                  <a:cubicBezTo>
                    <a:pt x="48" y="245"/>
                    <a:pt x="83" y="263"/>
                    <a:pt x="117" y="263"/>
                  </a:cubicBezTo>
                  <a:cubicBezTo>
                    <a:pt x="142" y="263"/>
                    <a:pt x="167" y="253"/>
                    <a:pt x="190" y="230"/>
                  </a:cubicBezTo>
                  <a:cubicBezTo>
                    <a:pt x="223" y="181"/>
                    <a:pt x="240" y="111"/>
                    <a:pt x="207" y="41"/>
                  </a:cubicBezTo>
                  <a:cubicBezTo>
                    <a:pt x="190" y="24"/>
                    <a:pt x="174" y="8"/>
                    <a:pt x="157" y="8"/>
                  </a:cubicBezTo>
                  <a:lnTo>
                    <a:pt x="120" y="8"/>
                  </a:lnTo>
                  <a:cubicBezTo>
                    <a:pt x="110" y="3"/>
                    <a:pt x="102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8" name="Google Shape;20328;p53"/>
            <p:cNvSpPr/>
            <p:nvPr/>
          </p:nvSpPr>
          <p:spPr>
            <a:xfrm>
              <a:off x="3995650" y="2243350"/>
              <a:ext cx="6400" cy="6425"/>
            </a:xfrm>
            <a:custGeom>
              <a:avLst/>
              <a:gdLst/>
              <a:ahLst/>
              <a:cxnLst/>
              <a:rect l="l" t="t" r="r" b="b"/>
              <a:pathLst>
                <a:path w="256" h="257" extrusionOk="0">
                  <a:moveTo>
                    <a:pt x="127" y="1"/>
                  </a:moveTo>
                  <a:cubicBezTo>
                    <a:pt x="86" y="1"/>
                    <a:pt x="45" y="32"/>
                    <a:pt x="33" y="83"/>
                  </a:cubicBezTo>
                  <a:cubicBezTo>
                    <a:pt x="0" y="154"/>
                    <a:pt x="33" y="220"/>
                    <a:pt x="83" y="257"/>
                  </a:cubicBezTo>
                  <a:lnTo>
                    <a:pt x="136" y="257"/>
                  </a:lnTo>
                  <a:cubicBezTo>
                    <a:pt x="186" y="257"/>
                    <a:pt x="223" y="220"/>
                    <a:pt x="239" y="170"/>
                  </a:cubicBezTo>
                  <a:cubicBezTo>
                    <a:pt x="256" y="137"/>
                    <a:pt x="239" y="83"/>
                    <a:pt x="223" y="50"/>
                  </a:cubicBezTo>
                  <a:cubicBezTo>
                    <a:pt x="206" y="34"/>
                    <a:pt x="186" y="13"/>
                    <a:pt x="169" y="13"/>
                  </a:cubicBezTo>
                  <a:cubicBezTo>
                    <a:pt x="156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9" name="Google Shape;20329;p53"/>
            <p:cNvSpPr/>
            <p:nvPr/>
          </p:nvSpPr>
          <p:spPr>
            <a:xfrm>
              <a:off x="3993075" y="2213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7" y="1"/>
                  </a:moveTo>
                  <a:cubicBezTo>
                    <a:pt x="83" y="1"/>
                    <a:pt x="61" y="12"/>
                    <a:pt x="50" y="24"/>
                  </a:cubicBezTo>
                  <a:cubicBezTo>
                    <a:pt x="0" y="74"/>
                    <a:pt x="0" y="160"/>
                    <a:pt x="33" y="214"/>
                  </a:cubicBezTo>
                  <a:cubicBezTo>
                    <a:pt x="50" y="230"/>
                    <a:pt x="83" y="247"/>
                    <a:pt x="103" y="263"/>
                  </a:cubicBezTo>
                  <a:cubicBezTo>
                    <a:pt x="136" y="263"/>
                    <a:pt x="169" y="247"/>
                    <a:pt x="186" y="230"/>
                  </a:cubicBezTo>
                  <a:cubicBezTo>
                    <a:pt x="223" y="214"/>
                    <a:pt x="223" y="177"/>
                    <a:pt x="239" y="144"/>
                  </a:cubicBezTo>
                  <a:cubicBezTo>
                    <a:pt x="239" y="111"/>
                    <a:pt x="223" y="74"/>
                    <a:pt x="206" y="41"/>
                  </a:cubicBezTo>
                  <a:cubicBezTo>
                    <a:pt x="186" y="24"/>
                    <a:pt x="186" y="24"/>
                    <a:pt x="153" y="8"/>
                  </a:cubicBezTo>
                  <a:lnTo>
                    <a:pt x="136" y="8"/>
                  </a:lnTo>
                  <a:cubicBezTo>
                    <a:pt x="127" y="3"/>
                    <a:pt x="116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0" name="Google Shape;20330;p53"/>
            <p:cNvSpPr/>
            <p:nvPr/>
          </p:nvSpPr>
          <p:spPr>
            <a:xfrm>
              <a:off x="3999875" y="219845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1" y="0"/>
                  </a:moveTo>
                  <a:cubicBezTo>
                    <a:pt x="115" y="0"/>
                    <a:pt x="109" y="2"/>
                    <a:pt x="103" y="8"/>
                  </a:cubicBezTo>
                  <a:cubicBezTo>
                    <a:pt x="54" y="8"/>
                    <a:pt x="0" y="78"/>
                    <a:pt x="17" y="144"/>
                  </a:cubicBezTo>
                  <a:cubicBezTo>
                    <a:pt x="17" y="181"/>
                    <a:pt x="37" y="214"/>
                    <a:pt x="54" y="230"/>
                  </a:cubicBezTo>
                  <a:cubicBezTo>
                    <a:pt x="87" y="247"/>
                    <a:pt x="103" y="263"/>
                    <a:pt x="140" y="263"/>
                  </a:cubicBezTo>
                  <a:cubicBezTo>
                    <a:pt x="173" y="247"/>
                    <a:pt x="190" y="230"/>
                    <a:pt x="206" y="214"/>
                  </a:cubicBezTo>
                  <a:cubicBezTo>
                    <a:pt x="223" y="181"/>
                    <a:pt x="243" y="144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73" y="24"/>
                    <a:pt x="173" y="8"/>
                    <a:pt x="157" y="8"/>
                  </a:cubicBezTo>
                  <a:cubicBezTo>
                    <a:pt x="146" y="8"/>
                    <a:pt x="133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1" name="Google Shape;20331;p53"/>
            <p:cNvSpPr/>
            <p:nvPr/>
          </p:nvSpPr>
          <p:spPr>
            <a:xfrm>
              <a:off x="3989150" y="22303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1"/>
                  </a:moveTo>
                  <a:cubicBezTo>
                    <a:pt x="71" y="1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7"/>
                    <a:pt x="33" y="223"/>
                  </a:cubicBezTo>
                  <a:cubicBezTo>
                    <a:pt x="71" y="260"/>
                    <a:pt x="104" y="260"/>
                    <a:pt x="120" y="260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07" y="71"/>
                    <a:pt x="190" y="38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2" name="Google Shape;20332;p53"/>
            <p:cNvSpPr/>
            <p:nvPr/>
          </p:nvSpPr>
          <p:spPr>
            <a:xfrm>
              <a:off x="4003375" y="22260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3" y="1"/>
                  </a:moveTo>
                  <a:cubicBezTo>
                    <a:pt x="59" y="1"/>
                    <a:pt x="14" y="33"/>
                    <a:pt x="0" y="72"/>
                  </a:cubicBezTo>
                  <a:lnTo>
                    <a:pt x="0" y="143"/>
                  </a:lnTo>
                  <a:cubicBezTo>
                    <a:pt x="0" y="192"/>
                    <a:pt x="33" y="229"/>
                    <a:pt x="66" y="246"/>
                  </a:cubicBezTo>
                  <a:cubicBezTo>
                    <a:pt x="82" y="252"/>
                    <a:pt x="99" y="256"/>
                    <a:pt x="116" y="256"/>
                  </a:cubicBezTo>
                  <a:cubicBezTo>
                    <a:pt x="139" y="256"/>
                    <a:pt x="160" y="248"/>
                    <a:pt x="169" y="229"/>
                  </a:cubicBezTo>
                  <a:cubicBezTo>
                    <a:pt x="186" y="213"/>
                    <a:pt x="207" y="192"/>
                    <a:pt x="207" y="176"/>
                  </a:cubicBezTo>
                  <a:cubicBezTo>
                    <a:pt x="240" y="110"/>
                    <a:pt x="207" y="39"/>
                    <a:pt x="153" y="6"/>
                  </a:cubicBezTo>
                  <a:cubicBezTo>
                    <a:pt x="139" y="2"/>
                    <a:pt x="126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3" name="Google Shape;20333;p53"/>
            <p:cNvSpPr/>
            <p:nvPr/>
          </p:nvSpPr>
          <p:spPr>
            <a:xfrm>
              <a:off x="3986575" y="22771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33" y="21"/>
                    <a:pt x="0" y="87"/>
                    <a:pt x="17" y="157"/>
                  </a:cubicBezTo>
                  <a:cubicBezTo>
                    <a:pt x="17" y="190"/>
                    <a:pt x="33" y="227"/>
                    <a:pt x="70" y="244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73"/>
                    <a:pt x="239" y="140"/>
                    <a:pt x="223" y="103"/>
                  </a:cubicBezTo>
                  <a:cubicBezTo>
                    <a:pt x="223" y="70"/>
                    <a:pt x="207" y="54"/>
                    <a:pt x="190" y="21"/>
                  </a:cubicBezTo>
                  <a:lnTo>
                    <a:pt x="157" y="21"/>
                  </a:lnTo>
                  <a:cubicBezTo>
                    <a:pt x="157" y="0"/>
                    <a:pt x="15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4" name="Google Shape;20334;p53"/>
            <p:cNvSpPr/>
            <p:nvPr/>
          </p:nvSpPr>
          <p:spPr>
            <a:xfrm>
              <a:off x="4022650" y="2208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3"/>
                  </a:cubicBezTo>
                  <a:cubicBezTo>
                    <a:pt x="17" y="191"/>
                    <a:pt x="33" y="224"/>
                    <a:pt x="70" y="240"/>
                  </a:cubicBezTo>
                  <a:cubicBezTo>
                    <a:pt x="82" y="252"/>
                    <a:pt x="102" y="265"/>
                    <a:pt x="118" y="265"/>
                  </a:cubicBezTo>
                  <a:cubicBezTo>
                    <a:pt x="125" y="265"/>
                    <a:pt x="132" y="263"/>
                    <a:pt x="136" y="257"/>
                  </a:cubicBezTo>
                  <a:cubicBezTo>
                    <a:pt x="207" y="257"/>
                    <a:pt x="240" y="191"/>
                    <a:pt x="240" y="121"/>
                  </a:cubicBezTo>
                  <a:cubicBezTo>
                    <a:pt x="223" y="71"/>
                    <a:pt x="207" y="34"/>
                    <a:pt x="174" y="17"/>
                  </a:cubicBezTo>
                  <a:cubicBezTo>
                    <a:pt x="157" y="1"/>
                    <a:pt x="13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5" name="Google Shape;20335;p53"/>
            <p:cNvSpPr/>
            <p:nvPr/>
          </p:nvSpPr>
          <p:spPr>
            <a:xfrm>
              <a:off x="4089225" y="242755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37" y="1"/>
                  </a:moveTo>
                  <a:cubicBezTo>
                    <a:pt x="104" y="1"/>
                    <a:pt x="87" y="17"/>
                    <a:pt x="50" y="34"/>
                  </a:cubicBezTo>
                  <a:cubicBezTo>
                    <a:pt x="17" y="87"/>
                    <a:pt x="1" y="153"/>
                    <a:pt x="34" y="223"/>
                  </a:cubicBezTo>
                  <a:cubicBezTo>
                    <a:pt x="63" y="250"/>
                    <a:pt x="97" y="263"/>
                    <a:pt x="129" y="263"/>
                  </a:cubicBezTo>
                  <a:cubicBezTo>
                    <a:pt x="156" y="263"/>
                    <a:pt x="183" y="255"/>
                    <a:pt x="207" y="240"/>
                  </a:cubicBezTo>
                  <a:cubicBezTo>
                    <a:pt x="240" y="190"/>
                    <a:pt x="256" y="104"/>
                    <a:pt x="207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53" y="17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6" name="Google Shape;20336;p53"/>
            <p:cNvSpPr/>
            <p:nvPr/>
          </p:nvSpPr>
          <p:spPr>
            <a:xfrm>
              <a:off x="4080675" y="23691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3" y="71"/>
                    <a:pt x="207" y="34"/>
                    <a:pt x="186" y="17"/>
                  </a:cubicBezTo>
                  <a:cubicBezTo>
                    <a:pt x="186" y="17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7" name="Google Shape;20337;p53"/>
            <p:cNvSpPr/>
            <p:nvPr/>
          </p:nvSpPr>
          <p:spPr>
            <a:xfrm>
              <a:off x="4099550" y="22273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1"/>
                  </a:moveTo>
                  <a:cubicBezTo>
                    <a:pt x="87" y="1"/>
                    <a:pt x="50" y="1"/>
                    <a:pt x="33" y="34"/>
                  </a:cubicBezTo>
                  <a:cubicBezTo>
                    <a:pt x="17" y="55"/>
                    <a:pt x="0" y="88"/>
                    <a:pt x="0" y="121"/>
                  </a:cubicBezTo>
                  <a:cubicBezTo>
                    <a:pt x="0" y="158"/>
                    <a:pt x="0" y="191"/>
                    <a:pt x="17" y="207"/>
                  </a:cubicBezTo>
                  <a:cubicBezTo>
                    <a:pt x="33" y="240"/>
                    <a:pt x="70" y="261"/>
                    <a:pt x="87" y="261"/>
                  </a:cubicBezTo>
                  <a:cubicBezTo>
                    <a:pt x="120" y="261"/>
                    <a:pt x="153" y="261"/>
                    <a:pt x="173" y="224"/>
                  </a:cubicBezTo>
                  <a:cubicBezTo>
                    <a:pt x="223" y="191"/>
                    <a:pt x="223" y="104"/>
                    <a:pt x="190" y="55"/>
                  </a:cubicBezTo>
                  <a:cubicBezTo>
                    <a:pt x="173" y="34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8" name="Google Shape;20338;p53"/>
            <p:cNvSpPr/>
            <p:nvPr/>
          </p:nvSpPr>
          <p:spPr>
            <a:xfrm>
              <a:off x="4084900" y="24446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0"/>
                  </a:moveTo>
                  <a:cubicBezTo>
                    <a:pt x="71" y="21"/>
                    <a:pt x="54" y="37"/>
                    <a:pt x="38" y="54"/>
                  </a:cubicBezTo>
                  <a:cubicBezTo>
                    <a:pt x="17" y="87"/>
                    <a:pt x="1" y="124"/>
                    <a:pt x="17" y="157"/>
                  </a:cubicBezTo>
                  <a:cubicBezTo>
                    <a:pt x="17" y="190"/>
                    <a:pt x="38" y="227"/>
                    <a:pt x="54" y="243"/>
                  </a:cubicBezTo>
                  <a:cubicBezTo>
                    <a:pt x="78" y="255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21"/>
                    <a:pt x="174" y="21"/>
                    <a:pt x="157" y="21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9" name="Google Shape;20339;p53"/>
            <p:cNvSpPr/>
            <p:nvPr/>
          </p:nvSpPr>
          <p:spPr>
            <a:xfrm>
              <a:off x="4092625" y="2459800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13" y="1"/>
                  </a:moveTo>
                  <a:cubicBezTo>
                    <a:pt x="72" y="1"/>
                    <a:pt x="32" y="32"/>
                    <a:pt x="17" y="84"/>
                  </a:cubicBezTo>
                  <a:cubicBezTo>
                    <a:pt x="1" y="154"/>
                    <a:pt x="17" y="220"/>
                    <a:pt x="87" y="257"/>
                  </a:cubicBezTo>
                  <a:lnTo>
                    <a:pt x="141" y="257"/>
                  </a:lnTo>
                  <a:cubicBezTo>
                    <a:pt x="174" y="257"/>
                    <a:pt x="207" y="220"/>
                    <a:pt x="223" y="170"/>
                  </a:cubicBezTo>
                  <a:cubicBezTo>
                    <a:pt x="244" y="137"/>
                    <a:pt x="223" y="84"/>
                    <a:pt x="207" y="51"/>
                  </a:cubicBezTo>
                  <a:cubicBezTo>
                    <a:pt x="190" y="34"/>
                    <a:pt x="174" y="13"/>
                    <a:pt x="158" y="13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0" name="Google Shape;20340;p53"/>
            <p:cNvSpPr/>
            <p:nvPr/>
          </p:nvSpPr>
          <p:spPr>
            <a:xfrm>
              <a:off x="4099950" y="21948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2" y="0"/>
                  </a:moveTo>
                  <a:cubicBezTo>
                    <a:pt x="87" y="0"/>
                    <a:pt x="71" y="5"/>
                    <a:pt x="54" y="16"/>
                  </a:cubicBezTo>
                  <a:cubicBezTo>
                    <a:pt x="34" y="32"/>
                    <a:pt x="17" y="65"/>
                    <a:pt x="1" y="82"/>
                  </a:cubicBezTo>
                  <a:lnTo>
                    <a:pt x="1" y="168"/>
                  </a:lnTo>
                  <a:cubicBezTo>
                    <a:pt x="17" y="201"/>
                    <a:pt x="34" y="238"/>
                    <a:pt x="71" y="255"/>
                  </a:cubicBezTo>
                  <a:cubicBezTo>
                    <a:pt x="84" y="263"/>
                    <a:pt x="98" y="268"/>
                    <a:pt x="113" y="268"/>
                  </a:cubicBezTo>
                  <a:cubicBezTo>
                    <a:pt x="154" y="268"/>
                    <a:pt x="195" y="236"/>
                    <a:pt x="207" y="185"/>
                  </a:cubicBezTo>
                  <a:cubicBezTo>
                    <a:pt x="223" y="119"/>
                    <a:pt x="207" y="32"/>
                    <a:pt x="137" y="16"/>
                  </a:cubicBezTo>
                  <a:cubicBezTo>
                    <a:pt x="128" y="5"/>
                    <a:pt x="116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1" name="Google Shape;20341;p53"/>
            <p:cNvSpPr/>
            <p:nvPr/>
          </p:nvSpPr>
          <p:spPr>
            <a:xfrm>
              <a:off x="4096550" y="24137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207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2" name="Google Shape;20342;p53"/>
            <p:cNvSpPr/>
            <p:nvPr/>
          </p:nvSpPr>
          <p:spPr>
            <a:xfrm>
              <a:off x="4084500" y="24021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8" y="0"/>
                  </a:moveTo>
                  <a:cubicBezTo>
                    <a:pt x="81" y="0"/>
                    <a:pt x="30" y="33"/>
                    <a:pt x="17" y="91"/>
                  </a:cubicBezTo>
                  <a:cubicBezTo>
                    <a:pt x="0" y="157"/>
                    <a:pt x="17" y="227"/>
                    <a:pt x="87" y="260"/>
                  </a:cubicBezTo>
                  <a:cubicBezTo>
                    <a:pt x="96" y="264"/>
                    <a:pt x="106" y="266"/>
                    <a:pt x="116" y="266"/>
                  </a:cubicBezTo>
                  <a:cubicBezTo>
                    <a:pt x="161" y="266"/>
                    <a:pt x="209" y="231"/>
                    <a:pt x="223" y="178"/>
                  </a:cubicBezTo>
                  <a:cubicBezTo>
                    <a:pt x="239" y="107"/>
                    <a:pt x="223" y="37"/>
                    <a:pt x="157" y="4"/>
                  </a:cubicBezTo>
                  <a:cubicBezTo>
                    <a:pt x="148" y="2"/>
                    <a:pt x="138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3" name="Google Shape;20343;p53"/>
            <p:cNvSpPr/>
            <p:nvPr/>
          </p:nvSpPr>
          <p:spPr>
            <a:xfrm>
              <a:off x="4079325" y="2245325"/>
              <a:ext cx="6025" cy="6625"/>
            </a:xfrm>
            <a:custGeom>
              <a:avLst/>
              <a:gdLst/>
              <a:ahLst/>
              <a:cxnLst/>
              <a:rect l="l" t="t" r="r" b="b"/>
              <a:pathLst>
                <a:path w="241" h="265" extrusionOk="0">
                  <a:moveTo>
                    <a:pt x="129" y="0"/>
                  </a:moveTo>
                  <a:cubicBezTo>
                    <a:pt x="82" y="0"/>
                    <a:pt x="31" y="33"/>
                    <a:pt x="17" y="91"/>
                  </a:cubicBezTo>
                  <a:cubicBezTo>
                    <a:pt x="1" y="161"/>
                    <a:pt x="17" y="227"/>
                    <a:pt x="88" y="264"/>
                  </a:cubicBezTo>
                  <a:lnTo>
                    <a:pt x="137" y="264"/>
                  </a:lnTo>
                  <a:cubicBezTo>
                    <a:pt x="174" y="264"/>
                    <a:pt x="207" y="227"/>
                    <a:pt x="224" y="178"/>
                  </a:cubicBezTo>
                  <a:cubicBezTo>
                    <a:pt x="240" y="141"/>
                    <a:pt x="224" y="75"/>
                    <a:pt x="207" y="37"/>
                  </a:cubicBezTo>
                  <a:cubicBezTo>
                    <a:pt x="191" y="37"/>
                    <a:pt x="174" y="21"/>
                    <a:pt x="158" y="4"/>
                  </a:cubicBezTo>
                  <a:cubicBezTo>
                    <a:pt x="149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4" name="Google Shape;20344;p53"/>
            <p:cNvSpPr/>
            <p:nvPr/>
          </p:nvSpPr>
          <p:spPr>
            <a:xfrm>
              <a:off x="4081100" y="23240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17"/>
                    <a:pt x="0" y="66"/>
                    <a:pt x="0" y="153"/>
                  </a:cubicBezTo>
                  <a:cubicBezTo>
                    <a:pt x="17" y="223"/>
                    <a:pt x="66" y="256"/>
                    <a:pt x="120" y="256"/>
                  </a:cubicBezTo>
                  <a:cubicBezTo>
                    <a:pt x="153" y="256"/>
                    <a:pt x="190" y="223"/>
                    <a:pt x="206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6" y="33"/>
                    <a:pt x="169" y="17"/>
                  </a:cubicBezTo>
                  <a:cubicBezTo>
                    <a:pt x="169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5" name="Google Shape;20345;p53"/>
            <p:cNvSpPr/>
            <p:nvPr/>
          </p:nvSpPr>
          <p:spPr>
            <a:xfrm>
              <a:off x="4076350" y="24153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5" y="1"/>
                  </a:moveTo>
                  <a:cubicBezTo>
                    <a:pt x="81" y="1"/>
                    <a:pt x="30" y="31"/>
                    <a:pt x="17" y="75"/>
                  </a:cubicBezTo>
                  <a:cubicBezTo>
                    <a:pt x="0" y="141"/>
                    <a:pt x="17" y="228"/>
                    <a:pt x="87" y="244"/>
                  </a:cubicBezTo>
                  <a:cubicBezTo>
                    <a:pt x="100" y="254"/>
                    <a:pt x="116" y="259"/>
                    <a:pt x="131" y="259"/>
                  </a:cubicBezTo>
                  <a:cubicBezTo>
                    <a:pt x="171" y="259"/>
                    <a:pt x="211" y="226"/>
                    <a:pt x="223" y="178"/>
                  </a:cubicBezTo>
                  <a:cubicBezTo>
                    <a:pt x="240" y="108"/>
                    <a:pt x="223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6" name="Google Shape;20346;p53"/>
            <p:cNvSpPr/>
            <p:nvPr/>
          </p:nvSpPr>
          <p:spPr>
            <a:xfrm>
              <a:off x="4076350" y="22592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2" y="1"/>
                  </a:moveTo>
                  <a:cubicBezTo>
                    <a:pt x="59" y="1"/>
                    <a:pt x="24" y="33"/>
                    <a:pt x="0" y="81"/>
                  </a:cubicBezTo>
                  <a:lnTo>
                    <a:pt x="0" y="151"/>
                  </a:lnTo>
                  <a:cubicBezTo>
                    <a:pt x="0" y="184"/>
                    <a:pt x="33" y="238"/>
                    <a:pt x="71" y="255"/>
                  </a:cubicBezTo>
                  <a:cubicBezTo>
                    <a:pt x="79" y="259"/>
                    <a:pt x="89" y="261"/>
                    <a:pt x="100" y="261"/>
                  </a:cubicBezTo>
                  <a:cubicBezTo>
                    <a:pt x="129" y="261"/>
                    <a:pt x="163" y="246"/>
                    <a:pt x="190" y="222"/>
                  </a:cubicBezTo>
                  <a:cubicBezTo>
                    <a:pt x="190" y="222"/>
                    <a:pt x="207" y="201"/>
                    <a:pt x="207" y="184"/>
                  </a:cubicBezTo>
                  <a:cubicBezTo>
                    <a:pt x="240" y="118"/>
                    <a:pt x="207" y="32"/>
                    <a:pt x="153" y="15"/>
                  </a:cubicBezTo>
                  <a:cubicBezTo>
                    <a:pt x="135" y="5"/>
                    <a:pt x="118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7" name="Google Shape;20347;p53"/>
            <p:cNvSpPr/>
            <p:nvPr/>
          </p:nvSpPr>
          <p:spPr>
            <a:xfrm>
              <a:off x="4074600" y="230942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7" y="17"/>
                    <a:pt x="0" y="87"/>
                    <a:pt x="0" y="153"/>
                  </a:cubicBezTo>
                  <a:cubicBezTo>
                    <a:pt x="0" y="190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8" name="Google Shape;20348;p53"/>
            <p:cNvSpPr/>
            <p:nvPr/>
          </p:nvSpPr>
          <p:spPr>
            <a:xfrm>
              <a:off x="4072425" y="23544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1" y="0"/>
                  </a:moveTo>
                  <a:cubicBezTo>
                    <a:pt x="124" y="0"/>
                    <a:pt x="87" y="0"/>
                    <a:pt x="54" y="38"/>
                  </a:cubicBezTo>
                  <a:cubicBezTo>
                    <a:pt x="21" y="71"/>
                    <a:pt x="1" y="157"/>
                    <a:pt x="54" y="207"/>
                  </a:cubicBezTo>
                  <a:cubicBezTo>
                    <a:pt x="71" y="244"/>
                    <a:pt x="87" y="260"/>
                    <a:pt x="124" y="260"/>
                  </a:cubicBezTo>
                  <a:cubicBezTo>
                    <a:pt x="157" y="260"/>
                    <a:pt x="174" y="260"/>
                    <a:pt x="207" y="227"/>
                  </a:cubicBezTo>
                  <a:cubicBezTo>
                    <a:pt x="228" y="207"/>
                    <a:pt x="244" y="174"/>
                    <a:pt x="244" y="141"/>
                  </a:cubicBezTo>
                  <a:cubicBezTo>
                    <a:pt x="244" y="104"/>
                    <a:pt x="244" y="71"/>
                    <a:pt x="228" y="54"/>
                  </a:cubicBezTo>
                  <a:cubicBezTo>
                    <a:pt x="207" y="38"/>
                    <a:pt x="190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9" name="Google Shape;20349;p53"/>
            <p:cNvSpPr/>
            <p:nvPr/>
          </p:nvSpPr>
          <p:spPr>
            <a:xfrm>
              <a:off x="4066875" y="21994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20" y="260"/>
                    <a:pt x="140" y="260"/>
                  </a:cubicBezTo>
                  <a:cubicBezTo>
                    <a:pt x="206" y="244"/>
                    <a:pt x="243" y="174"/>
                    <a:pt x="243" y="104"/>
                  </a:cubicBezTo>
                  <a:cubicBezTo>
                    <a:pt x="223" y="71"/>
                    <a:pt x="206" y="54"/>
                    <a:pt x="190" y="17"/>
                  </a:cubicBezTo>
                  <a:cubicBezTo>
                    <a:pt x="190" y="17"/>
                    <a:pt x="173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0" name="Google Shape;20350;p53"/>
            <p:cNvSpPr/>
            <p:nvPr/>
          </p:nvSpPr>
          <p:spPr>
            <a:xfrm>
              <a:off x="4064700" y="22192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4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21" y="50"/>
                    <a:pt x="1" y="87"/>
                    <a:pt x="1" y="120"/>
                  </a:cubicBezTo>
                  <a:cubicBezTo>
                    <a:pt x="1" y="153"/>
                    <a:pt x="21" y="190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27" y="190"/>
                    <a:pt x="244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41" y="0"/>
                    <a:pt x="14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1" name="Google Shape;20351;p53"/>
            <p:cNvSpPr/>
            <p:nvPr/>
          </p:nvSpPr>
          <p:spPr>
            <a:xfrm>
              <a:off x="3867625" y="23771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9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1" y="161"/>
                    <a:pt x="34" y="227"/>
                    <a:pt x="87" y="264"/>
                  </a:cubicBezTo>
                  <a:lnTo>
                    <a:pt x="137" y="264"/>
                  </a:lnTo>
                  <a:cubicBezTo>
                    <a:pt x="174" y="264"/>
                    <a:pt x="207" y="227"/>
                    <a:pt x="223" y="178"/>
                  </a:cubicBezTo>
                  <a:cubicBezTo>
                    <a:pt x="240" y="124"/>
                    <a:pt x="240" y="75"/>
                    <a:pt x="207" y="42"/>
                  </a:cubicBezTo>
                  <a:cubicBezTo>
                    <a:pt x="190" y="42"/>
                    <a:pt x="190" y="21"/>
                    <a:pt x="174" y="5"/>
                  </a:cubicBezTo>
                  <a:cubicBezTo>
                    <a:pt x="162" y="2"/>
                    <a:pt x="150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2" name="Google Shape;20352;p53"/>
            <p:cNvSpPr/>
            <p:nvPr/>
          </p:nvSpPr>
          <p:spPr>
            <a:xfrm>
              <a:off x="4054400" y="2186150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3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21" y="223"/>
                    <a:pt x="54" y="240"/>
                  </a:cubicBezTo>
                  <a:cubicBezTo>
                    <a:pt x="66" y="255"/>
                    <a:pt x="86" y="267"/>
                    <a:pt x="110" y="267"/>
                  </a:cubicBezTo>
                  <a:cubicBezTo>
                    <a:pt x="120" y="267"/>
                    <a:pt x="130" y="265"/>
                    <a:pt x="140" y="261"/>
                  </a:cubicBezTo>
                  <a:cubicBezTo>
                    <a:pt x="190" y="261"/>
                    <a:pt x="243" y="190"/>
                    <a:pt x="227" y="120"/>
                  </a:cubicBezTo>
                  <a:cubicBezTo>
                    <a:pt x="227" y="87"/>
                    <a:pt x="206" y="54"/>
                    <a:pt x="173" y="34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3" name="Google Shape;20353;p53"/>
            <p:cNvSpPr/>
            <p:nvPr/>
          </p:nvSpPr>
          <p:spPr>
            <a:xfrm>
              <a:off x="4069025" y="22766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9" y="1"/>
                  </a:moveTo>
                  <a:cubicBezTo>
                    <a:pt x="81" y="1"/>
                    <a:pt x="31" y="33"/>
                    <a:pt x="17" y="91"/>
                  </a:cubicBezTo>
                  <a:cubicBezTo>
                    <a:pt x="1" y="145"/>
                    <a:pt x="17" y="227"/>
                    <a:pt x="87" y="248"/>
                  </a:cubicBezTo>
                  <a:cubicBezTo>
                    <a:pt x="104" y="265"/>
                    <a:pt x="120" y="265"/>
                    <a:pt x="137" y="265"/>
                  </a:cubicBezTo>
                  <a:cubicBezTo>
                    <a:pt x="174" y="265"/>
                    <a:pt x="207" y="227"/>
                    <a:pt x="223" y="178"/>
                  </a:cubicBezTo>
                  <a:cubicBezTo>
                    <a:pt x="240" y="124"/>
                    <a:pt x="223" y="75"/>
                    <a:pt x="207" y="42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4" name="Google Shape;20354;p53"/>
            <p:cNvSpPr/>
            <p:nvPr/>
          </p:nvSpPr>
          <p:spPr>
            <a:xfrm>
              <a:off x="4059550" y="23106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0"/>
                    <a:pt x="0" y="70"/>
                    <a:pt x="21" y="140"/>
                  </a:cubicBezTo>
                  <a:cubicBezTo>
                    <a:pt x="21" y="190"/>
                    <a:pt x="37" y="227"/>
                    <a:pt x="70" y="243"/>
                  </a:cubicBezTo>
                  <a:cubicBezTo>
                    <a:pt x="87" y="260"/>
                    <a:pt x="124" y="260"/>
                    <a:pt x="141" y="260"/>
                  </a:cubicBezTo>
                  <a:cubicBezTo>
                    <a:pt x="174" y="243"/>
                    <a:pt x="190" y="227"/>
                    <a:pt x="207" y="206"/>
                  </a:cubicBezTo>
                  <a:cubicBezTo>
                    <a:pt x="227" y="173"/>
                    <a:pt x="244" y="140"/>
                    <a:pt x="227" y="103"/>
                  </a:cubicBezTo>
                  <a:cubicBezTo>
                    <a:pt x="227" y="70"/>
                    <a:pt x="207" y="37"/>
                    <a:pt x="190" y="21"/>
                  </a:cubicBezTo>
                  <a:cubicBezTo>
                    <a:pt x="174" y="21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5" name="Google Shape;20355;p53"/>
            <p:cNvSpPr/>
            <p:nvPr/>
          </p:nvSpPr>
          <p:spPr>
            <a:xfrm>
              <a:off x="3959050" y="21885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12" y="0"/>
                  </a:moveTo>
                  <a:cubicBezTo>
                    <a:pt x="93" y="0"/>
                    <a:pt x="77" y="12"/>
                    <a:pt x="54" y="23"/>
                  </a:cubicBezTo>
                  <a:cubicBezTo>
                    <a:pt x="21" y="77"/>
                    <a:pt x="1" y="164"/>
                    <a:pt x="38" y="213"/>
                  </a:cubicBezTo>
                  <a:cubicBezTo>
                    <a:pt x="54" y="229"/>
                    <a:pt x="87" y="246"/>
                    <a:pt x="124" y="267"/>
                  </a:cubicBezTo>
                  <a:cubicBezTo>
                    <a:pt x="141" y="267"/>
                    <a:pt x="174" y="246"/>
                    <a:pt x="190" y="229"/>
                  </a:cubicBezTo>
                  <a:cubicBezTo>
                    <a:pt x="227" y="213"/>
                    <a:pt x="244" y="180"/>
                    <a:pt x="244" y="143"/>
                  </a:cubicBezTo>
                  <a:cubicBezTo>
                    <a:pt x="244" y="110"/>
                    <a:pt x="244" y="77"/>
                    <a:pt x="207" y="40"/>
                  </a:cubicBezTo>
                  <a:cubicBezTo>
                    <a:pt x="207" y="23"/>
                    <a:pt x="190" y="7"/>
                    <a:pt x="174" y="7"/>
                  </a:cubicBezTo>
                  <a:lnTo>
                    <a:pt x="141" y="7"/>
                  </a:lnTo>
                  <a:cubicBezTo>
                    <a:pt x="130" y="2"/>
                    <a:pt x="12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6" name="Google Shape;20356;p53"/>
            <p:cNvSpPr/>
            <p:nvPr/>
          </p:nvSpPr>
          <p:spPr>
            <a:xfrm>
              <a:off x="4077575" y="2212750"/>
              <a:ext cx="5700" cy="6700"/>
            </a:xfrm>
            <a:custGeom>
              <a:avLst/>
              <a:gdLst/>
              <a:ahLst/>
              <a:cxnLst/>
              <a:rect l="l" t="t" r="r" b="b"/>
              <a:pathLst>
                <a:path w="228" h="268" extrusionOk="0">
                  <a:moveTo>
                    <a:pt x="87" y="0"/>
                  </a:moveTo>
                  <a:cubicBezTo>
                    <a:pt x="71" y="21"/>
                    <a:pt x="38" y="38"/>
                    <a:pt x="22" y="54"/>
                  </a:cubicBezTo>
                  <a:cubicBezTo>
                    <a:pt x="1" y="87"/>
                    <a:pt x="1" y="124"/>
                    <a:pt x="1" y="157"/>
                  </a:cubicBezTo>
                  <a:cubicBezTo>
                    <a:pt x="1" y="190"/>
                    <a:pt x="22" y="227"/>
                    <a:pt x="38" y="244"/>
                  </a:cubicBezTo>
                  <a:cubicBezTo>
                    <a:pt x="61" y="255"/>
                    <a:pt x="85" y="267"/>
                    <a:pt x="104" y="267"/>
                  </a:cubicBezTo>
                  <a:cubicBezTo>
                    <a:pt x="111" y="267"/>
                    <a:pt x="119" y="265"/>
                    <a:pt x="125" y="260"/>
                  </a:cubicBezTo>
                  <a:cubicBezTo>
                    <a:pt x="191" y="260"/>
                    <a:pt x="228" y="190"/>
                    <a:pt x="228" y="124"/>
                  </a:cubicBezTo>
                  <a:cubicBezTo>
                    <a:pt x="207" y="87"/>
                    <a:pt x="191" y="54"/>
                    <a:pt x="174" y="38"/>
                  </a:cubicBezTo>
                  <a:cubicBezTo>
                    <a:pt x="174" y="21"/>
                    <a:pt x="158" y="21"/>
                    <a:pt x="158" y="21"/>
                  </a:cubicBezTo>
                  <a:cubicBezTo>
                    <a:pt x="125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7" name="Google Shape;20357;p53"/>
            <p:cNvSpPr/>
            <p:nvPr/>
          </p:nvSpPr>
          <p:spPr>
            <a:xfrm>
              <a:off x="4090475" y="22579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3" y="0"/>
                  </a:moveTo>
                  <a:cubicBezTo>
                    <a:pt x="70" y="0"/>
                    <a:pt x="54" y="33"/>
                    <a:pt x="37" y="50"/>
                  </a:cubicBezTo>
                  <a:cubicBezTo>
                    <a:pt x="21" y="87"/>
                    <a:pt x="0" y="120"/>
                    <a:pt x="21" y="153"/>
                  </a:cubicBezTo>
                  <a:cubicBezTo>
                    <a:pt x="21" y="190"/>
                    <a:pt x="37" y="223"/>
                    <a:pt x="54" y="239"/>
                  </a:cubicBezTo>
                  <a:cubicBezTo>
                    <a:pt x="87" y="256"/>
                    <a:pt x="103" y="256"/>
                    <a:pt x="140" y="256"/>
                  </a:cubicBezTo>
                  <a:cubicBezTo>
                    <a:pt x="206" y="256"/>
                    <a:pt x="244" y="190"/>
                    <a:pt x="227" y="120"/>
                  </a:cubicBezTo>
                  <a:cubicBezTo>
                    <a:pt x="227" y="87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8" name="Google Shape;20358;p53"/>
            <p:cNvSpPr/>
            <p:nvPr/>
          </p:nvSpPr>
          <p:spPr>
            <a:xfrm>
              <a:off x="4092225" y="2211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3"/>
                    <a:pt x="103" y="8"/>
                  </a:cubicBezTo>
                  <a:cubicBezTo>
                    <a:pt x="54" y="8"/>
                    <a:pt x="0" y="78"/>
                    <a:pt x="17" y="144"/>
                  </a:cubicBezTo>
                  <a:cubicBezTo>
                    <a:pt x="17" y="198"/>
                    <a:pt x="33" y="214"/>
                    <a:pt x="70" y="247"/>
                  </a:cubicBezTo>
                  <a:cubicBezTo>
                    <a:pt x="87" y="247"/>
                    <a:pt x="120" y="264"/>
                    <a:pt x="136" y="264"/>
                  </a:cubicBezTo>
                  <a:cubicBezTo>
                    <a:pt x="174" y="247"/>
                    <a:pt x="206" y="231"/>
                    <a:pt x="223" y="214"/>
                  </a:cubicBezTo>
                  <a:cubicBezTo>
                    <a:pt x="239" y="181"/>
                    <a:pt x="239" y="144"/>
                    <a:pt x="239" y="111"/>
                  </a:cubicBezTo>
                  <a:cubicBezTo>
                    <a:pt x="223" y="78"/>
                    <a:pt x="223" y="41"/>
                    <a:pt x="190" y="25"/>
                  </a:cubicBezTo>
                  <a:lnTo>
                    <a:pt x="174" y="8"/>
                  </a:lnTo>
                  <a:lnTo>
                    <a:pt x="157" y="8"/>
                  </a:ln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9" name="Google Shape;20359;p53"/>
            <p:cNvSpPr/>
            <p:nvPr/>
          </p:nvSpPr>
          <p:spPr>
            <a:xfrm>
              <a:off x="4084900" y="22279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1" y="153"/>
                    <a:pt x="38" y="219"/>
                    <a:pt x="87" y="256"/>
                  </a:cubicBezTo>
                  <a:lnTo>
                    <a:pt x="141" y="256"/>
                  </a:lnTo>
                  <a:cubicBezTo>
                    <a:pt x="174" y="256"/>
                    <a:pt x="207" y="219"/>
                    <a:pt x="223" y="186"/>
                  </a:cubicBezTo>
                  <a:cubicBezTo>
                    <a:pt x="244" y="137"/>
                    <a:pt x="244" y="83"/>
                    <a:pt x="207" y="50"/>
                  </a:cubicBezTo>
                  <a:cubicBezTo>
                    <a:pt x="190" y="34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0" name="Google Shape;20360;p53"/>
            <p:cNvSpPr/>
            <p:nvPr/>
          </p:nvSpPr>
          <p:spPr>
            <a:xfrm>
              <a:off x="4072950" y="22317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50" y="17"/>
                    <a:pt x="0" y="87"/>
                    <a:pt x="17" y="153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73" y="251"/>
                    <a:pt x="90" y="263"/>
                    <a:pt x="110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169" y="256"/>
                    <a:pt x="186" y="239"/>
                    <a:pt x="207" y="206"/>
                  </a:cubicBezTo>
                  <a:cubicBezTo>
                    <a:pt x="223" y="190"/>
                    <a:pt x="239" y="153"/>
                    <a:pt x="239" y="120"/>
                  </a:cubicBezTo>
                  <a:cubicBezTo>
                    <a:pt x="223" y="87"/>
                    <a:pt x="207" y="50"/>
                    <a:pt x="186" y="33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1" name="Google Shape;20361;p53"/>
            <p:cNvSpPr/>
            <p:nvPr/>
          </p:nvSpPr>
          <p:spPr>
            <a:xfrm>
              <a:off x="4096150" y="224242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0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1"/>
                    <a:pt x="17" y="207"/>
                    <a:pt x="49" y="240"/>
                  </a:cubicBezTo>
                  <a:cubicBezTo>
                    <a:pt x="66" y="257"/>
                    <a:pt x="103" y="257"/>
                    <a:pt x="136" y="257"/>
                  </a:cubicBezTo>
                  <a:cubicBezTo>
                    <a:pt x="186" y="240"/>
                    <a:pt x="223" y="174"/>
                    <a:pt x="223" y="104"/>
                  </a:cubicBezTo>
                  <a:cubicBezTo>
                    <a:pt x="223" y="71"/>
                    <a:pt x="186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2" name="Google Shape;20362;p53"/>
            <p:cNvSpPr/>
            <p:nvPr/>
          </p:nvSpPr>
          <p:spPr>
            <a:xfrm>
              <a:off x="4081500" y="2195650"/>
              <a:ext cx="6425" cy="6775"/>
            </a:xfrm>
            <a:custGeom>
              <a:avLst/>
              <a:gdLst/>
              <a:ahLst/>
              <a:cxnLst/>
              <a:rect l="l" t="t" r="r" b="b"/>
              <a:pathLst>
                <a:path w="257" h="271" extrusionOk="0">
                  <a:moveTo>
                    <a:pt x="137" y="0"/>
                  </a:moveTo>
                  <a:cubicBezTo>
                    <a:pt x="120" y="0"/>
                    <a:pt x="87" y="17"/>
                    <a:pt x="71" y="33"/>
                  </a:cubicBezTo>
                  <a:cubicBezTo>
                    <a:pt x="17" y="87"/>
                    <a:pt x="1" y="153"/>
                    <a:pt x="50" y="223"/>
                  </a:cubicBezTo>
                  <a:cubicBezTo>
                    <a:pt x="72" y="252"/>
                    <a:pt x="104" y="271"/>
                    <a:pt x="137" y="271"/>
                  </a:cubicBezTo>
                  <a:cubicBezTo>
                    <a:pt x="160" y="271"/>
                    <a:pt x="185" y="261"/>
                    <a:pt x="207" y="239"/>
                  </a:cubicBezTo>
                  <a:cubicBezTo>
                    <a:pt x="256" y="190"/>
                    <a:pt x="256" y="103"/>
                    <a:pt x="223" y="50"/>
                  </a:cubicBezTo>
                  <a:cubicBezTo>
                    <a:pt x="207" y="33"/>
                    <a:pt x="190" y="17"/>
                    <a:pt x="174" y="17"/>
                  </a:cubicBezTo>
                  <a:cubicBezTo>
                    <a:pt x="174" y="17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63" name="Google Shape;20363;p53"/>
          <p:cNvSpPr/>
          <p:nvPr/>
        </p:nvSpPr>
        <p:spPr>
          <a:xfrm rot="10284816">
            <a:off x="7432085" y="-1126321"/>
            <a:ext cx="2752853" cy="2418573"/>
          </a:xfrm>
          <a:custGeom>
            <a:avLst/>
            <a:gdLst/>
            <a:ahLst/>
            <a:cxnLst/>
            <a:rect l="l" t="t" r="r" b="b"/>
            <a:pathLst>
              <a:path w="2079" h="1827" extrusionOk="0">
                <a:moveTo>
                  <a:pt x="1037" y="0"/>
                </a:moveTo>
                <a:cubicBezTo>
                  <a:pt x="780" y="0"/>
                  <a:pt x="535" y="110"/>
                  <a:pt x="326" y="298"/>
                </a:cubicBezTo>
                <a:cubicBezTo>
                  <a:pt x="174" y="434"/>
                  <a:pt x="0" y="590"/>
                  <a:pt x="0" y="797"/>
                </a:cubicBezTo>
                <a:cubicBezTo>
                  <a:pt x="0" y="1003"/>
                  <a:pt x="136" y="1188"/>
                  <a:pt x="277" y="1328"/>
                </a:cubicBezTo>
                <a:cubicBezTo>
                  <a:pt x="525" y="1587"/>
                  <a:pt x="915" y="1827"/>
                  <a:pt x="1262" y="1827"/>
                </a:cubicBezTo>
                <a:cubicBezTo>
                  <a:pt x="1491" y="1827"/>
                  <a:pt x="1701" y="1722"/>
                  <a:pt x="1839" y="1448"/>
                </a:cubicBezTo>
                <a:cubicBezTo>
                  <a:pt x="2078" y="966"/>
                  <a:pt x="1975" y="364"/>
                  <a:pt x="1476" y="108"/>
                </a:cubicBezTo>
                <a:cubicBezTo>
                  <a:pt x="1329" y="34"/>
                  <a:pt x="1181" y="0"/>
                  <a:pt x="10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64" name="Google Shape;20364;p53"/>
          <p:cNvSpPr/>
          <p:nvPr/>
        </p:nvSpPr>
        <p:spPr>
          <a:xfrm flipH="1">
            <a:off x="1663975" y="74025"/>
            <a:ext cx="343650" cy="28117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65" name="Google Shape;20365;p53"/>
          <p:cNvSpPr/>
          <p:nvPr/>
        </p:nvSpPr>
        <p:spPr>
          <a:xfrm flipH="1">
            <a:off x="431119" y="1075526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6">
    <p:spTree>
      <p:nvGrpSpPr>
        <p:cNvPr id="1" name="Shape 20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7" name="Google Shape;20367;p54"/>
          <p:cNvSpPr/>
          <p:nvPr/>
        </p:nvSpPr>
        <p:spPr>
          <a:xfrm rot="5400000">
            <a:off x="-2161345" y="2008941"/>
            <a:ext cx="5369585" cy="1199303"/>
          </a:xfrm>
          <a:custGeom>
            <a:avLst/>
            <a:gdLst/>
            <a:ahLst/>
            <a:cxnLst/>
            <a:rect l="l" t="t" r="r" b="b"/>
            <a:pathLst>
              <a:path w="17647" h="6391" extrusionOk="0">
                <a:moveTo>
                  <a:pt x="1" y="0"/>
                </a:moveTo>
                <a:lnTo>
                  <a:pt x="1" y="6391"/>
                </a:lnTo>
                <a:lnTo>
                  <a:pt x="17647" y="6391"/>
                </a:lnTo>
                <a:lnTo>
                  <a:pt x="17647" y="1736"/>
                </a:lnTo>
                <a:cubicBezTo>
                  <a:pt x="17647" y="1630"/>
                  <a:pt x="17502" y="1590"/>
                  <a:pt x="17283" y="1590"/>
                </a:cubicBezTo>
                <a:cubicBezTo>
                  <a:pt x="16649" y="1590"/>
                  <a:pt x="15392" y="1927"/>
                  <a:pt x="15239" y="1979"/>
                </a:cubicBezTo>
                <a:cubicBezTo>
                  <a:pt x="14192" y="2408"/>
                  <a:pt x="13367" y="3093"/>
                  <a:pt x="12473" y="3678"/>
                </a:cubicBezTo>
                <a:cubicBezTo>
                  <a:pt x="11402" y="4369"/>
                  <a:pt x="10189" y="4829"/>
                  <a:pt x="8848" y="4829"/>
                </a:cubicBezTo>
                <a:cubicBezTo>
                  <a:pt x="8557" y="4829"/>
                  <a:pt x="8261" y="4808"/>
                  <a:pt x="7958" y="4762"/>
                </a:cubicBezTo>
                <a:cubicBezTo>
                  <a:pt x="6515" y="4556"/>
                  <a:pt x="5414" y="3798"/>
                  <a:pt x="4433" y="2973"/>
                </a:cubicBezTo>
                <a:cubicBezTo>
                  <a:pt x="3266" y="2012"/>
                  <a:pt x="2203" y="965"/>
                  <a:pt x="743" y="277"/>
                </a:cubicBezTo>
                <a:cubicBezTo>
                  <a:pt x="673" y="244"/>
                  <a:pt x="22" y="54"/>
                  <a:pt x="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68" name="Google Shape;20368;p54"/>
          <p:cNvSpPr/>
          <p:nvPr/>
        </p:nvSpPr>
        <p:spPr>
          <a:xfrm rot="-7617907" flipH="1">
            <a:off x="7250634" y="3261999"/>
            <a:ext cx="2637619" cy="2894050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369" name="Google Shape;20369;p54"/>
          <p:cNvGrpSpPr/>
          <p:nvPr/>
        </p:nvGrpSpPr>
        <p:grpSpPr>
          <a:xfrm rot="10800000">
            <a:off x="7366061" y="11"/>
            <a:ext cx="1777950" cy="1118873"/>
            <a:chOff x="4560800" y="2780575"/>
            <a:chExt cx="421775" cy="265425"/>
          </a:xfrm>
        </p:grpSpPr>
        <p:sp>
          <p:nvSpPr>
            <p:cNvPr id="20370" name="Google Shape;20370;p54"/>
            <p:cNvSpPr/>
            <p:nvPr/>
          </p:nvSpPr>
          <p:spPr>
            <a:xfrm>
              <a:off x="4696950" y="281757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7" y="0"/>
                  </a:moveTo>
                  <a:cubicBezTo>
                    <a:pt x="87" y="0"/>
                    <a:pt x="45" y="32"/>
                    <a:pt x="33" y="83"/>
                  </a:cubicBezTo>
                  <a:cubicBezTo>
                    <a:pt x="0" y="153"/>
                    <a:pt x="33" y="236"/>
                    <a:pt x="87" y="256"/>
                  </a:cubicBezTo>
                  <a:cubicBezTo>
                    <a:pt x="103" y="256"/>
                    <a:pt x="120" y="273"/>
                    <a:pt x="136" y="273"/>
                  </a:cubicBezTo>
                  <a:cubicBezTo>
                    <a:pt x="169" y="256"/>
                    <a:pt x="223" y="236"/>
                    <a:pt x="240" y="186"/>
                  </a:cubicBezTo>
                  <a:cubicBezTo>
                    <a:pt x="240" y="133"/>
                    <a:pt x="240" y="83"/>
                    <a:pt x="207" y="50"/>
                  </a:cubicBezTo>
                  <a:cubicBezTo>
                    <a:pt x="207" y="30"/>
                    <a:pt x="190" y="13"/>
                    <a:pt x="169" y="13"/>
                  </a:cubicBezTo>
                  <a:cubicBezTo>
                    <a:pt x="156" y="4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1" name="Google Shape;20371;p54"/>
            <p:cNvSpPr/>
            <p:nvPr/>
          </p:nvSpPr>
          <p:spPr>
            <a:xfrm>
              <a:off x="4693950" y="2831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3" y="1"/>
                  </a:moveTo>
                  <a:cubicBezTo>
                    <a:pt x="79" y="1"/>
                    <a:pt x="31" y="33"/>
                    <a:pt x="17" y="72"/>
                  </a:cubicBezTo>
                  <a:cubicBezTo>
                    <a:pt x="17" y="110"/>
                    <a:pt x="1" y="126"/>
                    <a:pt x="17" y="143"/>
                  </a:cubicBezTo>
                  <a:cubicBezTo>
                    <a:pt x="17" y="192"/>
                    <a:pt x="34" y="229"/>
                    <a:pt x="83" y="246"/>
                  </a:cubicBezTo>
                  <a:cubicBezTo>
                    <a:pt x="99" y="252"/>
                    <a:pt x="113" y="256"/>
                    <a:pt x="128" y="256"/>
                  </a:cubicBezTo>
                  <a:cubicBezTo>
                    <a:pt x="148" y="256"/>
                    <a:pt x="167" y="248"/>
                    <a:pt x="186" y="229"/>
                  </a:cubicBezTo>
                  <a:cubicBezTo>
                    <a:pt x="207" y="213"/>
                    <a:pt x="223" y="192"/>
                    <a:pt x="223" y="176"/>
                  </a:cubicBezTo>
                  <a:cubicBezTo>
                    <a:pt x="240" y="110"/>
                    <a:pt x="223" y="39"/>
                    <a:pt x="153" y="6"/>
                  </a:cubicBezTo>
                  <a:cubicBezTo>
                    <a:pt x="144" y="2"/>
                    <a:pt x="133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2" name="Google Shape;20372;p54"/>
            <p:cNvSpPr/>
            <p:nvPr/>
          </p:nvSpPr>
          <p:spPr>
            <a:xfrm>
              <a:off x="4704675" y="287622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3" y="1"/>
                  </a:moveTo>
                  <a:cubicBezTo>
                    <a:pt x="98" y="1"/>
                    <a:pt x="47" y="33"/>
                    <a:pt x="34" y="91"/>
                  </a:cubicBezTo>
                  <a:cubicBezTo>
                    <a:pt x="1" y="141"/>
                    <a:pt x="34" y="227"/>
                    <a:pt x="87" y="244"/>
                  </a:cubicBezTo>
                  <a:cubicBezTo>
                    <a:pt x="105" y="254"/>
                    <a:pt x="122" y="259"/>
                    <a:pt x="138" y="259"/>
                  </a:cubicBezTo>
                  <a:cubicBezTo>
                    <a:pt x="181" y="259"/>
                    <a:pt x="216" y="226"/>
                    <a:pt x="240" y="178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61" y="2"/>
                    <a:pt x="152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3" name="Google Shape;20373;p54"/>
            <p:cNvSpPr/>
            <p:nvPr/>
          </p:nvSpPr>
          <p:spPr>
            <a:xfrm>
              <a:off x="4701700" y="28466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0"/>
                  </a:moveTo>
                  <a:cubicBezTo>
                    <a:pt x="103" y="0"/>
                    <a:pt x="66" y="0"/>
                    <a:pt x="50" y="3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44"/>
                    <a:pt x="66" y="260"/>
                    <a:pt x="103" y="260"/>
                  </a:cubicBezTo>
                  <a:cubicBezTo>
                    <a:pt x="136" y="260"/>
                    <a:pt x="153" y="260"/>
                    <a:pt x="186" y="227"/>
                  </a:cubicBezTo>
                  <a:cubicBezTo>
                    <a:pt x="206" y="206"/>
                    <a:pt x="223" y="173"/>
                    <a:pt x="223" y="140"/>
                  </a:cubicBezTo>
                  <a:cubicBezTo>
                    <a:pt x="223" y="103"/>
                    <a:pt x="223" y="70"/>
                    <a:pt x="206" y="54"/>
                  </a:cubicBezTo>
                  <a:cubicBezTo>
                    <a:pt x="186" y="37"/>
                    <a:pt x="169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4" name="Google Shape;20374;p54"/>
            <p:cNvSpPr/>
            <p:nvPr/>
          </p:nvSpPr>
          <p:spPr>
            <a:xfrm>
              <a:off x="4713650" y="2814475"/>
              <a:ext cx="5575" cy="6650"/>
            </a:xfrm>
            <a:custGeom>
              <a:avLst/>
              <a:gdLst/>
              <a:ahLst/>
              <a:cxnLst/>
              <a:rect l="l" t="t" r="r" b="b"/>
              <a:pathLst>
                <a:path w="223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4"/>
                  </a:cubicBezTo>
                  <a:cubicBezTo>
                    <a:pt x="17" y="191"/>
                    <a:pt x="37" y="224"/>
                    <a:pt x="54" y="240"/>
                  </a:cubicBezTo>
                  <a:cubicBezTo>
                    <a:pt x="77" y="252"/>
                    <a:pt x="92" y="265"/>
                    <a:pt x="112" y="265"/>
                  </a:cubicBezTo>
                  <a:cubicBezTo>
                    <a:pt x="120" y="265"/>
                    <a:pt x="129" y="263"/>
                    <a:pt x="140" y="257"/>
                  </a:cubicBezTo>
                  <a:cubicBezTo>
                    <a:pt x="190" y="257"/>
                    <a:pt x="223" y="224"/>
                    <a:pt x="223" y="174"/>
                  </a:cubicBezTo>
                  <a:cubicBezTo>
                    <a:pt x="206" y="121"/>
                    <a:pt x="173" y="71"/>
                    <a:pt x="157" y="17"/>
                  </a:cubicBezTo>
                  <a:cubicBezTo>
                    <a:pt x="14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5" name="Google Shape;20375;p54"/>
            <p:cNvSpPr/>
            <p:nvPr/>
          </p:nvSpPr>
          <p:spPr>
            <a:xfrm>
              <a:off x="4702925" y="28001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1" y="0"/>
                  </a:moveTo>
                  <a:cubicBezTo>
                    <a:pt x="83" y="0"/>
                    <a:pt x="31" y="35"/>
                    <a:pt x="17" y="91"/>
                  </a:cubicBezTo>
                  <a:cubicBezTo>
                    <a:pt x="1" y="144"/>
                    <a:pt x="17" y="231"/>
                    <a:pt x="87" y="247"/>
                  </a:cubicBezTo>
                  <a:cubicBezTo>
                    <a:pt x="87" y="264"/>
                    <a:pt x="120" y="264"/>
                    <a:pt x="120" y="264"/>
                  </a:cubicBezTo>
                  <a:cubicBezTo>
                    <a:pt x="174" y="247"/>
                    <a:pt x="207" y="231"/>
                    <a:pt x="223" y="177"/>
                  </a:cubicBezTo>
                  <a:cubicBezTo>
                    <a:pt x="240" y="128"/>
                    <a:pt x="223" y="74"/>
                    <a:pt x="207" y="41"/>
                  </a:cubicBezTo>
                  <a:cubicBezTo>
                    <a:pt x="190" y="25"/>
                    <a:pt x="174" y="25"/>
                    <a:pt x="157" y="4"/>
                  </a:cubicBezTo>
                  <a:cubicBezTo>
                    <a:pt x="149" y="1"/>
                    <a:pt x="140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6" name="Google Shape;20376;p54"/>
            <p:cNvSpPr/>
            <p:nvPr/>
          </p:nvSpPr>
          <p:spPr>
            <a:xfrm>
              <a:off x="4712400" y="2890975"/>
              <a:ext cx="3025" cy="5575"/>
            </a:xfrm>
            <a:custGeom>
              <a:avLst/>
              <a:gdLst/>
              <a:ahLst/>
              <a:cxnLst/>
              <a:rect l="l" t="t" r="r" b="b"/>
              <a:pathLst>
                <a:path w="121" h="223" extrusionOk="0">
                  <a:moveTo>
                    <a:pt x="104" y="0"/>
                  </a:moveTo>
                  <a:cubicBezTo>
                    <a:pt x="50" y="17"/>
                    <a:pt x="1" y="83"/>
                    <a:pt x="17" y="153"/>
                  </a:cubicBezTo>
                  <a:cubicBezTo>
                    <a:pt x="17" y="186"/>
                    <a:pt x="34" y="206"/>
                    <a:pt x="34" y="223"/>
                  </a:cubicBezTo>
                  <a:cubicBezTo>
                    <a:pt x="67" y="153"/>
                    <a:pt x="104" y="83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7" name="Google Shape;20377;p54"/>
            <p:cNvSpPr/>
            <p:nvPr/>
          </p:nvSpPr>
          <p:spPr>
            <a:xfrm>
              <a:off x="4686650" y="2848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6" y="1"/>
                  </a:moveTo>
                  <a:cubicBezTo>
                    <a:pt x="85" y="1"/>
                    <a:pt x="41" y="32"/>
                    <a:pt x="17" y="83"/>
                  </a:cubicBezTo>
                  <a:cubicBezTo>
                    <a:pt x="0" y="154"/>
                    <a:pt x="33" y="220"/>
                    <a:pt x="87" y="257"/>
                  </a:cubicBezTo>
                  <a:lnTo>
                    <a:pt x="136" y="257"/>
                  </a:lnTo>
                  <a:cubicBezTo>
                    <a:pt x="169" y="257"/>
                    <a:pt x="223" y="220"/>
                    <a:pt x="223" y="170"/>
                  </a:cubicBezTo>
                  <a:cubicBezTo>
                    <a:pt x="239" y="137"/>
                    <a:pt x="239" y="83"/>
                    <a:pt x="206" y="50"/>
                  </a:cubicBezTo>
                  <a:cubicBezTo>
                    <a:pt x="206" y="34"/>
                    <a:pt x="190" y="13"/>
                    <a:pt x="169" y="13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8" name="Google Shape;20378;p54"/>
            <p:cNvSpPr/>
            <p:nvPr/>
          </p:nvSpPr>
          <p:spPr>
            <a:xfrm>
              <a:off x="4690875" y="2804175"/>
              <a:ext cx="5675" cy="6425"/>
            </a:xfrm>
            <a:custGeom>
              <a:avLst/>
              <a:gdLst/>
              <a:ahLst/>
              <a:cxnLst/>
              <a:rect l="l" t="t" r="r" b="b"/>
              <a:pathLst>
                <a:path w="227" h="257" extrusionOk="0">
                  <a:moveTo>
                    <a:pt x="103" y="1"/>
                  </a:moveTo>
                  <a:cubicBezTo>
                    <a:pt x="37" y="1"/>
                    <a:pt x="0" y="71"/>
                    <a:pt x="0" y="137"/>
                  </a:cubicBezTo>
                  <a:cubicBezTo>
                    <a:pt x="21" y="174"/>
                    <a:pt x="37" y="207"/>
                    <a:pt x="54" y="223"/>
                  </a:cubicBezTo>
                  <a:cubicBezTo>
                    <a:pt x="70" y="256"/>
                    <a:pt x="103" y="256"/>
                    <a:pt x="140" y="256"/>
                  </a:cubicBezTo>
                  <a:cubicBezTo>
                    <a:pt x="157" y="240"/>
                    <a:pt x="190" y="223"/>
                    <a:pt x="206" y="207"/>
                  </a:cubicBezTo>
                  <a:cubicBezTo>
                    <a:pt x="227" y="174"/>
                    <a:pt x="227" y="137"/>
                    <a:pt x="227" y="104"/>
                  </a:cubicBezTo>
                  <a:cubicBezTo>
                    <a:pt x="227" y="71"/>
                    <a:pt x="206" y="34"/>
                    <a:pt x="190" y="17"/>
                  </a:cubicBezTo>
                  <a:cubicBezTo>
                    <a:pt x="173" y="17"/>
                    <a:pt x="17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9" name="Google Shape;20379;p54"/>
            <p:cNvSpPr/>
            <p:nvPr/>
          </p:nvSpPr>
          <p:spPr>
            <a:xfrm>
              <a:off x="4669850" y="2899425"/>
              <a:ext cx="6500" cy="6500"/>
            </a:xfrm>
            <a:custGeom>
              <a:avLst/>
              <a:gdLst/>
              <a:ahLst/>
              <a:cxnLst/>
              <a:rect l="l" t="t" r="r" b="b"/>
              <a:pathLst>
                <a:path w="260" h="260" extrusionOk="0">
                  <a:moveTo>
                    <a:pt x="145" y="0"/>
                  </a:moveTo>
                  <a:cubicBezTo>
                    <a:pt x="99" y="0"/>
                    <a:pt x="51" y="33"/>
                    <a:pt x="37" y="91"/>
                  </a:cubicBezTo>
                  <a:cubicBezTo>
                    <a:pt x="0" y="157"/>
                    <a:pt x="37" y="227"/>
                    <a:pt x="87" y="243"/>
                  </a:cubicBezTo>
                  <a:cubicBezTo>
                    <a:pt x="103" y="260"/>
                    <a:pt x="120" y="260"/>
                    <a:pt x="140" y="260"/>
                  </a:cubicBezTo>
                  <a:cubicBezTo>
                    <a:pt x="190" y="260"/>
                    <a:pt x="223" y="227"/>
                    <a:pt x="243" y="178"/>
                  </a:cubicBezTo>
                  <a:cubicBezTo>
                    <a:pt x="260" y="124"/>
                    <a:pt x="243" y="74"/>
                    <a:pt x="206" y="37"/>
                  </a:cubicBezTo>
                  <a:lnTo>
                    <a:pt x="173" y="4"/>
                  </a:lnTo>
                  <a:cubicBezTo>
                    <a:pt x="164" y="2"/>
                    <a:pt x="155" y="0"/>
                    <a:pt x="1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0" name="Google Shape;20380;p54"/>
            <p:cNvSpPr/>
            <p:nvPr/>
          </p:nvSpPr>
          <p:spPr>
            <a:xfrm>
              <a:off x="4681075" y="2913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0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33" y="10"/>
                    <a:pt x="0" y="76"/>
                    <a:pt x="17" y="146"/>
                  </a:cubicBezTo>
                  <a:cubicBezTo>
                    <a:pt x="17" y="179"/>
                    <a:pt x="33" y="216"/>
                    <a:pt x="50" y="232"/>
                  </a:cubicBezTo>
                  <a:cubicBezTo>
                    <a:pt x="66" y="249"/>
                    <a:pt x="104" y="265"/>
                    <a:pt x="137" y="265"/>
                  </a:cubicBezTo>
                  <a:cubicBezTo>
                    <a:pt x="186" y="249"/>
                    <a:pt x="240" y="179"/>
                    <a:pt x="223" y="113"/>
                  </a:cubicBezTo>
                  <a:cubicBezTo>
                    <a:pt x="223" y="59"/>
                    <a:pt x="186" y="26"/>
                    <a:pt x="153" y="10"/>
                  </a:cubicBezTo>
                  <a:cubicBezTo>
                    <a:pt x="142" y="10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1" name="Google Shape;20381;p54"/>
            <p:cNvSpPr/>
            <p:nvPr/>
          </p:nvSpPr>
          <p:spPr>
            <a:xfrm>
              <a:off x="4681475" y="29429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04" y="0"/>
                  </a:moveTo>
                  <a:cubicBezTo>
                    <a:pt x="67" y="17"/>
                    <a:pt x="50" y="17"/>
                    <a:pt x="34" y="33"/>
                  </a:cubicBezTo>
                  <a:cubicBezTo>
                    <a:pt x="17" y="66"/>
                    <a:pt x="1" y="120"/>
                    <a:pt x="1" y="153"/>
                  </a:cubicBezTo>
                  <a:cubicBezTo>
                    <a:pt x="17" y="190"/>
                    <a:pt x="34" y="223"/>
                    <a:pt x="50" y="239"/>
                  </a:cubicBezTo>
                  <a:cubicBezTo>
                    <a:pt x="62" y="251"/>
                    <a:pt x="84" y="263"/>
                    <a:pt x="108" y="263"/>
                  </a:cubicBezTo>
                  <a:cubicBezTo>
                    <a:pt x="117" y="263"/>
                    <a:pt x="127" y="261"/>
                    <a:pt x="137" y="256"/>
                  </a:cubicBezTo>
                  <a:cubicBezTo>
                    <a:pt x="191" y="256"/>
                    <a:pt x="224" y="190"/>
                    <a:pt x="224" y="120"/>
                  </a:cubicBezTo>
                  <a:cubicBezTo>
                    <a:pt x="224" y="66"/>
                    <a:pt x="191" y="33"/>
                    <a:pt x="154" y="17"/>
                  </a:cubicBezTo>
                  <a:cubicBezTo>
                    <a:pt x="137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2" name="Google Shape;20382;p54"/>
            <p:cNvSpPr/>
            <p:nvPr/>
          </p:nvSpPr>
          <p:spPr>
            <a:xfrm>
              <a:off x="4666850" y="28672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1"/>
                  </a:moveTo>
                  <a:cubicBezTo>
                    <a:pt x="104" y="1"/>
                    <a:pt x="71" y="1"/>
                    <a:pt x="54" y="38"/>
                  </a:cubicBezTo>
                  <a:cubicBezTo>
                    <a:pt x="1" y="71"/>
                    <a:pt x="1" y="158"/>
                    <a:pt x="33" y="207"/>
                  </a:cubicBezTo>
                  <a:cubicBezTo>
                    <a:pt x="54" y="245"/>
                    <a:pt x="82" y="263"/>
                    <a:pt x="113" y="263"/>
                  </a:cubicBezTo>
                  <a:cubicBezTo>
                    <a:pt x="139" y="263"/>
                    <a:pt x="166" y="250"/>
                    <a:pt x="190" y="228"/>
                  </a:cubicBezTo>
                  <a:cubicBezTo>
                    <a:pt x="240" y="191"/>
                    <a:pt x="240" y="104"/>
                    <a:pt x="207" y="54"/>
                  </a:cubicBezTo>
                  <a:cubicBezTo>
                    <a:pt x="190" y="38"/>
                    <a:pt x="174" y="21"/>
                    <a:pt x="157" y="21"/>
                  </a:cubicBezTo>
                  <a:cubicBezTo>
                    <a:pt x="157" y="1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3" name="Google Shape;20383;p54"/>
            <p:cNvSpPr/>
            <p:nvPr/>
          </p:nvSpPr>
          <p:spPr>
            <a:xfrm>
              <a:off x="4664275" y="29170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7" y="0"/>
                  </a:moveTo>
                  <a:cubicBezTo>
                    <a:pt x="81" y="0"/>
                    <a:pt x="45" y="22"/>
                    <a:pt x="17" y="72"/>
                  </a:cubicBezTo>
                  <a:cubicBezTo>
                    <a:pt x="0" y="142"/>
                    <a:pt x="33" y="229"/>
                    <a:pt x="87" y="245"/>
                  </a:cubicBezTo>
                  <a:cubicBezTo>
                    <a:pt x="104" y="262"/>
                    <a:pt x="120" y="262"/>
                    <a:pt x="136" y="262"/>
                  </a:cubicBezTo>
                  <a:cubicBezTo>
                    <a:pt x="174" y="245"/>
                    <a:pt x="207" y="229"/>
                    <a:pt x="223" y="175"/>
                  </a:cubicBezTo>
                  <a:cubicBezTo>
                    <a:pt x="240" y="126"/>
                    <a:pt x="240" y="72"/>
                    <a:pt x="207" y="39"/>
                  </a:cubicBezTo>
                  <a:cubicBezTo>
                    <a:pt x="190" y="23"/>
                    <a:pt x="190" y="6"/>
                    <a:pt x="174" y="6"/>
                  </a:cubicBezTo>
                  <a:cubicBezTo>
                    <a:pt x="157" y="2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4" name="Google Shape;20384;p54"/>
            <p:cNvSpPr/>
            <p:nvPr/>
          </p:nvSpPr>
          <p:spPr>
            <a:xfrm>
              <a:off x="4675925" y="292962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3" y="0"/>
                  </a:moveTo>
                  <a:cubicBezTo>
                    <a:pt x="66" y="0"/>
                    <a:pt x="33" y="17"/>
                    <a:pt x="17" y="50"/>
                  </a:cubicBezTo>
                  <a:cubicBezTo>
                    <a:pt x="0" y="66"/>
                    <a:pt x="0" y="103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3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06" y="66"/>
                    <a:pt x="206" y="33"/>
                    <a:pt x="169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5" name="Google Shape;20385;p54"/>
            <p:cNvSpPr/>
            <p:nvPr/>
          </p:nvSpPr>
          <p:spPr>
            <a:xfrm>
              <a:off x="4662525" y="288447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3" y="0"/>
                  </a:moveTo>
                  <a:cubicBezTo>
                    <a:pt x="70" y="0"/>
                    <a:pt x="37" y="17"/>
                    <a:pt x="21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21" y="207"/>
                    <a:pt x="54" y="240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90" y="240"/>
                    <a:pt x="227" y="174"/>
                    <a:pt x="227" y="103"/>
                  </a:cubicBezTo>
                  <a:cubicBezTo>
                    <a:pt x="227" y="70"/>
                    <a:pt x="206" y="54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6" name="Google Shape;20386;p54"/>
            <p:cNvSpPr/>
            <p:nvPr/>
          </p:nvSpPr>
          <p:spPr>
            <a:xfrm>
              <a:off x="4684475" y="28989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2" y="0"/>
                  </a:moveTo>
                  <a:cubicBezTo>
                    <a:pt x="84" y="0"/>
                    <a:pt x="60" y="12"/>
                    <a:pt x="34" y="23"/>
                  </a:cubicBezTo>
                  <a:cubicBezTo>
                    <a:pt x="17" y="40"/>
                    <a:pt x="1" y="73"/>
                    <a:pt x="1" y="110"/>
                  </a:cubicBezTo>
                  <a:cubicBezTo>
                    <a:pt x="1" y="143"/>
                    <a:pt x="1" y="176"/>
                    <a:pt x="17" y="213"/>
                  </a:cubicBezTo>
                  <a:cubicBezTo>
                    <a:pt x="50" y="229"/>
                    <a:pt x="71" y="246"/>
                    <a:pt x="104" y="262"/>
                  </a:cubicBezTo>
                  <a:cubicBezTo>
                    <a:pt x="137" y="262"/>
                    <a:pt x="153" y="246"/>
                    <a:pt x="190" y="229"/>
                  </a:cubicBezTo>
                  <a:cubicBezTo>
                    <a:pt x="223" y="176"/>
                    <a:pt x="240" y="110"/>
                    <a:pt x="207" y="40"/>
                  </a:cubicBezTo>
                  <a:cubicBezTo>
                    <a:pt x="190" y="23"/>
                    <a:pt x="174" y="7"/>
                    <a:pt x="153" y="7"/>
                  </a:cubicBezTo>
                  <a:lnTo>
                    <a:pt x="120" y="7"/>
                  </a:lnTo>
                  <a:cubicBezTo>
                    <a:pt x="115" y="2"/>
                    <a:pt x="109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7" name="Google Shape;20387;p54"/>
            <p:cNvSpPr/>
            <p:nvPr/>
          </p:nvSpPr>
          <p:spPr>
            <a:xfrm>
              <a:off x="4881550" y="29845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71" y="1"/>
                    <a:pt x="54" y="17"/>
                    <a:pt x="38" y="50"/>
                  </a:cubicBezTo>
                  <a:cubicBezTo>
                    <a:pt x="21" y="87"/>
                    <a:pt x="1" y="120"/>
                    <a:pt x="21" y="153"/>
                  </a:cubicBezTo>
                  <a:cubicBezTo>
                    <a:pt x="21" y="190"/>
                    <a:pt x="38" y="207"/>
                    <a:pt x="54" y="223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207" y="240"/>
                    <a:pt x="244" y="174"/>
                    <a:pt x="227" y="104"/>
                  </a:cubicBezTo>
                  <a:cubicBezTo>
                    <a:pt x="227" y="71"/>
                    <a:pt x="207" y="3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8" name="Google Shape;20388;p54"/>
            <p:cNvSpPr/>
            <p:nvPr/>
          </p:nvSpPr>
          <p:spPr>
            <a:xfrm>
              <a:off x="4673350" y="28067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66" y="1"/>
                    <a:pt x="33" y="17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17" y="207"/>
                    <a:pt x="50" y="240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40"/>
                    <a:pt x="239" y="174"/>
                    <a:pt x="223" y="104"/>
                  </a:cubicBezTo>
                  <a:cubicBezTo>
                    <a:pt x="223" y="71"/>
                    <a:pt x="206" y="50"/>
                    <a:pt x="169" y="17"/>
                  </a:cubicBezTo>
                  <a:cubicBezTo>
                    <a:pt x="169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9" name="Google Shape;20389;p54"/>
            <p:cNvSpPr/>
            <p:nvPr/>
          </p:nvSpPr>
          <p:spPr>
            <a:xfrm>
              <a:off x="4641500" y="295280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7" y="17"/>
                    <a:pt x="0" y="83"/>
                    <a:pt x="0" y="153"/>
                  </a:cubicBezTo>
                  <a:cubicBezTo>
                    <a:pt x="0" y="186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0" name="Google Shape;20390;p54"/>
            <p:cNvSpPr/>
            <p:nvPr/>
          </p:nvSpPr>
          <p:spPr>
            <a:xfrm>
              <a:off x="4628600" y="3029975"/>
              <a:ext cx="6125" cy="6725"/>
            </a:xfrm>
            <a:custGeom>
              <a:avLst/>
              <a:gdLst/>
              <a:ahLst/>
              <a:cxnLst/>
              <a:rect l="l" t="t" r="r" b="b"/>
              <a:pathLst>
                <a:path w="245" h="269" extrusionOk="0">
                  <a:moveTo>
                    <a:pt x="126" y="0"/>
                  </a:moveTo>
                  <a:cubicBezTo>
                    <a:pt x="80" y="0"/>
                    <a:pt x="31" y="35"/>
                    <a:pt x="1" y="89"/>
                  </a:cubicBezTo>
                  <a:lnTo>
                    <a:pt x="1" y="142"/>
                  </a:lnTo>
                  <a:cubicBezTo>
                    <a:pt x="1" y="192"/>
                    <a:pt x="38" y="229"/>
                    <a:pt x="71" y="262"/>
                  </a:cubicBezTo>
                  <a:cubicBezTo>
                    <a:pt x="84" y="266"/>
                    <a:pt x="97" y="268"/>
                    <a:pt x="108" y="268"/>
                  </a:cubicBezTo>
                  <a:cubicBezTo>
                    <a:pt x="140" y="268"/>
                    <a:pt x="166" y="253"/>
                    <a:pt x="191" y="229"/>
                  </a:cubicBezTo>
                  <a:cubicBezTo>
                    <a:pt x="207" y="212"/>
                    <a:pt x="207" y="192"/>
                    <a:pt x="224" y="175"/>
                  </a:cubicBezTo>
                  <a:cubicBezTo>
                    <a:pt x="244" y="109"/>
                    <a:pt x="207" y="39"/>
                    <a:pt x="158" y="6"/>
                  </a:cubicBezTo>
                  <a:cubicBezTo>
                    <a:pt x="148" y="2"/>
                    <a:pt x="137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1" name="Google Shape;20391;p54"/>
            <p:cNvSpPr/>
            <p:nvPr/>
          </p:nvSpPr>
          <p:spPr>
            <a:xfrm>
              <a:off x="4881150" y="29418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25" y="0"/>
                  </a:moveTo>
                  <a:cubicBezTo>
                    <a:pt x="75" y="0"/>
                    <a:pt x="32" y="22"/>
                    <a:pt x="17" y="76"/>
                  </a:cubicBezTo>
                  <a:cubicBezTo>
                    <a:pt x="0" y="146"/>
                    <a:pt x="37" y="233"/>
                    <a:pt x="87" y="249"/>
                  </a:cubicBezTo>
                  <a:cubicBezTo>
                    <a:pt x="101" y="258"/>
                    <a:pt x="116" y="262"/>
                    <a:pt x="131" y="262"/>
                  </a:cubicBezTo>
                  <a:cubicBezTo>
                    <a:pt x="172" y="262"/>
                    <a:pt x="211" y="231"/>
                    <a:pt x="223" y="179"/>
                  </a:cubicBezTo>
                  <a:cubicBezTo>
                    <a:pt x="243" y="109"/>
                    <a:pt x="223" y="43"/>
                    <a:pt x="173" y="6"/>
                  </a:cubicBezTo>
                  <a:cubicBezTo>
                    <a:pt x="157" y="2"/>
                    <a:pt x="141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2" name="Google Shape;20392;p54"/>
            <p:cNvSpPr/>
            <p:nvPr/>
          </p:nvSpPr>
          <p:spPr>
            <a:xfrm>
              <a:off x="4631600" y="30162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9" y="0"/>
                  </a:moveTo>
                  <a:cubicBezTo>
                    <a:pt x="83" y="0"/>
                    <a:pt x="35" y="33"/>
                    <a:pt x="21" y="91"/>
                  </a:cubicBezTo>
                  <a:cubicBezTo>
                    <a:pt x="0" y="145"/>
                    <a:pt x="21" y="227"/>
                    <a:pt x="87" y="248"/>
                  </a:cubicBezTo>
                  <a:cubicBezTo>
                    <a:pt x="104" y="264"/>
                    <a:pt x="124" y="264"/>
                    <a:pt x="141" y="264"/>
                  </a:cubicBezTo>
                  <a:cubicBezTo>
                    <a:pt x="174" y="264"/>
                    <a:pt x="207" y="227"/>
                    <a:pt x="227" y="178"/>
                  </a:cubicBezTo>
                  <a:cubicBezTo>
                    <a:pt x="244" y="124"/>
                    <a:pt x="227" y="75"/>
                    <a:pt x="207" y="42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3" name="Google Shape;20393;p54"/>
            <p:cNvSpPr/>
            <p:nvPr/>
          </p:nvSpPr>
          <p:spPr>
            <a:xfrm>
              <a:off x="4634175" y="29665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1" y="70"/>
                    <a:pt x="1" y="153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44" y="190"/>
                    <a:pt x="244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4" name="Google Shape;20394;p54"/>
            <p:cNvSpPr/>
            <p:nvPr/>
          </p:nvSpPr>
          <p:spPr>
            <a:xfrm>
              <a:off x="4637275" y="29985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9" y="1"/>
                  </a:moveTo>
                  <a:cubicBezTo>
                    <a:pt x="87" y="1"/>
                    <a:pt x="44" y="36"/>
                    <a:pt x="17" y="91"/>
                  </a:cubicBezTo>
                  <a:cubicBezTo>
                    <a:pt x="0" y="161"/>
                    <a:pt x="33" y="231"/>
                    <a:pt x="83" y="264"/>
                  </a:cubicBezTo>
                  <a:lnTo>
                    <a:pt x="136" y="264"/>
                  </a:lnTo>
                  <a:cubicBezTo>
                    <a:pt x="169" y="264"/>
                    <a:pt x="223" y="231"/>
                    <a:pt x="223" y="178"/>
                  </a:cubicBezTo>
                  <a:cubicBezTo>
                    <a:pt x="239" y="145"/>
                    <a:pt x="239" y="91"/>
                    <a:pt x="206" y="58"/>
                  </a:cubicBezTo>
                  <a:cubicBezTo>
                    <a:pt x="206" y="42"/>
                    <a:pt x="186" y="25"/>
                    <a:pt x="169" y="5"/>
                  </a:cubicBezTo>
                  <a:cubicBezTo>
                    <a:pt x="159" y="2"/>
                    <a:pt x="149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5" name="Google Shape;20395;p54"/>
            <p:cNvSpPr/>
            <p:nvPr/>
          </p:nvSpPr>
          <p:spPr>
            <a:xfrm>
              <a:off x="4696950" y="2861375"/>
              <a:ext cx="6425" cy="6750"/>
            </a:xfrm>
            <a:custGeom>
              <a:avLst/>
              <a:gdLst/>
              <a:ahLst/>
              <a:cxnLst/>
              <a:rect l="l" t="t" r="r" b="b"/>
              <a:pathLst>
                <a:path w="257" h="270" extrusionOk="0">
                  <a:moveTo>
                    <a:pt x="120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36"/>
                    <a:pt x="87" y="256"/>
                  </a:cubicBezTo>
                  <a:cubicBezTo>
                    <a:pt x="100" y="265"/>
                    <a:pt x="115" y="269"/>
                    <a:pt x="129" y="269"/>
                  </a:cubicBezTo>
                  <a:cubicBezTo>
                    <a:pt x="170" y="269"/>
                    <a:pt x="211" y="238"/>
                    <a:pt x="223" y="186"/>
                  </a:cubicBezTo>
                  <a:cubicBezTo>
                    <a:pt x="256" y="116"/>
                    <a:pt x="223" y="50"/>
                    <a:pt x="169" y="13"/>
                  </a:cubicBezTo>
                  <a:cubicBezTo>
                    <a:pt x="152" y="4"/>
                    <a:pt x="135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6" name="Google Shape;20396;p54"/>
            <p:cNvSpPr/>
            <p:nvPr/>
          </p:nvSpPr>
          <p:spPr>
            <a:xfrm>
              <a:off x="4690450" y="29265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41" y="1"/>
                  </a:moveTo>
                  <a:cubicBezTo>
                    <a:pt x="104" y="1"/>
                    <a:pt x="71" y="21"/>
                    <a:pt x="54" y="38"/>
                  </a:cubicBezTo>
                  <a:cubicBezTo>
                    <a:pt x="1" y="87"/>
                    <a:pt x="1" y="157"/>
                    <a:pt x="38" y="227"/>
                  </a:cubicBezTo>
                  <a:cubicBezTo>
                    <a:pt x="54" y="244"/>
                    <a:pt x="87" y="260"/>
                    <a:pt x="104" y="260"/>
                  </a:cubicBezTo>
                  <a:cubicBezTo>
                    <a:pt x="115" y="265"/>
                    <a:pt x="125" y="267"/>
                    <a:pt x="135" y="267"/>
                  </a:cubicBezTo>
                  <a:cubicBezTo>
                    <a:pt x="159" y="267"/>
                    <a:pt x="179" y="255"/>
                    <a:pt x="190" y="244"/>
                  </a:cubicBezTo>
                  <a:cubicBezTo>
                    <a:pt x="207" y="227"/>
                    <a:pt x="223" y="190"/>
                    <a:pt x="223" y="157"/>
                  </a:cubicBezTo>
                  <a:cubicBezTo>
                    <a:pt x="244" y="124"/>
                    <a:pt x="223" y="87"/>
                    <a:pt x="207" y="54"/>
                  </a:cubicBezTo>
                  <a:cubicBezTo>
                    <a:pt x="190" y="38"/>
                    <a:pt x="174" y="21"/>
                    <a:pt x="157" y="21"/>
                  </a:cubicBezTo>
                  <a:lnTo>
                    <a:pt x="1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7" name="Google Shape;20397;p54"/>
            <p:cNvSpPr/>
            <p:nvPr/>
          </p:nvSpPr>
          <p:spPr>
            <a:xfrm>
              <a:off x="4714050" y="284365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87" y="1"/>
                    <a:pt x="54" y="17"/>
                    <a:pt x="54" y="38"/>
                  </a:cubicBezTo>
                  <a:cubicBezTo>
                    <a:pt x="21" y="71"/>
                    <a:pt x="1" y="104"/>
                    <a:pt x="2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78" y="256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8" y="120"/>
                  </a:cubicBezTo>
                  <a:cubicBezTo>
                    <a:pt x="228" y="71"/>
                    <a:pt x="190" y="38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8" name="Google Shape;20398;p54"/>
            <p:cNvSpPr/>
            <p:nvPr/>
          </p:nvSpPr>
          <p:spPr>
            <a:xfrm>
              <a:off x="4712400" y="2860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1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19"/>
                    <a:pt x="87" y="252"/>
                  </a:cubicBezTo>
                  <a:cubicBezTo>
                    <a:pt x="96" y="255"/>
                    <a:pt x="106" y="257"/>
                    <a:pt x="115" y="257"/>
                  </a:cubicBezTo>
                  <a:cubicBezTo>
                    <a:pt x="160" y="257"/>
                    <a:pt x="210" y="227"/>
                    <a:pt x="223" y="186"/>
                  </a:cubicBezTo>
                  <a:cubicBezTo>
                    <a:pt x="240" y="116"/>
                    <a:pt x="223" y="30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9" name="Google Shape;20399;p54"/>
            <p:cNvSpPr/>
            <p:nvPr/>
          </p:nvSpPr>
          <p:spPr>
            <a:xfrm>
              <a:off x="4720150" y="2875500"/>
              <a:ext cx="425" cy="2100"/>
            </a:xfrm>
            <a:custGeom>
              <a:avLst/>
              <a:gdLst/>
              <a:ahLst/>
              <a:cxnLst/>
              <a:rect l="l" t="t" r="r" b="b"/>
              <a:pathLst>
                <a:path w="17" h="84" extrusionOk="0">
                  <a:moveTo>
                    <a:pt x="17" y="1"/>
                  </a:moveTo>
                  <a:cubicBezTo>
                    <a:pt x="0" y="34"/>
                    <a:pt x="0" y="50"/>
                    <a:pt x="0" y="83"/>
                  </a:cubicBezTo>
                  <a:cubicBezTo>
                    <a:pt x="0" y="67"/>
                    <a:pt x="17" y="34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0" name="Google Shape;20400;p54"/>
            <p:cNvSpPr/>
            <p:nvPr/>
          </p:nvSpPr>
          <p:spPr>
            <a:xfrm>
              <a:off x="4697350" y="29115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3"/>
                    <a:pt x="1" y="153"/>
                  </a:cubicBezTo>
                  <a:cubicBezTo>
                    <a:pt x="1" y="186"/>
                    <a:pt x="17" y="223"/>
                    <a:pt x="50" y="240"/>
                  </a:cubicBezTo>
                  <a:cubicBezTo>
                    <a:pt x="65" y="252"/>
                    <a:pt x="86" y="263"/>
                    <a:pt x="102" y="263"/>
                  </a:cubicBezTo>
                  <a:cubicBezTo>
                    <a:pt x="109" y="263"/>
                    <a:pt x="116" y="261"/>
                    <a:pt x="120" y="256"/>
                  </a:cubicBezTo>
                  <a:cubicBezTo>
                    <a:pt x="153" y="256"/>
                    <a:pt x="191" y="240"/>
                    <a:pt x="207" y="207"/>
                  </a:cubicBezTo>
                  <a:cubicBezTo>
                    <a:pt x="224" y="186"/>
                    <a:pt x="224" y="153"/>
                    <a:pt x="224" y="120"/>
                  </a:cubicBezTo>
                  <a:cubicBezTo>
                    <a:pt x="224" y="83"/>
                    <a:pt x="207" y="50"/>
                    <a:pt x="174" y="34"/>
                  </a:cubicBezTo>
                  <a:cubicBezTo>
                    <a:pt x="174" y="17"/>
                    <a:pt x="153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1" name="Google Shape;20401;p54"/>
            <p:cNvSpPr/>
            <p:nvPr/>
          </p:nvSpPr>
          <p:spPr>
            <a:xfrm>
              <a:off x="4708500" y="283017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21" y="1"/>
                  </a:moveTo>
                  <a:cubicBezTo>
                    <a:pt x="115" y="1"/>
                    <a:pt x="109" y="2"/>
                    <a:pt x="103" y="8"/>
                  </a:cubicBezTo>
                  <a:cubicBezTo>
                    <a:pt x="70" y="8"/>
                    <a:pt x="37" y="24"/>
                    <a:pt x="17" y="61"/>
                  </a:cubicBezTo>
                  <a:cubicBezTo>
                    <a:pt x="0" y="78"/>
                    <a:pt x="0" y="111"/>
                    <a:pt x="0" y="144"/>
                  </a:cubicBezTo>
                  <a:cubicBezTo>
                    <a:pt x="0" y="181"/>
                    <a:pt x="17" y="214"/>
                    <a:pt x="54" y="231"/>
                  </a:cubicBezTo>
                  <a:cubicBezTo>
                    <a:pt x="70" y="247"/>
                    <a:pt x="103" y="268"/>
                    <a:pt x="140" y="268"/>
                  </a:cubicBezTo>
                  <a:cubicBezTo>
                    <a:pt x="190" y="247"/>
                    <a:pt x="223" y="181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7" y="8"/>
                  </a:ln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2" name="Google Shape;20402;p54"/>
            <p:cNvSpPr/>
            <p:nvPr/>
          </p:nvSpPr>
          <p:spPr>
            <a:xfrm>
              <a:off x="4698600" y="28961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17"/>
                    <a:pt x="0" y="83"/>
                    <a:pt x="21" y="153"/>
                  </a:cubicBezTo>
                  <a:cubicBezTo>
                    <a:pt x="21" y="214"/>
                    <a:pt x="71" y="259"/>
                    <a:pt x="119" y="259"/>
                  </a:cubicBezTo>
                  <a:cubicBezTo>
                    <a:pt x="126" y="259"/>
                    <a:pt x="134" y="258"/>
                    <a:pt x="141" y="256"/>
                  </a:cubicBezTo>
                  <a:cubicBezTo>
                    <a:pt x="174" y="256"/>
                    <a:pt x="190" y="239"/>
                    <a:pt x="207" y="206"/>
                  </a:cubicBezTo>
                  <a:cubicBezTo>
                    <a:pt x="227" y="186"/>
                    <a:pt x="244" y="153"/>
                    <a:pt x="227" y="120"/>
                  </a:cubicBezTo>
                  <a:cubicBezTo>
                    <a:pt x="227" y="83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3" name="Google Shape;20403;p54"/>
            <p:cNvSpPr/>
            <p:nvPr/>
          </p:nvSpPr>
          <p:spPr>
            <a:xfrm>
              <a:off x="4692200" y="288147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6" y="252"/>
                    <a:pt x="92" y="265"/>
                    <a:pt x="111" y="265"/>
                  </a:cubicBezTo>
                  <a:cubicBezTo>
                    <a:pt x="119" y="265"/>
                    <a:pt x="127" y="263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4" name="Google Shape;20404;p54"/>
            <p:cNvSpPr/>
            <p:nvPr/>
          </p:nvSpPr>
          <p:spPr>
            <a:xfrm>
              <a:off x="4672825" y="30232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7" y="174"/>
                    <a:pt x="244" y="137"/>
                    <a:pt x="227" y="104"/>
                  </a:cubicBezTo>
                  <a:cubicBezTo>
                    <a:pt x="227" y="71"/>
                    <a:pt x="207" y="50"/>
                    <a:pt x="190" y="17"/>
                  </a:cubicBezTo>
                  <a:lnTo>
                    <a:pt x="157" y="17"/>
                  </a:ln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5" name="Google Shape;20405;p54"/>
            <p:cNvSpPr/>
            <p:nvPr/>
          </p:nvSpPr>
          <p:spPr>
            <a:xfrm>
              <a:off x="4672000" y="2975400"/>
              <a:ext cx="4350" cy="6600"/>
            </a:xfrm>
            <a:custGeom>
              <a:avLst/>
              <a:gdLst/>
              <a:ahLst/>
              <a:cxnLst/>
              <a:rect l="l" t="t" r="r" b="b"/>
              <a:pathLst>
                <a:path w="174" h="264" extrusionOk="0">
                  <a:moveTo>
                    <a:pt x="142" y="0"/>
                  </a:moveTo>
                  <a:cubicBezTo>
                    <a:pt x="88" y="0"/>
                    <a:pt x="48" y="35"/>
                    <a:pt x="17" y="90"/>
                  </a:cubicBezTo>
                  <a:cubicBezTo>
                    <a:pt x="1" y="161"/>
                    <a:pt x="34" y="231"/>
                    <a:pt x="87" y="247"/>
                  </a:cubicBezTo>
                  <a:cubicBezTo>
                    <a:pt x="104" y="264"/>
                    <a:pt x="120" y="264"/>
                    <a:pt x="120" y="264"/>
                  </a:cubicBezTo>
                  <a:cubicBezTo>
                    <a:pt x="120" y="247"/>
                    <a:pt x="120" y="231"/>
                    <a:pt x="137" y="210"/>
                  </a:cubicBezTo>
                  <a:cubicBezTo>
                    <a:pt x="137" y="144"/>
                    <a:pt x="157" y="74"/>
                    <a:pt x="174" y="25"/>
                  </a:cubicBezTo>
                  <a:lnTo>
                    <a:pt x="174" y="4"/>
                  </a:lnTo>
                  <a:cubicBezTo>
                    <a:pt x="163" y="1"/>
                    <a:pt x="152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6" name="Google Shape;20406;p54"/>
            <p:cNvSpPr/>
            <p:nvPr/>
          </p:nvSpPr>
          <p:spPr>
            <a:xfrm>
              <a:off x="4653550" y="28549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8" y="1"/>
                  </a:moveTo>
                  <a:cubicBezTo>
                    <a:pt x="86" y="1"/>
                    <a:pt x="46" y="34"/>
                    <a:pt x="34" y="82"/>
                  </a:cubicBezTo>
                  <a:cubicBezTo>
                    <a:pt x="1" y="152"/>
                    <a:pt x="34" y="222"/>
                    <a:pt x="87" y="255"/>
                  </a:cubicBezTo>
                  <a:cubicBezTo>
                    <a:pt x="103" y="259"/>
                    <a:pt x="117" y="261"/>
                    <a:pt x="131" y="261"/>
                  </a:cubicBezTo>
                  <a:cubicBezTo>
                    <a:pt x="177" y="261"/>
                    <a:pt x="214" y="238"/>
                    <a:pt x="240" y="185"/>
                  </a:cubicBezTo>
                  <a:cubicBezTo>
                    <a:pt x="256" y="119"/>
                    <a:pt x="223" y="32"/>
                    <a:pt x="174" y="16"/>
                  </a:cubicBezTo>
                  <a:cubicBezTo>
                    <a:pt x="159" y="6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7" name="Google Shape;20407;p54"/>
            <p:cNvSpPr/>
            <p:nvPr/>
          </p:nvSpPr>
          <p:spPr>
            <a:xfrm>
              <a:off x="4668600" y="2945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7" y="1"/>
                  </a:moveTo>
                  <a:cubicBezTo>
                    <a:pt x="120" y="1"/>
                    <a:pt x="87" y="1"/>
                    <a:pt x="67" y="34"/>
                  </a:cubicBezTo>
                  <a:cubicBezTo>
                    <a:pt x="17" y="71"/>
                    <a:pt x="1" y="153"/>
                    <a:pt x="50" y="207"/>
                  </a:cubicBezTo>
                  <a:cubicBezTo>
                    <a:pt x="67" y="240"/>
                    <a:pt x="87" y="256"/>
                    <a:pt x="120" y="256"/>
                  </a:cubicBezTo>
                  <a:cubicBezTo>
                    <a:pt x="153" y="256"/>
                    <a:pt x="170" y="256"/>
                    <a:pt x="207" y="223"/>
                  </a:cubicBezTo>
                  <a:cubicBezTo>
                    <a:pt x="223" y="207"/>
                    <a:pt x="240" y="174"/>
                    <a:pt x="240" y="137"/>
                  </a:cubicBezTo>
                  <a:cubicBezTo>
                    <a:pt x="240" y="104"/>
                    <a:pt x="240" y="71"/>
                    <a:pt x="223" y="50"/>
                  </a:cubicBezTo>
                  <a:cubicBezTo>
                    <a:pt x="207" y="34"/>
                    <a:pt x="190" y="17"/>
                    <a:pt x="170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8" name="Google Shape;20408;p54"/>
            <p:cNvSpPr/>
            <p:nvPr/>
          </p:nvSpPr>
          <p:spPr>
            <a:xfrm>
              <a:off x="4664275" y="29608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7" y="0"/>
                  </a:moveTo>
                  <a:cubicBezTo>
                    <a:pt x="80" y="0"/>
                    <a:pt x="31" y="30"/>
                    <a:pt x="17" y="71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0" y="252"/>
                    <a:pt x="115" y="257"/>
                    <a:pt x="129" y="257"/>
                  </a:cubicBezTo>
                  <a:cubicBezTo>
                    <a:pt x="170" y="257"/>
                    <a:pt x="211" y="225"/>
                    <a:pt x="223" y="174"/>
                  </a:cubicBezTo>
                  <a:cubicBezTo>
                    <a:pt x="240" y="108"/>
                    <a:pt x="223" y="38"/>
                    <a:pt x="157" y="5"/>
                  </a:cubicBezTo>
                  <a:cubicBezTo>
                    <a:pt x="148" y="2"/>
                    <a:pt x="13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9" name="Google Shape;20409;p54"/>
            <p:cNvSpPr/>
            <p:nvPr/>
          </p:nvSpPr>
          <p:spPr>
            <a:xfrm>
              <a:off x="4766925" y="3020950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6" y="0"/>
                  </a:moveTo>
                  <a:cubicBezTo>
                    <a:pt x="98" y="0"/>
                    <a:pt x="48" y="33"/>
                    <a:pt x="34" y="91"/>
                  </a:cubicBezTo>
                  <a:cubicBezTo>
                    <a:pt x="1" y="140"/>
                    <a:pt x="34" y="227"/>
                    <a:pt x="87" y="243"/>
                  </a:cubicBezTo>
                  <a:cubicBezTo>
                    <a:pt x="105" y="253"/>
                    <a:pt x="122" y="258"/>
                    <a:pt x="138" y="258"/>
                  </a:cubicBezTo>
                  <a:cubicBezTo>
                    <a:pt x="181" y="258"/>
                    <a:pt x="216" y="225"/>
                    <a:pt x="240" y="177"/>
                  </a:cubicBezTo>
                  <a:cubicBezTo>
                    <a:pt x="256" y="107"/>
                    <a:pt x="223" y="37"/>
                    <a:pt x="174" y="4"/>
                  </a:cubicBezTo>
                  <a:cubicBezTo>
                    <a:pt x="165" y="1"/>
                    <a:pt x="155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0" name="Google Shape;20410;p54"/>
            <p:cNvSpPr/>
            <p:nvPr/>
          </p:nvSpPr>
          <p:spPr>
            <a:xfrm>
              <a:off x="4658300" y="29033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3" y="22"/>
                    <a:pt x="0" y="71"/>
                    <a:pt x="0" y="158"/>
                  </a:cubicBezTo>
                  <a:cubicBezTo>
                    <a:pt x="0" y="191"/>
                    <a:pt x="17" y="207"/>
                    <a:pt x="50" y="228"/>
                  </a:cubicBezTo>
                  <a:cubicBezTo>
                    <a:pt x="66" y="261"/>
                    <a:pt x="103" y="261"/>
                    <a:pt x="120" y="261"/>
                  </a:cubicBezTo>
                  <a:cubicBezTo>
                    <a:pt x="153" y="261"/>
                    <a:pt x="190" y="228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69" y="22"/>
                  </a:cubicBezTo>
                  <a:cubicBezTo>
                    <a:pt x="169" y="22"/>
                    <a:pt x="153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1" name="Google Shape;20411;p54"/>
            <p:cNvSpPr/>
            <p:nvPr/>
          </p:nvSpPr>
          <p:spPr>
            <a:xfrm>
              <a:off x="4661275" y="2930750"/>
              <a:ext cx="6025" cy="6450"/>
            </a:xfrm>
            <a:custGeom>
              <a:avLst/>
              <a:gdLst/>
              <a:ahLst/>
              <a:cxnLst/>
              <a:rect l="l" t="t" r="r" b="b"/>
              <a:pathLst>
                <a:path w="241" h="258" extrusionOk="0">
                  <a:moveTo>
                    <a:pt x="127" y="1"/>
                  </a:moveTo>
                  <a:cubicBezTo>
                    <a:pt x="82" y="1"/>
                    <a:pt x="31" y="33"/>
                    <a:pt x="17" y="91"/>
                  </a:cubicBezTo>
                  <a:cubicBezTo>
                    <a:pt x="1" y="108"/>
                    <a:pt x="1" y="124"/>
                    <a:pt x="1" y="141"/>
                  </a:cubicBezTo>
                  <a:cubicBezTo>
                    <a:pt x="17" y="194"/>
                    <a:pt x="34" y="227"/>
                    <a:pt x="71" y="244"/>
                  </a:cubicBezTo>
                  <a:cubicBezTo>
                    <a:pt x="92" y="253"/>
                    <a:pt x="110" y="258"/>
                    <a:pt x="127" y="258"/>
                  </a:cubicBezTo>
                  <a:cubicBezTo>
                    <a:pt x="149" y="258"/>
                    <a:pt x="169" y="249"/>
                    <a:pt x="191" y="227"/>
                  </a:cubicBezTo>
                  <a:cubicBezTo>
                    <a:pt x="207" y="211"/>
                    <a:pt x="207" y="194"/>
                    <a:pt x="224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2" name="Google Shape;20412;p54"/>
            <p:cNvSpPr/>
            <p:nvPr/>
          </p:nvSpPr>
          <p:spPr>
            <a:xfrm>
              <a:off x="4679725" y="2960025"/>
              <a:ext cx="2200" cy="4350"/>
            </a:xfrm>
            <a:custGeom>
              <a:avLst/>
              <a:gdLst/>
              <a:ahLst/>
              <a:cxnLst/>
              <a:rect l="l" t="t" r="r" b="b"/>
              <a:pathLst>
                <a:path w="88" h="174" extrusionOk="0">
                  <a:moveTo>
                    <a:pt x="87" y="0"/>
                  </a:moveTo>
                  <a:cubicBezTo>
                    <a:pt x="54" y="0"/>
                    <a:pt x="17" y="38"/>
                    <a:pt x="17" y="71"/>
                  </a:cubicBezTo>
                  <a:cubicBezTo>
                    <a:pt x="1" y="104"/>
                    <a:pt x="1" y="141"/>
                    <a:pt x="17" y="174"/>
                  </a:cubicBezTo>
                  <a:cubicBezTo>
                    <a:pt x="34" y="104"/>
                    <a:pt x="71" y="54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3" name="Google Shape;20413;p54"/>
            <p:cNvSpPr/>
            <p:nvPr/>
          </p:nvSpPr>
          <p:spPr>
            <a:xfrm>
              <a:off x="4827025" y="29806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54" y="21"/>
                    <a:pt x="1" y="70"/>
                    <a:pt x="17" y="157"/>
                  </a:cubicBezTo>
                  <a:cubicBezTo>
                    <a:pt x="17" y="190"/>
                    <a:pt x="38" y="206"/>
                    <a:pt x="54" y="227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207" y="243"/>
                    <a:pt x="244" y="173"/>
                    <a:pt x="244" y="103"/>
                  </a:cubicBezTo>
                  <a:cubicBezTo>
                    <a:pt x="223" y="54"/>
                    <a:pt x="207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4" name="Google Shape;20414;p54"/>
            <p:cNvSpPr/>
            <p:nvPr/>
          </p:nvSpPr>
          <p:spPr>
            <a:xfrm>
              <a:off x="4810325" y="2983600"/>
              <a:ext cx="6425" cy="6550"/>
            </a:xfrm>
            <a:custGeom>
              <a:avLst/>
              <a:gdLst/>
              <a:ahLst/>
              <a:cxnLst/>
              <a:rect l="l" t="t" r="r" b="b"/>
              <a:pathLst>
                <a:path w="257" h="262" extrusionOk="0">
                  <a:moveTo>
                    <a:pt x="140" y="0"/>
                  </a:moveTo>
                  <a:cubicBezTo>
                    <a:pt x="96" y="0"/>
                    <a:pt x="47" y="35"/>
                    <a:pt x="34" y="88"/>
                  </a:cubicBezTo>
                  <a:cubicBezTo>
                    <a:pt x="1" y="158"/>
                    <a:pt x="34" y="228"/>
                    <a:pt x="87" y="245"/>
                  </a:cubicBezTo>
                  <a:cubicBezTo>
                    <a:pt x="104" y="261"/>
                    <a:pt x="120" y="261"/>
                    <a:pt x="137" y="261"/>
                  </a:cubicBezTo>
                  <a:cubicBezTo>
                    <a:pt x="190" y="261"/>
                    <a:pt x="223" y="228"/>
                    <a:pt x="240" y="175"/>
                  </a:cubicBezTo>
                  <a:cubicBezTo>
                    <a:pt x="256" y="125"/>
                    <a:pt x="240" y="72"/>
                    <a:pt x="207" y="39"/>
                  </a:cubicBezTo>
                  <a:cubicBezTo>
                    <a:pt x="207" y="22"/>
                    <a:pt x="190" y="22"/>
                    <a:pt x="170" y="6"/>
                  </a:cubicBezTo>
                  <a:cubicBezTo>
                    <a:pt x="160" y="2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5" name="Google Shape;20415;p54"/>
            <p:cNvSpPr/>
            <p:nvPr/>
          </p:nvSpPr>
          <p:spPr>
            <a:xfrm>
              <a:off x="4823625" y="29493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33" y="17"/>
                    <a:pt x="0" y="87"/>
                    <a:pt x="17" y="157"/>
                  </a:cubicBezTo>
                  <a:cubicBezTo>
                    <a:pt x="17" y="190"/>
                    <a:pt x="33" y="223"/>
                    <a:pt x="71" y="244"/>
                  </a:cubicBezTo>
                  <a:cubicBezTo>
                    <a:pt x="82" y="256"/>
                    <a:pt x="94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4" y="17"/>
                    <a:pt x="174" y="17"/>
                    <a:pt x="153" y="17"/>
                  </a:cubicBezTo>
                  <a:lnTo>
                    <a:pt x="137" y="17"/>
                  </a:ln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6" name="Google Shape;20416;p54"/>
            <p:cNvSpPr/>
            <p:nvPr/>
          </p:nvSpPr>
          <p:spPr>
            <a:xfrm>
              <a:off x="4797450" y="29849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66" y="0"/>
                    <a:pt x="50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7" y="260"/>
                    <a:pt x="103" y="260"/>
                  </a:cubicBezTo>
                  <a:cubicBezTo>
                    <a:pt x="136" y="260"/>
                    <a:pt x="169" y="260"/>
                    <a:pt x="190" y="239"/>
                  </a:cubicBezTo>
                  <a:cubicBezTo>
                    <a:pt x="206" y="206"/>
                    <a:pt x="223" y="173"/>
                    <a:pt x="223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190" y="33"/>
                    <a:pt x="169" y="17"/>
                    <a:pt x="153" y="17"/>
                  </a:cubicBezTo>
                  <a:cubicBezTo>
                    <a:pt x="153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7" name="Google Shape;20417;p54"/>
            <p:cNvSpPr/>
            <p:nvPr/>
          </p:nvSpPr>
          <p:spPr>
            <a:xfrm>
              <a:off x="4781975" y="29899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5" y="0"/>
                    <a:pt x="109" y="2"/>
                    <a:pt x="104" y="7"/>
                  </a:cubicBezTo>
                  <a:lnTo>
                    <a:pt x="67" y="7"/>
                  </a:lnTo>
                  <a:cubicBezTo>
                    <a:pt x="34" y="24"/>
                    <a:pt x="1" y="94"/>
                    <a:pt x="17" y="143"/>
                  </a:cubicBezTo>
                  <a:cubicBezTo>
                    <a:pt x="17" y="181"/>
                    <a:pt x="34" y="214"/>
                    <a:pt x="50" y="230"/>
                  </a:cubicBezTo>
                  <a:cubicBezTo>
                    <a:pt x="67" y="246"/>
                    <a:pt x="104" y="267"/>
                    <a:pt x="137" y="267"/>
                  </a:cubicBezTo>
                  <a:cubicBezTo>
                    <a:pt x="190" y="246"/>
                    <a:pt x="240" y="181"/>
                    <a:pt x="223" y="110"/>
                  </a:cubicBezTo>
                  <a:lnTo>
                    <a:pt x="223" y="77"/>
                  </a:lnTo>
                  <a:cubicBezTo>
                    <a:pt x="207" y="40"/>
                    <a:pt x="190" y="24"/>
                    <a:pt x="153" y="7"/>
                  </a:cubicBezTo>
                  <a:cubicBezTo>
                    <a:pt x="142" y="7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8" name="Google Shape;20418;p54"/>
            <p:cNvSpPr/>
            <p:nvPr/>
          </p:nvSpPr>
          <p:spPr>
            <a:xfrm>
              <a:off x="4766525" y="29905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7"/>
                    <a:pt x="50" y="54"/>
                    <a:pt x="17" y="87"/>
                  </a:cubicBezTo>
                  <a:cubicBezTo>
                    <a:pt x="0" y="120"/>
                    <a:pt x="17" y="174"/>
                    <a:pt x="33" y="207"/>
                  </a:cubicBezTo>
                  <a:cubicBezTo>
                    <a:pt x="50" y="223"/>
                    <a:pt x="87" y="244"/>
                    <a:pt x="103" y="261"/>
                  </a:cubicBezTo>
                  <a:cubicBezTo>
                    <a:pt x="136" y="261"/>
                    <a:pt x="169" y="244"/>
                    <a:pt x="190" y="223"/>
                  </a:cubicBezTo>
                  <a:cubicBezTo>
                    <a:pt x="239" y="174"/>
                    <a:pt x="239" y="87"/>
                    <a:pt x="207" y="38"/>
                  </a:cubicBezTo>
                  <a:cubicBezTo>
                    <a:pt x="190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9" name="Google Shape;20419;p54"/>
            <p:cNvSpPr/>
            <p:nvPr/>
          </p:nvSpPr>
          <p:spPr>
            <a:xfrm>
              <a:off x="4775500" y="3007850"/>
              <a:ext cx="6100" cy="6450"/>
            </a:xfrm>
            <a:custGeom>
              <a:avLst/>
              <a:gdLst/>
              <a:ahLst/>
              <a:cxnLst/>
              <a:rect l="l" t="t" r="r" b="b"/>
              <a:pathLst>
                <a:path w="244" h="258" extrusionOk="0">
                  <a:moveTo>
                    <a:pt x="113" y="0"/>
                  </a:moveTo>
                  <a:cubicBezTo>
                    <a:pt x="71" y="0"/>
                    <a:pt x="32" y="31"/>
                    <a:pt x="17" y="83"/>
                  </a:cubicBezTo>
                  <a:cubicBezTo>
                    <a:pt x="0" y="149"/>
                    <a:pt x="17" y="219"/>
                    <a:pt x="70" y="252"/>
                  </a:cubicBezTo>
                  <a:cubicBezTo>
                    <a:pt x="83" y="256"/>
                    <a:pt x="96" y="258"/>
                    <a:pt x="109" y="258"/>
                  </a:cubicBezTo>
                  <a:cubicBezTo>
                    <a:pt x="163" y="258"/>
                    <a:pt x="209" y="223"/>
                    <a:pt x="223" y="170"/>
                  </a:cubicBezTo>
                  <a:cubicBezTo>
                    <a:pt x="243" y="99"/>
                    <a:pt x="206" y="29"/>
                    <a:pt x="157" y="13"/>
                  </a:cubicBezTo>
                  <a:cubicBezTo>
                    <a:pt x="142" y="4"/>
                    <a:pt x="127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0" name="Google Shape;20420;p54"/>
            <p:cNvSpPr/>
            <p:nvPr/>
          </p:nvSpPr>
          <p:spPr>
            <a:xfrm>
              <a:off x="4780225" y="30331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4" y="250"/>
                    <a:pt x="83" y="263"/>
                    <a:pt x="114" y="263"/>
                  </a:cubicBezTo>
                  <a:cubicBezTo>
                    <a:pt x="140" y="263"/>
                    <a:pt x="166" y="255"/>
                    <a:pt x="190" y="240"/>
                  </a:cubicBezTo>
                  <a:cubicBezTo>
                    <a:pt x="240" y="190"/>
                    <a:pt x="240" y="104"/>
                    <a:pt x="207" y="50"/>
                  </a:cubicBezTo>
                  <a:cubicBezTo>
                    <a:pt x="190" y="34"/>
                    <a:pt x="190" y="17"/>
                    <a:pt x="174" y="17"/>
                  </a:cubicBezTo>
                  <a:cubicBezTo>
                    <a:pt x="157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1" name="Google Shape;20421;p54"/>
            <p:cNvSpPr/>
            <p:nvPr/>
          </p:nvSpPr>
          <p:spPr>
            <a:xfrm>
              <a:off x="4679725" y="28359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71" y="1"/>
                    <a:pt x="54" y="17"/>
                    <a:pt x="34" y="54"/>
                  </a:cubicBezTo>
                  <a:cubicBezTo>
                    <a:pt x="17" y="87"/>
                    <a:pt x="1" y="120"/>
                    <a:pt x="17" y="157"/>
                  </a:cubicBezTo>
                  <a:cubicBezTo>
                    <a:pt x="17" y="190"/>
                    <a:pt x="34" y="207"/>
                    <a:pt x="54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1" y="244"/>
                    <a:pt x="240" y="174"/>
                    <a:pt x="224" y="104"/>
                  </a:cubicBezTo>
                  <a:cubicBezTo>
                    <a:pt x="224" y="71"/>
                    <a:pt x="207" y="54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2" name="Google Shape;20422;p54"/>
            <p:cNvSpPr/>
            <p:nvPr/>
          </p:nvSpPr>
          <p:spPr>
            <a:xfrm>
              <a:off x="4668600" y="28239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87" y="0"/>
                    <a:pt x="87" y="17"/>
                    <a:pt x="67" y="17"/>
                  </a:cubicBezTo>
                  <a:cubicBezTo>
                    <a:pt x="34" y="33"/>
                    <a:pt x="1" y="83"/>
                    <a:pt x="1" y="153"/>
                  </a:cubicBezTo>
                  <a:cubicBezTo>
                    <a:pt x="17" y="186"/>
                    <a:pt x="34" y="223"/>
                    <a:pt x="50" y="239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56"/>
                    <a:pt x="240" y="186"/>
                    <a:pt x="223" y="120"/>
                  </a:cubicBezTo>
                  <a:lnTo>
                    <a:pt x="223" y="83"/>
                  </a:lnTo>
                  <a:cubicBezTo>
                    <a:pt x="207" y="50"/>
                    <a:pt x="190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3" name="Google Shape;20423;p54"/>
            <p:cNvSpPr/>
            <p:nvPr/>
          </p:nvSpPr>
          <p:spPr>
            <a:xfrm>
              <a:off x="4652225" y="2871000"/>
              <a:ext cx="5675" cy="6600"/>
            </a:xfrm>
            <a:custGeom>
              <a:avLst/>
              <a:gdLst/>
              <a:ahLst/>
              <a:cxnLst/>
              <a:rect l="l" t="t" r="r" b="b"/>
              <a:pathLst>
                <a:path w="227" h="264" extrusionOk="0">
                  <a:moveTo>
                    <a:pt x="123" y="0"/>
                  </a:moveTo>
                  <a:cubicBezTo>
                    <a:pt x="116" y="0"/>
                    <a:pt x="110" y="2"/>
                    <a:pt x="103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81"/>
                    <a:pt x="21" y="214"/>
                    <a:pt x="54" y="230"/>
                  </a:cubicBezTo>
                  <a:cubicBezTo>
                    <a:pt x="70" y="247"/>
                    <a:pt x="103" y="263"/>
                    <a:pt x="140" y="263"/>
                  </a:cubicBezTo>
                  <a:cubicBezTo>
                    <a:pt x="190" y="247"/>
                    <a:pt x="227" y="181"/>
                    <a:pt x="227" y="111"/>
                  </a:cubicBezTo>
                  <a:cubicBezTo>
                    <a:pt x="227" y="78"/>
                    <a:pt x="206" y="41"/>
                    <a:pt x="173" y="24"/>
                  </a:cubicBezTo>
                  <a:lnTo>
                    <a:pt x="157" y="8"/>
                  </a:lnTo>
                  <a:cubicBezTo>
                    <a:pt x="146" y="8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4" name="Google Shape;20424;p54"/>
            <p:cNvSpPr/>
            <p:nvPr/>
          </p:nvSpPr>
          <p:spPr>
            <a:xfrm>
              <a:off x="4674175" y="2853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71"/>
                    <a:pt x="0" y="157"/>
                  </a:cubicBezTo>
                  <a:cubicBezTo>
                    <a:pt x="17" y="190"/>
                    <a:pt x="17" y="207"/>
                    <a:pt x="50" y="240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73" y="17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5" name="Google Shape;20425;p54"/>
            <p:cNvSpPr/>
            <p:nvPr/>
          </p:nvSpPr>
          <p:spPr>
            <a:xfrm>
              <a:off x="4665100" y="27913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3" y="0"/>
                  </a:moveTo>
                  <a:cubicBezTo>
                    <a:pt x="54" y="17"/>
                    <a:pt x="0" y="87"/>
                    <a:pt x="21" y="153"/>
                  </a:cubicBezTo>
                  <a:cubicBezTo>
                    <a:pt x="21" y="190"/>
                    <a:pt x="38" y="223"/>
                    <a:pt x="71" y="239"/>
                  </a:cubicBezTo>
                  <a:cubicBezTo>
                    <a:pt x="87" y="256"/>
                    <a:pt x="124" y="256"/>
                    <a:pt x="141" y="256"/>
                  </a:cubicBezTo>
                  <a:cubicBezTo>
                    <a:pt x="174" y="256"/>
                    <a:pt x="207" y="239"/>
                    <a:pt x="227" y="206"/>
                  </a:cubicBezTo>
                  <a:cubicBezTo>
                    <a:pt x="244" y="190"/>
                    <a:pt x="244" y="153"/>
                    <a:pt x="244" y="120"/>
                  </a:cubicBezTo>
                  <a:cubicBezTo>
                    <a:pt x="227" y="87"/>
                    <a:pt x="227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4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6" name="Google Shape;20426;p54"/>
            <p:cNvSpPr/>
            <p:nvPr/>
          </p:nvSpPr>
          <p:spPr>
            <a:xfrm>
              <a:off x="4682725" y="279152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91" y="1"/>
                  </a:moveTo>
                  <a:cubicBezTo>
                    <a:pt x="69" y="1"/>
                    <a:pt x="49" y="13"/>
                    <a:pt x="38" y="24"/>
                  </a:cubicBezTo>
                  <a:cubicBezTo>
                    <a:pt x="17" y="61"/>
                    <a:pt x="0" y="78"/>
                    <a:pt x="0" y="111"/>
                  </a:cubicBezTo>
                  <a:cubicBezTo>
                    <a:pt x="0" y="144"/>
                    <a:pt x="0" y="181"/>
                    <a:pt x="17" y="214"/>
                  </a:cubicBezTo>
                  <a:cubicBezTo>
                    <a:pt x="38" y="245"/>
                    <a:pt x="69" y="263"/>
                    <a:pt x="102" y="263"/>
                  </a:cubicBezTo>
                  <a:cubicBezTo>
                    <a:pt x="126" y="263"/>
                    <a:pt x="151" y="253"/>
                    <a:pt x="174" y="230"/>
                  </a:cubicBezTo>
                  <a:cubicBezTo>
                    <a:pt x="223" y="181"/>
                    <a:pt x="223" y="111"/>
                    <a:pt x="190" y="41"/>
                  </a:cubicBezTo>
                  <a:cubicBezTo>
                    <a:pt x="174" y="24"/>
                    <a:pt x="174" y="24"/>
                    <a:pt x="157" y="8"/>
                  </a:cubicBezTo>
                  <a:lnTo>
                    <a:pt x="120" y="8"/>
                  </a:lnTo>
                  <a:cubicBezTo>
                    <a:pt x="110" y="3"/>
                    <a:pt x="101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7" name="Google Shape;20427;p54"/>
            <p:cNvSpPr/>
            <p:nvPr/>
          </p:nvSpPr>
          <p:spPr>
            <a:xfrm>
              <a:off x="4684900" y="28664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57" y="1"/>
                  </a:moveTo>
                  <a:cubicBezTo>
                    <a:pt x="120" y="1"/>
                    <a:pt x="87" y="1"/>
                    <a:pt x="54" y="17"/>
                  </a:cubicBezTo>
                  <a:cubicBezTo>
                    <a:pt x="33" y="34"/>
                    <a:pt x="17" y="54"/>
                    <a:pt x="0" y="87"/>
                  </a:cubicBezTo>
                  <a:lnTo>
                    <a:pt x="0" y="174"/>
                  </a:lnTo>
                  <a:cubicBezTo>
                    <a:pt x="17" y="207"/>
                    <a:pt x="33" y="240"/>
                    <a:pt x="70" y="261"/>
                  </a:cubicBezTo>
                  <a:cubicBezTo>
                    <a:pt x="78" y="263"/>
                    <a:pt x="86" y="265"/>
                    <a:pt x="95" y="265"/>
                  </a:cubicBezTo>
                  <a:cubicBezTo>
                    <a:pt x="141" y="265"/>
                    <a:pt x="192" y="229"/>
                    <a:pt x="206" y="174"/>
                  </a:cubicBezTo>
                  <a:cubicBezTo>
                    <a:pt x="239" y="104"/>
                    <a:pt x="206" y="34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8" name="Google Shape;20428;p54"/>
            <p:cNvSpPr/>
            <p:nvPr/>
          </p:nvSpPr>
          <p:spPr>
            <a:xfrm>
              <a:off x="4793125" y="30017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70" y="17"/>
                    <a:pt x="54" y="33"/>
                    <a:pt x="33" y="50"/>
                  </a:cubicBezTo>
                  <a:cubicBezTo>
                    <a:pt x="17" y="83"/>
                    <a:pt x="0" y="120"/>
                    <a:pt x="17" y="153"/>
                  </a:cubicBezTo>
                  <a:cubicBezTo>
                    <a:pt x="17" y="186"/>
                    <a:pt x="33" y="223"/>
                    <a:pt x="54" y="239"/>
                  </a:cubicBezTo>
                  <a:cubicBezTo>
                    <a:pt x="77" y="251"/>
                    <a:pt x="92" y="263"/>
                    <a:pt x="111" y="263"/>
                  </a:cubicBezTo>
                  <a:cubicBezTo>
                    <a:pt x="118" y="263"/>
                    <a:pt x="126" y="261"/>
                    <a:pt x="136" y="256"/>
                  </a:cubicBezTo>
                  <a:cubicBezTo>
                    <a:pt x="206" y="256"/>
                    <a:pt x="239" y="186"/>
                    <a:pt x="223" y="120"/>
                  </a:cubicBezTo>
                  <a:cubicBezTo>
                    <a:pt x="223" y="83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9" name="Google Shape;20429;p54"/>
            <p:cNvSpPr/>
            <p:nvPr/>
          </p:nvSpPr>
          <p:spPr>
            <a:xfrm>
              <a:off x="4661700" y="28418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1" y="1"/>
                  </a:moveTo>
                  <a:cubicBezTo>
                    <a:pt x="96" y="1"/>
                    <a:pt x="50" y="33"/>
                    <a:pt x="33" y="73"/>
                  </a:cubicBezTo>
                  <a:cubicBezTo>
                    <a:pt x="0" y="143"/>
                    <a:pt x="33" y="229"/>
                    <a:pt x="87" y="246"/>
                  </a:cubicBezTo>
                  <a:cubicBezTo>
                    <a:pt x="106" y="255"/>
                    <a:pt x="123" y="259"/>
                    <a:pt x="138" y="259"/>
                  </a:cubicBezTo>
                  <a:cubicBezTo>
                    <a:pt x="182" y="259"/>
                    <a:pt x="215" y="227"/>
                    <a:pt x="239" y="176"/>
                  </a:cubicBezTo>
                  <a:cubicBezTo>
                    <a:pt x="260" y="110"/>
                    <a:pt x="223" y="40"/>
                    <a:pt x="174" y="7"/>
                  </a:cubicBezTo>
                  <a:cubicBezTo>
                    <a:pt x="163" y="3"/>
                    <a:pt x="152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0" name="Google Shape;20430;p54"/>
            <p:cNvSpPr/>
            <p:nvPr/>
          </p:nvSpPr>
          <p:spPr>
            <a:xfrm>
              <a:off x="4677575" y="28827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7" y="21"/>
                    <a:pt x="0" y="87"/>
                    <a:pt x="0" y="157"/>
                  </a:cubicBezTo>
                  <a:cubicBezTo>
                    <a:pt x="17" y="190"/>
                    <a:pt x="37" y="227"/>
                    <a:pt x="54" y="244"/>
                  </a:cubicBezTo>
                  <a:cubicBezTo>
                    <a:pt x="87" y="260"/>
                    <a:pt x="103" y="260"/>
                    <a:pt x="140" y="260"/>
                  </a:cubicBezTo>
                  <a:cubicBezTo>
                    <a:pt x="157" y="260"/>
                    <a:pt x="190" y="244"/>
                    <a:pt x="206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6" y="54"/>
                    <a:pt x="173" y="37"/>
                  </a:cubicBezTo>
                  <a:cubicBezTo>
                    <a:pt x="173" y="21"/>
                    <a:pt x="173" y="21"/>
                    <a:pt x="157" y="21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1" name="Google Shape;20431;p54"/>
            <p:cNvSpPr/>
            <p:nvPr/>
          </p:nvSpPr>
          <p:spPr>
            <a:xfrm>
              <a:off x="4658300" y="2808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17" y="186"/>
                    <a:pt x="33" y="223"/>
                    <a:pt x="50" y="240"/>
                  </a:cubicBezTo>
                  <a:cubicBezTo>
                    <a:pt x="61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6"/>
                  </a:cubicBezTo>
                  <a:cubicBezTo>
                    <a:pt x="190" y="256"/>
                    <a:pt x="239" y="186"/>
                    <a:pt x="223" y="120"/>
                  </a:cubicBezTo>
                  <a:cubicBezTo>
                    <a:pt x="223" y="83"/>
                    <a:pt x="206" y="50"/>
                    <a:pt x="190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2" name="Google Shape;20432;p54"/>
            <p:cNvSpPr/>
            <p:nvPr/>
          </p:nvSpPr>
          <p:spPr>
            <a:xfrm>
              <a:off x="4650975" y="29183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20" y="1"/>
                    <a:pt x="87" y="1"/>
                    <a:pt x="71" y="17"/>
                  </a:cubicBezTo>
                  <a:cubicBezTo>
                    <a:pt x="17" y="71"/>
                    <a:pt x="1" y="158"/>
                    <a:pt x="50" y="207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53" y="261"/>
                    <a:pt x="174" y="261"/>
                    <a:pt x="207" y="223"/>
                  </a:cubicBezTo>
                  <a:cubicBezTo>
                    <a:pt x="223" y="207"/>
                    <a:pt x="240" y="174"/>
                    <a:pt x="240" y="141"/>
                  </a:cubicBezTo>
                  <a:cubicBezTo>
                    <a:pt x="240" y="104"/>
                    <a:pt x="240" y="71"/>
                    <a:pt x="223" y="54"/>
                  </a:cubicBezTo>
                  <a:cubicBezTo>
                    <a:pt x="207" y="38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3" name="Google Shape;20433;p54"/>
            <p:cNvSpPr/>
            <p:nvPr/>
          </p:nvSpPr>
          <p:spPr>
            <a:xfrm>
              <a:off x="4649625" y="2890975"/>
              <a:ext cx="6125" cy="6325"/>
            </a:xfrm>
            <a:custGeom>
              <a:avLst/>
              <a:gdLst/>
              <a:ahLst/>
              <a:cxnLst/>
              <a:rect l="l" t="t" r="r" b="b"/>
              <a:pathLst>
                <a:path w="245" h="253" extrusionOk="0">
                  <a:moveTo>
                    <a:pt x="141" y="0"/>
                  </a:moveTo>
                  <a:cubicBezTo>
                    <a:pt x="104" y="0"/>
                    <a:pt x="71" y="0"/>
                    <a:pt x="55" y="17"/>
                  </a:cubicBezTo>
                  <a:cubicBezTo>
                    <a:pt x="38" y="50"/>
                    <a:pt x="22" y="66"/>
                    <a:pt x="22" y="103"/>
                  </a:cubicBezTo>
                  <a:cubicBezTo>
                    <a:pt x="1" y="136"/>
                    <a:pt x="22" y="169"/>
                    <a:pt x="38" y="206"/>
                  </a:cubicBezTo>
                  <a:cubicBezTo>
                    <a:pt x="57" y="235"/>
                    <a:pt x="89" y="253"/>
                    <a:pt x="122" y="253"/>
                  </a:cubicBezTo>
                  <a:cubicBezTo>
                    <a:pt x="146" y="253"/>
                    <a:pt x="170" y="244"/>
                    <a:pt x="191" y="223"/>
                  </a:cubicBezTo>
                  <a:cubicBezTo>
                    <a:pt x="244" y="186"/>
                    <a:pt x="244" y="103"/>
                    <a:pt x="207" y="50"/>
                  </a:cubicBezTo>
                  <a:cubicBezTo>
                    <a:pt x="191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4" name="Google Shape;20434;p54"/>
            <p:cNvSpPr/>
            <p:nvPr/>
          </p:nvSpPr>
          <p:spPr>
            <a:xfrm>
              <a:off x="4647050" y="293517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71" y="1"/>
                    <a:pt x="55" y="17"/>
                    <a:pt x="38" y="50"/>
                  </a:cubicBezTo>
                  <a:cubicBezTo>
                    <a:pt x="22" y="87"/>
                    <a:pt x="1" y="120"/>
                    <a:pt x="1" y="153"/>
                  </a:cubicBezTo>
                  <a:cubicBezTo>
                    <a:pt x="22" y="191"/>
                    <a:pt x="38" y="207"/>
                    <a:pt x="55" y="240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1" y="240"/>
                    <a:pt x="244" y="191"/>
                    <a:pt x="228" y="104"/>
                  </a:cubicBezTo>
                  <a:cubicBezTo>
                    <a:pt x="228" y="67"/>
                    <a:pt x="207" y="50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5" name="Google Shape;20435;p54"/>
            <p:cNvSpPr/>
            <p:nvPr/>
          </p:nvSpPr>
          <p:spPr>
            <a:xfrm>
              <a:off x="4653150" y="282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67"/>
                    <a:pt x="0" y="153"/>
                    <a:pt x="33" y="207"/>
                  </a:cubicBezTo>
                  <a:cubicBezTo>
                    <a:pt x="50" y="240"/>
                    <a:pt x="66" y="256"/>
                    <a:pt x="103" y="256"/>
                  </a:cubicBezTo>
                  <a:cubicBezTo>
                    <a:pt x="136" y="256"/>
                    <a:pt x="169" y="256"/>
                    <a:pt x="190" y="223"/>
                  </a:cubicBezTo>
                  <a:cubicBezTo>
                    <a:pt x="239" y="190"/>
                    <a:pt x="239" y="104"/>
                    <a:pt x="206" y="50"/>
                  </a:cubicBezTo>
                  <a:cubicBezTo>
                    <a:pt x="190" y="34"/>
                    <a:pt x="169" y="17"/>
                    <a:pt x="153" y="17"/>
                  </a:cubicBezTo>
                  <a:cubicBezTo>
                    <a:pt x="153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6" name="Google Shape;20436;p54"/>
            <p:cNvSpPr/>
            <p:nvPr/>
          </p:nvSpPr>
          <p:spPr>
            <a:xfrm>
              <a:off x="4650150" y="2794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7" y="0"/>
                  </a:moveTo>
                  <a:cubicBezTo>
                    <a:pt x="84" y="0"/>
                    <a:pt x="62" y="12"/>
                    <a:pt x="50" y="23"/>
                  </a:cubicBezTo>
                  <a:cubicBezTo>
                    <a:pt x="1" y="77"/>
                    <a:pt x="1" y="164"/>
                    <a:pt x="34" y="213"/>
                  </a:cubicBezTo>
                  <a:cubicBezTo>
                    <a:pt x="50" y="230"/>
                    <a:pt x="83" y="246"/>
                    <a:pt x="104" y="267"/>
                  </a:cubicBezTo>
                  <a:cubicBezTo>
                    <a:pt x="137" y="267"/>
                    <a:pt x="170" y="246"/>
                    <a:pt x="186" y="230"/>
                  </a:cubicBezTo>
                  <a:cubicBezTo>
                    <a:pt x="223" y="213"/>
                    <a:pt x="223" y="180"/>
                    <a:pt x="240" y="143"/>
                  </a:cubicBezTo>
                  <a:cubicBezTo>
                    <a:pt x="240" y="110"/>
                    <a:pt x="223" y="77"/>
                    <a:pt x="207" y="40"/>
                  </a:cubicBezTo>
                  <a:cubicBezTo>
                    <a:pt x="186" y="23"/>
                    <a:pt x="186" y="23"/>
                    <a:pt x="153" y="7"/>
                  </a:cubicBezTo>
                  <a:lnTo>
                    <a:pt x="137" y="7"/>
                  </a:lnTo>
                  <a:cubicBezTo>
                    <a:pt x="127" y="2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7" name="Google Shape;20437;p54"/>
            <p:cNvSpPr/>
            <p:nvPr/>
          </p:nvSpPr>
          <p:spPr>
            <a:xfrm>
              <a:off x="4646650" y="28410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"/>
                    <a:pt x="0" y="71"/>
                    <a:pt x="17" y="141"/>
                  </a:cubicBezTo>
                  <a:cubicBezTo>
                    <a:pt x="17" y="174"/>
                    <a:pt x="38" y="207"/>
                    <a:pt x="54" y="223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207" y="244"/>
                    <a:pt x="244" y="174"/>
                    <a:pt x="223" y="104"/>
                  </a:cubicBezTo>
                  <a:cubicBezTo>
                    <a:pt x="223" y="71"/>
                    <a:pt x="207" y="38"/>
                    <a:pt x="190" y="17"/>
                  </a:cubicBezTo>
                  <a:cubicBezTo>
                    <a:pt x="174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8" name="Google Shape;20438;p54"/>
            <p:cNvSpPr/>
            <p:nvPr/>
          </p:nvSpPr>
          <p:spPr>
            <a:xfrm>
              <a:off x="4684075" y="28190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7" y="1"/>
                  </a:moveTo>
                  <a:cubicBezTo>
                    <a:pt x="83" y="1"/>
                    <a:pt x="61" y="12"/>
                    <a:pt x="50" y="24"/>
                  </a:cubicBezTo>
                  <a:cubicBezTo>
                    <a:pt x="0" y="74"/>
                    <a:pt x="0" y="160"/>
                    <a:pt x="33" y="214"/>
                  </a:cubicBezTo>
                  <a:cubicBezTo>
                    <a:pt x="50" y="247"/>
                    <a:pt x="66" y="263"/>
                    <a:pt x="103" y="263"/>
                  </a:cubicBezTo>
                  <a:cubicBezTo>
                    <a:pt x="136" y="263"/>
                    <a:pt x="169" y="247"/>
                    <a:pt x="190" y="230"/>
                  </a:cubicBezTo>
                  <a:cubicBezTo>
                    <a:pt x="206" y="214"/>
                    <a:pt x="223" y="177"/>
                    <a:pt x="223" y="144"/>
                  </a:cubicBezTo>
                  <a:cubicBezTo>
                    <a:pt x="223" y="111"/>
                    <a:pt x="223" y="74"/>
                    <a:pt x="206" y="41"/>
                  </a:cubicBezTo>
                  <a:cubicBezTo>
                    <a:pt x="190" y="24"/>
                    <a:pt x="169" y="24"/>
                    <a:pt x="153" y="8"/>
                  </a:cubicBezTo>
                  <a:lnTo>
                    <a:pt x="136" y="8"/>
                  </a:lnTo>
                  <a:cubicBezTo>
                    <a:pt x="126" y="3"/>
                    <a:pt x="116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9" name="Google Shape;20439;p54"/>
            <p:cNvSpPr/>
            <p:nvPr/>
          </p:nvSpPr>
          <p:spPr>
            <a:xfrm>
              <a:off x="4589550" y="285097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7" y="0"/>
                  </a:moveTo>
                  <a:cubicBezTo>
                    <a:pt x="70" y="17"/>
                    <a:pt x="33" y="33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23"/>
                    <a:pt x="54" y="240"/>
                  </a:cubicBezTo>
                  <a:cubicBezTo>
                    <a:pt x="66" y="254"/>
                    <a:pt x="86" y="267"/>
                    <a:pt x="102" y="267"/>
                  </a:cubicBezTo>
                  <a:cubicBezTo>
                    <a:pt x="109" y="267"/>
                    <a:pt x="115" y="265"/>
                    <a:pt x="120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06" y="87"/>
                    <a:pt x="206" y="54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0" name="Google Shape;20440;p54"/>
            <p:cNvSpPr/>
            <p:nvPr/>
          </p:nvSpPr>
          <p:spPr>
            <a:xfrm>
              <a:off x="4586550" y="29476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4" y="17"/>
                    <a:pt x="1" y="67"/>
                    <a:pt x="1" y="153"/>
                  </a:cubicBezTo>
                  <a:cubicBezTo>
                    <a:pt x="1" y="186"/>
                    <a:pt x="17" y="207"/>
                    <a:pt x="50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1" name="Google Shape;20441;p54"/>
            <p:cNvSpPr/>
            <p:nvPr/>
          </p:nvSpPr>
          <p:spPr>
            <a:xfrm>
              <a:off x="4591300" y="29273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0" y="157"/>
                    <a:pt x="17" y="227"/>
                    <a:pt x="87" y="260"/>
                  </a:cubicBezTo>
                  <a:cubicBezTo>
                    <a:pt x="95" y="263"/>
                    <a:pt x="104" y="264"/>
                    <a:pt x="114" y="264"/>
                  </a:cubicBezTo>
                  <a:cubicBezTo>
                    <a:pt x="159" y="264"/>
                    <a:pt x="209" y="232"/>
                    <a:pt x="223" y="174"/>
                  </a:cubicBezTo>
                  <a:cubicBezTo>
                    <a:pt x="240" y="108"/>
                    <a:pt x="223" y="38"/>
                    <a:pt x="153" y="5"/>
                  </a:cubicBez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2" name="Google Shape;20442;p54"/>
            <p:cNvSpPr/>
            <p:nvPr/>
          </p:nvSpPr>
          <p:spPr>
            <a:xfrm>
              <a:off x="4591300" y="29776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50" y="0"/>
                    <a:pt x="0" y="71"/>
                    <a:pt x="17" y="141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69" y="244"/>
                    <a:pt x="190" y="223"/>
                    <a:pt x="207" y="207"/>
                  </a:cubicBezTo>
                  <a:cubicBezTo>
                    <a:pt x="223" y="174"/>
                    <a:pt x="240" y="141"/>
                    <a:pt x="223" y="104"/>
                  </a:cubicBezTo>
                  <a:cubicBezTo>
                    <a:pt x="223" y="71"/>
                    <a:pt x="207" y="38"/>
                    <a:pt x="190" y="17"/>
                  </a:cubicBezTo>
                  <a:cubicBezTo>
                    <a:pt x="169" y="17"/>
                    <a:pt x="169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3" name="Google Shape;20443;p54"/>
            <p:cNvSpPr/>
            <p:nvPr/>
          </p:nvSpPr>
          <p:spPr>
            <a:xfrm>
              <a:off x="4765600" y="30369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06"/>
                    <a:pt x="54" y="243"/>
                  </a:cubicBezTo>
                  <a:cubicBezTo>
                    <a:pt x="70" y="260"/>
                    <a:pt x="103" y="260"/>
                    <a:pt x="140" y="260"/>
                  </a:cubicBezTo>
                  <a:cubicBezTo>
                    <a:pt x="190" y="243"/>
                    <a:pt x="244" y="173"/>
                    <a:pt x="227" y="103"/>
                  </a:cubicBezTo>
                  <a:cubicBezTo>
                    <a:pt x="227" y="70"/>
                    <a:pt x="206" y="54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4" name="Google Shape;20444;p54"/>
            <p:cNvSpPr/>
            <p:nvPr/>
          </p:nvSpPr>
          <p:spPr>
            <a:xfrm>
              <a:off x="4625200" y="30026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06"/>
                    <a:pt x="50" y="239"/>
                  </a:cubicBezTo>
                  <a:cubicBezTo>
                    <a:pt x="87" y="256"/>
                    <a:pt x="120" y="256"/>
                    <a:pt x="137" y="256"/>
                  </a:cubicBezTo>
                  <a:cubicBezTo>
                    <a:pt x="174" y="256"/>
                    <a:pt x="191" y="239"/>
                    <a:pt x="207" y="206"/>
                  </a:cubicBezTo>
                  <a:cubicBezTo>
                    <a:pt x="223" y="173"/>
                    <a:pt x="240" y="136"/>
                    <a:pt x="240" y="103"/>
                  </a:cubicBezTo>
                  <a:cubicBezTo>
                    <a:pt x="223" y="70"/>
                    <a:pt x="207" y="50"/>
                    <a:pt x="191" y="17"/>
                  </a:cubicBezTo>
                  <a:cubicBezTo>
                    <a:pt x="191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5" name="Google Shape;20445;p54"/>
            <p:cNvSpPr/>
            <p:nvPr/>
          </p:nvSpPr>
          <p:spPr>
            <a:xfrm>
              <a:off x="4752700" y="3023625"/>
              <a:ext cx="6125" cy="6675"/>
            </a:xfrm>
            <a:custGeom>
              <a:avLst/>
              <a:gdLst/>
              <a:ahLst/>
              <a:cxnLst/>
              <a:rect l="l" t="t" r="r" b="b"/>
              <a:pathLst>
                <a:path w="245" h="267" extrusionOk="0">
                  <a:moveTo>
                    <a:pt x="104" y="0"/>
                  </a:moveTo>
                  <a:cubicBezTo>
                    <a:pt x="54" y="17"/>
                    <a:pt x="1" y="87"/>
                    <a:pt x="22" y="157"/>
                  </a:cubicBezTo>
                  <a:cubicBezTo>
                    <a:pt x="22" y="190"/>
                    <a:pt x="38" y="223"/>
                    <a:pt x="54" y="239"/>
                  </a:cubicBezTo>
                  <a:cubicBezTo>
                    <a:pt x="78" y="254"/>
                    <a:pt x="93" y="267"/>
                    <a:pt x="113" y="267"/>
                  </a:cubicBezTo>
                  <a:cubicBezTo>
                    <a:pt x="122" y="267"/>
                    <a:pt x="130" y="265"/>
                    <a:pt x="141" y="260"/>
                  </a:cubicBezTo>
                  <a:cubicBezTo>
                    <a:pt x="207" y="260"/>
                    <a:pt x="244" y="190"/>
                    <a:pt x="228" y="120"/>
                  </a:cubicBezTo>
                  <a:cubicBezTo>
                    <a:pt x="228" y="87"/>
                    <a:pt x="207" y="54"/>
                    <a:pt x="191" y="33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41" y="0"/>
                    <a:pt x="12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6" name="Google Shape;20446;p54"/>
            <p:cNvSpPr/>
            <p:nvPr/>
          </p:nvSpPr>
          <p:spPr>
            <a:xfrm>
              <a:off x="4645000" y="2981975"/>
              <a:ext cx="5600" cy="6625"/>
            </a:xfrm>
            <a:custGeom>
              <a:avLst/>
              <a:gdLst/>
              <a:ahLst/>
              <a:cxnLst/>
              <a:rect l="l" t="t" r="r" b="b"/>
              <a:pathLst>
                <a:path w="224" h="265" extrusionOk="0">
                  <a:moveTo>
                    <a:pt x="8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33" y="223"/>
                    <a:pt x="50" y="240"/>
                  </a:cubicBezTo>
                  <a:cubicBezTo>
                    <a:pt x="61" y="251"/>
                    <a:pt x="83" y="265"/>
                    <a:pt x="101" y="265"/>
                  </a:cubicBezTo>
                  <a:cubicBezTo>
                    <a:pt x="108" y="265"/>
                    <a:pt x="115" y="262"/>
                    <a:pt x="120" y="256"/>
                  </a:cubicBezTo>
                  <a:cubicBezTo>
                    <a:pt x="153" y="256"/>
                    <a:pt x="186" y="240"/>
                    <a:pt x="207" y="207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7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7" name="Google Shape;20447;p54"/>
            <p:cNvSpPr/>
            <p:nvPr/>
          </p:nvSpPr>
          <p:spPr>
            <a:xfrm>
              <a:off x="4614075" y="2940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34" y="17"/>
                    <a:pt x="1" y="66"/>
                    <a:pt x="1" y="153"/>
                  </a:cubicBezTo>
                  <a:cubicBezTo>
                    <a:pt x="17" y="190"/>
                    <a:pt x="34" y="206"/>
                    <a:pt x="50" y="239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39"/>
                    <a:pt x="240" y="169"/>
                    <a:pt x="223" y="103"/>
                  </a:cubicBezTo>
                  <a:cubicBezTo>
                    <a:pt x="223" y="66"/>
                    <a:pt x="207" y="49"/>
                    <a:pt x="186" y="17"/>
                  </a:cubicBezTo>
                  <a:cubicBezTo>
                    <a:pt x="17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8" name="Google Shape;20448;p54"/>
            <p:cNvSpPr/>
            <p:nvPr/>
          </p:nvSpPr>
          <p:spPr>
            <a:xfrm>
              <a:off x="4595525" y="29124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1"/>
                  </a:moveTo>
                  <a:cubicBezTo>
                    <a:pt x="104" y="1"/>
                    <a:pt x="87" y="17"/>
                    <a:pt x="54" y="34"/>
                  </a:cubicBezTo>
                  <a:cubicBezTo>
                    <a:pt x="21" y="87"/>
                    <a:pt x="0" y="153"/>
                    <a:pt x="38" y="223"/>
                  </a:cubicBezTo>
                  <a:cubicBezTo>
                    <a:pt x="54" y="240"/>
                    <a:pt x="87" y="256"/>
                    <a:pt x="124" y="256"/>
                  </a:cubicBezTo>
                  <a:cubicBezTo>
                    <a:pt x="129" y="262"/>
                    <a:pt x="135" y="265"/>
                    <a:pt x="143" y="265"/>
                  </a:cubicBezTo>
                  <a:cubicBezTo>
                    <a:pt x="159" y="265"/>
                    <a:pt x="179" y="251"/>
                    <a:pt x="190" y="240"/>
                  </a:cubicBezTo>
                  <a:cubicBezTo>
                    <a:pt x="227" y="223"/>
                    <a:pt x="244" y="190"/>
                    <a:pt x="244" y="153"/>
                  </a:cubicBezTo>
                  <a:cubicBezTo>
                    <a:pt x="244" y="120"/>
                    <a:pt x="244" y="87"/>
                    <a:pt x="207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57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9" name="Google Shape;20449;p54"/>
            <p:cNvSpPr/>
            <p:nvPr/>
          </p:nvSpPr>
          <p:spPr>
            <a:xfrm>
              <a:off x="4599025" y="294212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22"/>
                    <a:pt x="87" y="255"/>
                  </a:cubicBezTo>
                  <a:cubicBezTo>
                    <a:pt x="96" y="258"/>
                    <a:pt x="105" y="259"/>
                    <a:pt x="115" y="259"/>
                  </a:cubicBezTo>
                  <a:cubicBezTo>
                    <a:pt x="160" y="259"/>
                    <a:pt x="210" y="229"/>
                    <a:pt x="223" y="185"/>
                  </a:cubicBezTo>
                  <a:cubicBezTo>
                    <a:pt x="256" y="119"/>
                    <a:pt x="223" y="32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0" name="Google Shape;20450;p54"/>
            <p:cNvSpPr/>
            <p:nvPr/>
          </p:nvSpPr>
          <p:spPr>
            <a:xfrm>
              <a:off x="4591300" y="2883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0" y="157"/>
                    <a:pt x="33" y="227"/>
                    <a:pt x="87" y="260"/>
                  </a:cubicBezTo>
                  <a:lnTo>
                    <a:pt x="136" y="260"/>
                  </a:lnTo>
                  <a:cubicBezTo>
                    <a:pt x="169" y="260"/>
                    <a:pt x="207" y="227"/>
                    <a:pt x="223" y="173"/>
                  </a:cubicBezTo>
                  <a:cubicBezTo>
                    <a:pt x="240" y="124"/>
                    <a:pt x="223" y="70"/>
                    <a:pt x="207" y="37"/>
                  </a:cubicBezTo>
                  <a:cubicBezTo>
                    <a:pt x="190" y="37"/>
                    <a:pt x="169" y="21"/>
                    <a:pt x="153" y="4"/>
                  </a:cubicBez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1" name="Google Shape;20451;p54"/>
            <p:cNvSpPr/>
            <p:nvPr/>
          </p:nvSpPr>
          <p:spPr>
            <a:xfrm>
              <a:off x="4592950" y="2962200"/>
              <a:ext cx="5700" cy="6500"/>
            </a:xfrm>
            <a:custGeom>
              <a:avLst/>
              <a:gdLst/>
              <a:ahLst/>
              <a:cxnLst/>
              <a:rect l="l" t="t" r="r" b="b"/>
              <a:pathLst>
                <a:path w="228" h="260" extrusionOk="0">
                  <a:moveTo>
                    <a:pt x="103" y="0"/>
                  </a:moveTo>
                  <a:cubicBezTo>
                    <a:pt x="37" y="0"/>
                    <a:pt x="0" y="70"/>
                    <a:pt x="0" y="140"/>
                  </a:cubicBezTo>
                  <a:cubicBezTo>
                    <a:pt x="21" y="223"/>
                    <a:pt x="70" y="260"/>
                    <a:pt x="141" y="260"/>
                  </a:cubicBezTo>
                  <a:cubicBezTo>
                    <a:pt x="157" y="243"/>
                    <a:pt x="190" y="223"/>
                    <a:pt x="207" y="206"/>
                  </a:cubicBezTo>
                  <a:cubicBezTo>
                    <a:pt x="227" y="173"/>
                    <a:pt x="227" y="140"/>
                    <a:pt x="227" y="103"/>
                  </a:cubicBezTo>
                  <a:cubicBezTo>
                    <a:pt x="227" y="70"/>
                    <a:pt x="207" y="37"/>
                    <a:pt x="174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2" name="Google Shape;20452;p54"/>
            <p:cNvSpPr/>
            <p:nvPr/>
          </p:nvSpPr>
          <p:spPr>
            <a:xfrm>
              <a:off x="4602850" y="289612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7" y="0"/>
                  </a:moveTo>
                  <a:cubicBezTo>
                    <a:pt x="70" y="0"/>
                    <a:pt x="37" y="17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37" y="239"/>
                  </a:cubicBezTo>
                  <a:cubicBezTo>
                    <a:pt x="70" y="256"/>
                    <a:pt x="87" y="256"/>
                    <a:pt x="120" y="256"/>
                  </a:cubicBezTo>
                  <a:cubicBezTo>
                    <a:pt x="190" y="239"/>
                    <a:pt x="223" y="186"/>
                    <a:pt x="223" y="103"/>
                  </a:cubicBezTo>
                  <a:cubicBezTo>
                    <a:pt x="206" y="66"/>
                    <a:pt x="190" y="50"/>
                    <a:pt x="173" y="17"/>
                  </a:cubicBezTo>
                  <a:lnTo>
                    <a:pt x="157" y="17"/>
                  </a:lnTo>
                  <a:cubicBezTo>
                    <a:pt x="120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3" name="Google Shape;20453;p54"/>
            <p:cNvSpPr/>
            <p:nvPr/>
          </p:nvSpPr>
          <p:spPr>
            <a:xfrm>
              <a:off x="4588300" y="28974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1" y="0"/>
                  </a:moveTo>
                  <a:cubicBezTo>
                    <a:pt x="71" y="0"/>
                    <a:pt x="29" y="32"/>
                    <a:pt x="17" y="83"/>
                  </a:cubicBezTo>
                  <a:cubicBezTo>
                    <a:pt x="1" y="100"/>
                    <a:pt x="1" y="116"/>
                    <a:pt x="1" y="133"/>
                  </a:cubicBezTo>
                  <a:cubicBezTo>
                    <a:pt x="1" y="186"/>
                    <a:pt x="34" y="236"/>
                    <a:pt x="67" y="257"/>
                  </a:cubicBezTo>
                  <a:cubicBezTo>
                    <a:pt x="81" y="261"/>
                    <a:pt x="94" y="263"/>
                    <a:pt x="105" y="263"/>
                  </a:cubicBezTo>
                  <a:cubicBezTo>
                    <a:pt x="138" y="263"/>
                    <a:pt x="162" y="247"/>
                    <a:pt x="186" y="219"/>
                  </a:cubicBezTo>
                  <a:cubicBezTo>
                    <a:pt x="207" y="219"/>
                    <a:pt x="207" y="203"/>
                    <a:pt x="223" y="170"/>
                  </a:cubicBezTo>
                  <a:cubicBezTo>
                    <a:pt x="240" y="116"/>
                    <a:pt x="207" y="30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4" name="Google Shape;20454;p54"/>
            <p:cNvSpPr/>
            <p:nvPr/>
          </p:nvSpPr>
          <p:spPr>
            <a:xfrm>
              <a:off x="4592525" y="300715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6" y="1"/>
                  </a:moveTo>
                  <a:cubicBezTo>
                    <a:pt x="117" y="1"/>
                    <a:pt x="109" y="2"/>
                    <a:pt x="104" y="8"/>
                  </a:cubicBezTo>
                  <a:cubicBezTo>
                    <a:pt x="54" y="8"/>
                    <a:pt x="1" y="74"/>
                    <a:pt x="17" y="144"/>
                  </a:cubicBezTo>
                  <a:cubicBezTo>
                    <a:pt x="17" y="177"/>
                    <a:pt x="38" y="214"/>
                    <a:pt x="71" y="231"/>
                  </a:cubicBezTo>
                  <a:cubicBezTo>
                    <a:pt x="87" y="247"/>
                    <a:pt x="120" y="264"/>
                    <a:pt x="141" y="264"/>
                  </a:cubicBezTo>
                  <a:cubicBezTo>
                    <a:pt x="207" y="247"/>
                    <a:pt x="244" y="177"/>
                    <a:pt x="244" y="111"/>
                  </a:cubicBezTo>
                  <a:cubicBezTo>
                    <a:pt x="224" y="74"/>
                    <a:pt x="224" y="41"/>
                    <a:pt x="191" y="24"/>
                  </a:cubicBezTo>
                  <a:lnTo>
                    <a:pt x="174" y="8"/>
                  </a:lnTo>
                  <a:cubicBezTo>
                    <a:pt x="163" y="8"/>
                    <a:pt x="14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5" name="Google Shape;20455;p54"/>
            <p:cNvSpPr/>
            <p:nvPr/>
          </p:nvSpPr>
          <p:spPr>
            <a:xfrm>
              <a:off x="4587375" y="3022800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41" y="0"/>
                  </a:moveTo>
                  <a:cubicBezTo>
                    <a:pt x="104" y="0"/>
                    <a:pt x="87" y="17"/>
                    <a:pt x="54" y="33"/>
                  </a:cubicBezTo>
                  <a:cubicBezTo>
                    <a:pt x="17" y="87"/>
                    <a:pt x="1" y="153"/>
                    <a:pt x="38" y="223"/>
                  </a:cubicBezTo>
                  <a:cubicBezTo>
                    <a:pt x="71" y="239"/>
                    <a:pt x="87" y="256"/>
                    <a:pt x="120" y="256"/>
                  </a:cubicBezTo>
                  <a:cubicBezTo>
                    <a:pt x="126" y="261"/>
                    <a:pt x="133" y="263"/>
                    <a:pt x="141" y="263"/>
                  </a:cubicBezTo>
                  <a:cubicBezTo>
                    <a:pt x="159" y="263"/>
                    <a:pt x="179" y="251"/>
                    <a:pt x="190" y="239"/>
                  </a:cubicBezTo>
                  <a:cubicBezTo>
                    <a:pt x="244" y="190"/>
                    <a:pt x="260" y="103"/>
                    <a:pt x="207" y="50"/>
                  </a:cubicBezTo>
                  <a:cubicBezTo>
                    <a:pt x="207" y="33"/>
                    <a:pt x="190" y="17"/>
                    <a:pt x="174" y="17"/>
                  </a:cubicBezTo>
                  <a:cubicBezTo>
                    <a:pt x="157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6" name="Google Shape;20456;p54"/>
            <p:cNvSpPr/>
            <p:nvPr/>
          </p:nvSpPr>
          <p:spPr>
            <a:xfrm>
              <a:off x="4732600" y="3014150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04" y="0"/>
                  </a:moveTo>
                  <a:cubicBezTo>
                    <a:pt x="34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3"/>
                  </a:cubicBezTo>
                  <a:cubicBezTo>
                    <a:pt x="74" y="255"/>
                    <a:pt x="91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86" y="260"/>
                    <a:pt x="240" y="190"/>
                    <a:pt x="224" y="124"/>
                  </a:cubicBezTo>
                  <a:cubicBezTo>
                    <a:pt x="224" y="87"/>
                    <a:pt x="207" y="54"/>
                    <a:pt x="186" y="37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7" name="Google Shape;20457;p54"/>
            <p:cNvSpPr/>
            <p:nvPr/>
          </p:nvSpPr>
          <p:spPr>
            <a:xfrm>
              <a:off x="4717975" y="30154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20" y="1"/>
                  </a:moveTo>
                  <a:cubicBezTo>
                    <a:pt x="104" y="1"/>
                    <a:pt x="87" y="17"/>
                    <a:pt x="50" y="17"/>
                  </a:cubicBezTo>
                  <a:cubicBezTo>
                    <a:pt x="17" y="34"/>
                    <a:pt x="0" y="87"/>
                    <a:pt x="0" y="153"/>
                  </a:cubicBezTo>
                  <a:cubicBezTo>
                    <a:pt x="17" y="190"/>
                    <a:pt x="33" y="223"/>
                    <a:pt x="50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53" y="256"/>
                    <a:pt x="190" y="240"/>
                    <a:pt x="207" y="207"/>
                  </a:cubicBezTo>
                  <a:cubicBezTo>
                    <a:pt x="223" y="174"/>
                    <a:pt x="223" y="137"/>
                    <a:pt x="223" y="104"/>
                  </a:cubicBezTo>
                  <a:cubicBezTo>
                    <a:pt x="223" y="71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8" name="Google Shape;20458;p54"/>
            <p:cNvSpPr/>
            <p:nvPr/>
          </p:nvSpPr>
          <p:spPr>
            <a:xfrm>
              <a:off x="4702925" y="3017650"/>
              <a:ext cx="5600" cy="6000"/>
            </a:xfrm>
            <a:custGeom>
              <a:avLst/>
              <a:gdLst/>
              <a:ahLst/>
              <a:cxnLst/>
              <a:rect l="l" t="t" r="r" b="b"/>
              <a:pathLst>
                <a:path w="224" h="240" extrusionOk="0">
                  <a:moveTo>
                    <a:pt x="54" y="0"/>
                  </a:moveTo>
                  <a:cubicBezTo>
                    <a:pt x="34" y="0"/>
                    <a:pt x="34" y="17"/>
                    <a:pt x="17" y="33"/>
                  </a:cubicBezTo>
                  <a:cubicBezTo>
                    <a:pt x="1" y="50"/>
                    <a:pt x="1" y="87"/>
                    <a:pt x="1" y="120"/>
                  </a:cubicBezTo>
                  <a:cubicBezTo>
                    <a:pt x="1" y="153"/>
                    <a:pt x="17" y="190"/>
                    <a:pt x="54" y="206"/>
                  </a:cubicBezTo>
                  <a:cubicBezTo>
                    <a:pt x="71" y="239"/>
                    <a:pt x="104" y="239"/>
                    <a:pt x="120" y="239"/>
                  </a:cubicBezTo>
                  <a:cubicBezTo>
                    <a:pt x="190" y="223"/>
                    <a:pt x="223" y="153"/>
                    <a:pt x="223" y="87"/>
                  </a:cubicBezTo>
                  <a:cubicBezTo>
                    <a:pt x="223" y="50"/>
                    <a:pt x="207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9" name="Google Shape;20459;p54"/>
            <p:cNvSpPr/>
            <p:nvPr/>
          </p:nvSpPr>
          <p:spPr>
            <a:xfrm>
              <a:off x="4608000" y="28806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37" y="17"/>
                    <a:pt x="0" y="67"/>
                    <a:pt x="0" y="153"/>
                  </a:cubicBezTo>
                  <a:cubicBezTo>
                    <a:pt x="17" y="186"/>
                    <a:pt x="37" y="207"/>
                    <a:pt x="54" y="240"/>
                  </a:cubicBezTo>
                  <a:cubicBezTo>
                    <a:pt x="70" y="256"/>
                    <a:pt x="103" y="256"/>
                    <a:pt x="141" y="256"/>
                  </a:cubicBezTo>
                  <a:cubicBezTo>
                    <a:pt x="190" y="240"/>
                    <a:pt x="244" y="170"/>
                    <a:pt x="223" y="104"/>
                  </a:cubicBezTo>
                  <a:cubicBezTo>
                    <a:pt x="223" y="67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0" name="Google Shape;20460;p54"/>
            <p:cNvSpPr/>
            <p:nvPr/>
          </p:nvSpPr>
          <p:spPr>
            <a:xfrm>
              <a:off x="4710250" y="30320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46" y="1"/>
                  </a:moveTo>
                  <a:cubicBezTo>
                    <a:pt x="98" y="1"/>
                    <a:pt x="47" y="33"/>
                    <a:pt x="33" y="75"/>
                  </a:cubicBezTo>
                  <a:cubicBezTo>
                    <a:pt x="0" y="145"/>
                    <a:pt x="33" y="231"/>
                    <a:pt x="87" y="248"/>
                  </a:cubicBezTo>
                  <a:cubicBezTo>
                    <a:pt x="103" y="264"/>
                    <a:pt x="120" y="264"/>
                    <a:pt x="136" y="264"/>
                  </a:cubicBezTo>
                  <a:cubicBezTo>
                    <a:pt x="190" y="248"/>
                    <a:pt x="223" y="231"/>
                    <a:pt x="239" y="178"/>
                  </a:cubicBezTo>
                  <a:cubicBezTo>
                    <a:pt x="239" y="128"/>
                    <a:pt x="239" y="75"/>
                    <a:pt x="206" y="42"/>
                  </a:cubicBezTo>
                  <a:cubicBezTo>
                    <a:pt x="206" y="25"/>
                    <a:pt x="190" y="25"/>
                    <a:pt x="173" y="5"/>
                  </a:cubicBezTo>
                  <a:cubicBezTo>
                    <a:pt x="165" y="2"/>
                    <a:pt x="155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1" name="Google Shape;20461;p54"/>
            <p:cNvSpPr/>
            <p:nvPr/>
          </p:nvSpPr>
          <p:spPr>
            <a:xfrm>
              <a:off x="4724875" y="30313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1"/>
                  </a:moveTo>
                  <a:cubicBezTo>
                    <a:pt x="83" y="1"/>
                    <a:pt x="67" y="17"/>
                    <a:pt x="34" y="34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23"/>
                  </a:cubicBezTo>
                  <a:cubicBezTo>
                    <a:pt x="50" y="240"/>
                    <a:pt x="67" y="260"/>
                    <a:pt x="104" y="260"/>
                  </a:cubicBezTo>
                  <a:cubicBezTo>
                    <a:pt x="108" y="265"/>
                    <a:pt x="115" y="267"/>
                    <a:pt x="122" y="267"/>
                  </a:cubicBezTo>
                  <a:cubicBezTo>
                    <a:pt x="139" y="267"/>
                    <a:pt x="163" y="254"/>
                    <a:pt x="186" y="240"/>
                  </a:cubicBezTo>
                  <a:cubicBezTo>
                    <a:pt x="223" y="190"/>
                    <a:pt x="240" y="104"/>
                    <a:pt x="186" y="54"/>
                  </a:cubicBezTo>
                  <a:cubicBezTo>
                    <a:pt x="186" y="34"/>
                    <a:pt x="170" y="17"/>
                    <a:pt x="153" y="17"/>
                  </a:cubicBezTo>
                  <a:cubicBezTo>
                    <a:pt x="137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2" name="Google Shape;20462;p54"/>
            <p:cNvSpPr/>
            <p:nvPr/>
          </p:nvSpPr>
          <p:spPr>
            <a:xfrm>
              <a:off x="4580075" y="2793050"/>
              <a:ext cx="6100" cy="4425"/>
            </a:xfrm>
            <a:custGeom>
              <a:avLst/>
              <a:gdLst/>
              <a:ahLst/>
              <a:cxnLst/>
              <a:rect l="l" t="t" r="r" b="b"/>
              <a:pathLst>
                <a:path w="244" h="177" extrusionOk="0">
                  <a:moveTo>
                    <a:pt x="227" y="0"/>
                  </a:moveTo>
                  <a:lnTo>
                    <a:pt x="227" y="0"/>
                  </a:lnTo>
                  <a:cubicBezTo>
                    <a:pt x="157" y="17"/>
                    <a:pt x="70" y="33"/>
                    <a:pt x="0" y="50"/>
                  </a:cubicBezTo>
                  <a:cubicBezTo>
                    <a:pt x="0" y="83"/>
                    <a:pt x="21" y="103"/>
                    <a:pt x="37" y="136"/>
                  </a:cubicBezTo>
                  <a:cubicBezTo>
                    <a:pt x="54" y="153"/>
                    <a:pt x="70" y="169"/>
                    <a:pt x="103" y="169"/>
                  </a:cubicBezTo>
                  <a:cubicBezTo>
                    <a:pt x="114" y="174"/>
                    <a:pt x="123" y="176"/>
                    <a:pt x="131" y="176"/>
                  </a:cubicBezTo>
                  <a:cubicBezTo>
                    <a:pt x="151" y="176"/>
                    <a:pt x="166" y="165"/>
                    <a:pt x="190" y="153"/>
                  </a:cubicBezTo>
                  <a:cubicBezTo>
                    <a:pt x="227" y="120"/>
                    <a:pt x="243" y="5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3" name="Google Shape;20463;p54"/>
            <p:cNvSpPr/>
            <p:nvPr/>
          </p:nvSpPr>
          <p:spPr>
            <a:xfrm>
              <a:off x="4939175" y="29742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17" y="223"/>
                    <a:pt x="50" y="240"/>
                  </a:cubicBezTo>
                  <a:cubicBezTo>
                    <a:pt x="61" y="251"/>
                    <a:pt x="83" y="265"/>
                    <a:pt x="106" y="265"/>
                  </a:cubicBezTo>
                  <a:cubicBezTo>
                    <a:pt x="116" y="265"/>
                    <a:pt x="126" y="262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4" name="Google Shape;20464;p54"/>
            <p:cNvSpPr/>
            <p:nvPr/>
          </p:nvSpPr>
          <p:spPr>
            <a:xfrm>
              <a:off x="4969675" y="3016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41"/>
                  </a:cubicBezTo>
                  <a:cubicBezTo>
                    <a:pt x="17" y="190"/>
                    <a:pt x="34" y="223"/>
                    <a:pt x="67" y="244"/>
                  </a:cubicBezTo>
                  <a:cubicBezTo>
                    <a:pt x="83" y="260"/>
                    <a:pt x="120" y="260"/>
                    <a:pt x="137" y="260"/>
                  </a:cubicBezTo>
                  <a:cubicBezTo>
                    <a:pt x="170" y="244"/>
                    <a:pt x="186" y="223"/>
                    <a:pt x="223" y="207"/>
                  </a:cubicBezTo>
                  <a:cubicBezTo>
                    <a:pt x="240" y="174"/>
                    <a:pt x="240" y="141"/>
                    <a:pt x="240" y="104"/>
                  </a:cubicBezTo>
                  <a:cubicBezTo>
                    <a:pt x="223" y="71"/>
                    <a:pt x="207" y="38"/>
                    <a:pt x="186" y="17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5" name="Google Shape;20465;p54"/>
            <p:cNvSpPr/>
            <p:nvPr/>
          </p:nvSpPr>
          <p:spPr>
            <a:xfrm>
              <a:off x="4787550" y="30193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21"/>
                    <a:pt x="174" y="21"/>
                    <a:pt x="153" y="21"/>
                  </a:cubicBezTo>
                  <a:cubicBezTo>
                    <a:pt x="136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6" name="Google Shape;20466;p54"/>
            <p:cNvSpPr/>
            <p:nvPr/>
          </p:nvSpPr>
          <p:spPr>
            <a:xfrm>
              <a:off x="4866100" y="2941150"/>
              <a:ext cx="5675" cy="6525"/>
            </a:xfrm>
            <a:custGeom>
              <a:avLst/>
              <a:gdLst/>
              <a:ahLst/>
              <a:cxnLst/>
              <a:rect l="l" t="t" r="r" b="b"/>
              <a:pathLst>
                <a:path w="227" h="261" extrusionOk="0">
                  <a:moveTo>
                    <a:pt x="103" y="1"/>
                  </a:moveTo>
                  <a:cubicBezTo>
                    <a:pt x="37" y="1"/>
                    <a:pt x="0" y="71"/>
                    <a:pt x="0" y="137"/>
                  </a:cubicBezTo>
                  <a:cubicBezTo>
                    <a:pt x="0" y="174"/>
                    <a:pt x="21" y="207"/>
                    <a:pt x="54" y="224"/>
                  </a:cubicBezTo>
                  <a:cubicBezTo>
                    <a:pt x="70" y="261"/>
                    <a:pt x="103" y="261"/>
                    <a:pt x="124" y="261"/>
                  </a:cubicBezTo>
                  <a:cubicBezTo>
                    <a:pt x="190" y="240"/>
                    <a:pt x="227" y="174"/>
                    <a:pt x="227" y="104"/>
                  </a:cubicBezTo>
                  <a:cubicBezTo>
                    <a:pt x="227" y="71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7" name="Google Shape;20467;p54"/>
            <p:cNvSpPr/>
            <p:nvPr/>
          </p:nvSpPr>
          <p:spPr>
            <a:xfrm>
              <a:off x="4787550" y="2974650"/>
              <a:ext cx="5175" cy="4525"/>
            </a:xfrm>
            <a:custGeom>
              <a:avLst/>
              <a:gdLst/>
              <a:ahLst/>
              <a:cxnLst/>
              <a:rect l="l" t="t" r="r" b="b"/>
              <a:pathLst>
                <a:path w="207" h="181" extrusionOk="0">
                  <a:moveTo>
                    <a:pt x="190" y="1"/>
                  </a:moveTo>
                  <a:cubicBezTo>
                    <a:pt x="120" y="55"/>
                    <a:pt x="71" y="88"/>
                    <a:pt x="0" y="137"/>
                  </a:cubicBezTo>
                  <a:lnTo>
                    <a:pt x="17" y="158"/>
                  </a:lnTo>
                  <a:cubicBezTo>
                    <a:pt x="29" y="169"/>
                    <a:pt x="51" y="181"/>
                    <a:pt x="74" y="181"/>
                  </a:cubicBezTo>
                  <a:cubicBezTo>
                    <a:pt x="84" y="181"/>
                    <a:pt x="94" y="179"/>
                    <a:pt x="104" y="174"/>
                  </a:cubicBezTo>
                  <a:cubicBezTo>
                    <a:pt x="153" y="174"/>
                    <a:pt x="207" y="104"/>
                    <a:pt x="190" y="34"/>
                  </a:cubicBezTo>
                  <a:lnTo>
                    <a:pt x="1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8" name="Google Shape;20468;p54"/>
            <p:cNvSpPr/>
            <p:nvPr/>
          </p:nvSpPr>
          <p:spPr>
            <a:xfrm>
              <a:off x="4896600" y="29828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8" y="223"/>
                    <a:pt x="71" y="244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74"/>
                    <a:pt x="244" y="141"/>
                    <a:pt x="244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9" name="Google Shape;20469;p54"/>
            <p:cNvSpPr/>
            <p:nvPr/>
          </p:nvSpPr>
          <p:spPr>
            <a:xfrm>
              <a:off x="4567700" y="28724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3" y="0"/>
                  </a:moveTo>
                  <a:cubicBezTo>
                    <a:pt x="66" y="21"/>
                    <a:pt x="33" y="37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27"/>
                    <a:pt x="33" y="243"/>
                  </a:cubicBezTo>
                  <a:cubicBezTo>
                    <a:pt x="57" y="255"/>
                    <a:pt x="82" y="267"/>
                    <a:pt x="101" y="267"/>
                  </a:cubicBezTo>
                  <a:cubicBezTo>
                    <a:pt x="108" y="267"/>
                    <a:pt x="115" y="265"/>
                    <a:pt x="120" y="260"/>
                  </a:cubicBezTo>
                  <a:cubicBezTo>
                    <a:pt x="186" y="260"/>
                    <a:pt x="223" y="190"/>
                    <a:pt x="223" y="124"/>
                  </a:cubicBezTo>
                  <a:cubicBezTo>
                    <a:pt x="206" y="87"/>
                    <a:pt x="186" y="54"/>
                    <a:pt x="169" y="37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0"/>
                    <a:pt x="103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0" name="Google Shape;20470;p54"/>
            <p:cNvSpPr/>
            <p:nvPr/>
          </p:nvSpPr>
          <p:spPr>
            <a:xfrm>
              <a:off x="4690050" y="30234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8" y="0"/>
                  </a:moveTo>
                  <a:cubicBezTo>
                    <a:pt x="85" y="0"/>
                    <a:pt x="65" y="12"/>
                    <a:pt x="54" y="24"/>
                  </a:cubicBezTo>
                  <a:cubicBezTo>
                    <a:pt x="33" y="40"/>
                    <a:pt x="17" y="77"/>
                    <a:pt x="17" y="110"/>
                  </a:cubicBezTo>
                  <a:cubicBezTo>
                    <a:pt x="0" y="143"/>
                    <a:pt x="17" y="180"/>
                    <a:pt x="33" y="213"/>
                  </a:cubicBezTo>
                  <a:cubicBezTo>
                    <a:pt x="54" y="244"/>
                    <a:pt x="85" y="263"/>
                    <a:pt x="118" y="263"/>
                  </a:cubicBezTo>
                  <a:cubicBezTo>
                    <a:pt x="142" y="263"/>
                    <a:pt x="167" y="253"/>
                    <a:pt x="190" y="230"/>
                  </a:cubicBezTo>
                  <a:cubicBezTo>
                    <a:pt x="239" y="180"/>
                    <a:pt x="239" y="110"/>
                    <a:pt x="206" y="40"/>
                  </a:cubicBezTo>
                  <a:cubicBezTo>
                    <a:pt x="190" y="24"/>
                    <a:pt x="173" y="7"/>
                    <a:pt x="157" y="7"/>
                  </a:cubicBezTo>
                  <a:lnTo>
                    <a:pt x="136" y="7"/>
                  </a:lnTo>
                  <a:cubicBezTo>
                    <a:pt x="127" y="2"/>
                    <a:pt x="117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1" name="Google Shape;20471;p54"/>
            <p:cNvSpPr/>
            <p:nvPr/>
          </p:nvSpPr>
          <p:spPr>
            <a:xfrm>
              <a:off x="4606750" y="28024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67" y="17"/>
                    <a:pt x="50" y="38"/>
                    <a:pt x="34" y="54"/>
                  </a:cubicBezTo>
                  <a:cubicBezTo>
                    <a:pt x="17" y="87"/>
                    <a:pt x="1" y="120"/>
                    <a:pt x="1" y="157"/>
                  </a:cubicBezTo>
                  <a:cubicBezTo>
                    <a:pt x="17" y="190"/>
                    <a:pt x="34" y="223"/>
                    <a:pt x="50" y="244"/>
                  </a:cubicBezTo>
                  <a:cubicBezTo>
                    <a:pt x="62" y="255"/>
                    <a:pt x="84" y="267"/>
                    <a:pt x="107" y="267"/>
                  </a:cubicBezTo>
                  <a:cubicBezTo>
                    <a:pt x="117" y="267"/>
                    <a:pt x="127" y="265"/>
                    <a:pt x="137" y="260"/>
                  </a:cubicBezTo>
                  <a:cubicBezTo>
                    <a:pt x="191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1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2" name="Google Shape;20472;p54"/>
            <p:cNvSpPr/>
            <p:nvPr/>
          </p:nvSpPr>
          <p:spPr>
            <a:xfrm>
              <a:off x="4954225" y="2975175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19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19"/>
                    <a:pt x="83" y="256"/>
                  </a:cubicBezTo>
                  <a:cubicBezTo>
                    <a:pt x="92" y="259"/>
                    <a:pt x="101" y="260"/>
                    <a:pt x="111" y="260"/>
                  </a:cubicBezTo>
                  <a:cubicBezTo>
                    <a:pt x="159" y="260"/>
                    <a:pt x="209" y="228"/>
                    <a:pt x="223" y="170"/>
                  </a:cubicBezTo>
                  <a:cubicBezTo>
                    <a:pt x="256" y="116"/>
                    <a:pt x="223" y="34"/>
                    <a:pt x="169" y="13"/>
                  </a:cubicBezTo>
                  <a:cubicBezTo>
                    <a:pt x="152" y="4"/>
                    <a:pt x="135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3" name="Google Shape;20473;p54"/>
            <p:cNvSpPr/>
            <p:nvPr/>
          </p:nvSpPr>
          <p:spPr>
            <a:xfrm>
              <a:off x="4760025" y="300692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4" y="0"/>
                  </a:moveTo>
                  <a:cubicBezTo>
                    <a:pt x="54" y="17"/>
                    <a:pt x="1" y="83"/>
                    <a:pt x="17" y="153"/>
                  </a:cubicBezTo>
                  <a:cubicBezTo>
                    <a:pt x="17" y="186"/>
                    <a:pt x="38" y="223"/>
                    <a:pt x="54" y="240"/>
                  </a:cubicBezTo>
                  <a:cubicBezTo>
                    <a:pt x="78" y="251"/>
                    <a:pt x="93" y="263"/>
                    <a:pt x="113" y="263"/>
                  </a:cubicBezTo>
                  <a:cubicBezTo>
                    <a:pt x="121" y="263"/>
                    <a:pt x="130" y="261"/>
                    <a:pt x="141" y="256"/>
                  </a:cubicBezTo>
                  <a:cubicBezTo>
                    <a:pt x="207" y="256"/>
                    <a:pt x="244" y="186"/>
                    <a:pt x="223" y="120"/>
                  </a:cubicBezTo>
                  <a:cubicBezTo>
                    <a:pt x="223" y="83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4" name="Google Shape;20474;p54"/>
            <p:cNvSpPr/>
            <p:nvPr/>
          </p:nvSpPr>
          <p:spPr>
            <a:xfrm>
              <a:off x="4623875" y="27842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39" y="1"/>
                  </a:moveTo>
                  <a:cubicBezTo>
                    <a:pt x="87" y="1"/>
                    <a:pt x="48" y="33"/>
                    <a:pt x="21" y="92"/>
                  </a:cubicBezTo>
                  <a:cubicBezTo>
                    <a:pt x="0" y="162"/>
                    <a:pt x="37" y="228"/>
                    <a:pt x="87" y="248"/>
                  </a:cubicBezTo>
                  <a:cubicBezTo>
                    <a:pt x="103" y="265"/>
                    <a:pt x="124" y="265"/>
                    <a:pt x="140" y="265"/>
                  </a:cubicBezTo>
                  <a:cubicBezTo>
                    <a:pt x="173" y="265"/>
                    <a:pt x="206" y="228"/>
                    <a:pt x="227" y="178"/>
                  </a:cubicBezTo>
                  <a:cubicBezTo>
                    <a:pt x="244" y="125"/>
                    <a:pt x="244" y="75"/>
                    <a:pt x="206" y="42"/>
                  </a:cubicBezTo>
                  <a:cubicBezTo>
                    <a:pt x="190" y="22"/>
                    <a:pt x="190" y="22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5" name="Google Shape;20475;p54"/>
            <p:cNvSpPr/>
            <p:nvPr/>
          </p:nvSpPr>
          <p:spPr>
            <a:xfrm>
              <a:off x="4631600" y="28429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2" y="0"/>
                  </a:moveTo>
                  <a:cubicBezTo>
                    <a:pt x="78" y="0"/>
                    <a:pt x="45" y="32"/>
                    <a:pt x="21" y="83"/>
                  </a:cubicBezTo>
                  <a:cubicBezTo>
                    <a:pt x="0" y="149"/>
                    <a:pt x="38" y="219"/>
                    <a:pt x="87" y="252"/>
                  </a:cubicBezTo>
                  <a:cubicBezTo>
                    <a:pt x="97" y="256"/>
                    <a:pt x="108" y="258"/>
                    <a:pt x="118" y="258"/>
                  </a:cubicBezTo>
                  <a:cubicBezTo>
                    <a:pt x="164" y="258"/>
                    <a:pt x="210" y="224"/>
                    <a:pt x="227" y="170"/>
                  </a:cubicBezTo>
                  <a:cubicBezTo>
                    <a:pt x="260" y="100"/>
                    <a:pt x="227" y="30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6" name="Google Shape;20476;p54"/>
            <p:cNvSpPr/>
            <p:nvPr/>
          </p:nvSpPr>
          <p:spPr>
            <a:xfrm>
              <a:off x="4628200" y="28131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36" y="0"/>
                  </a:moveTo>
                  <a:cubicBezTo>
                    <a:pt x="120" y="0"/>
                    <a:pt x="87" y="21"/>
                    <a:pt x="71" y="37"/>
                  </a:cubicBezTo>
                  <a:cubicBezTo>
                    <a:pt x="17" y="87"/>
                    <a:pt x="0" y="157"/>
                    <a:pt x="54" y="227"/>
                  </a:cubicBezTo>
                  <a:cubicBezTo>
                    <a:pt x="71" y="244"/>
                    <a:pt x="87" y="260"/>
                    <a:pt x="120" y="260"/>
                  </a:cubicBezTo>
                  <a:cubicBezTo>
                    <a:pt x="131" y="265"/>
                    <a:pt x="140" y="267"/>
                    <a:pt x="148" y="267"/>
                  </a:cubicBezTo>
                  <a:cubicBezTo>
                    <a:pt x="168" y="267"/>
                    <a:pt x="183" y="255"/>
                    <a:pt x="207" y="244"/>
                  </a:cubicBezTo>
                  <a:cubicBezTo>
                    <a:pt x="223" y="207"/>
                    <a:pt x="240" y="190"/>
                    <a:pt x="240" y="157"/>
                  </a:cubicBezTo>
                  <a:cubicBezTo>
                    <a:pt x="240" y="124"/>
                    <a:pt x="240" y="87"/>
                    <a:pt x="223" y="54"/>
                  </a:cubicBezTo>
                  <a:cubicBezTo>
                    <a:pt x="207" y="37"/>
                    <a:pt x="190" y="21"/>
                    <a:pt x="174" y="21"/>
                  </a:cubicBezTo>
                  <a:cubicBezTo>
                    <a:pt x="157" y="21"/>
                    <a:pt x="15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7" name="Google Shape;20477;p54"/>
            <p:cNvSpPr/>
            <p:nvPr/>
          </p:nvSpPr>
          <p:spPr>
            <a:xfrm>
              <a:off x="4638925" y="2827275"/>
              <a:ext cx="6500" cy="6475"/>
            </a:xfrm>
            <a:custGeom>
              <a:avLst/>
              <a:gdLst/>
              <a:ahLst/>
              <a:cxnLst/>
              <a:rect l="l" t="t" r="r" b="b"/>
              <a:pathLst>
                <a:path w="260" h="259" extrusionOk="0">
                  <a:moveTo>
                    <a:pt x="144" y="0"/>
                  </a:moveTo>
                  <a:cubicBezTo>
                    <a:pt x="98" y="0"/>
                    <a:pt x="51" y="30"/>
                    <a:pt x="37" y="74"/>
                  </a:cubicBezTo>
                  <a:cubicBezTo>
                    <a:pt x="0" y="140"/>
                    <a:pt x="37" y="227"/>
                    <a:pt x="87" y="243"/>
                  </a:cubicBezTo>
                  <a:cubicBezTo>
                    <a:pt x="106" y="254"/>
                    <a:pt x="123" y="258"/>
                    <a:pt x="140" y="258"/>
                  </a:cubicBezTo>
                  <a:cubicBezTo>
                    <a:pt x="183" y="258"/>
                    <a:pt x="216" y="225"/>
                    <a:pt x="243" y="177"/>
                  </a:cubicBezTo>
                  <a:cubicBezTo>
                    <a:pt x="260" y="107"/>
                    <a:pt x="223" y="37"/>
                    <a:pt x="173" y="4"/>
                  </a:cubicBezTo>
                  <a:cubicBezTo>
                    <a:pt x="164" y="1"/>
                    <a:pt x="154" y="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8" name="Google Shape;20478;p54"/>
            <p:cNvSpPr/>
            <p:nvPr/>
          </p:nvSpPr>
          <p:spPr>
            <a:xfrm>
              <a:off x="4635525" y="27968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70" y="1"/>
                    <a:pt x="33" y="17"/>
                    <a:pt x="17" y="55"/>
                  </a:cubicBezTo>
                  <a:cubicBezTo>
                    <a:pt x="0" y="88"/>
                    <a:pt x="0" y="121"/>
                    <a:pt x="0" y="158"/>
                  </a:cubicBezTo>
                  <a:cubicBezTo>
                    <a:pt x="0" y="191"/>
                    <a:pt x="17" y="207"/>
                    <a:pt x="50" y="240"/>
                  </a:cubicBezTo>
                  <a:cubicBezTo>
                    <a:pt x="70" y="261"/>
                    <a:pt x="103" y="261"/>
                    <a:pt x="120" y="261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5"/>
                    <a:pt x="173" y="17"/>
                  </a:cubicBezTo>
                  <a:cubicBezTo>
                    <a:pt x="173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9" name="Google Shape;20479;p54"/>
            <p:cNvSpPr/>
            <p:nvPr/>
          </p:nvSpPr>
          <p:spPr>
            <a:xfrm>
              <a:off x="4638925" y="2873750"/>
              <a:ext cx="6500" cy="6625"/>
            </a:xfrm>
            <a:custGeom>
              <a:avLst/>
              <a:gdLst/>
              <a:ahLst/>
              <a:cxnLst/>
              <a:rect l="l" t="t" r="r" b="b"/>
              <a:pathLst>
                <a:path w="260" h="265" extrusionOk="0">
                  <a:moveTo>
                    <a:pt x="140" y="1"/>
                  </a:moveTo>
                  <a:cubicBezTo>
                    <a:pt x="103" y="1"/>
                    <a:pt x="87" y="17"/>
                    <a:pt x="54" y="34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26" y="262"/>
                    <a:pt x="133" y="265"/>
                    <a:pt x="141" y="265"/>
                  </a:cubicBezTo>
                  <a:cubicBezTo>
                    <a:pt x="159" y="265"/>
                    <a:pt x="178" y="251"/>
                    <a:pt x="190" y="240"/>
                  </a:cubicBezTo>
                  <a:cubicBezTo>
                    <a:pt x="243" y="190"/>
                    <a:pt x="260" y="104"/>
                    <a:pt x="206" y="50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57" y="17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0" name="Google Shape;20480;p54"/>
            <p:cNvSpPr/>
            <p:nvPr/>
          </p:nvSpPr>
          <p:spPr>
            <a:xfrm>
              <a:off x="4640675" y="290590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70" y="1"/>
                    <a:pt x="33" y="38"/>
                    <a:pt x="17" y="55"/>
                  </a:cubicBezTo>
                  <a:cubicBezTo>
                    <a:pt x="0" y="88"/>
                    <a:pt x="0" y="125"/>
                    <a:pt x="0" y="158"/>
                  </a:cubicBezTo>
                  <a:cubicBezTo>
                    <a:pt x="0" y="191"/>
                    <a:pt x="17" y="228"/>
                    <a:pt x="50" y="244"/>
                  </a:cubicBezTo>
                  <a:cubicBezTo>
                    <a:pt x="70" y="261"/>
                    <a:pt x="103" y="261"/>
                    <a:pt x="120" y="261"/>
                  </a:cubicBezTo>
                  <a:cubicBezTo>
                    <a:pt x="190" y="244"/>
                    <a:pt x="223" y="191"/>
                    <a:pt x="223" y="104"/>
                  </a:cubicBezTo>
                  <a:cubicBezTo>
                    <a:pt x="223" y="71"/>
                    <a:pt x="206" y="55"/>
                    <a:pt x="173" y="22"/>
                  </a:cubicBezTo>
                  <a:lnTo>
                    <a:pt x="153" y="22"/>
                  </a:ln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1" name="Google Shape;20481;p54"/>
            <p:cNvSpPr/>
            <p:nvPr/>
          </p:nvSpPr>
          <p:spPr>
            <a:xfrm>
              <a:off x="4641075" y="2810375"/>
              <a:ext cx="5600" cy="6725"/>
            </a:xfrm>
            <a:custGeom>
              <a:avLst/>
              <a:gdLst/>
              <a:ahLst/>
              <a:cxnLst/>
              <a:rect l="l" t="t" r="r" b="b"/>
              <a:pathLst>
                <a:path w="224" h="269" extrusionOk="0">
                  <a:moveTo>
                    <a:pt x="121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87" y="8"/>
                    <a:pt x="54" y="29"/>
                    <a:pt x="34" y="45"/>
                  </a:cubicBezTo>
                  <a:cubicBezTo>
                    <a:pt x="17" y="62"/>
                    <a:pt x="1" y="111"/>
                    <a:pt x="17" y="148"/>
                  </a:cubicBezTo>
                  <a:cubicBezTo>
                    <a:pt x="17" y="181"/>
                    <a:pt x="34" y="214"/>
                    <a:pt x="54" y="235"/>
                  </a:cubicBezTo>
                  <a:cubicBezTo>
                    <a:pt x="71" y="252"/>
                    <a:pt x="104" y="268"/>
                    <a:pt x="137" y="268"/>
                  </a:cubicBezTo>
                  <a:cubicBezTo>
                    <a:pt x="190" y="252"/>
                    <a:pt x="223" y="198"/>
                    <a:pt x="223" y="132"/>
                  </a:cubicBezTo>
                  <a:lnTo>
                    <a:pt x="223" y="111"/>
                  </a:lnTo>
                  <a:cubicBezTo>
                    <a:pt x="223" y="62"/>
                    <a:pt x="190" y="29"/>
                    <a:pt x="157" y="8"/>
                  </a:cubicBezTo>
                  <a:cubicBezTo>
                    <a:pt x="144" y="8"/>
                    <a:pt x="132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2" name="Google Shape;20482;p54"/>
            <p:cNvSpPr/>
            <p:nvPr/>
          </p:nvSpPr>
          <p:spPr>
            <a:xfrm>
              <a:off x="4620875" y="2954125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1" y="154"/>
                    <a:pt x="38" y="236"/>
                    <a:pt x="87" y="257"/>
                  </a:cubicBezTo>
                  <a:cubicBezTo>
                    <a:pt x="102" y="266"/>
                    <a:pt x="117" y="270"/>
                    <a:pt x="131" y="270"/>
                  </a:cubicBezTo>
                  <a:cubicBezTo>
                    <a:pt x="172" y="270"/>
                    <a:pt x="211" y="238"/>
                    <a:pt x="223" y="187"/>
                  </a:cubicBezTo>
                  <a:cubicBezTo>
                    <a:pt x="260" y="117"/>
                    <a:pt x="223" y="30"/>
                    <a:pt x="174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3" name="Google Shape;20483;p54"/>
            <p:cNvSpPr/>
            <p:nvPr/>
          </p:nvSpPr>
          <p:spPr>
            <a:xfrm>
              <a:off x="4618300" y="301765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41" y="0"/>
                  </a:moveTo>
                  <a:cubicBezTo>
                    <a:pt x="104" y="0"/>
                    <a:pt x="87" y="0"/>
                    <a:pt x="54" y="33"/>
                  </a:cubicBezTo>
                  <a:cubicBezTo>
                    <a:pt x="17" y="66"/>
                    <a:pt x="1" y="153"/>
                    <a:pt x="38" y="206"/>
                  </a:cubicBezTo>
                  <a:cubicBezTo>
                    <a:pt x="54" y="239"/>
                    <a:pt x="87" y="256"/>
                    <a:pt x="120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23" y="206"/>
                    <a:pt x="244" y="169"/>
                    <a:pt x="244" y="136"/>
                  </a:cubicBezTo>
                  <a:cubicBezTo>
                    <a:pt x="244" y="103"/>
                    <a:pt x="244" y="66"/>
                    <a:pt x="207" y="50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4" name="Google Shape;20484;p54"/>
            <p:cNvSpPr/>
            <p:nvPr/>
          </p:nvSpPr>
          <p:spPr>
            <a:xfrm>
              <a:off x="4639325" y="28578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38" y="1"/>
                    <a:pt x="1" y="67"/>
                    <a:pt x="21" y="137"/>
                  </a:cubicBezTo>
                  <a:cubicBezTo>
                    <a:pt x="21" y="170"/>
                    <a:pt x="38" y="207"/>
                    <a:pt x="54" y="223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190" y="240"/>
                    <a:pt x="244" y="170"/>
                    <a:pt x="227" y="104"/>
                  </a:cubicBezTo>
                  <a:cubicBezTo>
                    <a:pt x="227" y="67"/>
                    <a:pt x="207" y="34"/>
                    <a:pt x="190" y="17"/>
                  </a:cubicBezTo>
                  <a:cubicBezTo>
                    <a:pt x="174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5" name="Google Shape;20485;p54"/>
            <p:cNvSpPr/>
            <p:nvPr/>
          </p:nvSpPr>
          <p:spPr>
            <a:xfrm>
              <a:off x="4614500" y="303435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03" y="0"/>
                  </a:moveTo>
                  <a:cubicBezTo>
                    <a:pt x="66" y="17"/>
                    <a:pt x="33" y="3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23"/>
                    <a:pt x="50" y="24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7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6" name="Google Shape;20486;p54"/>
            <p:cNvSpPr/>
            <p:nvPr/>
          </p:nvSpPr>
          <p:spPr>
            <a:xfrm>
              <a:off x="4617475" y="28935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71" y="0"/>
                    <a:pt x="50" y="17"/>
                  </a:cubicBezTo>
                  <a:cubicBezTo>
                    <a:pt x="1" y="66"/>
                    <a:pt x="1" y="153"/>
                    <a:pt x="34" y="206"/>
                  </a:cubicBezTo>
                  <a:cubicBezTo>
                    <a:pt x="50" y="239"/>
                    <a:pt x="87" y="256"/>
                    <a:pt x="104" y="256"/>
                  </a:cubicBezTo>
                  <a:cubicBezTo>
                    <a:pt x="137" y="256"/>
                    <a:pt x="174" y="239"/>
                    <a:pt x="190" y="223"/>
                  </a:cubicBezTo>
                  <a:cubicBezTo>
                    <a:pt x="207" y="206"/>
                    <a:pt x="223" y="169"/>
                    <a:pt x="223" y="136"/>
                  </a:cubicBezTo>
                  <a:cubicBezTo>
                    <a:pt x="240" y="103"/>
                    <a:pt x="223" y="66"/>
                    <a:pt x="207" y="50"/>
                  </a:cubicBezTo>
                  <a:cubicBezTo>
                    <a:pt x="190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7" name="Google Shape;20487;p54"/>
            <p:cNvSpPr/>
            <p:nvPr/>
          </p:nvSpPr>
          <p:spPr>
            <a:xfrm>
              <a:off x="4617075" y="29901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20" y="0"/>
                  </a:moveTo>
                  <a:cubicBezTo>
                    <a:pt x="103" y="0"/>
                    <a:pt x="66" y="0"/>
                    <a:pt x="50" y="33"/>
                  </a:cubicBezTo>
                  <a:cubicBezTo>
                    <a:pt x="17" y="54"/>
                    <a:pt x="17" y="87"/>
                    <a:pt x="0" y="120"/>
                  </a:cubicBezTo>
                  <a:cubicBezTo>
                    <a:pt x="0" y="157"/>
                    <a:pt x="17" y="190"/>
                    <a:pt x="33" y="207"/>
                  </a:cubicBezTo>
                  <a:cubicBezTo>
                    <a:pt x="52" y="237"/>
                    <a:pt x="83" y="256"/>
                    <a:pt x="117" y="256"/>
                  </a:cubicBezTo>
                  <a:cubicBezTo>
                    <a:pt x="141" y="256"/>
                    <a:pt x="167" y="246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8" name="Google Shape;20488;p54"/>
            <p:cNvSpPr/>
            <p:nvPr/>
          </p:nvSpPr>
          <p:spPr>
            <a:xfrm>
              <a:off x="4619225" y="28484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34" y="0"/>
                    <a:pt x="1" y="70"/>
                    <a:pt x="1" y="136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67" y="260"/>
                    <a:pt x="104" y="260"/>
                    <a:pt x="137" y="260"/>
                  </a:cubicBezTo>
                  <a:cubicBezTo>
                    <a:pt x="186" y="240"/>
                    <a:pt x="240" y="174"/>
                    <a:pt x="223" y="103"/>
                  </a:cubicBezTo>
                  <a:cubicBezTo>
                    <a:pt x="223" y="70"/>
                    <a:pt x="207" y="33"/>
                    <a:pt x="186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9" name="Google Shape;20489;p54"/>
            <p:cNvSpPr/>
            <p:nvPr/>
          </p:nvSpPr>
          <p:spPr>
            <a:xfrm>
              <a:off x="4620875" y="27982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12" y="0"/>
                  </a:moveTo>
                  <a:cubicBezTo>
                    <a:pt x="71" y="0"/>
                    <a:pt x="32" y="33"/>
                    <a:pt x="17" y="81"/>
                  </a:cubicBezTo>
                  <a:cubicBezTo>
                    <a:pt x="1" y="102"/>
                    <a:pt x="1" y="118"/>
                    <a:pt x="1" y="135"/>
                  </a:cubicBezTo>
                  <a:cubicBezTo>
                    <a:pt x="17" y="184"/>
                    <a:pt x="38" y="238"/>
                    <a:pt x="71" y="254"/>
                  </a:cubicBezTo>
                  <a:cubicBezTo>
                    <a:pt x="84" y="259"/>
                    <a:pt x="96" y="261"/>
                    <a:pt x="108" y="261"/>
                  </a:cubicBezTo>
                  <a:cubicBezTo>
                    <a:pt x="140" y="261"/>
                    <a:pt x="166" y="245"/>
                    <a:pt x="190" y="221"/>
                  </a:cubicBezTo>
                  <a:cubicBezTo>
                    <a:pt x="207" y="205"/>
                    <a:pt x="207" y="184"/>
                    <a:pt x="223" y="168"/>
                  </a:cubicBezTo>
                  <a:cubicBezTo>
                    <a:pt x="244" y="102"/>
                    <a:pt x="207" y="32"/>
                    <a:pt x="157" y="15"/>
                  </a:cubicBezTo>
                  <a:cubicBezTo>
                    <a:pt x="143" y="5"/>
                    <a:pt x="127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0" name="Google Shape;20490;p54"/>
            <p:cNvSpPr/>
            <p:nvPr/>
          </p:nvSpPr>
          <p:spPr>
            <a:xfrm>
              <a:off x="4606350" y="29732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6" y="1"/>
                  </a:moveTo>
                  <a:cubicBezTo>
                    <a:pt x="83" y="1"/>
                    <a:pt x="61" y="14"/>
                    <a:pt x="50" y="26"/>
                  </a:cubicBezTo>
                  <a:cubicBezTo>
                    <a:pt x="0" y="75"/>
                    <a:pt x="0" y="162"/>
                    <a:pt x="33" y="216"/>
                  </a:cubicBezTo>
                  <a:cubicBezTo>
                    <a:pt x="50" y="232"/>
                    <a:pt x="83" y="249"/>
                    <a:pt x="103" y="265"/>
                  </a:cubicBezTo>
                  <a:cubicBezTo>
                    <a:pt x="136" y="265"/>
                    <a:pt x="169" y="249"/>
                    <a:pt x="186" y="232"/>
                  </a:cubicBezTo>
                  <a:cubicBezTo>
                    <a:pt x="239" y="178"/>
                    <a:pt x="239" y="113"/>
                    <a:pt x="207" y="42"/>
                  </a:cubicBezTo>
                  <a:cubicBezTo>
                    <a:pt x="186" y="26"/>
                    <a:pt x="169" y="9"/>
                    <a:pt x="153" y="9"/>
                  </a:cubicBezTo>
                  <a:lnTo>
                    <a:pt x="136" y="9"/>
                  </a:lnTo>
                  <a:cubicBezTo>
                    <a:pt x="127" y="3"/>
                    <a:pt x="116" y="1"/>
                    <a:pt x="1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1" name="Google Shape;20491;p54"/>
            <p:cNvSpPr/>
            <p:nvPr/>
          </p:nvSpPr>
          <p:spPr>
            <a:xfrm>
              <a:off x="4629950" y="298372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7" y="1"/>
                  </a:moveTo>
                  <a:cubicBezTo>
                    <a:pt x="66" y="1"/>
                    <a:pt x="33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23"/>
                    <a:pt x="50" y="240"/>
                  </a:cubicBezTo>
                  <a:cubicBezTo>
                    <a:pt x="66" y="256"/>
                    <a:pt x="104" y="256"/>
                    <a:pt x="120" y="256"/>
                  </a:cubicBezTo>
                  <a:cubicBezTo>
                    <a:pt x="190" y="240"/>
                    <a:pt x="223" y="186"/>
                    <a:pt x="223" y="104"/>
                  </a:cubicBezTo>
                  <a:cubicBezTo>
                    <a:pt x="207" y="67"/>
                    <a:pt x="207" y="50"/>
                    <a:pt x="170" y="17"/>
                  </a:cubicBezTo>
                  <a:lnTo>
                    <a:pt x="153" y="17"/>
                  </a:lnTo>
                  <a:cubicBezTo>
                    <a:pt x="137" y="1"/>
                    <a:pt x="10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2" name="Google Shape;20492;p54"/>
            <p:cNvSpPr/>
            <p:nvPr/>
          </p:nvSpPr>
          <p:spPr>
            <a:xfrm>
              <a:off x="4608400" y="2909825"/>
              <a:ext cx="5700" cy="6425"/>
            </a:xfrm>
            <a:custGeom>
              <a:avLst/>
              <a:gdLst/>
              <a:ahLst/>
              <a:cxnLst/>
              <a:rect l="l" t="t" r="r" b="b"/>
              <a:pathLst>
                <a:path w="228" h="257" extrusionOk="0">
                  <a:moveTo>
                    <a:pt x="104" y="1"/>
                  </a:moveTo>
                  <a:cubicBezTo>
                    <a:pt x="71" y="1"/>
                    <a:pt x="54" y="17"/>
                    <a:pt x="38" y="34"/>
                  </a:cubicBezTo>
                  <a:cubicBezTo>
                    <a:pt x="21" y="50"/>
                    <a:pt x="1" y="104"/>
                    <a:pt x="1" y="137"/>
                  </a:cubicBezTo>
                  <a:cubicBezTo>
                    <a:pt x="21" y="174"/>
                    <a:pt x="21" y="207"/>
                    <a:pt x="54" y="223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0" y="240"/>
                    <a:pt x="228" y="190"/>
                    <a:pt x="228" y="120"/>
                  </a:cubicBezTo>
                  <a:lnTo>
                    <a:pt x="228" y="104"/>
                  </a:lnTo>
                  <a:cubicBezTo>
                    <a:pt x="228" y="50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3" name="Google Shape;20493;p54"/>
            <p:cNvSpPr/>
            <p:nvPr/>
          </p:nvSpPr>
          <p:spPr>
            <a:xfrm>
              <a:off x="4608000" y="300517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87" y="0"/>
                  </a:moveTo>
                  <a:cubicBezTo>
                    <a:pt x="70" y="17"/>
                    <a:pt x="37" y="33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90"/>
                    <a:pt x="17" y="223"/>
                    <a:pt x="37" y="239"/>
                  </a:cubicBezTo>
                  <a:cubicBezTo>
                    <a:pt x="61" y="251"/>
                    <a:pt x="76" y="265"/>
                    <a:pt x="94" y="265"/>
                  </a:cubicBezTo>
                  <a:cubicBezTo>
                    <a:pt x="102" y="265"/>
                    <a:pt x="110" y="262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06" y="87"/>
                    <a:pt x="190" y="50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20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4" name="Google Shape;20494;p54"/>
            <p:cNvSpPr/>
            <p:nvPr/>
          </p:nvSpPr>
          <p:spPr>
            <a:xfrm>
              <a:off x="4611500" y="28656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1"/>
                  </a:moveTo>
                  <a:cubicBezTo>
                    <a:pt x="83" y="1"/>
                    <a:pt x="66" y="1"/>
                    <a:pt x="33" y="34"/>
                  </a:cubicBezTo>
                  <a:cubicBezTo>
                    <a:pt x="17" y="50"/>
                    <a:pt x="1" y="87"/>
                    <a:pt x="1" y="120"/>
                  </a:cubicBezTo>
                  <a:cubicBezTo>
                    <a:pt x="1" y="153"/>
                    <a:pt x="1" y="191"/>
                    <a:pt x="17" y="207"/>
                  </a:cubicBezTo>
                  <a:cubicBezTo>
                    <a:pt x="33" y="240"/>
                    <a:pt x="66" y="257"/>
                    <a:pt x="104" y="257"/>
                  </a:cubicBezTo>
                  <a:cubicBezTo>
                    <a:pt x="120" y="257"/>
                    <a:pt x="153" y="257"/>
                    <a:pt x="170" y="224"/>
                  </a:cubicBezTo>
                  <a:cubicBezTo>
                    <a:pt x="223" y="191"/>
                    <a:pt x="240" y="104"/>
                    <a:pt x="186" y="50"/>
                  </a:cubicBezTo>
                  <a:cubicBezTo>
                    <a:pt x="186" y="34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5" name="Google Shape;20495;p54"/>
            <p:cNvSpPr/>
            <p:nvPr/>
          </p:nvSpPr>
          <p:spPr>
            <a:xfrm>
              <a:off x="4603250" y="3022375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87" y="1"/>
                  </a:moveTo>
                  <a:cubicBezTo>
                    <a:pt x="87" y="17"/>
                    <a:pt x="71" y="17"/>
                    <a:pt x="71" y="17"/>
                  </a:cubicBezTo>
                  <a:cubicBezTo>
                    <a:pt x="21" y="34"/>
                    <a:pt x="1" y="104"/>
                    <a:pt x="1" y="153"/>
                  </a:cubicBezTo>
                  <a:cubicBezTo>
                    <a:pt x="1" y="186"/>
                    <a:pt x="21" y="223"/>
                    <a:pt x="54" y="240"/>
                  </a:cubicBezTo>
                  <a:cubicBezTo>
                    <a:pt x="66" y="252"/>
                    <a:pt x="86" y="263"/>
                    <a:pt x="104" y="263"/>
                  </a:cubicBezTo>
                  <a:cubicBezTo>
                    <a:pt x="111" y="263"/>
                    <a:pt x="118" y="261"/>
                    <a:pt x="124" y="256"/>
                  </a:cubicBezTo>
                  <a:cubicBezTo>
                    <a:pt x="190" y="256"/>
                    <a:pt x="227" y="186"/>
                    <a:pt x="227" y="120"/>
                  </a:cubicBezTo>
                  <a:cubicBezTo>
                    <a:pt x="227" y="104"/>
                    <a:pt x="207" y="83"/>
                    <a:pt x="207" y="83"/>
                  </a:cubicBezTo>
                  <a:cubicBezTo>
                    <a:pt x="207" y="50"/>
                    <a:pt x="174" y="34"/>
                    <a:pt x="157" y="17"/>
                  </a:cubicBezTo>
                  <a:cubicBezTo>
                    <a:pt x="141" y="1"/>
                    <a:pt x="10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6" name="Google Shape;20496;p54"/>
            <p:cNvSpPr/>
            <p:nvPr/>
          </p:nvSpPr>
          <p:spPr>
            <a:xfrm>
              <a:off x="4599850" y="29897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1"/>
                    <a:pt x="34" y="224"/>
                    <a:pt x="54" y="240"/>
                  </a:cubicBezTo>
                  <a:cubicBezTo>
                    <a:pt x="77" y="252"/>
                    <a:pt x="92" y="265"/>
                    <a:pt x="111" y="265"/>
                  </a:cubicBezTo>
                  <a:cubicBezTo>
                    <a:pt x="118" y="265"/>
                    <a:pt x="127" y="263"/>
                    <a:pt x="137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3" y="191"/>
                    <a:pt x="240" y="153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7" name="Google Shape;20497;p54"/>
            <p:cNvSpPr/>
            <p:nvPr/>
          </p:nvSpPr>
          <p:spPr>
            <a:xfrm>
              <a:off x="4606750" y="2957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34" y="17"/>
                    <a:pt x="1" y="87"/>
                    <a:pt x="1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67" y="261"/>
                    <a:pt x="104" y="261"/>
                    <a:pt x="137" y="261"/>
                  </a:cubicBezTo>
                  <a:cubicBezTo>
                    <a:pt x="191" y="244"/>
                    <a:pt x="240" y="174"/>
                    <a:pt x="223" y="104"/>
                  </a:cubicBezTo>
                  <a:cubicBezTo>
                    <a:pt x="223" y="71"/>
                    <a:pt x="207" y="55"/>
                    <a:pt x="191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8" name="Google Shape;20498;p54"/>
            <p:cNvSpPr/>
            <p:nvPr/>
          </p:nvSpPr>
          <p:spPr>
            <a:xfrm>
              <a:off x="4606350" y="2926425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44" y="1"/>
                  </a:moveTo>
                  <a:cubicBezTo>
                    <a:pt x="99" y="1"/>
                    <a:pt x="47" y="36"/>
                    <a:pt x="33" y="91"/>
                  </a:cubicBezTo>
                  <a:cubicBezTo>
                    <a:pt x="0" y="145"/>
                    <a:pt x="33" y="231"/>
                    <a:pt x="83" y="248"/>
                  </a:cubicBezTo>
                  <a:cubicBezTo>
                    <a:pt x="97" y="257"/>
                    <a:pt x="112" y="261"/>
                    <a:pt x="128" y="261"/>
                  </a:cubicBezTo>
                  <a:cubicBezTo>
                    <a:pt x="171" y="261"/>
                    <a:pt x="215" y="229"/>
                    <a:pt x="239" y="178"/>
                  </a:cubicBezTo>
                  <a:cubicBezTo>
                    <a:pt x="256" y="108"/>
                    <a:pt x="223" y="42"/>
                    <a:pt x="169" y="5"/>
                  </a:cubicBezTo>
                  <a:cubicBezTo>
                    <a:pt x="162" y="2"/>
                    <a:pt x="153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9" name="Google Shape;20499;p54"/>
            <p:cNvSpPr/>
            <p:nvPr/>
          </p:nvSpPr>
          <p:spPr>
            <a:xfrm>
              <a:off x="4632525" y="28904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0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40" y="124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0" name="Google Shape;20500;p54"/>
            <p:cNvSpPr/>
            <p:nvPr/>
          </p:nvSpPr>
          <p:spPr>
            <a:xfrm>
              <a:off x="4620050" y="29235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7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71"/>
                    <a:pt x="1" y="158"/>
                    <a:pt x="50" y="207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53" y="261"/>
                    <a:pt x="174" y="261"/>
                    <a:pt x="207" y="244"/>
                  </a:cubicBezTo>
                  <a:cubicBezTo>
                    <a:pt x="240" y="191"/>
                    <a:pt x="256" y="104"/>
                    <a:pt x="223" y="55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1" name="Google Shape;20501;p54"/>
            <p:cNvSpPr/>
            <p:nvPr/>
          </p:nvSpPr>
          <p:spPr>
            <a:xfrm>
              <a:off x="4629025" y="29410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7" y="1"/>
                  </a:moveTo>
                  <a:cubicBezTo>
                    <a:pt x="101" y="1"/>
                    <a:pt x="48" y="33"/>
                    <a:pt x="21" y="92"/>
                  </a:cubicBezTo>
                  <a:cubicBezTo>
                    <a:pt x="0" y="162"/>
                    <a:pt x="38" y="228"/>
                    <a:pt x="87" y="244"/>
                  </a:cubicBezTo>
                  <a:cubicBezTo>
                    <a:pt x="102" y="254"/>
                    <a:pt x="117" y="259"/>
                    <a:pt x="133" y="259"/>
                  </a:cubicBezTo>
                  <a:cubicBezTo>
                    <a:pt x="174" y="259"/>
                    <a:pt x="217" y="226"/>
                    <a:pt x="244" y="178"/>
                  </a:cubicBezTo>
                  <a:cubicBezTo>
                    <a:pt x="260" y="108"/>
                    <a:pt x="227" y="38"/>
                    <a:pt x="174" y="5"/>
                  </a:cubicBezTo>
                  <a:cubicBezTo>
                    <a:pt x="165" y="2"/>
                    <a:pt x="156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2" name="Google Shape;20502;p54"/>
            <p:cNvSpPr/>
            <p:nvPr/>
          </p:nvSpPr>
          <p:spPr>
            <a:xfrm>
              <a:off x="4635925" y="2923125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87" y="0"/>
                    <a:pt x="87" y="17"/>
                    <a:pt x="71" y="17"/>
                  </a:cubicBezTo>
                  <a:cubicBezTo>
                    <a:pt x="17" y="33"/>
                    <a:pt x="1" y="104"/>
                    <a:pt x="1" y="157"/>
                  </a:cubicBezTo>
                  <a:cubicBezTo>
                    <a:pt x="1" y="190"/>
                    <a:pt x="17" y="223"/>
                    <a:pt x="54" y="240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23" y="104"/>
                    <a:pt x="223" y="87"/>
                    <a:pt x="207" y="87"/>
                  </a:cubicBezTo>
                  <a:cubicBezTo>
                    <a:pt x="207" y="54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3" name="Google Shape;20503;p54"/>
            <p:cNvSpPr/>
            <p:nvPr/>
          </p:nvSpPr>
          <p:spPr>
            <a:xfrm>
              <a:off x="4625625" y="2907775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29" y="0"/>
                  </a:moveTo>
                  <a:cubicBezTo>
                    <a:pt x="120" y="0"/>
                    <a:pt x="112" y="4"/>
                    <a:pt x="103" y="13"/>
                  </a:cubicBezTo>
                  <a:cubicBezTo>
                    <a:pt x="33" y="13"/>
                    <a:pt x="0" y="83"/>
                    <a:pt x="0" y="153"/>
                  </a:cubicBezTo>
                  <a:cubicBezTo>
                    <a:pt x="0" y="186"/>
                    <a:pt x="17" y="219"/>
                    <a:pt x="54" y="235"/>
                  </a:cubicBezTo>
                  <a:cubicBezTo>
                    <a:pt x="70" y="256"/>
                    <a:pt x="103" y="272"/>
                    <a:pt x="136" y="272"/>
                  </a:cubicBezTo>
                  <a:cubicBezTo>
                    <a:pt x="190" y="256"/>
                    <a:pt x="223" y="186"/>
                    <a:pt x="223" y="116"/>
                  </a:cubicBezTo>
                  <a:cubicBezTo>
                    <a:pt x="223" y="83"/>
                    <a:pt x="206" y="50"/>
                    <a:pt x="174" y="29"/>
                  </a:cubicBezTo>
                  <a:lnTo>
                    <a:pt x="157" y="13"/>
                  </a:lnTo>
                  <a:cubicBezTo>
                    <a:pt x="147" y="4"/>
                    <a:pt x="137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4" name="Google Shape;20504;p54"/>
            <p:cNvSpPr/>
            <p:nvPr/>
          </p:nvSpPr>
          <p:spPr>
            <a:xfrm>
              <a:off x="4623875" y="28783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7" y="1"/>
                  </a:moveTo>
                  <a:cubicBezTo>
                    <a:pt x="118" y="1"/>
                    <a:pt x="110" y="3"/>
                    <a:pt x="103" y="8"/>
                  </a:cubicBezTo>
                  <a:cubicBezTo>
                    <a:pt x="54" y="8"/>
                    <a:pt x="0" y="74"/>
                    <a:pt x="21" y="144"/>
                  </a:cubicBezTo>
                  <a:cubicBezTo>
                    <a:pt x="21" y="177"/>
                    <a:pt x="37" y="214"/>
                    <a:pt x="70" y="231"/>
                  </a:cubicBezTo>
                  <a:cubicBezTo>
                    <a:pt x="87" y="247"/>
                    <a:pt x="124" y="264"/>
                    <a:pt x="140" y="264"/>
                  </a:cubicBezTo>
                  <a:cubicBezTo>
                    <a:pt x="173" y="247"/>
                    <a:pt x="206" y="231"/>
                    <a:pt x="227" y="214"/>
                  </a:cubicBezTo>
                  <a:cubicBezTo>
                    <a:pt x="244" y="177"/>
                    <a:pt x="244" y="144"/>
                    <a:pt x="244" y="111"/>
                  </a:cubicBezTo>
                  <a:cubicBezTo>
                    <a:pt x="227" y="74"/>
                    <a:pt x="227" y="41"/>
                    <a:pt x="190" y="25"/>
                  </a:cubicBezTo>
                  <a:lnTo>
                    <a:pt x="173" y="8"/>
                  </a:lnTo>
                  <a:cubicBezTo>
                    <a:pt x="162" y="8"/>
                    <a:pt x="144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5" name="Google Shape;20505;p54"/>
            <p:cNvSpPr/>
            <p:nvPr/>
          </p:nvSpPr>
          <p:spPr>
            <a:xfrm>
              <a:off x="4623875" y="2828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9" y="0"/>
                  </a:moveTo>
                  <a:cubicBezTo>
                    <a:pt x="82" y="0"/>
                    <a:pt x="35" y="33"/>
                    <a:pt x="21" y="91"/>
                  </a:cubicBezTo>
                  <a:cubicBezTo>
                    <a:pt x="0" y="161"/>
                    <a:pt x="37" y="227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2" y="229"/>
                    <a:pt x="227" y="177"/>
                  </a:cubicBezTo>
                  <a:cubicBezTo>
                    <a:pt x="244" y="107"/>
                    <a:pt x="227" y="41"/>
                    <a:pt x="157" y="4"/>
                  </a:cubicBezTo>
                  <a:cubicBezTo>
                    <a:pt x="148" y="1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6" name="Google Shape;20506;p54"/>
            <p:cNvSpPr/>
            <p:nvPr/>
          </p:nvSpPr>
          <p:spPr>
            <a:xfrm>
              <a:off x="4625625" y="28628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33" y="8"/>
                    <a:pt x="0" y="74"/>
                    <a:pt x="17" y="144"/>
                  </a:cubicBezTo>
                  <a:cubicBezTo>
                    <a:pt x="17" y="214"/>
                    <a:pt x="70" y="263"/>
                    <a:pt x="136" y="263"/>
                  </a:cubicBezTo>
                  <a:cubicBezTo>
                    <a:pt x="174" y="247"/>
                    <a:pt x="190" y="230"/>
                    <a:pt x="206" y="214"/>
                  </a:cubicBezTo>
                  <a:cubicBezTo>
                    <a:pt x="223" y="177"/>
                    <a:pt x="239" y="144"/>
                    <a:pt x="223" y="111"/>
                  </a:cubicBezTo>
                  <a:cubicBezTo>
                    <a:pt x="223" y="74"/>
                    <a:pt x="206" y="41"/>
                    <a:pt x="190" y="24"/>
                  </a:cubicBezTo>
                  <a:cubicBezTo>
                    <a:pt x="174" y="24"/>
                    <a:pt x="174" y="8"/>
                    <a:pt x="157" y="8"/>
                  </a:cubicBez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7" name="Google Shape;20507;p54"/>
            <p:cNvSpPr/>
            <p:nvPr/>
          </p:nvSpPr>
          <p:spPr>
            <a:xfrm>
              <a:off x="4619225" y="2970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41"/>
                  </a:cubicBezTo>
                  <a:cubicBezTo>
                    <a:pt x="17" y="174"/>
                    <a:pt x="34" y="207"/>
                    <a:pt x="67" y="228"/>
                  </a:cubicBezTo>
                  <a:cubicBezTo>
                    <a:pt x="83" y="261"/>
                    <a:pt x="120" y="261"/>
                    <a:pt x="137" y="261"/>
                  </a:cubicBezTo>
                  <a:cubicBezTo>
                    <a:pt x="207" y="244"/>
                    <a:pt x="240" y="174"/>
                    <a:pt x="240" y="104"/>
                  </a:cubicBezTo>
                  <a:cubicBezTo>
                    <a:pt x="223" y="71"/>
                    <a:pt x="223" y="38"/>
                    <a:pt x="186" y="21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8" name="Google Shape;20508;p54"/>
            <p:cNvSpPr/>
            <p:nvPr/>
          </p:nvSpPr>
          <p:spPr>
            <a:xfrm>
              <a:off x="4818475" y="3042150"/>
              <a:ext cx="5575" cy="3450"/>
            </a:xfrm>
            <a:custGeom>
              <a:avLst/>
              <a:gdLst/>
              <a:ahLst/>
              <a:cxnLst/>
              <a:rect l="l" t="t" r="r" b="b"/>
              <a:pathLst>
                <a:path w="223" h="138" extrusionOk="0">
                  <a:moveTo>
                    <a:pt x="110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00"/>
                    <a:pt x="0" y="117"/>
                    <a:pt x="0" y="117"/>
                  </a:cubicBezTo>
                  <a:lnTo>
                    <a:pt x="223" y="137"/>
                  </a:lnTo>
                  <a:cubicBezTo>
                    <a:pt x="223" y="84"/>
                    <a:pt x="206" y="34"/>
                    <a:pt x="153" y="14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9" name="Google Shape;20509;p54"/>
            <p:cNvSpPr/>
            <p:nvPr/>
          </p:nvSpPr>
          <p:spPr>
            <a:xfrm>
              <a:off x="4739000" y="30287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0"/>
                  </a:moveTo>
                  <a:cubicBezTo>
                    <a:pt x="34" y="17"/>
                    <a:pt x="1" y="87"/>
                    <a:pt x="17" y="157"/>
                  </a:cubicBezTo>
                  <a:cubicBezTo>
                    <a:pt x="17" y="215"/>
                    <a:pt x="58" y="263"/>
                    <a:pt x="113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74"/>
                    <a:pt x="240" y="137"/>
                    <a:pt x="223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0" name="Google Shape;20510;p54"/>
            <p:cNvSpPr/>
            <p:nvPr/>
          </p:nvSpPr>
          <p:spPr>
            <a:xfrm>
              <a:off x="4664275" y="30107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4" y="17"/>
                    <a:pt x="0" y="88"/>
                    <a:pt x="17" y="158"/>
                  </a:cubicBezTo>
                  <a:cubicBezTo>
                    <a:pt x="17" y="191"/>
                    <a:pt x="33" y="224"/>
                    <a:pt x="54" y="240"/>
                  </a:cubicBezTo>
                  <a:cubicBezTo>
                    <a:pt x="78" y="255"/>
                    <a:pt x="101" y="267"/>
                    <a:pt x="119" y="267"/>
                  </a:cubicBezTo>
                  <a:cubicBezTo>
                    <a:pt x="126" y="267"/>
                    <a:pt x="132" y="265"/>
                    <a:pt x="136" y="261"/>
                  </a:cubicBezTo>
                  <a:cubicBezTo>
                    <a:pt x="174" y="261"/>
                    <a:pt x="190" y="240"/>
                    <a:pt x="207" y="207"/>
                  </a:cubicBezTo>
                  <a:cubicBezTo>
                    <a:pt x="223" y="191"/>
                    <a:pt x="240" y="158"/>
                    <a:pt x="240" y="121"/>
                  </a:cubicBezTo>
                  <a:cubicBezTo>
                    <a:pt x="223" y="88"/>
                    <a:pt x="207" y="55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1" name="Google Shape;20511;p54"/>
            <p:cNvSpPr/>
            <p:nvPr/>
          </p:nvSpPr>
          <p:spPr>
            <a:xfrm>
              <a:off x="4752300" y="3039900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41" y="1"/>
                  </a:moveTo>
                  <a:cubicBezTo>
                    <a:pt x="103" y="1"/>
                    <a:pt x="87" y="1"/>
                    <a:pt x="54" y="21"/>
                  </a:cubicBezTo>
                  <a:cubicBezTo>
                    <a:pt x="17" y="71"/>
                    <a:pt x="0" y="141"/>
                    <a:pt x="38" y="190"/>
                  </a:cubicBezTo>
                  <a:lnTo>
                    <a:pt x="223" y="190"/>
                  </a:lnTo>
                  <a:cubicBezTo>
                    <a:pt x="244" y="157"/>
                    <a:pt x="244" y="87"/>
                    <a:pt x="207" y="54"/>
                  </a:cubicBezTo>
                  <a:cubicBezTo>
                    <a:pt x="207" y="38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2" name="Google Shape;20512;p54"/>
            <p:cNvSpPr/>
            <p:nvPr/>
          </p:nvSpPr>
          <p:spPr>
            <a:xfrm>
              <a:off x="4744975" y="3008650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31" y="1"/>
                  </a:moveTo>
                  <a:cubicBezTo>
                    <a:pt x="91" y="1"/>
                    <a:pt x="50" y="32"/>
                    <a:pt x="38" y="84"/>
                  </a:cubicBezTo>
                  <a:cubicBezTo>
                    <a:pt x="1" y="154"/>
                    <a:pt x="38" y="241"/>
                    <a:pt x="87" y="257"/>
                  </a:cubicBezTo>
                  <a:cubicBezTo>
                    <a:pt x="106" y="266"/>
                    <a:pt x="123" y="270"/>
                    <a:pt x="139" y="270"/>
                  </a:cubicBezTo>
                  <a:cubicBezTo>
                    <a:pt x="183" y="270"/>
                    <a:pt x="217" y="239"/>
                    <a:pt x="244" y="187"/>
                  </a:cubicBezTo>
                  <a:cubicBezTo>
                    <a:pt x="260" y="117"/>
                    <a:pt x="227" y="34"/>
                    <a:pt x="174" y="14"/>
                  </a:cubicBezTo>
                  <a:cubicBezTo>
                    <a:pt x="161" y="5"/>
                    <a:pt x="146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3" name="Google Shape;20513;p54"/>
            <p:cNvSpPr/>
            <p:nvPr/>
          </p:nvSpPr>
          <p:spPr>
            <a:xfrm>
              <a:off x="4698600" y="3035900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18" y="1"/>
                  </a:moveTo>
                  <a:cubicBezTo>
                    <a:pt x="109" y="1"/>
                    <a:pt x="99" y="3"/>
                    <a:pt x="87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81"/>
                    <a:pt x="21" y="214"/>
                    <a:pt x="54" y="231"/>
                  </a:cubicBezTo>
                  <a:cubicBezTo>
                    <a:pt x="70" y="247"/>
                    <a:pt x="103" y="264"/>
                    <a:pt x="124" y="264"/>
                  </a:cubicBezTo>
                  <a:cubicBezTo>
                    <a:pt x="157" y="247"/>
                    <a:pt x="190" y="231"/>
                    <a:pt x="207" y="214"/>
                  </a:cubicBezTo>
                  <a:cubicBezTo>
                    <a:pt x="227" y="181"/>
                    <a:pt x="227" y="144"/>
                    <a:pt x="227" y="111"/>
                  </a:cubicBezTo>
                  <a:cubicBezTo>
                    <a:pt x="227" y="78"/>
                    <a:pt x="207" y="41"/>
                    <a:pt x="174" y="25"/>
                  </a:cubicBezTo>
                  <a:lnTo>
                    <a:pt x="157" y="8"/>
                  </a:lnTo>
                  <a:cubicBezTo>
                    <a:pt x="146" y="8"/>
                    <a:pt x="135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4" name="Google Shape;20514;p54"/>
            <p:cNvSpPr/>
            <p:nvPr/>
          </p:nvSpPr>
          <p:spPr>
            <a:xfrm>
              <a:off x="4666025" y="29952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7"/>
                    <a:pt x="1" y="157"/>
                  </a:cubicBezTo>
                  <a:cubicBezTo>
                    <a:pt x="15" y="215"/>
                    <a:pt x="55" y="263"/>
                    <a:pt x="111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70" y="260"/>
                    <a:pt x="190" y="240"/>
                    <a:pt x="207" y="207"/>
                  </a:cubicBezTo>
                  <a:cubicBezTo>
                    <a:pt x="223" y="190"/>
                    <a:pt x="223" y="157"/>
                    <a:pt x="223" y="120"/>
                  </a:cubicBezTo>
                  <a:cubicBezTo>
                    <a:pt x="223" y="87"/>
                    <a:pt x="207" y="54"/>
                    <a:pt x="190" y="33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5" name="Google Shape;20515;p54"/>
            <p:cNvSpPr/>
            <p:nvPr/>
          </p:nvSpPr>
          <p:spPr>
            <a:xfrm>
              <a:off x="4679325" y="3006925"/>
              <a:ext cx="5600" cy="6000"/>
            </a:xfrm>
            <a:custGeom>
              <a:avLst/>
              <a:gdLst/>
              <a:ahLst/>
              <a:cxnLst/>
              <a:rect l="l" t="t" r="r" b="b"/>
              <a:pathLst>
                <a:path w="224" h="240" extrusionOk="0">
                  <a:moveTo>
                    <a:pt x="70" y="0"/>
                  </a:moveTo>
                  <a:cubicBezTo>
                    <a:pt x="70" y="17"/>
                    <a:pt x="50" y="17"/>
                    <a:pt x="50" y="17"/>
                  </a:cubicBezTo>
                  <a:cubicBezTo>
                    <a:pt x="0" y="50"/>
                    <a:pt x="0" y="136"/>
                    <a:pt x="33" y="186"/>
                  </a:cubicBezTo>
                  <a:cubicBezTo>
                    <a:pt x="50" y="223"/>
                    <a:pt x="87" y="240"/>
                    <a:pt x="120" y="240"/>
                  </a:cubicBezTo>
                  <a:cubicBezTo>
                    <a:pt x="136" y="240"/>
                    <a:pt x="174" y="240"/>
                    <a:pt x="190" y="223"/>
                  </a:cubicBezTo>
                  <a:cubicBezTo>
                    <a:pt x="207" y="207"/>
                    <a:pt x="223" y="186"/>
                    <a:pt x="223" y="169"/>
                  </a:cubicBezTo>
                  <a:cubicBezTo>
                    <a:pt x="174" y="120"/>
                    <a:pt x="120" y="66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6" name="Google Shape;20516;p54"/>
            <p:cNvSpPr/>
            <p:nvPr/>
          </p:nvSpPr>
          <p:spPr>
            <a:xfrm>
              <a:off x="4755800" y="2998275"/>
              <a:ext cx="2100" cy="1350"/>
            </a:xfrm>
            <a:custGeom>
              <a:avLst/>
              <a:gdLst/>
              <a:ahLst/>
              <a:cxnLst/>
              <a:rect l="l" t="t" r="r" b="b"/>
              <a:pathLst>
                <a:path w="84" h="54" extrusionOk="0">
                  <a:moveTo>
                    <a:pt x="83" y="0"/>
                  </a:moveTo>
                  <a:cubicBezTo>
                    <a:pt x="50" y="17"/>
                    <a:pt x="34" y="37"/>
                    <a:pt x="1" y="54"/>
                  </a:cubicBezTo>
                  <a:cubicBezTo>
                    <a:pt x="34" y="54"/>
                    <a:pt x="67" y="37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7" name="Google Shape;20517;p54"/>
            <p:cNvSpPr/>
            <p:nvPr/>
          </p:nvSpPr>
          <p:spPr>
            <a:xfrm>
              <a:off x="4911650" y="298157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4" y="239"/>
                  </a:cubicBezTo>
                  <a:cubicBezTo>
                    <a:pt x="66" y="251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23" y="87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8" name="Google Shape;20518;p54"/>
            <p:cNvSpPr/>
            <p:nvPr/>
          </p:nvSpPr>
          <p:spPr>
            <a:xfrm>
              <a:off x="4903500" y="2998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71" y="21"/>
                    <a:pt x="50" y="38"/>
                  </a:cubicBezTo>
                  <a:cubicBezTo>
                    <a:pt x="34" y="54"/>
                    <a:pt x="17" y="87"/>
                    <a:pt x="17" y="124"/>
                  </a:cubicBezTo>
                  <a:cubicBezTo>
                    <a:pt x="1" y="157"/>
                    <a:pt x="17" y="190"/>
                    <a:pt x="34" y="227"/>
                  </a:cubicBezTo>
                  <a:cubicBezTo>
                    <a:pt x="50" y="244"/>
                    <a:pt x="87" y="260"/>
                    <a:pt x="104" y="260"/>
                  </a:cubicBezTo>
                  <a:cubicBezTo>
                    <a:pt x="113" y="265"/>
                    <a:pt x="123" y="267"/>
                    <a:pt x="133" y="267"/>
                  </a:cubicBezTo>
                  <a:cubicBezTo>
                    <a:pt x="157" y="267"/>
                    <a:pt x="179" y="255"/>
                    <a:pt x="190" y="244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0" y="38"/>
                    <a:pt x="174" y="21"/>
                    <a:pt x="153" y="21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9" name="Google Shape;20519;p54"/>
            <p:cNvSpPr/>
            <p:nvPr/>
          </p:nvSpPr>
          <p:spPr>
            <a:xfrm>
              <a:off x="4903925" y="296652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57" y="0"/>
                  </a:moveTo>
                  <a:cubicBezTo>
                    <a:pt x="120" y="0"/>
                    <a:pt x="87" y="0"/>
                    <a:pt x="70" y="17"/>
                  </a:cubicBezTo>
                  <a:cubicBezTo>
                    <a:pt x="54" y="33"/>
                    <a:pt x="33" y="50"/>
                    <a:pt x="17" y="87"/>
                  </a:cubicBezTo>
                  <a:cubicBezTo>
                    <a:pt x="0" y="103"/>
                    <a:pt x="0" y="136"/>
                    <a:pt x="17" y="173"/>
                  </a:cubicBezTo>
                  <a:cubicBezTo>
                    <a:pt x="17" y="206"/>
                    <a:pt x="54" y="239"/>
                    <a:pt x="87" y="239"/>
                  </a:cubicBezTo>
                  <a:cubicBezTo>
                    <a:pt x="100" y="249"/>
                    <a:pt x="115" y="254"/>
                    <a:pt x="130" y="254"/>
                  </a:cubicBezTo>
                  <a:cubicBezTo>
                    <a:pt x="170" y="254"/>
                    <a:pt x="211" y="221"/>
                    <a:pt x="223" y="173"/>
                  </a:cubicBezTo>
                  <a:cubicBezTo>
                    <a:pt x="239" y="103"/>
                    <a:pt x="223" y="33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0" name="Google Shape;20520;p54"/>
            <p:cNvSpPr/>
            <p:nvPr/>
          </p:nvSpPr>
          <p:spPr>
            <a:xfrm>
              <a:off x="4909475" y="302660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41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87"/>
                    <a:pt x="1" y="158"/>
                    <a:pt x="54" y="224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31" y="265"/>
                    <a:pt x="140" y="267"/>
                    <a:pt x="149" y="267"/>
                  </a:cubicBezTo>
                  <a:cubicBezTo>
                    <a:pt x="169" y="267"/>
                    <a:pt x="184" y="256"/>
                    <a:pt x="207" y="244"/>
                  </a:cubicBezTo>
                  <a:cubicBezTo>
                    <a:pt x="223" y="207"/>
                    <a:pt x="244" y="191"/>
                    <a:pt x="244" y="158"/>
                  </a:cubicBezTo>
                  <a:cubicBezTo>
                    <a:pt x="244" y="120"/>
                    <a:pt x="244" y="87"/>
                    <a:pt x="223" y="54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7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1" name="Google Shape;20521;p54"/>
            <p:cNvSpPr/>
            <p:nvPr/>
          </p:nvSpPr>
          <p:spPr>
            <a:xfrm>
              <a:off x="4906075" y="29489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1" y="154"/>
                    <a:pt x="17" y="220"/>
                    <a:pt x="87" y="257"/>
                  </a:cubicBezTo>
                  <a:lnTo>
                    <a:pt x="137" y="257"/>
                  </a:lnTo>
                  <a:cubicBezTo>
                    <a:pt x="174" y="257"/>
                    <a:pt x="207" y="220"/>
                    <a:pt x="223" y="170"/>
                  </a:cubicBezTo>
                  <a:cubicBezTo>
                    <a:pt x="240" y="133"/>
                    <a:pt x="223" y="84"/>
                    <a:pt x="207" y="51"/>
                  </a:cubicBezTo>
                  <a:cubicBezTo>
                    <a:pt x="190" y="30"/>
                    <a:pt x="174" y="14"/>
                    <a:pt x="153" y="14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2" name="Google Shape;20522;p54"/>
            <p:cNvSpPr/>
            <p:nvPr/>
          </p:nvSpPr>
          <p:spPr>
            <a:xfrm>
              <a:off x="4848575" y="3041150"/>
              <a:ext cx="6000" cy="4450"/>
            </a:xfrm>
            <a:custGeom>
              <a:avLst/>
              <a:gdLst/>
              <a:ahLst/>
              <a:cxnLst/>
              <a:rect l="l" t="t" r="r" b="b"/>
              <a:pathLst>
                <a:path w="240" h="178" extrusionOk="0">
                  <a:moveTo>
                    <a:pt x="126" y="0"/>
                  </a:moveTo>
                  <a:cubicBezTo>
                    <a:pt x="81" y="0"/>
                    <a:pt x="30" y="33"/>
                    <a:pt x="17" y="91"/>
                  </a:cubicBezTo>
                  <a:cubicBezTo>
                    <a:pt x="0" y="107"/>
                    <a:pt x="0" y="140"/>
                    <a:pt x="17" y="177"/>
                  </a:cubicBezTo>
                  <a:lnTo>
                    <a:pt x="223" y="177"/>
                  </a:lnTo>
                  <a:cubicBezTo>
                    <a:pt x="239" y="107"/>
                    <a:pt x="223" y="37"/>
                    <a:pt x="153" y="4"/>
                  </a:cubicBezTo>
                  <a:cubicBezTo>
                    <a:pt x="144" y="2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3" name="Google Shape;20523;p54"/>
            <p:cNvSpPr/>
            <p:nvPr/>
          </p:nvSpPr>
          <p:spPr>
            <a:xfrm>
              <a:off x="4894950" y="30294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5" y="0"/>
                    <a:pt x="109" y="2"/>
                    <a:pt x="104" y="7"/>
                  </a:cubicBezTo>
                  <a:cubicBezTo>
                    <a:pt x="66" y="7"/>
                    <a:pt x="50" y="28"/>
                    <a:pt x="33" y="61"/>
                  </a:cubicBezTo>
                  <a:cubicBezTo>
                    <a:pt x="17" y="78"/>
                    <a:pt x="0" y="111"/>
                    <a:pt x="0" y="148"/>
                  </a:cubicBezTo>
                  <a:cubicBezTo>
                    <a:pt x="17" y="181"/>
                    <a:pt x="33" y="214"/>
                    <a:pt x="50" y="234"/>
                  </a:cubicBezTo>
                  <a:cubicBezTo>
                    <a:pt x="66" y="251"/>
                    <a:pt x="104" y="267"/>
                    <a:pt x="137" y="267"/>
                  </a:cubicBezTo>
                  <a:cubicBezTo>
                    <a:pt x="186" y="251"/>
                    <a:pt x="240" y="181"/>
                    <a:pt x="223" y="111"/>
                  </a:cubicBezTo>
                  <a:cubicBezTo>
                    <a:pt x="223" y="78"/>
                    <a:pt x="207" y="45"/>
                    <a:pt x="186" y="28"/>
                  </a:cubicBezTo>
                  <a:cubicBezTo>
                    <a:pt x="170" y="28"/>
                    <a:pt x="170" y="7"/>
                    <a:pt x="153" y="7"/>
                  </a:cubicBezTo>
                  <a:cubicBezTo>
                    <a:pt x="142" y="7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4" name="Google Shape;20524;p54"/>
            <p:cNvSpPr/>
            <p:nvPr/>
          </p:nvSpPr>
          <p:spPr>
            <a:xfrm>
              <a:off x="4900100" y="30138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43" y="1"/>
                  </a:moveTo>
                  <a:cubicBezTo>
                    <a:pt x="133" y="1"/>
                    <a:pt x="120" y="5"/>
                    <a:pt x="104" y="13"/>
                  </a:cubicBezTo>
                  <a:cubicBezTo>
                    <a:pt x="50" y="13"/>
                    <a:pt x="1" y="83"/>
                    <a:pt x="17" y="153"/>
                  </a:cubicBezTo>
                  <a:cubicBezTo>
                    <a:pt x="17" y="186"/>
                    <a:pt x="34" y="219"/>
                    <a:pt x="67" y="240"/>
                  </a:cubicBezTo>
                  <a:cubicBezTo>
                    <a:pt x="78" y="251"/>
                    <a:pt x="100" y="263"/>
                    <a:pt x="118" y="263"/>
                  </a:cubicBezTo>
                  <a:cubicBezTo>
                    <a:pt x="125" y="263"/>
                    <a:pt x="132" y="261"/>
                    <a:pt x="137" y="256"/>
                  </a:cubicBezTo>
                  <a:cubicBezTo>
                    <a:pt x="207" y="256"/>
                    <a:pt x="240" y="186"/>
                    <a:pt x="240" y="116"/>
                  </a:cubicBezTo>
                  <a:cubicBezTo>
                    <a:pt x="223" y="67"/>
                    <a:pt x="207" y="34"/>
                    <a:pt x="170" y="13"/>
                  </a:cubicBezTo>
                  <a:cubicBezTo>
                    <a:pt x="161" y="5"/>
                    <a:pt x="153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5" name="Google Shape;20525;p54"/>
            <p:cNvSpPr/>
            <p:nvPr/>
          </p:nvSpPr>
          <p:spPr>
            <a:xfrm>
              <a:off x="4833100" y="3040425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104" y="0"/>
                  </a:moveTo>
                  <a:cubicBezTo>
                    <a:pt x="50" y="17"/>
                    <a:pt x="1" y="66"/>
                    <a:pt x="17" y="153"/>
                  </a:cubicBezTo>
                  <a:cubicBezTo>
                    <a:pt x="17" y="169"/>
                    <a:pt x="17" y="186"/>
                    <a:pt x="34" y="206"/>
                  </a:cubicBezTo>
                  <a:lnTo>
                    <a:pt x="223" y="206"/>
                  </a:lnTo>
                  <a:cubicBezTo>
                    <a:pt x="223" y="169"/>
                    <a:pt x="240" y="136"/>
                    <a:pt x="240" y="103"/>
                  </a:cubicBezTo>
                  <a:cubicBezTo>
                    <a:pt x="223" y="66"/>
                    <a:pt x="207" y="33"/>
                    <a:pt x="186" y="17"/>
                  </a:cubicBezTo>
                  <a:cubicBezTo>
                    <a:pt x="186" y="17"/>
                    <a:pt x="170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6" name="Google Shape;20526;p54"/>
            <p:cNvSpPr/>
            <p:nvPr/>
          </p:nvSpPr>
          <p:spPr>
            <a:xfrm>
              <a:off x="4578825" y="29647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20" y="0"/>
                  </a:moveTo>
                  <a:cubicBezTo>
                    <a:pt x="87" y="0"/>
                    <a:pt x="50" y="0"/>
                    <a:pt x="34" y="37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06"/>
                  </a:cubicBezTo>
                  <a:cubicBezTo>
                    <a:pt x="34" y="243"/>
                    <a:pt x="71" y="260"/>
                    <a:pt x="87" y="260"/>
                  </a:cubicBezTo>
                  <a:cubicBezTo>
                    <a:pt x="120" y="260"/>
                    <a:pt x="153" y="260"/>
                    <a:pt x="174" y="223"/>
                  </a:cubicBezTo>
                  <a:cubicBezTo>
                    <a:pt x="223" y="190"/>
                    <a:pt x="223" y="103"/>
                    <a:pt x="190" y="54"/>
                  </a:cubicBezTo>
                  <a:cubicBezTo>
                    <a:pt x="174" y="37"/>
                    <a:pt x="174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7" name="Google Shape;20527;p54"/>
            <p:cNvSpPr/>
            <p:nvPr/>
          </p:nvSpPr>
          <p:spPr>
            <a:xfrm>
              <a:off x="4575825" y="30089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8" y="1"/>
                  </a:moveTo>
                  <a:cubicBezTo>
                    <a:pt x="67" y="1"/>
                    <a:pt x="50" y="21"/>
                    <a:pt x="34" y="38"/>
                  </a:cubicBezTo>
                  <a:cubicBezTo>
                    <a:pt x="17" y="71"/>
                    <a:pt x="1" y="104"/>
                    <a:pt x="1" y="158"/>
                  </a:cubicBezTo>
                  <a:cubicBezTo>
                    <a:pt x="1" y="191"/>
                    <a:pt x="17" y="207"/>
                    <a:pt x="50" y="228"/>
                  </a:cubicBezTo>
                  <a:cubicBezTo>
                    <a:pt x="67" y="261"/>
                    <a:pt x="104" y="261"/>
                    <a:pt x="121" y="261"/>
                  </a:cubicBezTo>
                  <a:cubicBezTo>
                    <a:pt x="191" y="244"/>
                    <a:pt x="224" y="191"/>
                    <a:pt x="224" y="125"/>
                  </a:cubicBezTo>
                  <a:lnTo>
                    <a:pt x="224" y="104"/>
                  </a:lnTo>
                  <a:cubicBezTo>
                    <a:pt x="207" y="54"/>
                    <a:pt x="191" y="2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8" name="Google Shape;20528;p54"/>
            <p:cNvSpPr/>
            <p:nvPr/>
          </p:nvSpPr>
          <p:spPr>
            <a:xfrm>
              <a:off x="4579250" y="2932325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8" y="1"/>
                  </a:moveTo>
                  <a:cubicBezTo>
                    <a:pt x="92" y="1"/>
                    <a:pt x="73" y="9"/>
                    <a:pt x="54" y="28"/>
                  </a:cubicBezTo>
                  <a:cubicBezTo>
                    <a:pt x="33" y="28"/>
                    <a:pt x="17" y="61"/>
                    <a:pt x="0" y="78"/>
                  </a:cubicBezTo>
                  <a:lnTo>
                    <a:pt x="0" y="164"/>
                  </a:lnTo>
                  <a:cubicBezTo>
                    <a:pt x="17" y="201"/>
                    <a:pt x="33" y="234"/>
                    <a:pt x="70" y="251"/>
                  </a:cubicBezTo>
                  <a:cubicBezTo>
                    <a:pt x="83" y="260"/>
                    <a:pt x="98" y="264"/>
                    <a:pt x="112" y="264"/>
                  </a:cubicBezTo>
                  <a:cubicBezTo>
                    <a:pt x="153" y="264"/>
                    <a:pt x="194" y="232"/>
                    <a:pt x="206" y="181"/>
                  </a:cubicBezTo>
                  <a:cubicBezTo>
                    <a:pt x="223" y="115"/>
                    <a:pt x="206" y="28"/>
                    <a:pt x="136" y="12"/>
                  </a:cubicBezTo>
                  <a:cubicBezTo>
                    <a:pt x="129" y="5"/>
                    <a:pt x="120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9" name="Google Shape;20529;p54"/>
            <p:cNvSpPr/>
            <p:nvPr/>
          </p:nvSpPr>
          <p:spPr>
            <a:xfrm>
              <a:off x="4584400" y="29927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20" y="0"/>
                    <a:pt x="87" y="0"/>
                    <a:pt x="70" y="33"/>
                  </a:cubicBezTo>
                  <a:cubicBezTo>
                    <a:pt x="17" y="71"/>
                    <a:pt x="0" y="157"/>
                    <a:pt x="54" y="207"/>
                  </a:cubicBezTo>
                  <a:cubicBezTo>
                    <a:pt x="70" y="240"/>
                    <a:pt x="87" y="260"/>
                    <a:pt x="120" y="260"/>
                  </a:cubicBezTo>
                  <a:cubicBezTo>
                    <a:pt x="157" y="260"/>
                    <a:pt x="173" y="260"/>
                    <a:pt x="206" y="223"/>
                  </a:cubicBezTo>
                  <a:cubicBezTo>
                    <a:pt x="223" y="207"/>
                    <a:pt x="239" y="174"/>
                    <a:pt x="239" y="136"/>
                  </a:cubicBezTo>
                  <a:cubicBezTo>
                    <a:pt x="239" y="104"/>
                    <a:pt x="239" y="71"/>
                    <a:pt x="223" y="54"/>
                  </a:cubicBezTo>
                  <a:cubicBezTo>
                    <a:pt x="206" y="33"/>
                    <a:pt x="190" y="17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0" name="Google Shape;20530;p54"/>
            <p:cNvSpPr/>
            <p:nvPr/>
          </p:nvSpPr>
          <p:spPr>
            <a:xfrm>
              <a:off x="4581000" y="29148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5" y="1"/>
                  </a:moveTo>
                  <a:cubicBezTo>
                    <a:pt x="80" y="1"/>
                    <a:pt x="30" y="31"/>
                    <a:pt x="17" y="75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3" y="260"/>
                    <a:pt x="120" y="260"/>
                    <a:pt x="136" y="260"/>
                  </a:cubicBezTo>
                  <a:cubicBezTo>
                    <a:pt x="169" y="244"/>
                    <a:pt x="206" y="227"/>
                    <a:pt x="223" y="178"/>
                  </a:cubicBezTo>
                  <a:cubicBezTo>
                    <a:pt x="239" y="124"/>
                    <a:pt x="223" y="75"/>
                    <a:pt x="206" y="38"/>
                  </a:cubicBezTo>
                  <a:cubicBezTo>
                    <a:pt x="190" y="21"/>
                    <a:pt x="169" y="21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1" name="Google Shape;20531;p54"/>
            <p:cNvSpPr/>
            <p:nvPr/>
          </p:nvSpPr>
          <p:spPr>
            <a:xfrm>
              <a:off x="4564200" y="2965325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20" y="1"/>
                  </a:moveTo>
                  <a:cubicBezTo>
                    <a:pt x="77" y="1"/>
                    <a:pt x="44" y="33"/>
                    <a:pt x="17" y="81"/>
                  </a:cubicBezTo>
                  <a:cubicBezTo>
                    <a:pt x="0" y="151"/>
                    <a:pt x="37" y="221"/>
                    <a:pt x="87" y="254"/>
                  </a:cubicBezTo>
                  <a:cubicBezTo>
                    <a:pt x="98" y="254"/>
                    <a:pt x="109" y="262"/>
                    <a:pt x="121" y="262"/>
                  </a:cubicBezTo>
                  <a:cubicBezTo>
                    <a:pt x="127" y="262"/>
                    <a:pt x="133" y="260"/>
                    <a:pt x="140" y="254"/>
                  </a:cubicBezTo>
                  <a:cubicBezTo>
                    <a:pt x="173" y="254"/>
                    <a:pt x="206" y="221"/>
                    <a:pt x="223" y="184"/>
                  </a:cubicBezTo>
                  <a:cubicBezTo>
                    <a:pt x="243" y="135"/>
                    <a:pt x="243" y="81"/>
                    <a:pt x="206" y="48"/>
                  </a:cubicBezTo>
                  <a:cubicBezTo>
                    <a:pt x="190" y="32"/>
                    <a:pt x="190" y="15"/>
                    <a:pt x="173" y="15"/>
                  </a:cubicBezTo>
                  <a:cubicBezTo>
                    <a:pt x="154" y="5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2" name="Google Shape;20532;p54"/>
            <p:cNvSpPr/>
            <p:nvPr/>
          </p:nvSpPr>
          <p:spPr>
            <a:xfrm>
              <a:off x="4573675" y="3025675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9" y="1"/>
                  </a:moveTo>
                  <a:cubicBezTo>
                    <a:pt x="86" y="1"/>
                    <a:pt x="44" y="33"/>
                    <a:pt x="17" y="91"/>
                  </a:cubicBezTo>
                  <a:cubicBezTo>
                    <a:pt x="0" y="157"/>
                    <a:pt x="33" y="228"/>
                    <a:pt x="87" y="261"/>
                  </a:cubicBezTo>
                  <a:cubicBezTo>
                    <a:pt x="96" y="264"/>
                    <a:pt x="106" y="266"/>
                    <a:pt x="116" y="266"/>
                  </a:cubicBezTo>
                  <a:cubicBezTo>
                    <a:pt x="161" y="266"/>
                    <a:pt x="210" y="232"/>
                    <a:pt x="223" y="178"/>
                  </a:cubicBezTo>
                  <a:cubicBezTo>
                    <a:pt x="256" y="108"/>
                    <a:pt x="223" y="38"/>
                    <a:pt x="174" y="5"/>
                  </a:cubicBezTo>
                  <a:cubicBezTo>
                    <a:pt x="162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3" name="Google Shape;20533;p54"/>
            <p:cNvSpPr/>
            <p:nvPr/>
          </p:nvSpPr>
          <p:spPr>
            <a:xfrm>
              <a:off x="4562950" y="301185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11" y="1"/>
                  </a:moveTo>
                  <a:cubicBezTo>
                    <a:pt x="92" y="1"/>
                    <a:pt x="76" y="14"/>
                    <a:pt x="50" y="26"/>
                  </a:cubicBezTo>
                  <a:cubicBezTo>
                    <a:pt x="1" y="76"/>
                    <a:pt x="1" y="162"/>
                    <a:pt x="34" y="216"/>
                  </a:cubicBezTo>
                  <a:cubicBezTo>
                    <a:pt x="50" y="232"/>
                    <a:pt x="87" y="249"/>
                    <a:pt x="120" y="265"/>
                  </a:cubicBezTo>
                  <a:cubicBezTo>
                    <a:pt x="137" y="265"/>
                    <a:pt x="170" y="249"/>
                    <a:pt x="190" y="232"/>
                  </a:cubicBezTo>
                  <a:cubicBezTo>
                    <a:pt x="223" y="216"/>
                    <a:pt x="223" y="179"/>
                    <a:pt x="240" y="146"/>
                  </a:cubicBezTo>
                  <a:cubicBezTo>
                    <a:pt x="240" y="113"/>
                    <a:pt x="223" y="76"/>
                    <a:pt x="207" y="43"/>
                  </a:cubicBezTo>
                  <a:cubicBezTo>
                    <a:pt x="207" y="26"/>
                    <a:pt x="190" y="26"/>
                    <a:pt x="170" y="10"/>
                  </a:cubicBezTo>
                  <a:lnTo>
                    <a:pt x="137" y="10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4" name="Google Shape;20534;p54"/>
            <p:cNvSpPr/>
            <p:nvPr/>
          </p:nvSpPr>
          <p:spPr>
            <a:xfrm>
              <a:off x="4651800" y="299810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95" y="0"/>
                  </a:moveTo>
                  <a:cubicBezTo>
                    <a:pt x="76" y="0"/>
                    <a:pt x="61" y="12"/>
                    <a:pt x="38" y="24"/>
                  </a:cubicBezTo>
                  <a:cubicBezTo>
                    <a:pt x="17" y="61"/>
                    <a:pt x="1" y="77"/>
                    <a:pt x="1" y="110"/>
                  </a:cubicBezTo>
                  <a:cubicBezTo>
                    <a:pt x="1" y="147"/>
                    <a:pt x="1" y="180"/>
                    <a:pt x="17" y="213"/>
                  </a:cubicBezTo>
                  <a:cubicBezTo>
                    <a:pt x="38" y="230"/>
                    <a:pt x="71" y="250"/>
                    <a:pt x="104" y="267"/>
                  </a:cubicBezTo>
                  <a:cubicBezTo>
                    <a:pt x="120" y="267"/>
                    <a:pt x="157" y="250"/>
                    <a:pt x="174" y="230"/>
                  </a:cubicBezTo>
                  <a:cubicBezTo>
                    <a:pt x="223" y="180"/>
                    <a:pt x="244" y="110"/>
                    <a:pt x="190" y="44"/>
                  </a:cubicBezTo>
                  <a:cubicBezTo>
                    <a:pt x="190" y="24"/>
                    <a:pt x="174" y="24"/>
                    <a:pt x="157" y="7"/>
                  </a:cubicBezTo>
                  <a:lnTo>
                    <a:pt x="120" y="7"/>
                  </a:lnTo>
                  <a:cubicBezTo>
                    <a:pt x="110" y="2"/>
                    <a:pt x="102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5" name="Google Shape;20535;p54"/>
            <p:cNvSpPr/>
            <p:nvPr/>
          </p:nvSpPr>
          <p:spPr>
            <a:xfrm>
              <a:off x="4653975" y="29481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0" y="150"/>
                    <a:pt x="33" y="220"/>
                    <a:pt x="87" y="253"/>
                  </a:cubicBezTo>
                  <a:lnTo>
                    <a:pt x="136" y="253"/>
                  </a:lnTo>
                  <a:cubicBezTo>
                    <a:pt x="173" y="253"/>
                    <a:pt x="206" y="220"/>
                    <a:pt x="223" y="187"/>
                  </a:cubicBezTo>
                  <a:cubicBezTo>
                    <a:pt x="239" y="133"/>
                    <a:pt x="239" y="84"/>
                    <a:pt x="206" y="47"/>
                  </a:cubicBezTo>
                  <a:cubicBezTo>
                    <a:pt x="190" y="30"/>
                    <a:pt x="190" y="14"/>
                    <a:pt x="173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6" name="Google Shape;20536;p54"/>
            <p:cNvSpPr/>
            <p:nvPr/>
          </p:nvSpPr>
          <p:spPr>
            <a:xfrm>
              <a:off x="4657875" y="302602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7" y="1"/>
                  </a:moveTo>
                  <a:cubicBezTo>
                    <a:pt x="84" y="1"/>
                    <a:pt x="62" y="12"/>
                    <a:pt x="50" y="24"/>
                  </a:cubicBezTo>
                  <a:cubicBezTo>
                    <a:pt x="1" y="77"/>
                    <a:pt x="1" y="164"/>
                    <a:pt x="34" y="214"/>
                  </a:cubicBezTo>
                  <a:cubicBezTo>
                    <a:pt x="50" y="230"/>
                    <a:pt x="67" y="247"/>
                    <a:pt x="104" y="267"/>
                  </a:cubicBezTo>
                  <a:cubicBezTo>
                    <a:pt x="137" y="267"/>
                    <a:pt x="170" y="247"/>
                    <a:pt x="186" y="230"/>
                  </a:cubicBezTo>
                  <a:cubicBezTo>
                    <a:pt x="207" y="214"/>
                    <a:pt x="223" y="181"/>
                    <a:pt x="223" y="143"/>
                  </a:cubicBezTo>
                  <a:cubicBezTo>
                    <a:pt x="223" y="110"/>
                    <a:pt x="223" y="77"/>
                    <a:pt x="207" y="40"/>
                  </a:cubicBezTo>
                  <a:cubicBezTo>
                    <a:pt x="186" y="24"/>
                    <a:pt x="170" y="7"/>
                    <a:pt x="153" y="7"/>
                  </a:cubicBezTo>
                  <a:lnTo>
                    <a:pt x="137" y="7"/>
                  </a:lnTo>
                  <a:cubicBezTo>
                    <a:pt x="127" y="3"/>
                    <a:pt x="117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7" name="Google Shape;20537;p54"/>
            <p:cNvSpPr/>
            <p:nvPr/>
          </p:nvSpPr>
          <p:spPr>
            <a:xfrm>
              <a:off x="4596875" y="3040275"/>
              <a:ext cx="5575" cy="3575"/>
            </a:xfrm>
            <a:custGeom>
              <a:avLst/>
              <a:gdLst/>
              <a:ahLst/>
              <a:cxnLst/>
              <a:rect l="l" t="t" r="r" b="b"/>
              <a:pathLst>
                <a:path w="223" h="143" extrusionOk="0">
                  <a:moveTo>
                    <a:pt x="117" y="1"/>
                  </a:moveTo>
                  <a:cubicBezTo>
                    <a:pt x="67" y="1"/>
                    <a:pt x="27" y="35"/>
                    <a:pt x="0" y="89"/>
                  </a:cubicBezTo>
                  <a:lnTo>
                    <a:pt x="0" y="142"/>
                  </a:lnTo>
                  <a:lnTo>
                    <a:pt x="223" y="142"/>
                  </a:lnTo>
                  <a:cubicBezTo>
                    <a:pt x="223" y="89"/>
                    <a:pt x="190" y="39"/>
                    <a:pt x="153" y="6"/>
                  </a:cubicBezTo>
                  <a:cubicBezTo>
                    <a:pt x="140" y="2"/>
                    <a:pt x="128" y="1"/>
                    <a:pt x="1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8" name="Google Shape;20538;p54"/>
            <p:cNvSpPr/>
            <p:nvPr/>
          </p:nvSpPr>
          <p:spPr>
            <a:xfrm>
              <a:off x="4652225" y="29658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5" y="0"/>
                  </a:moveTo>
                  <a:cubicBezTo>
                    <a:pt x="88" y="0"/>
                    <a:pt x="70" y="4"/>
                    <a:pt x="54" y="13"/>
                  </a:cubicBezTo>
                  <a:cubicBezTo>
                    <a:pt x="37" y="29"/>
                    <a:pt x="21" y="46"/>
                    <a:pt x="0" y="79"/>
                  </a:cubicBezTo>
                  <a:lnTo>
                    <a:pt x="0" y="165"/>
                  </a:lnTo>
                  <a:cubicBezTo>
                    <a:pt x="21" y="202"/>
                    <a:pt x="37" y="235"/>
                    <a:pt x="70" y="252"/>
                  </a:cubicBezTo>
                  <a:cubicBezTo>
                    <a:pt x="79" y="255"/>
                    <a:pt x="89" y="256"/>
                    <a:pt x="98" y="256"/>
                  </a:cubicBezTo>
                  <a:cubicBezTo>
                    <a:pt x="145" y="256"/>
                    <a:pt x="193" y="223"/>
                    <a:pt x="206" y="165"/>
                  </a:cubicBezTo>
                  <a:cubicBezTo>
                    <a:pt x="243" y="116"/>
                    <a:pt x="206" y="29"/>
                    <a:pt x="157" y="13"/>
                  </a:cubicBezTo>
                  <a:cubicBezTo>
                    <a:pt x="140" y="4"/>
                    <a:pt x="123" y="0"/>
                    <a:pt x="1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9" name="Google Shape;20539;p54"/>
            <p:cNvSpPr/>
            <p:nvPr/>
          </p:nvSpPr>
          <p:spPr>
            <a:xfrm>
              <a:off x="4659525" y="2980925"/>
              <a:ext cx="6125" cy="6650"/>
            </a:xfrm>
            <a:custGeom>
              <a:avLst/>
              <a:gdLst/>
              <a:ahLst/>
              <a:cxnLst/>
              <a:rect l="l" t="t" r="r" b="b"/>
              <a:pathLst>
                <a:path w="245" h="266" extrusionOk="0">
                  <a:moveTo>
                    <a:pt x="121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38" y="10"/>
                    <a:pt x="1" y="76"/>
                    <a:pt x="1" y="146"/>
                  </a:cubicBezTo>
                  <a:cubicBezTo>
                    <a:pt x="17" y="179"/>
                    <a:pt x="38" y="216"/>
                    <a:pt x="54" y="232"/>
                  </a:cubicBezTo>
                  <a:cubicBezTo>
                    <a:pt x="71" y="249"/>
                    <a:pt x="104" y="265"/>
                    <a:pt x="141" y="265"/>
                  </a:cubicBezTo>
                  <a:cubicBezTo>
                    <a:pt x="190" y="249"/>
                    <a:pt x="244" y="179"/>
                    <a:pt x="223" y="113"/>
                  </a:cubicBezTo>
                  <a:cubicBezTo>
                    <a:pt x="223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7" y="10"/>
                  </a:cubicBezTo>
                  <a:cubicBezTo>
                    <a:pt x="146" y="10"/>
                    <a:pt x="134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0" name="Google Shape;20540;p54"/>
            <p:cNvSpPr/>
            <p:nvPr/>
          </p:nvSpPr>
          <p:spPr>
            <a:xfrm>
              <a:off x="4643250" y="30287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0"/>
                  </a:moveTo>
                  <a:cubicBezTo>
                    <a:pt x="50" y="0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7"/>
                    <a:pt x="33" y="223"/>
                  </a:cubicBezTo>
                  <a:cubicBezTo>
                    <a:pt x="70" y="260"/>
                    <a:pt x="87" y="260"/>
                    <a:pt x="120" y="260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07" y="71"/>
                    <a:pt x="190" y="33"/>
                    <a:pt x="174" y="17"/>
                  </a:cubicBezTo>
                  <a:cubicBezTo>
                    <a:pt x="153" y="17"/>
                    <a:pt x="153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1" name="Google Shape;20541;p54"/>
            <p:cNvSpPr/>
            <p:nvPr/>
          </p:nvSpPr>
          <p:spPr>
            <a:xfrm>
              <a:off x="4648400" y="30133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33" y="0"/>
                    <a:pt x="1" y="70"/>
                    <a:pt x="1" y="136"/>
                  </a:cubicBezTo>
                  <a:cubicBezTo>
                    <a:pt x="17" y="173"/>
                    <a:pt x="17" y="206"/>
                    <a:pt x="50" y="223"/>
                  </a:cubicBezTo>
                  <a:cubicBezTo>
                    <a:pt x="71" y="260"/>
                    <a:pt x="104" y="260"/>
                    <a:pt x="137" y="260"/>
                  </a:cubicBezTo>
                  <a:cubicBezTo>
                    <a:pt x="190" y="239"/>
                    <a:pt x="240" y="173"/>
                    <a:pt x="223" y="103"/>
                  </a:cubicBezTo>
                  <a:cubicBezTo>
                    <a:pt x="223" y="54"/>
                    <a:pt x="19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2" name="Google Shape;20542;p54"/>
            <p:cNvSpPr/>
            <p:nvPr/>
          </p:nvSpPr>
          <p:spPr>
            <a:xfrm>
              <a:off x="4569750" y="29952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1"/>
                  </a:moveTo>
                  <a:cubicBezTo>
                    <a:pt x="71" y="17"/>
                    <a:pt x="54" y="33"/>
                    <a:pt x="38" y="54"/>
                  </a:cubicBezTo>
                  <a:cubicBezTo>
                    <a:pt x="21" y="87"/>
                    <a:pt x="1" y="120"/>
                    <a:pt x="21" y="157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78" y="254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3" name="Google Shape;20543;p54"/>
            <p:cNvSpPr/>
            <p:nvPr/>
          </p:nvSpPr>
          <p:spPr>
            <a:xfrm>
              <a:off x="4958850" y="3000675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22" y="0"/>
                  </a:moveTo>
                  <a:cubicBezTo>
                    <a:pt x="104" y="0"/>
                    <a:pt x="82" y="12"/>
                    <a:pt x="71" y="24"/>
                  </a:cubicBezTo>
                  <a:cubicBezTo>
                    <a:pt x="21" y="77"/>
                    <a:pt x="1" y="164"/>
                    <a:pt x="54" y="213"/>
                  </a:cubicBezTo>
                  <a:cubicBezTo>
                    <a:pt x="73" y="244"/>
                    <a:pt x="105" y="263"/>
                    <a:pt x="137" y="263"/>
                  </a:cubicBezTo>
                  <a:cubicBezTo>
                    <a:pt x="161" y="263"/>
                    <a:pt x="186" y="253"/>
                    <a:pt x="207" y="230"/>
                  </a:cubicBezTo>
                  <a:cubicBezTo>
                    <a:pt x="260" y="180"/>
                    <a:pt x="260" y="110"/>
                    <a:pt x="227" y="44"/>
                  </a:cubicBezTo>
                  <a:cubicBezTo>
                    <a:pt x="207" y="24"/>
                    <a:pt x="190" y="24"/>
                    <a:pt x="174" y="7"/>
                  </a:cubicBezTo>
                  <a:lnTo>
                    <a:pt x="141" y="7"/>
                  </a:lnTo>
                  <a:cubicBezTo>
                    <a:pt x="136" y="2"/>
                    <a:pt x="129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4" name="Google Shape;20544;p54"/>
            <p:cNvSpPr/>
            <p:nvPr/>
          </p:nvSpPr>
          <p:spPr>
            <a:xfrm>
              <a:off x="4566350" y="2796025"/>
              <a:ext cx="5600" cy="4400"/>
            </a:xfrm>
            <a:custGeom>
              <a:avLst/>
              <a:gdLst/>
              <a:ahLst/>
              <a:cxnLst/>
              <a:rect l="l" t="t" r="r" b="b"/>
              <a:pathLst>
                <a:path w="224" h="176" extrusionOk="0">
                  <a:moveTo>
                    <a:pt x="223" y="1"/>
                  </a:moveTo>
                  <a:cubicBezTo>
                    <a:pt x="174" y="17"/>
                    <a:pt x="104" y="34"/>
                    <a:pt x="54" y="34"/>
                  </a:cubicBezTo>
                  <a:cubicBezTo>
                    <a:pt x="34" y="34"/>
                    <a:pt x="17" y="50"/>
                    <a:pt x="1" y="50"/>
                  </a:cubicBezTo>
                  <a:cubicBezTo>
                    <a:pt x="1" y="104"/>
                    <a:pt x="34" y="154"/>
                    <a:pt x="71" y="170"/>
                  </a:cubicBezTo>
                  <a:cubicBezTo>
                    <a:pt x="83" y="174"/>
                    <a:pt x="95" y="176"/>
                    <a:pt x="106" y="176"/>
                  </a:cubicBezTo>
                  <a:cubicBezTo>
                    <a:pt x="156" y="176"/>
                    <a:pt x="197" y="141"/>
                    <a:pt x="223" y="88"/>
                  </a:cubicBezTo>
                  <a:lnTo>
                    <a:pt x="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5" name="Google Shape;20545;p54"/>
            <p:cNvSpPr/>
            <p:nvPr/>
          </p:nvSpPr>
          <p:spPr>
            <a:xfrm>
              <a:off x="4561200" y="3026600"/>
              <a:ext cx="3425" cy="6625"/>
            </a:xfrm>
            <a:custGeom>
              <a:avLst/>
              <a:gdLst/>
              <a:ahLst/>
              <a:cxnLst/>
              <a:rect l="l" t="t" r="r" b="b"/>
              <a:pathLst>
                <a:path w="137" h="265" extrusionOk="0">
                  <a:moveTo>
                    <a:pt x="1" y="1"/>
                  </a:moveTo>
                  <a:lnTo>
                    <a:pt x="1" y="261"/>
                  </a:lnTo>
                  <a:cubicBezTo>
                    <a:pt x="10" y="263"/>
                    <a:pt x="19" y="265"/>
                    <a:pt x="27" y="265"/>
                  </a:cubicBezTo>
                  <a:cubicBezTo>
                    <a:pt x="70" y="265"/>
                    <a:pt x="106" y="232"/>
                    <a:pt x="120" y="174"/>
                  </a:cubicBezTo>
                  <a:cubicBezTo>
                    <a:pt x="137" y="120"/>
                    <a:pt x="104" y="38"/>
                    <a:pt x="54" y="17"/>
                  </a:cubicBezTo>
                  <a:cubicBezTo>
                    <a:pt x="34" y="1"/>
                    <a:pt x="17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6" name="Google Shape;20546;p54"/>
            <p:cNvSpPr/>
            <p:nvPr/>
          </p:nvSpPr>
          <p:spPr>
            <a:xfrm>
              <a:off x="4977400" y="3003000"/>
              <a:ext cx="1675" cy="3025"/>
            </a:xfrm>
            <a:custGeom>
              <a:avLst/>
              <a:gdLst/>
              <a:ahLst/>
              <a:cxnLst/>
              <a:rect l="l" t="t" r="r" b="b"/>
              <a:pathLst>
                <a:path w="67" h="121" extrusionOk="0">
                  <a:moveTo>
                    <a:pt x="1" y="1"/>
                  </a:moveTo>
                  <a:lnTo>
                    <a:pt x="1" y="34"/>
                  </a:lnTo>
                  <a:cubicBezTo>
                    <a:pt x="17" y="71"/>
                    <a:pt x="34" y="104"/>
                    <a:pt x="67" y="120"/>
                  </a:cubicBezTo>
                  <a:cubicBezTo>
                    <a:pt x="34" y="71"/>
                    <a:pt x="17" y="34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7" name="Google Shape;20547;p54"/>
            <p:cNvSpPr/>
            <p:nvPr/>
          </p:nvSpPr>
          <p:spPr>
            <a:xfrm>
              <a:off x="4566775" y="3041325"/>
              <a:ext cx="5175" cy="2100"/>
            </a:xfrm>
            <a:custGeom>
              <a:avLst/>
              <a:gdLst/>
              <a:ahLst/>
              <a:cxnLst/>
              <a:rect l="l" t="t" r="r" b="b"/>
              <a:pathLst>
                <a:path w="207" h="84" extrusionOk="0">
                  <a:moveTo>
                    <a:pt x="96" y="1"/>
                  </a:moveTo>
                  <a:cubicBezTo>
                    <a:pt x="53" y="1"/>
                    <a:pt x="12" y="32"/>
                    <a:pt x="0" y="84"/>
                  </a:cubicBezTo>
                  <a:lnTo>
                    <a:pt x="206" y="84"/>
                  </a:lnTo>
                  <a:cubicBezTo>
                    <a:pt x="190" y="47"/>
                    <a:pt x="173" y="30"/>
                    <a:pt x="140" y="14"/>
                  </a:cubicBezTo>
                  <a:cubicBezTo>
                    <a:pt x="126" y="5"/>
                    <a:pt x="11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8" name="Google Shape;20548;p54"/>
            <p:cNvSpPr/>
            <p:nvPr/>
          </p:nvSpPr>
          <p:spPr>
            <a:xfrm>
              <a:off x="4962350" y="30327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38"/>
                    <a:pt x="87" y="255"/>
                  </a:cubicBezTo>
                  <a:cubicBezTo>
                    <a:pt x="98" y="255"/>
                    <a:pt x="109" y="262"/>
                    <a:pt x="120" y="262"/>
                  </a:cubicBezTo>
                  <a:cubicBezTo>
                    <a:pt x="126" y="262"/>
                    <a:pt x="131" y="260"/>
                    <a:pt x="137" y="255"/>
                  </a:cubicBezTo>
                  <a:cubicBezTo>
                    <a:pt x="170" y="255"/>
                    <a:pt x="207" y="222"/>
                    <a:pt x="224" y="185"/>
                  </a:cubicBezTo>
                  <a:cubicBezTo>
                    <a:pt x="240" y="135"/>
                    <a:pt x="240" y="82"/>
                    <a:pt x="207" y="49"/>
                  </a:cubicBezTo>
                  <a:cubicBezTo>
                    <a:pt x="191" y="32"/>
                    <a:pt x="191" y="16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9" name="Google Shape;20549;p54"/>
            <p:cNvSpPr/>
            <p:nvPr/>
          </p:nvSpPr>
          <p:spPr>
            <a:xfrm>
              <a:off x="4966175" y="2987125"/>
              <a:ext cx="5175" cy="6175"/>
            </a:xfrm>
            <a:custGeom>
              <a:avLst/>
              <a:gdLst/>
              <a:ahLst/>
              <a:cxnLst/>
              <a:rect l="l" t="t" r="r" b="b"/>
              <a:pathLst>
                <a:path w="207" h="247" extrusionOk="0">
                  <a:moveTo>
                    <a:pt x="87" y="1"/>
                  </a:moveTo>
                  <a:cubicBezTo>
                    <a:pt x="38" y="17"/>
                    <a:pt x="0" y="71"/>
                    <a:pt x="17" y="137"/>
                  </a:cubicBezTo>
                  <a:cubicBezTo>
                    <a:pt x="17" y="174"/>
                    <a:pt x="38" y="207"/>
                    <a:pt x="71" y="223"/>
                  </a:cubicBezTo>
                  <a:cubicBezTo>
                    <a:pt x="82" y="235"/>
                    <a:pt x="102" y="247"/>
                    <a:pt x="120" y="247"/>
                  </a:cubicBezTo>
                  <a:cubicBezTo>
                    <a:pt x="127" y="247"/>
                    <a:pt x="135" y="245"/>
                    <a:pt x="141" y="240"/>
                  </a:cubicBezTo>
                  <a:cubicBezTo>
                    <a:pt x="174" y="240"/>
                    <a:pt x="190" y="223"/>
                    <a:pt x="207" y="207"/>
                  </a:cubicBezTo>
                  <a:cubicBezTo>
                    <a:pt x="174" y="137"/>
                    <a:pt x="141" y="7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0" name="Google Shape;20550;p54"/>
            <p:cNvSpPr/>
            <p:nvPr/>
          </p:nvSpPr>
          <p:spPr>
            <a:xfrm>
              <a:off x="4976900" y="3032175"/>
              <a:ext cx="5675" cy="6525"/>
            </a:xfrm>
            <a:custGeom>
              <a:avLst/>
              <a:gdLst/>
              <a:ahLst/>
              <a:cxnLst/>
              <a:rect l="l" t="t" r="r" b="b"/>
              <a:pathLst>
                <a:path w="227" h="261" extrusionOk="0">
                  <a:moveTo>
                    <a:pt x="124" y="1"/>
                  </a:moveTo>
                  <a:cubicBezTo>
                    <a:pt x="87" y="1"/>
                    <a:pt x="54" y="1"/>
                    <a:pt x="37" y="38"/>
                  </a:cubicBezTo>
                  <a:cubicBezTo>
                    <a:pt x="21" y="54"/>
                    <a:pt x="0" y="87"/>
                    <a:pt x="0" y="124"/>
                  </a:cubicBezTo>
                  <a:cubicBezTo>
                    <a:pt x="0" y="157"/>
                    <a:pt x="0" y="190"/>
                    <a:pt x="21" y="207"/>
                  </a:cubicBezTo>
                  <a:cubicBezTo>
                    <a:pt x="37" y="244"/>
                    <a:pt x="70" y="260"/>
                    <a:pt x="87" y="260"/>
                  </a:cubicBezTo>
                  <a:cubicBezTo>
                    <a:pt x="124" y="260"/>
                    <a:pt x="157" y="260"/>
                    <a:pt x="173" y="227"/>
                  </a:cubicBezTo>
                  <a:cubicBezTo>
                    <a:pt x="227" y="190"/>
                    <a:pt x="227" y="104"/>
                    <a:pt x="190" y="54"/>
                  </a:cubicBezTo>
                  <a:cubicBezTo>
                    <a:pt x="173" y="38"/>
                    <a:pt x="173" y="21"/>
                    <a:pt x="157" y="21"/>
                  </a:cubicBezTo>
                  <a:cubicBezTo>
                    <a:pt x="140" y="1"/>
                    <a:pt x="124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1" name="Google Shape;20551;p54"/>
            <p:cNvSpPr/>
            <p:nvPr/>
          </p:nvSpPr>
          <p:spPr>
            <a:xfrm>
              <a:off x="4610975" y="2786550"/>
              <a:ext cx="5700" cy="5600"/>
            </a:xfrm>
            <a:custGeom>
              <a:avLst/>
              <a:gdLst/>
              <a:ahLst/>
              <a:cxnLst/>
              <a:rect l="l" t="t" r="r" b="b"/>
              <a:pathLst>
                <a:path w="228" h="224" extrusionOk="0">
                  <a:moveTo>
                    <a:pt x="191" y="1"/>
                  </a:moveTo>
                  <a:cubicBezTo>
                    <a:pt x="125" y="1"/>
                    <a:pt x="71" y="17"/>
                    <a:pt x="22" y="17"/>
                  </a:cubicBezTo>
                  <a:cubicBezTo>
                    <a:pt x="1" y="71"/>
                    <a:pt x="1" y="137"/>
                    <a:pt x="38" y="174"/>
                  </a:cubicBezTo>
                  <a:cubicBezTo>
                    <a:pt x="54" y="207"/>
                    <a:pt x="71" y="223"/>
                    <a:pt x="104" y="223"/>
                  </a:cubicBezTo>
                  <a:cubicBezTo>
                    <a:pt x="141" y="223"/>
                    <a:pt x="158" y="223"/>
                    <a:pt x="191" y="190"/>
                  </a:cubicBezTo>
                  <a:cubicBezTo>
                    <a:pt x="207" y="174"/>
                    <a:pt x="228" y="137"/>
                    <a:pt x="228" y="104"/>
                  </a:cubicBezTo>
                  <a:cubicBezTo>
                    <a:pt x="228" y="71"/>
                    <a:pt x="228" y="34"/>
                    <a:pt x="207" y="17"/>
                  </a:cubicBezTo>
                  <a:lnTo>
                    <a:pt x="1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2" name="Google Shape;20552;p54"/>
            <p:cNvSpPr/>
            <p:nvPr/>
          </p:nvSpPr>
          <p:spPr>
            <a:xfrm>
              <a:off x="4900925" y="3043000"/>
              <a:ext cx="5600" cy="3000"/>
            </a:xfrm>
            <a:custGeom>
              <a:avLst/>
              <a:gdLst/>
              <a:ahLst/>
              <a:cxnLst/>
              <a:rect l="l" t="t" r="r" b="b"/>
              <a:pathLst>
                <a:path w="224" h="120" extrusionOk="0">
                  <a:moveTo>
                    <a:pt x="87" y="0"/>
                  </a:moveTo>
                  <a:cubicBezTo>
                    <a:pt x="71" y="17"/>
                    <a:pt x="50" y="17"/>
                    <a:pt x="34" y="33"/>
                  </a:cubicBezTo>
                  <a:cubicBezTo>
                    <a:pt x="17" y="66"/>
                    <a:pt x="1" y="83"/>
                    <a:pt x="1" y="120"/>
                  </a:cubicBezTo>
                  <a:lnTo>
                    <a:pt x="223" y="120"/>
                  </a:lnTo>
                  <a:cubicBezTo>
                    <a:pt x="207" y="66"/>
                    <a:pt x="190" y="33"/>
                    <a:pt x="153" y="17"/>
                  </a:cubicBezTo>
                  <a:cubicBezTo>
                    <a:pt x="137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3" name="Google Shape;20553;p54"/>
            <p:cNvSpPr/>
            <p:nvPr/>
          </p:nvSpPr>
          <p:spPr>
            <a:xfrm>
              <a:off x="4739000" y="3044225"/>
              <a:ext cx="3025" cy="450"/>
            </a:xfrm>
            <a:custGeom>
              <a:avLst/>
              <a:gdLst/>
              <a:ahLst/>
              <a:cxnLst/>
              <a:rect l="l" t="t" r="r" b="b"/>
              <a:pathLst>
                <a:path w="121" h="18" extrusionOk="0">
                  <a:moveTo>
                    <a:pt x="34" y="1"/>
                  </a:moveTo>
                  <a:cubicBezTo>
                    <a:pt x="34" y="1"/>
                    <a:pt x="17" y="17"/>
                    <a:pt x="1" y="17"/>
                  </a:cubicBezTo>
                  <a:lnTo>
                    <a:pt x="120" y="17"/>
                  </a:lnTo>
                  <a:cubicBezTo>
                    <a:pt x="104" y="17"/>
                    <a:pt x="104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4" name="Google Shape;20554;p54"/>
            <p:cNvSpPr/>
            <p:nvPr/>
          </p:nvSpPr>
          <p:spPr>
            <a:xfrm>
              <a:off x="4581400" y="3039500"/>
              <a:ext cx="5600" cy="3925"/>
            </a:xfrm>
            <a:custGeom>
              <a:avLst/>
              <a:gdLst/>
              <a:ahLst/>
              <a:cxnLst/>
              <a:rect l="l" t="t" r="r" b="b"/>
              <a:pathLst>
                <a:path w="224" h="157" extrusionOk="0">
                  <a:moveTo>
                    <a:pt x="104" y="0"/>
                  </a:moveTo>
                  <a:cubicBezTo>
                    <a:pt x="34" y="17"/>
                    <a:pt x="1" y="87"/>
                    <a:pt x="1" y="157"/>
                  </a:cubicBezTo>
                  <a:lnTo>
                    <a:pt x="223" y="157"/>
                  </a:lnTo>
                  <a:lnTo>
                    <a:pt x="223" y="103"/>
                  </a:lnTo>
                  <a:cubicBezTo>
                    <a:pt x="223" y="70"/>
                    <a:pt x="207" y="54"/>
                    <a:pt x="174" y="17"/>
                  </a:cubicBezTo>
                  <a:lnTo>
                    <a:pt x="153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5" name="Google Shape;20555;p54"/>
            <p:cNvSpPr/>
            <p:nvPr/>
          </p:nvSpPr>
          <p:spPr>
            <a:xfrm>
              <a:off x="4916400" y="29614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0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36"/>
                    <a:pt x="70" y="253"/>
                  </a:cubicBezTo>
                  <a:cubicBezTo>
                    <a:pt x="88" y="263"/>
                    <a:pt x="106" y="267"/>
                    <a:pt x="124" y="267"/>
                  </a:cubicBezTo>
                  <a:cubicBezTo>
                    <a:pt x="170" y="267"/>
                    <a:pt x="211" y="235"/>
                    <a:pt x="223" y="187"/>
                  </a:cubicBezTo>
                  <a:cubicBezTo>
                    <a:pt x="239" y="117"/>
                    <a:pt x="206" y="30"/>
                    <a:pt x="153" y="14"/>
                  </a:cubicBezTo>
                  <a:cubicBezTo>
                    <a:pt x="139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6" name="Google Shape;20556;p54"/>
            <p:cNvSpPr/>
            <p:nvPr/>
          </p:nvSpPr>
          <p:spPr>
            <a:xfrm>
              <a:off x="4649225" y="3042175"/>
              <a:ext cx="4775" cy="2075"/>
            </a:xfrm>
            <a:custGeom>
              <a:avLst/>
              <a:gdLst/>
              <a:ahLst/>
              <a:cxnLst/>
              <a:rect l="l" t="t" r="r" b="b"/>
              <a:pathLst>
                <a:path w="191" h="83" extrusionOk="0">
                  <a:moveTo>
                    <a:pt x="112" y="0"/>
                  </a:moveTo>
                  <a:cubicBezTo>
                    <a:pt x="104" y="0"/>
                    <a:pt x="95" y="5"/>
                    <a:pt x="87" y="13"/>
                  </a:cubicBezTo>
                  <a:cubicBezTo>
                    <a:pt x="54" y="13"/>
                    <a:pt x="38" y="33"/>
                    <a:pt x="17" y="50"/>
                  </a:cubicBezTo>
                  <a:lnTo>
                    <a:pt x="0" y="66"/>
                  </a:lnTo>
                  <a:lnTo>
                    <a:pt x="190" y="83"/>
                  </a:lnTo>
                  <a:cubicBezTo>
                    <a:pt x="190" y="50"/>
                    <a:pt x="157" y="33"/>
                    <a:pt x="141" y="13"/>
                  </a:cubicBezTo>
                  <a:cubicBezTo>
                    <a:pt x="130" y="5"/>
                    <a:pt x="12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7" name="Google Shape;20557;p54"/>
            <p:cNvSpPr/>
            <p:nvPr/>
          </p:nvSpPr>
          <p:spPr>
            <a:xfrm>
              <a:off x="4681075" y="3038675"/>
              <a:ext cx="5600" cy="5575"/>
            </a:xfrm>
            <a:custGeom>
              <a:avLst/>
              <a:gdLst/>
              <a:ahLst/>
              <a:cxnLst/>
              <a:rect l="l" t="t" r="r" b="b"/>
              <a:pathLst>
                <a:path w="224" h="223" extrusionOk="0">
                  <a:moveTo>
                    <a:pt x="83" y="0"/>
                  </a:moveTo>
                  <a:cubicBezTo>
                    <a:pt x="66" y="0"/>
                    <a:pt x="33" y="17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73"/>
                    <a:pt x="17" y="206"/>
                    <a:pt x="33" y="223"/>
                  </a:cubicBezTo>
                  <a:lnTo>
                    <a:pt x="186" y="223"/>
                  </a:lnTo>
                  <a:cubicBezTo>
                    <a:pt x="207" y="190"/>
                    <a:pt x="223" y="153"/>
                    <a:pt x="223" y="103"/>
                  </a:cubicBezTo>
                  <a:cubicBezTo>
                    <a:pt x="207" y="70"/>
                    <a:pt x="207" y="33"/>
                    <a:pt x="170" y="17"/>
                  </a:cubicBezTo>
                  <a:cubicBezTo>
                    <a:pt x="170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8" name="Google Shape;20558;p54"/>
            <p:cNvSpPr/>
            <p:nvPr/>
          </p:nvSpPr>
          <p:spPr>
            <a:xfrm>
              <a:off x="4666025" y="3040425"/>
              <a:ext cx="5600" cy="3825"/>
            </a:xfrm>
            <a:custGeom>
              <a:avLst/>
              <a:gdLst/>
              <a:ahLst/>
              <a:cxnLst/>
              <a:rect l="l" t="t" r="r" b="b"/>
              <a:pathLst>
                <a:path w="224" h="153" extrusionOk="0">
                  <a:moveTo>
                    <a:pt x="104" y="0"/>
                  </a:moveTo>
                  <a:cubicBezTo>
                    <a:pt x="34" y="17"/>
                    <a:pt x="1" y="83"/>
                    <a:pt x="1" y="153"/>
                  </a:cubicBezTo>
                  <a:lnTo>
                    <a:pt x="223" y="153"/>
                  </a:lnTo>
                  <a:lnTo>
                    <a:pt x="223" y="120"/>
                  </a:lnTo>
                  <a:cubicBezTo>
                    <a:pt x="223" y="83"/>
                    <a:pt x="207" y="50"/>
                    <a:pt x="170" y="33"/>
                  </a:cubicBezTo>
                  <a:cubicBezTo>
                    <a:pt x="170" y="17"/>
                    <a:pt x="153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9" name="Google Shape;20559;p54"/>
            <p:cNvSpPr/>
            <p:nvPr/>
          </p:nvSpPr>
          <p:spPr>
            <a:xfrm>
              <a:off x="4917625" y="3041250"/>
              <a:ext cx="6100" cy="4750"/>
            </a:xfrm>
            <a:custGeom>
              <a:avLst/>
              <a:gdLst/>
              <a:ahLst/>
              <a:cxnLst/>
              <a:rect l="l" t="t" r="r" b="b"/>
              <a:pathLst>
                <a:path w="244" h="190" extrusionOk="0">
                  <a:moveTo>
                    <a:pt x="104" y="0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73"/>
                    <a:pt x="21" y="173"/>
                    <a:pt x="38" y="190"/>
                  </a:cubicBezTo>
                  <a:lnTo>
                    <a:pt x="227" y="190"/>
                  </a:lnTo>
                  <a:cubicBezTo>
                    <a:pt x="227" y="173"/>
                    <a:pt x="244" y="136"/>
                    <a:pt x="244" y="103"/>
                  </a:cubicBezTo>
                  <a:cubicBezTo>
                    <a:pt x="227" y="70"/>
                    <a:pt x="207" y="50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0" name="Google Shape;20560;p54"/>
            <p:cNvSpPr/>
            <p:nvPr/>
          </p:nvSpPr>
          <p:spPr>
            <a:xfrm>
              <a:off x="4924950" y="30240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17"/>
                    <a:pt x="0" y="71"/>
                    <a:pt x="0" y="157"/>
                  </a:cubicBezTo>
                  <a:cubicBezTo>
                    <a:pt x="17" y="190"/>
                    <a:pt x="37" y="207"/>
                    <a:pt x="54" y="223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57" y="261"/>
                    <a:pt x="190" y="223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73" y="17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1" name="Google Shape;20561;p54"/>
            <p:cNvSpPr/>
            <p:nvPr/>
          </p:nvSpPr>
          <p:spPr>
            <a:xfrm>
              <a:off x="4924125" y="29763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5" y="1"/>
                  </a:moveTo>
                  <a:cubicBezTo>
                    <a:pt x="80" y="1"/>
                    <a:pt x="30" y="30"/>
                    <a:pt x="17" y="71"/>
                  </a:cubicBezTo>
                  <a:cubicBezTo>
                    <a:pt x="0" y="141"/>
                    <a:pt x="17" y="228"/>
                    <a:pt x="87" y="244"/>
                  </a:cubicBezTo>
                  <a:cubicBezTo>
                    <a:pt x="100" y="253"/>
                    <a:pt x="115" y="257"/>
                    <a:pt x="129" y="257"/>
                  </a:cubicBezTo>
                  <a:cubicBezTo>
                    <a:pt x="170" y="257"/>
                    <a:pt x="211" y="226"/>
                    <a:pt x="223" y="174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2" name="Google Shape;20562;p54"/>
            <p:cNvSpPr/>
            <p:nvPr/>
          </p:nvSpPr>
          <p:spPr>
            <a:xfrm>
              <a:off x="4931425" y="29605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22"/>
                    <a:pt x="88" y="255"/>
                  </a:cubicBezTo>
                  <a:cubicBezTo>
                    <a:pt x="96" y="258"/>
                    <a:pt x="105" y="259"/>
                    <a:pt x="114" y="259"/>
                  </a:cubicBezTo>
                  <a:cubicBezTo>
                    <a:pt x="159" y="259"/>
                    <a:pt x="210" y="226"/>
                    <a:pt x="224" y="168"/>
                  </a:cubicBezTo>
                  <a:cubicBezTo>
                    <a:pt x="257" y="119"/>
                    <a:pt x="224" y="32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3" name="Google Shape;20563;p54"/>
            <p:cNvSpPr/>
            <p:nvPr/>
          </p:nvSpPr>
          <p:spPr>
            <a:xfrm>
              <a:off x="4931850" y="29909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17" y="227"/>
                    <a:pt x="50" y="244"/>
                  </a:cubicBezTo>
                  <a:cubicBezTo>
                    <a:pt x="65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7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74" y="37"/>
                  </a:cubicBezTo>
                  <a:cubicBezTo>
                    <a:pt x="174" y="21"/>
                    <a:pt x="153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4" name="Google Shape;20564;p54"/>
            <p:cNvSpPr/>
            <p:nvPr/>
          </p:nvSpPr>
          <p:spPr>
            <a:xfrm>
              <a:off x="4913400" y="2933850"/>
              <a:ext cx="5175" cy="4200"/>
            </a:xfrm>
            <a:custGeom>
              <a:avLst/>
              <a:gdLst/>
              <a:ahLst/>
              <a:cxnLst/>
              <a:rect l="l" t="t" r="r" b="b"/>
              <a:pathLst>
                <a:path w="207" h="168" extrusionOk="0">
                  <a:moveTo>
                    <a:pt x="0" y="0"/>
                  </a:moveTo>
                  <a:lnTo>
                    <a:pt x="0" y="54"/>
                  </a:lnTo>
                  <a:cubicBezTo>
                    <a:pt x="0" y="103"/>
                    <a:pt x="33" y="140"/>
                    <a:pt x="66" y="157"/>
                  </a:cubicBezTo>
                  <a:cubicBezTo>
                    <a:pt x="82" y="164"/>
                    <a:pt x="99" y="168"/>
                    <a:pt x="117" y="168"/>
                  </a:cubicBezTo>
                  <a:cubicBezTo>
                    <a:pt x="142" y="168"/>
                    <a:pt x="168" y="160"/>
                    <a:pt x="190" y="140"/>
                  </a:cubicBezTo>
                  <a:cubicBezTo>
                    <a:pt x="190" y="120"/>
                    <a:pt x="207" y="120"/>
                    <a:pt x="207" y="103"/>
                  </a:cubicBezTo>
                  <a:cubicBezTo>
                    <a:pt x="137" y="70"/>
                    <a:pt x="66" y="3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5" name="Google Shape;20565;p54"/>
            <p:cNvSpPr/>
            <p:nvPr/>
          </p:nvSpPr>
          <p:spPr>
            <a:xfrm>
              <a:off x="4955050" y="3017750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14" y="0"/>
                  </a:moveTo>
                  <a:cubicBezTo>
                    <a:pt x="103" y="0"/>
                    <a:pt x="95" y="4"/>
                    <a:pt x="87" y="13"/>
                  </a:cubicBezTo>
                  <a:cubicBezTo>
                    <a:pt x="70" y="13"/>
                    <a:pt x="33" y="29"/>
                    <a:pt x="17" y="62"/>
                  </a:cubicBezTo>
                  <a:cubicBezTo>
                    <a:pt x="0" y="83"/>
                    <a:pt x="0" y="116"/>
                    <a:pt x="0" y="149"/>
                  </a:cubicBezTo>
                  <a:cubicBezTo>
                    <a:pt x="0" y="186"/>
                    <a:pt x="17" y="219"/>
                    <a:pt x="33" y="235"/>
                  </a:cubicBezTo>
                  <a:cubicBezTo>
                    <a:pt x="59" y="247"/>
                    <a:pt x="75" y="259"/>
                    <a:pt x="94" y="259"/>
                  </a:cubicBezTo>
                  <a:cubicBezTo>
                    <a:pt x="102" y="259"/>
                    <a:pt x="110" y="257"/>
                    <a:pt x="120" y="252"/>
                  </a:cubicBezTo>
                  <a:cubicBezTo>
                    <a:pt x="190" y="252"/>
                    <a:pt x="223" y="186"/>
                    <a:pt x="223" y="116"/>
                  </a:cubicBezTo>
                  <a:cubicBezTo>
                    <a:pt x="206" y="83"/>
                    <a:pt x="190" y="46"/>
                    <a:pt x="173" y="29"/>
                  </a:cubicBezTo>
                  <a:cubicBezTo>
                    <a:pt x="173" y="13"/>
                    <a:pt x="153" y="13"/>
                    <a:pt x="153" y="13"/>
                  </a:cubicBezTo>
                  <a:cubicBezTo>
                    <a:pt x="136" y="4"/>
                    <a:pt x="124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6" name="Google Shape;20566;p54"/>
            <p:cNvSpPr/>
            <p:nvPr/>
          </p:nvSpPr>
          <p:spPr>
            <a:xfrm>
              <a:off x="4920725" y="29467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83" y="1"/>
                    <a:pt x="50" y="17"/>
                  </a:cubicBezTo>
                  <a:cubicBezTo>
                    <a:pt x="0" y="71"/>
                    <a:pt x="0" y="157"/>
                    <a:pt x="33" y="207"/>
                  </a:cubicBezTo>
                  <a:cubicBezTo>
                    <a:pt x="50" y="244"/>
                    <a:pt x="83" y="260"/>
                    <a:pt x="120" y="260"/>
                  </a:cubicBezTo>
                  <a:cubicBezTo>
                    <a:pt x="136" y="260"/>
                    <a:pt x="169" y="260"/>
                    <a:pt x="186" y="223"/>
                  </a:cubicBezTo>
                  <a:cubicBezTo>
                    <a:pt x="223" y="207"/>
                    <a:pt x="223" y="174"/>
                    <a:pt x="239" y="141"/>
                  </a:cubicBezTo>
                  <a:cubicBezTo>
                    <a:pt x="239" y="104"/>
                    <a:pt x="223" y="71"/>
                    <a:pt x="206" y="54"/>
                  </a:cubicBezTo>
                  <a:cubicBezTo>
                    <a:pt x="206" y="38"/>
                    <a:pt x="186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7" name="Google Shape;20567;p54"/>
            <p:cNvSpPr/>
            <p:nvPr/>
          </p:nvSpPr>
          <p:spPr>
            <a:xfrm>
              <a:off x="4918150" y="299610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4" y="218"/>
                    <a:pt x="54" y="263"/>
                    <a:pt x="110" y="263"/>
                  </a:cubicBezTo>
                  <a:cubicBezTo>
                    <a:pt x="118" y="263"/>
                    <a:pt x="127" y="262"/>
                    <a:pt x="136" y="260"/>
                  </a:cubicBezTo>
                  <a:cubicBezTo>
                    <a:pt x="153" y="260"/>
                    <a:pt x="186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8" name="Google Shape;20568;p54"/>
            <p:cNvSpPr/>
            <p:nvPr/>
          </p:nvSpPr>
          <p:spPr>
            <a:xfrm>
              <a:off x="4916400" y="3011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22"/>
                    <a:pt x="0" y="88"/>
                    <a:pt x="17" y="158"/>
                  </a:cubicBezTo>
                  <a:cubicBezTo>
                    <a:pt x="17" y="191"/>
                    <a:pt x="33" y="228"/>
                    <a:pt x="50" y="244"/>
                  </a:cubicBezTo>
                  <a:cubicBezTo>
                    <a:pt x="87" y="261"/>
                    <a:pt x="103" y="261"/>
                    <a:pt x="136" y="261"/>
                  </a:cubicBezTo>
                  <a:cubicBezTo>
                    <a:pt x="173" y="261"/>
                    <a:pt x="190" y="244"/>
                    <a:pt x="206" y="207"/>
                  </a:cubicBezTo>
                  <a:cubicBezTo>
                    <a:pt x="223" y="174"/>
                    <a:pt x="239" y="141"/>
                    <a:pt x="223" y="104"/>
                  </a:cubicBezTo>
                  <a:cubicBezTo>
                    <a:pt x="223" y="71"/>
                    <a:pt x="206" y="55"/>
                    <a:pt x="190" y="38"/>
                  </a:cubicBezTo>
                  <a:cubicBezTo>
                    <a:pt x="173" y="22"/>
                    <a:pt x="173" y="22"/>
                    <a:pt x="153" y="22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9" name="Google Shape;20569;p54"/>
            <p:cNvSpPr/>
            <p:nvPr/>
          </p:nvSpPr>
          <p:spPr>
            <a:xfrm>
              <a:off x="4931425" y="300732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37" y="1"/>
                  </a:moveTo>
                  <a:cubicBezTo>
                    <a:pt x="104" y="1"/>
                    <a:pt x="67" y="1"/>
                    <a:pt x="50" y="34"/>
                  </a:cubicBezTo>
                  <a:cubicBezTo>
                    <a:pt x="1" y="67"/>
                    <a:pt x="1" y="153"/>
                    <a:pt x="34" y="207"/>
                  </a:cubicBezTo>
                  <a:cubicBezTo>
                    <a:pt x="50" y="240"/>
                    <a:pt x="88" y="257"/>
                    <a:pt x="104" y="257"/>
                  </a:cubicBezTo>
                  <a:cubicBezTo>
                    <a:pt x="137" y="257"/>
                    <a:pt x="170" y="257"/>
                    <a:pt x="191" y="224"/>
                  </a:cubicBezTo>
                  <a:cubicBezTo>
                    <a:pt x="240" y="191"/>
                    <a:pt x="240" y="104"/>
                    <a:pt x="207" y="50"/>
                  </a:cubicBezTo>
                  <a:cubicBezTo>
                    <a:pt x="191" y="34"/>
                    <a:pt x="170" y="17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0" name="Google Shape;20570;p54"/>
            <p:cNvSpPr/>
            <p:nvPr/>
          </p:nvSpPr>
          <p:spPr>
            <a:xfrm>
              <a:off x="4950300" y="30365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8" y="255"/>
                    <a:pt x="93" y="267"/>
                    <a:pt x="112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1" name="Google Shape;20571;p54"/>
            <p:cNvSpPr/>
            <p:nvPr/>
          </p:nvSpPr>
          <p:spPr>
            <a:xfrm>
              <a:off x="4944325" y="3004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50" y="17"/>
                    <a:pt x="0" y="83"/>
                    <a:pt x="17" y="153"/>
                  </a:cubicBezTo>
                  <a:cubicBezTo>
                    <a:pt x="17" y="186"/>
                    <a:pt x="33" y="223"/>
                    <a:pt x="50" y="239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207" y="239"/>
                    <a:pt x="239" y="186"/>
                    <a:pt x="239" y="103"/>
                  </a:cubicBezTo>
                  <a:cubicBezTo>
                    <a:pt x="223" y="66"/>
                    <a:pt x="207" y="50"/>
                    <a:pt x="190" y="33"/>
                  </a:cubicBezTo>
                  <a:cubicBezTo>
                    <a:pt x="190" y="17"/>
                    <a:pt x="169" y="1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2" name="Google Shape;20572;p54"/>
            <p:cNvSpPr/>
            <p:nvPr/>
          </p:nvSpPr>
          <p:spPr>
            <a:xfrm>
              <a:off x="4945975" y="29882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84" y="0"/>
                    <a:pt x="35" y="35"/>
                    <a:pt x="21" y="91"/>
                  </a:cubicBezTo>
                  <a:cubicBezTo>
                    <a:pt x="0" y="161"/>
                    <a:pt x="37" y="231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2" y="229"/>
                    <a:pt x="227" y="177"/>
                  </a:cubicBezTo>
                  <a:cubicBezTo>
                    <a:pt x="244" y="107"/>
                    <a:pt x="227" y="41"/>
                    <a:pt x="173" y="4"/>
                  </a:cubicBezTo>
                  <a:cubicBezTo>
                    <a:pt x="162" y="2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3" name="Google Shape;20573;p54"/>
            <p:cNvSpPr/>
            <p:nvPr/>
          </p:nvSpPr>
          <p:spPr>
            <a:xfrm>
              <a:off x="4932675" y="3039300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1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71" y="8"/>
                    <a:pt x="54" y="25"/>
                    <a:pt x="38" y="62"/>
                  </a:cubicBezTo>
                  <a:cubicBezTo>
                    <a:pt x="17" y="78"/>
                    <a:pt x="0" y="111"/>
                    <a:pt x="17" y="148"/>
                  </a:cubicBezTo>
                  <a:cubicBezTo>
                    <a:pt x="17" y="181"/>
                    <a:pt x="38" y="214"/>
                    <a:pt x="54" y="231"/>
                  </a:cubicBezTo>
                  <a:cubicBezTo>
                    <a:pt x="87" y="251"/>
                    <a:pt x="104" y="268"/>
                    <a:pt x="141" y="268"/>
                  </a:cubicBezTo>
                  <a:cubicBezTo>
                    <a:pt x="207" y="251"/>
                    <a:pt x="244" y="181"/>
                    <a:pt x="223" y="111"/>
                  </a:cubicBezTo>
                  <a:cubicBezTo>
                    <a:pt x="223" y="78"/>
                    <a:pt x="207" y="45"/>
                    <a:pt x="190" y="25"/>
                  </a:cubicBezTo>
                  <a:cubicBezTo>
                    <a:pt x="174" y="25"/>
                    <a:pt x="174" y="8"/>
                    <a:pt x="157" y="8"/>
                  </a:cubicBez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4" name="Google Shape;20574;p54"/>
            <p:cNvSpPr/>
            <p:nvPr/>
          </p:nvSpPr>
          <p:spPr>
            <a:xfrm>
              <a:off x="4942150" y="30240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1"/>
                  </a:moveTo>
                  <a:cubicBezTo>
                    <a:pt x="104" y="1"/>
                    <a:pt x="71" y="17"/>
                    <a:pt x="50" y="38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7" y="190"/>
                    <a:pt x="34" y="223"/>
                  </a:cubicBezTo>
                  <a:cubicBezTo>
                    <a:pt x="55" y="253"/>
                    <a:pt x="84" y="267"/>
                    <a:pt x="116" y="267"/>
                  </a:cubicBezTo>
                  <a:cubicBezTo>
                    <a:pt x="141" y="267"/>
                    <a:pt x="167" y="259"/>
                    <a:pt x="190" y="244"/>
                  </a:cubicBezTo>
                  <a:cubicBezTo>
                    <a:pt x="223" y="190"/>
                    <a:pt x="240" y="104"/>
                    <a:pt x="207" y="54"/>
                  </a:cubicBezTo>
                  <a:cubicBezTo>
                    <a:pt x="190" y="38"/>
                    <a:pt x="174" y="17"/>
                    <a:pt x="153" y="17"/>
                  </a:cubicBezTo>
                  <a:cubicBezTo>
                    <a:pt x="137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5" name="Google Shape;20575;p54"/>
            <p:cNvSpPr/>
            <p:nvPr/>
          </p:nvSpPr>
          <p:spPr>
            <a:xfrm>
              <a:off x="4933600" y="2946325"/>
              <a:ext cx="4250" cy="3925"/>
            </a:xfrm>
            <a:custGeom>
              <a:avLst/>
              <a:gdLst/>
              <a:ahLst/>
              <a:cxnLst/>
              <a:rect l="l" t="t" r="r" b="b"/>
              <a:pathLst>
                <a:path w="170" h="157" extrusionOk="0">
                  <a:moveTo>
                    <a:pt x="1" y="0"/>
                  </a:moveTo>
                  <a:lnTo>
                    <a:pt x="1" y="54"/>
                  </a:lnTo>
                  <a:cubicBezTo>
                    <a:pt x="1" y="87"/>
                    <a:pt x="17" y="120"/>
                    <a:pt x="50" y="136"/>
                  </a:cubicBezTo>
                  <a:cubicBezTo>
                    <a:pt x="67" y="157"/>
                    <a:pt x="104" y="157"/>
                    <a:pt x="137" y="157"/>
                  </a:cubicBezTo>
                  <a:cubicBezTo>
                    <a:pt x="137" y="157"/>
                    <a:pt x="153" y="157"/>
                    <a:pt x="170" y="136"/>
                  </a:cubicBezTo>
                  <a:cubicBezTo>
                    <a:pt x="120" y="103"/>
                    <a:pt x="50" y="5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6" name="Google Shape;20576;p54"/>
            <p:cNvSpPr/>
            <p:nvPr/>
          </p:nvSpPr>
          <p:spPr>
            <a:xfrm>
              <a:off x="4656950" y="2780575"/>
              <a:ext cx="5600" cy="4925"/>
            </a:xfrm>
            <a:custGeom>
              <a:avLst/>
              <a:gdLst/>
              <a:ahLst/>
              <a:cxnLst/>
              <a:rect l="l" t="t" r="r" b="b"/>
              <a:pathLst>
                <a:path w="224" h="197" extrusionOk="0">
                  <a:moveTo>
                    <a:pt x="17" y="1"/>
                  </a:moveTo>
                  <a:cubicBezTo>
                    <a:pt x="1" y="34"/>
                    <a:pt x="1" y="50"/>
                    <a:pt x="1" y="87"/>
                  </a:cubicBezTo>
                  <a:cubicBezTo>
                    <a:pt x="1" y="120"/>
                    <a:pt x="17" y="153"/>
                    <a:pt x="54" y="170"/>
                  </a:cubicBezTo>
                  <a:cubicBezTo>
                    <a:pt x="66" y="184"/>
                    <a:pt x="86" y="197"/>
                    <a:pt x="110" y="197"/>
                  </a:cubicBezTo>
                  <a:cubicBezTo>
                    <a:pt x="120" y="197"/>
                    <a:pt x="130" y="195"/>
                    <a:pt x="141" y="190"/>
                  </a:cubicBezTo>
                  <a:cubicBezTo>
                    <a:pt x="157" y="190"/>
                    <a:pt x="190" y="170"/>
                    <a:pt x="207" y="137"/>
                  </a:cubicBezTo>
                  <a:cubicBezTo>
                    <a:pt x="223" y="120"/>
                    <a:pt x="223" y="87"/>
                    <a:pt x="223" y="50"/>
                  </a:cubicBezTo>
                  <a:cubicBezTo>
                    <a:pt x="223" y="34"/>
                    <a:pt x="223" y="17"/>
                    <a:pt x="207" y="17"/>
                  </a:cubicBezTo>
                  <a:cubicBezTo>
                    <a:pt x="141" y="1"/>
                    <a:pt x="8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7" name="Google Shape;20577;p54"/>
            <p:cNvSpPr/>
            <p:nvPr/>
          </p:nvSpPr>
          <p:spPr>
            <a:xfrm>
              <a:off x="4851975" y="29905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8"/>
                  </a:cubicBezTo>
                  <a:cubicBezTo>
                    <a:pt x="17" y="191"/>
                    <a:pt x="17" y="223"/>
                    <a:pt x="50" y="244"/>
                  </a:cubicBezTo>
                  <a:cubicBezTo>
                    <a:pt x="64" y="256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1"/>
                  </a:cubicBezTo>
                  <a:cubicBezTo>
                    <a:pt x="153" y="261"/>
                    <a:pt x="190" y="244"/>
                    <a:pt x="206" y="207"/>
                  </a:cubicBezTo>
                  <a:cubicBezTo>
                    <a:pt x="223" y="191"/>
                    <a:pt x="223" y="158"/>
                    <a:pt x="223" y="120"/>
                  </a:cubicBezTo>
                  <a:cubicBezTo>
                    <a:pt x="223" y="87"/>
                    <a:pt x="206" y="54"/>
                    <a:pt x="173" y="38"/>
                  </a:cubicBezTo>
                  <a:cubicBezTo>
                    <a:pt x="173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8" name="Google Shape;20578;p54"/>
            <p:cNvSpPr/>
            <p:nvPr/>
          </p:nvSpPr>
          <p:spPr>
            <a:xfrm>
              <a:off x="4859700" y="3006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71" y="0"/>
                    <a:pt x="50" y="17"/>
                    <a:pt x="33" y="54"/>
                  </a:cubicBezTo>
                  <a:cubicBezTo>
                    <a:pt x="17" y="87"/>
                    <a:pt x="0" y="120"/>
                    <a:pt x="17" y="157"/>
                  </a:cubicBezTo>
                  <a:cubicBezTo>
                    <a:pt x="17" y="190"/>
                    <a:pt x="33" y="206"/>
                    <a:pt x="50" y="244"/>
                  </a:cubicBezTo>
                  <a:cubicBezTo>
                    <a:pt x="71" y="260"/>
                    <a:pt x="104" y="260"/>
                    <a:pt x="137" y="260"/>
                  </a:cubicBezTo>
                  <a:cubicBezTo>
                    <a:pt x="190" y="244"/>
                    <a:pt x="240" y="173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9" name="Google Shape;20579;p54"/>
            <p:cNvSpPr/>
            <p:nvPr/>
          </p:nvSpPr>
          <p:spPr>
            <a:xfrm>
              <a:off x="4854950" y="30232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87" y="1"/>
                    <a:pt x="87" y="17"/>
                    <a:pt x="87" y="17"/>
                  </a:cubicBezTo>
                  <a:cubicBezTo>
                    <a:pt x="34" y="34"/>
                    <a:pt x="1" y="87"/>
                    <a:pt x="17" y="153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78" y="252"/>
                    <a:pt x="93" y="265"/>
                    <a:pt x="111" y="265"/>
                  </a:cubicBezTo>
                  <a:cubicBezTo>
                    <a:pt x="119" y="265"/>
                    <a:pt x="127" y="263"/>
                    <a:pt x="137" y="256"/>
                  </a:cubicBezTo>
                  <a:cubicBezTo>
                    <a:pt x="207" y="256"/>
                    <a:pt x="240" y="190"/>
                    <a:pt x="223" y="120"/>
                  </a:cubicBezTo>
                  <a:lnTo>
                    <a:pt x="223" y="87"/>
                  </a:lnTo>
                  <a:cubicBezTo>
                    <a:pt x="207" y="50"/>
                    <a:pt x="190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0" name="Google Shape;20580;p54"/>
            <p:cNvSpPr/>
            <p:nvPr/>
          </p:nvSpPr>
          <p:spPr>
            <a:xfrm>
              <a:off x="4872575" y="2925700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207" y="1"/>
                  </a:moveTo>
                  <a:cubicBezTo>
                    <a:pt x="137" y="1"/>
                    <a:pt x="71" y="1"/>
                    <a:pt x="17" y="17"/>
                  </a:cubicBezTo>
                  <a:cubicBezTo>
                    <a:pt x="1" y="54"/>
                    <a:pt x="1" y="120"/>
                    <a:pt x="17" y="157"/>
                  </a:cubicBezTo>
                  <a:cubicBezTo>
                    <a:pt x="34" y="190"/>
                    <a:pt x="71" y="207"/>
                    <a:pt x="104" y="207"/>
                  </a:cubicBezTo>
                  <a:cubicBezTo>
                    <a:pt x="120" y="207"/>
                    <a:pt x="153" y="207"/>
                    <a:pt x="174" y="174"/>
                  </a:cubicBezTo>
                  <a:cubicBezTo>
                    <a:pt x="223" y="137"/>
                    <a:pt x="240" y="54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1" name="Google Shape;20581;p54"/>
            <p:cNvSpPr/>
            <p:nvPr/>
          </p:nvSpPr>
          <p:spPr>
            <a:xfrm>
              <a:off x="4858350" y="2927875"/>
              <a:ext cx="6125" cy="5900"/>
            </a:xfrm>
            <a:custGeom>
              <a:avLst/>
              <a:gdLst/>
              <a:ahLst/>
              <a:cxnLst/>
              <a:rect l="l" t="t" r="r" b="b"/>
              <a:pathLst>
                <a:path w="245" h="236" extrusionOk="0">
                  <a:moveTo>
                    <a:pt x="191" y="0"/>
                  </a:moveTo>
                  <a:cubicBezTo>
                    <a:pt x="141" y="17"/>
                    <a:pt x="87" y="33"/>
                    <a:pt x="38" y="50"/>
                  </a:cubicBezTo>
                  <a:lnTo>
                    <a:pt x="21" y="50"/>
                  </a:lnTo>
                  <a:cubicBezTo>
                    <a:pt x="1" y="120"/>
                    <a:pt x="38" y="206"/>
                    <a:pt x="87" y="223"/>
                  </a:cubicBezTo>
                  <a:cubicBezTo>
                    <a:pt x="102" y="232"/>
                    <a:pt x="117" y="236"/>
                    <a:pt x="132" y="236"/>
                  </a:cubicBezTo>
                  <a:cubicBezTo>
                    <a:pt x="173" y="236"/>
                    <a:pt x="212" y="204"/>
                    <a:pt x="228" y="153"/>
                  </a:cubicBezTo>
                  <a:cubicBezTo>
                    <a:pt x="244" y="103"/>
                    <a:pt x="228" y="33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2" name="Google Shape;20582;p54"/>
            <p:cNvSpPr/>
            <p:nvPr/>
          </p:nvSpPr>
          <p:spPr>
            <a:xfrm>
              <a:off x="4851150" y="29428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6" y="1"/>
                  </a:moveTo>
                  <a:cubicBezTo>
                    <a:pt x="81" y="1"/>
                    <a:pt x="30" y="34"/>
                    <a:pt x="17" y="92"/>
                  </a:cubicBezTo>
                  <a:cubicBezTo>
                    <a:pt x="0" y="158"/>
                    <a:pt x="17" y="228"/>
                    <a:pt x="83" y="261"/>
                  </a:cubicBezTo>
                  <a:cubicBezTo>
                    <a:pt x="92" y="264"/>
                    <a:pt x="101" y="265"/>
                    <a:pt x="111" y="265"/>
                  </a:cubicBezTo>
                  <a:cubicBezTo>
                    <a:pt x="159" y="265"/>
                    <a:pt x="209" y="232"/>
                    <a:pt x="223" y="174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3" name="Google Shape;20583;p54"/>
            <p:cNvSpPr/>
            <p:nvPr/>
          </p:nvSpPr>
          <p:spPr>
            <a:xfrm>
              <a:off x="4858875" y="29579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3" y="0"/>
                  </a:moveTo>
                  <a:cubicBezTo>
                    <a:pt x="33" y="0"/>
                    <a:pt x="0" y="66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4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23" y="66"/>
                    <a:pt x="207" y="33"/>
                    <a:pt x="170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4" name="Google Shape;20584;p54"/>
            <p:cNvSpPr/>
            <p:nvPr/>
          </p:nvSpPr>
          <p:spPr>
            <a:xfrm>
              <a:off x="4858350" y="29738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5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1" y="88"/>
                    <a:pt x="1" y="153"/>
                    <a:pt x="38" y="224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15" y="261"/>
                    <a:pt x="124" y="263"/>
                    <a:pt x="132" y="263"/>
                  </a:cubicBezTo>
                  <a:cubicBezTo>
                    <a:pt x="152" y="263"/>
                    <a:pt x="167" y="252"/>
                    <a:pt x="191" y="240"/>
                  </a:cubicBezTo>
                  <a:cubicBezTo>
                    <a:pt x="244" y="191"/>
                    <a:pt x="244" y="104"/>
                    <a:pt x="207" y="50"/>
                  </a:cubicBezTo>
                  <a:cubicBezTo>
                    <a:pt x="191" y="34"/>
                    <a:pt x="174" y="17"/>
                    <a:pt x="158" y="17"/>
                  </a:cubicBezTo>
                  <a:cubicBezTo>
                    <a:pt x="158" y="17"/>
                    <a:pt x="141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5" name="Google Shape;20585;p54"/>
            <p:cNvSpPr/>
            <p:nvPr/>
          </p:nvSpPr>
          <p:spPr>
            <a:xfrm>
              <a:off x="4880725" y="3030825"/>
              <a:ext cx="5600" cy="6375"/>
            </a:xfrm>
            <a:custGeom>
              <a:avLst/>
              <a:gdLst/>
              <a:ahLst/>
              <a:cxnLst/>
              <a:rect l="l" t="t" r="r" b="b"/>
              <a:pathLst>
                <a:path w="224" h="255" extrusionOk="0">
                  <a:moveTo>
                    <a:pt x="122" y="1"/>
                  </a:moveTo>
                  <a:cubicBezTo>
                    <a:pt x="65" y="1"/>
                    <a:pt x="14" y="33"/>
                    <a:pt x="1" y="92"/>
                  </a:cubicBezTo>
                  <a:lnTo>
                    <a:pt x="1" y="141"/>
                  </a:lnTo>
                  <a:cubicBezTo>
                    <a:pt x="1" y="195"/>
                    <a:pt x="34" y="228"/>
                    <a:pt x="71" y="244"/>
                  </a:cubicBezTo>
                  <a:cubicBezTo>
                    <a:pt x="84" y="251"/>
                    <a:pt x="101" y="255"/>
                    <a:pt x="118" y="255"/>
                  </a:cubicBezTo>
                  <a:cubicBezTo>
                    <a:pt x="142" y="255"/>
                    <a:pt x="164" y="247"/>
                    <a:pt x="174" y="228"/>
                  </a:cubicBezTo>
                  <a:cubicBezTo>
                    <a:pt x="190" y="211"/>
                    <a:pt x="207" y="195"/>
                    <a:pt x="207" y="178"/>
                  </a:cubicBezTo>
                  <a:cubicBezTo>
                    <a:pt x="223" y="108"/>
                    <a:pt x="207" y="38"/>
                    <a:pt x="157" y="5"/>
                  </a:cubicBezTo>
                  <a:cubicBezTo>
                    <a:pt x="145" y="2"/>
                    <a:pt x="133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6" name="Google Shape;20586;p54"/>
            <p:cNvSpPr/>
            <p:nvPr/>
          </p:nvSpPr>
          <p:spPr>
            <a:xfrm>
              <a:off x="4877325" y="30034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33" y="0"/>
                    <a:pt x="0" y="70"/>
                    <a:pt x="17" y="140"/>
                  </a:cubicBezTo>
                  <a:cubicBezTo>
                    <a:pt x="17" y="173"/>
                    <a:pt x="33" y="206"/>
                    <a:pt x="50" y="223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70" y="243"/>
                    <a:pt x="190" y="223"/>
                    <a:pt x="207" y="206"/>
                  </a:cubicBezTo>
                  <a:cubicBezTo>
                    <a:pt x="223" y="173"/>
                    <a:pt x="240" y="140"/>
                    <a:pt x="223" y="103"/>
                  </a:cubicBezTo>
                  <a:cubicBezTo>
                    <a:pt x="223" y="70"/>
                    <a:pt x="207" y="37"/>
                    <a:pt x="190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7" name="Google Shape;20587;p54"/>
            <p:cNvSpPr/>
            <p:nvPr/>
          </p:nvSpPr>
          <p:spPr>
            <a:xfrm>
              <a:off x="4846000" y="2933425"/>
              <a:ext cx="2600" cy="1375"/>
            </a:xfrm>
            <a:custGeom>
              <a:avLst/>
              <a:gdLst/>
              <a:ahLst/>
              <a:cxnLst/>
              <a:rect l="l" t="t" r="r" b="b"/>
              <a:pathLst>
                <a:path w="104" h="55" extrusionOk="0">
                  <a:moveTo>
                    <a:pt x="103" y="1"/>
                  </a:moveTo>
                  <a:lnTo>
                    <a:pt x="103" y="1"/>
                  </a:lnTo>
                  <a:cubicBezTo>
                    <a:pt x="66" y="17"/>
                    <a:pt x="33" y="34"/>
                    <a:pt x="0" y="54"/>
                  </a:cubicBezTo>
                  <a:cubicBezTo>
                    <a:pt x="33" y="54"/>
                    <a:pt x="66" y="34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8" name="Google Shape;20588;p54"/>
            <p:cNvSpPr/>
            <p:nvPr/>
          </p:nvSpPr>
          <p:spPr>
            <a:xfrm>
              <a:off x="4873000" y="295502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11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17" y="221"/>
                    <a:pt x="87" y="254"/>
                  </a:cubicBezTo>
                  <a:cubicBezTo>
                    <a:pt x="96" y="257"/>
                    <a:pt x="105" y="258"/>
                    <a:pt x="114" y="258"/>
                  </a:cubicBezTo>
                  <a:cubicBezTo>
                    <a:pt x="159" y="258"/>
                    <a:pt x="209" y="228"/>
                    <a:pt x="223" y="184"/>
                  </a:cubicBezTo>
                  <a:cubicBezTo>
                    <a:pt x="239" y="118"/>
                    <a:pt x="223" y="31"/>
                    <a:pt x="157" y="15"/>
                  </a:cubicBezTo>
                  <a:cubicBezTo>
                    <a:pt x="142" y="5"/>
                    <a:pt x="127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9" name="Google Shape;20589;p54"/>
            <p:cNvSpPr/>
            <p:nvPr/>
          </p:nvSpPr>
          <p:spPr>
            <a:xfrm>
              <a:off x="4883725" y="3016850"/>
              <a:ext cx="6100" cy="6800"/>
            </a:xfrm>
            <a:custGeom>
              <a:avLst/>
              <a:gdLst/>
              <a:ahLst/>
              <a:cxnLst/>
              <a:rect l="l" t="t" r="r" b="b"/>
              <a:pathLst>
                <a:path w="244" h="272" extrusionOk="0">
                  <a:moveTo>
                    <a:pt x="111" y="1"/>
                  </a:moveTo>
                  <a:cubicBezTo>
                    <a:pt x="71" y="1"/>
                    <a:pt x="32" y="34"/>
                    <a:pt x="17" y="82"/>
                  </a:cubicBezTo>
                  <a:cubicBezTo>
                    <a:pt x="0" y="152"/>
                    <a:pt x="17" y="238"/>
                    <a:pt x="70" y="255"/>
                  </a:cubicBezTo>
                  <a:cubicBezTo>
                    <a:pt x="87" y="271"/>
                    <a:pt x="103" y="271"/>
                    <a:pt x="120" y="271"/>
                  </a:cubicBezTo>
                  <a:cubicBezTo>
                    <a:pt x="173" y="255"/>
                    <a:pt x="206" y="238"/>
                    <a:pt x="223" y="185"/>
                  </a:cubicBezTo>
                  <a:cubicBezTo>
                    <a:pt x="243" y="135"/>
                    <a:pt x="223" y="82"/>
                    <a:pt x="206" y="49"/>
                  </a:cubicBezTo>
                  <a:cubicBezTo>
                    <a:pt x="190" y="32"/>
                    <a:pt x="173" y="16"/>
                    <a:pt x="157" y="16"/>
                  </a:cubicBezTo>
                  <a:cubicBezTo>
                    <a:pt x="142" y="6"/>
                    <a:pt x="127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0" name="Google Shape;20590;p54"/>
            <p:cNvSpPr/>
            <p:nvPr/>
          </p:nvSpPr>
          <p:spPr>
            <a:xfrm>
              <a:off x="4870425" y="30184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70" y="0"/>
                    <a:pt x="54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36" y="260"/>
                    <a:pt x="173" y="239"/>
                    <a:pt x="190" y="223"/>
                  </a:cubicBezTo>
                  <a:cubicBezTo>
                    <a:pt x="223" y="206"/>
                    <a:pt x="223" y="173"/>
                    <a:pt x="239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190" y="17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1" name="Google Shape;20591;p54"/>
            <p:cNvSpPr/>
            <p:nvPr/>
          </p:nvSpPr>
          <p:spPr>
            <a:xfrm>
              <a:off x="4871250" y="297095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2" y="1"/>
                  </a:moveTo>
                  <a:cubicBezTo>
                    <a:pt x="123" y="1"/>
                    <a:pt x="114" y="5"/>
                    <a:pt x="103" y="13"/>
                  </a:cubicBezTo>
                  <a:cubicBezTo>
                    <a:pt x="54" y="13"/>
                    <a:pt x="0" y="79"/>
                    <a:pt x="21" y="149"/>
                  </a:cubicBezTo>
                  <a:cubicBezTo>
                    <a:pt x="21" y="182"/>
                    <a:pt x="37" y="219"/>
                    <a:pt x="54" y="236"/>
                  </a:cubicBezTo>
                  <a:cubicBezTo>
                    <a:pt x="77" y="247"/>
                    <a:pt x="92" y="259"/>
                    <a:pt x="112" y="259"/>
                  </a:cubicBezTo>
                  <a:cubicBezTo>
                    <a:pt x="120" y="259"/>
                    <a:pt x="130" y="257"/>
                    <a:pt x="140" y="252"/>
                  </a:cubicBezTo>
                  <a:cubicBezTo>
                    <a:pt x="206" y="252"/>
                    <a:pt x="243" y="182"/>
                    <a:pt x="227" y="116"/>
                  </a:cubicBezTo>
                  <a:cubicBezTo>
                    <a:pt x="227" y="79"/>
                    <a:pt x="206" y="46"/>
                    <a:pt x="190" y="29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9" y="5"/>
                    <a:pt x="140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2" name="Google Shape;20592;p54"/>
            <p:cNvSpPr/>
            <p:nvPr/>
          </p:nvSpPr>
          <p:spPr>
            <a:xfrm>
              <a:off x="4866600" y="30352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3" y="0"/>
                  </a:moveTo>
                  <a:cubicBezTo>
                    <a:pt x="67" y="0"/>
                    <a:pt x="34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06"/>
                    <a:pt x="34" y="239"/>
                  </a:cubicBezTo>
                  <a:cubicBezTo>
                    <a:pt x="67" y="256"/>
                    <a:pt x="104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07" y="66"/>
                    <a:pt x="186" y="50"/>
                    <a:pt x="170" y="17"/>
                  </a:cubicBezTo>
                  <a:cubicBezTo>
                    <a:pt x="170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3" name="Google Shape;20593;p54"/>
            <p:cNvSpPr/>
            <p:nvPr/>
          </p:nvSpPr>
          <p:spPr>
            <a:xfrm>
              <a:off x="4869175" y="29907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93" y="1"/>
                  </a:moveTo>
                  <a:cubicBezTo>
                    <a:pt x="72" y="1"/>
                    <a:pt x="57" y="13"/>
                    <a:pt x="34" y="28"/>
                  </a:cubicBezTo>
                  <a:cubicBezTo>
                    <a:pt x="17" y="61"/>
                    <a:pt x="1" y="77"/>
                    <a:pt x="1" y="110"/>
                  </a:cubicBezTo>
                  <a:cubicBezTo>
                    <a:pt x="1" y="148"/>
                    <a:pt x="1" y="181"/>
                    <a:pt x="17" y="213"/>
                  </a:cubicBezTo>
                  <a:cubicBezTo>
                    <a:pt x="46" y="245"/>
                    <a:pt x="83" y="264"/>
                    <a:pt x="118" y="264"/>
                  </a:cubicBezTo>
                  <a:cubicBezTo>
                    <a:pt x="142" y="264"/>
                    <a:pt x="166" y="255"/>
                    <a:pt x="186" y="234"/>
                  </a:cubicBezTo>
                  <a:cubicBezTo>
                    <a:pt x="223" y="181"/>
                    <a:pt x="240" y="110"/>
                    <a:pt x="186" y="44"/>
                  </a:cubicBezTo>
                  <a:cubicBezTo>
                    <a:pt x="186" y="28"/>
                    <a:pt x="170" y="28"/>
                    <a:pt x="153" y="7"/>
                  </a:cubicBezTo>
                  <a:lnTo>
                    <a:pt x="120" y="7"/>
                  </a:lnTo>
                  <a:cubicBezTo>
                    <a:pt x="110" y="3"/>
                    <a:pt x="101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4" name="Google Shape;20594;p54"/>
            <p:cNvSpPr/>
            <p:nvPr/>
          </p:nvSpPr>
          <p:spPr>
            <a:xfrm>
              <a:off x="4839500" y="30236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03" y="0"/>
                    <a:pt x="70" y="0"/>
                    <a:pt x="54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36" y="260"/>
                    <a:pt x="174" y="260"/>
                    <a:pt x="190" y="239"/>
                  </a:cubicBezTo>
                  <a:cubicBezTo>
                    <a:pt x="239" y="190"/>
                    <a:pt x="239" y="103"/>
                    <a:pt x="207" y="54"/>
                  </a:cubicBezTo>
                  <a:cubicBezTo>
                    <a:pt x="190" y="33"/>
                    <a:pt x="190" y="17"/>
                    <a:pt x="174" y="17"/>
                  </a:cubicBezTo>
                  <a:cubicBezTo>
                    <a:pt x="157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5" name="Google Shape;20595;p54"/>
            <p:cNvSpPr/>
            <p:nvPr/>
          </p:nvSpPr>
          <p:spPr>
            <a:xfrm>
              <a:off x="4816300" y="296620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13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19"/>
                    <a:pt x="87" y="252"/>
                  </a:cubicBezTo>
                  <a:lnTo>
                    <a:pt x="137" y="252"/>
                  </a:lnTo>
                  <a:cubicBezTo>
                    <a:pt x="174" y="252"/>
                    <a:pt x="207" y="219"/>
                    <a:pt x="223" y="166"/>
                  </a:cubicBezTo>
                  <a:cubicBezTo>
                    <a:pt x="240" y="133"/>
                    <a:pt x="223" y="83"/>
                    <a:pt x="207" y="46"/>
                  </a:cubicBezTo>
                  <a:cubicBezTo>
                    <a:pt x="190" y="30"/>
                    <a:pt x="174" y="13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6" name="Google Shape;20596;p54"/>
            <p:cNvSpPr/>
            <p:nvPr/>
          </p:nvSpPr>
          <p:spPr>
            <a:xfrm>
              <a:off x="4815075" y="3012500"/>
              <a:ext cx="5575" cy="6575"/>
            </a:xfrm>
            <a:custGeom>
              <a:avLst/>
              <a:gdLst/>
              <a:ahLst/>
              <a:cxnLst/>
              <a:rect l="l" t="t" r="r" b="b"/>
              <a:pathLst>
                <a:path w="223" h="263" extrusionOk="0">
                  <a:moveTo>
                    <a:pt x="136" y="0"/>
                  </a:moveTo>
                  <a:cubicBezTo>
                    <a:pt x="103" y="0"/>
                    <a:pt x="66" y="17"/>
                    <a:pt x="50" y="33"/>
                  </a:cubicBezTo>
                  <a:cubicBezTo>
                    <a:pt x="0" y="87"/>
                    <a:pt x="0" y="153"/>
                    <a:pt x="33" y="223"/>
                  </a:cubicBezTo>
                  <a:cubicBezTo>
                    <a:pt x="50" y="239"/>
                    <a:pt x="83" y="256"/>
                    <a:pt x="103" y="256"/>
                  </a:cubicBezTo>
                  <a:cubicBezTo>
                    <a:pt x="113" y="260"/>
                    <a:pt x="123" y="262"/>
                    <a:pt x="132" y="262"/>
                  </a:cubicBezTo>
                  <a:cubicBezTo>
                    <a:pt x="154" y="262"/>
                    <a:pt x="174" y="251"/>
                    <a:pt x="186" y="239"/>
                  </a:cubicBezTo>
                  <a:cubicBezTo>
                    <a:pt x="206" y="206"/>
                    <a:pt x="223" y="190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186" y="33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7" name="Google Shape;20597;p54"/>
            <p:cNvSpPr/>
            <p:nvPr/>
          </p:nvSpPr>
          <p:spPr>
            <a:xfrm>
              <a:off x="4825800" y="30265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5" y="1"/>
                  </a:moveTo>
                  <a:cubicBezTo>
                    <a:pt x="80" y="1"/>
                    <a:pt x="30" y="31"/>
                    <a:pt x="17" y="75"/>
                  </a:cubicBezTo>
                  <a:cubicBezTo>
                    <a:pt x="0" y="145"/>
                    <a:pt x="17" y="228"/>
                    <a:pt x="87" y="248"/>
                  </a:cubicBezTo>
                  <a:cubicBezTo>
                    <a:pt x="100" y="257"/>
                    <a:pt x="114" y="261"/>
                    <a:pt x="129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39" y="108"/>
                    <a:pt x="223" y="42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8" name="Google Shape;20598;p54"/>
            <p:cNvSpPr/>
            <p:nvPr/>
          </p:nvSpPr>
          <p:spPr>
            <a:xfrm>
              <a:off x="4810325" y="3027400"/>
              <a:ext cx="6425" cy="6650"/>
            </a:xfrm>
            <a:custGeom>
              <a:avLst/>
              <a:gdLst/>
              <a:ahLst/>
              <a:cxnLst/>
              <a:rect l="l" t="t" r="r" b="b"/>
              <a:pathLst>
                <a:path w="257" h="266" extrusionOk="0">
                  <a:moveTo>
                    <a:pt x="134" y="0"/>
                  </a:moveTo>
                  <a:cubicBezTo>
                    <a:pt x="84" y="0"/>
                    <a:pt x="44" y="35"/>
                    <a:pt x="17" y="88"/>
                  </a:cubicBezTo>
                  <a:cubicBezTo>
                    <a:pt x="1" y="159"/>
                    <a:pt x="34" y="229"/>
                    <a:pt x="87" y="262"/>
                  </a:cubicBezTo>
                  <a:cubicBezTo>
                    <a:pt x="96" y="264"/>
                    <a:pt x="105" y="266"/>
                    <a:pt x="114" y="266"/>
                  </a:cubicBezTo>
                  <a:cubicBezTo>
                    <a:pt x="159" y="266"/>
                    <a:pt x="210" y="233"/>
                    <a:pt x="223" y="175"/>
                  </a:cubicBezTo>
                  <a:cubicBezTo>
                    <a:pt x="256" y="109"/>
                    <a:pt x="223" y="39"/>
                    <a:pt x="170" y="6"/>
                  </a:cubicBezTo>
                  <a:cubicBezTo>
                    <a:pt x="157" y="2"/>
                    <a:pt x="145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9" name="Google Shape;20599;p54"/>
            <p:cNvSpPr/>
            <p:nvPr/>
          </p:nvSpPr>
          <p:spPr>
            <a:xfrm>
              <a:off x="4821875" y="2996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70" y="0"/>
                    <a:pt x="54" y="21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17" y="190"/>
                    <a:pt x="17" y="207"/>
                    <a:pt x="54" y="244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90" y="244"/>
                    <a:pt x="244" y="174"/>
                    <a:pt x="223" y="104"/>
                  </a:cubicBezTo>
                  <a:cubicBezTo>
                    <a:pt x="223" y="71"/>
                    <a:pt x="207" y="54"/>
                    <a:pt x="174" y="21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0" name="Google Shape;20600;p54"/>
            <p:cNvSpPr/>
            <p:nvPr/>
          </p:nvSpPr>
          <p:spPr>
            <a:xfrm>
              <a:off x="4800025" y="30149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42" y="1"/>
                  </a:moveTo>
                  <a:cubicBezTo>
                    <a:pt x="97" y="1"/>
                    <a:pt x="47" y="30"/>
                    <a:pt x="33" y="71"/>
                  </a:cubicBezTo>
                  <a:cubicBezTo>
                    <a:pt x="0" y="141"/>
                    <a:pt x="33" y="228"/>
                    <a:pt x="87" y="244"/>
                  </a:cubicBezTo>
                  <a:cubicBezTo>
                    <a:pt x="103" y="261"/>
                    <a:pt x="120" y="261"/>
                    <a:pt x="136" y="261"/>
                  </a:cubicBezTo>
                  <a:cubicBezTo>
                    <a:pt x="190" y="244"/>
                    <a:pt x="223" y="228"/>
                    <a:pt x="239" y="174"/>
                  </a:cubicBezTo>
                  <a:cubicBezTo>
                    <a:pt x="256" y="125"/>
                    <a:pt x="239" y="71"/>
                    <a:pt x="206" y="38"/>
                  </a:cubicBezTo>
                  <a:cubicBezTo>
                    <a:pt x="206" y="22"/>
                    <a:pt x="190" y="22"/>
                    <a:pt x="169" y="5"/>
                  </a:cubicBezTo>
                  <a:cubicBezTo>
                    <a:pt x="161" y="2"/>
                    <a:pt x="151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1" name="Google Shape;20601;p54"/>
            <p:cNvSpPr/>
            <p:nvPr/>
          </p:nvSpPr>
          <p:spPr>
            <a:xfrm>
              <a:off x="4807750" y="299752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94" y="1"/>
                  </a:moveTo>
                  <a:cubicBezTo>
                    <a:pt x="54" y="1"/>
                    <a:pt x="13" y="32"/>
                    <a:pt x="1" y="84"/>
                  </a:cubicBezTo>
                  <a:lnTo>
                    <a:pt x="1" y="133"/>
                  </a:lnTo>
                  <a:cubicBezTo>
                    <a:pt x="1" y="187"/>
                    <a:pt x="17" y="236"/>
                    <a:pt x="66" y="253"/>
                  </a:cubicBezTo>
                  <a:cubicBezTo>
                    <a:pt x="77" y="258"/>
                    <a:pt x="88" y="261"/>
                    <a:pt x="99" y="261"/>
                  </a:cubicBezTo>
                  <a:cubicBezTo>
                    <a:pt x="128" y="261"/>
                    <a:pt x="158" y="244"/>
                    <a:pt x="170" y="220"/>
                  </a:cubicBezTo>
                  <a:cubicBezTo>
                    <a:pt x="190" y="203"/>
                    <a:pt x="207" y="203"/>
                    <a:pt x="207" y="170"/>
                  </a:cubicBezTo>
                  <a:cubicBezTo>
                    <a:pt x="223" y="100"/>
                    <a:pt x="207" y="30"/>
                    <a:pt x="137" y="14"/>
                  </a:cubicBezTo>
                  <a:cubicBezTo>
                    <a:pt x="123" y="5"/>
                    <a:pt x="109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2" name="Google Shape;20602;p54"/>
            <p:cNvSpPr/>
            <p:nvPr/>
          </p:nvSpPr>
          <p:spPr>
            <a:xfrm>
              <a:off x="4804250" y="296992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3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23"/>
                    <a:pt x="54" y="244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57" y="260"/>
                    <a:pt x="190" y="244"/>
                    <a:pt x="206" y="206"/>
                  </a:cubicBezTo>
                  <a:cubicBezTo>
                    <a:pt x="227" y="173"/>
                    <a:pt x="227" y="140"/>
                    <a:pt x="227" y="103"/>
                  </a:cubicBezTo>
                  <a:cubicBezTo>
                    <a:pt x="227" y="70"/>
                    <a:pt x="206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3" name="Google Shape;20603;p54"/>
            <p:cNvSpPr/>
            <p:nvPr/>
          </p:nvSpPr>
          <p:spPr>
            <a:xfrm>
              <a:off x="4885875" y="2967350"/>
              <a:ext cx="6525" cy="6400"/>
            </a:xfrm>
            <a:custGeom>
              <a:avLst/>
              <a:gdLst/>
              <a:ahLst/>
              <a:cxnLst/>
              <a:rect l="l" t="t" r="r" b="b"/>
              <a:pathLst>
                <a:path w="261" h="256" extrusionOk="0">
                  <a:moveTo>
                    <a:pt x="137" y="0"/>
                  </a:moveTo>
                  <a:cubicBezTo>
                    <a:pt x="120" y="0"/>
                    <a:pt x="87" y="0"/>
                    <a:pt x="71" y="37"/>
                  </a:cubicBezTo>
                  <a:cubicBezTo>
                    <a:pt x="17" y="70"/>
                    <a:pt x="1" y="157"/>
                    <a:pt x="54" y="206"/>
                  </a:cubicBezTo>
                  <a:cubicBezTo>
                    <a:pt x="73" y="237"/>
                    <a:pt x="104" y="256"/>
                    <a:pt x="137" y="256"/>
                  </a:cubicBezTo>
                  <a:cubicBezTo>
                    <a:pt x="161" y="256"/>
                    <a:pt x="186" y="246"/>
                    <a:pt x="207" y="223"/>
                  </a:cubicBezTo>
                  <a:cubicBezTo>
                    <a:pt x="240" y="190"/>
                    <a:pt x="260" y="103"/>
                    <a:pt x="223" y="54"/>
                  </a:cubicBezTo>
                  <a:cubicBezTo>
                    <a:pt x="207" y="37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4" name="Google Shape;20604;p54"/>
            <p:cNvSpPr/>
            <p:nvPr/>
          </p:nvSpPr>
          <p:spPr>
            <a:xfrm>
              <a:off x="4836500" y="29933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2" y="1"/>
                  </a:moveTo>
                  <a:cubicBezTo>
                    <a:pt x="93" y="1"/>
                    <a:pt x="77" y="13"/>
                    <a:pt x="50" y="28"/>
                  </a:cubicBezTo>
                  <a:cubicBezTo>
                    <a:pt x="17" y="78"/>
                    <a:pt x="1" y="164"/>
                    <a:pt x="34" y="214"/>
                  </a:cubicBezTo>
                  <a:cubicBezTo>
                    <a:pt x="50" y="251"/>
                    <a:pt x="87" y="267"/>
                    <a:pt x="120" y="267"/>
                  </a:cubicBezTo>
                  <a:cubicBezTo>
                    <a:pt x="137" y="267"/>
                    <a:pt x="174" y="251"/>
                    <a:pt x="190" y="234"/>
                  </a:cubicBezTo>
                  <a:cubicBezTo>
                    <a:pt x="223" y="214"/>
                    <a:pt x="240" y="181"/>
                    <a:pt x="240" y="148"/>
                  </a:cubicBezTo>
                  <a:cubicBezTo>
                    <a:pt x="240" y="110"/>
                    <a:pt x="223" y="78"/>
                    <a:pt x="207" y="45"/>
                  </a:cubicBezTo>
                  <a:cubicBezTo>
                    <a:pt x="207" y="28"/>
                    <a:pt x="190" y="28"/>
                    <a:pt x="174" y="7"/>
                  </a:cubicBezTo>
                  <a:lnTo>
                    <a:pt x="137" y="7"/>
                  </a:lnTo>
                  <a:cubicBezTo>
                    <a:pt x="127" y="3"/>
                    <a:pt x="119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5" name="Google Shape;20605;p54"/>
            <p:cNvSpPr/>
            <p:nvPr/>
          </p:nvSpPr>
          <p:spPr>
            <a:xfrm>
              <a:off x="4844650" y="30077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4" y="0"/>
                  </a:moveTo>
                  <a:cubicBezTo>
                    <a:pt x="54" y="17"/>
                    <a:pt x="1" y="87"/>
                    <a:pt x="17" y="153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7" y="251"/>
                    <a:pt x="92" y="265"/>
                    <a:pt x="111" y="265"/>
                  </a:cubicBezTo>
                  <a:cubicBezTo>
                    <a:pt x="118" y="265"/>
                    <a:pt x="127" y="262"/>
                    <a:pt x="137" y="256"/>
                  </a:cubicBezTo>
                  <a:cubicBezTo>
                    <a:pt x="207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6" name="Google Shape;20606;p54"/>
            <p:cNvSpPr/>
            <p:nvPr/>
          </p:nvSpPr>
          <p:spPr>
            <a:xfrm>
              <a:off x="4843425" y="2978200"/>
              <a:ext cx="5575" cy="6550"/>
            </a:xfrm>
            <a:custGeom>
              <a:avLst/>
              <a:gdLst/>
              <a:ahLst/>
              <a:cxnLst/>
              <a:rect l="l" t="t" r="r" b="b"/>
              <a:pathLst>
                <a:path w="223" h="262" extrusionOk="0">
                  <a:moveTo>
                    <a:pt x="128" y="0"/>
                  </a:moveTo>
                  <a:cubicBezTo>
                    <a:pt x="120" y="0"/>
                    <a:pt x="111" y="5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17" y="185"/>
                    <a:pt x="33" y="222"/>
                    <a:pt x="50" y="238"/>
                  </a:cubicBezTo>
                  <a:cubicBezTo>
                    <a:pt x="61" y="250"/>
                    <a:pt x="83" y="262"/>
                    <a:pt x="107" y="262"/>
                  </a:cubicBezTo>
                  <a:cubicBezTo>
                    <a:pt x="116" y="262"/>
                    <a:pt x="126" y="260"/>
                    <a:pt x="136" y="255"/>
                  </a:cubicBezTo>
                  <a:cubicBezTo>
                    <a:pt x="169" y="255"/>
                    <a:pt x="186" y="238"/>
                    <a:pt x="206" y="201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86" y="32"/>
                  </a:cubicBezTo>
                  <a:cubicBezTo>
                    <a:pt x="169" y="16"/>
                    <a:pt x="169" y="16"/>
                    <a:pt x="153" y="16"/>
                  </a:cubicBezTo>
                  <a:cubicBezTo>
                    <a:pt x="144" y="5"/>
                    <a:pt x="136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7" name="Google Shape;20607;p54"/>
            <p:cNvSpPr/>
            <p:nvPr/>
          </p:nvSpPr>
          <p:spPr>
            <a:xfrm>
              <a:off x="4838250" y="294847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3" y="256"/>
                    <a:pt x="120" y="256"/>
                    <a:pt x="137" y="256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4" y="71"/>
                    <a:pt x="207" y="34"/>
                    <a:pt x="186" y="17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8" name="Google Shape;20608;p54"/>
            <p:cNvSpPr/>
            <p:nvPr/>
          </p:nvSpPr>
          <p:spPr>
            <a:xfrm>
              <a:off x="4844650" y="29629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3" y="0"/>
                  </a:moveTo>
                  <a:cubicBezTo>
                    <a:pt x="124" y="0"/>
                    <a:pt x="115" y="2"/>
                    <a:pt x="104" y="9"/>
                  </a:cubicBezTo>
                  <a:cubicBezTo>
                    <a:pt x="54" y="9"/>
                    <a:pt x="1" y="75"/>
                    <a:pt x="17" y="145"/>
                  </a:cubicBezTo>
                  <a:cubicBezTo>
                    <a:pt x="33" y="215"/>
                    <a:pt x="87" y="265"/>
                    <a:pt x="137" y="265"/>
                  </a:cubicBezTo>
                  <a:cubicBezTo>
                    <a:pt x="174" y="248"/>
                    <a:pt x="207" y="232"/>
                    <a:pt x="223" y="215"/>
                  </a:cubicBezTo>
                  <a:cubicBezTo>
                    <a:pt x="240" y="178"/>
                    <a:pt x="240" y="145"/>
                    <a:pt x="240" y="112"/>
                  </a:cubicBezTo>
                  <a:cubicBezTo>
                    <a:pt x="223" y="75"/>
                    <a:pt x="223" y="42"/>
                    <a:pt x="190" y="26"/>
                  </a:cubicBezTo>
                  <a:lnTo>
                    <a:pt x="174" y="9"/>
                  </a:lnTo>
                  <a:cubicBezTo>
                    <a:pt x="163" y="9"/>
                    <a:pt x="150" y="0"/>
                    <a:pt x="1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9" name="Google Shape;20609;p54"/>
            <p:cNvSpPr/>
            <p:nvPr/>
          </p:nvSpPr>
          <p:spPr>
            <a:xfrm>
              <a:off x="4830525" y="29657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17" y="50"/>
                    <a:pt x="17" y="66"/>
                    <a:pt x="1" y="103"/>
                  </a:cubicBezTo>
                  <a:cubicBezTo>
                    <a:pt x="1" y="153"/>
                    <a:pt x="17" y="169"/>
                    <a:pt x="34" y="206"/>
                  </a:cubicBezTo>
                  <a:cubicBezTo>
                    <a:pt x="50" y="239"/>
                    <a:pt x="67" y="256"/>
                    <a:pt x="104" y="256"/>
                  </a:cubicBezTo>
                  <a:cubicBezTo>
                    <a:pt x="137" y="256"/>
                    <a:pt x="170" y="239"/>
                    <a:pt x="186" y="223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86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0" name="Google Shape;20610;p54"/>
            <p:cNvSpPr/>
            <p:nvPr/>
          </p:nvSpPr>
          <p:spPr>
            <a:xfrm>
              <a:off x="4827425" y="30097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3" y="1"/>
                  </a:moveTo>
                  <a:cubicBezTo>
                    <a:pt x="117" y="1"/>
                    <a:pt x="111" y="2"/>
                    <a:pt x="104" y="8"/>
                  </a:cubicBezTo>
                  <a:cubicBezTo>
                    <a:pt x="88" y="8"/>
                    <a:pt x="71" y="24"/>
                    <a:pt x="55" y="41"/>
                  </a:cubicBezTo>
                  <a:cubicBezTo>
                    <a:pt x="22" y="57"/>
                    <a:pt x="1" y="111"/>
                    <a:pt x="22" y="144"/>
                  </a:cubicBezTo>
                  <a:cubicBezTo>
                    <a:pt x="22" y="177"/>
                    <a:pt x="38" y="214"/>
                    <a:pt x="55" y="231"/>
                  </a:cubicBezTo>
                  <a:cubicBezTo>
                    <a:pt x="88" y="247"/>
                    <a:pt x="104" y="264"/>
                    <a:pt x="141" y="264"/>
                  </a:cubicBezTo>
                  <a:cubicBezTo>
                    <a:pt x="191" y="247"/>
                    <a:pt x="244" y="198"/>
                    <a:pt x="244" y="128"/>
                  </a:cubicBezTo>
                  <a:lnTo>
                    <a:pt x="244" y="111"/>
                  </a:lnTo>
                  <a:cubicBezTo>
                    <a:pt x="228" y="57"/>
                    <a:pt x="207" y="24"/>
                    <a:pt x="158" y="8"/>
                  </a:cubicBezTo>
                  <a:cubicBezTo>
                    <a:pt x="147" y="8"/>
                    <a:pt x="136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1" name="Google Shape;20611;p54"/>
            <p:cNvSpPr/>
            <p:nvPr/>
          </p:nvSpPr>
          <p:spPr>
            <a:xfrm>
              <a:off x="4595525" y="2790700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23" y="0"/>
                  </a:moveTo>
                  <a:cubicBezTo>
                    <a:pt x="117" y="0"/>
                    <a:pt x="110" y="2"/>
                    <a:pt x="104" y="8"/>
                  </a:cubicBezTo>
                  <a:lnTo>
                    <a:pt x="71" y="8"/>
                  </a:lnTo>
                  <a:cubicBezTo>
                    <a:pt x="21" y="24"/>
                    <a:pt x="0" y="94"/>
                    <a:pt x="0" y="144"/>
                  </a:cubicBezTo>
                  <a:cubicBezTo>
                    <a:pt x="0" y="177"/>
                    <a:pt x="21" y="214"/>
                    <a:pt x="54" y="230"/>
                  </a:cubicBezTo>
                  <a:cubicBezTo>
                    <a:pt x="71" y="247"/>
                    <a:pt x="104" y="263"/>
                    <a:pt x="141" y="263"/>
                  </a:cubicBezTo>
                  <a:cubicBezTo>
                    <a:pt x="190" y="247"/>
                    <a:pt x="227" y="177"/>
                    <a:pt x="227" y="111"/>
                  </a:cubicBezTo>
                  <a:cubicBezTo>
                    <a:pt x="227" y="94"/>
                    <a:pt x="227" y="94"/>
                    <a:pt x="207" y="74"/>
                  </a:cubicBezTo>
                  <a:cubicBezTo>
                    <a:pt x="207" y="41"/>
                    <a:pt x="174" y="24"/>
                    <a:pt x="157" y="8"/>
                  </a:cubicBezTo>
                  <a:cubicBezTo>
                    <a:pt x="146" y="8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2" name="Google Shape;20612;p54"/>
            <p:cNvSpPr/>
            <p:nvPr/>
          </p:nvSpPr>
          <p:spPr>
            <a:xfrm>
              <a:off x="4561625" y="2857250"/>
              <a:ext cx="3925" cy="6625"/>
            </a:xfrm>
            <a:custGeom>
              <a:avLst/>
              <a:gdLst/>
              <a:ahLst/>
              <a:cxnLst/>
              <a:rect l="l" t="t" r="r" b="b"/>
              <a:pathLst>
                <a:path w="157" h="265" extrusionOk="0">
                  <a:moveTo>
                    <a:pt x="36" y="0"/>
                  </a:moveTo>
                  <a:cubicBezTo>
                    <a:pt x="30" y="0"/>
                    <a:pt x="23" y="2"/>
                    <a:pt x="17" y="9"/>
                  </a:cubicBezTo>
                  <a:lnTo>
                    <a:pt x="0" y="9"/>
                  </a:lnTo>
                  <a:lnTo>
                    <a:pt x="0" y="248"/>
                  </a:lnTo>
                  <a:cubicBezTo>
                    <a:pt x="17" y="265"/>
                    <a:pt x="37" y="265"/>
                    <a:pt x="54" y="265"/>
                  </a:cubicBezTo>
                  <a:cubicBezTo>
                    <a:pt x="87" y="248"/>
                    <a:pt x="103" y="232"/>
                    <a:pt x="120" y="215"/>
                  </a:cubicBezTo>
                  <a:cubicBezTo>
                    <a:pt x="140" y="178"/>
                    <a:pt x="157" y="145"/>
                    <a:pt x="140" y="112"/>
                  </a:cubicBezTo>
                  <a:cubicBezTo>
                    <a:pt x="140" y="75"/>
                    <a:pt x="120" y="42"/>
                    <a:pt x="103" y="26"/>
                  </a:cubicBezTo>
                  <a:cubicBezTo>
                    <a:pt x="87" y="26"/>
                    <a:pt x="87" y="9"/>
                    <a:pt x="70" y="9"/>
                  </a:cubicBezTo>
                  <a:cubicBezTo>
                    <a:pt x="59" y="9"/>
                    <a:pt x="48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3" name="Google Shape;20613;p54"/>
            <p:cNvSpPr/>
            <p:nvPr/>
          </p:nvSpPr>
          <p:spPr>
            <a:xfrm>
              <a:off x="4578000" y="28848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83" y="17"/>
                    <a:pt x="50" y="38"/>
                  </a:cubicBezTo>
                  <a:cubicBezTo>
                    <a:pt x="17" y="71"/>
                    <a:pt x="1" y="158"/>
                    <a:pt x="34" y="207"/>
                  </a:cubicBezTo>
                  <a:cubicBezTo>
                    <a:pt x="67" y="244"/>
                    <a:pt x="83" y="261"/>
                    <a:pt x="120" y="261"/>
                  </a:cubicBezTo>
                  <a:cubicBezTo>
                    <a:pt x="153" y="261"/>
                    <a:pt x="170" y="261"/>
                    <a:pt x="207" y="244"/>
                  </a:cubicBezTo>
                  <a:cubicBezTo>
                    <a:pt x="223" y="207"/>
                    <a:pt x="240" y="191"/>
                    <a:pt x="240" y="158"/>
                  </a:cubicBezTo>
                  <a:cubicBezTo>
                    <a:pt x="240" y="120"/>
                    <a:pt x="240" y="87"/>
                    <a:pt x="207" y="54"/>
                  </a:cubicBezTo>
                  <a:cubicBezTo>
                    <a:pt x="207" y="38"/>
                    <a:pt x="186" y="17"/>
                    <a:pt x="170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4" name="Google Shape;20614;p54"/>
            <p:cNvSpPr/>
            <p:nvPr/>
          </p:nvSpPr>
          <p:spPr>
            <a:xfrm>
              <a:off x="4568100" y="29193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50" y="17"/>
                    <a:pt x="1" y="83"/>
                    <a:pt x="17" y="153"/>
                  </a:cubicBezTo>
                  <a:cubicBezTo>
                    <a:pt x="17" y="186"/>
                    <a:pt x="34" y="224"/>
                    <a:pt x="67" y="240"/>
                  </a:cubicBezTo>
                  <a:cubicBezTo>
                    <a:pt x="81" y="252"/>
                    <a:pt x="102" y="263"/>
                    <a:pt x="119" y="263"/>
                  </a:cubicBezTo>
                  <a:cubicBezTo>
                    <a:pt x="126" y="263"/>
                    <a:pt x="132" y="261"/>
                    <a:pt x="137" y="257"/>
                  </a:cubicBezTo>
                  <a:cubicBezTo>
                    <a:pt x="207" y="257"/>
                    <a:pt x="240" y="186"/>
                    <a:pt x="240" y="121"/>
                  </a:cubicBezTo>
                  <a:cubicBezTo>
                    <a:pt x="223" y="83"/>
                    <a:pt x="223" y="50"/>
                    <a:pt x="190" y="34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5" name="Google Shape;20615;p54"/>
            <p:cNvSpPr/>
            <p:nvPr/>
          </p:nvSpPr>
          <p:spPr>
            <a:xfrm>
              <a:off x="4576650" y="28574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37" y="0"/>
                  </a:moveTo>
                  <a:cubicBezTo>
                    <a:pt x="104" y="0"/>
                    <a:pt x="71" y="0"/>
                    <a:pt x="55" y="33"/>
                  </a:cubicBezTo>
                  <a:cubicBezTo>
                    <a:pt x="17" y="50"/>
                    <a:pt x="17" y="83"/>
                    <a:pt x="1" y="120"/>
                  </a:cubicBezTo>
                  <a:cubicBezTo>
                    <a:pt x="1" y="153"/>
                    <a:pt x="17" y="186"/>
                    <a:pt x="34" y="206"/>
                  </a:cubicBezTo>
                  <a:cubicBezTo>
                    <a:pt x="56" y="245"/>
                    <a:pt x="87" y="261"/>
                    <a:pt x="121" y="261"/>
                  </a:cubicBezTo>
                  <a:cubicBezTo>
                    <a:pt x="144" y="261"/>
                    <a:pt x="168" y="253"/>
                    <a:pt x="191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1" y="33"/>
                    <a:pt x="174" y="17"/>
                    <a:pt x="158" y="17"/>
                  </a:cubicBezTo>
                  <a:cubicBezTo>
                    <a:pt x="158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6" name="Google Shape;20616;p54"/>
            <p:cNvSpPr/>
            <p:nvPr/>
          </p:nvSpPr>
          <p:spPr>
            <a:xfrm>
              <a:off x="4573675" y="28075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7" name="Google Shape;20617;p54"/>
            <p:cNvSpPr/>
            <p:nvPr/>
          </p:nvSpPr>
          <p:spPr>
            <a:xfrm>
              <a:off x="4571500" y="29489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4" y="0"/>
                    <a:pt x="1" y="70"/>
                    <a:pt x="17" y="136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7" y="239"/>
                    <a:pt x="120" y="260"/>
                    <a:pt x="137" y="260"/>
                  </a:cubicBezTo>
                  <a:cubicBezTo>
                    <a:pt x="174" y="239"/>
                    <a:pt x="190" y="223"/>
                    <a:pt x="207" y="206"/>
                  </a:cubicBezTo>
                  <a:cubicBezTo>
                    <a:pt x="240" y="173"/>
                    <a:pt x="240" y="136"/>
                    <a:pt x="240" y="103"/>
                  </a:cubicBezTo>
                  <a:cubicBezTo>
                    <a:pt x="223" y="70"/>
                    <a:pt x="207" y="33"/>
                    <a:pt x="190" y="17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8" name="Google Shape;20618;p54"/>
            <p:cNvSpPr/>
            <p:nvPr/>
          </p:nvSpPr>
          <p:spPr>
            <a:xfrm>
              <a:off x="4574075" y="290167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4" y="1"/>
                  </a:moveTo>
                  <a:cubicBezTo>
                    <a:pt x="71" y="17"/>
                    <a:pt x="34" y="34"/>
                    <a:pt x="17" y="50"/>
                  </a:cubicBezTo>
                  <a:cubicBezTo>
                    <a:pt x="1" y="88"/>
                    <a:pt x="1" y="120"/>
                    <a:pt x="1" y="153"/>
                  </a:cubicBezTo>
                  <a:cubicBezTo>
                    <a:pt x="17" y="191"/>
                    <a:pt x="17" y="224"/>
                    <a:pt x="54" y="240"/>
                  </a:cubicBezTo>
                  <a:cubicBezTo>
                    <a:pt x="66" y="252"/>
                    <a:pt x="86" y="263"/>
                    <a:pt x="108" y="263"/>
                  </a:cubicBezTo>
                  <a:cubicBezTo>
                    <a:pt x="118" y="263"/>
                    <a:pt x="127" y="261"/>
                    <a:pt x="137" y="257"/>
                  </a:cubicBezTo>
                  <a:cubicBezTo>
                    <a:pt x="191" y="257"/>
                    <a:pt x="240" y="191"/>
                    <a:pt x="224" y="120"/>
                  </a:cubicBezTo>
                  <a:cubicBezTo>
                    <a:pt x="224" y="88"/>
                    <a:pt x="207" y="50"/>
                    <a:pt x="174" y="34"/>
                  </a:cubicBezTo>
                  <a:cubicBezTo>
                    <a:pt x="174" y="17"/>
                    <a:pt x="158" y="17"/>
                    <a:pt x="158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9" name="Google Shape;20619;p54"/>
            <p:cNvSpPr/>
            <p:nvPr/>
          </p:nvSpPr>
          <p:spPr>
            <a:xfrm>
              <a:off x="4575425" y="297982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6" y="260"/>
                    <a:pt x="104" y="260"/>
                    <a:pt x="137" y="260"/>
                  </a:cubicBezTo>
                  <a:cubicBezTo>
                    <a:pt x="186" y="239"/>
                    <a:pt x="223" y="190"/>
                    <a:pt x="223" y="103"/>
                  </a:cubicBezTo>
                  <a:cubicBezTo>
                    <a:pt x="223" y="70"/>
                    <a:pt x="186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0" name="Google Shape;20620;p54"/>
            <p:cNvSpPr/>
            <p:nvPr/>
          </p:nvSpPr>
          <p:spPr>
            <a:xfrm>
              <a:off x="4561625" y="2909000"/>
              <a:ext cx="425" cy="3025"/>
            </a:xfrm>
            <a:custGeom>
              <a:avLst/>
              <a:gdLst/>
              <a:ahLst/>
              <a:cxnLst/>
              <a:rect l="l" t="t" r="r" b="b"/>
              <a:pathLst>
                <a:path w="17" h="121" extrusionOk="0">
                  <a:moveTo>
                    <a:pt x="0" y="1"/>
                  </a:moveTo>
                  <a:lnTo>
                    <a:pt x="0" y="120"/>
                  </a:lnTo>
                  <a:cubicBezTo>
                    <a:pt x="17" y="83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1" name="Google Shape;20621;p54"/>
            <p:cNvSpPr/>
            <p:nvPr/>
          </p:nvSpPr>
          <p:spPr>
            <a:xfrm>
              <a:off x="4566350" y="282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87"/>
                    <a:pt x="1" y="153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2" name="Google Shape;20622;p54"/>
            <p:cNvSpPr/>
            <p:nvPr/>
          </p:nvSpPr>
          <p:spPr>
            <a:xfrm>
              <a:off x="4565950" y="28406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70" y="0"/>
                    <a:pt x="50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7" y="260"/>
                    <a:pt x="103" y="260"/>
                  </a:cubicBezTo>
                  <a:cubicBezTo>
                    <a:pt x="136" y="260"/>
                    <a:pt x="173" y="239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9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3" name="Google Shape;20623;p54"/>
            <p:cNvSpPr/>
            <p:nvPr/>
          </p:nvSpPr>
          <p:spPr>
            <a:xfrm>
              <a:off x="4560800" y="2809425"/>
              <a:ext cx="4350" cy="6475"/>
            </a:xfrm>
            <a:custGeom>
              <a:avLst/>
              <a:gdLst/>
              <a:ahLst/>
              <a:cxnLst/>
              <a:rect l="l" t="t" r="r" b="b"/>
              <a:pathLst>
                <a:path w="174" h="259" extrusionOk="0">
                  <a:moveTo>
                    <a:pt x="42" y="1"/>
                  </a:moveTo>
                  <a:cubicBezTo>
                    <a:pt x="29" y="1"/>
                    <a:pt x="17" y="5"/>
                    <a:pt x="0" y="13"/>
                  </a:cubicBezTo>
                  <a:cubicBezTo>
                    <a:pt x="17" y="100"/>
                    <a:pt x="17" y="186"/>
                    <a:pt x="33" y="252"/>
                  </a:cubicBezTo>
                  <a:cubicBezTo>
                    <a:pt x="40" y="256"/>
                    <a:pt x="48" y="258"/>
                    <a:pt x="56" y="258"/>
                  </a:cubicBezTo>
                  <a:cubicBezTo>
                    <a:pt x="88" y="258"/>
                    <a:pt x="123" y="226"/>
                    <a:pt x="136" y="186"/>
                  </a:cubicBezTo>
                  <a:cubicBezTo>
                    <a:pt x="173" y="116"/>
                    <a:pt x="136" y="30"/>
                    <a:pt x="87" y="13"/>
                  </a:cubicBezTo>
                  <a:cubicBezTo>
                    <a:pt x="68" y="5"/>
                    <a:pt x="55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4" name="Google Shape;20624;p54"/>
            <p:cNvSpPr/>
            <p:nvPr/>
          </p:nvSpPr>
          <p:spPr>
            <a:xfrm>
              <a:off x="4562950" y="28898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5" y="1"/>
                  </a:moveTo>
                  <a:cubicBezTo>
                    <a:pt x="107" y="1"/>
                    <a:pt x="98" y="3"/>
                    <a:pt x="87" y="8"/>
                  </a:cubicBezTo>
                  <a:lnTo>
                    <a:pt x="67" y="8"/>
                  </a:lnTo>
                  <a:cubicBezTo>
                    <a:pt x="17" y="45"/>
                    <a:pt x="1" y="95"/>
                    <a:pt x="1" y="148"/>
                  </a:cubicBezTo>
                  <a:cubicBezTo>
                    <a:pt x="1" y="181"/>
                    <a:pt x="17" y="214"/>
                    <a:pt x="50" y="231"/>
                  </a:cubicBezTo>
                  <a:cubicBezTo>
                    <a:pt x="67" y="268"/>
                    <a:pt x="104" y="268"/>
                    <a:pt x="120" y="268"/>
                  </a:cubicBezTo>
                  <a:cubicBezTo>
                    <a:pt x="190" y="251"/>
                    <a:pt x="223" y="181"/>
                    <a:pt x="223" y="111"/>
                  </a:cubicBezTo>
                  <a:cubicBezTo>
                    <a:pt x="223" y="95"/>
                    <a:pt x="207" y="95"/>
                    <a:pt x="207" y="78"/>
                  </a:cubicBezTo>
                  <a:cubicBezTo>
                    <a:pt x="207" y="45"/>
                    <a:pt x="170" y="25"/>
                    <a:pt x="153" y="8"/>
                  </a:cubicBezTo>
                  <a:cubicBezTo>
                    <a:pt x="142" y="8"/>
                    <a:pt x="131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5" name="Google Shape;20625;p54"/>
            <p:cNvSpPr/>
            <p:nvPr/>
          </p:nvSpPr>
          <p:spPr>
            <a:xfrm>
              <a:off x="4561625" y="2951050"/>
              <a:ext cx="950" cy="5175"/>
            </a:xfrm>
            <a:custGeom>
              <a:avLst/>
              <a:gdLst/>
              <a:ahLst/>
              <a:cxnLst/>
              <a:rect l="l" t="t" r="r" b="b"/>
              <a:pathLst>
                <a:path w="38" h="207" extrusionOk="0">
                  <a:moveTo>
                    <a:pt x="0" y="1"/>
                  </a:moveTo>
                  <a:lnTo>
                    <a:pt x="0" y="207"/>
                  </a:lnTo>
                  <a:cubicBezTo>
                    <a:pt x="17" y="174"/>
                    <a:pt x="37" y="120"/>
                    <a:pt x="37" y="87"/>
                  </a:cubicBezTo>
                  <a:cubicBezTo>
                    <a:pt x="17" y="50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6" name="Google Shape;20626;p54"/>
            <p:cNvSpPr/>
            <p:nvPr/>
          </p:nvSpPr>
          <p:spPr>
            <a:xfrm>
              <a:off x="4561625" y="29332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85" y="1"/>
                  </a:moveTo>
                  <a:cubicBezTo>
                    <a:pt x="69" y="1"/>
                    <a:pt x="49" y="13"/>
                    <a:pt x="37" y="24"/>
                  </a:cubicBezTo>
                  <a:cubicBezTo>
                    <a:pt x="17" y="41"/>
                    <a:pt x="0" y="61"/>
                    <a:pt x="0" y="94"/>
                  </a:cubicBezTo>
                  <a:lnTo>
                    <a:pt x="0" y="164"/>
                  </a:lnTo>
                  <a:cubicBezTo>
                    <a:pt x="0" y="181"/>
                    <a:pt x="0" y="197"/>
                    <a:pt x="17" y="214"/>
                  </a:cubicBezTo>
                  <a:cubicBezTo>
                    <a:pt x="38" y="245"/>
                    <a:pt x="69" y="263"/>
                    <a:pt x="101" y="263"/>
                  </a:cubicBezTo>
                  <a:cubicBezTo>
                    <a:pt x="125" y="263"/>
                    <a:pt x="150" y="253"/>
                    <a:pt x="173" y="230"/>
                  </a:cubicBezTo>
                  <a:cubicBezTo>
                    <a:pt x="206" y="181"/>
                    <a:pt x="223" y="111"/>
                    <a:pt x="190" y="41"/>
                  </a:cubicBezTo>
                  <a:cubicBezTo>
                    <a:pt x="173" y="24"/>
                    <a:pt x="157" y="8"/>
                    <a:pt x="140" y="8"/>
                  </a:cubicBezTo>
                  <a:lnTo>
                    <a:pt x="103" y="8"/>
                  </a:lnTo>
                  <a:cubicBezTo>
                    <a:pt x="98" y="3"/>
                    <a:pt x="92" y="1"/>
                    <a:pt x="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7" name="Google Shape;20627;p54"/>
            <p:cNvSpPr/>
            <p:nvPr/>
          </p:nvSpPr>
          <p:spPr>
            <a:xfrm>
              <a:off x="4579250" y="28376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3" y="17"/>
                    <a:pt x="0" y="71"/>
                    <a:pt x="0" y="153"/>
                  </a:cubicBezTo>
                  <a:cubicBezTo>
                    <a:pt x="0" y="190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8" name="Google Shape;20628;p54"/>
            <p:cNvSpPr/>
            <p:nvPr/>
          </p:nvSpPr>
          <p:spPr>
            <a:xfrm>
              <a:off x="4613550" y="2815575"/>
              <a:ext cx="6125" cy="6675"/>
            </a:xfrm>
            <a:custGeom>
              <a:avLst/>
              <a:gdLst/>
              <a:ahLst/>
              <a:cxnLst/>
              <a:rect l="l" t="t" r="r" b="b"/>
              <a:pathLst>
                <a:path w="245" h="267" extrusionOk="0">
                  <a:moveTo>
                    <a:pt x="128" y="1"/>
                  </a:moveTo>
                  <a:cubicBezTo>
                    <a:pt x="82" y="1"/>
                    <a:pt x="47" y="23"/>
                    <a:pt x="22" y="77"/>
                  </a:cubicBezTo>
                  <a:cubicBezTo>
                    <a:pt x="1" y="147"/>
                    <a:pt x="38" y="233"/>
                    <a:pt x="88" y="250"/>
                  </a:cubicBezTo>
                  <a:cubicBezTo>
                    <a:pt x="104" y="266"/>
                    <a:pt x="125" y="266"/>
                    <a:pt x="141" y="266"/>
                  </a:cubicBezTo>
                  <a:cubicBezTo>
                    <a:pt x="174" y="250"/>
                    <a:pt x="207" y="233"/>
                    <a:pt x="228" y="180"/>
                  </a:cubicBezTo>
                  <a:cubicBezTo>
                    <a:pt x="244" y="130"/>
                    <a:pt x="244" y="77"/>
                    <a:pt x="207" y="44"/>
                  </a:cubicBezTo>
                  <a:cubicBezTo>
                    <a:pt x="191" y="27"/>
                    <a:pt x="191" y="6"/>
                    <a:pt x="174" y="6"/>
                  </a:cubicBezTo>
                  <a:cubicBezTo>
                    <a:pt x="158" y="3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9" name="Google Shape;20629;p54"/>
            <p:cNvSpPr/>
            <p:nvPr/>
          </p:nvSpPr>
          <p:spPr>
            <a:xfrm>
              <a:off x="4640675" y="27814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1"/>
                  </a:moveTo>
                  <a:cubicBezTo>
                    <a:pt x="120" y="1"/>
                    <a:pt x="87" y="17"/>
                    <a:pt x="70" y="17"/>
                  </a:cubicBezTo>
                  <a:cubicBezTo>
                    <a:pt x="17" y="33"/>
                    <a:pt x="0" y="87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54"/>
                    <a:pt x="19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0" name="Google Shape;20630;p54"/>
            <p:cNvSpPr/>
            <p:nvPr/>
          </p:nvSpPr>
          <p:spPr>
            <a:xfrm>
              <a:off x="4611925" y="28330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03" y="0"/>
                  </a:moveTo>
                  <a:cubicBezTo>
                    <a:pt x="86" y="0"/>
                    <a:pt x="68" y="4"/>
                    <a:pt x="49" y="12"/>
                  </a:cubicBezTo>
                  <a:cubicBezTo>
                    <a:pt x="33" y="29"/>
                    <a:pt x="16" y="50"/>
                    <a:pt x="0" y="83"/>
                  </a:cubicBezTo>
                  <a:lnTo>
                    <a:pt x="0" y="169"/>
                  </a:lnTo>
                  <a:cubicBezTo>
                    <a:pt x="16" y="202"/>
                    <a:pt x="33" y="235"/>
                    <a:pt x="66" y="256"/>
                  </a:cubicBezTo>
                  <a:cubicBezTo>
                    <a:pt x="78" y="260"/>
                    <a:pt x="92" y="262"/>
                    <a:pt x="105" y="262"/>
                  </a:cubicBezTo>
                  <a:cubicBezTo>
                    <a:pt x="149" y="262"/>
                    <a:pt x="194" y="239"/>
                    <a:pt x="206" y="186"/>
                  </a:cubicBezTo>
                  <a:cubicBezTo>
                    <a:pt x="239" y="116"/>
                    <a:pt x="206" y="29"/>
                    <a:pt x="153" y="12"/>
                  </a:cubicBezTo>
                  <a:cubicBezTo>
                    <a:pt x="136" y="4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1" name="Google Shape;20631;p54"/>
            <p:cNvSpPr/>
            <p:nvPr/>
          </p:nvSpPr>
          <p:spPr>
            <a:xfrm>
              <a:off x="4798275" y="30323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04" y="1"/>
                  </a:moveTo>
                  <a:cubicBezTo>
                    <a:pt x="87" y="1"/>
                    <a:pt x="70" y="6"/>
                    <a:pt x="54" y="16"/>
                  </a:cubicBezTo>
                  <a:cubicBezTo>
                    <a:pt x="33" y="33"/>
                    <a:pt x="17" y="66"/>
                    <a:pt x="17" y="82"/>
                  </a:cubicBezTo>
                  <a:cubicBezTo>
                    <a:pt x="0" y="119"/>
                    <a:pt x="0" y="152"/>
                    <a:pt x="0" y="169"/>
                  </a:cubicBezTo>
                  <a:cubicBezTo>
                    <a:pt x="17" y="202"/>
                    <a:pt x="33" y="239"/>
                    <a:pt x="70" y="255"/>
                  </a:cubicBezTo>
                  <a:cubicBezTo>
                    <a:pt x="88" y="264"/>
                    <a:pt x="104" y="268"/>
                    <a:pt x="120" y="268"/>
                  </a:cubicBezTo>
                  <a:cubicBezTo>
                    <a:pt x="163" y="268"/>
                    <a:pt x="199" y="237"/>
                    <a:pt x="223" y="185"/>
                  </a:cubicBezTo>
                  <a:cubicBezTo>
                    <a:pt x="239" y="119"/>
                    <a:pt x="206" y="33"/>
                    <a:pt x="157" y="16"/>
                  </a:cubicBezTo>
                  <a:cubicBezTo>
                    <a:pt x="138" y="6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2" name="Google Shape;20632;p54"/>
            <p:cNvSpPr/>
            <p:nvPr/>
          </p:nvSpPr>
          <p:spPr>
            <a:xfrm>
              <a:off x="4580575" y="282170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36" y="0"/>
                  </a:moveTo>
                  <a:cubicBezTo>
                    <a:pt x="85" y="0"/>
                    <a:pt x="44" y="30"/>
                    <a:pt x="17" y="71"/>
                  </a:cubicBezTo>
                  <a:cubicBezTo>
                    <a:pt x="1" y="141"/>
                    <a:pt x="34" y="227"/>
                    <a:pt x="83" y="244"/>
                  </a:cubicBezTo>
                  <a:cubicBezTo>
                    <a:pt x="97" y="253"/>
                    <a:pt x="113" y="257"/>
                    <a:pt x="128" y="257"/>
                  </a:cubicBezTo>
                  <a:cubicBezTo>
                    <a:pt x="170" y="257"/>
                    <a:pt x="211" y="225"/>
                    <a:pt x="223" y="174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58" y="2"/>
                    <a:pt x="14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3" name="Google Shape;20633;p54"/>
            <p:cNvSpPr/>
            <p:nvPr/>
          </p:nvSpPr>
          <p:spPr>
            <a:xfrm>
              <a:off x="4945150" y="2958375"/>
              <a:ext cx="5575" cy="6000"/>
            </a:xfrm>
            <a:custGeom>
              <a:avLst/>
              <a:gdLst/>
              <a:ahLst/>
              <a:cxnLst/>
              <a:rect l="l" t="t" r="r" b="b"/>
              <a:pathLst>
                <a:path w="223" h="240" extrusionOk="0">
                  <a:moveTo>
                    <a:pt x="54" y="1"/>
                  </a:moveTo>
                  <a:cubicBezTo>
                    <a:pt x="17" y="50"/>
                    <a:pt x="0" y="137"/>
                    <a:pt x="54" y="190"/>
                  </a:cubicBezTo>
                  <a:cubicBezTo>
                    <a:pt x="70" y="207"/>
                    <a:pt x="87" y="223"/>
                    <a:pt x="120" y="240"/>
                  </a:cubicBezTo>
                  <a:cubicBezTo>
                    <a:pt x="157" y="240"/>
                    <a:pt x="174" y="223"/>
                    <a:pt x="206" y="207"/>
                  </a:cubicBezTo>
                  <a:cubicBezTo>
                    <a:pt x="206" y="190"/>
                    <a:pt x="223" y="190"/>
                    <a:pt x="223" y="170"/>
                  </a:cubicBezTo>
                  <a:cubicBezTo>
                    <a:pt x="174" y="120"/>
                    <a:pt x="120" y="50"/>
                    <a:pt x="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4" name="Google Shape;20634;p54"/>
            <p:cNvSpPr/>
            <p:nvPr/>
          </p:nvSpPr>
          <p:spPr>
            <a:xfrm>
              <a:off x="4893200" y="29536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56"/>
                    <a:pt x="103" y="256"/>
                    <a:pt x="136" y="256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90" y="17"/>
                    <a:pt x="17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5" name="Google Shape;20635;p54"/>
            <p:cNvSpPr/>
            <p:nvPr/>
          </p:nvSpPr>
          <p:spPr>
            <a:xfrm>
              <a:off x="4899175" y="29360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1"/>
                  </a:moveTo>
                  <a:cubicBezTo>
                    <a:pt x="71" y="1"/>
                    <a:pt x="38" y="17"/>
                    <a:pt x="17" y="54"/>
                  </a:cubicBezTo>
                  <a:cubicBezTo>
                    <a:pt x="1" y="71"/>
                    <a:pt x="1" y="104"/>
                    <a:pt x="1" y="137"/>
                  </a:cubicBezTo>
                  <a:cubicBezTo>
                    <a:pt x="1" y="174"/>
                    <a:pt x="17" y="207"/>
                    <a:pt x="54" y="223"/>
                  </a:cubicBezTo>
                  <a:cubicBezTo>
                    <a:pt x="71" y="261"/>
                    <a:pt x="104" y="261"/>
                    <a:pt x="120" y="261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7" y="34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6" name="Google Shape;20636;p54"/>
            <p:cNvSpPr/>
            <p:nvPr/>
          </p:nvSpPr>
          <p:spPr>
            <a:xfrm>
              <a:off x="4888050" y="2926525"/>
              <a:ext cx="5575" cy="3950"/>
            </a:xfrm>
            <a:custGeom>
              <a:avLst/>
              <a:gdLst/>
              <a:ahLst/>
              <a:cxnLst/>
              <a:rect l="l" t="t" r="r" b="b"/>
              <a:pathLst>
                <a:path w="223" h="158" extrusionOk="0">
                  <a:moveTo>
                    <a:pt x="0" y="1"/>
                  </a:moveTo>
                  <a:lnTo>
                    <a:pt x="0" y="54"/>
                  </a:lnTo>
                  <a:cubicBezTo>
                    <a:pt x="0" y="87"/>
                    <a:pt x="17" y="124"/>
                    <a:pt x="33" y="141"/>
                  </a:cubicBezTo>
                  <a:cubicBezTo>
                    <a:pt x="70" y="157"/>
                    <a:pt x="103" y="157"/>
                    <a:pt x="120" y="157"/>
                  </a:cubicBezTo>
                  <a:cubicBezTo>
                    <a:pt x="173" y="157"/>
                    <a:pt x="223" y="87"/>
                    <a:pt x="223" y="38"/>
                  </a:cubicBezTo>
                  <a:cubicBezTo>
                    <a:pt x="153" y="21"/>
                    <a:pt x="8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7" name="Google Shape;20637;p54"/>
            <p:cNvSpPr/>
            <p:nvPr/>
          </p:nvSpPr>
          <p:spPr>
            <a:xfrm>
              <a:off x="4889275" y="2999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9" y="0"/>
                  </a:moveTo>
                  <a:cubicBezTo>
                    <a:pt x="83" y="0"/>
                    <a:pt x="35" y="33"/>
                    <a:pt x="21" y="91"/>
                  </a:cubicBezTo>
                  <a:cubicBezTo>
                    <a:pt x="1" y="141"/>
                    <a:pt x="21" y="227"/>
                    <a:pt x="87" y="244"/>
                  </a:cubicBezTo>
                  <a:cubicBezTo>
                    <a:pt x="104" y="260"/>
                    <a:pt x="124" y="260"/>
                    <a:pt x="141" y="260"/>
                  </a:cubicBezTo>
                  <a:cubicBezTo>
                    <a:pt x="174" y="260"/>
                    <a:pt x="207" y="227"/>
                    <a:pt x="227" y="174"/>
                  </a:cubicBezTo>
                  <a:cubicBezTo>
                    <a:pt x="244" y="124"/>
                    <a:pt x="227" y="71"/>
                    <a:pt x="207" y="38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8" name="Google Shape;20638;p54"/>
            <p:cNvSpPr/>
            <p:nvPr/>
          </p:nvSpPr>
          <p:spPr>
            <a:xfrm>
              <a:off x="4588725" y="2808550"/>
              <a:ext cx="6400" cy="6475"/>
            </a:xfrm>
            <a:custGeom>
              <a:avLst/>
              <a:gdLst/>
              <a:ahLst/>
              <a:cxnLst/>
              <a:rect l="l" t="t" r="r" b="b"/>
              <a:pathLst>
                <a:path w="256" h="259" extrusionOk="0">
                  <a:moveTo>
                    <a:pt x="126" y="1"/>
                  </a:moveTo>
                  <a:cubicBezTo>
                    <a:pt x="86" y="1"/>
                    <a:pt x="45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8" y="257"/>
                    <a:pt x="109" y="259"/>
                    <a:pt x="120" y="259"/>
                  </a:cubicBezTo>
                  <a:cubicBezTo>
                    <a:pt x="171" y="259"/>
                    <a:pt x="212" y="226"/>
                    <a:pt x="239" y="168"/>
                  </a:cubicBezTo>
                  <a:cubicBezTo>
                    <a:pt x="256" y="102"/>
                    <a:pt x="223" y="32"/>
                    <a:pt x="169" y="15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9" name="Google Shape;20639;p54"/>
            <p:cNvSpPr/>
            <p:nvPr/>
          </p:nvSpPr>
          <p:spPr>
            <a:xfrm>
              <a:off x="4584800" y="28698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4" y="1"/>
                  </a:moveTo>
                  <a:cubicBezTo>
                    <a:pt x="54" y="22"/>
                    <a:pt x="1" y="88"/>
                    <a:pt x="17" y="158"/>
                  </a:cubicBezTo>
                  <a:cubicBezTo>
                    <a:pt x="17" y="191"/>
                    <a:pt x="38" y="228"/>
                    <a:pt x="71" y="244"/>
                  </a:cubicBezTo>
                  <a:cubicBezTo>
                    <a:pt x="82" y="256"/>
                    <a:pt x="102" y="268"/>
                    <a:pt x="120" y="268"/>
                  </a:cubicBezTo>
                  <a:cubicBezTo>
                    <a:pt x="128" y="268"/>
                    <a:pt x="135" y="266"/>
                    <a:pt x="141" y="261"/>
                  </a:cubicBezTo>
                  <a:cubicBezTo>
                    <a:pt x="174" y="261"/>
                    <a:pt x="207" y="244"/>
                    <a:pt x="223" y="207"/>
                  </a:cubicBezTo>
                  <a:cubicBezTo>
                    <a:pt x="244" y="191"/>
                    <a:pt x="244" y="158"/>
                    <a:pt x="244" y="125"/>
                  </a:cubicBezTo>
                  <a:cubicBezTo>
                    <a:pt x="223" y="88"/>
                    <a:pt x="223" y="55"/>
                    <a:pt x="190" y="38"/>
                  </a:cubicBezTo>
                  <a:cubicBezTo>
                    <a:pt x="190" y="22"/>
                    <a:pt x="174" y="22"/>
                    <a:pt x="174" y="22"/>
                  </a:cubicBezTo>
                  <a:cubicBezTo>
                    <a:pt x="15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0" name="Google Shape;20640;p54"/>
            <p:cNvSpPr/>
            <p:nvPr/>
          </p:nvSpPr>
          <p:spPr>
            <a:xfrm>
              <a:off x="4593875" y="28337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66" y="22"/>
                    <a:pt x="50" y="38"/>
                  </a:cubicBezTo>
                  <a:cubicBezTo>
                    <a:pt x="0" y="88"/>
                    <a:pt x="0" y="158"/>
                    <a:pt x="33" y="228"/>
                  </a:cubicBezTo>
                  <a:cubicBezTo>
                    <a:pt x="52" y="255"/>
                    <a:pt x="81" y="267"/>
                    <a:pt x="113" y="267"/>
                  </a:cubicBezTo>
                  <a:cubicBezTo>
                    <a:pt x="139" y="267"/>
                    <a:pt x="166" y="259"/>
                    <a:pt x="190" y="244"/>
                  </a:cubicBezTo>
                  <a:cubicBezTo>
                    <a:pt x="240" y="191"/>
                    <a:pt x="240" y="104"/>
                    <a:pt x="207" y="55"/>
                  </a:cubicBezTo>
                  <a:cubicBezTo>
                    <a:pt x="190" y="38"/>
                    <a:pt x="170" y="22"/>
                    <a:pt x="153" y="22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1" name="Google Shape;20641;p54"/>
            <p:cNvSpPr/>
            <p:nvPr/>
          </p:nvSpPr>
          <p:spPr>
            <a:xfrm>
              <a:off x="4604600" y="2849350"/>
              <a:ext cx="5575" cy="6550"/>
            </a:xfrm>
            <a:custGeom>
              <a:avLst/>
              <a:gdLst/>
              <a:ahLst/>
              <a:cxnLst/>
              <a:rect l="l" t="t" r="r" b="b"/>
              <a:pathLst>
                <a:path w="223" h="262" extrusionOk="0">
                  <a:moveTo>
                    <a:pt x="114" y="1"/>
                  </a:moveTo>
                  <a:cubicBezTo>
                    <a:pt x="107" y="1"/>
                    <a:pt x="103" y="6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0" y="185"/>
                    <a:pt x="33" y="222"/>
                    <a:pt x="50" y="239"/>
                  </a:cubicBezTo>
                  <a:cubicBezTo>
                    <a:pt x="64" y="250"/>
                    <a:pt x="85" y="262"/>
                    <a:pt x="102" y="262"/>
                  </a:cubicBezTo>
                  <a:cubicBezTo>
                    <a:pt x="109" y="262"/>
                    <a:pt x="115" y="260"/>
                    <a:pt x="120" y="255"/>
                  </a:cubicBezTo>
                  <a:cubicBezTo>
                    <a:pt x="153" y="255"/>
                    <a:pt x="190" y="239"/>
                    <a:pt x="206" y="202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2"/>
                  </a:cubicBezTo>
                  <a:cubicBezTo>
                    <a:pt x="173" y="16"/>
                    <a:pt x="153" y="16"/>
                    <a:pt x="153" y="16"/>
                  </a:cubicBezTo>
                  <a:lnTo>
                    <a:pt x="136" y="16"/>
                  </a:lnTo>
                  <a:cubicBezTo>
                    <a:pt x="128" y="6"/>
                    <a:pt x="120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2" name="Google Shape;20642;p54"/>
            <p:cNvSpPr/>
            <p:nvPr/>
          </p:nvSpPr>
          <p:spPr>
            <a:xfrm>
              <a:off x="4561625" y="2982800"/>
              <a:ext cx="3000" cy="6525"/>
            </a:xfrm>
            <a:custGeom>
              <a:avLst/>
              <a:gdLst/>
              <a:ahLst/>
              <a:cxnLst/>
              <a:rect l="l" t="t" r="r" b="b"/>
              <a:pathLst>
                <a:path w="120" h="261" extrusionOk="0">
                  <a:moveTo>
                    <a:pt x="0" y="1"/>
                  </a:moveTo>
                  <a:lnTo>
                    <a:pt x="0" y="260"/>
                  </a:lnTo>
                  <a:cubicBezTo>
                    <a:pt x="54" y="260"/>
                    <a:pt x="87" y="223"/>
                    <a:pt x="103" y="174"/>
                  </a:cubicBezTo>
                  <a:cubicBezTo>
                    <a:pt x="120" y="141"/>
                    <a:pt x="103" y="87"/>
                    <a:pt x="87" y="38"/>
                  </a:cubicBezTo>
                  <a:cubicBezTo>
                    <a:pt x="70" y="38"/>
                    <a:pt x="54" y="17"/>
                    <a:pt x="37" y="17"/>
                  </a:cubicBezTo>
                  <a:cubicBezTo>
                    <a:pt x="17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3" name="Google Shape;20643;p54"/>
            <p:cNvSpPr/>
            <p:nvPr/>
          </p:nvSpPr>
          <p:spPr>
            <a:xfrm>
              <a:off x="4601200" y="282005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40"/>
                  </a:cubicBezTo>
                  <a:cubicBezTo>
                    <a:pt x="61" y="254"/>
                    <a:pt x="84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86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4" name="Google Shape;20644;p54"/>
            <p:cNvSpPr/>
            <p:nvPr/>
          </p:nvSpPr>
          <p:spPr>
            <a:xfrm>
              <a:off x="4596875" y="2866125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1" y="0"/>
                  </a:moveTo>
                  <a:cubicBezTo>
                    <a:pt x="76" y="0"/>
                    <a:pt x="41" y="31"/>
                    <a:pt x="17" y="83"/>
                  </a:cubicBezTo>
                  <a:cubicBezTo>
                    <a:pt x="0" y="149"/>
                    <a:pt x="33" y="219"/>
                    <a:pt x="87" y="252"/>
                  </a:cubicBezTo>
                  <a:lnTo>
                    <a:pt x="136" y="252"/>
                  </a:lnTo>
                  <a:cubicBezTo>
                    <a:pt x="173" y="252"/>
                    <a:pt x="223" y="219"/>
                    <a:pt x="223" y="186"/>
                  </a:cubicBezTo>
                  <a:cubicBezTo>
                    <a:pt x="239" y="132"/>
                    <a:pt x="239" y="83"/>
                    <a:pt x="206" y="46"/>
                  </a:cubicBezTo>
                  <a:cubicBezTo>
                    <a:pt x="206" y="29"/>
                    <a:pt x="190" y="13"/>
                    <a:pt x="173" y="13"/>
                  </a:cubicBezTo>
                  <a:cubicBezTo>
                    <a:pt x="155" y="4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645" name="Google Shape;20645;p54"/>
          <p:cNvSpPr/>
          <p:nvPr/>
        </p:nvSpPr>
        <p:spPr>
          <a:xfrm rot="10800000" flipH="1">
            <a:off x="410206" y="1976937"/>
            <a:ext cx="846599" cy="692702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46" name="Google Shape;20646;p54"/>
          <p:cNvSpPr/>
          <p:nvPr/>
        </p:nvSpPr>
        <p:spPr>
          <a:xfrm flipH="1">
            <a:off x="351625" y="3210400"/>
            <a:ext cx="343650" cy="28117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47" name="Google Shape;20647;p54"/>
          <p:cNvSpPr/>
          <p:nvPr/>
        </p:nvSpPr>
        <p:spPr>
          <a:xfrm flipH="1">
            <a:off x="6945632" y="4478376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7">
    <p:spTree>
      <p:nvGrpSpPr>
        <p:cNvPr id="1" name="Shape 20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9" name="Google Shape;20649;p55"/>
          <p:cNvSpPr/>
          <p:nvPr/>
        </p:nvSpPr>
        <p:spPr>
          <a:xfrm rot="10800000">
            <a:off x="-481625" y="-182998"/>
            <a:ext cx="1791600" cy="1887873"/>
          </a:xfrm>
          <a:custGeom>
            <a:avLst/>
            <a:gdLst/>
            <a:ahLst/>
            <a:cxnLst/>
            <a:rect l="l" t="t" r="r" b="b"/>
            <a:pathLst>
              <a:path w="3592" h="3785" extrusionOk="0">
                <a:moveTo>
                  <a:pt x="1450" y="1"/>
                </a:moveTo>
                <a:cubicBezTo>
                  <a:pt x="1202" y="1"/>
                  <a:pt x="970" y="64"/>
                  <a:pt x="809" y="263"/>
                </a:cubicBezTo>
                <a:cubicBezTo>
                  <a:pt x="706" y="400"/>
                  <a:pt x="652" y="589"/>
                  <a:pt x="619" y="762"/>
                </a:cubicBezTo>
                <a:cubicBezTo>
                  <a:pt x="413" y="1772"/>
                  <a:pt x="207" y="2787"/>
                  <a:pt x="1" y="3784"/>
                </a:cubicBezTo>
                <a:lnTo>
                  <a:pt x="3592" y="3784"/>
                </a:lnTo>
                <a:lnTo>
                  <a:pt x="3592" y="400"/>
                </a:lnTo>
                <a:cubicBezTo>
                  <a:pt x="3039" y="263"/>
                  <a:pt x="2442" y="193"/>
                  <a:pt x="2062" y="90"/>
                </a:cubicBezTo>
                <a:cubicBezTo>
                  <a:pt x="1869" y="44"/>
                  <a:pt x="1654" y="1"/>
                  <a:pt x="14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50" name="Google Shape;20650;p55"/>
          <p:cNvGrpSpPr/>
          <p:nvPr/>
        </p:nvGrpSpPr>
        <p:grpSpPr>
          <a:xfrm flipH="1">
            <a:off x="8674412" y="-183011"/>
            <a:ext cx="901674" cy="1575190"/>
            <a:chOff x="5052950" y="2452900"/>
            <a:chExt cx="213900" cy="373675"/>
          </a:xfrm>
        </p:grpSpPr>
        <p:sp>
          <p:nvSpPr>
            <p:cNvPr id="20651" name="Google Shape;20651;p55"/>
            <p:cNvSpPr/>
            <p:nvPr/>
          </p:nvSpPr>
          <p:spPr>
            <a:xfrm>
              <a:off x="5133675" y="262597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3" y="0"/>
                  </a:moveTo>
                  <a:cubicBezTo>
                    <a:pt x="70" y="17"/>
                    <a:pt x="54" y="33"/>
                    <a:pt x="3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37" y="223"/>
                    <a:pt x="54" y="239"/>
                  </a:cubicBezTo>
                  <a:cubicBezTo>
                    <a:pt x="65" y="251"/>
                    <a:pt x="85" y="263"/>
                    <a:pt x="109" y="263"/>
                  </a:cubicBezTo>
                  <a:cubicBezTo>
                    <a:pt x="119" y="263"/>
                    <a:pt x="129" y="261"/>
                    <a:pt x="140" y="256"/>
                  </a:cubicBezTo>
                  <a:cubicBezTo>
                    <a:pt x="190" y="256"/>
                    <a:pt x="243" y="190"/>
                    <a:pt x="223" y="120"/>
                  </a:cubicBezTo>
                  <a:cubicBezTo>
                    <a:pt x="223" y="87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2" name="Google Shape;20652;p55"/>
            <p:cNvSpPr/>
            <p:nvPr/>
          </p:nvSpPr>
          <p:spPr>
            <a:xfrm>
              <a:off x="5133675" y="25013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21"/>
                    <a:pt x="0" y="71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20" y="260"/>
                    <a:pt x="140" y="260"/>
                  </a:cubicBezTo>
                  <a:cubicBezTo>
                    <a:pt x="206" y="244"/>
                    <a:pt x="243" y="174"/>
                    <a:pt x="243" y="104"/>
                  </a:cubicBezTo>
                  <a:cubicBezTo>
                    <a:pt x="223" y="71"/>
                    <a:pt x="206" y="2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3" name="Google Shape;20653;p55"/>
            <p:cNvSpPr/>
            <p:nvPr/>
          </p:nvSpPr>
          <p:spPr>
            <a:xfrm>
              <a:off x="5132025" y="2593950"/>
              <a:ext cx="6400" cy="6675"/>
            </a:xfrm>
            <a:custGeom>
              <a:avLst/>
              <a:gdLst/>
              <a:ahLst/>
              <a:cxnLst/>
              <a:rect l="l" t="t" r="r" b="b"/>
              <a:pathLst>
                <a:path w="256" h="267" extrusionOk="0">
                  <a:moveTo>
                    <a:pt x="118" y="0"/>
                  </a:moveTo>
                  <a:cubicBezTo>
                    <a:pt x="100" y="0"/>
                    <a:pt x="78" y="13"/>
                    <a:pt x="66" y="28"/>
                  </a:cubicBezTo>
                  <a:cubicBezTo>
                    <a:pt x="17" y="77"/>
                    <a:pt x="0" y="164"/>
                    <a:pt x="50" y="213"/>
                  </a:cubicBezTo>
                  <a:cubicBezTo>
                    <a:pt x="66" y="234"/>
                    <a:pt x="83" y="250"/>
                    <a:pt x="120" y="267"/>
                  </a:cubicBezTo>
                  <a:cubicBezTo>
                    <a:pt x="153" y="267"/>
                    <a:pt x="169" y="250"/>
                    <a:pt x="206" y="234"/>
                  </a:cubicBezTo>
                  <a:cubicBezTo>
                    <a:pt x="239" y="180"/>
                    <a:pt x="256" y="110"/>
                    <a:pt x="223" y="44"/>
                  </a:cubicBezTo>
                  <a:cubicBezTo>
                    <a:pt x="206" y="28"/>
                    <a:pt x="186" y="7"/>
                    <a:pt x="169" y="7"/>
                  </a:cubicBezTo>
                  <a:lnTo>
                    <a:pt x="136" y="7"/>
                  </a:lnTo>
                  <a:cubicBezTo>
                    <a:pt x="132" y="2"/>
                    <a:pt x="12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4" name="Google Shape;20654;p55"/>
            <p:cNvSpPr/>
            <p:nvPr/>
          </p:nvSpPr>
          <p:spPr>
            <a:xfrm>
              <a:off x="5134075" y="253062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87" y="1"/>
                    <a:pt x="71" y="17"/>
                    <a:pt x="54" y="33"/>
                  </a:cubicBezTo>
                  <a:cubicBezTo>
                    <a:pt x="21" y="50"/>
                    <a:pt x="1" y="104"/>
                    <a:pt x="21" y="137"/>
                  </a:cubicBezTo>
                  <a:cubicBezTo>
                    <a:pt x="21" y="170"/>
                    <a:pt x="38" y="207"/>
                    <a:pt x="54" y="223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190" y="240"/>
                    <a:pt x="244" y="190"/>
                    <a:pt x="244" y="120"/>
                  </a:cubicBezTo>
                  <a:lnTo>
                    <a:pt x="244" y="104"/>
                  </a:lnTo>
                  <a:cubicBezTo>
                    <a:pt x="227" y="50"/>
                    <a:pt x="20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5" name="Google Shape;20655;p55"/>
            <p:cNvSpPr/>
            <p:nvPr/>
          </p:nvSpPr>
          <p:spPr>
            <a:xfrm>
              <a:off x="5132425" y="25472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1" y="145"/>
                    <a:pt x="17" y="227"/>
                    <a:pt x="87" y="248"/>
                  </a:cubicBezTo>
                  <a:cubicBezTo>
                    <a:pt x="100" y="256"/>
                    <a:pt x="115" y="261"/>
                    <a:pt x="130" y="261"/>
                  </a:cubicBezTo>
                  <a:cubicBezTo>
                    <a:pt x="170" y="261"/>
                    <a:pt x="211" y="229"/>
                    <a:pt x="223" y="178"/>
                  </a:cubicBezTo>
                  <a:cubicBezTo>
                    <a:pt x="240" y="107"/>
                    <a:pt x="223" y="42"/>
                    <a:pt x="153" y="4"/>
                  </a:cubicBez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6" name="Google Shape;20656;p55"/>
            <p:cNvSpPr/>
            <p:nvPr/>
          </p:nvSpPr>
          <p:spPr>
            <a:xfrm>
              <a:off x="5125925" y="26105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87" y="1"/>
                  </a:moveTo>
                  <a:cubicBezTo>
                    <a:pt x="38" y="17"/>
                    <a:pt x="1" y="87"/>
                    <a:pt x="1" y="153"/>
                  </a:cubicBezTo>
                  <a:cubicBezTo>
                    <a:pt x="1" y="190"/>
                    <a:pt x="17" y="223"/>
                    <a:pt x="55" y="240"/>
                  </a:cubicBezTo>
                  <a:cubicBezTo>
                    <a:pt x="66" y="252"/>
                    <a:pt x="86" y="263"/>
                    <a:pt x="103" y="263"/>
                  </a:cubicBezTo>
                  <a:cubicBezTo>
                    <a:pt x="109" y="263"/>
                    <a:pt x="116" y="261"/>
                    <a:pt x="120" y="256"/>
                  </a:cubicBezTo>
                  <a:cubicBezTo>
                    <a:pt x="158" y="256"/>
                    <a:pt x="191" y="240"/>
                    <a:pt x="207" y="207"/>
                  </a:cubicBezTo>
                  <a:cubicBezTo>
                    <a:pt x="224" y="190"/>
                    <a:pt x="224" y="153"/>
                    <a:pt x="224" y="120"/>
                  </a:cubicBezTo>
                  <a:cubicBezTo>
                    <a:pt x="224" y="87"/>
                    <a:pt x="207" y="50"/>
                    <a:pt x="174" y="34"/>
                  </a:cubicBezTo>
                  <a:cubicBezTo>
                    <a:pt x="174" y="17"/>
                    <a:pt x="158" y="17"/>
                    <a:pt x="158" y="17"/>
                  </a:cubicBezTo>
                  <a:cubicBezTo>
                    <a:pt x="141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7" name="Google Shape;20657;p55"/>
            <p:cNvSpPr/>
            <p:nvPr/>
          </p:nvSpPr>
          <p:spPr>
            <a:xfrm>
              <a:off x="5128925" y="264307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4" y="1"/>
                  </a:moveTo>
                  <a:cubicBezTo>
                    <a:pt x="87" y="21"/>
                    <a:pt x="87" y="21"/>
                    <a:pt x="71" y="21"/>
                  </a:cubicBezTo>
                  <a:cubicBezTo>
                    <a:pt x="38" y="38"/>
                    <a:pt x="0" y="104"/>
                    <a:pt x="0" y="157"/>
                  </a:cubicBezTo>
                  <a:cubicBezTo>
                    <a:pt x="21" y="190"/>
                    <a:pt x="38" y="227"/>
                    <a:pt x="54" y="244"/>
                  </a:cubicBezTo>
                  <a:cubicBezTo>
                    <a:pt x="66" y="255"/>
                    <a:pt x="86" y="267"/>
                    <a:pt x="109" y="267"/>
                  </a:cubicBezTo>
                  <a:cubicBezTo>
                    <a:pt x="119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4"/>
                  </a:cubicBezTo>
                  <a:lnTo>
                    <a:pt x="227" y="87"/>
                  </a:lnTo>
                  <a:cubicBezTo>
                    <a:pt x="207" y="54"/>
                    <a:pt x="190" y="38"/>
                    <a:pt x="157" y="21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8" name="Google Shape;20658;p55"/>
            <p:cNvSpPr/>
            <p:nvPr/>
          </p:nvSpPr>
          <p:spPr>
            <a:xfrm>
              <a:off x="5132425" y="25778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190"/>
                    <a:pt x="34" y="207"/>
                    <a:pt x="50" y="240"/>
                  </a:cubicBezTo>
                  <a:cubicBezTo>
                    <a:pt x="87" y="261"/>
                    <a:pt x="120" y="261"/>
                    <a:pt x="137" y="261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90" y="17"/>
                    <a:pt x="170" y="17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9" name="Google Shape;20659;p55"/>
            <p:cNvSpPr/>
            <p:nvPr/>
          </p:nvSpPr>
          <p:spPr>
            <a:xfrm>
              <a:off x="5130275" y="247012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6" y="0"/>
                  </a:moveTo>
                  <a:cubicBezTo>
                    <a:pt x="120" y="0"/>
                    <a:pt x="111" y="4"/>
                    <a:pt x="103" y="13"/>
                  </a:cubicBezTo>
                  <a:cubicBezTo>
                    <a:pt x="50" y="13"/>
                    <a:pt x="0" y="83"/>
                    <a:pt x="17" y="153"/>
                  </a:cubicBezTo>
                  <a:cubicBezTo>
                    <a:pt x="17" y="186"/>
                    <a:pt x="33" y="219"/>
                    <a:pt x="70" y="239"/>
                  </a:cubicBezTo>
                  <a:cubicBezTo>
                    <a:pt x="87" y="256"/>
                    <a:pt x="103" y="272"/>
                    <a:pt x="136" y="272"/>
                  </a:cubicBezTo>
                  <a:cubicBezTo>
                    <a:pt x="173" y="256"/>
                    <a:pt x="190" y="239"/>
                    <a:pt x="206" y="202"/>
                  </a:cubicBezTo>
                  <a:cubicBezTo>
                    <a:pt x="223" y="186"/>
                    <a:pt x="239" y="153"/>
                    <a:pt x="223" y="116"/>
                  </a:cubicBezTo>
                  <a:cubicBezTo>
                    <a:pt x="223" y="83"/>
                    <a:pt x="206" y="50"/>
                    <a:pt x="190" y="33"/>
                  </a:cubicBezTo>
                  <a:cubicBezTo>
                    <a:pt x="173" y="13"/>
                    <a:pt x="173" y="13"/>
                    <a:pt x="153" y="13"/>
                  </a:cubicBezTo>
                  <a:lnTo>
                    <a:pt x="136" y="13"/>
                  </a:lnTo>
                  <a:cubicBezTo>
                    <a:pt x="136" y="4"/>
                    <a:pt x="132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0" name="Google Shape;20660;p55"/>
            <p:cNvSpPr/>
            <p:nvPr/>
          </p:nvSpPr>
          <p:spPr>
            <a:xfrm>
              <a:off x="5116975" y="2504300"/>
              <a:ext cx="6400" cy="6550"/>
            </a:xfrm>
            <a:custGeom>
              <a:avLst/>
              <a:gdLst/>
              <a:ahLst/>
              <a:cxnLst/>
              <a:rect l="l" t="t" r="r" b="b"/>
              <a:pathLst>
                <a:path w="256" h="262" extrusionOk="0">
                  <a:moveTo>
                    <a:pt x="140" y="1"/>
                  </a:moveTo>
                  <a:cubicBezTo>
                    <a:pt x="95" y="1"/>
                    <a:pt x="47" y="35"/>
                    <a:pt x="33" y="89"/>
                  </a:cubicBezTo>
                  <a:cubicBezTo>
                    <a:pt x="0" y="159"/>
                    <a:pt x="33" y="229"/>
                    <a:pt x="87" y="262"/>
                  </a:cubicBezTo>
                  <a:lnTo>
                    <a:pt x="136" y="262"/>
                  </a:lnTo>
                  <a:cubicBezTo>
                    <a:pt x="190" y="262"/>
                    <a:pt x="223" y="229"/>
                    <a:pt x="239" y="175"/>
                  </a:cubicBezTo>
                  <a:cubicBezTo>
                    <a:pt x="256" y="126"/>
                    <a:pt x="239" y="72"/>
                    <a:pt x="206" y="39"/>
                  </a:cubicBezTo>
                  <a:cubicBezTo>
                    <a:pt x="206" y="39"/>
                    <a:pt x="190" y="23"/>
                    <a:pt x="169" y="6"/>
                  </a:cubicBezTo>
                  <a:cubicBezTo>
                    <a:pt x="160" y="2"/>
                    <a:pt x="150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1" name="Google Shape;20661;p55"/>
            <p:cNvSpPr/>
            <p:nvPr/>
          </p:nvSpPr>
          <p:spPr>
            <a:xfrm>
              <a:off x="5106650" y="25356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42" y="0"/>
                  </a:moveTo>
                  <a:cubicBezTo>
                    <a:pt x="97" y="0"/>
                    <a:pt x="47" y="30"/>
                    <a:pt x="34" y="71"/>
                  </a:cubicBezTo>
                  <a:cubicBezTo>
                    <a:pt x="1" y="141"/>
                    <a:pt x="34" y="227"/>
                    <a:pt x="88" y="244"/>
                  </a:cubicBezTo>
                  <a:cubicBezTo>
                    <a:pt x="104" y="260"/>
                    <a:pt x="120" y="260"/>
                    <a:pt x="137" y="260"/>
                  </a:cubicBezTo>
                  <a:cubicBezTo>
                    <a:pt x="191" y="244"/>
                    <a:pt x="224" y="227"/>
                    <a:pt x="240" y="174"/>
                  </a:cubicBezTo>
                  <a:cubicBezTo>
                    <a:pt x="257" y="124"/>
                    <a:pt x="240" y="71"/>
                    <a:pt x="207" y="38"/>
                  </a:cubicBezTo>
                  <a:cubicBezTo>
                    <a:pt x="207" y="21"/>
                    <a:pt x="191" y="21"/>
                    <a:pt x="170" y="5"/>
                  </a:cubicBezTo>
                  <a:cubicBezTo>
                    <a:pt x="161" y="2"/>
                    <a:pt x="152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2" name="Google Shape;20662;p55"/>
            <p:cNvSpPr/>
            <p:nvPr/>
          </p:nvSpPr>
          <p:spPr>
            <a:xfrm>
              <a:off x="5110875" y="2490625"/>
              <a:ext cx="5700" cy="6700"/>
            </a:xfrm>
            <a:custGeom>
              <a:avLst/>
              <a:gdLst/>
              <a:ahLst/>
              <a:cxnLst/>
              <a:rect l="l" t="t" r="r" b="b"/>
              <a:pathLst>
                <a:path w="228" h="268" extrusionOk="0">
                  <a:moveTo>
                    <a:pt x="104" y="1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2" y="190"/>
                    <a:pt x="38" y="223"/>
                    <a:pt x="55" y="244"/>
                  </a:cubicBezTo>
                  <a:cubicBezTo>
                    <a:pt x="66" y="256"/>
                    <a:pt x="86" y="267"/>
                    <a:pt x="110" y="267"/>
                  </a:cubicBezTo>
                  <a:cubicBezTo>
                    <a:pt x="120" y="267"/>
                    <a:pt x="130" y="265"/>
                    <a:pt x="141" y="261"/>
                  </a:cubicBezTo>
                  <a:cubicBezTo>
                    <a:pt x="174" y="261"/>
                    <a:pt x="191" y="244"/>
                    <a:pt x="207" y="207"/>
                  </a:cubicBezTo>
                  <a:cubicBezTo>
                    <a:pt x="228" y="190"/>
                    <a:pt x="228" y="157"/>
                    <a:pt x="228" y="120"/>
                  </a:cubicBezTo>
                  <a:cubicBezTo>
                    <a:pt x="228" y="87"/>
                    <a:pt x="207" y="54"/>
                    <a:pt x="191" y="38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3" name="Google Shape;20663;p55"/>
            <p:cNvSpPr/>
            <p:nvPr/>
          </p:nvSpPr>
          <p:spPr>
            <a:xfrm>
              <a:off x="5099750" y="26771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54" y="17"/>
                    <a:pt x="1" y="83"/>
                    <a:pt x="17" y="153"/>
                  </a:cubicBezTo>
                  <a:cubicBezTo>
                    <a:pt x="17" y="186"/>
                    <a:pt x="34" y="223"/>
                    <a:pt x="54" y="239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207" y="239"/>
                    <a:pt x="240" y="186"/>
                    <a:pt x="223" y="103"/>
                  </a:cubicBezTo>
                  <a:cubicBezTo>
                    <a:pt x="223" y="66"/>
                    <a:pt x="207" y="50"/>
                    <a:pt x="190" y="17"/>
                  </a:cubicBezTo>
                  <a:lnTo>
                    <a:pt x="157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4" name="Google Shape;20664;p55"/>
            <p:cNvSpPr/>
            <p:nvPr/>
          </p:nvSpPr>
          <p:spPr>
            <a:xfrm>
              <a:off x="5122950" y="248690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12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20"/>
                    <a:pt x="87" y="253"/>
                  </a:cubicBezTo>
                  <a:lnTo>
                    <a:pt x="136" y="253"/>
                  </a:lnTo>
                  <a:cubicBezTo>
                    <a:pt x="174" y="253"/>
                    <a:pt x="206" y="220"/>
                    <a:pt x="223" y="187"/>
                  </a:cubicBezTo>
                  <a:cubicBezTo>
                    <a:pt x="239" y="133"/>
                    <a:pt x="223" y="84"/>
                    <a:pt x="206" y="47"/>
                  </a:cubicBezTo>
                  <a:cubicBezTo>
                    <a:pt x="190" y="30"/>
                    <a:pt x="174" y="14"/>
                    <a:pt x="157" y="14"/>
                  </a:cubicBezTo>
                  <a:cubicBezTo>
                    <a:pt x="143" y="5"/>
                    <a:pt x="127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5" name="Google Shape;20665;p55"/>
            <p:cNvSpPr/>
            <p:nvPr/>
          </p:nvSpPr>
          <p:spPr>
            <a:xfrm>
              <a:off x="5099350" y="2693200"/>
              <a:ext cx="6400" cy="6600"/>
            </a:xfrm>
            <a:custGeom>
              <a:avLst/>
              <a:gdLst/>
              <a:ahLst/>
              <a:cxnLst/>
              <a:rect l="l" t="t" r="r" b="b"/>
              <a:pathLst>
                <a:path w="256" h="264" extrusionOk="0">
                  <a:moveTo>
                    <a:pt x="111" y="1"/>
                  </a:moveTo>
                  <a:cubicBezTo>
                    <a:pt x="92" y="1"/>
                    <a:pt x="76" y="12"/>
                    <a:pt x="50" y="24"/>
                  </a:cubicBezTo>
                  <a:cubicBezTo>
                    <a:pt x="17" y="78"/>
                    <a:pt x="0" y="160"/>
                    <a:pt x="33" y="214"/>
                  </a:cubicBezTo>
                  <a:cubicBezTo>
                    <a:pt x="50" y="247"/>
                    <a:pt x="87" y="263"/>
                    <a:pt x="120" y="263"/>
                  </a:cubicBezTo>
                  <a:cubicBezTo>
                    <a:pt x="136" y="263"/>
                    <a:pt x="173" y="247"/>
                    <a:pt x="190" y="230"/>
                  </a:cubicBezTo>
                  <a:cubicBezTo>
                    <a:pt x="239" y="181"/>
                    <a:pt x="256" y="111"/>
                    <a:pt x="206" y="41"/>
                  </a:cubicBezTo>
                  <a:cubicBezTo>
                    <a:pt x="206" y="24"/>
                    <a:pt x="190" y="24"/>
                    <a:pt x="173" y="8"/>
                  </a:cubicBezTo>
                  <a:lnTo>
                    <a:pt x="136" y="8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6" name="Google Shape;20666;p55"/>
            <p:cNvSpPr/>
            <p:nvPr/>
          </p:nvSpPr>
          <p:spPr>
            <a:xfrm>
              <a:off x="5124700" y="25628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7" y="0"/>
                  </a:moveTo>
                  <a:cubicBezTo>
                    <a:pt x="87" y="0"/>
                    <a:pt x="46" y="32"/>
                    <a:pt x="33" y="83"/>
                  </a:cubicBezTo>
                  <a:cubicBezTo>
                    <a:pt x="0" y="154"/>
                    <a:pt x="33" y="219"/>
                    <a:pt x="87" y="257"/>
                  </a:cubicBezTo>
                  <a:cubicBezTo>
                    <a:pt x="99" y="259"/>
                    <a:pt x="110" y="261"/>
                    <a:pt x="121" y="261"/>
                  </a:cubicBezTo>
                  <a:cubicBezTo>
                    <a:pt x="171" y="261"/>
                    <a:pt x="212" y="231"/>
                    <a:pt x="240" y="186"/>
                  </a:cubicBezTo>
                  <a:cubicBezTo>
                    <a:pt x="256" y="116"/>
                    <a:pt x="223" y="34"/>
                    <a:pt x="169" y="13"/>
                  </a:cubicBezTo>
                  <a:cubicBezTo>
                    <a:pt x="156" y="5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7" name="Google Shape;20667;p55"/>
            <p:cNvSpPr/>
            <p:nvPr/>
          </p:nvSpPr>
          <p:spPr>
            <a:xfrm>
              <a:off x="5121700" y="25332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7" y="1"/>
                  </a:moveTo>
                  <a:cubicBezTo>
                    <a:pt x="104" y="1"/>
                    <a:pt x="67" y="17"/>
                    <a:pt x="50" y="34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0" y="240"/>
                    <a:pt x="83" y="256"/>
                    <a:pt x="104" y="256"/>
                  </a:cubicBezTo>
                  <a:cubicBezTo>
                    <a:pt x="114" y="261"/>
                    <a:pt x="123" y="263"/>
                    <a:pt x="133" y="263"/>
                  </a:cubicBezTo>
                  <a:cubicBezTo>
                    <a:pt x="155" y="263"/>
                    <a:pt x="175" y="251"/>
                    <a:pt x="186" y="240"/>
                  </a:cubicBezTo>
                  <a:cubicBezTo>
                    <a:pt x="207" y="223"/>
                    <a:pt x="224" y="190"/>
                    <a:pt x="224" y="153"/>
                  </a:cubicBezTo>
                  <a:cubicBezTo>
                    <a:pt x="240" y="120"/>
                    <a:pt x="224" y="87"/>
                    <a:pt x="207" y="50"/>
                  </a:cubicBezTo>
                  <a:cubicBezTo>
                    <a:pt x="186" y="34"/>
                    <a:pt x="170" y="17"/>
                    <a:pt x="153" y="17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8" name="Google Shape;20668;p55"/>
            <p:cNvSpPr/>
            <p:nvPr/>
          </p:nvSpPr>
          <p:spPr>
            <a:xfrm>
              <a:off x="5128500" y="2516825"/>
              <a:ext cx="6125" cy="6500"/>
            </a:xfrm>
            <a:custGeom>
              <a:avLst/>
              <a:gdLst/>
              <a:ahLst/>
              <a:cxnLst/>
              <a:rect l="l" t="t" r="r" b="b"/>
              <a:pathLst>
                <a:path w="245" h="260" extrusionOk="0">
                  <a:moveTo>
                    <a:pt x="104" y="0"/>
                  </a:moveTo>
                  <a:cubicBezTo>
                    <a:pt x="71" y="0"/>
                    <a:pt x="55" y="21"/>
                    <a:pt x="38" y="54"/>
                  </a:cubicBezTo>
                  <a:cubicBezTo>
                    <a:pt x="17" y="87"/>
                    <a:pt x="1" y="124"/>
                    <a:pt x="1" y="157"/>
                  </a:cubicBezTo>
                  <a:cubicBezTo>
                    <a:pt x="17" y="190"/>
                    <a:pt x="38" y="227"/>
                    <a:pt x="55" y="243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1" y="243"/>
                    <a:pt x="244" y="190"/>
                    <a:pt x="224" y="103"/>
                  </a:cubicBezTo>
                  <a:cubicBezTo>
                    <a:pt x="224" y="70"/>
                    <a:pt x="207" y="54"/>
                    <a:pt x="191" y="21"/>
                  </a:cubicBezTo>
                  <a:lnTo>
                    <a:pt x="158" y="21"/>
                  </a:lnTo>
                  <a:cubicBezTo>
                    <a:pt x="141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9" name="Google Shape;20669;p55"/>
            <p:cNvSpPr/>
            <p:nvPr/>
          </p:nvSpPr>
          <p:spPr>
            <a:xfrm>
              <a:off x="5143150" y="25142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4" y="1"/>
                    <a:pt x="87" y="1"/>
                    <a:pt x="50" y="22"/>
                  </a:cubicBezTo>
                  <a:cubicBezTo>
                    <a:pt x="17" y="71"/>
                    <a:pt x="0" y="158"/>
                    <a:pt x="33" y="207"/>
                  </a:cubicBezTo>
                  <a:cubicBezTo>
                    <a:pt x="50" y="244"/>
                    <a:pt x="87" y="261"/>
                    <a:pt x="120" y="261"/>
                  </a:cubicBezTo>
                  <a:cubicBezTo>
                    <a:pt x="136" y="261"/>
                    <a:pt x="174" y="244"/>
                    <a:pt x="190" y="228"/>
                  </a:cubicBezTo>
                  <a:cubicBezTo>
                    <a:pt x="223" y="207"/>
                    <a:pt x="240" y="174"/>
                    <a:pt x="240" y="141"/>
                  </a:cubicBezTo>
                  <a:cubicBezTo>
                    <a:pt x="240" y="104"/>
                    <a:pt x="240" y="71"/>
                    <a:pt x="207" y="55"/>
                  </a:cubicBezTo>
                  <a:cubicBezTo>
                    <a:pt x="207" y="22"/>
                    <a:pt x="190" y="22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0" name="Google Shape;20670;p55"/>
            <p:cNvSpPr/>
            <p:nvPr/>
          </p:nvSpPr>
          <p:spPr>
            <a:xfrm>
              <a:off x="5139750" y="25611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83"/>
                    <a:pt x="17" y="153"/>
                  </a:cubicBezTo>
                  <a:cubicBezTo>
                    <a:pt x="17" y="186"/>
                    <a:pt x="33" y="207"/>
                    <a:pt x="66" y="240"/>
                  </a:cubicBezTo>
                  <a:cubicBezTo>
                    <a:pt x="83" y="256"/>
                    <a:pt x="120" y="256"/>
                    <a:pt x="136" y="256"/>
                  </a:cubicBezTo>
                  <a:cubicBezTo>
                    <a:pt x="207" y="240"/>
                    <a:pt x="240" y="170"/>
                    <a:pt x="240" y="104"/>
                  </a:cubicBezTo>
                  <a:cubicBezTo>
                    <a:pt x="223" y="67"/>
                    <a:pt x="207" y="50"/>
                    <a:pt x="186" y="17"/>
                  </a:cubicBezTo>
                  <a:cubicBezTo>
                    <a:pt x="186" y="17"/>
                    <a:pt x="169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1" name="Google Shape;20671;p55"/>
            <p:cNvSpPr/>
            <p:nvPr/>
          </p:nvSpPr>
          <p:spPr>
            <a:xfrm>
              <a:off x="5081300" y="26174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0" y="1"/>
                  </a:moveTo>
                  <a:cubicBezTo>
                    <a:pt x="70" y="1"/>
                    <a:pt x="29" y="33"/>
                    <a:pt x="17" y="81"/>
                  </a:cubicBezTo>
                  <a:cubicBezTo>
                    <a:pt x="1" y="98"/>
                    <a:pt x="1" y="119"/>
                    <a:pt x="1" y="152"/>
                  </a:cubicBezTo>
                  <a:cubicBezTo>
                    <a:pt x="17" y="185"/>
                    <a:pt x="34" y="238"/>
                    <a:pt x="87" y="255"/>
                  </a:cubicBezTo>
                  <a:cubicBezTo>
                    <a:pt x="96" y="259"/>
                    <a:pt x="105" y="261"/>
                    <a:pt x="114" y="261"/>
                  </a:cubicBezTo>
                  <a:cubicBezTo>
                    <a:pt x="138" y="261"/>
                    <a:pt x="163" y="246"/>
                    <a:pt x="190" y="222"/>
                  </a:cubicBezTo>
                  <a:cubicBezTo>
                    <a:pt x="207" y="222"/>
                    <a:pt x="207" y="201"/>
                    <a:pt x="223" y="185"/>
                  </a:cubicBezTo>
                  <a:cubicBezTo>
                    <a:pt x="240" y="119"/>
                    <a:pt x="207" y="32"/>
                    <a:pt x="153" y="15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2" name="Google Shape;20672;p55"/>
            <p:cNvSpPr/>
            <p:nvPr/>
          </p:nvSpPr>
          <p:spPr>
            <a:xfrm>
              <a:off x="5166350" y="2483825"/>
              <a:ext cx="2175" cy="1275"/>
            </a:xfrm>
            <a:custGeom>
              <a:avLst/>
              <a:gdLst/>
              <a:ahLst/>
              <a:cxnLst/>
              <a:rect l="l" t="t" r="r" b="b"/>
              <a:pathLst>
                <a:path w="87" h="51" extrusionOk="0">
                  <a:moveTo>
                    <a:pt x="0" y="1"/>
                  </a:moveTo>
                  <a:cubicBezTo>
                    <a:pt x="0" y="17"/>
                    <a:pt x="0" y="17"/>
                    <a:pt x="17" y="17"/>
                  </a:cubicBezTo>
                  <a:cubicBezTo>
                    <a:pt x="33" y="34"/>
                    <a:pt x="50" y="50"/>
                    <a:pt x="87" y="50"/>
                  </a:cubicBezTo>
                  <a:cubicBezTo>
                    <a:pt x="50" y="34"/>
                    <a:pt x="17" y="1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3" name="Google Shape;20673;p55"/>
            <p:cNvSpPr/>
            <p:nvPr/>
          </p:nvSpPr>
          <p:spPr>
            <a:xfrm>
              <a:off x="5118625" y="2627900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3" y="1"/>
                  </a:moveTo>
                  <a:cubicBezTo>
                    <a:pt x="117" y="1"/>
                    <a:pt x="110" y="3"/>
                    <a:pt x="103" y="10"/>
                  </a:cubicBezTo>
                  <a:cubicBezTo>
                    <a:pt x="37" y="10"/>
                    <a:pt x="0" y="76"/>
                    <a:pt x="0" y="146"/>
                  </a:cubicBezTo>
                  <a:cubicBezTo>
                    <a:pt x="21" y="179"/>
                    <a:pt x="37" y="216"/>
                    <a:pt x="54" y="232"/>
                  </a:cubicBezTo>
                  <a:cubicBezTo>
                    <a:pt x="70" y="249"/>
                    <a:pt x="103" y="265"/>
                    <a:pt x="140" y="265"/>
                  </a:cubicBezTo>
                  <a:cubicBezTo>
                    <a:pt x="190" y="249"/>
                    <a:pt x="243" y="179"/>
                    <a:pt x="227" y="113"/>
                  </a:cubicBezTo>
                  <a:cubicBezTo>
                    <a:pt x="227" y="76"/>
                    <a:pt x="206" y="43"/>
                    <a:pt x="190" y="26"/>
                  </a:cubicBezTo>
                  <a:cubicBezTo>
                    <a:pt x="173" y="26"/>
                    <a:pt x="173" y="10"/>
                    <a:pt x="157" y="10"/>
                  </a:cubicBezTo>
                  <a:cubicBezTo>
                    <a:pt x="146" y="10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4" name="Google Shape;20674;p55"/>
            <p:cNvSpPr/>
            <p:nvPr/>
          </p:nvSpPr>
          <p:spPr>
            <a:xfrm>
              <a:off x="5223025" y="25322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0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23" y="124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4" y="21"/>
                    <a:pt x="174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5" name="Google Shape;20675;p55"/>
            <p:cNvSpPr/>
            <p:nvPr/>
          </p:nvSpPr>
          <p:spPr>
            <a:xfrm>
              <a:off x="5122950" y="270367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3" y="1"/>
                  </a:moveTo>
                  <a:cubicBezTo>
                    <a:pt x="70" y="17"/>
                    <a:pt x="33" y="34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17" y="223"/>
                    <a:pt x="54" y="240"/>
                  </a:cubicBezTo>
                  <a:cubicBezTo>
                    <a:pt x="66" y="252"/>
                    <a:pt x="85" y="265"/>
                    <a:pt x="107" y="265"/>
                  </a:cubicBezTo>
                  <a:cubicBezTo>
                    <a:pt x="117" y="265"/>
                    <a:pt x="127" y="263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6" y="50"/>
                    <a:pt x="174" y="34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6" name="Google Shape;20676;p55"/>
            <p:cNvSpPr/>
            <p:nvPr/>
          </p:nvSpPr>
          <p:spPr>
            <a:xfrm>
              <a:off x="5231575" y="25447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17" y="190"/>
                    <a:pt x="38" y="206"/>
                    <a:pt x="54" y="244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74" y="260"/>
                    <a:pt x="191" y="244"/>
                    <a:pt x="207" y="206"/>
                  </a:cubicBezTo>
                  <a:cubicBezTo>
                    <a:pt x="224" y="174"/>
                    <a:pt x="224" y="141"/>
                    <a:pt x="224" y="103"/>
                  </a:cubicBezTo>
                  <a:cubicBezTo>
                    <a:pt x="224" y="70"/>
                    <a:pt x="207" y="54"/>
                    <a:pt x="191" y="17"/>
                  </a:cubicBezTo>
                  <a:cubicBezTo>
                    <a:pt x="174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7" name="Google Shape;20677;p55"/>
            <p:cNvSpPr/>
            <p:nvPr/>
          </p:nvSpPr>
          <p:spPr>
            <a:xfrm>
              <a:off x="5224275" y="25619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54" y="17"/>
                    <a:pt x="0" y="87"/>
                    <a:pt x="21" y="153"/>
                  </a:cubicBezTo>
                  <a:cubicBezTo>
                    <a:pt x="21" y="191"/>
                    <a:pt x="37" y="223"/>
                    <a:pt x="54" y="240"/>
                  </a:cubicBezTo>
                  <a:cubicBezTo>
                    <a:pt x="87" y="256"/>
                    <a:pt x="124" y="256"/>
                    <a:pt x="140" y="256"/>
                  </a:cubicBezTo>
                  <a:cubicBezTo>
                    <a:pt x="206" y="256"/>
                    <a:pt x="243" y="191"/>
                    <a:pt x="243" y="104"/>
                  </a:cubicBezTo>
                  <a:cubicBezTo>
                    <a:pt x="227" y="87"/>
                    <a:pt x="206" y="50"/>
                    <a:pt x="190" y="34"/>
                  </a:cubicBezTo>
                  <a:cubicBezTo>
                    <a:pt x="190" y="17"/>
                    <a:pt x="173" y="17"/>
                    <a:pt x="173" y="17"/>
                  </a:cubicBez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8" name="Google Shape;20678;p55"/>
            <p:cNvSpPr/>
            <p:nvPr/>
          </p:nvSpPr>
          <p:spPr>
            <a:xfrm>
              <a:off x="5110475" y="26135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41" y="0"/>
                  </a:moveTo>
                  <a:cubicBezTo>
                    <a:pt x="104" y="0"/>
                    <a:pt x="87" y="0"/>
                    <a:pt x="54" y="33"/>
                  </a:cubicBezTo>
                  <a:cubicBezTo>
                    <a:pt x="0" y="70"/>
                    <a:pt x="0" y="153"/>
                    <a:pt x="38" y="206"/>
                  </a:cubicBezTo>
                  <a:cubicBezTo>
                    <a:pt x="54" y="239"/>
                    <a:pt x="87" y="256"/>
                    <a:pt x="120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23" y="206"/>
                    <a:pt x="223" y="173"/>
                    <a:pt x="244" y="136"/>
                  </a:cubicBezTo>
                  <a:cubicBezTo>
                    <a:pt x="244" y="103"/>
                    <a:pt x="223" y="70"/>
                    <a:pt x="207" y="50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9" name="Google Shape;20679;p55"/>
            <p:cNvSpPr/>
            <p:nvPr/>
          </p:nvSpPr>
          <p:spPr>
            <a:xfrm>
              <a:off x="5112225" y="2568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50" y="21"/>
                    <a:pt x="1" y="71"/>
                    <a:pt x="17" y="157"/>
                  </a:cubicBezTo>
                  <a:cubicBezTo>
                    <a:pt x="17" y="190"/>
                    <a:pt x="34" y="207"/>
                    <a:pt x="50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207" y="244"/>
                    <a:pt x="240" y="174"/>
                    <a:pt x="223" y="104"/>
                  </a:cubicBezTo>
                  <a:cubicBezTo>
                    <a:pt x="223" y="71"/>
                    <a:pt x="207" y="54"/>
                    <a:pt x="190" y="21"/>
                  </a:cubicBezTo>
                  <a:cubicBezTo>
                    <a:pt x="174" y="21"/>
                    <a:pt x="174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0" name="Google Shape;20680;p55"/>
            <p:cNvSpPr/>
            <p:nvPr/>
          </p:nvSpPr>
          <p:spPr>
            <a:xfrm>
              <a:off x="5113475" y="26436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40" y="0"/>
                  </a:moveTo>
                  <a:cubicBezTo>
                    <a:pt x="103" y="0"/>
                    <a:pt x="70" y="17"/>
                    <a:pt x="54" y="33"/>
                  </a:cubicBezTo>
                  <a:cubicBezTo>
                    <a:pt x="0" y="83"/>
                    <a:pt x="0" y="153"/>
                    <a:pt x="37" y="223"/>
                  </a:cubicBezTo>
                  <a:cubicBezTo>
                    <a:pt x="54" y="239"/>
                    <a:pt x="87" y="256"/>
                    <a:pt x="103" y="256"/>
                  </a:cubicBezTo>
                  <a:cubicBezTo>
                    <a:pt x="114" y="261"/>
                    <a:pt x="124" y="263"/>
                    <a:pt x="134" y="263"/>
                  </a:cubicBezTo>
                  <a:cubicBezTo>
                    <a:pt x="158" y="263"/>
                    <a:pt x="178" y="251"/>
                    <a:pt x="190" y="239"/>
                  </a:cubicBezTo>
                  <a:cubicBezTo>
                    <a:pt x="243" y="186"/>
                    <a:pt x="243" y="103"/>
                    <a:pt x="206" y="50"/>
                  </a:cubicBezTo>
                  <a:cubicBezTo>
                    <a:pt x="190" y="33"/>
                    <a:pt x="173" y="17"/>
                    <a:pt x="157" y="17"/>
                  </a:cubicBezTo>
                  <a:lnTo>
                    <a:pt x="1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1" name="Google Shape;20681;p55"/>
            <p:cNvSpPr/>
            <p:nvPr/>
          </p:nvSpPr>
          <p:spPr>
            <a:xfrm>
              <a:off x="5122525" y="26610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8" y="0"/>
                  </a:moveTo>
                  <a:cubicBezTo>
                    <a:pt x="83" y="0"/>
                    <a:pt x="31" y="35"/>
                    <a:pt x="17" y="91"/>
                  </a:cubicBezTo>
                  <a:cubicBezTo>
                    <a:pt x="1" y="161"/>
                    <a:pt x="17" y="231"/>
                    <a:pt x="71" y="264"/>
                  </a:cubicBezTo>
                  <a:cubicBezTo>
                    <a:pt x="82" y="267"/>
                    <a:pt x="94" y="268"/>
                    <a:pt x="105" y="268"/>
                  </a:cubicBezTo>
                  <a:cubicBezTo>
                    <a:pt x="159" y="268"/>
                    <a:pt x="210" y="235"/>
                    <a:pt x="223" y="177"/>
                  </a:cubicBezTo>
                  <a:cubicBezTo>
                    <a:pt x="240" y="107"/>
                    <a:pt x="207" y="41"/>
                    <a:pt x="153" y="4"/>
                  </a:cubicBezTo>
                  <a:cubicBezTo>
                    <a:pt x="146" y="1"/>
                    <a:pt x="137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2" name="Google Shape;20682;p55"/>
            <p:cNvSpPr/>
            <p:nvPr/>
          </p:nvSpPr>
          <p:spPr>
            <a:xfrm>
              <a:off x="5114400" y="25182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94" y="0"/>
                  </a:moveTo>
                  <a:cubicBezTo>
                    <a:pt x="53" y="0"/>
                    <a:pt x="12" y="32"/>
                    <a:pt x="0" y="83"/>
                  </a:cubicBezTo>
                  <a:lnTo>
                    <a:pt x="0" y="133"/>
                  </a:lnTo>
                  <a:cubicBezTo>
                    <a:pt x="0" y="186"/>
                    <a:pt x="17" y="236"/>
                    <a:pt x="66" y="252"/>
                  </a:cubicBezTo>
                  <a:cubicBezTo>
                    <a:pt x="76" y="258"/>
                    <a:pt x="88" y="261"/>
                    <a:pt x="99" y="261"/>
                  </a:cubicBezTo>
                  <a:cubicBezTo>
                    <a:pt x="128" y="261"/>
                    <a:pt x="157" y="243"/>
                    <a:pt x="169" y="219"/>
                  </a:cubicBezTo>
                  <a:cubicBezTo>
                    <a:pt x="190" y="219"/>
                    <a:pt x="206" y="203"/>
                    <a:pt x="206" y="170"/>
                  </a:cubicBezTo>
                  <a:cubicBezTo>
                    <a:pt x="223" y="116"/>
                    <a:pt x="206" y="30"/>
                    <a:pt x="136" y="13"/>
                  </a:cubicBezTo>
                  <a:cubicBezTo>
                    <a:pt x="123" y="4"/>
                    <a:pt x="108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3" name="Google Shape;20683;p55"/>
            <p:cNvSpPr/>
            <p:nvPr/>
          </p:nvSpPr>
          <p:spPr>
            <a:xfrm>
              <a:off x="5116975" y="2548100"/>
              <a:ext cx="6400" cy="6675"/>
            </a:xfrm>
            <a:custGeom>
              <a:avLst/>
              <a:gdLst/>
              <a:ahLst/>
              <a:cxnLst/>
              <a:rect l="l" t="t" r="r" b="b"/>
              <a:pathLst>
                <a:path w="256" h="267" extrusionOk="0">
                  <a:moveTo>
                    <a:pt x="134" y="1"/>
                  </a:moveTo>
                  <a:cubicBezTo>
                    <a:pt x="84" y="1"/>
                    <a:pt x="44" y="35"/>
                    <a:pt x="17" y="89"/>
                  </a:cubicBezTo>
                  <a:cubicBezTo>
                    <a:pt x="0" y="159"/>
                    <a:pt x="33" y="229"/>
                    <a:pt x="87" y="262"/>
                  </a:cubicBezTo>
                  <a:cubicBezTo>
                    <a:pt x="95" y="265"/>
                    <a:pt x="104" y="266"/>
                    <a:pt x="114" y="266"/>
                  </a:cubicBezTo>
                  <a:cubicBezTo>
                    <a:pt x="159" y="266"/>
                    <a:pt x="209" y="234"/>
                    <a:pt x="223" y="176"/>
                  </a:cubicBezTo>
                  <a:cubicBezTo>
                    <a:pt x="256" y="110"/>
                    <a:pt x="223" y="40"/>
                    <a:pt x="169" y="7"/>
                  </a:cubicBezTo>
                  <a:cubicBezTo>
                    <a:pt x="157" y="3"/>
                    <a:pt x="145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4" name="Google Shape;20684;p55"/>
            <p:cNvSpPr/>
            <p:nvPr/>
          </p:nvSpPr>
          <p:spPr>
            <a:xfrm>
              <a:off x="5118625" y="25829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"/>
                    <a:pt x="0" y="71"/>
                    <a:pt x="21" y="137"/>
                  </a:cubicBezTo>
                  <a:cubicBezTo>
                    <a:pt x="21" y="224"/>
                    <a:pt x="87" y="261"/>
                    <a:pt x="140" y="261"/>
                  </a:cubicBezTo>
                  <a:cubicBezTo>
                    <a:pt x="173" y="240"/>
                    <a:pt x="190" y="224"/>
                    <a:pt x="206" y="207"/>
                  </a:cubicBezTo>
                  <a:cubicBezTo>
                    <a:pt x="227" y="174"/>
                    <a:pt x="243" y="137"/>
                    <a:pt x="243" y="104"/>
                  </a:cubicBezTo>
                  <a:cubicBezTo>
                    <a:pt x="227" y="71"/>
                    <a:pt x="206" y="34"/>
                    <a:pt x="190" y="17"/>
                  </a:cubicBezTo>
                  <a:cubicBezTo>
                    <a:pt x="190" y="17"/>
                    <a:pt x="17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5" name="Google Shape;20685;p55"/>
            <p:cNvSpPr/>
            <p:nvPr/>
          </p:nvSpPr>
          <p:spPr>
            <a:xfrm>
              <a:off x="5117375" y="25984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0"/>
                  </a:moveTo>
                  <a:cubicBezTo>
                    <a:pt x="34" y="0"/>
                    <a:pt x="1" y="70"/>
                    <a:pt x="1" y="136"/>
                  </a:cubicBezTo>
                  <a:cubicBezTo>
                    <a:pt x="17" y="174"/>
                    <a:pt x="17" y="207"/>
                    <a:pt x="50" y="223"/>
                  </a:cubicBezTo>
                  <a:cubicBezTo>
                    <a:pt x="71" y="260"/>
                    <a:pt x="104" y="260"/>
                    <a:pt x="137" y="260"/>
                  </a:cubicBezTo>
                  <a:cubicBezTo>
                    <a:pt x="153" y="239"/>
                    <a:pt x="190" y="223"/>
                    <a:pt x="207" y="207"/>
                  </a:cubicBezTo>
                  <a:cubicBezTo>
                    <a:pt x="223" y="174"/>
                    <a:pt x="223" y="136"/>
                    <a:pt x="223" y="103"/>
                  </a:cubicBezTo>
                  <a:cubicBezTo>
                    <a:pt x="223" y="70"/>
                    <a:pt x="207" y="33"/>
                    <a:pt x="174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6" name="Google Shape;20686;p55"/>
            <p:cNvSpPr/>
            <p:nvPr/>
          </p:nvSpPr>
          <p:spPr>
            <a:xfrm>
              <a:off x="5093375" y="24932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66" y="17"/>
                    <a:pt x="50" y="38"/>
                    <a:pt x="33" y="54"/>
                  </a:cubicBezTo>
                  <a:cubicBezTo>
                    <a:pt x="17" y="87"/>
                    <a:pt x="0" y="120"/>
                    <a:pt x="0" y="158"/>
                  </a:cubicBezTo>
                  <a:cubicBezTo>
                    <a:pt x="17" y="191"/>
                    <a:pt x="33" y="224"/>
                    <a:pt x="50" y="244"/>
                  </a:cubicBezTo>
                  <a:cubicBezTo>
                    <a:pt x="61" y="256"/>
                    <a:pt x="83" y="267"/>
                    <a:pt x="107" y="267"/>
                  </a:cubicBezTo>
                  <a:cubicBezTo>
                    <a:pt x="116" y="267"/>
                    <a:pt x="126" y="265"/>
                    <a:pt x="136" y="261"/>
                  </a:cubicBezTo>
                  <a:cubicBezTo>
                    <a:pt x="186" y="261"/>
                    <a:pt x="239" y="191"/>
                    <a:pt x="223" y="120"/>
                  </a:cubicBezTo>
                  <a:cubicBezTo>
                    <a:pt x="223" y="87"/>
                    <a:pt x="206" y="54"/>
                    <a:pt x="186" y="38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7" name="Google Shape;20687;p55"/>
            <p:cNvSpPr/>
            <p:nvPr/>
          </p:nvSpPr>
          <p:spPr>
            <a:xfrm>
              <a:off x="5078325" y="24953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33" y="17"/>
                    <a:pt x="0" y="71"/>
                    <a:pt x="17" y="157"/>
                  </a:cubicBezTo>
                  <a:cubicBezTo>
                    <a:pt x="17" y="190"/>
                    <a:pt x="33" y="207"/>
                    <a:pt x="50" y="240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3"/>
                    <a:pt x="190" y="17"/>
                  </a:cubicBezTo>
                  <a:cubicBezTo>
                    <a:pt x="169" y="17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8" name="Google Shape;20688;p55"/>
            <p:cNvSpPr/>
            <p:nvPr/>
          </p:nvSpPr>
          <p:spPr>
            <a:xfrm>
              <a:off x="5085625" y="24781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34" y="1"/>
                    <a:pt x="1" y="71"/>
                    <a:pt x="1" y="141"/>
                  </a:cubicBezTo>
                  <a:cubicBezTo>
                    <a:pt x="1" y="174"/>
                    <a:pt x="17" y="207"/>
                    <a:pt x="50" y="228"/>
                  </a:cubicBezTo>
                  <a:cubicBezTo>
                    <a:pt x="67" y="261"/>
                    <a:pt x="104" y="261"/>
                    <a:pt x="120" y="261"/>
                  </a:cubicBezTo>
                  <a:cubicBezTo>
                    <a:pt x="153" y="244"/>
                    <a:pt x="186" y="228"/>
                    <a:pt x="207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7" y="38"/>
                    <a:pt x="170" y="22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9" name="Google Shape;20689;p55"/>
            <p:cNvSpPr/>
            <p:nvPr/>
          </p:nvSpPr>
          <p:spPr>
            <a:xfrm>
              <a:off x="5088625" y="25106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lnTo>
                    <a:pt x="66" y="8"/>
                  </a:lnTo>
                  <a:cubicBezTo>
                    <a:pt x="33" y="41"/>
                    <a:pt x="0" y="94"/>
                    <a:pt x="17" y="144"/>
                  </a:cubicBezTo>
                  <a:cubicBezTo>
                    <a:pt x="17" y="181"/>
                    <a:pt x="33" y="214"/>
                    <a:pt x="50" y="231"/>
                  </a:cubicBezTo>
                  <a:cubicBezTo>
                    <a:pt x="66" y="268"/>
                    <a:pt x="103" y="268"/>
                    <a:pt x="136" y="268"/>
                  </a:cubicBezTo>
                  <a:cubicBezTo>
                    <a:pt x="190" y="247"/>
                    <a:pt x="240" y="181"/>
                    <a:pt x="223" y="111"/>
                  </a:cubicBezTo>
                  <a:lnTo>
                    <a:pt x="223" y="78"/>
                  </a:lnTo>
                  <a:cubicBezTo>
                    <a:pt x="207" y="41"/>
                    <a:pt x="190" y="24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0" name="Google Shape;20690;p55"/>
            <p:cNvSpPr/>
            <p:nvPr/>
          </p:nvSpPr>
          <p:spPr>
            <a:xfrm>
              <a:off x="5064100" y="24529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0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17" y="50"/>
                    <a:pt x="0" y="83"/>
                    <a:pt x="0" y="120"/>
                  </a:cubicBezTo>
                  <a:cubicBezTo>
                    <a:pt x="0" y="153"/>
                    <a:pt x="17" y="186"/>
                    <a:pt x="37" y="223"/>
                  </a:cubicBezTo>
                  <a:cubicBezTo>
                    <a:pt x="54" y="240"/>
                    <a:pt x="70" y="256"/>
                    <a:pt x="103" y="256"/>
                  </a:cubicBezTo>
                  <a:cubicBezTo>
                    <a:pt x="114" y="261"/>
                    <a:pt x="123" y="263"/>
                    <a:pt x="131" y="263"/>
                  </a:cubicBezTo>
                  <a:cubicBezTo>
                    <a:pt x="151" y="263"/>
                    <a:pt x="167" y="252"/>
                    <a:pt x="190" y="240"/>
                  </a:cubicBezTo>
                  <a:cubicBezTo>
                    <a:pt x="223" y="186"/>
                    <a:pt x="243" y="104"/>
                    <a:pt x="206" y="50"/>
                  </a:cubicBezTo>
                  <a:cubicBezTo>
                    <a:pt x="190" y="34"/>
                    <a:pt x="173" y="17"/>
                    <a:pt x="157" y="17"/>
                  </a:cubicBezTo>
                  <a:cubicBezTo>
                    <a:pt x="157" y="1"/>
                    <a:pt x="140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1" name="Google Shape;20691;p55"/>
            <p:cNvSpPr/>
            <p:nvPr/>
          </p:nvSpPr>
          <p:spPr>
            <a:xfrm>
              <a:off x="5082125" y="252855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13" y="1"/>
                  </a:moveTo>
                  <a:cubicBezTo>
                    <a:pt x="72" y="1"/>
                    <a:pt x="32" y="32"/>
                    <a:pt x="17" y="84"/>
                  </a:cubicBezTo>
                  <a:cubicBezTo>
                    <a:pt x="1" y="149"/>
                    <a:pt x="17" y="220"/>
                    <a:pt x="87" y="253"/>
                  </a:cubicBezTo>
                  <a:cubicBezTo>
                    <a:pt x="97" y="256"/>
                    <a:pt x="108" y="258"/>
                    <a:pt x="118" y="258"/>
                  </a:cubicBezTo>
                  <a:cubicBezTo>
                    <a:pt x="164" y="258"/>
                    <a:pt x="210" y="224"/>
                    <a:pt x="223" y="170"/>
                  </a:cubicBezTo>
                  <a:cubicBezTo>
                    <a:pt x="244" y="116"/>
                    <a:pt x="207" y="30"/>
                    <a:pt x="157" y="13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2" name="Google Shape;20692;p55"/>
            <p:cNvSpPr/>
            <p:nvPr/>
          </p:nvSpPr>
          <p:spPr>
            <a:xfrm>
              <a:off x="5097600" y="2569700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7" y="0"/>
                    <a:pt x="0" y="70"/>
                    <a:pt x="0" y="136"/>
                  </a:cubicBezTo>
                  <a:cubicBezTo>
                    <a:pt x="17" y="190"/>
                    <a:pt x="37" y="223"/>
                    <a:pt x="70" y="239"/>
                  </a:cubicBezTo>
                  <a:cubicBezTo>
                    <a:pt x="87" y="239"/>
                    <a:pt x="103" y="256"/>
                    <a:pt x="140" y="256"/>
                  </a:cubicBezTo>
                  <a:cubicBezTo>
                    <a:pt x="157" y="239"/>
                    <a:pt x="190" y="223"/>
                    <a:pt x="206" y="206"/>
                  </a:cubicBezTo>
                  <a:cubicBezTo>
                    <a:pt x="223" y="173"/>
                    <a:pt x="223" y="136"/>
                    <a:pt x="223" y="103"/>
                  </a:cubicBezTo>
                  <a:cubicBezTo>
                    <a:pt x="223" y="70"/>
                    <a:pt x="206" y="33"/>
                    <a:pt x="190" y="17"/>
                  </a:cubicBezTo>
                  <a:cubicBezTo>
                    <a:pt x="173" y="17"/>
                    <a:pt x="17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3" name="Google Shape;20693;p55"/>
            <p:cNvSpPr/>
            <p:nvPr/>
          </p:nvSpPr>
          <p:spPr>
            <a:xfrm>
              <a:off x="5219125" y="2577825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40" y="1"/>
                  </a:moveTo>
                  <a:cubicBezTo>
                    <a:pt x="103" y="1"/>
                    <a:pt x="87" y="1"/>
                    <a:pt x="54" y="17"/>
                  </a:cubicBezTo>
                  <a:cubicBezTo>
                    <a:pt x="21" y="71"/>
                    <a:pt x="0" y="157"/>
                    <a:pt x="37" y="207"/>
                  </a:cubicBezTo>
                  <a:cubicBezTo>
                    <a:pt x="54" y="240"/>
                    <a:pt x="87" y="261"/>
                    <a:pt x="124" y="261"/>
                  </a:cubicBezTo>
                  <a:cubicBezTo>
                    <a:pt x="140" y="261"/>
                    <a:pt x="173" y="261"/>
                    <a:pt x="190" y="223"/>
                  </a:cubicBezTo>
                  <a:cubicBezTo>
                    <a:pt x="243" y="190"/>
                    <a:pt x="260" y="104"/>
                    <a:pt x="206" y="54"/>
                  </a:cubicBezTo>
                  <a:cubicBezTo>
                    <a:pt x="206" y="34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4" name="Google Shape;20694;p55"/>
            <p:cNvSpPr/>
            <p:nvPr/>
          </p:nvSpPr>
          <p:spPr>
            <a:xfrm>
              <a:off x="5091600" y="2461475"/>
              <a:ext cx="6425" cy="6400"/>
            </a:xfrm>
            <a:custGeom>
              <a:avLst/>
              <a:gdLst/>
              <a:ahLst/>
              <a:cxnLst/>
              <a:rect l="l" t="t" r="r" b="b"/>
              <a:pathLst>
                <a:path w="257" h="256" extrusionOk="0">
                  <a:moveTo>
                    <a:pt x="137" y="0"/>
                  </a:moveTo>
                  <a:cubicBezTo>
                    <a:pt x="121" y="0"/>
                    <a:pt x="88" y="0"/>
                    <a:pt x="71" y="17"/>
                  </a:cubicBezTo>
                  <a:cubicBezTo>
                    <a:pt x="17" y="70"/>
                    <a:pt x="1" y="153"/>
                    <a:pt x="50" y="206"/>
                  </a:cubicBezTo>
                  <a:cubicBezTo>
                    <a:pt x="71" y="239"/>
                    <a:pt x="88" y="256"/>
                    <a:pt x="121" y="256"/>
                  </a:cubicBezTo>
                  <a:cubicBezTo>
                    <a:pt x="154" y="256"/>
                    <a:pt x="174" y="239"/>
                    <a:pt x="207" y="223"/>
                  </a:cubicBezTo>
                  <a:cubicBezTo>
                    <a:pt x="240" y="190"/>
                    <a:pt x="257" y="103"/>
                    <a:pt x="224" y="50"/>
                  </a:cubicBezTo>
                  <a:cubicBezTo>
                    <a:pt x="207" y="33"/>
                    <a:pt x="191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5" name="Google Shape;20695;p55"/>
            <p:cNvSpPr/>
            <p:nvPr/>
          </p:nvSpPr>
          <p:spPr>
            <a:xfrm>
              <a:off x="5094200" y="25400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64" y="256"/>
                    <a:pt x="85" y="267"/>
                    <a:pt x="107" y="267"/>
                  </a:cubicBezTo>
                  <a:cubicBezTo>
                    <a:pt x="117" y="267"/>
                    <a:pt x="126" y="265"/>
                    <a:pt x="136" y="260"/>
                  </a:cubicBezTo>
                  <a:cubicBezTo>
                    <a:pt x="190" y="260"/>
                    <a:pt x="239" y="190"/>
                    <a:pt x="223" y="124"/>
                  </a:cubicBezTo>
                  <a:cubicBezTo>
                    <a:pt x="223" y="87"/>
                    <a:pt x="206" y="54"/>
                    <a:pt x="190" y="38"/>
                  </a:cubicBezTo>
                  <a:cubicBezTo>
                    <a:pt x="173" y="21"/>
                    <a:pt x="173" y="21"/>
                    <a:pt x="153" y="21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6" name="Google Shape;20696;p55"/>
            <p:cNvSpPr/>
            <p:nvPr/>
          </p:nvSpPr>
          <p:spPr>
            <a:xfrm>
              <a:off x="5082550" y="25709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3" y="1"/>
                  </a:moveTo>
                  <a:cubicBezTo>
                    <a:pt x="70" y="21"/>
                    <a:pt x="37" y="38"/>
                    <a:pt x="21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21" y="190"/>
                    <a:pt x="21" y="227"/>
                    <a:pt x="54" y="244"/>
                  </a:cubicBezTo>
                  <a:cubicBezTo>
                    <a:pt x="65" y="255"/>
                    <a:pt x="85" y="267"/>
                    <a:pt x="109" y="267"/>
                  </a:cubicBezTo>
                  <a:cubicBezTo>
                    <a:pt x="119" y="267"/>
                    <a:pt x="129" y="265"/>
                    <a:pt x="140" y="260"/>
                  </a:cubicBezTo>
                  <a:cubicBezTo>
                    <a:pt x="190" y="260"/>
                    <a:pt x="243" y="190"/>
                    <a:pt x="227" y="124"/>
                  </a:cubicBezTo>
                  <a:cubicBezTo>
                    <a:pt x="227" y="87"/>
                    <a:pt x="206" y="54"/>
                    <a:pt x="173" y="38"/>
                  </a:cubicBezTo>
                  <a:cubicBezTo>
                    <a:pt x="173" y="21"/>
                    <a:pt x="173" y="21"/>
                    <a:pt x="157" y="21"/>
                  </a:cubicBezTo>
                  <a:cubicBezTo>
                    <a:pt x="140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7" name="Google Shape;20697;p55"/>
            <p:cNvSpPr/>
            <p:nvPr/>
          </p:nvSpPr>
          <p:spPr>
            <a:xfrm>
              <a:off x="5072225" y="255762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1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1" y="244"/>
                    <a:pt x="244" y="190"/>
                    <a:pt x="228" y="104"/>
                  </a:cubicBezTo>
                  <a:cubicBezTo>
                    <a:pt x="228" y="71"/>
                    <a:pt x="207" y="54"/>
                    <a:pt x="191" y="17"/>
                  </a:cubicBezTo>
                  <a:lnTo>
                    <a:pt x="158" y="17"/>
                  </a:ln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8" name="Google Shape;20698;p55"/>
            <p:cNvSpPr/>
            <p:nvPr/>
          </p:nvSpPr>
          <p:spPr>
            <a:xfrm>
              <a:off x="5073575" y="2541650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5" y="1"/>
                  </a:moveTo>
                  <a:cubicBezTo>
                    <a:pt x="98" y="1"/>
                    <a:pt x="47" y="33"/>
                    <a:pt x="33" y="91"/>
                  </a:cubicBezTo>
                  <a:cubicBezTo>
                    <a:pt x="0" y="161"/>
                    <a:pt x="33" y="227"/>
                    <a:pt x="87" y="244"/>
                  </a:cubicBezTo>
                  <a:cubicBezTo>
                    <a:pt x="105" y="254"/>
                    <a:pt x="122" y="259"/>
                    <a:pt x="138" y="259"/>
                  </a:cubicBezTo>
                  <a:cubicBezTo>
                    <a:pt x="181" y="259"/>
                    <a:pt x="216" y="226"/>
                    <a:pt x="240" y="178"/>
                  </a:cubicBezTo>
                  <a:cubicBezTo>
                    <a:pt x="256" y="108"/>
                    <a:pt x="223" y="38"/>
                    <a:pt x="174" y="5"/>
                  </a:cubicBezTo>
                  <a:cubicBezTo>
                    <a:pt x="165" y="2"/>
                    <a:pt x="155" y="1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9" name="Google Shape;20699;p55"/>
            <p:cNvSpPr/>
            <p:nvPr/>
          </p:nvSpPr>
          <p:spPr>
            <a:xfrm>
              <a:off x="5071400" y="2604950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20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1" y="83"/>
                    <a:pt x="1" y="153"/>
                    <a:pt x="34" y="223"/>
                  </a:cubicBezTo>
                  <a:cubicBezTo>
                    <a:pt x="54" y="239"/>
                    <a:pt x="71" y="256"/>
                    <a:pt x="104" y="256"/>
                  </a:cubicBezTo>
                  <a:cubicBezTo>
                    <a:pt x="114" y="261"/>
                    <a:pt x="122" y="263"/>
                    <a:pt x="130" y="263"/>
                  </a:cubicBezTo>
                  <a:cubicBezTo>
                    <a:pt x="150" y="263"/>
                    <a:pt x="167" y="251"/>
                    <a:pt x="191" y="239"/>
                  </a:cubicBezTo>
                  <a:cubicBezTo>
                    <a:pt x="207" y="206"/>
                    <a:pt x="224" y="186"/>
                    <a:pt x="224" y="153"/>
                  </a:cubicBezTo>
                  <a:cubicBezTo>
                    <a:pt x="224" y="120"/>
                    <a:pt x="224" y="83"/>
                    <a:pt x="207" y="50"/>
                  </a:cubicBezTo>
                  <a:cubicBezTo>
                    <a:pt x="191" y="33"/>
                    <a:pt x="174" y="17"/>
                    <a:pt x="158" y="17"/>
                  </a:cubicBezTo>
                  <a:cubicBezTo>
                    <a:pt x="158" y="17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0" name="Google Shape;20700;p55"/>
            <p:cNvSpPr/>
            <p:nvPr/>
          </p:nvSpPr>
          <p:spPr>
            <a:xfrm>
              <a:off x="5078325" y="2589900"/>
              <a:ext cx="5575" cy="6575"/>
            </a:xfrm>
            <a:custGeom>
              <a:avLst/>
              <a:gdLst/>
              <a:ahLst/>
              <a:cxnLst/>
              <a:rect l="l" t="t" r="r" b="b"/>
              <a:pathLst>
                <a:path w="223" h="263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17" y="223"/>
                    <a:pt x="50" y="239"/>
                  </a:cubicBezTo>
                  <a:cubicBezTo>
                    <a:pt x="61" y="251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6"/>
                  </a:cubicBezTo>
                  <a:cubicBezTo>
                    <a:pt x="153" y="256"/>
                    <a:pt x="190" y="239"/>
                    <a:pt x="206" y="206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1" name="Google Shape;20701;p55"/>
            <p:cNvSpPr/>
            <p:nvPr/>
          </p:nvSpPr>
          <p:spPr>
            <a:xfrm>
              <a:off x="5070175" y="2577425"/>
              <a:ext cx="5600" cy="6650"/>
            </a:xfrm>
            <a:custGeom>
              <a:avLst/>
              <a:gdLst/>
              <a:ahLst/>
              <a:cxnLst/>
              <a:rect l="l" t="t" r="r" b="b"/>
              <a:pathLst>
                <a:path w="224" h="266" extrusionOk="0">
                  <a:moveTo>
                    <a:pt x="120" y="0"/>
                  </a:moveTo>
                  <a:cubicBezTo>
                    <a:pt x="83" y="0"/>
                    <a:pt x="50" y="17"/>
                    <a:pt x="33" y="33"/>
                  </a:cubicBezTo>
                  <a:cubicBezTo>
                    <a:pt x="17" y="50"/>
                    <a:pt x="0" y="87"/>
                    <a:pt x="0" y="120"/>
                  </a:cubicBezTo>
                  <a:cubicBezTo>
                    <a:pt x="0" y="153"/>
                    <a:pt x="0" y="190"/>
                    <a:pt x="17" y="223"/>
                  </a:cubicBezTo>
                  <a:cubicBezTo>
                    <a:pt x="35" y="252"/>
                    <a:pt x="64" y="265"/>
                    <a:pt x="95" y="265"/>
                  </a:cubicBezTo>
                  <a:cubicBezTo>
                    <a:pt x="120" y="265"/>
                    <a:pt x="147" y="256"/>
                    <a:pt x="169" y="239"/>
                  </a:cubicBezTo>
                  <a:cubicBezTo>
                    <a:pt x="223" y="190"/>
                    <a:pt x="223" y="103"/>
                    <a:pt x="186" y="50"/>
                  </a:cubicBezTo>
                  <a:cubicBezTo>
                    <a:pt x="169" y="33"/>
                    <a:pt x="153" y="17"/>
                    <a:pt x="136" y="17"/>
                  </a:cubicBezTo>
                  <a:cubicBezTo>
                    <a:pt x="136" y="0"/>
                    <a:pt x="12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2" name="Google Shape;20702;p55"/>
            <p:cNvSpPr/>
            <p:nvPr/>
          </p:nvSpPr>
          <p:spPr>
            <a:xfrm>
              <a:off x="5073150" y="2511075"/>
              <a:ext cx="6025" cy="6700"/>
            </a:xfrm>
            <a:custGeom>
              <a:avLst/>
              <a:gdLst/>
              <a:ahLst/>
              <a:cxnLst/>
              <a:rect l="l" t="t" r="r" b="b"/>
              <a:pathLst>
                <a:path w="241" h="268" extrusionOk="0">
                  <a:moveTo>
                    <a:pt x="108" y="1"/>
                  </a:moveTo>
                  <a:cubicBezTo>
                    <a:pt x="84" y="1"/>
                    <a:pt x="62" y="12"/>
                    <a:pt x="50" y="24"/>
                  </a:cubicBezTo>
                  <a:cubicBezTo>
                    <a:pt x="1" y="77"/>
                    <a:pt x="1" y="164"/>
                    <a:pt x="34" y="214"/>
                  </a:cubicBezTo>
                  <a:cubicBezTo>
                    <a:pt x="50" y="230"/>
                    <a:pt x="88" y="251"/>
                    <a:pt x="104" y="267"/>
                  </a:cubicBezTo>
                  <a:cubicBezTo>
                    <a:pt x="137" y="267"/>
                    <a:pt x="170" y="251"/>
                    <a:pt x="191" y="230"/>
                  </a:cubicBezTo>
                  <a:cubicBezTo>
                    <a:pt x="240" y="181"/>
                    <a:pt x="240" y="110"/>
                    <a:pt x="207" y="45"/>
                  </a:cubicBezTo>
                  <a:cubicBezTo>
                    <a:pt x="191" y="24"/>
                    <a:pt x="170" y="7"/>
                    <a:pt x="154" y="7"/>
                  </a:cubicBezTo>
                  <a:lnTo>
                    <a:pt x="137" y="7"/>
                  </a:lnTo>
                  <a:cubicBezTo>
                    <a:pt x="127" y="3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3" name="Google Shape;20703;p55"/>
            <p:cNvSpPr/>
            <p:nvPr/>
          </p:nvSpPr>
          <p:spPr>
            <a:xfrm>
              <a:off x="5076975" y="24658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04" y="0"/>
                  </a:moveTo>
                  <a:cubicBezTo>
                    <a:pt x="38" y="17"/>
                    <a:pt x="1" y="66"/>
                    <a:pt x="1" y="153"/>
                  </a:cubicBezTo>
                  <a:cubicBezTo>
                    <a:pt x="17" y="186"/>
                    <a:pt x="17" y="206"/>
                    <a:pt x="54" y="239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57" y="256"/>
                    <a:pt x="190" y="239"/>
                    <a:pt x="207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7" y="50"/>
                    <a:pt x="174" y="17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4" name="Google Shape;20704;p55"/>
            <p:cNvSpPr/>
            <p:nvPr/>
          </p:nvSpPr>
          <p:spPr>
            <a:xfrm>
              <a:off x="5070175" y="24807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83" y="0"/>
                    <a:pt x="50" y="3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43"/>
                    <a:pt x="83" y="260"/>
                    <a:pt x="120" y="260"/>
                  </a:cubicBezTo>
                  <a:cubicBezTo>
                    <a:pt x="136" y="260"/>
                    <a:pt x="169" y="260"/>
                    <a:pt x="186" y="243"/>
                  </a:cubicBezTo>
                  <a:cubicBezTo>
                    <a:pt x="223" y="206"/>
                    <a:pt x="223" y="173"/>
                    <a:pt x="240" y="140"/>
                  </a:cubicBezTo>
                  <a:cubicBezTo>
                    <a:pt x="240" y="103"/>
                    <a:pt x="223" y="70"/>
                    <a:pt x="207" y="54"/>
                  </a:cubicBezTo>
                  <a:cubicBezTo>
                    <a:pt x="207" y="37"/>
                    <a:pt x="186" y="21"/>
                    <a:pt x="169" y="21"/>
                  </a:cubicBezTo>
                  <a:cubicBezTo>
                    <a:pt x="153" y="0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5" name="Google Shape;20705;p55"/>
            <p:cNvSpPr/>
            <p:nvPr/>
          </p:nvSpPr>
          <p:spPr>
            <a:xfrm>
              <a:off x="5060700" y="259270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70" y="8"/>
                    <a:pt x="33" y="24"/>
                    <a:pt x="17" y="57"/>
                  </a:cubicBezTo>
                  <a:cubicBezTo>
                    <a:pt x="0" y="78"/>
                    <a:pt x="0" y="111"/>
                    <a:pt x="0" y="144"/>
                  </a:cubicBezTo>
                  <a:cubicBezTo>
                    <a:pt x="0" y="181"/>
                    <a:pt x="17" y="214"/>
                    <a:pt x="50" y="230"/>
                  </a:cubicBezTo>
                  <a:cubicBezTo>
                    <a:pt x="70" y="247"/>
                    <a:pt x="103" y="263"/>
                    <a:pt x="136" y="263"/>
                  </a:cubicBezTo>
                  <a:cubicBezTo>
                    <a:pt x="190" y="247"/>
                    <a:pt x="223" y="181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3" y="8"/>
                  </a:ln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6" name="Google Shape;20706;p55"/>
            <p:cNvSpPr/>
            <p:nvPr/>
          </p:nvSpPr>
          <p:spPr>
            <a:xfrm>
              <a:off x="5058950" y="2560625"/>
              <a:ext cx="6500" cy="6500"/>
            </a:xfrm>
            <a:custGeom>
              <a:avLst/>
              <a:gdLst/>
              <a:ahLst/>
              <a:cxnLst/>
              <a:rect l="l" t="t" r="r" b="b"/>
              <a:pathLst>
                <a:path w="260" h="260" extrusionOk="0">
                  <a:moveTo>
                    <a:pt x="140" y="0"/>
                  </a:moveTo>
                  <a:cubicBezTo>
                    <a:pt x="103" y="0"/>
                    <a:pt x="87" y="0"/>
                    <a:pt x="54" y="37"/>
                  </a:cubicBezTo>
                  <a:cubicBezTo>
                    <a:pt x="17" y="70"/>
                    <a:pt x="0" y="157"/>
                    <a:pt x="37" y="206"/>
                  </a:cubicBezTo>
                  <a:cubicBezTo>
                    <a:pt x="54" y="244"/>
                    <a:pt x="87" y="260"/>
                    <a:pt x="120" y="260"/>
                  </a:cubicBezTo>
                  <a:cubicBezTo>
                    <a:pt x="140" y="260"/>
                    <a:pt x="173" y="260"/>
                    <a:pt x="190" y="227"/>
                  </a:cubicBezTo>
                  <a:cubicBezTo>
                    <a:pt x="243" y="190"/>
                    <a:pt x="260" y="103"/>
                    <a:pt x="206" y="54"/>
                  </a:cubicBezTo>
                  <a:cubicBezTo>
                    <a:pt x="206" y="37"/>
                    <a:pt x="190" y="21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7" name="Google Shape;20707;p55"/>
            <p:cNvSpPr/>
            <p:nvPr/>
          </p:nvSpPr>
          <p:spPr>
            <a:xfrm>
              <a:off x="5060700" y="24678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50" y="21"/>
                    <a:pt x="0" y="87"/>
                    <a:pt x="17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76" y="256"/>
                    <a:pt x="92" y="267"/>
                    <a:pt x="111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206" y="260"/>
                    <a:pt x="239" y="190"/>
                    <a:pt x="223" y="124"/>
                  </a:cubicBezTo>
                  <a:cubicBezTo>
                    <a:pt x="223" y="71"/>
                    <a:pt x="190" y="38"/>
                    <a:pt x="153" y="21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8" name="Google Shape;20708;p55"/>
            <p:cNvSpPr/>
            <p:nvPr/>
          </p:nvSpPr>
          <p:spPr>
            <a:xfrm>
              <a:off x="5055525" y="2483325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71" y="21"/>
                    <a:pt x="34" y="37"/>
                    <a:pt x="17" y="54"/>
                  </a:cubicBezTo>
                  <a:cubicBezTo>
                    <a:pt x="1" y="87"/>
                    <a:pt x="1" y="124"/>
                    <a:pt x="1" y="157"/>
                  </a:cubicBezTo>
                  <a:cubicBezTo>
                    <a:pt x="1" y="190"/>
                    <a:pt x="17" y="227"/>
                    <a:pt x="50" y="243"/>
                  </a:cubicBezTo>
                  <a:cubicBezTo>
                    <a:pt x="65" y="255"/>
                    <a:pt x="86" y="267"/>
                    <a:pt x="108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1" y="260"/>
                    <a:pt x="224" y="190"/>
                    <a:pt x="224" y="124"/>
                  </a:cubicBezTo>
                  <a:cubicBezTo>
                    <a:pt x="224" y="87"/>
                    <a:pt x="207" y="54"/>
                    <a:pt x="174" y="37"/>
                  </a:cubicBezTo>
                  <a:cubicBezTo>
                    <a:pt x="174" y="21"/>
                    <a:pt x="154" y="21"/>
                    <a:pt x="154" y="21"/>
                  </a:cubicBezTo>
                  <a:cubicBezTo>
                    <a:pt x="137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9" name="Google Shape;20709;p55"/>
            <p:cNvSpPr/>
            <p:nvPr/>
          </p:nvSpPr>
          <p:spPr>
            <a:xfrm>
              <a:off x="5059350" y="25443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4" y="1"/>
                  </a:moveTo>
                  <a:cubicBezTo>
                    <a:pt x="54" y="17"/>
                    <a:pt x="1" y="87"/>
                    <a:pt x="21" y="158"/>
                  </a:cubicBezTo>
                  <a:cubicBezTo>
                    <a:pt x="21" y="191"/>
                    <a:pt x="38" y="223"/>
                    <a:pt x="54" y="240"/>
                  </a:cubicBezTo>
                  <a:cubicBezTo>
                    <a:pt x="78" y="255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1"/>
                  </a:cubicBezTo>
                  <a:cubicBezTo>
                    <a:pt x="207" y="261"/>
                    <a:pt x="244" y="191"/>
                    <a:pt x="227" y="120"/>
                  </a:cubicBezTo>
                  <a:cubicBezTo>
                    <a:pt x="227" y="87"/>
                    <a:pt x="207" y="54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0" name="Google Shape;20710;p55"/>
            <p:cNvSpPr/>
            <p:nvPr/>
          </p:nvSpPr>
          <p:spPr>
            <a:xfrm>
              <a:off x="5052950" y="2670600"/>
              <a:ext cx="2600" cy="6525"/>
            </a:xfrm>
            <a:custGeom>
              <a:avLst/>
              <a:gdLst/>
              <a:ahLst/>
              <a:cxnLst/>
              <a:rect l="l" t="t" r="r" b="b"/>
              <a:pathLst>
                <a:path w="104" h="261" extrusionOk="0">
                  <a:moveTo>
                    <a:pt x="1" y="0"/>
                  </a:moveTo>
                  <a:lnTo>
                    <a:pt x="1" y="260"/>
                  </a:lnTo>
                  <a:cubicBezTo>
                    <a:pt x="71" y="240"/>
                    <a:pt x="104" y="174"/>
                    <a:pt x="104" y="103"/>
                  </a:cubicBezTo>
                  <a:cubicBezTo>
                    <a:pt x="104" y="70"/>
                    <a:pt x="87" y="33"/>
                    <a:pt x="50" y="17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1" name="Google Shape;20711;p55"/>
            <p:cNvSpPr/>
            <p:nvPr/>
          </p:nvSpPr>
          <p:spPr>
            <a:xfrm>
              <a:off x="5095950" y="261607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103" y="0"/>
                  </a:moveTo>
                  <a:cubicBezTo>
                    <a:pt x="66" y="17"/>
                    <a:pt x="33" y="33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90"/>
                    <a:pt x="17" y="223"/>
                    <a:pt x="50" y="240"/>
                  </a:cubicBezTo>
                  <a:cubicBezTo>
                    <a:pt x="61" y="251"/>
                    <a:pt x="83" y="265"/>
                    <a:pt x="100" y="265"/>
                  </a:cubicBezTo>
                  <a:cubicBezTo>
                    <a:pt x="108" y="265"/>
                    <a:pt x="115" y="262"/>
                    <a:pt x="120" y="256"/>
                  </a:cubicBezTo>
                  <a:cubicBezTo>
                    <a:pt x="186" y="256"/>
                    <a:pt x="223" y="190"/>
                    <a:pt x="223" y="120"/>
                  </a:cubicBezTo>
                  <a:cubicBezTo>
                    <a:pt x="223" y="87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2" name="Google Shape;20712;p55"/>
            <p:cNvSpPr/>
            <p:nvPr/>
          </p:nvSpPr>
          <p:spPr>
            <a:xfrm>
              <a:off x="5079550" y="26676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38" y="17"/>
                    <a:pt x="1" y="87"/>
                    <a:pt x="17" y="153"/>
                  </a:cubicBezTo>
                  <a:cubicBezTo>
                    <a:pt x="17" y="190"/>
                    <a:pt x="38" y="223"/>
                    <a:pt x="54" y="240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0" y="240"/>
                    <a:pt x="244" y="190"/>
                    <a:pt x="223" y="104"/>
                  </a:cubicBezTo>
                  <a:cubicBezTo>
                    <a:pt x="223" y="71"/>
                    <a:pt x="207" y="50"/>
                    <a:pt x="190" y="17"/>
                  </a:cubicBezTo>
                  <a:lnTo>
                    <a:pt x="157" y="17"/>
                  </a:ln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3" name="Google Shape;20713;p55"/>
            <p:cNvSpPr/>
            <p:nvPr/>
          </p:nvSpPr>
          <p:spPr>
            <a:xfrm>
              <a:off x="5066675" y="25276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03" y="1"/>
                  </a:moveTo>
                  <a:cubicBezTo>
                    <a:pt x="54" y="17"/>
                    <a:pt x="0" y="83"/>
                    <a:pt x="17" y="153"/>
                  </a:cubicBezTo>
                  <a:cubicBezTo>
                    <a:pt x="17" y="186"/>
                    <a:pt x="37" y="224"/>
                    <a:pt x="54" y="240"/>
                  </a:cubicBezTo>
                  <a:cubicBezTo>
                    <a:pt x="77" y="252"/>
                    <a:pt x="92" y="263"/>
                    <a:pt x="112" y="263"/>
                  </a:cubicBezTo>
                  <a:cubicBezTo>
                    <a:pt x="120" y="263"/>
                    <a:pt x="130" y="261"/>
                    <a:pt x="140" y="257"/>
                  </a:cubicBezTo>
                  <a:cubicBezTo>
                    <a:pt x="206" y="257"/>
                    <a:pt x="243" y="186"/>
                    <a:pt x="243" y="121"/>
                  </a:cubicBezTo>
                  <a:cubicBezTo>
                    <a:pt x="223" y="83"/>
                    <a:pt x="206" y="50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4" name="Google Shape;20714;p55"/>
            <p:cNvSpPr/>
            <p:nvPr/>
          </p:nvSpPr>
          <p:spPr>
            <a:xfrm>
              <a:off x="5059350" y="25139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13" y="0"/>
                  </a:moveTo>
                  <a:cubicBezTo>
                    <a:pt x="72" y="0"/>
                    <a:pt x="33" y="32"/>
                    <a:pt x="21" y="83"/>
                  </a:cubicBezTo>
                  <a:cubicBezTo>
                    <a:pt x="1" y="153"/>
                    <a:pt x="21" y="219"/>
                    <a:pt x="87" y="256"/>
                  </a:cubicBezTo>
                  <a:cubicBezTo>
                    <a:pt x="96" y="259"/>
                    <a:pt x="106" y="260"/>
                    <a:pt x="115" y="260"/>
                  </a:cubicBezTo>
                  <a:cubicBezTo>
                    <a:pt x="162" y="260"/>
                    <a:pt x="210" y="228"/>
                    <a:pt x="227" y="170"/>
                  </a:cubicBezTo>
                  <a:cubicBezTo>
                    <a:pt x="244" y="116"/>
                    <a:pt x="207" y="34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5" name="Google Shape;20715;p55"/>
            <p:cNvSpPr/>
            <p:nvPr/>
          </p:nvSpPr>
          <p:spPr>
            <a:xfrm>
              <a:off x="5052950" y="2628125"/>
              <a:ext cx="2600" cy="6000"/>
            </a:xfrm>
            <a:custGeom>
              <a:avLst/>
              <a:gdLst/>
              <a:ahLst/>
              <a:cxnLst/>
              <a:rect l="l" t="t" r="r" b="b"/>
              <a:pathLst>
                <a:path w="104" h="240" extrusionOk="0">
                  <a:moveTo>
                    <a:pt x="1" y="1"/>
                  </a:moveTo>
                  <a:lnTo>
                    <a:pt x="1" y="240"/>
                  </a:lnTo>
                  <a:cubicBezTo>
                    <a:pt x="34" y="240"/>
                    <a:pt x="71" y="207"/>
                    <a:pt x="87" y="170"/>
                  </a:cubicBezTo>
                  <a:cubicBezTo>
                    <a:pt x="104" y="104"/>
                    <a:pt x="71" y="17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6" name="Google Shape;20716;p55"/>
            <p:cNvSpPr/>
            <p:nvPr/>
          </p:nvSpPr>
          <p:spPr>
            <a:xfrm>
              <a:off x="5055950" y="26101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71" y="0"/>
                  </a:moveTo>
                  <a:cubicBezTo>
                    <a:pt x="33" y="33"/>
                    <a:pt x="0" y="83"/>
                    <a:pt x="0" y="136"/>
                  </a:cubicBezTo>
                  <a:cubicBezTo>
                    <a:pt x="17" y="169"/>
                    <a:pt x="17" y="206"/>
                    <a:pt x="54" y="223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39"/>
                    <a:pt x="240" y="169"/>
                    <a:pt x="223" y="103"/>
                  </a:cubicBezTo>
                  <a:lnTo>
                    <a:pt x="223" y="66"/>
                  </a:lnTo>
                  <a:cubicBezTo>
                    <a:pt x="207" y="33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7" name="Google Shape;20717;p55"/>
            <p:cNvSpPr/>
            <p:nvPr/>
          </p:nvSpPr>
          <p:spPr>
            <a:xfrm>
              <a:off x="5052950" y="257742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50" y="0"/>
                    <a:pt x="17" y="33"/>
                    <a:pt x="1" y="87"/>
                  </a:cubicBezTo>
                  <a:lnTo>
                    <a:pt x="1" y="173"/>
                  </a:lnTo>
                  <a:cubicBezTo>
                    <a:pt x="17" y="190"/>
                    <a:pt x="17" y="223"/>
                    <a:pt x="34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53" y="256"/>
                    <a:pt x="174" y="223"/>
                    <a:pt x="191" y="206"/>
                  </a:cubicBezTo>
                  <a:cubicBezTo>
                    <a:pt x="224" y="173"/>
                    <a:pt x="224" y="136"/>
                    <a:pt x="224" y="103"/>
                  </a:cubicBezTo>
                  <a:cubicBezTo>
                    <a:pt x="207" y="70"/>
                    <a:pt x="191" y="33"/>
                    <a:pt x="174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8" name="Google Shape;20718;p55"/>
            <p:cNvSpPr/>
            <p:nvPr/>
          </p:nvSpPr>
          <p:spPr>
            <a:xfrm>
              <a:off x="5099750" y="26464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9" y="1"/>
                  </a:moveTo>
                  <a:cubicBezTo>
                    <a:pt x="81" y="1"/>
                    <a:pt x="31" y="33"/>
                    <a:pt x="17" y="91"/>
                  </a:cubicBezTo>
                  <a:cubicBezTo>
                    <a:pt x="1" y="157"/>
                    <a:pt x="17" y="227"/>
                    <a:pt x="71" y="260"/>
                  </a:cubicBezTo>
                  <a:cubicBezTo>
                    <a:pt x="82" y="263"/>
                    <a:pt x="93" y="265"/>
                    <a:pt x="105" y="265"/>
                  </a:cubicBezTo>
                  <a:cubicBezTo>
                    <a:pt x="159" y="265"/>
                    <a:pt x="210" y="232"/>
                    <a:pt x="223" y="174"/>
                  </a:cubicBezTo>
                  <a:cubicBezTo>
                    <a:pt x="240" y="108"/>
                    <a:pt x="207" y="38"/>
                    <a:pt x="157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9" name="Google Shape;20719;p55"/>
            <p:cNvSpPr/>
            <p:nvPr/>
          </p:nvSpPr>
          <p:spPr>
            <a:xfrm>
              <a:off x="5052950" y="2500525"/>
              <a:ext cx="1275" cy="5600"/>
            </a:xfrm>
            <a:custGeom>
              <a:avLst/>
              <a:gdLst/>
              <a:ahLst/>
              <a:cxnLst/>
              <a:rect l="l" t="t" r="r" b="b"/>
              <a:pathLst>
                <a:path w="51" h="224" extrusionOk="0">
                  <a:moveTo>
                    <a:pt x="1" y="1"/>
                  </a:moveTo>
                  <a:lnTo>
                    <a:pt x="1" y="223"/>
                  </a:lnTo>
                  <a:lnTo>
                    <a:pt x="17" y="207"/>
                  </a:lnTo>
                  <a:cubicBezTo>
                    <a:pt x="34" y="190"/>
                    <a:pt x="50" y="157"/>
                    <a:pt x="50" y="120"/>
                  </a:cubicBezTo>
                  <a:cubicBezTo>
                    <a:pt x="50" y="87"/>
                    <a:pt x="50" y="54"/>
                    <a:pt x="34" y="34"/>
                  </a:cubicBezTo>
                  <a:cubicBezTo>
                    <a:pt x="17" y="17"/>
                    <a:pt x="17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0" name="Google Shape;20720;p55"/>
            <p:cNvSpPr/>
            <p:nvPr/>
          </p:nvSpPr>
          <p:spPr>
            <a:xfrm>
              <a:off x="5052950" y="2717400"/>
              <a:ext cx="1775" cy="5175"/>
            </a:xfrm>
            <a:custGeom>
              <a:avLst/>
              <a:gdLst/>
              <a:ahLst/>
              <a:cxnLst/>
              <a:rect l="l" t="t" r="r" b="b"/>
              <a:pathLst>
                <a:path w="71" h="207" extrusionOk="0">
                  <a:moveTo>
                    <a:pt x="1" y="0"/>
                  </a:moveTo>
                  <a:lnTo>
                    <a:pt x="1" y="206"/>
                  </a:lnTo>
                  <a:lnTo>
                    <a:pt x="17" y="206"/>
                  </a:lnTo>
                  <a:cubicBezTo>
                    <a:pt x="34" y="190"/>
                    <a:pt x="34" y="173"/>
                    <a:pt x="50" y="157"/>
                  </a:cubicBezTo>
                  <a:cubicBezTo>
                    <a:pt x="71" y="87"/>
                    <a:pt x="50" y="37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1" name="Google Shape;20721;p55"/>
            <p:cNvSpPr/>
            <p:nvPr/>
          </p:nvSpPr>
          <p:spPr>
            <a:xfrm>
              <a:off x="5052950" y="2529550"/>
              <a:ext cx="5200" cy="6575"/>
            </a:xfrm>
            <a:custGeom>
              <a:avLst/>
              <a:gdLst/>
              <a:ahLst/>
              <a:cxnLst/>
              <a:rect l="l" t="t" r="r" b="b"/>
              <a:pathLst>
                <a:path w="208" h="263" extrusionOk="0">
                  <a:moveTo>
                    <a:pt x="91" y="0"/>
                  </a:moveTo>
                  <a:cubicBezTo>
                    <a:pt x="61" y="0"/>
                    <a:pt x="25" y="16"/>
                    <a:pt x="1" y="44"/>
                  </a:cubicBezTo>
                  <a:lnTo>
                    <a:pt x="1" y="233"/>
                  </a:lnTo>
                  <a:cubicBezTo>
                    <a:pt x="17" y="233"/>
                    <a:pt x="17" y="250"/>
                    <a:pt x="34" y="250"/>
                  </a:cubicBezTo>
                  <a:cubicBezTo>
                    <a:pt x="52" y="258"/>
                    <a:pt x="70" y="263"/>
                    <a:pt x="85" y="263"/>
                  </a:cubicBezTo>
                  <a:cubicBezTo>
                    <a:pt x="129" y="263"/>
                    <a:pt x="163" y="231"/>
                    <a:pt x="191" y="180"/>
                  </a:cubicBezTo>
                  <a:cubicBezTo>
                    <a:pt x="207" y="109"/>
                    <a:pt x="174" y="44"/>
                    <a:pt x="120" y="6"/>
                  </a:cubicBezTo>
                  <a:cubicBezTo>
                    <a:pt x="112" y="2"/>
                    <a:pt x="102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2" name="Google Shape;20722;p55"/>
            <p:cNvSpPr/>
            <p:nvPr/>
          </p:nvSpPr>
          <p:spPr>
            <a:xfrm>
              <a:off x="5061100" y="24971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87" y="1"/>
                    <a:pt x="54" y="17"/>
                    <a:pt x="54" y="34"/>
                  </a:cubicBezTo>
                  <a:cubicBezTo>
                    <a:pt x="17" y="67"/>
                    <a:pt x="1" y="104"/>
                    <a:pt x="17" y="153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90" y="240"/>
                    <a:pt x="240" y="190"/>
                    <a:pt x="223" y="120"/>
                  </a:cubicBezTo>
                  <a:lnTo>
                    <a:pt x="223" y="104"/>
                  </a:lnTo>
                  <a:cubicBezTo>
                    <a:pt x="223" y="67"/>
                    <a:pt x="190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3" name="Google Shape;20723;p55"/>
            <p:cNvSpPr/>
            <p:nvPr/>
          </p:nvSpPr>
          <p:spPr>
            <a:xfrm>
              <a:off x="5137175" y="24864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17" y="50"/>
                    <a:pt x="17" y="83"/>
                    <a:pt x="0" y="120"/>
                  </a:cubicBezTo>
                  <a:cubicBezTo>
                    <a:pt x="0" y="153"/>
                    <a:pt x="17" y="186"/>
                    <a:pt x="33" y="207"/>
                  </a:cubicBezTo>
                  <a:cubicBezTo>
                    <a:pt x="50" y="240"/>
                    <a:pt x="66" y="256"/>
                    <a:pt x="103" y="256"/>
                  </a:cubicBezTo>
                  <a:cubicBezTo>
                    <a:pt x="136" y="256"/>
                    <a:pt x="169" y="256"/>
                    <a:pt x="186" y="223"/>
                  </a:cubicBezTo>
                  <a:cubicBezTo>
                    <a:pt x="239" y="186"/>
                    <a:pt x="239" y="104"/>
                    <a:pt x="206" y="50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4" name="Google Shape;20724;p55"/>
            <p:cNvSpPr/>
            <p:nvPr/>
          </p:nvSpPr>
          <p:spPr>
            <a:xfrm>
              <a:off x="5185200" y="260167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5" y="0"/>
                  </a:moveTo>
                  <a:cubicBezTo>
                    <a:pt x="117" y="0"/>
                    <a:pt x="109" y="2"/>
                    <a:pt x="104" y="7"/>
                  </a:cubicBezTo>
                  <a:cubicBezTo>
                    <a:pt x="54" y="7"/>
                    <a:pt x="1" y="78"/>
                    <a:pt x="17" y="148"/>
                  </a:cubicBezTo>
                  <a:cubicBezTo>
                    <a:pt x="17" y="181"/>
                    <a:pt x="38" y="214"/>
                    <a:pt x="54" y="234"/>
                  </a:cubicBezTo>
                  <a:cubicBezTo>
                    <a:pt x="87" y="251"/>
                    <a:pt x="120" y="267"/>
                    <a:pt x="141" y="267"/>
                  </a:cubicBezTo>
                  <a:cubicBezTo>
                    <a:pt x="207" y="251"/>
                    <a:pt x="244" y="181"/>
                    <a:pt x="244" y="110"/>
                  </a:cubicBezTo>
                  <a:cubicBezTo>
                    <a:pt x="223" y="78"/>
                    <a:pt x="207" y="45"/>
                    <a:pt x="190" y="28"/>
                  </a:cubicBezTo>
                  <a:lnTo>
                    <a:pt x="174" y="7"/>
                  </a:lnTo>
                  <a:cubicBezTo>
                    <a:pt x="163" y="7"/>
                    <a:pt x="143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5" name="Google Shape;20725;p55"/>
            <p:cNvSpPr/>
            <p:nvPr/>
          </p:nvSpPr>
          <p:spPr>
            <a:xfrm>
              <a:off x="5228175" y="25951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1" y="150"/>
                    <a:pt x="34" y="236"/>
                    <a:pt x="87" y="253"/>
                  </a:cubicBezTo>
                  <a:cubicBezTo>
                    <a:pt x="101" y="263"/>
                    <a:pt x="116" y="268"/>
                    <a:pt x="131" y="268"/>
                  </a:cubicBezTo>
                  <a:cubicBezTo>
                    <a:pt x="171" y="268"/>
                    <a:pt x="211" y="235"/>
                    <a:pt x="223" y="187"/>
                  </a:cubicBezTo>
                  <a:cubicBezTo>
                    <a:pt x="240" y="117"/>
                    <a:pt x="223" y="30"/>
                    <a:pt x="153" y="14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6" name="Google Shape;20726;p55"/>
            <p:cNvSpPr/>
            <p:nvPr/>
          </p:nvSpPr>
          <p:spPr>
            <a:xfrm>
              <a:off x="5177875" y="249197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0"/>
                  </a:moveTo>
                  <a:cubicBezTo>
                    <a:pt x="38" y="17"/>
                    <a:pt x="1" y="66"/>
                    <a:pt x="21" y="136"/>
                  </a:cubicBezTo>
                  <a:cubicBezTo>
                    <a:pt x="21" y="169"/>
                    <a:pt x="38" y="207"/>
                    <a:pt x="54" y="223"/>
                  </a:cubicBezTo>
                  <a:cubicBezTo>
                    <a:pt x="87" y="240"/>
                    <a:pt x="104" y="256"/>
                    <a:pt x="141" y="256"/>
                  </a:cubicBezTo>
                  <a:cubicBezTo>
                    <a:pt x="207" y="240"/>
                    <a:pt x="244" y="169"/>
                    <a:pt x="228" y="103"/>
                  </a:cubicBezTo>
                  <a:lnTo>
                    <a:pt x="228" y="66"/>
                  </a:lnTo>
                  <a:cubicBezTo>
                    <a:pt x="191" y="50"/>
                    <a:pt x="141" y="17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7" name="Google Shape;20727;p55"/>
            <p:cNvSpPr/>
            <p:nvPr/>
          </p:nvSpPr>
          <p:spPr>
            <a:xfrm>
              <a:off x="5228600" y="26379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70" y="0"/>
                    <a:pt x="54" y="21"/>
                    <a:pt x="33" y="54"/>
                  </a:cubicBezTo>
                  <a:cubicBezTo>
                    <a:pt x="17" y="71"/>
                    <a:pt x="0" y="104"/>
                    <a:pt x="17" y="141"/>
                  </a:cubicBezTo>
                  <a:cubicBezTo>
                    <a:pt x="17" y="174"/>
                    <a:pt x="33" y="207"/>
                    <a:pt x="54" y="227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4"/>
                  </a:cubicBezTo>
                  <a:cubicBezTo>
                    <a:pt x="223" y="71"/>
                    <a:pt x="206" y="38"/>
                    <a:pt x="190" y="21"/>
                  </a:cubicBezTo>
                  <a:cubicBezTo>
                    <a:pt x="173" y="21"/>
                    <a:pt x="17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8" name="Google Shape;20728;p55"/>
            <p:cNvSpPr/>
            <p:nvPr/>
          </p:nvSpPr>
          <p:spPr>
            <a:xfrm>
              <a:off x="5152625" y="2701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3" y="256"/>
                    <a:pt x="104" y="256"/>
                    <a:pt x="137" y="256"/>
                  </a:cubicBezTo>
                  <a:cubicBezTo>
                    <a:pt x="207" y="240"/>
                    <a:pt x="240" y="174"/>
                    <a:pt x="223" y="104"/>
                  </a:cubicBezTo>
                  <a:cubicBezTo>
                    <a:pt x="223" y="71"/>
                    <a:pt x="207" y="34"/>
                    <a:pt x="186" y="17"/>
                  </a:cubicBezTo>
                  <a:cubicBezTo>
                    <a:pt x="170" y="17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9" name="Google Shape;20729;p55"/>
            <p:cNvSpPr/>
            <p:nvPr/>
          </p:nvSpPr>
          <p:spPr>
            <a:xfrm>
              <a:off x="5138000" y="27019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6" y="256"/>
                    <a:pt x="92" y="267"/>
                    <a:pt x="111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53" y="260"/>
                    <a:pt x="190" y="244"/>
                    <a:pt x="206" y="207"/>
                  </a:cubicBezTo>
                  <a:cubicBezTo>
                    <a:pt x="223" y="190"/>
                    <a:pt x="223" y="157"/>
                    <a:pt x="223" y="120"/>
                  </a:cubicBezTo>
                  <a:cubicBezTo>
                    <a:pt x="223" y="87"/>
                    <a:pt x="206" y="54"/>
                    <a:pt x="190" y="38"/>
                  </a:cubicBezTo>
                  <a:cubicBezTo>
                    <a:pt x="173" y="17"/>
                    <a:pt x="173" y="17"/>
                    <a:pt x="153" y="17"/>
                  </a:cubicBezTo>
                  <a:lnTo>
                    <a:pt x="136" y="17"/>
                  </a:lnTo>
                  <a:cubicBezTo>
                    <a:pt x="12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0" name="Google Shape;20730;p55"/>
            <p:cNvSpPr/>
            <p:nvPr/>
          </p:nvSpPr>
          <p:spPr>
            <a:xfrm>
              <a:off x="5107075" y="26603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0"/>
                  </a:moveTo>
                  <a:cubicBezTo>
                    <a:pt x="50" y="17"/>
                    <a:pt x="0" y="87"/>
                    <a:pt x="17" y="157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207" y="239"/>
                    <a:pt x="240" y="190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lnTo>
                    <a:pt x="153" y="17"/>
                  </a:ln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1" name="Google Shape;20731;p55"/>
            <p:cNvSpPr/>
            <p:nvPr/>
          </p:nvSpPr>
          <p:spPr>
            <a:xfrm>
              <a:off x="5170675" y="26027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1"/>
                  </a:moveTo>
                  <a:cubicBezTo>
                    <a:pt x="33" y="17"/>
                    <a:pt x="0" y="87"/>
                    <a:pt x="17" y="153"/>
                  </a:cubicBezTo>
                  <a:cubicBezTo>
                    <a:pt x="17" y="190"/>
                    <a:pt x="33" y="223"/>
                    <a:pt x="66" y="240"/>
                  </a:cubicBezTo>
                  <a:cubicBezTo>
                    <a:pt x="78" y="251"/>
                    <a:pt x="92" y="263"/>
                    <a:pt x="110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169" y="256"/>
                    <a:pt x="186" y="240"/>
                    <a:pt x="206" y="207"/>
                  </a:cubicBezTo>
                  <a:cubicBezTo>
                    <a:pt x="223" y="190"/>
                    <a:pt x="239" y="153"/>
                    <a:pt x="223" y="120"/>
                  </a:cubicBezTo>
                  <a:cubicBezTo>
                    <a:pt x="223" y="87"/>
                    <a:pt x="206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lnTo>
                    <a:pt x="13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2" name="Google Shape;20732;p55"/>
            <p:cNvSpPr/>
            <p:nvPr/>
          </p:nvSpPr>
          <p:spPr>
            <a:xfrm>
              <a:off x="5115225" y="24717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70" y="17"/>
                    <a:pt x="54" y="33"/>
                    <a:pt x="33" y="50"/>
                  </a:cubicBezTo>
                  <a:cubicBezTo>
                    <a:pt x="17" y="87"/>
                    <a:pt x="0" y="120"/>
                    <a:pt x="17" y="153"/>
                  </a:cubicBezTo>
                  <a:cubicBezTo>
                    <a:pt x="17" y="190"/>
                    <a:pt x="33" y="223"/>
                    <a:pt x="54" y="239"/>
                  </a:cubicBezTo>
                  <a:cubicBezTo>
                    <a:pt x="65" y="251"/>
                    <a:pt x="85" y="265"/>
                    <a:pt x="107" y="265"/>
                  </a:cubicBezTo>
                  <a:cubicBezTo>
                    <a:pt x="116" y="265"/>
                    <a:pt x="126" y="262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3" name="Google Shape;20733;p55"/>
            <p:cNvSpPr/>
            <p:nvPr/>
          </p:nvSpPr>
          <p:spPr>
            <a:xfrm>
              <a:off x="5065025" y="26688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3" y="0"/>
                    <a:pt x="0" y="70"/>
                    <a:pt x="0" y="140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83" y="260"/>
                    <a:pt x="103" y="260"/>
                    <a:pt x="136" y="260"/>
                  </a:cubicBezTo>
                  <a:cubicBezTo>
                    <a:pt x="153" y="244"/>
                    <a:pt x="186" y="227"/>
                    <a:pt x="206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6" y="37"/>
                    <a:pt x="169" y="21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4" name="Google Shape;20734;p55"/>
            <p:cNvSpPr/>
            <p:nvPr/>
          </p:nvSpPr>
          <p:spPr>
            <a:xfrm>
              <a:off x="5165000" y="24945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24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0" y="87"/>
                    <a:pt x="0" y="153"/>
                    <a:pt x="38" y="223"/>
                  </a:cubicBezTo>
                  <a:cubicBezTo>
                    <a:pt x="54" y="240"/>
                    <a:pt x="71" y="256"/>
                    <a:pt x="104" y="256"/>
                  </a:cubicBezTo>
                  <a:cubicBezTo>
                    <a:pt x="114" y="261"/>
                    <a:pt x="124" y="263"/>
                    <a:pt x="132" y="263"/>
                  </a:cubicBezTo>
                  <a:cubicBezTo>
                    <a:pt x="152" y="263"/>
                    <a:pt x="167" y="251"/>
                    <a:pt x="190" y="240"/>
                  </a:cubicBezTo>
                  <a:cubicBezTo>
                    <a:pt x="244" y="190"/>
                    <a:pt x="244" y="104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17"/>
                    <a:pt x="14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5" name="Google Shape;20735;p55"/>
            <p:cNvSpPr/>
            <p:nvPr/>
          </p:nvSpPr>
          <p:spPr>
            <a:xfrm>
              <a:off x="5166350" y="25267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70" y="1"/>
                    <a:pt x="50" y="38"/>
                    <a:pt x="33" y="54"/>
                  </a:cubicBezTo>
                  <a:cubicBezTo>
                    <a:pt x="17" y="87"/>
                    <a:pt x="0" y="120"/>
                    <a:pt x="17" y="158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0" y="261"/>
                    <a:pt x="103" y="261"/>
                    <a:pt x="136" y="261"/>
                  </a:cubicBezTo>
                  <a:cubicBezTo>
                    <a:pt x="190" y="244"/>
                    <a:pt x="239" y="190"/>
                    <a:pt x="223" y="104"/>
                  </a:cubicBezTo>
                  <a:cubicBezTo>
                    <a:pt x="223" y="71"/>
                    <a:pt x="206" y="54"/>
                    <a:pt x="190" y="17"/>
                  </a:cubicBezTo>
                  <a:lnTo>
                    <a:pt x="153" y="17"/>
                  </a:ln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6" name="Google Shape;20736;p55"/>
            <p:cNvSpPr/>
            <p:nvPr/>
          </p:nvSpPr>
          <p:spPr>
            <a:xfrm>
              <a:off x="5161600" y="25439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4" y="0"/>
                  </a:moveTo>
                  <a:lnTo>
                    <a:pt x="87" y="17"/>
                  </a:lnTo>
                  <a:cubicBezTo>
                    <a:pt x="33" y="33"/>
                    <a:pt x="0" y="103"/>
                    <a:pt x="17" y="153"/>
                  </a:cubicBezTo>
                  <a:cubicBezTo>
                    <a:pt x="17" y="190"/>
                    <a:pt x="33" y="223"/>
                    <a:pt x="54" y="239"/>
                  </a:cubicBezTo>
                  <a:cubicBezTo>
                    <a:pt x="77" y="251"/>
                    <a:pt x="92" y="265"/>
                    <a:pt x="110" y="265"/>
                  </a:cubicBezTo>
                  <a:cubicBezTo>
                    <a:pt x="118" y="265"/>
                    <a:pt x="127" y="262"/>
                    <a:pt x="136" y="256"/>
                  </a:cubicBezTo>
                  <a:cubicBezTo>
                    <a:pt x="207" y="256"/>
                    <a:pt x="240" y="190"/>
                    <a:pt x="223" y="120"/>
                  </a:cubicBezTo>
                  <a:lnTo>
                    <a:pt x="223" y="87"/>
                  </a:lnTo>
                  <a:cubicBezTo>
                    <a:pt x="207" y="50"/>
                    <a:pt x="190" y="17"/>
                    <a:pt x="157" y="17"/>
                  </a:cubicBezTo>
                  <a:cubicBezTo>
                    <a:pt x="136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7" name="Google Shape;20737;p55"/>
            <p:cNvSpPr/>
            <p:nvPr/>
          </p:nvSpPr>
          <p:spPr>
            <a:xfrm>
              <a:off x="5158600" y="2511250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34" y="17"/>
                    <a:pt x="1" y="87"/>
                    <a:pt x="1" y="157"/>
                  </a:cubicBezTo>
                  <a:cubicBezTo>
                    <a:pt x="17" y="190"/>
                    <a:pt x="17" y="223"/>
                    <a:pt x="50" y="244"/>
                  </a:cubicBezTo>
                  <a:cubicBezTo>
                    <a:pt x="65" y="255"/>
                    <a:pt x="86" y="267"/>
                    <a:pt x="108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53" y="260"/>
                    <a:pt x="191" y="244"/>
                    <a:pt x="207" y="207"/>
                  </a:cubicBezTo>
                  <a:cubicBezTo>
                    <a:pt x="224" y="190"/>
                    <a:pt x="224" y="157"/>
                    <a:pt x="224" y="120"/>
                  </a:cubicBezTo>
                  <a:cubicBezTo>
                    <a:pt x="224" y="87"/>
                    <a:pt x="207" y="54"/>
                    <a:pt x="174" y="38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8" name="Google Shape;20738;p55"/>
            <p:cNvSpPr/>
            <p:nvPr/>
          </p:nvSpPr>
          <p:spPr>
            <a:xfrm>
              <a:off x="5145325" y="25911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17" y="141"/>
                  </a:cubicBezTo>
                  <a:cubicBezTo>
                    <a:pt x="17" y="174"/>
                    <a:pt x="33" y="207"/>
                    <a:pt x="49" y="22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69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9" name="Google Shape;20739;p55"/>
            <p:cNvSpPr/>
            <p:nvPr/>
          </p:nvSpPr>
          <p:spPr>
            <a:xfrm>
              <a:off x="5144375" y="2638450"/>
              <a:ext cx="6125" cy="6400"/>
            </a:xfrm>
            <a:custGeom>
              <a:avLst/>
              <a:gdLst/>
              <a:ahLst/>
              <a:cxnLst/>
              <a:rect l="l" t="t" r="r" b="b"/>
              <a:pathLst>
                <a:path w="245" h="256" extrusionOk="0">
                  <a:moveTo>
                    <a:pt x="141" y="0"/>
                  </a:moveTo>
                  <a:cubicBezTo>
                    <a:pt x="104" y="0"/>
                    <a:pt x="71" y="0"/>
                    <a:pt x="55" y="33"/>
                  </a:cubicBezTo>
                  <a:cubicBezTo>
                    <a:pt x="1" y="66"/>
                    <a:pt x="1" y="153"/>
                    <a:pt x="38" y="206"/>
                  </a:cubicBezTo>
                  <a:cubicBezTo>
                    <a:pt x="55" y="239"/>
                    <a:pt x="87" y="256"/>
                    <a:pt x="104" y="256"/>
                  </a:cubicBezTo>
                  <a:cubicBezTo>
                    <a:pt x="141" y="256"/>
                    <a:pt x="174" y="256"/>
                    <a:pt x="191" y="223"/>
                  </a:cubicBezTo>
                  <a:cubicBezTo>
                    <a:pt x="207" y="206"/>
                    <a:pt x="228" y="169"/>
                    <a:pt x="228" y="136"/>
                  </a:cubicBezTo>
                  <a:cubicBezTo>
                    <a:pt x="244" y="103"/>
                    <a:pt x="228" y="66"/>
                    <a:pt x="207" y="50"/>
                  </a:cubicBezTo>
                  <a:cubicBezTo>
                    <a:pt x="191" y="33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0" name="Google Shape;20740;p55"/>
            <p:cNvSpPr/>
            <p:nvPr/>
          </p:nvSpPr>
          <p:spPr>
            <a:xfrm>
              <a:off x="5143150" y="261092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0" y="0"/>
                  </a:moveTo>
                  <a:cubicBezTo>
                    <a:pt x="87" y="0"/>
                    <a:pt x="71" y="0"/>
                    <a:pt x="33" y="33"/>
                  </a:cubicBezTo>
                  <a:cubicBezTo>
                    <a:pt x="17" y="50"/>
                    <a:pt x="0" y="87"/>
                    <a:pt x="0" y="120"/>
                  </a:cubicBezTo>
                  <a:cubicBezTo>
                    <a:pt x="0" y="153"/>
                    <a:pt x="0" y="190"/>
                    <a:pt x="17" y="206"/>
                  </a:cubicBezTo>
                  <a:cubicBezTo>
                    <a:pt x="36" y="235"/>
                    <a:pt x="74" y="255"/>
                    <a:pt x="110" y="255"/>
                  </a:cubicBezTo>
                  <a:cubicBezTo>
                    <a:pt x="134" y="255"/>
                    <a:pt x="158" y="245"/>
                    <a:pt x="174" y="223"/>
                  </a:cubicBezTo>
                  <a:cubicBezTo>
                    <a:pt x="223" y="190"/>
                    <a:pt x="240" y="103"/>
                    <a:pt x="190" y="50"/>
                  </a:cubicBezTo>
                  <a:cubicBezTo>
                    <a:pt x="190" y="33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1" name="Google Shape;20741;p55"/>
            <p:cNvSpPr/>
            <p:nvPr/>
          </p:nvSpPr>
          <p:spPr>
            <a:xfrm>
              <a:off x="5167175" y="2573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37" y="21"/>
                    <a:pt x="0" y="87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03" y="260"/>
                    <a:pt x="140" y="260"/>
                  </a:cubicBezTo>
                  <a:cubicBezTo>
                    <a:pt x="190" y="244"/>
                    <a:pt x="243" y="174"/>
                    <a:pt x="223" y="104"/>
                  </a:cubicBezTo>
                  <a:cubicBezTo>
                    <a:pt x="223" y="71"/>
                    <a:pt x="206" y="54"/>
                    <a:pt x="190" y="21"/>
                  </a:cubicBezTo>
                  <a:cubicBezTo>
                    <a:pt x="173" y="21"/>
                    <a:pt x="173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2" name="Google Shape;20742;p55"/>
            <p:cNvSpPr/>
            <p:nvPr/>
          </p:nvSpPr>
          <p:spPr>
            <a:xfrm>
              <a:off x="5247975" y="26963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83" y="0"/>
                  </a:moveTo>
                  <a:cubicBezTo>
                    <a:pt x="66" y="0"/>
                    <a:pt x="50" y="17"/>
                    <a:pt x="33" y="33"/>
                  </a:cubicBezTo>
                  <a:cubicBezTo>
                    <a:pt x="0" y="70"/>
                    <a:pt x="0" y="103"/>
                    <a:pt x="0" y="157"/>
                  </a:cubicBezTo>
                  <a:cubicBezTo>
                    <a:pt x="0" y="190"/>
                    <a:pt x="17" y="223"/>
                    <a:pt x="33" y="239"/>
                  </a:cubicBezTo>
                  <a:cubicBezTo>
                    <a:pt x="66" y="260"/>
                    <a:pt x="104" y="260"/>
                    <a:pt x="120" y="260"/>
                  </a:cubicBezTo>
                  <a:cubicBezTo>
                    <a:pt x="186" y="260"/>
                    <a:pt x="223" y="190"/>
                    <a:pt x="223" y="120"/>
                  </a:cubicBezTo>
                  <a:lnTo>
                    <a:pt x="223" y="103"/>
                  </a:lnTo>
                  <a:cubicBezTo>
                    <a:pt x="207" y="70"/>
                    <a:pt x="186" y="33"/>
                    <a:pt x="153" y="17"/>
                  </a:cubicBezTo>
                  <a:cubicBezTo>
                    <a:pt x="136" y="0"/>
                    <a:pt x="104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3" name="Google Shape;20743;p55"/>
            <p:cNvSpPr/>
            <p:nvPr/>
          </p:nvSpPr>
          <p:spPr>
            <a:xfrm>
              <a:off x="5180050" y="269380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54" y="0"/>
                    <a:pt x="0" y="70"/>
                    <a:pt x="17" y="136"/>
                  </a:cubicBezTo>
                  <a:cubicBezTo>
                    <a:pt x="17" y="173"/>
                    <a:pt x="38" y="206"/>
                    <a:pt x="54" y="223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207" y="239"/>
                    <a:pt x="244" y="173"/>
                    <a:pt x="244" y="103"/>
                  </a:cubicBezTo>
                  <a:cubicBezTo>
                    <a:pt x="223" y="70"/>
                    <a:pt x="207" y="33"/>
                    <a:pt x="190" y="17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4" name="Google Shape;20744;p55"/>
            <p:cNvSpPr/>
            <p:nvPr/>
          </p:nvSpPr>
          <p:spPr>
            <a:xfrm>
              <a:off x="5225600" y="27342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4" y="0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39"/>
                  </a:cubicBezTo>
                  <a:cubicBezTo>
                    <a:pt x="76" y="251"/>
                    <a:pt x="101" y="263"/>
                    <a:pt x="118" y="263"/>
                  </a:cubicBezTo>
                  <a:cubicBezTo>
                    <a:pt x="126" y="263"/>
                    <a:pt x="132" y="261"/>
                    <a:pt x="137" y="256"/>
                  </a:cubicBezTo>
                  <a:cubicBezTo>
                    <a:pt x="207" y="256"/>
                    <a:pt x="240" y="190"/>
                    <a:pt x="240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5" name="Google Shape;20745;p55"/>
            <p:cNvSpPr/>
            <p:nvPr/>
          </p:nvSpPr>
          <p:spPr>
            <a:xfrm>
              <a:off x="5147475" y="27930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50" y="17"/>
                    <a:pt x="1" y="66"/>
                    <a:pt x="17" y="153"/>
                  </a:cubicBezTo>
                  <a:cubicBezTo>
                    <a:pt x="17" y="186"/>
                    <a:pt x="34" y="207"/>
                    <a:pt x="50" y="223"/>
                  </a:cubicBezTo>
                  <a:cubicBezTo>
                    <a:pt x="83" y="256"/>
                    <a:pt x="104" y="256"/>
                    <a:pt x="137" y="256"/>
                  </a:cubicBezTo>
                  <a:cubicBezTo>
                    <a:pt x="207" y="240"/>
                    <a:pt x="240" y="169"/>
                    <a:pt x="223" y="103"/>
                  </a:cubicBezTo>
                  <a:cubicBezTo>
                    <a:pt x="223" y="66"/>
                    <a:pt x="207" y="33"/>
                    <a:pt x="186" y="17"/>
                  </a:cubicBezTo>
                  <a:cubicBezTo>
                    <a:pt x="17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6" name="Google Shape;20746;p55"/>
            <p:cNvSpPr/>
            <p:nvPr/>
          </p:nvSpPr>
          <p:spPr>
            <a:xfrm>
              <a:off x="5119950" y="28002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34" y="22"/>
                    <a:pt x="1" y="71"/>
                    <a:pt x="1" y="158"/>
                  </a:cubicBezTo>
                  <a:cubicBezTo>
                    <a:pt x="17" y="191"/>
                    <a:pt x="34" y="207"/>
                    <a:pt x="50" y="228"/>
                  </a:cubicBezTo>
                  <a:cubicBezTo>
                    <a:pt x="71" y="261"/>
                    <a:pt x="104" y="261"/>
                    <a:pt x="137" y="261"/>
                  </a:cubicBezTo>
                  <a:cubicBezTo>
                    <a:pt x="190" y="244"/>
                    <a:pt x="240" y="174"/>
                    <a:pt x="223" y="104"/>
                  </a:cubicBezTo>
                  <a:cubicBezTo>
                    <a:pt x="223" y="71"/>
                    <a:pt x="207" y="38"/>
                    <a:pt x="190" y="22"/>
                  </a:cubicBezTo>
                  <a:cubicBezTo>
                    <a:pt x="174" y="22"/>
                    <a:pt x="174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7" name="Google Shape;20747;p55"/>
            <p:cNvSpPr/>
            <p:nvPr/>
          </p:nvSpPr>
          <p:spPr>
            <a:xfrm>
              <a:off x="5105325" y="2801425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8" y="0"/>
                  </a:moveTo>
                  <a:cubicBezTo>
                    <a:pt x="105" y="0"/>
                    <a:pt x="103" y="2"/>
                    <a:pt x="103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97"/>
                    <a:pt x="37" y="214"/>
                    <a:pt x="54" y="247"/>
                  </a:cubicBezTo>
                  <a:cubicBezTo>
                    <a:pt x="87" y="247"/>
                    <a:pt x="103" y="263"/>
                    <a:pt x="141" y="263"/>
                  </a:cubicBezTo>
                  <a:cubicBezTo>
                    <a:pt x="157" y="247"/>
                    <a:pt x="190" y="230"/>
                    <a:pt x="206" y="214"/>
                  </a:cubicBezTo>
                  <a:cubicBezTo>
                    <a:pt x="223" y="181"/>
                    <a:pt x="223" y="144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7" y="8"/>
                  </a:lnTo>
                  <a:lnTo>
                    <a:pt x="141" y="8"/>
                  </a:lnTo>
                  <a:cubicBezTo>
                    <a:pt x="127" y="8"/>
                    <a:pt x="115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8" name="Google Shape;20748;p55"/>
            <p:cNvSpPr/>
            <p:nvPr/>
          </p:nvSpPr>
          <p:spPr>
            <a:xfrm>
              <a:off x="5258700" y="26349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33" y="17"/>
                    <a:pt x="0" y="87"/>
                    <a:pt x="0" y="158"/>
                  </a:cubicBezTo>
                  <a:cubicBezTo>
                    <a:pt x="0" y="191"/>
                    <a:pt x="17" y="224"/>
                    <a:pt x="50" y="244"/>
                  </a:cubicBezTo>
                  <a:cubicBezTo>
                    <a:pt x="61" y="256"/>
                    <a:pt x="83" y="267"/>
                    <a:pt x="101" y="267"/>
                  </a:cubicBezTo>
                  <a:cubicBezTo>
                    <a:pt x="108" y="267"/>
                    <a:pt x="115" y="265"/>
                    <a:pt x="120" y="261"/>
                  </a:cubicBezTo>
                  <a:cubicBezTo>
                    <a:pt x="190" y="261"/>
                    <a:pt x="223" y="191"/>
                    <a:pt x="223" y="120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9" name="Google Shape;20749;p55"/>
            <p:cNvSpPr/>
            <p:nvPr/>
          </p:nvSpPr>
          <p:spPr>
            <a:xfrm>
              <a:off x="5155200" y="256185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27" y="1"/>
                  </a:moveTo>
                  <a:cubicBezTo>
                    <a:pt x="82" y="1"/>
                    <a:pt x="31" y="33"/>
                    <a:pt x="17" y="91"/>
                  </a:cubicBezTo>
                  <a:cubicBezTo>
                    <a:pt x="1" y="157"/>
                    <a:pt x="17" y="227"/>
                    <a:pt x="83" y="244"/>
                  </a:cubicBezTo>
                  <a:cubicBezTo>
                    <a:pt x="98" y="254"/>
                    <a:pt x="114" y="259"/>
                    <a:pt x="129" y="259"/>
                  </a:cubicBezTo>
                  <a:cubicBezTo>
                    <a:pt x="171" y="259"/>
                    <a:pt x="211" y="226"/>
                    <a:pt x="223" y="178"/>
                  </a:cubicBezTo>
                  <a:cubicBezTo>
                    <a:pt x="240" y="108"/>
                    <a:pt x="223" y="38"/>
                    <a:pt x="153" y="5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0" name="Google Shape;20750;p55"/>
            <p:cNvSpPr/>
            <p:nvPr/>
          </p:nvSpPr>
          <p:spPr>
            <a:xfrm>
              <a:off x="5241900" y="26827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30" y="1"/>
                  </a:moveTo>
                  <a:cubicBezTo>
                    <a:pt x="121" y="1"/>
                    <a:pt x="111" y="5"/>
                    <a:pt x="103" y="13"/>
                  </a:cubicBezTo>
                  <a:cubicBezTo>
                    <a:pt x="70" y="13"/>
                    <a:pt x="54" y="30"/>
                    <a:pt x="37" y="63"/>
                  </a:cubicBezTo>
                  <a:cubicBezTo>
                    <a:pt x="17" y="83"/>
                    <a:pt x="0" y="116"/>
                    <a:pt x="0" y="149"/>
                  </a:cubicBezTo>
                  <a:cubicBezTo>
                    <a:pt x="17" y="186"/>
                    <a:pt x="37" y="219"/>
                    <a:pt x="54" y="236"/>
                  </a:cubicBezTo>
                  <a:cubicBezTo>
                    <a:pt x="65" y="248"/>
                    <a:pt x="85" y="259"/>
                    <a:pt x="109" y="259"/>
                  </a:cubicBezTo>
                  <a:cubicBezTo>
                    <a:pt x="119" y="259"/>
                    <a:pt x="129" y="257"/>
                    <a:pt x="140" y="252"/>
                  </a:cubicBezTo>
                  <a:cubicBezTo>
                    <a:pt x="190" y="252"/>
                    <a:pt x="243" y="186"/>
                    <a:pt x="223" y="116"/>
                  </a:cubicBezTo>
                  <a:cubicBezTo>
                    <a:pt x="223" y="83"/>
                    <a:pt x="206" y="46"/>
                    <a:pt x="190" y="30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9" y="5"/>
                    <a:pt x="139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1" name="Google Shape;20751;p55"/>
            <p:cNvSpPr/>
            <p:nvPr/>
          </p:nvSpPr>
          <p:spPr>
            <a:xfrm>
              <a:off x="5074400" y="27595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4" y="0"/>
                  </a:moveTo>
                  <a:cubicBezTo>
                    <a:pt x="38" y="17"/>
                    <a:pt x="0" y="83"/>
                    <a:pt x="17" y="153"/>
                  </a:cubicBezTo>
                  <a:cubicBezTo>
                    <a:pt x="17" y="186"/>
                    <a:pt x="38" y="223"/>
                    <a:pt x="54" y="240"/>
                  </a:cubicBezTo>
                  <a:cubicBezTo>
                    <a:pt x="66" y="251"/>
                    <a:pt x="86" y="263"/>
                    <a:pt x="109" y="263"/>
                  </a:cubicBezTo>
                  <a:cubicBezTo>
                    <a:pt x="119" y="263"/>
                    <a:pt x="130" y="261"/>
                    <a:pt x="141" y="256"/>
                  </a:cubicBezTo>
                  <a:cubicBezTo>
                    <a:pt x="190" y="256"/>
                    <a:pt x="244" y="186"/>
                    <a:pt x="223" y="120"/>
                  </a:cubicBezTo>
                  <a:cubicBezTo>
                    <a:pt x="223" y="83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2" name="Google Shape;20752;p55"/>
            <p:cNvSpPr/>
            <p:nvPr/>
          </p:nvSpPr>
          <p:spPr>
            <a:xfrm>
              <a:off x="5172325" y="2726475"/>
              <a:ext cx="6500" cy="6575"/>
            </a:xfrm>
            <a:custGeom>
              <a:avLst/>
              <a:gdLst/>
              <a:ahLst/>
              <a:cxnLst/>
              <a:rect l="l" t="t" r="r" b="b"/>
              <a:pathLst>
                <a:path w="260" h="263" extrusionOk="0">
                  <a:moveTo>
                    <a:pt x="140" y="0"/>
                  </a:moveTo>
                  <a:cubicBezTo>
                    <a:pt x="120" y="0"/>
                    <a:pt x="87" y="16"/>
                    <a:pt x="54" y="33"/>
                  </a:cubicBezTo>
                  <a:cubicBezTo>
                    <a:pt x="17" y="87"/>
                    <a:pt x="0" y="153"/>
                    <a:pt x="54" y="223"/>
                  </a:cubicBezTo>
                  <a:cubicBezTo>
                    <a:pt x="70" y="239"/>
                    <a:pt x="87" y="256"/>
                    <a:pt x="120" y="256"/>
                  </a:cubicBezTo>
                  <a:cubicBezTo>
                    <a:pt x="131" y="260"/>
                    <a:pt x="140" y="262"/>
                    <a:pt x="148" y="262"/>
                  </a:cubicBezTo>
                  <a:cubicBezTo>
                    <a:pt x="168" y="262"/>
                    <a:pt x="183" y="251"/>
                    <a:pt x="206" y="239"/>
                  </a:cubicBezTo>
                  <a:cubicBezTo>
                    <a:pt x="243" y="190"/>
                    <a:pt x="260" y="103"/>
                    <a:pt x="223" y="49"/>
                  </a:cubicBezTo>
                  <a:cubicBezTo>
                    <a:pt x="206" y="33"/>
                    <a:pt x="190" y="16"/>
                    <a:pt x="173" y="16"/>
                  </a:cubicBezTo>
                  <a:cubicBezTo>
                    <a:pt x="157" y="16"/>
                    <a:pt x="157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3" name="Google Shape;20753;p55"/>
            <p:cNvSpPr/>
            <p:nvPr/>
          </p:nvSpPr>
          <p:spPr>
            <a:xfrm>
              <a:off x="5090275" y="2802850"/>
              <a:ext cx="5700" cy="6675"/>
            </a:xfrm>
            <a:custGeom>
              <a:avLst/>
              <a:gdLst/>
              <a:ahLst/>
              <a:cxnLst/>
              <a:rect l="l" t="t" r="r" b="b"/>
              <a:pathLst>
                <a:path w="228" h="267" extrusionOk="0">
                  <a:moveTo>
                    <a:pt x="87" y="0"/>
                  </a:moveTo>
                  <a:cubicBezTo>
                    <a:pt x="70" y="21"/>
                    <a:pt x="37" y="37"/>
                    <a:pt x="21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21" y="227"/>
                    <a:pt x="54" y="243"/>
                  </a:cubicBezTo>
                  <a:cubicBezTo>
                    <a:pt x="66" y="255"/>
                    <a:pt x="86" y="267"/>
                    <a:pt x="104" y="267"/>
                  </a:cubicBezTo>
                  <a:cubicBezTo>
                    <a:pt x="111" y="267"/>
                    <a:pt x="118" y="265"/>
                    <a:pt x="124" y="260"/>
                  </a:cubicBezTo>
                  <a:cubicBezTo>
                    <a:pt x="190" y="260"/>
                    <a:pt x="227" y="190"/>
                    <a:pt x="227" y="124"/>
                  </a:cubicBezTo>
                  <a:cubicBezTo>
                    <a:pt x="227" y="87"/>
                    <a:pt x="207" y="54"/>
                    <a:pt x="174" y="37"/>
                  </a:cubicBezTo>
                  <a:cubicBezTo>
                    <a:pt x="174" y="21"/>
                    <a:pt x="157" y="21"/>
                    <a:pt x="157" y="21"/>
                  </a:cubicBezTo>
                  <a:cubicBezTo>
                    <a:pt x="141" y="0"/>
                    <a:pt x="12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4" name="Google Shape;20754;p55"/>
            <p:cNvSpPr/>
            <p:nvPr/>
          </p:nvSpPr>
          <p:spPr>
            <a:xfrm>
              <a:off x="5172725" y="267992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18" y="1"/>
                  </a:moveTo>
                  <a:cubicBezTo>
                    <a:pt x="75" y="1"/>
                    <a:pt x="34" y="22"/>
                    <a:pt x="21" y="73"/>
                  </a:cubicBezTo>
                  <a:cubicBezTo>
                    <a:pt x="1" y="143"/>
                    <a:pt x="21" y="229"/>
                    <a:pt x="87" y="246"/>
                  </a:cubicBezTo>
                  <a:cubicBezTo>
                    <a:pt x="102" y="255"/>
                    <a:pt x="117" y="259"/>
                    <a:pt x="132" y="259"/>
                  </a:cubicBezTo>
                  <a:cubicBezTo>
                    <a:pt x="173" y="259"/>
                    <a:pt x="212" y="227"/>
                    <a:pt x="227" y="176"/>
                  </a:cubicBezTo>
                  <a:cubicBezTo>
                    <a:pt x="244" y="110"/>
                    <a:pt x="227" y="40"/>
                    <a:pt x="157" y="7"/>
                  </a:cubicBezTo>
                  <a:cubicBezTo>
                    <a:pt x="145" y="3"/>
                    <a:pt x="131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5" name="Google Shape;20755;p55"/>
            <p:cNvSpPr/>
            <p:nvPr/>
          </p:nvSpPr>
          <p:spPr>
            <a:xfrm>
              <a:off x="5240250" y="26068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50" y="8"/>
                    <a:pt x="0" y="78"/>
                    <a:pt x="17" y="148"/>
                  </a:cubicBezTo>
                  <a:cubicBezTo>
                    <a:pt x="17" y="181"/>
                    <a:pt x="33" y="214"/>
                    <a:pt x="50" y="234"/>
                  </a:cubicBezTo>
                  <a:cubicBezTo>
                    <a:pt x="83" y="251"/>
                    <a:pt x="103" y="267"/>
                    <a:pt x="136" y="267"/>
                  </a:cubicBezTo>
                  <a:cubicBezTo>
                    <a:pt x="206" y="251"/>
                    <a:pt x="239" y="181"/>
                    <a:pt x="239" y="111"/>
                  </a:cubicBezTo>
                  <a:cubicBezTo>
                    <a:pt x="223" y="78"/>
                    <a:pt x="206" y="45"/>
                    <a:pt x="186" y="28"/>
                  </a:cubicBezTo>
                  <a:cubicBezTo>
                    <a:pt x="169" y="28"/>
                    <a:pt x="169" y="8"/>
                    <a:pt x="153" y="8"/>
                  </a:cubicBez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6" name="Google Shape;20756;p55"/>
            <p:cNvSpPr/>
            <p:nvPr/>
          </p:nvSpPr>
          <p:spPr>
            <a:xfrm>
              <a:off x="5172725" y="27106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54" y="0"/>
                    <a:pt x="1" y="66"/>
                    <a:pt x="21" y="136"/>
                  </a:cubicBezTo>
                  <a:cubicBezTo>
                    <a:pt x="21" y="169"/>
                    <a:pt x="38" y="206"/>
                    <a:pt x="54" y="223"/>
                  </a:cubicBezTo>
                  <a:cubicBezTo>
                    <a:pt x="87" y="256"/>
                    <a:pt x="124" y="256"/>
                    <a:pt x="141" y="256"/>
                  </a:cubicBezTo>
                  <a:cubicBezTo>
                    <a:pt x="207" y="239"/>
                    <a:pt x="244" y="169"/>
                    <a:pt x="244" y="103"/>
                  </a:cubicBezTo>
                  <a:cubicBezTo>
                    <a:pt x="227" y="66"/>
                    <a:pt x="207" y="33"/>
                    <a:pt x="190" y="17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7" name="Google Shape;20757;p55"/>
            <p:cNvSpPr/>
            <p:nvPr/>
          </p:nvSpPr>
          <p:spPr>
            <a:xfrm>
              <a:off x="5243650" y="26362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0"/>
                  </a:moveTo>
                  <a:cubicBezTo>
                    <a:pt x="50" y="17"/>
                    <a:pt x="0" y="66"/>
                    <a:pt x="17" y="153"/>
                  </a:cubicBezTo>
                  <a:cubicBezTo>
                    <a:pt x="17" y="190"/>
                    <a:pt x="33" y="223"/>
                    <a:pt x="70" y="240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173" y="256"/>
                    <a:pt x="190" y="240"/>
                    <a:pt x="206" y="207"/>
                  </a:cubicBezTo>
                  <a:cubicBezTo>
                    <a:pt x="223" y="170"/>
                    <a:pt x="239" y="137"/>
                    <a:pt x="223" y="104"/>
                  </a:cubicBezTo>
                  <a:cubicBezTo>
                    <a:pt x="223" y="66"/>
                    <a:pt x="206" y="50"/>
                    <a:pt x="190" y="17"/>
                  </a:cubicBezTo>
                  <a:cubicBezTo>
                    <a:pt x="173" y="17"/>
                    <a:pt x="17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8" name="Google Shape;20758;p55"/>
            <p:cNvSpPr/>
            <p:nvPr/>
          </p:nvSpPr>
          <p:spPr>
            <a:xfrm>
              <a:off x="5168925" y="26495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70" y="0"/>
                    <a:pt x="33" y="17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17" y="206"/>
                    <a:pt x="50" y="223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90" y="239"/>
                    <a:pt x="239" y="173"/>
                    <a:pt x="223" y="103"/>
                  </a:cubicBezTo>
                  <a:cubicBezTo>
                    <a:pt x="223" y="70"/>
                    <a:pt x="206" y="33"/>
                    <a:pt x="173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9" name="Google Shape;20759;p55"/>
            <p:cNvSpPr/>
            <p:nvPr/>
          </p:nvSpPr>
          <p:spPr>
            <a:xfrm>
              <a:off x="5265075" y="2649575"/>
              <a:ext cx="1775" cy="6000"/>
            </a:xfrm>
            <a:custGeom>
              <a:avLst/>
              <a:gdLst/>
              <a:ahLst/>
              <a:cxnLst/>
              <a:rect l="l" t="t" r="r" b="b"/>
              <a:pathLst>
                <a:path w="71" h="240" extrusionOk="0">
                  <a:moveTo>
                    <a:pt x="71" y="0"/>
                  </a:moveTo>
                  <a:cubicBezTo>
                    <a:pt x="17" y="33"/>
                    <a:pt x="1" y="87"/>
                    <a:pt x="1" y="153"/>
                  </a:cubicBezTo>
                  <a:cubicBezTo>
                    <a:pt x="1" y="190"/>
                    <a:pt x="38" y="223"/>
                    <a:pt x="54" y="239"/>
                  </a:cubicBezTo>
                  <a:cubicBezTo>
                    <a:pt x="71" y="173"/>
                    <a:pt x="71" y="87"/>
                    <a:pt x="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0" name="Google Shape;20760;p55"/>
            <p:cNvSpPr/>
            <p:nvPr/>
          </p:nvSpPr>
          <p:spPr>
            <a:xfrm>
              <a:off x="5201600" y="2550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66" y="1"/>
                    <a:pt x="50" y="22"/>
                    <a:pt x="33" y="55"/>
                  </a:cubicBezTo>
                  <a:cubicBezTo>
                    <a:pt x="17" y="71"/>
                    <a:pt x="0" y="104"/>
                    <a:pt x="17" y="141"/>
                  </a:cubicBezTo>
                  <a:cubicBezTo>
                    <a:pt x="17" y="174"/>
                    <a:pt x="33" y="207"/>
                    <a:pt x="50" y="228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86" y="244"/>
                    <a:pt x="239" y="174"/>
                    <a:pt x="223" y="104"/>
                  </a:cubicBezTo>
                  <a:cubicBezTo>
                    <a:pt x="223" y="71"/>
                    <a:pt x="206" y="38"/>
                    <a:pt x="186" y="22"/>
                  </a:cubicBezTo>
                  <a:cubicBezTo>
                    <a:pt x="169" y="22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1" name="Google Shape;20761;p55"/>
            <p:cNvSpPr/>
            <p:nvPr/>
          </p:nvSpPr>
          <p:spPr>
            <a:xfrm>
              <a:off x="5187375" y="2551550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1" y="0"/>
                  </a:moveTo>
                  <a:cubicBezTo>
                    <a:pt x="64" y="0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0" y="194"/>
                    <a:pt x="33" y="227"/>
                    <a:pt x="70" y="244"/>
                  </a:cubicBezTo>
                  <a:cubicBezTo>
                    <a:pt x="84" y="251"/>
                    <a:pt x="101" y="255"/>
                    <a:pt x="118" y="255"/>
                  </a:cubicBezTo>
                  <a:cubicBezTo>
                    <a:pt x="141" y="255"/>
                    <a:pt x="164" y="247"/>
                    <a:pt x="173" y="227"/>
                  </a:cubicBezTo>
                  <a:cubicBezTo>
                    <a:pt x="190" y="211"/>
                    <a:pt x="206" y="194"/>
                    <a:pt x="206" y="178"/>
                  </a:cubicBezTo>
                  <a:cubicBezTo>
                    <a:pt x="239" y="108"/>
                    <a:pt x="206" y="38"/>
                    <a:pt x="157" y="5"/>
                  </a:cubicBezTo>
                  <a:cubicBezTo>
                    <a:pt x="145" y="2"/>
                    <a:pt x="133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2" name="Google Shape;20762;p55"/>
            <p:cNvSpPr/>
            <p:nvPr/>
          </p:nvSpPr>
          <p:spPr>
            <a:xfrm>
              <a:off x="5190350" y="253775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16" y="1"/>
                  </a:moveTo>
                  <a:cubicBezTo>
                    <a:pt x="74" y="1"/>
                    <a:pt x="33" y="25"/>
                    <a:pt x="17" y="74"/>
                  </a:cubicBezTo>
                  <a:cubicBezTo>
                    <a:pt x="1" y="144"/>
                    <a:pt x="17" y="231"/>
                    <a:pt x="87" y="247"/>
                  </a:cubicBezTo>
                  <a:cubicBezTo>
                    <a:pt x="87" y="264"/>
                    <a:pt x="104" y="264"/>
                    <a:pt x="120" y="264"/>
                  </a:cubicBezTo>
                  <a:cubicBezTo>
                    <a:pt x="174" y="247"/>
                    <a:pt x="207" y="231"/>
                    <a:pt x="223" y="177"/>
                  </a:cubicBezTo>
                  <a:cubicBezTo>
                    <a:pt x="244" y="128"/>
                    <a:pt x="223" y="74"/>
                    <a:pt x="207" y="41"/>
                  </a:cubicBezTo>
                  <a:cubicBezTo>
                    <a:pt x="190" y="25"/>
                    <a:pt x="174" y="8"/>
                    <a:pt x="157" y="8"/>
                  </a:cubicBezTo>
                  <a:cubicBezTo>
                    <a:pt x="144" y="3"/>
                    <a:pt x="130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3" name="Google Shape;20763;p55"/>
            <p:cNvSpPr/>
            <p:nvPr/>
          </p:nvSpPr>
          <p:spPr>
            <a:xfrm>
              <a:off x="5155625" y="26044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66" y="0"/>
                    <a:pt x="50" y="21"/>
                    <a:pt x="33" y="54"/>
                  </a:cubicBezTo>
                  <a:cubicBezTo>
                    <a:pt x="17" y="87"/>
                    <a:pt x="0" y="124"/>
                    <a:pt x="0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4"/>
                    <a:pt x="239" y="190"/>
                    <a:pt x="223" y="104"/>
                  </a:cubicBezTo>
                  <a:cubicBezTo>
                    <a:pt x="223" y="71"/>
                    <a:pt x="206" y="54"/>
                    <a:pt x="190" y="21"/>
                  </a:cubicBezTo>
                  <a:lnTo>
                    <a:pt x="153" y="21"/>
                  </a:ln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4" name="Google Shape;20764;p55"/>
            <p:cNvSpPr/>
            <p:nvPr/>
          </p:nvSpPr>
          <p:spPr>
            <a:xfrm>
              <a:off x="5190350" y="2631525"/>
              <a:ext cx="5600" cy="6650"/>
            </a:xfrm>
            <a:custGeom>
              <a:avLst/>
              <a:gdLst/>
              <a:ahLst/>
              <a:cxnLst/>
              <a:rect l="l" t="t" r="r" b="b"/>
              <a:pathLst>
                <a:path w="224" h="266" extrusionOk="0">
                  <a:moveTo>
                    <a:pt x="104" y="1"/>
                  </a:moveTo>
                  <a:cubicBezTo>
                    <a:pt x="38" y="17"/>
                    <a:pt x="1" y="87"/>
                    <a:pt x="1" y="153"/>
                  </a:cubicBezTo>
                  <a:cubicBezTo>
                    <a:pt x="17" y="190"/>
                    <a:pt x="38" y="223"/>
                    <a:pt x="54" y="240"/>
                  </a:cubicBezTo>
                  <a:cubicBezTo>
                    <a:pt x="66" y="252"/>
                    <a:pt x="86" y="265"/>
                    <a:pt x="109" y="265"/>
                  </a:cubicBezTo>
                  <a:cubicBezTo>
                    <a:pt x="119" y="265"/>
                    <a:pt x="130" y="263"/>
                    <a:pt x="141" y="256"/>
                  </a:cubicBezTo>
                  <a:cubicBezTo>
                    <a:pt x="157" y="256"/>
                    <a:pt x="190" y="240"/>
                    <a:pt x="207" y="207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5" name="Google Shape;20765;p55"/>
            <p:cNvSpPr/>
            <p:nvPr/>
          </p:nvSpPr>
          <p:spPr>
            <a:xfrm>
              <a:off x="5188200" y="250527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3" y="0"/>
                  </a:moveTo>
                  <a:cubicBezTo>
                    <a:pt x="70" y="0"/>
                    <a:pt x="54" y="17"/>
                    <a:pt x="37" y="50"/>
                  </a:cubicBezTo>
                  <a:cubicBezTo>
                    <a:pt x="21" y="87"/>
                    <a:pt x="0" y="120"/>
                    <a:pt x="21" y="153"/>
                  </a:cubicBezTo>
                  <a:cubicBezTo>
                    <a:pt x="21" y="190"/>
                    <a:pt x="37" y="206"/>
                    <a:pt x="54" y="239"/>
                  </a:cubicBezTo>
                  <a:cubicBezTo>
                    <a:pt x="87" y="256"/>
                    <a:pt x="103" y="256"/>
                    <a:pt x="140" y="256"/>
                  </a:cubicBezTo>
                  <a:cubicBezTo>
                    <a:pt x="206" y="239"/>
                    <a:pt x="243" y="173"/>
                    <a:pt x="227" y="103"/>
                  </a:cubicBezTo>
                  <a:cubicBezTo>
                    <a:pt x="227" y="70"/>
                    <a:pt x="206" y="50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6" name="Google Shape;20766;p55"/>
            <p:cNvSpPr/>
            <p:nvPr/>
          </p:nvSpPr>
          <p:spPr>
            <a:xfrm>
              <a:off x="5195925" y="25202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29" y="0"/>
                  </a:moveTo>
                  <a:cubicBezTo>
                    <a:pt x="82" y="0"/>
                    <a:pt x="35" y="33"/>
                    <a:pt x="21" y="91"/>
                  </a:cubicBezTo>
                  <a:cubicBezTo>
                    <a:pt x="0" y="157"/>
                    <a:pt x="21" y="227"/>
                    <a:pt x="87" y="243"/>
                  </a:cubicBezTo>
                  <a:cubicBezTo>
                    <a:pt x="103" y="260"/>
                    <a:pt x="124" y="260"/>
                    <a:pt x="141" y="260"/>
                  </a:cubicBezTo>
                  <a:cubicBezTo>
                    <a:pt x="174" y="260"/>
                    <a:pt x="207" y="227"/>
                    <a:pt x="227" y="173"/>
                  </a:cubicBezTo>
                  <a:cubicBezTo>
                    <a:pt x="244" y="124"/>
                    <a:pt x="227" y="70"/>
                    <a:pt x="207" y="37"/>
                  </a:cubicBezTo>
                  <a:cubicBezTo>
                    <a:pt x="190" y="37"/>
                    <a:pt x="174" y="21"/>
                    <a:pt x="157" y="4"/>
                  </a:cubicBezTo>
                  <a:cubicBezTo>
                    <a:pt x="148" y="1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7" name="Google Shape;20767;p55"/>
            <p:cNvSpPr/>
            <p:nvPr/>
          </p:nvSpPr>
          <p:spPr>
            <a:xfrm>
              <a:off x="5205400" y="2580500"/>
              <a:ext cx="6000" cy="6750"/>
            </a:xfrm>
            <a:custGeom>
              <a:avLst/>
              <a:gdLst/>
              <a:ahLst/>
              <a:cxnLst/>
              <a:rect l="l" t="t" r="r" b="b"/>
              <a:pathLst>
                <a:path w="240" h="270" extrusionOk="0">
                  <a:moveTo>
                    <a:pt x="119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54"/>
                    <a:pt x="34" y="236"/>
                    <a:pt x="87" y="257"/>
                  </a:cubicBezTo>
                  <a:cubicBezTo>
                    <a:pt x="100" y="265"/>
                    <a:pt x="115" y="269"/>
                    <a:pt x="130" y="269"/>
                  </a:cubicBezTo>
                  <a:cubicBezTo>
                    <a:pt x="170" y="269"/>
                    <a:pt x="211" y="238"/>
                    <a:pt x="223" y="187"/>
                  </a:cubicBezTo>
                  <a:cubicBezTo>
                    <a:pt x="240" y="116"/>
                    <a:pt x="223" y="30"/>
                    <a:pt x="174" y="13"/>
                  </a:cubicBezTo>
                  <a:cubicBezTo>
                    <a:pt x="155" y="5"/>
                    <a:pt x="137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8" name="Google Shape;20768;p55"/>
            <p:cNvSpPr/>
            <p:nvPr/>
          </p:nvSpPr>
          <p:spPr>
            <a:xfrm>
              <a:off x="5191700" y="2616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50" y="17"/>
                    <a:pt x="0" y="87"/>
                    <a:pt x="17" y="153"/>
                  </a:cubicBezTo>
                  <a:cubicBezTo>
                    <a:pt x="31" y="213"/>
                    <a:pt x="72" y="260"/>
                    <a:pt x="114" y="260"/>
                  </a:cubicBezTo>
                  <a:cubicBezTo>
                    <a:pt x="122" y="260"/>
                    <a:pt x="129" y="259"/>
                    <a:pt x="136" y="256"/>
                  </a:cubicBezTo>
                  <a:cubicBezTo>
                    <a:pt x="169" y="256"/>
                    <a:pt x="206" y="240"/>
                    <a:pt x="223" y="207"/>
                  </a:cubicBezTo>
                  <a:cubicBezTo>
                    <a:pt x="239" y="190"/>
                    <a:pt x="239" y="153"/>
                    <a:pt x="239" y="120"/>
                  </a:cubicBezTo>
                  <a:cubicBezTo>
                    <a:pt x="223" y="87"/>
                    <a:pt x="223" y="50"/>
                    <a:pt x="190" y="33"/>
                  </a:cubicBezTo>
                  <a:cubicBezTo>
                    <a:pt x="190" y="17"/>
                    <a:pt x="169" y="1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9" name="Google Shape;20769;p55"/>
            <p:cNvSpPr/>
            <p:nvPr/>
          </p:nvSpPr>
          <p:spPr>
            <a:xfrm>
              <a:off x="5189950" y="2581600"/>
              <a:ext cx="6500" cy="6475"/>
            </a:xfrm>
            <a:custGeom>
              <a:avLst/>
              <a:gdLst/>
              <a:ahLst/>
              <a:cxnLst/>
              <a:rect l="l" t="t" r="r" b="b"/>
              <a:pathLst>
                <a:path w="260" h="259" extrusionOk="0">
                  <a:moveTo>
                    <a:pt x="141" y="1"/>
                  </a:moveTo>
                  <a:cubicBezTo>
                    <a:pt x="96" y="1"/>
                    <a:pt x="50" y="33"/>
                    <a:pt x="33" y="72"/>
                  </a:cubicBezTo>
                  <a:cubicBezTo>
                    <a:pt x="0" y="143"/>
                    <a:pt x="33" y="229"/>
                    <a:pt x="87" y="246"/>
                  </a:cubicBezTo>
                  <a:cubicBezTo>
                    <a:pt x="105" y="254"/>
                    <a:pt x="123" y="258"/>
                    <a:pt x="138" y="258"/>
                  </a:cubicBezTo>
                  <a:cubicBezTo>
                    <a:pt x="182" y="258"/>
                    <a:pt x="215" y="227"/>
                    <a:pt x="239" y="175"/>
                  </a:cubicBezTo>
                  <a:cubicBezTo>
                    <a:pt x="260" y="110"/>
                    <a:pt x="223" y="39"/>
                    <a:pt x="173" y="6"/>
                  </a:cubicBezTo>
                  <a:cubicBezTo>
                    <a:pt x="163" y="2"/>
                    <a:pt x="152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0" name="Google Shape;20770;p55"/>
            <p:cNvSpPr/>
            <p:nvPr/>
          </p:nvSpPr>
          <p:spPr>
            <a:xfrm>
              <a:off x="5206750" y="26594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66" y="0"/>
                    <a:pt x="50" y="17"/>
                    <a:pt x="33" y="50"/>
                  </a:cubicBezTo>
                  <a:cubicBezTo>
                    <a:pt x="17" y="87"/>
                    <a:pt x="0" y="120"/>
                    <a:pt x="0" y="153"/>
                  </a:cubicBezTo>
                  <a:cubicBezTo>
                    <a:pt x="17" y="190"/>
                    <a:pt x="33" y="206"/>
                    <a:pt x="50" y="239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39"/>
                    <a:pt x="239" y="169"/>
                    <a:pt x="223" y="103"/>
                  </a:cubicBezTo>
                  <a:cubicBezTo>
                    <a:pt x="223" y="66"/>
                    <a:pt x="206" y="33"/>
                    <a:pt x="186" y="17"/>
                  </a:cubicBezTo>
                  <a:cubicBezTo>
                    <a:pt x="169" y="17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1" name="Google Shape;20771;p55"/>
            <p:cNvSpPr/>
            <p:nvPr/>
          </p:nvSpPr>
          <p:spPr>
            <a:xfrm>
              <a:off x="5210150" y="25197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7" y="0"/>
                  </a:moveTo>
                  <a:cubicBezTo>
                    <a:pt x="85" y="0"/>
                    <a:pt x="64" y="14"/>
                    <a:pt x="50" y="25"/>
                  </a:cubicBezTo>
                  <a:cubicBezTo>
                    <a:pt x="33" y="42"/>
                    <a:pt x="17" y="75"/>
                    <a:pt x="17" y="112"/>
                  </a:cubicBezTo>
                  <a:cubicBezTo>
                    <a:pt x="0" y="145"/>
                    <a:pt x="17" y="178"/>
                    <a:pt x="33" y="215"/>
                  </a:cubicBezTo>
                  <a:cubicBezTo>
                    <a:pt x="50" y="231"/>
                    <a:pt x="87" y="248"/>
                    <a:pt x="103" y="264"/>
                  </a:cubicBezTo>
                  <a:cubicBezTo>
                    <a:pt x="136" y="264"/>
                    <a:pt x="173" y="248"/>
                    <a:pt x="190" y="231"/>
                  </a:cubicBezTo>
                  <a:cubicBezTo>
                    <a:pt x="239" y="178"/>
                    <a:pt x="239" y="112"/>
                    <a:pt x="206" y="42"/>
                  </a:cubicBezTo>
                  <a:cubicBezTo>
                    <a:pt x="190" y="25"/>
                    <a:pt x="173" y="9"/>
                    <a:pt x="153" y="9"/>
                  </a:cubicBezTo>
                  <a:lnTo>
                    <a:pt x="136" y="9"/>
                  </a:lnTo>
                  <a:cubicBezTo>
                    <a:pt x="127" y="3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2" name="Google Shape;20772;p55"/>
            <p:cNvSpPr/>
            <p:nvPr/>
          </p:nvSpPr>
          <p:spPr>
            <a:xfrm>
              <a:off x="5207575" y="256370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87" y="1"/>
                  </a:moveTo>
                  <a:cubicBezTo>
                    <a:pt x="70" y="17"/>
                    <a:pt x="50" y="17"/>
                    <a:pt x="33" y="34"/>
                  </a:cubicBezTo>
                  <a:cubicBezTo>
                    <a:pt x="0" y="67"/>
                    <a:pt x="0" y="121"/>
                    <a:pt x="0" y="153"/>
                  </a:cubicBezTo>
                  <a:cubicBezTo>
                    <a:pt x="0" y="186"/>
                    <a:pt x="17" y="224"/>
                    <a:pt x="50" y="240"/>
                  </a:cubicBezTo>
                  <a:cubicBezTo>
                    <a:pt x="64" y="252"/>
                    <a:pt x="85" y="263"/>
                    <a:pt x="102" y="263"/>
                  </a:cubicBezTo>
                  <a:cubicBezTo>
                    <a:pt x="109" y="263"/>
                    <a:pt x="115" y="261"/>
                    <a:pt x="120" y="257"/>
                  </a:cubicBezTo>
                  <a:cubicBezTo>
                    <a:pt x="190" y="257"/>
                    <a:pt x="223" y="186"/>
                    <a:pt x="223" y="121"/>
                  </a:cubicBezTo>
                  <a:cubicBezTo>
                    <a:pt x="206" y="67"/>
                    <a:pt x="190" y="34"/>
                    <a:pt x="153" y="17"/>
                  </a:cubicBezTo>
                  <a:cubicBezTo>
                    <a:pt x="136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3" name="Google Shape;20773;p55"/>
            <p:cNvSpPr/>
            <p:nvPr/>
          </p:nvSpPr>
          <p:spPr>
            <a:xfrm>
              <a:off x="5203650" y="2507850"/>
              <a:ext cx="2600" cy="2175"/>
            </a:xfrm>
            <a:custGeom>
              <a:avLst/>
              <a:gdLst/>
              <a:ahLst/>
              <a:cxnLst/>
              <a:rect l="l" t="t" r="r" b="b"/>
              <a:pathLst>
                <a:path w="104" h="87" extrusionOk="0">
                  <a:moveTo>
                    <a:pt x="1" y="0"/>
                  </a:moveTo>
                  <a:lnTo>
                    <a:pt x="1" y="0"/>
                  </a:lnTo>
                  <a:cubicBezTo>
                    <a:pt x="21" y="33"/>
                    <a:pt x="38" y="50"/>
                    <a:pt x="54" y="70"/>
                  </a:cubicBezTo>
                  <a:cubicBezTo>
                    <a:pt x="71" y="87"/>
                    <a:pt x="87" y="87"/>
                    <a:pt x="104" y="87"/>
                  </a:cubicBezTo>
                  <a:cubicBezTo>
                    <a:pt x="71" y="70"/>
                    <a:pt x="38" y="33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4" name="Google Shape;20774;p55"/>
            <p:cNvSpPr/>
            <p:nvPr/>
          </p:nvSpPr>
          <p:spPr>
            <a:xfrm>
              <a:off x="5198075" y="25961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29" y="1"/>
                  </a:moveTo>
                  <a:cubicBezTo>
                    <a:pt x="83" y="1"/>
                    <a:pt x="35" y="33"/>
                    <a:pt x="17" y="91"/>
                  </a:cubicBezTo>
                  <a:cubicBezTo>
                    <a:pt x="1" y="161"/>
                    <a:pt x="17" y="227"/>
                    <a:pt x="88" y="248"/>
                  </a:cubicBezTo>
                  <a:cubicBezTo>
                    <a:pt x="102" y="257"/>
                    <a:pt x="117" y="261"/>
                    <a:pt x="132" y="261"/>
                  </a:cubicBezTo>
                  <a:cubicBezTo>
                    <a:pt x="173" y="261"/>
                    <a:pt x="211" y="229"/>
                    <a:pt x="224" y="178"/>
                  </a:cubicBezTo>
                  <a:cubicBezTo>
                    <a:pt x="244" y="108"/>
                    <a:pt x="224" y="42"/>
                    <a:pt x="158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5" name="Google Shape;20775;p55"/>
            <p:cNvSpPr/>
            <p:nvPr/>
          </p:nvSpPr>
          <p:spPr>
            <a:xfrm>
              <a:off x="5194675" y="2566700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37" y="1"/>
                  </a:moveTo>
                  <a:cubicBezTo>
                    <a:pt x="104" y="1"/>
                    <a:pt x="71" y="1"/>
                    <a:pt x="50" y="33"/>
                  </a:cubicBezTo>
                  <a:cubicBezTo>
                    <a:pt x="1" y="66"/>
                    <a:pt x="1" y="153"/>
                    <a:pt x="34" y="207"/>
                  </a:cubicBezTo>
                  <a:cubicBezTo>
                    <a:pt x="50" y="240"/>
                    <a:pt x="87" y="256"/>
                    <a:pt x="104" y="256"/>
                  </a:cubicBezTo>
                  <a:cubicBezTo>
                    <a:pt x="137" y="256"/>
                    <a:pt x="174" y="256"/>
                    <a:pt x="191" y="223"/>
                  </a:cubicBezTo>
                  <a:cubicBezTo>
                    <a:pt x="207" y="207"/>
                    <a:pt x="224" y="170"/>
                    <a:pt x="224" y="137"/>
                  </a:cubicBezTo>
                  <a:cubicBezTo>
                    <a:pt x="240" y="104"/>
                    <a:pt x="224" y="66"/>
                    <a:pt x="207" y="50"/>
                  </a:cubicBezTo>
                  <a:cubicBezTo>
                    <a:pt x="191" y="33"/>
                    <a:pt x="174" y="17"/>
                    <a:pt x="153" y="17"/>
                  </a:cubicBezTo>
                  <a:cubicBezTo>
                    <a:pt x="153" y="1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6" name="Google Shape;20776;p55"/>
            <p:cNvSpPr/>
            <p:nvPr/>
          </p:nvSpPr>
          <p:spPr>
            <a:xfrm>
              <a:off x="5199025" y="264400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0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17" y="223"/>
                    <a:pt x="50" y="240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53" y="256"/>
                    <a:pt x="186" y="240"/>
                    <a:pt x="206" y="207"/>
                  </a:cubicBezTo>
                  <a:cubicBezTo>
                    <a:pt x="223" y="170"/>
                    <a:pt x="223" y="137"/>
                    <a:pt x="223" y="104"/>
                  </a:cubicBezTo>
                  <a:cubicBezTo>
                    <a:pt x="223" y="67"/>
                    <a:pt x="206" y="50"/>
                    <a:pt x="169" y="17"/>
                  </a:cubicBezTo>
                  <a:lnTo>
                    <a:pt x="153" y="17"/>
                  </a:ln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7" name="Google Shape;20777;p55"/>
            <p:cNvSpPr/>
            <p:nvPr/>
          </p:nvSpPr>
          <p:spPr>
            <a:xfrm>
              <a:off x="5202000" y="26765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87" y="1"/>
                    <a:pt x="87" y="1"/>
                    <a:pt x="67" y="21"/>
                  </a:cubicBezTo>
                  <a:cubicBezTo>
                    <a:pt x="34" y="38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0" y="244"/>
                    <a:pt x="240" y="190"/>
                    <a:pt x="223" y="104"/>
                  </a:cubicBezTo>
                  <a:lnTo>
                    <a:pt x="223" y="71"/>
                  </a:lnTo>
                  <a:cubicBezTo>
                    <a:pt x="207" y="54"/>
                    <a:pt x="190" y="21"/>
                    <a:pt x="153" y="21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8" name="Google Shape;20778;p55"/>
            <p:cNvSpPr/>
            <p:nvPr/>
          </p:nvSpPr>
          <p:spPr>
            <a:xfrm>
              <a:off x="5183975" y="25241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50" y="17"/>
                    <a:pt x="0" y="71"/>
                    <a:pt x="17" y="157"/>
                  </a:cubicBezTo>
                  <a:cubicBezTo>
                    <a:pt x="17" y="190"/>
                    <a:pt x="33" y="207"/>
                    <a:pt x="50" y="223"/>
                  </a:cubicBezTo>
                  <a:cubicBezTo>
                    <a:pt x="87" y="261"/>
                    <a:pt x="103" y="261"/>
                    <a:pt x="136" y="261"/>
                  </a:cubicBezTo>
                  <a:cubicBezTo>
                    <a:pt x="169" y="261"/>
                    <a:pt x="190" y="223"/>
                    <a:pt x="206" y="207"/>
                  </a:cubicBezTo>
                  <a:cubicBezTo>
                    <a:pt x="223" y="174"/>
                    <a:pt x="239" y="141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9" name="Google Shape;20779;p55"/>
            <p:cNvSpPr/>
            <p:nvPr/>
          </p:nvSpPr>
          <p:spPr>
            <a:xfrm>
              <a:off x="5157275" y="268080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39" y="1"/>
                  </a:moveTo>
                  <a:cubicBezTo>
                    <a:pt x="87" y="1"/>
                    <a:pt x="48" y="33"/>
                    <a:pt x="21" y="91"/>
                  </a:cubicBezTo>
                  <a:cubicBezTo>
                    <a:pt x="0" y="141"/>
                    <a:pt x="37" y="227"/>
                    <a:pt x="87" y="244"/>
                  </a:cubicBezTo>
                  <a:cubicBezTo>
                    <a:pt x="101" y="254"/>
                    <a:pt x="117" y="259"/>
                    <a:pt x="132" y="259"/>
                  </a:cubicBezTo>
                  <a:cubicBezTo>
                    <a:pt x="173" y="259"/>
                    <a:pt x="212" y="226"/>
                    <a:pt x="227" y="178"/>
                  </a:cubicBezTo>
                  <a:cubicBezTo>
                    <a:pt x="260" y="108"/>
                    <a:pt x="227" y="38"/>
                    <a:pt x="173" y="5"/>
                  </a:cubicBezTo>
                  <a:cubicBezTo>
                    <a:pt x="162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0" name="Google Shape;20780;p55"/>
            <p:cNvSpPr/>
            <p:nvPr/>
          </p:nvSpPr>
          <p:spPr>
            <a:xfrm>
              <a:off x="5146950" y="2574925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14" y="1"/>
                  </a:moveTo>
                  <a:cubicBezTo>
                    <a:pt x="73" y="1"/>
                    <a:pt x="34" y="32"/>
                    <a:pt x="22" y="84"/>
                  </a:cubicBezTo>
                  <a:cubicBezTo>
                    <a:pt x="1" y="150"/>
                    <a:pt x="22" y="236"/>
                    <a:pt x="88" y="253"/>
                  </a:cubicBezTo>
                  <a:cubicBezTo>
                    <a:pt x="102" y="263"/>
                    <a:pt x="118" y="268"/>
                    <a:pt x="133" y="268"/>
                  </a:cubicBezTo>
                  <a:cubicBezTo>
                    <a:pt x="174" y="268"/>
                    <a:pt x="213" y="235"/>
                    <a:pt x="228" y="187"/>
                  </a:cubicBezTo>
                  <a:cubicBezTo>
                    <a:pt x="244" y="117"/>
                    <a:pt x="207" y="30"/>
                    <a:pt x="158" y="14"/>
                  </a:cubicBezTo>
                  <a:cubicBezTo>
                    <a:pt x="143" y="5"/>
                    <a:pt x="128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1" name="Google Shape;20781;p55"/>
            <p:cNvSpPr/>
            <p:nvPr/>
          </p:nvSpPr>
          <p:spPr>
            <a:xfrm>
              <a:off x="5151300" y="2623400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33" y="206"/>
                    <a:pt x="54" y="239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57" y="256"/>
                    <a:pt x="190" y="239"/>
                    <a:pt x="206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6" y="50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2" name="Google Shape;20782;p55"/>
            <p:cNvSpPr/>
            <p:nvPr/>
          </p:nvSpPr>
          <p:spPr>
            <a:xfrm>
              <a:off x="5154700" y="2650700"/>
              <a:ext cx="5675" cy="6775"/>
            </a:xfrm>
            <a:custGeom>
              <a:avLst/>
              <a:gdLst/>
              <a:ahLst/>
              <a:cxnLst/>
              <a:rect l="l" t="t" r="r" b="b"/>
              <a:pathLst>
                <a:path w="227" h="271" extrusionOk="0">
                  <a:moveTo>
                    <a:pt x="114" y="1"/>
                  </a:moveTo>
                  <a:cubicBezTo>
                    <a:pt x="67" y="1"/>
                    <a:pt x="18" y="36"/>
                    <a:pt x="0" y="91"/>
                  </a:cubicBezTo>
                  <a:lnTo>
                    <a:pt x="0" y="145"/>
                  </a:lnTo>
                  <a:cubicBezTo>
                    <a:pt x="0" y="194"/>
                    <a:pt x="21" y="232"/>
                    <a:pt x="70" y="265"/>
                  </a:cubicBezTo>
                  <a:cubicBezTo>
                    <a:pt x="79" y="269"/>
                    <a:pt x="89" y="271"/>
                    <a:pt x="100" y="271"/>
                  </a:cubicBezTo>
                  <a:cubicBezTo>
                    <a:pt x="129" y="271"/>
                    <a:pt x="161" y="256"/>
                    <a:pt x="173" y="232"/>
                  </a:cubicBezTo>
                  <a:cubicBezTo>
                    <a:pt x="190" y="211"/>
                    <a:pt x="206" y="194"/>
                    <a:pt x="206" y="178"/>
                  </a:cubicBezTo>
                  <a:cubicBezTo>
                    <a:pt x="227" y="108"/>
                    <a:pt x="206" y="42"/>
                    <a:pt x="140" y="5"/>
                  </a:cubicBezTo>
                  <a:cubicBezTo>
                    <a:pt x="132" y="2"/>
                    <a:pt x="123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3" name="Google Shape;20783;p55"/>
            <p:cNvSpPr/>
            <p:nvPr/>
          </p:nvSpPr>
          <p:spPr>
            <a:xfrm>
              <a:off x="5146150" y="2544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0" y="71"/>
                    <a:pt x="0" y="158"/>
                    <a:pt x="33" y="207"/>
                  </a:cubicBezTo>
                  <a:cubicBezTo>
                    <a:pt x="54" y="240"/>
                    <a:pt x="87" y="261"/>
                    <a:pt x="103" y="261"/>
                  </a:cubicBezTo>
                  <a:cubicBezTo>
                    <a:pt x="136" y="261"/>
                    <a:pt x="173" y="261"/>
                    <a:pt x="190" y="240"/>
                  </a:cubicBezTo>
                  <a:cubicBezTo>
                    <a:pt x="239" y="191"/>
                    <a:pt x="239" y="104"/>
                    <a:pt x="206" y="54"/>
                  </a:cubicBezTo>
                  <a:cubicBezTo>
                    <a:pt x="190" y="34"/>
                    <a:pt x="190" y="17"/>
                    <a:pt x="173" y="17"/>
                  </a:cubicBezTo>
                  <a:cubicBezTo>
                    <a:pt x="157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4" name="Google Shape;20784;p55"/>
            <p:cNvSpPr/>
            <p:nvPr/>
          </p:nvSpPr>
          <p:spPr>
            <a:xfrm>
              <a:off x="5151300" y="252857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8" y="0"/>
                  </a:moveTo>
                  <a:cubicBezTo>
                    <a:pt x="120" y="0"/>
                    <a:pt x="111" y="4"/>
                    <a:pt x="103" y="12"/>
                  </a:cubicBezTo>
                  <a:cubicBezTo>
                    <a:pt x="54" y="12"/>
                    <a:pt x="0" y="83"/>
                    <a:pt x="17" y="148"/>
                  </a:cubicBezTo>
                  <a:cubicBezTo>
                    <a:pt x="17" y="186"/>
                    <a:pt x="33" y="219"/>
                    <a:pt x="54" y="235"/>
                  </a:cubicBezTo>
                  <a:cubicBezTo>
                    <a:pt x="87" y="252"/>
                    <a:pt x="103" y="272"/>
                    <a:pt x="136" y="272"/>
                  </a:cubicBezTo>
                  <a:cubicBezTo>
                    <a:pt x="206" y="252"/>
                    <a:pt x="239" y="186"/>
                    <a:pt x="223" y="115"/>
                  </a:cubicBezTo>
                  <a:cubicBezTo>
                    <a:pt x="223" y="83"/>
                    <a:pt x="206" y="45"/>
                    <a:pt x="190" y="29"/>
                  </a:cubicBezTo>
                  <a:cubicBezTo>
                    <a:pt x="173" y="29"/>
                    <a:pt x="173" y="12"/>
                    <a:pt x="157" y="12"/>
                  </a:cubicBezTo>
                  <a:cubicBezTo>
                    <a:pt x="147" y="4"/>
                    <a:pt x="137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5" name="Google Shape;20785;p55"/>
            <p:cNvSpPr/>
            <p:nvPr/>
          </p:nvSpPr>
          <p:spPr>
            <a:xfrm>
              <a:off x="5151300" y="24836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32" y="1"/>
                  </a:moveTo>
                  <a:cubicBezTo>
                    <a:pt x="124" y="1"/>
                    <a:pt x="114" y="3"/>
                    <a:pt x="103" y="10"/>
                  </a:cubicBezTo>
                  <a:cubicBezTo>
                    <a:pt x="54" y="10"/>
                    <a:pt x="0" y="76"/>
                    <a:pt x="17" y="146"/>
                  </a:cubicBezTo>
                  <a:cubicBezTo>
                    <a:pt x="33" y="216"/>
                    <a:pt x="87" y="265"/>
                    <a:pt x="136" y="265"/>
                  </a:cubicBezTo>
                  <a:cubicBezTo>
                    <a:pt x="173" y="249"/>
                    <a:pt x="206" y="232"/>
                    <a:pt x="223" y="216"/>
                  </a:cubicBezTo>
                  <a:cubicBezTo>
                    <a:pt x="239" y="179"/>
                    <a:pt x="239" y="146"/>
                    <a:pt x="239" y="113"/>
                  </a:cubicBezTo>
                  <a:cubicBezTo>
                    <a:pt x="223" y="76"/>
                    <a:pt x="223" y="43"/>
                    <a:pt x="190" y="26"/>
                  </a:cubicBezTo>
                  <a:lnTo>
                    <a:pt x="173" y="10"/>
                  </a:lnTo>
                  <a:cubicBezTo>
                    <a:pt x="162" y="10"/>
                    <a:pt x="149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6" name="Google Shape;20786;p55"/>
            <p:cNvSpPr/>
            <p:nvPr/>
          </p:nvSpPr>
          <p:spPr>
            <a:xfrm>
              <a:off x="5150050" y="2499050"/>
              <a:ext cx="5600" cy="6650"/>
            </a:xfrm>
            <a:custGeom>
              <a:avLst/>
              <a:gdLst/>
              <a:ahLst/>
              <a:cxnLst/>
              <a:rect l="l" t="t" r="r" b="b"/>
              <a:pathLst>
                <a:path w="224" h="266" extrusionOk="0">
                  <a:moveTo>
                    <a:pt x="120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34" y="10"/>
                    <a:pt x="1" y="76"/>
                    <a:pt x="1" y="146"/>
                  </a:cubicBezTo>
                  <a:cubicBezTo>
                    <a:pt x="17" y="179"/>
                    <a:pt x="34" y="216"/>
                    <a:pt x="50" y="233"/>
                  </a:cubicBezTo>
                  <a:cubicBezTo>
                    <a:pt x="67" y="249"/>
                    <a:pt x="104" y="266"/>
                    <a:pt x="137" y="266"/>
                  </a:cubicBezTo>
                  <a:cubicBezTo>
                    <a:pt x="170" y="249"/>
                    <a:pt x="186" y="233"/>
                    <a:pt x="207" y="216"/>
                  </a:cubicBezTo>
                  <a:cubicBezTo>
                    <a:pt x="223" y="179"/>
                    <a:pt x="223" y="146"/>
                    <a:pt x="223" y="113"/>
                  </a:cubicBezTo>
                  <a:cubicBezTo>
                    <a:pt x="223" y="76"/>
                    <a:pt x="207" y="43"/>
                    <a:pt x="186" y="27"/>
                  </a:cubicBezTo>
                  <a:cubicBezTo>
                    <a:pt x="170" y="27"/>
                    <a:pt x="170" y="10"/>
                    <a:pt x="153" y="10"/>
                  </a:cubicBezTo>
                  <a:cubicBezTo>
                    <a:pt x="142" y="10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7" name="Google Shape;20787;p55"/>
            <p:cNvSpPr/>
            <p:nvPr/>
          </p:nvSpPr>
          <p:spPr>
            <a:xfrm>
              <a:off x="5206750" y="2534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1" y="0"/>
                  </a:moveTo>
                  <a:cubicBezTo>
                    <a:pt x="123" y="0"/>
                    <a:pt x="114" y="2"/>
                    <a:pt x="103" y="8"/>
                  </a:cubicBezTo>
                  <a:cubicBezTo>
                    <a:pt x="50" y="8"/>
                    <a:pt x="0" y="78"/>
                    <a:pt x="17" y="148"/>
                  </a:cubicBezTo>
                  <a:cubicBezTo>
                    <a:pt x="17" y="181"/>
                    <a:pt x="33" y="214"/>
                    <a:pt x="66" y="234"/>
                  </a:cubicBezTo>
                  <a:cubicBezTo>
                    <a:pt x="83" y="251"/>
                    <a:pt x="120" y="267"/>
                    <a:pt x="136" y="267"/>
                  </a:cubicBezTo>
                  <a:cubicBezTo>
                    <a:pt x="206" y="251"/>
                    <a:pt x="239" y="181"/>
                    <a:pt x="239" y="111"/>
                  </a:cubicBezTo>
                  <a:cubicBezTo>
                    <a:pt x="223" y="61"/>
                    <a:pt x="206" y="28"/>
                    <a:pt x="169" y="8"/>
                  </a:cubicBezTo>
                  <a:cubicBezTo>
                    <a:pt x="158" y="8"/>
                    <a:pt x="147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8" name="Google Shape;20788;p55"/>
            <p:cNvSpPr/>
            <p:nvPr/>
          </p:nvSpPr>
          <p:spPr>
            <a:xfrm>
              <a:off x="5177050" y="25391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4" y="240"/>
                    <a:pt x="87" y="260"/>
                    <a:pt x="104" y="260"/>
                  </a:cubicBezTo>
                  <a:cubicBezTo>
                    <a:pt x="137" y="260"/>
                    <a:pt x="174" y="260"/>
                    <a:pt x="191" y="223"/>
                  </a:cubicBezTo>
                  <a:cubicBezTo>
                    <a:pt x="224" y="207"/>
                    <a:pt x="224" y="174"/>
                    <a:pt x="240" y="137"/>
                  </a:cubicBezTo>
                  <a:cubicBezTo>
                    <a:pt x="240" y="104"/>
                    <a:pt x="224" y="71"/>
                    <a:pt x="207" y="54"/>
                  </a:cubicBezTo>
                  <a:cubicBezTo>
                    <a:pt x="191" y="34"/>
                    <a:pt x="191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9" name="Google Shape;20789;p55"/>
            <p:cNvSpPr/>
            <p:nvPr/>
          </p:nvSpPr>
          <p:spPr>
            <a:xfrm>
              <a:off x="5216125" y="254732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41" y="0"/>
                  </a:moveTo>
                  <a:cubicBezTo>
                    <a:pt x="120" y="0"/>
                    <a:pt x="87" y="17"/>
                    <a:pt x="71" y="38"/>
                  </a:cubicBezTo>
                  <a:cubicBezTo>
                    <a:pt x="17" y="87"/>
                    <a:pt x="0" y="157"/>
                    <a:pt x="54" y="223"/>
                  </a:cubicBezTo>
                  <a:cubicBezTo>
                    <a:pt x="71" y="244"/>
                    <a:pt x="87" y="260"/>
                    <a:pt x="120" y="260"/>
                  </a:cubicBezTo>
                  <a:cubicBezTo>
                    <a:pt x="131" y="265"/>
                    <a:pt x="140" y="267"/>
                    <a:pt x="148" y="267"/>
                  </a:cubicBezTo>
                  <a:cubicBezTo>
                    <a:pt x="168" y="267"/>
                    <a:pt x="183" y="255"/>
                    <a:pt x="207" y="244"/>
                  </a:cubicBezTo>
                  <a:cubicBezTo>
                    <a:pt x="223" y="223"/>
                    <a:pt x="244" y="190"/>
                    <a:pt x="244" y="157"/>
                  </a:cubicBezTo>
                  <a:cubicBezTo>
                    <a:pt x="244" y="120"/>
                    <a:pt x="244" y="87"/>
                    <a:pt x="223" y="54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7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0" name="Google Shape;20790;p55"/>
            <p:cNvSpPr/>
            <p:nvPr/>
          </p:nvSpPr>
          <p:spPr>
            <a:xfrm>
              <a:off x="5205000" y="262720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6" y="1"/>
                  </a:moveTo>
                  <a:cubicBezTo>
                    <a:pt x="120" y="1"/>
                    <a:pt x="87" y="17"/>
                    <a:pt x="70" y="38"/>
                  </a:cubicBezTo>
                  <a:cubicBezTo>
                    <a:pt x="17" y="71"/>
                    <a:pt x="0" y="157"/>
                    <a:pt x="50" y="207"/>
                  </a:cubicBezTo>
                  <a:cubicBezTo>
                    <a:pt x="70" y="244"/>
                    <a:pt x="87" y="260"/>
                    <a:pt x="120" y="260"/>
                  </a:cubicBezTo>
                  <a:cubicBezTo>
                    <a:pt x="153" y="260"/>
                    <a:pt x="173" y="260"/>
                    <a:pt x="206" y="244"/>
                  </a:cubicBezTo>
                  <a:cubicBezTo>
                    <a:pt x="256" y="190"/>
                    <a:pt x="256" y="104"/>
                    <a:pt x="223" y="54"/>
                  </a:cubicBezTo>
                  <a:cubicBezTo>
                    <a:pt x="206" y="38"/>
                    <a:pt x="190" y="17"/>
                    <a:pt x="173" y="17"/>
                  </a:cubicBezTo>
                  <a:cubicBezTo>
                    <a:pt x="173" y="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1" name="Google Shape;20791;p55"/>
            <p:cNvSpPr/>
            <p:nvPr/>
          </p:nvSpPr>
          <p:spPr>
            <a:xfrm>
              <a:off x="5205825" y="261115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16" y="0"/>
                  </a:moveTo>
                  <a:cubicBezTo>
                    <a:pt x="107" y="0"/>
                    <a:pt x="98" y="2"/>
                    <a:pt x="87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81"/>
                    <a:pt x="17" y="214"/>
                    <a:pt x="54" y="230"/>
                  </a:cubicBezTo>
                  <a:cubicBezTo>
                    <a:pt x="70" y="247"/>
                    <a:pt x="103" y="267"/>
                    <a:pt x="120" y="267"/>
                  </a:cubicBezTo>
                  <a:cubicBezTo>
                    <a:pt x="190" y="247"/>
                    <a:pt x="223" y="181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7" y="8"/>
                  </a:lnTo>
                  <a:cubicBezTo>
                    <a:pt x="146" y="8"/>
                    <a:pt x="13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2" name="Google Shape;20792;p55"/>
            <p:cNvSpPr/>
            <p:nvPr/>
          </p:nvSpPr>
          <p:spPr>
            <a:xfrm>
              <a:off x="5159850" y="2587325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41" y="0"/>
                  </a:moveTo>
                  <a:cubicBezTo>
                    <a:pt x="103" y="0"/>
                    <a:pt x="87" y="17"/>
                    <a:pt x="54" y="33"/>
                  </a:cubicBezTo>
                  <a:cubicBezTo>
                    <a:pt x="21" y="66"/>
                    <a:pt x="0" y="153"/>
                    <a:pt x="37" y="206"/>
                  </a:cubicBezTo>
                  <a:cubicBezTo>
                    <a:pt x="66" y="245"/>
                    <a:pt x="102" y="261"/>
                    <a:pt x="134" y="261"/>
                  </a:cubicBezTo>
                  <a:cubicBezTo>
                    <a:pt x="156" y="261"/>
                    <a:pt x="176" y="253"/>
                    <a:pt x="190" y="239"/>
                  </a:cubicBezTo>
                  <a:cubicBezTo>
                    <a:pt x="244" y="190"/>
                    <a:pt x="260" y="103"/>
                    <a:pt x="206" y="50"/>
                  </a:cubicBezTo>
                  <a:cubicBezTo>
                    <a:pt x="206" y="33"/>
                    <a:pt x="190" y="17"/>
                    <a:pt x="174" y="17"/>
                  </a:cubicBezTo>
                  <a:cubicBezTo>
                    <a:pt x="157" y="0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3" name="Google Shape;20793;p55"/>
            <p:cNvSpPr/>
            <p:nvPr/>
          </p:nvSpPr>
          <p:spPr>
            <a:xfrm>
              <a:off x="5157275" y="2637000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147" y="0"/>
                  </a:moveTo>
                  <a:cubicBezTo>
                    <a:pt x="102" y="0"/>
                    <a:pt x="51" y="33"/>
                    <a:pt x="37" y="91"/>
                  </a:cubicBezTo>
                  <a:cubicBezTo>
                    <a:pt x="0" y="141"/>
                    <a:pt x="37" y="227"/>
                    <a:pt x="87" y="244"/>
                  </a:cubicBezTo>
                  <a:cubicBezTo>
                    <a:pt x="103" y="264"/>
                    <a:pt x="124" y="264"/>
                    <a:pt x="140" y="264"/>
                  </a:cubicBezTo>
                  <a:cubicBezTo>
                    <a:pt x="190" y="264"/>
                    <a:pt x="227" y="227"/>
                    <a:pt x="244" y="178"/>
                  </a:cubicBezTo>
                  <a:cubicBezTo>
                    <a:pt x="260" y="124"/>
                    <a:pt x="244" y="75"/>
                    <a:pt x="206" y="37"/>
                  </a:cubicBezTo>
                  <a:cubicBezTo>
                    <a:pt x="206" y="21"/>
                    <a:pt x="190" y="21"/>
                    <a:pt x="173" y="4"/>
                  </a:cubicBezTo>
                  <a:cubicBezTo>
                    <a:pt x="165" y="2"/>
                    <a:pt x="156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4" name="Google Shape;20794;p55"/>
            <p:cNvSpPr/>
            <p:nvPr/>
          </p:nvSpPr>
          <p:spPr>
            <a:xfrm>
              <a:off x="5163350" y="26193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1" y="161"/>
                    <a:pt x="17" y="227"/>
                    <a:pt x="87" y="264"/>
                  </a:cubicBezTo>
                  <a:lnTo>
                    <a:pt x="137" y="264"/>
                  </a:lnTo>
                  <a:cubicBezTo>
                    <a:pt x="170" y="264"/>
                    <a:pt x="207" y="227"/>
                    <a:pt x="223" y="178"/>
                  </a:cubicBezTo>
                  <a:cubicBezTo>
                    <a:pt x="240" y="145"/>
                    <a:pt x="223" y="91"/>
                    <a:pt x="207" y="58"/>
                  </a:cubicBezTo>
                  <a:lnTo>
                    <a:pt x="153" y="4"/>
                  </a:ln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5" name="Google Shape;20795;p55"/>
            <p:cNvSpPr/>
            <p:nvPr/>
          </p:nvSpPr>
          <p:spPr>
            <a:xfrm>
              <a:off x="5175825" y="2511650"/>
              <a:ext cx="6000" cy="6450"/>
            </a:xfrm>
            <a:custGeom>
              <a:avLst/>
              <a:gdLst/>
              <a:ahLst/>
              <a:cxnLst/>
              <a:rect l="l" t="t" r="r" b="b"/>
              <a:pathLst>
                <a:path w="240" h="258" extrusionOk="0">
                  <a:moveTo>
                    <a:pt x="120" y="1"/>
                  </a:moveTo>
                  <a:cubicBezTo>
                    <a:pt x="83" y="1"/>
                    <a:pt x="66" y="1"/>
                    <a:pt x="33" y="22"/>
                  </a:cubicBezTo>
                  <a:cubicBezTo>
                    <a:pt x="17" y="54"/>
                    <a:pt x="0" y="71"/>
                    <a:pt x="0" y="104"/>
                  </a:cubicBezTo>
                  <a:cubicBezTo>
                    <a:pt x="0" y="141"/>
                    <a:pt x="0" y="174"/>
                    <a:pt x="17" y="207"/>
                  </a:cubicBezTo>
                  <a:cubicBezTo>
                    <a:pt x="46" y="239"/>
                    <a:pt x="82" y="257"/>
                    <a:pt x="117" y="257"/>
                  </a:cubicBezTo>
                  <a:cubicBezTo>
                    <a:pt x="142" y="257"/>
                    <a:pt x="166" y="248"/>
                    <a:pt x="186" y="228"/>
                  </a:cubicBezTo>
                  <a:cubicBezTo>
                    <a:pt x="223" y="191"/>
                    <a:pt x="240" y="104"/>
                    <a:pt x="207" y="54"/>
                  </a:cubicBezTo>
                  <a:cubicBezTo>
                    <a:pt x="186" y="22"/>
                    <a:pt x="169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6" name="Google Shape;20796;p55"/>
            <p:cNvSpPr/>
            <p:nvPr/>
          </p:nvSpPr>
          <p:spPr>
            <a:xfrm>
              <a:off x="5128925" y="276512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41" y="0"/>
                  </a:moveTo>
                  <a:cubicBezTo>
                    <a:pt x="124" y="0"/>
                    <a:pt x="87" y="17"/>
                    <a:pt x="71" y="33"/>
                  </a:cubicBezTo>
                  <a:cubicBezTo>
                    <a:pt x="21" y="87"/>
                    <a:pt x="0" y="153"/>
                    <a:pt x="54" y="223"/>
                  </a:cubicBezTo>
                  <a:cubicBezTo>
                    <a:pt x="71" y="239"/>
                    <a:pt x="87" y="256"/>
                    <a:pt x="124" y="256"/>
                  </a:cubicBezTo>
                  <a:cubicBezTo>
                    <a:pt x="134" y="261"/>
                    <a:pt x="142" y="263"/>
                    <a:pt x="150" y="263"/>
                  </a:cubicBezTo>
                  <a:cubicBezTo>
                    <a:pt x="168" y="263"/>
                    <a:pt x="183" y="251"/>
                    <a:pt x="207" y="239"/>
                  </a:cubicBezTo>
                  <a:cubicBezTo>
                    <a:pt x="227" y="206"/>
                    <a:pt x="244" y="190"/>
                    <a:pt x="244" y="153"/>
                  </a:cubicBezTo>
                  <a:cubicBezTo>
                    <a:pt x="244" y="120"/>
                    <a:pt x="244" y="87"/>
                    <a:pt x="227" y="50"/>
                  </a:cubicBezTo>
                  <a:cubicBezTo>
                    <a:pt x="207" y="33"/>
                    <a:pt x="190" y="17"/>
                    <a:pt x="174" y="17"/>
                  </a:cubicBezTo>
                  <a:cubicBezTo>
                    <a:pt x="157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7" name="Google Shape;20797;p55"/>
            <p:cNvSpPr/>
            <p:nvPr/>
          </p:nvSpPr>
          <p:spPr>
            <a:xfrm>
              <a:off x="5262925" y="2614725"/>
              <a:ext cx="3525" cy="6525"/>
            </a:xfrm>
            <a:custGeom>
              <a:avLst/>
              <a:gdLst/>
              <a:ahLst/>
              <a:cxnLst/>
              <a:rect l="l" t="t" r="r" b="b"/>
              <a:pathLst>
                <a:path w="141" h="261" extrusionOk="0">
                  <a:moveTo>
                    <a:pt x="103" y="1"/>
                  </a:moveTo>
                  <a:cubicBezTo>
                    <a:pt x="70" y="21"/>
                    <a:pt x="54" y="54"/>
                    <a:pt x="37" y="87"/>
                  </a:cubicBezTo>
                  <a:cubicBezTo>
                    <a:pt x="0" y="157"/>
                    <a:pt x="37" y="228"/>
                    <a:pt x="87" y="261"/>
                  </a:cubicBezTo>
                  <a:lnTo>
                    <a:pt x="140" y="261"/>
                  </a:lnTo>
                  <a:cubicBezTo>
                    <a:pt x="140" y="174"/>
                    <a:pt x="124" y="87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8" name="Google Shape;20798;p55"/>
            <p:cNvSpPr/>
            <p:nvPr/>
          </p:nvSpPr>
          <p:spPr>
            <a:xfrm>
              <a:off x="5114400" y="27675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5" y="0"/>
                  </a:moveTo>
                  <a:cubicBezTo>
                    <a:pt x="79" y="0"/>
                    <a:pt x="42" y="22"/>
                    <a:pt x="17" y="72"/>
                  </a:cubicBezTo>
                  <a:cubicBezTo>
                    <a:pt x="0" y="142"/>
                    <a:pt x="33" y="229"/>
                    <a:pt x="87" y="245"/>
                  </a:cubicBezTo>
                  <a:cubicBezTo>
                    <a:pt x="103" y="262"/>
                    <a:pt x="120" y="262"/>
                    <a:pt x="136" y="262"/>
                  </a:cubicBezTo>
                  <a:cubicBezTo>
                    <a:pt x="169" y="245"/>
                    <a:pt x="206" y="229"/>
                    <a:pt x="223" y="175"/>
                  </a:cubicBezTo>
                  <a:cubicBezTo>
                    <a:pt x="239" y="126"/>
                    <a:pt x="239" y="72"/>
                    <a:pt x="206" y="39"/>
                  </a:cubicBezTo>
                  <a:cubicBezTo>
                    <a:pt x="190" y="23"/>
                    <a:pt x="190" y="23"/>
                    <a:pt x="169" y="6"/>
                  </a:cubicBezTo>
                  <a:cubicBezTo>
                    <a:pt x="154" y="2"/>
                    <a:pt x="139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9" name="Google Shape;20799;p55"/>
            <p:cNvSpPr/>
            <p:nvPr/>
          </p:nvSpPr>
          <p:spPr>
            <a:xfrm>
              <a:off x="5169325" y="27758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87" y="1"/>
                    <a:pt x="87" y="17"/>
                    <a:pt x="71" y="17"/>
                  </a:cubicBezTo>
                  <a:cubicBezTo>
                    <a:pt x="34" y="34"/>
                    <a:pt x="1" y="87"/>
                    <a:pt x="1" y="153"/>
                  </a:cubicBezTo>
                  <a:cubicBezTo>
                    <a:pt x="17" y="191"/>
                    <a:pt x="34" y="224"/>
                    <a:pt x="54" y="240"/>
                  </a:cubicBezTo>
                  <a:cubicBezTo>
                    <a:pt x="66" y="252"/>
                    <a:pt x="85" y="265"/>
                    <a:pt x="108" y="265"/>
                  </a:cubicBezTo>
                  <a:cubicBezTo>
                    <a:pt x="117" y="265"/>
                    <a:pt x="127" y="263"/>
                    <a:pt x="137" y="256"/>
                  </a:cubicBezTo>
                  <a:cubicBezTo>
                    <a:pt x="190" y="256"/>
                    <a:pt x="240" y="191"/>
                    <a:pt x="223" y="120"/>
                  </a:cubicBezTo>
                  <a:lnTo>
                    <a:pt x="223" y="87"/>
                  </a:lnTo>
                  <a:cubicBezTo>
                    <a:pt x="207" y="50"/>
                    <a:pt x="190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0" name="Google Shape;20800;p55"/>
            <p:cNvSpPr/>
            <p:nvPr/>
          </p:nvSpPr>
          <p:spPr>
            <a:xfrm>
              <a:off x="5132425" y="2794775"/>
              <a:ext cx="6425" cy="6550"/>
            </a:xfrm>
            <a:custGeom>
              <a:avLst/>
              <a:gdLst/>
              <a:ahLst/>
              <a:cxnLst/>
              <a:rect l="l" t="t" r="r" b="b"/>
              <a:pathLst>
                <a:path w="257" h="262" extrusionOk="0">
                  <a:moveTo>
                    <a:pt x="127" y="1"/>
                  </a:moveTo>
                  <a:cubicBezTo>
                    <a:pt x="87" y="1"/>
                    <a:pt x="46" y="32"/>
                    <a:pt x="34" y="84"/>
                  </a:cubicBezTo>
                  <a:cubicBezTo>
                    <a:pt x="1" y="154"/>
                    <a:pt x="34" y="220"/>
                    <a:pt x="87" y="257"/>
                  </a:cubicBezTo>
                  <a:cubicBezTo>
                    <a:pt x="96" y="260"/>
                    <a:pt x="105" y="261"/>
                    <a:pt x="114" y="261"/>
                  </a:cubicBezTo>
                  <a:cubicBezTo>
                    <a:pt x="160" y="261"/>
                    <a:pt x="212" y="229"/>
                    <a:pt x="240" y="171"/>
                  </a:cubicBezTo>
                  <a:cubicBezTo>
                    <a:pt x="256" y="117"/>
                    <a:pt x="223" y="34"/>
                    <a:pt x="170" y="14"/>
                  </a:cubicBezTo>
                  <a:cubicBezTo>
                    <a:pt x="157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1" name="Google Shape;20801;p55"/>
            <p:cNvSpPr/>
            <p:nvPr/>
          </p:nvSpPr>
          <p:spPr>
            <a:xfrm>
              <a:off x="5094600" y="27857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4" y="251"/>
                    <a:pt x="83" y="263"/>
                    <a:pt x="114" y="263"/>
                  </a:cubicBezTo>
                  <a:cubicBezTo>
                    <a:pt x="140" y="263"/>
                    <a:pt x="166" y="255"/>
                    <a:pt x="190" y="240"/>
                  </a:cubicBezTo>
                  <a:cubicBezTo>
                    <a:pt x="240" y="190"/>
                    <a:pt x="240" y="104"/>
                    <a:pt x="207" y="50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57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2" name="Google Shape;20802;p55"/>
            <p:cNvSpPr/>
            <p:nvPr/>
          </p:nvSpPr>
          <p:spPr>
            <a:xfrm>
              <a:off x="5089450" y="2760475"/>
              <a:ext cx="6525" cy="6450"/>
            </a:xfrm>
            <a:custGeom>
              <a:avLst/>
              <a:gdLst/>
              <a:ahLst/>
              <a:cxnLst/>
              <a:rect l="l" t="t" r="r" b="b"/>
              <a:pathLst>
                <a:path w="261" h="258" extrusionOk="0">
                  <a:moveTo>
                    <a:pt x="129" y="0"/>
                  </a:moveTo>
                  <a:cubicBezTo>
                    <a:pt x="88" y="0"/>
                    <a:pt x="49" y="32"/>
                    <a:pt x="33" y="83"/>
                  </a:cubicBezTo>
                  <a:cubicBezTo>
                    <a:pt x="0" y="149"/>
                    <a:pt x="33" y="219"/>
                    <a:pt x="87" y="252"/>
                  </a:cubicBezTo>
                  <a:cubicBezTo>
                    <a:pt x="100" y="256"/>
                    <a:pt x="113" y="258"/>
                    <a:pt x="124" y="258"/>
                  </a:cubicBezTo>
                  <a:cubicBezTo>
                    <a:pt x="175" y="258"/>
                    <a:pt x="213" y="223"/>
                    <a:pt x="240" y="170"/>
                  </a:cubicBezTo>
                  <a:cubicBezTo>
                    <a:pt x="260" y="100"/>
                    <a:pt x="223" y="29"/>
                    <a:pt x="174" y="13"/>
                  </a:cubicBezTo>
                  <a:cubicBezTo>
                    <a:pt x="159" y="4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3" name="Google Shape;20803;p55"/>
            <p:cNvSpPr/>
            <p:nvPr/>
          </p:nvSpPr>
          <p:spPr>
            <a:xfrm>
              <a:off x="5107475" y="2754400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04" y="0"/>
                  </a:moveTo>
                  <a:cubicBezTo>
                    <a:pt x="71" y="17"/>
                    <a:pt x="55" y="33"/>
                    <a:pt x="34" y="50"/>
                  </a:cubicBezTo>
                  <a:cubicBezTo>
                    <a:pt x="17" y="83"/>
                    <a:pt x="1" y="120"/>
                    <a:pt x="1" y="153"/>
                  </a:cubicBezTo>
                  <a:cubicBezTo>
                    <a:pt x="17" y="186"/>
                    <a:pt x="34" y="223"/>
                    <a:pt x="55" y="239"/>
                  </a:cubicBezTo>
                  <a:cubicBezTo>
                    <a:pt x="66" y="251"/>
                    <a:pt x="86" y="263"/>
                    <a:pt x="108" y="263"/>
                  </a:cubicBezTo>
                  <a:cubicBezTo>
                    <a:pt x="118" y="263"/>
                    <a:pt x="127" y="261"/>
                    <a:pt x="137" y="256"/>
                  </a:cubicBezTo>
                  <a:cubicBezTo>
                    <a:pt x="191" y="256"/>
                    <a:pt x="240" y="186"/>
                    <a:pt x="224" y="120"/>
                  </a:cubicBezTo>
                  <a:cubicBezTo>
                    <a:pt x="224" y="83"/>
                    <a:pt x="207" y="50"/>
                    <a:pt x="191" y="33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4" name="Google Shape;20804;p55"/>
            <p:cNvSpPr/>
            <p:nvPr/>
          </p:nvSpPr>
          <p:spPr>
            <a:xfrm>
              <a:off x="5136250" y="27487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70" y="1"/>
                    <a:pt x="37" y="21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07"/>
                    <a:pt x="54" y="244"/>
                  </a:cubicBezTo>
                  <a:cubicBezTo>
                    <a:pt x="70" y="260"/>
                    <a:pt x="103" y="260"/>
                    <a:pt x="120" y="260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23" y="71"/>
                    <a:pt x="206" y="54"/>
                    <a:pt x="173" y="21"/>
                  </a:cubicBezTo>
                  <a:cubicBezTo>
                    <a:pt x="173" y="21"/>
                    <a:pt x="157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5" name="Google Shape;20805;p55"/>
            <p:cNvSpPr/>
            <p:nvPr/>
          </p:nvSpPr>
          <p:spPr>
            <a:xfrm>
              <a:off x="5101925" y="27719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0" y="190"/>
                    <a:pt x="17" y="227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23" y="190"/>
                    <a:pt x="223" y="124"/>
                  </a:cubicBezTo>
                  <a:cubicBezTo>
                    <a:pt x="223" y="87"/>
                    <a:pt x="206" y="54"/>
                    <a:pt x="173" y="37"/>
                  </a:cubicBezTo>
                  <a:cubicBezTo>
                    <a:pt x="173" y="21"/>
                    <a:pt x="153" y="21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6" name="Google Shape;20806;p55"/>
            <p:cNvSpPr/>
            <p:nvPr/>
          </p:nvSpPr>
          <p:spPr>
            <a:xfrm>
              <a:off x="5097600" y="28179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9" y="1"/>
                  </a:moveTo>
                  <a:cubicBezTo>
                    <a:pt x="87" y="1"/>
                    <a:pt x="44" y="32"/>
                    <a:pt x="17" y="84"/>
                  </a:cubicBezTo>
                  <a:cubicBezTo>
                    <a:pt x="0" y="154"/>
                    <a:pt x="37" y="220"/>
                    <a:pt x="87" y="257"/>
                  </a:cubicBezTo>
                  <a:lnTo>
                    <a:pt x="140" y="257"/>
                  </a:lnTo>
                  <a:cubicBezTo>
                    <a:pt x="173" y="257"/>
                    <a:pt x="223" y="220"/>
                    <a:pt x="243" y="187"/>
                  </a:cubicBezTo>
                  <a:cubicBezTo>
                    <a:pt x="243" y="137"/>
                    <a:pt x="243" y="84"/>
                    <a:pt x="206" y="51"/>
                  </a:cubicBezTo>
                  <a:cubicBezTo>
                    <a:pt x="206" y="34"/>
                    <a:pt x="190" y="14"/>
                    <a:pt x="173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7" name="Google Shape;20807;p55"/>
            <p:cNvSpPr/>
            <p:nvPr/>
          </p:nvSpPr>
          <p:spPr>
            <a:xfrm>
              <a:off x="5139750" y="2779125"/>
              <a:ext cx="6400" cy="6550"/>
            </a:xfrm>
            <a:custGeom>
              <a:avLst/>
              <a:gdLst/>
              <a:ahLst/>
              <a:cxnLst/>
              <a:rect l="l" t="t" r="r" b="b"/>
              <a:pathLst>
                <a:path w="256" h="262" extrusionOk="0">
                  <a:moveTo>
                    <a:pt x="142" y="1"/>
                  </a:moveTo>
                  <a:cubicBezTo>
                    <a:pt x="97" y="1"/>
                    <a:pt x="47" y="31"/>
                    <a:pt x="33" y="75"/>
                  </a:cubicBezTo>
                  <a:cubicBezTo>
                    <a:pt x="0" y="145"/>
                    <a:pt x="33" y="228"/>
                    <a:pt x="83" y="248"/>
                  </a:cubicBezTo>
                  <a:cubicBezTo>
                    <a:pt x="101" y="257"/>
                    <a:pt x="119" y="261"/>
                    <a:pt x="135" y="261"/>
                  </a:cubicBezTo>
                  <a:cubicBezTo>
                    <a:pt x="180" y="261"/>
                    <a:pt x="215" y="230"/>
                    <a:pt x="240" y="178"/>
                  </a:cubicBezTo>
                  <a:cubicBezTo>
                    <a:pt x="256" y="108"/>
                    <a:pt x="223" y="42"/>
                    <a:pt x="169" y="5"/>
                  </a:cubicBezTo>
                  <a:cubicBezTo>
                    <a:pt x="161" y="2"/>
                    <a:pt x="151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8" name="Google Shape;20808;p55"/>
            <p:cNvSpPr/>
            <p:nvPr/>
          </p:nvSpPr>
          <p:spPr>
            <a:xfrm>
              <a:off x="5162425" y="279377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7" y="0"/>
                  </a:moveTo>
                  <a:cubicBezTo>
                    <a:pt x="102" y="0"/>
                    <a:pt x="51" y="33"/>
                    <a:pt x="38" y="91"/>
                  </a:cubicBezTo>
                  <a:cubicBezTo>
                    <a:pt x="0" y="140"/>
                    <a:pt x="38" y="227"/>
                    <a:pt x="87" y="244"/>
                  </a:cubicBezTo>
                  <a:cubicBezTo>
                    <a:pt x="106" y="254"/>
                    <a:pt x="124" y="258"/>
                    <a:pt x="140" y="258"/>
                  </a:cubicBezTo>
                  <a:cubicBezTo>
                    <a:pt x="183" y="258"/>
                    <a:pt x="217" y="226"/>
                    <a:pt x="244" y="178"/>
                  </a:cubicBezTo>
                  <a:cubicBezTo>
                    <a:pt x="260" y="107"/>
                    <a:pt x="227" y="37"/>
                    <a:pt x="174" y="4"/>
                  </a:cubicBezTo>
                  <a:cubicBezTo>
                    <a:pt x="165" y="2"/>
                    <a:pt x="156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9" name="Google Shape;20809;p55"/>
            <p:cNvSpPr/>
            <p:nvPr/>
          </p:nvSpPr>
          <p:spPr>
            <a:xfrm>
              <a:off x="5166350" y="274315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33" y="17"/>
                    <a:pt x="0" y="87"/>
                    <a:pt x="0" y="158"/>
                  </a:cubicBezTo>
                  <a:cubicBezTo>
                    <a:pt x="0" y="191"/>
                    <a:pt x="17" y="224"/>
                    <a:pt x="50" y="244"/>
                  </a:cubicBezTo>
                  <a:cubicBezTo>
                    <a:pt x="64" y="256"/>
                    <a:pt x="85" y="267"/>
                    <a:pt x="102" y="267"/>
                  </a:cubicBezTo>
                  <a:cubicBezTo>
                    <a:pt x="109" y="267"/>
                    <a:pt x="115" y="265"/>
                    <a:pt x="120" y="261"/>
                  </a:cubicBezTo>
                  <a:cubicBezTo>
                    <a:pt x="153" y="261"/>
                    <a:pt x="190" y="244"/>
                    <a:pt x="206" y="207"/>
                  </a:cubicBezTo>
                  <a:cubicBezTo>
                    <a:pt x="223" y="191"/>
                    <a:pt x="223" y="158"/>
                    <a:pt x="223" y="120"/>
                  </a:cubicBezTo>
                  <a:cubicBezTo>
                    <a:pt x="223" y="87"/>
                    <a:pt x="206" y="55"/>
                    <a:pt x="173" y="38"/>
                  </a:cubicBezTo>
                  <a:cubicBezTo>
                    <a:pt x="173" y="17"/>
                    <a:pt x="153" y="17"/>
                    <a:pt x="153" y="17"/>
                  </a:cubicBez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0" name="Google Shape;20810;p55"/>
            <p:cNvSpPr/>
            <p:nvPr/>
          </p:nvSpPr>
          <p:spPr>
            <a:xfrm>
              <a:off x="5153875" y="27762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03" y="0"/>
                    <a:pt x="70" y="0"/>
                    <a:pt x="54" y="33"/>
                  </a:cubicBezTo>
                  <a:cubicBezTo>
                    <a:pt x="0" y="70"/>
                    <a:pt x="0" y="157"/>
                    <a:pt x="33" y="207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36" y="260"/>
                    <a:pt x="173" y="260"/>
                    <a:pt x="190" y="239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73" y="17"/>
                    <a:pt x="157" y="17"/>
                  </a:cubicBezTo>
                  <a:cubicBezTo>
                    <a:pt x="157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1" name="Google Shape;20811;p55"/>
            <p:cNvSpPr/>
            <p:nvPr/>
          </p:nvSpPr>
          <p:spPr>
            <a:xfrm>
              <a:off x="5159025" y="27603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66" y="251"/>
                    <a:pt x="85" y="265"/>
                    <a:pt x="107" y="265"/>
                  </a:cubicBezTo>
                  <a:cubicBezTo>
                    <a:pt x="117" y="265"/>
                    <a:pt x="127" y="262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2" name="Google Shape;20812;p55"/>
            <p:cNvSpPr/>
            <p:nvPr/>
          </p:nvSpPr>
          <p:spPr>
            <a:xfrm>
              <a:off x="5150875" y="27459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9" y="1"/>
                  </a:moveTo>
                  <a:cubicBezTo>
                    <a:pt x="86" y="1"/>
                    <a:pt x="65" y="13"/>
                    <a:pt x="50" y="28"/>
                  </a:cubicBezTo>
                  <a:cubicBezTo>
                    <a:pt x="1" y="78"/>
                    <a:pt x="1" y="164"/>
                    <a:pt x="34" y="214"/>
                  </a:cubicBezTo>
                  <a:cubicBezTo>
                    <a:pt x="50" y="251"/>
                    <a:pt x="87" y="267"/>
                    <a:pt x="104" y="267"/>
                  </a:cubicBezTo>
                  <a:cubicBezTo>
                    <a:pt x="137" y="267"/>
                    <a:pt x="174" y="251"/>
                    <a:pt x="190" y="234"/>
                  </a:cubicBezTo>
                  <a:cubicBezTo>
                    <a:pt x="223" y="214"/>
                    <a:pt x="223" y="181"/>
                    <a:pt x="240" y="148"/>
                  </a:cubicBezTo>
                  <a:cubicBezTo>
                    <a:pt x="240" y="111"/>
                    <a:pt x="223" y="78"/>
                    <a:pt x="207" y="45"/>
                  </a:cubicBezTo>
                  <a:cubicBezTo>
                    <a:pt x="190" y="28"/>
                    <a:pt x="190" y="28"/>
                    <a:pt x="153" y="7"/>
                  </a:cubicBezTo>
                  <a:lnTo>
                    <a:pt x="137" y="7"/>
                  </a:lnTo>
                  <a:cubicBezTo>
                    <a:pt x="127" y="3"/>
                    <a:pt x="118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3" name="Google Shape;20813;p55"/>
            <p:cNvSpPr/>
            <p:nvPr/>
          </p:nvSpPr>
          <p:spPr>
            <a:xfrm>
              <a:off x="5141800" y="2762350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23" y="1"/>
                  </a:moveTo>
                  <a:cubicBezTo>
                    <a:pt x="117" y="1"/>
                    <a:pt x="111" y="3"/>
                    <a:pt x="104" y="8"/>
                  </a:cubicBezTo>
                  <a:cubicBezTo>
                    <a:pt x="87" y="8"/>
                    <a:pt x="54" y="25"/>
                    <a:pt x="38" y="41"/>
                  </a:cubicBezTo>
                  <a:cubicBezTo>
                    <a:pt x="21" y="57"/>
                    <a:pt x="1" y="111"/>
                    <a:pt x="21" y="144"/>
                  </a:cubicBezTo>
                  <a:cubicBezTo>
                    <a:pt x="21" y="177"/>
                    <a:pt x="38" y="214"/>
                    <a:pt x="54" y="231"/>
                  </a:cubicBezTo>
                  <a:cubicBezTo>
                    <a:pt x="87" y="247"/>
                    <a:pt x="104" y="264"/>
                    <a:pt x="141" y="264"/>
                  </a:cubicBezTo>
                  <a:cubicBezTo>
                    <a:pt x="190" y="247"/>
                    <a:pt x="228" y="198"/>
                    <a:pt x="228" y="128"/>
                  </a:cubicBezTo>
                  <a:lnTo>
                    <a:pt x="228" y="111"/>
                  </a:lnTo>
                  <a:cubicBezTo>
                    <a:pt x="228" y="57"/>
                    <a:pt x="190" y="25"/>
                    <a:pt x="158" y="8"/>
                  </a:cubicBezTo>
                  <a:cubicBezTo>
                    <a:pt x="147" y="8"/>
                    <a:pt x="136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4" name="Google Shape;20814;p55"/>
            <p:cNvSpPr/>
            <p:nvPr/>
          </p:nvSpPr>
          <p:spPr>
            <a:xfrm>
              <a:off x="5144900" y="27183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20" y="0"/>
                  </a:moveTo>
                  <a:cubicBezTo>
                    <a:pt x="104" y="0"/>
                    <a:pt x="66" y="0"/>
                    <a:pt x="50" y="17"/>
                  </a:cubicBezTo>
                  <a:cubicBezTo>
                    <a:pt x="17" y="50"/>
                    <a:pt x="1" y="66"/>
                    <a:pt x="1" y="103"/>
                  </a:cubicBezTo>
                  <a:cubicBezTo>
                    <a:pt x="1" y="153"/>
                    <a:pt x="17" y="169"/>
                    <a:pt x="34" y="206"/>
                  </a:cubicBezTo>
                  <a:cubicBezTo>
                    <a:pt x="50" y="239"/>
                    <a:pt x="66" y="256"/>
                    <a:pt x="104" y="256"/>
                  </a:cubicBezTo>
                  <a:cubicBezTo>
                    <a:pt x="137" y="256"/>
                    <a:pt x="153" y="239"/>
                    <a:pt x="186" y="223"/>
                  </a:cubicBezTo>
                  <a:cubicBezTo>
                    <a:pt x="223" y="186"/>
                    <a:pt x="240" y="103"/>
                    <a:pt x="207" y="50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5" name="Google Shape;20815;p55"/>
            <p:cNvSpPr/>
            <p:nvPr/>
          </p:nvSpPr>
          <p:spPr>
            <a:xfrm>
              <a:off x="5112650" y="278492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04" y="1"/>
                  </a:moveTo>
                  <a:cubicBezTo>
                    <a:pt x="87" y="1"/>
                    <a:pt x="70" y="6"/>
                    <a:pt x="54" y="16"/>
                  </a:cubicBezTo>
                  <a:cubicBezTo>
                    <a:pt x="33" y="33"/>
                    <a:pt x="17" y="66"/>
                    <a:pt x="0" y="82"/>
                  </a:cubicBezTo>
                  <a:lnTo>
                    <a:pt x="0" y="169"/>
                  </a:lnTo>
                  <a:cubicBezTo>
                    <a:pt x="17" y="202"/>
                    <a:pt x="33" y="239"/>
                    <a:pt x="70" y="255"/>
                  </a:cubicBezTo>
                  <a:cubicBezTo>
                    <a:pt x="83" y="264"/>
                    <a:pt x="98" y="268"/>
                    <a:pt x="113" y="268"/>
                  </a:cubicBezTo>
                  <a:cubicBezTo>
                    <a:pt x="153" y="268"/>
                    <a:pt x="194" y="237"/>
                    <a:pt x="206" y="185"/>
                  </a:cubicBezTo>
                  <a:cubicBezTo>
                    <a:pt x="239" y="119"/>
                    <a:pt x="206" y="33"/>
                    <a:pt x="157" y="16"/>
                  </a:cubicBezTo>
                  <a:cubicBezTo>
                    <a:pt x="138" y="6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6" name="Google Shape;20816;p55"/>
            <p:cNvSpPr/>
            <p:nvPr/>
          </p:nvSpPr>
          <p:spPr>
            <a:xfrm>
              <a:off x="5059350" y="2761300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22" y="0"/>
                  </a:moveTo>
                  <a:cubicBezTo>
                    <a:pt x="78" y="0"/>
                    <a:pt x="45" y="32"/>
                    <a:pt x="21" y="83"/>
                  </a:cubicBezTo>
                  <a:cubicBezTo>
                    <a:pt x="1" y="153"/>
                    <a:pt x="38" y="240"/>
                    <a:pt x="87" y="256"/>
                  </a:cubicBezTo>
                  <a:cubicBezTo>
                    <a:pt x="101" y="265"/>
                    <a:pt x="116" y="269"/>
                    <a:pt x="131" y="269"/>
                  </a:cubicBezTo>
                  <a:cubicBezTo>
                    <a:pt x="173" y="269"/>
                    <a:pt x="212" y="238"/>
                    <a:pt x="227" y="186"/>
                  </a:cubicBezTo>
                  <a:cubicBezTo>
                    <a:pt x="260" y="116"/>
                    <a:pt x="227" y="34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7" name="Google Shape;20817;p55"/>
            <p:cNvSpPr/>
            <p:nvPr/>
          </p:nvSpPr>
          <p:spPr>
            <a:xfrm>
              <a:off x="5055950" y="27318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11" y="1"/>
                  </a:moveTo>
                  <a:cubicBezTo>
                    <a:pt x="92" y="1"/>
                    <a:pt x="77" y="12"/>
                    <a:pt x="54" y="24"/>
                  </a:cubicBezTo>
                  <a:cubicBezTo>
                    <a:pt x="17" y="78"/>
                    <a:pt x="0" y="160"/>
                    <a:pt x="33" y="214"/>
                  </a:cubicBezTo>
                  <a:cubicBezTo>
                    <a:pt x="71" y="247"/>
                    <a:pt x="87" y="263"/>
                    <a:pt x="120" y="263"/>
                  </a:cubicBezTo>
                  <a:cubicBezTo>
                    <a:pt x="157" y="263"/>
                    <a:pt x="174" y="247"/>
                    <a:pt x="207" y="230"/>
                  </a:cubicBezTo>
                  <a:cubicBezTo>
                    <a:pt x="223" y="214"/>
                    <a:pt x="240" y="181"/>
                    <a:pt x="240" y="144"/>
                  </a:cubicBezTo>
                  <a:cubicBezTo>
                    <a:pt x="240" y="111"/>
                    <a:pt x="240" y="78"/>
                    <a:pt x="223" y="41"/>
                  </a:cubicBezTo>
                  <a:cubicBezTo>
                    <a:pt x="207" y="24"/>
                    <a:pt x="190" y="24"/>
                    <a:pt x="174" y="8"/>
                  </a:cubicBezTo>
                  <a:lnTo>
                    <a:pt x="137" y="8"/>
                  </a:lnTo>
                  <a:cubicBezTo>
                    <a:pt x="127" y="3"/>
                    <a:pt x="119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8" name="Google Shape;20818;p55"/>
            <p:cNvSpPr/>
            <p:nvPr/>
          </p:nvSpPr>
          <p:spPr>
            <a:xfrm>
              <a:off x="5060275" y="28093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70" y="240"/>
                    <a:pt x="190" y="223"/>
                    <a:pt x="207" y="207"/>
                  </a:cubicBezTo>
                  <a:cubicBezTo>
                    <a:pt x="223" y="174"/>
                    <a:pt x="240" y="137"/>
                    <a:pt x="223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70" y="17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9" name="Google Shape;20819;p55"/>
            <p:cNvSpPr/>
            <p:nvPr/>
          </p:nvSpPr>
          <p:spPr>
            <a:xfrm>
              <a:off x="5063275" y="27152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70" y="21"/>
                    <a:pt x="33" y="38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27"/>
                    <a:pt x="33" y="244"/>
                  </a:cubicBezTo>
                  <a:cubicBezTo>
                    <a:pt x="59" y="256"/>
                    <a:pt x="84" y="267"/>
                    <a:pt x="101" y="267"/>
                  </a:cubicBezTo>
                  <a:cubicBezTo>
                    <a:pt x="109" y="267"/>
                    <a:pt x="115" y="265"/>
                    <a:pt x="120" y="260"/>
                  </a:cubicBezTo>
                  <a:cubicBezTo>
                    <a:pt x="190" y="260"/>
                    <a:pt x="223" y="190"/>
                    <a:pt x="223" y="124"/>
                  </a:cubicBezTo>
                  <a:cubicBezTo>
                    <a:pt x="206" y="87"/>
                    <a:pt x="190" y="54"/>
                    <a:pt x="173" y="38"/>
                  </a:cubicBezTo>
                  <a:cubicBezTo>
                    <a:pt x="173" y="21"/>
                    <a:pt x="153" y="21"/>
                    <a:pt x="153" y="21"/>
                  </a:cubicBezTo>
                  <a:cubicBezTo>
                    <a:pt x="136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0" name="Google Shape;20820;p55"/>
            <p:cNvSpPr/>
            <p:nvPr/>
          </p:nvSpPr>
          <p:spPr>
            <a:xfrm>
              <a:off x="5053375" y="27814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5" y="215"/>
                    <a:pt x="58" y="263"/>
                    <a:pt x="113" y="263"/>
                  </a:cubicBezTo>
                  <a:cubicBezTo>
                    <a:pt x="120" y="263"/>
                    <a:pt x="128" y="262"/>
                    <a:pt x="136" y="260"/>
                  </a:cubicBezTo>
                  <a:cubicBezTo>
                    <a:pt x="157" y="260"/>
                    <a:pt x="190" y="240"/>
                    <a:pt x="207" y="207"/>
                  </a:cubicBezTo>
                  <a:cubicBezTo>
                    <a:pt x="223" y="174"/>
                    <a:pt x="223" y="137"/>
                    <a:pt x="223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1" name="Google Shape;20821;p55"/>
            <p:cNvSpPr/>
            <p:nvPr/>
          </p:nvSpPr>
          <p:spPr>
            <a:xfrm>
              <a:off x="5086050" y="27272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0" y="137"/>
                  </a:cubicBezTo>
                  <a:cubicBezTo>
                    <a:pt x="17" y="174"/>
                    <a:pt x="17" y="207"/>
                    <a:pt x="50" y="224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69" y="17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2" name="Google Shape;20822;p55"/>
            <p:cNvSpPr/>
            <p:nvPr/>
          </p:nvSpPr>
          <p:spPr>
            <a:xfrm>
              <a:off x="5146150" y="2474750"/>
              <a:ext cx="2175" cy="850"/>
            </a:xfrm>
            <a:custGeom>
              <a:avLst/>
              <a:gdLst/>
              <a:ahLst/>
              <a:cxnLst/>
              <a:rect l="l" t="t" r="r" b="b"/>
              <a:pathLst>
                <a:path w="87" h="34" extrusionOk="0">
                  <a:moveTo>
                    <a:pt x="0" y="1"/>
                  </a:moveTo>
                  <a:cubicBezTo>
                    <a:pt x="5" y="1"/>
                    <a:pt x="11" y="2"/>
                    <a:pt x="18" y="4"/>
                  </a:cubicBezTo>
                  <a:lnTo>
                    <a:pt x="18" y="4"/>
                  </a:lnTo>
                  <a:cubicBezTo>
                    <a:pt x="18" y="3"/>
                    <a:pt x="17" y="2"/>
                    <a:pt x="16" y="1"/>
                  </a:cubicBezTo>
                  <a:close/>
                  <a:moveTo>
                    <a:pt x="18" y="4"/>
                  </a:moveTo>
                  <a:cubicBezTo>
                    <a:pt x="35" y="34"/>
                    <a:pt x="55" y="34"/>
                    <a:pt x="87" y="34"/>
                  </a:cubicBezTo>
                  <a:cubicBezTo>
                    <a:pt x="63" y="22"/>
                    <a:pt x="37" y="10"/>
                    <a:pt x="18" y="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3" name="Google Shape;20823;p55"/>
            <p:cNvSpPr/>
            <p:nvPr/>
          </p:nvSpPr>
          <p:spPr>
            <a:xfrm>
              <a:off x="5104900" y="2460650"/>
              <a:ext cx="5600" cy="4250"/>
            </a:xfrm>
            <a:custGeom>
              <a:avLst/>
              <a:gdLst/>
              <a:ahLst/>
              <a:cxnLst/>
              <a:rect l="l" t="t" r="r" b="b"/>
              <a:pathLst>
                <a:path w="224" h="170" extrusionOk="0">
                  <a:moveTo>
                    <a:pt x="17" y="0"/>
                  </a:moveTo>
                  <a:cubicBezTo>
                    <a:pt x="17" y="17"/>
                    <a:pt x="1" y="33"/>
                    <a:pt x="17" y="66"/>
                  </a:cubicBezTo>
                  <a:cubicBezTo>
                    <a:pt x="17" y="103"/>
                    <a:pt x="34" y="120"/>
                    <a:pt x="54" y="153"/>
                  </a:cubicBezTo>
                  <a:cubicBezTo>
                    <a:pt x="87" y="169"/>
                    <a:pt x="104" y="169"/>
                    <a:pt x="137" y="169"/>
                  </a:cubicBezTo>
                  <a:cubicBezTo>
                    <a:pt x="190" y="153"/>
                    <a:pt x="223" y="120"/>
                    <a:pt x="223" y="50"/>
                  </a:cubicBezTo>
                  <a:cubicBezTo>
                    <a:pt x="158" y="33"/>
                    <a:pt x="87" y="17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4" name="Google Shape;20824;p55"/>
            <p:cNvSpPr/>
            <p:nvPr/>
          </p:nvSpPr>
          <p:spPr>
            <a:xfrm>
              <a:off x="5052950" y="2796850"/>
              <a:ext cx="4775" cy="6525"/>
            </a:xfrm>
            <a:custGeom>
              <a:avLst/>
              <a:gdLst/>
              <a:ahLst/>
              <a:cxnLst/>
              <a:rect l="l" t="t" r="r" b="b"/>
              <a:pathLst>
                <a:path w="191" h="261" extrusionOk="0">
                  <a:moveTo>
                    <a:pt x="50" y="1"/>
                  </a:moveTo>
                  <a:cubicBezTo>
                    <a:pt x="34" y="1"/>
                    <a:pt x="17" y="17"/>
                    <a:pt x="1" y="34"/>
                  </a:cubicBezTo>
                  <a:lnTo>
                    <a:pt x="1" y="224"/>
                  </a:lnTo>
                  <a:lnTo>
                    <a:pt x="1" y="240"/>
                  </a:lnTo>
                  <a:cubicBezTo>
                    <a:pt x="34" y="261"/>
                    <a:pt x="50" y="261"/>
                    <a:pt x="87" y="261"/>
                  </a:cubicBezTo>
                  <a:cubicBezTo>
                    <a:pt x="120" y="261"/>
                    <a:pt x="137" y="240"/>
                    <a:pt x="153" y="207"/>
                  </a:cubicBezTo>
                  <a:cubicBezTo>
                    <a:pt x="174" y="174"/>
                    <a:pt x="191" y="137"/>
                    <a:pt x="191" y="104"/>
                  </a:cubicBezTo>
                  <a:cubicBezTo>
                    <a:pt x="174" y="71"/>
                    <a:pt x="153" y="55"/>
                    <a:pt x="137" y="17"/>
                  </a:cubicBezTo>
                  <a:cubicBezTo>
                    <a:pt x="137" y="17"/>
                    <a:pt x="120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5" name="Google Shape;20825;p55"/>
            <p:cNvSpPr/>
            <p:nvPr/>
          </p:nvSpPr>
          <p:spPr>
            <a:xfrm>
              <a:off x="5079975" y="2789550"/>
              <a:ext cx="5675" cy="6500"/>
            </a:xfrm>
            <a:custGeom>
              <a:avLst/>
              <a:gdLst/>
              <a:ahLst/>
              <a:cxnLst/>
              <a:rect l="l" t="t" r="r" b="b"/>
              <a:pathLst>
                <a:path w="227" h="260" extrusionOk="0">
                  <a:moveTo>
                    <a:pt x="87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0" y="190"/>
                    <a:pt x="21" y="206"/>
                    <a:pt x="54" y="243"/>
                  </a:cubicBezTo>
                  <a:cubicBezTo>
                    <a:pt x="70" y="260"/>
                    <a:pt x="103" y="260"/>
                    <a:pt x="124" y="260"/>
                  </a:cubicBezTo>
                  <a:cubicBezTo>
                    <a:pt x="190" y="243"/>
                    <a:pt x="227" y="173"/>
                    <a:pt x="227" y="103"/>
                  </a:cubicBezTo>
                  <a:cubicBezTo>
                    <a:pt x="227" y="70"/>
                    <a:pt x="206" y="54"/>
                    <a:pt x="173" y="17"/>
                  </a:cubicBezTo>
                  <a:cubicBezTo>
                    <a:pt x="173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6" name="Google Shape;20826;p55"/>
            <p:cNvSpPr/>
            <p:nvPr/>
          </p:nvSpPr>
          <p:spPr>
            <a:xfrm>
              <a:off x="5071825" y="268482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20" y="0"/>
                  </a:moveTo>
                  <a:cubicBezTo>
                    <a:pt x="87" y="0"/>
                    <a:pt x="70" y="17"/>
                    <a:pt x="37" y="33"/>
                  </a:cubicBezTo>
                  <a:cubicBezTo>
                    <a:pt x="17" y="50"/>
                    <a:pt x="0" y="83"/>
                    <a:pt x="0" y="120"/>
                  </a:cubicBezTo>
                  <a:cubicBezTo>
                    <a:pt x="0" y="153"/>
                    <a:pt x="0" y="186"/>
                    <a:pt x="17" y="206"/>
                  </a:cubicBezTo>
                  <a:cubicBezTo>
                    <a:pt x="37" y="239"/>
                    <a:pt x="70" y="256"/>
                    <a:pt x="103" y="256"/>
                  </a:cubicBezTo>
                  <a:cubicBezTo>
                    <a:pt x="120" y="256"/>
                    <a:pt x="157" y="256"/>
                    <a:pt x="174" y="239"/>
                  </a:cubicBezTo>
                  <a:cubicBezTo>
                    <a:pt x="223" y="186"/>
                    <a:pt x="244" y="103"/>
                    <a:pt x="190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41" y="0"/>
                    <a:pt x="14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7" name="Google Shape;20827;p55"/>
            <p:cNvSpPr/>
            <p:nvPr/>
          </p:nvSpPr>
          <p:spPr>
            <a:xfrm>
              <a:off x="5077400" y="28093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0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21" y="50"/>
                    <a:pt x="21" y="87"/>
                    <a:pt x="0" y="120"/>
                  </a:cubicBezTo>
                  <a:cubicBezTo>
                    <a:pt x="0" y="153"/>
                    <a:pt x="21" y="190"/>
                    <a:pt x="37" y="207"/>
                  </a:cubicBezTo>
                  <a:cubicBezTo>
                    <a:pt x="56" y="248"/>
                    <a:pt x="88" y="265"/>
                    <a:pt x="121" y="265"/>
                  </a:cubicBezTo>
                  <a:cubicBezTo>
                    <a:pt x="144" y="265"/>
                    <a:pt x="169" y="256"/>
                    <a:pt x="190" y="240"/>
                  </a:cubicBezTo>
                  <a:cubicBezTo>
                    <a:pt x="243" y="190"/>
                    <a:pt x="243" y="104"/>
                    <a:pt x="206" y="50"/>
                  </a:cubicBezTo>
                  <a:cubicBezTo>
                    <a:pt x="190" y="34"/>
                    <a:pt x="173" y="17"/>
                    <a:pt x="157" y="17"/>
                  </a:cubicBezTo>
                  <a:cubicBezTo>
                    <a:pt x="157" y="1"/>
                    <a:pt x="140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8" name="Google Shape;20828;p55"/>
            <p:cNvSpPr/>
            <p:nvPr/>
          </p:nvSpPr>
          <p:spPr>
            <a:xfrm>
              <a:off x="5081300" y="27735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0" y="0"/>
                  </a:moveTo>
                  <a:cubicBezTo>
                    <a:pt x="86" y="0"/>
                    <a:pt x="45" y="33"/>
                    <a:pt x="17" y="91"/>
                  </a:cubicBezTo>
                  <a:cubicBezTo>
                    <a:pt x="1" y="140"/>
                    <a:pt x="34" y="227"/>
                    <a:pt x="87" y="243"/>
                  </a:cubicBezTo>
                  <a:cubicBezTo>
                    <a:pt x="101" y="254"/>
                    <a:pt x="116" y="258"/>
                    <a:pt x="131" y="258"/>
                  </a:cubicBezTo>
                  <a:cubicBezTo>
                    <a:pt x="171" y="258"/>
                    <a:pt x="211" y="225"/>
                    <a:pt x="223" y="177"/>
                  </a:cubicBezTo>
                  <a:cubicBezTo>
                    <a:pt x="256" y="107"/>
                    <a:pt x="223" y="37"/>
                    <a:pt x="174" y="4"/>
                  </a:cubicBezTo>
                  <a:cubicBezTo>
                    <a:pt x="162" y="1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9" name="Google Shape;20829;p55"/>
            <p:cNvSpPr/>
            <p:nvPr/>
          </p:nvSpPr>
          <p:spPr>
            <a:xfrm>
              <a:off x="5067075" y="277625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1" y="190"/>
                    <a:pt x="38" y="223"/>
                    <a:pt x="54" y="239"/>
                  </a:cubicBezTo>
                  <a:cubicBezTo>
                    <a:pt x="66" y="254"/>
                    <a:pt x="86" y="267"/>
                    <a:pt x="110" y="267"/>
                  </a:cubicBezTo>
                  <a:cubicBezTo>
                    <a:pt x="120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0" name="Google Shape;20830;p55"/>
            <p:cNvSpPr/>
            <p:nvPr/>
          </p:nvSpPr>
          <p:spPr>
            <a:xfrm>
              <a:off x="5068825" y="272905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04" y="0"/>
                  </a:moveTo>
                  <a:cubicBezTo>
                    <a:pt x="71" y="0"/>
                    <a:pt x="54" y="17"/>
                    <a:pt x="34" y="33"/>
                  </a:cubicBezTo>
                  <a:cubicBezTo>
                    <a:pt x="17" y="66"/>
                    <a:pt x="1" y="103"/>
                    <a:pt x="1" y="153"/>
                  </a:cubicBezTo>
                  <a:cubicBezTo>
                    <a:pt x="17" y="190"/>
                    <a:pt x="34" y="206"/>
                    <a:pt x="54" y="239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39"/>
                    <a:pt x="223" y="190"/>
                    <a:pt x="223" y="120"/>
                  </a:cubicBezTo>
                  <a:lnTo>
                    <a:pt x="223" y="103"/>
                  </a:lnTo>
                  <a:cubicBezTo>
                    <a:pt x="223" y="66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1" name="Google Shape;20831;p55"/>
            <p:cNvSpPr/>
            <p:nvPr/>
          </p:nvSpPr>
          <p:spPr>
            <a:xfrm>
              <a:off x="5066675" y="27925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1"/>
                  </a:moveTo>
                  <a:cubicBezTo>
                    <a:pt x="103" y="1"/>
                    <a:pt x="70" y="1"/>
                    <a:pt x="54" y="21"/>
                  </a:cubicBezTo>
                  <a:cubicBezTo>
                    <a:pt x="0" y="71"/>
                    <a:pt x="0" y="157"/>
                    <a:pt x="37" y="207"/>
                  </a:cubicBezTo>
                  <a:cubicBezTo>
                    <a:pt x="54" y="244"/>
                    <a:pt x="87" y="261"/>
                    <a:pt x="103" y="261"/>
                  </a:cubicBezTo>
                  <a:cubicBezTo>
                    <a:pt x="140" y="261"/>
                    <a:pt x="173" y="261"/>
                    <a:pt x="190" y="228"/>
                  </a:cubicBezTo>
                  <a:cubicBezTo>
                    <a:pt x="243" y="190"/>
                    <a:pt x="243" y="104"/>
                    <a:pt x="206" y="54"/>
                  </a:cubicBezTo>
                  <a:cubicBezTo>
                    <a:pt x="190" y="38"/>
                    <a:pt x="190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2" name="Google Shape;20832;p55"/>
            <p:cNvSpPr/>
            <p:nvPr/>
          </p:nvSpPr>
          <p:spPr>
            <a:xfrm>
              <a:off x="5066675" y="2745825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29" y="1"/>
                  </a:moveTo>
                  <a:cubicBezTo>
                    <a:pt x="88" y="1"/>
                    <a:pt x="49" y="32"/>
                    <a:pt x="37" y="84"/>
                  </a:cubicBezTo>
                  <a:cubicBezTo>
                    <a:pt x="0" y="154"/>
                    <a:pt x="37" y="220"/>
                    <a:pt x="87" y="257"/>
                  </a:cubicBezTo>
                  <a:cubicBezTo>
                    <a:pt x="99" y="260"/>
                    <a:pt x="110" y="261"/>
                    <a:pt x="121" y="261"/>
                  </a:cubicBezTo>
                  <a:cubicBezTo>
                    <a:pt x="173" y="261"/>
                    <a:pt x="213" y="228"/>
                    <a:pt x="243" y="170"/>
                  </a:cubicBezTo>
                  <a:cubicBezTo>
                    <a:pt x="260" y="100"/>
                    <a:pt x="223" y="34"/>
                    <a:pt x="173" y="13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3" name="Google Shape;20833;p55"/>
            <p:cNvSpPr/>
            <p:nvPr/>
          </p:nvSpPr>
          <p:spPr>
            <a:xfrm>
              <a:off x="5124700" y="27800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32" y="0"/>
                  </a:moveTo>
                  <a:cubicBezTo>
                    <a:pt x="79" y="0"/>
                    <a:pt x="30" y="35"/>
                    <a:pt x="17" y="88"/>
                  </a:cubicBezTo>
                  <a:cubicBezTo>
                    <a:pt x="0" y="159"/>
                    <a:pt x="33" y="229"/>
                    <a:pt x="87" y="262"/>
                  </a:cubicBezTo>
                  <a:cubicBezTo>
                    <a:pt x="95" y="264"/>
                    <a:pt x="104" y="266"/>
                    <a:pt x="114" y="266"/>
                  </a:cubicBezTo>
                  <a:cubicBezTo>
                    <a:pt x="159" y="266"/>
                    <a:pt x="209" y="233"/>
                    <a:pt x="223" y="175"/>
                  </a:cubicBezTo>
                  <a:cubicBezTo>
                    <a:pt x="240" y="109"/>
                    <a:pt x="223" y="39"/>
                    <a:pt x="169" y="6"/>
                  </a:cubicBezTo>
                  <a:cubicBezTo>
                    <a:pt x="157" y="2"/>
                    <a:pt x="145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4" name="Google Shape;20834;p55"/>
            <p:cNvSpPr/>
            <p:nvPr/>
          </p:nvSpPr>
          <p:spPr>
            <a:xfrm>
              <a:off x="5068425" y="2824475"/>
              <a:ext cx="5175" cy="2100"/>
            </a:xfrm>
            <a:custGeom>
              <a:avLst/>
              <a:gdLst/>
              <a:ahLst/>
              <a:cxnLst/>
              <a:rect l="l" t="t" r="r" b="b"/>
              <a:pathLst>
                <a:path w="207" h="84" extrusionOk="0">
                  <a:moveTo>
                    <a:pt x="120" y="1"/>
                  </a:moveTo>
                  <a:cubicBezTo>
                    <a:pt x="108" y="1"/>
                    <a:pt x="95" y="5"/>
                    <a:pt x="87" y="13"/>
                  </a:cubicBezTo>
                  <a:cubicBezTo>
                    <a:pt x="70" y="13"/>
                    <a:pt x="33" y="30"/>
                    <a:pt x="17" y="63"/>
                  </a:cubicBezTo>
                  <a:lnTo>
                    <a:pt x="0" y="83"/>
                  </a:lnTo>
                  <a:lnTo>
                    <a:pt x="206" y="83"/>
                  </a:lnTo>
                  <a:cubicBezTo>
                    <a:pt x="206" y="63"/>
                    <a:pt x="190" y="46"/>
                    <a:pt x="173" y="30"/>
                  </a:cubicBezTo>
                  <a:lnTo>
                    <a:pt x="153" y="13"/>
                  </a:lnTo>
                  <a:cubicBezTo>
                    <a:pt x="145" y="5"/>
                    <a:pt x="132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5" name="Google Shape;20835;p55"/>
            <p:cNvSpPr/>
            <p:nvPr/>
          </p:nvSpPr>
          <p:spPr>
            <a:xfrm>
              <a:off x="5263425" y="2665025"/>
              <a:ext cx="2100" cy="5600"/>
            </a:xfrm>
            <a:custGeom>
              <a:avLst/>
              <a:gdLst/>
              <a:ahLst/>
              <a:cxnLst/>
              <a:rect l="l" t="t" r="r" b="b"/>
              <a:pathLst>
                <a:path w="84" h="224" extrusionOk="0">
                  <a:moveTo>
                    <a:pt x="83" y="1"/>
                  </a:moveTo>
                  <a:lnTo>
                    <a:pt x="83" y="1"/>
                  </a:lnTo>
                  <a:cubicBezTo>
                    <a:pt x="34" y="34"/>
                    <a:pt x="1" y="87"/>
                    <a:pt x="17" y="153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50" y="153"/>
                    <a:pt x="67" y="87"/>
                    <a:pt x="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6" name="Google Shape;20836;p55"/>
            <p:cNvSpPr/>
            <p:nvPr/>
          </p:nvSpPr>
          <p:spPr>
            <a:xfrm>
              <a:off x="5085625" y="2821800"/>
              <a:ext cx="6000" cy="4250"/>
            </a:xfrm>
            <a:custGeom>
              <a:avLst/>
              <a:gdLst/>
              <a:ahLst/>
              <a:cxnLst/>
              <a:rect l="l" t="t" r="r" b="b"/>
              <a:pathLst>
                <a:path w="240" h="170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lnTo>
                    <a:pt x="17" y="170"/>
                  </a:lnTo>
                  <a:cubicBezTo>
                    <a:pt x="83" y="170"/>
                    <a:pt x="170" y="153"/>
                    <a:pt x="240" y="153"/>
                  </a:cubicBezTo>
                  <a:lnTo>
                    <a:pt x="240" y="120"/>
                  </a:lnTo>
                  <a:cubicBezTo>
                    <a:pt x="223" y="87"/>
                    <a:pt x="223" y="50"/>
                    <a:pt x="186" y="34"/>
                  </a:cubicBezTo>
                  <a:cubicBezTo>
                    <a:pt x="186" y="17"/>
                    <a:pt x="170" y="17"/>
                    <a:pt x="170" y="17"/>
                  </a:cubicBezTo>
                  <a:cubicBezTo>
                    <a:pt x="153" y="1"/>
                    <a:pt x="137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7" name="Google Shape;20837;p55"/>
            <p:cNvSpPr/>
            <p:nvPr/>
          </p:nvSpPr>
          <p:spPr>
            <a:xfrm>
              <a:off x="5253125" y="2602225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4" y="0"/>
                  </a:moveTo>
                  <a:cubicBezTo>
                    <a:pt x="79" y="0"/>
                    <a:pt x="30" y="35"/>
                    <a:pt x="17" y="88"/>
                  </a:cubicBezTo>
                  <a:cubicBezTo>
                    <a:pt x="1" y="159"/>
                    <a:pt x="17" y="229"/>
                    <a:pt x="83" y="262"/>
                  </a:cubicBezTo>
                  <a:lnTo>
                    <a:pt x="137" y="262"/>
                  </a:lnTo>
                  <a:cubicBezTo>
                    <a:pt x="170" y="262"/>
                    <a:pt x="207" y="229"/>
                    <a:pt x="223" y="175"/>
                  </a:cubicBezTo>
                  <a:cubicBezTo>
                    <a:pt x="240" y="126"/>
                    <a:pt x="223" y="72"/>
                    <a:pt x="207" y="39"/>
                  </a:cubicBezTo>
                  <a:cubicBezTo>
                    <a:pt x="186" y="39"/>
                    <a:pt x="170" y="23"/>
                    <a:pt x="153" y="6"/>
                  </a:cubicBezTo>
                  <a:cubicBezTo>
                    <a:pt x="144" y="2"/>
                    <a:pt x="134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8" name="Google Shape;20838;p55"/>
            <p:cNvSpPr/>
            <p:nvPr/>
          </p:nvSpPr>
          <p:spPr>
            <a:xfrm>
              <a:off x="5250950" y="26197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26" y="0"/>
                  </a:moveTo>
                  <a:cubicBezTo>
                    <a:pt x="103" y="0"/>
                    <a:pt x="82" y="13"/>
                    <a:pt x="67" y="28"/>
                  </a:cubicBezTo>
                  <a:cubicBezTo>
                    <a:pt x="34" y="44"/>
                    <a:pt x="17" y="61"/>
                    <a:pt x="17" y="94"/>
                  </a:cubicBezTo>
                  <a:cubicBezTo>
                    <a:pt x="1" y="110"/>
                    <a:pt x="1" y="147"/>
                    <a:pt x="17" y="180"/>
                  </a:cubicBezTo>
                  <a:cubicBezTo>
                    <a:pt x="17" y="213"/>
                    <a:pt x="50" y="234"/>
                    <a:pt x="88" y="250"/>
                  </a:cubicBezTo>
                  <a:cubicBezTo>
                    <a:pt x="101" y="259"/>
                    <a:pt x="115" y="263"/>
                    <a:pt x="130" y="263"/>
                  </a:cubicBezTo>
                  <a:cubicBezTo>
                    <a:pt x="170" y="263"/>
                    <a:pt x="212" y="232"/>
                    <a:pt x="224" y="180"/>
                  </a:cubicBezTo>
                  <a:cubicBezTo>
                    <a:pt x="240" y="110"/>
                    <a:pt x="224" y="44"/>
                    <a:pt x="154" y="7"/>
                  </a:cubicBezTo>
                  <a:cubicBezTo>
                    <a:pt x="144" y="2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9" name="Google Shape;20839;p55"/>
            <p:cNvSpPr/>
            <p:nvPr/>
          </p:nvSpPr>
          <p:spPr>
            <a:xfrm>
              <a:off x="5112225" y="28174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1"/>
                  </a:moveTo>
                  <a:cubicBezTo>
                    <a:pt x="87" y="1"/>
                    <a:pt x="71" y="1"/>
                    <a:pt x="34" y="34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07"/>
                  </a:cubicBezTo>
                  <a:cubicBezTo>
                    <a:pt x="87" y="190"/>
                    <a:pt x="153" y="190"/>
                    <a:pt x="207" y="174"/>
                  </a:cubicBezTo>
                  <a:cubicBezTo>
                    <a:pt x="223" y="137"/>
                    <a:pt x="223" y="87"/>
                    <a:pt x="190" y="54"/>
                  </a:cubicBezTo>
                  <a:cubicBezTo>
                    <a:pt x="190" y="34"/>
                    <a:pt x="174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0" name="Google Shape;20840;p55"/>
            <p:cNvSpPr/>
            <p:nvPr/>
          </p:nvSpPr>
          <p:spPr>
            <a:xfrm>
              <a:off x="5247050" y="26672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3" y="0"/>
                  </a:moveTo>
                  <a:cubicBezTo>
                    <a:pt x="54" y="17"/>
                    <a:pt x="0" y="87"/>
                    <a:pt x="17" y="153"/>
                  </a:cubicBezTo>
                  <a:cubicBezTo>
                    <a:pt x="17" y="190"/>
                    <a:pt x="37" y="223"/>
                    <a:pt x="70" y="239"/>
                  </a:cubicBezTo>
                  <a:cubicBezTo>
                    <a:pt x="82" y="251"/>
                    <a:pt x="102" y="263"/>
                    <a:pt x="120" y="263"/>
                  </a:cubicBezTo>
                  <a:cubicBezTo>
                    <a:pt x="127" y="263"/>
                    <a:pt x="134" y="261"/>
                    <a:pt x="141" y="256"/>
                  </a:cubicBezTo>
                  <a:cubicBezTo>
                    <a:pt x="206" y="256"/>
                    <a:pt x="244" y="190"/>
                    <a:pt x="244" y="120"/>
                  </a:cubicBezTo>
                  <a:cubicBezTo>
                    <a:pt x="223" y="66"/>
                    <a:pt x="206" y="33"/>
                    <a:pt x="173" y="17"/>
                  </a:cubicBezTo>
                  <a:cubicBezTo>
                    <a:pt x="157" y="0"/>
                    <a:pt x="14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1" name="Google Shape;20841;p55"/>
            <p:cNvSpPr/>
            <p:nvPr/>
          </p:nvSpPr>
          <p:spPr>
            <a:xfrm>
              <a:off x="5250550" y="26521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7" y="0"/>
                  </a:moveTo>
                  <a:cubicBezTo>
                    <a:pt x="104" y="0"/>
                    <a:pt x="66" y="17"/>
                    <a:pt x="50" y="33"/>
                  </a:cubicBezTo>
                  <a:cubicBezTo>
                    <a:pt x="33" y="50"/>
                    <a:pt x="17" y="87"/>
                    <a:pt x="17" y="120"/>
                  </a:cubicBezTo>
                  <a:cubicBezTo>
                    <a:pt x="1" y="153"/>
                    <a:pt x="17" y="190"/>
                    <a:pt x="33" y="223"/>
                  </a:cubicBezTo>
                  <a:cubicBezTo>
                    <a:pt x="50" y="240"/>
                    <a:pt x="83" y="256"/>
                    <a:pt x="104" y="256"/>
                  </a:cubicBezTo>
                  <a:cubicBezTo>
                    <a:pt x="113" y="262"/>
                    <a:pt x="123" y="265"/>
                    <a:pt x="133" y="265"/>
                  </a:cubicBezTo>
                  <a:cubicBezTo>
                    <a:pt x="155" y="265"/>
                    <a:pt x="174" y="251"/>
                    <a:pt x="186" y="240"/>
                  </a:cubicBezTo>
                  <a:cubicBezTo>
                    <a:pt x="240" y="190"/>
                    <a:pt x="240" y="103"/>
                    <a:pt x="207" y="50"/>
                  </a:cubicBezTo>
                  <a:cubicBezTo>
                    <a:pt x="186" y="33"/>
                    <a:pt x="170" y="17"/>
                    <a:pt x="153" y="17"/>
                  </a:cubicBezTo>
                  <a:lnTo>
                    <a:pt x="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2" name="Google Shape;20842;p55"/>
            <p:cNvSpPr/>
            <p:nvPr/>
          </p:nvSpPr>
          <p:spPr>
            <a:xfrm>
              <a:off x="5236325" y="26528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8" y="0"/>
                  </a:moveTo>
                  <a:cubicBezTo>
                    <a:pt x="81" y="0"/>
                    <a:pt x="31" y="30"/>
                    <a:pt x="17" y="74"/>
                  </a:cubicBezTo>
                  <a:cubicBezTo>
                    <a:pt x="1" y="145"/>
                    <a:pt x="17" y="227"/>
                    <a:pt x="87" y="248"/>
                  </a:cubicBezTo>
                  <a:cubicBezTo>
                    <a:pt x="104" y="264"/>
                    <a:pt x="120" y="264"/>
                    <a:pt x="137" y="264"/>
                  </a:cubicBezTo>
                  <a:cubicBezTo>
                    <a:pt x="174" y="248"/>
                    <a:pt x="207" y="227"/>
                    <a:pt x="223" y="178"/>
                  </a:cubicBezTo>
                  <a:cubicBezTo>
                    <a:pt x="240" y="124"/>
                    <a:pt x="223" y="74"/>
                    <a:pt x="207" y="41"/>
                  </a:cubicBezTo>
                  <a:cubicBezTo>
                    <a:pt x="190" y="21"/>
                    <a:pt x="174" y="21"/>
                    <a:pt x="157" y="4"/>
                  </a:cubicBezTo>
                  <a:cubicBezTo>
                    <a:pt x="148" y="1"/>
                    <a:pt x="138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3" name="Google Shape;20843;p55"/>
            <p:cNvSpPr/>
            <p:nvPr/>
          </p:nvSpPr>
          <p:spPr>
            <a:xfrm>
              <a:off x="5214875" y="2766350"/>
              <a:ext cx="3025" cy="3525"/>
            </a:xfrm>
            <a:custGeom>
              <a:avLst/>
              <a:gdLst/>
              <a:ahLst/>
              <a:cxnLst/>
              <a:rect l="l" t="t" r="r" b="b"/>
              <a:pathLst>
                <a:path w="121" h="141" extrusionOk="0">
                  <a:moveTo>
                    <a:pt x="121" y="1"/>
                  </a:moveTo>
                  <a:cubicBezTo>
                    <a:pt x="104" y="1"/>
                    <a:pt x="104" y="1"/>
                    <a:pt x="88" y="17"/>
                  </a:cubicBezTo>
                  <a:cubicBezTo>
                    <a:pt x="34" y="17"/>
                    <a:pt x="1" y="71"/>
                    <a:pt x="1" y="141"/>
                  </a:cubicBezTo>
                  <a:cubicBezTo>
                    <a:pt x="34" y="87"/>
                    <a:pt x="67" y="54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4" name="Google Shape;20844;p55"/>
            <p:cNvSpPr/>
            <p:nvPr/>
          </p:nvSpPr>
          <p:spPr>
            <a:xfrm>
              <a:off x="5238500" y="2728925"/>
              <a:ext cx="5175" cy="6525"/>
            </a:xfrm>
            <a:custGeom>
              <a:avLst/>
              <a:gdLst/>
              <a:ahLst/>
              <a:cxnLst/>
              <a:rect l="l" t="t" r="r" b="b"/>
              <a:pathLst>
                <a:path w="207" h="261" extrusionOk="0">
                  <a:moveTo>
                    <a:pt x="125" y="1"/>
                  </a:moveTo>
                  <a:cubicBezTo>
                    <a:pt x="80" y="1"/>
                    <a:pt x="30" y="30"/>
                    <a:pt x="17" y="71"/>
                  </a:cubicBezTo>
                  <a:cubicBezTo>
                    <a:pt x="0" y="141"/>
                    <a:pt x="17" y="228"/>
                    <a:pt x="87" y="244"/>
                  </a:cubicBezTo>
                  <a:lnTo>
                    <a:pt x="103" y="261"/>
                  </a:lnTo>
                  <a:lnTo>
                    <a:pt x="103" y="228"/>
                  </a:lnTo>
                  <a:cubicBezTo>
                    <a:pt x="136" y="174"/>
                    <a:pt x="173" y="108"/>
                    <a:pt x="206" y="55"/>
                  </a:cubicBezTo>
                  <a:cubicBezTo>
                    <a:pt x="190" y="38"/>
                    <a:pt x="173" y="22"/>
                    <a:pt x="153" y="5"/>
                  </a:cubicBezTo>
                  <a:cubicBezTo>
                    <a:pt x="144" y="2"/>
                    <a:pt x="134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5" name="Google Shape;20845;p55"/>
            <p:cNvSpPr/>
            <p:nvPr/>
          </p:nvSpPr>
          <p:spPr>
            <a:xfrm>
              <a:off x="5245800" y="2713200"/>
              <a:ext cx="5600" cy="6375"/>
            </a:xfrm>
            <a:custGeom>
              <a:avLst/>
              <a:gdLst/>
              <a:ahLst/>
              <a:cxnLst/>
              <a:rect l="l" t="t" r="r" b="b"/>
              <a:pathLst>
                <a:path w="224" h="255" extrusionOk="0">
                  <a:moveTo>
                    <a:pt x="110" y="1"/>
                  </a:moveTo>
                  <a:cubicBezTo>
                    <a:pt x="70" y="1"/>
                    <a:pt x="29" y="34"/>
                    <a:pt x="17" y="82"/>
                  </a:cubicBezTo>
                  <a:cubicBezTo>
                    <a:pt x="1" y="152"/>
                    <a:pt x="17" y="222"/>
                    <a:pt x="87" y="255"/>
                  </a:cubicBezTo>
                  <a:lnTo>
                    <a:pt x="137" y="255"/>
                  </a:lnTo>
                  <a:cubicBezTo>
                    <a:pt x="153" y="205"/>
                    <a:pt x="191" y="135"/>
                    <a:pt x="223" y="65"/>
                  </a:cubicBezTo>
                  <a:cubicBezTo>
                    <a:pt x="207" y="49"/>
                    <a:pt x="191" y="16"/>
                    <a:pt x="153" y="16"/>
                  </a:cubicBezTo>
                  <a:cubicBezTo>
                    <a:pt x="140" y="6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6" name="Google Shape;20846;p55"/>
            <p:cNvSpPr/>
            <p:nvPr/>
          </p:nvSpPr>
          <p:spPr>
            <a:xfrm>
              <a:off x="5256525" y="26800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37" y="1"/>
                  </a:moveTo>
                  <a:cubicBezTo>
                    <a:pt x="120" y="1"/>
                    <a:pt x="87" y="17"/>
                    <a:pt x="50" y="34"/>
                  </a:cubicBezTo>
                  <a:cubicBezTo>
                    <a:pt x="17" y="67"/>
                    <a:pt x="1" y="153"/>
                    <a:pt x="50" y="207"/>
                  </a:cubicBezTo>
                  <a:cubicBezTo>
                    <a:pt x="71" y="240"/>
                    <a:pt x="87" y="256"/>
                    <a:pt x="120" y="256"/>
                  </a:cubicBezTo>
                  <a:cubicBezTo>
                    <a:pt x="137" y="256"/>
                    <a:pt x="174" y="256"/>
                    <a:pt x="190" y="240"/>
                  </a:cubicBezTo>
                  <a:cubicBezTo>
                    <a:pt x="207" y="190"/>
                    <a:pt x="207" y="137"/>
                    <a:pt x="223" y="67"/>
                  </a:cubicBezTo>
                  <a:lnTo>
                    <a:pt x="223" y="50"/>
                  </a:lnTo>
                  <a:cubicBezTo>
                    <a:pt x="207" y="34"/>
                    <a:pt x="190" y="17"/>
                    <a:pt x="174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7" name="Google Shape;20847;p55"/>
            <p:cNvSpPr/>
            <p:nvPr/>
          </p:nvSpPr>
          <p:spPr>
            <a:xfrm>
              <a:off x="5140150" y="2809750"/>
              <a:ext cx="5600" cy="5575"/>
            </a:xfrm>
            <a:custGeom>
              <a:avLst/>
              <a:gdLst/>
              <a:ahLst/>
              <a:cxnLst/>
              <a:rect l="l" t="t" r="r" b="b"/>
              <a:pathLst>
                <a:path w="224" h="223" extrusionOk="0">
                  <a:moveTo>
                    <a:pt x="104" y="0"/>
                  </a:moveTo>
                  <a:cubicBezTo>
                    <a:pt x="50" y="17"/>
                    <a:pt x="1" y="70"/>
                    <a:pt x="17" y="157"/>
                  </a:cubicBezTo>
                  <a:cubicBezTo>
                    <a:pt x="17" y="173"/>
                    <a:pt x="34" y="206"/>
                    <a:pt x="50" y="223"/>
                  </a:cubicBezTo>
                  <a:cubicBezTo>
                    <a:pt x="104" y="206"/>
                    <a:pt x="170" y="173"/>
                    <a:pt x="224" y="157"/>
                  </a:cubicBezTo>
                  <a:lnTo>
                    <a:pt x="224" y="103"/>
                  </a:lnTo>
                  <a:cubicBezTo>
                    <a:pt x="224" y="70"/>
                    <a:pt x="207" y="33"/>
                    <a:pt x="191" y="17"/>
                  </a:cubicBezTo>
                  <a:cubicBezTo>
                    <a:pt x="17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8" name="Google Shape;20848;p55"/>
            <p:cNvSpPr/>
            <p:nvPr/>
          </p:nvSpPr>
          <p:spPr>
            <a:xfrm>
              <a:off x="5194675" y="2783450"/>
              <a:ext cx="4375" cy="3550"/>
            </a:xfrm>
            <a:custGeom>
              <a:avLst/>
              <a:gdLst/>
              <a:ahLst/>
              <a:cxnLst/>
              <a:rect l="l" t="t" r="r" b="b"/>
              <a:pathLst>
                <a:path w="175" h="142" extrusionOk="0">
                  <a:moveTo>
                    <a:pt x="127" y="1"/>
                  </a:moveTo>
                  <a:cubicBezTo>
                    <a:pt x="82" y="1"/>
                    <a:pt x="31" y="34"/>
                    <a:pt x="17" y="92"/>
                  </a:cubicBezTo>
                  <a:cubicBezTo>
                    <a:pt x="17" y="108"/>
                    <a:pt x="1" y="125"/>
                    <a:pt x="17" y="141"/>
                  </a:cubicBezTo>
                  <a:cubicBezTo>
                    <a:pt x="71" y="108"/>
                    <a:pt x="120" y="55"/>
                    <a:pt x="174" y="22"/>
                  </a:cubicBezTo>
                  <a:cubicBezTo>
                    <a:pt x="174" y="22"/>
                    <a:pt x="174" y="5"/>
                    <a:pt x="153" y="5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9" name="Google Shape;20849;p55"/>
            <p:cNvSpPr/>
            <p:nvPr/>
          </p:nvSpPr>
          <p:spPr>
            <a:xfrm>
              <a:off x="5126350" y="2814900"/>
              <a:ext cx="5700" cy="4775"/>
            </a:xfrm>
            <a:custGeom>
              <a:avLst/>
              <a:gdLst/>
              <a:ahLst/>
              <a:cxnLst/>
              <a:rect l="l" t="t" r="r" b="b"/>
              <a:pathLst>
                <a:path w="228" h="191" extrusionOk="0">
                  <a:moveTo>
                    <a:pt x="103" y="0"/>
                  </a:moveTo>
                  <a:cubicBezTo>
                    <a:pt x="38" y="0"/>
                    <a:pt x="0" y="71"/>
                    <a:pt x="21" y="137"/>
                  </a:cubicBezTo>
                  <a:lnTo>
                    <a:pt x="21" y="190"/>
                  </a:lnTo>
                  <a:cubicBezTo>
                    <a:pt x="87" y="174"/>
                    <a:pt x="157" y="157"/>
                    <a:pt x="227" y="120"/>
                  </a:cubicBezTo>
                  <a:lnTo>
                    <a:pt x="227" y="104"/>
                  </a:lnTo>
                  <a:cubicBezTo>
                    <a:pt x="227" y="71"/>
                    <a:pt x="207" y="33"/>
                    <a:pt x="190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0" name="Google Shape;20850;p55"/>
            <p:cNvSpPr/>
            <p:nvPr/>
          </p:nvSpPr>
          <p:spPr>
            <a:xfrm>
              <a:off x="5154700" y="2806850"/>
              <a:ext cx="4750" cy="3325"/>
            </a:xfrm>
            <a:custGeom>
              <a:avLst/>
              <a:gdLst/>
              <a:ahLst/>
              <a:cxnLst/>
              <a:rect l="l" t="t" r="r" b="b"/>
              <a:pathLst>
                <a:path w="190" h="133" extrusionOk="0">
                  <a:moveTo>
                    <a:pt x="113" y="0"/>
                  </a:moveTo>
                  <a:cubicBezTo>
                    <a:pt x="72" y="0"/>
                    <a:pt x="33" y="32"/>
                    <a:pt x="21" y="83"/>
                  </a:cubicBezTo>
                  <a:cubicBezTo>
                    <a:pt x="0" y="100"/>
                    <a:pt x="0" y="116"/>
                    <a:pt x="0" y="133"/>
                  </a:cubicBezTo>
                  <a:cubicBezTo>
                    <a:pt x="70" y="100"/>
                    <a:pt x="140" y="83"/>
                    <a:pt x="190" y="46"/>
                  </a:cubicBezTo>
                  <a:cubicBezTo>
                    <a:pt x="190" y="30"/>
                    <a:pt x="173" y="13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1" name="Google Shape;20851;p55"/>
            <p:cNvSpPr/>
            <p:nvPr/>
          </p:nvSpPr>
          <p:spPr>
            <a:xfrm>
              <a:off x="5174075" y="27586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70" y="0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17" y="190"/>
                    <a:pt x="17" y="206"/>
                    <a:pt x="50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3"/>
                  </a:cubicBezTo>
                  <a:cubicBezTo>
                    <a:pt x="223" y="70"/>
                    <a:pt x="206" y="54"/>
                    <a:pt x="173" y="17"/>
                  </a:cubicBezTo>
                  <a:cubicBezTo>
                    <a:pt x="173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2" name="Google Shape;20852;p55"/>
            <p:cNvSpPr/>
            <p:nvPr/>
          </p:nvSpPr>
          <p:spPr>
            <a:xfrm>
              <a:off x="5180450" y="2787900"/>
              <a:ext cx="6125" cy="6400"/>
            </a:xfrm>
            <a:custGeom>
              <a:avLst/>
              <a:gdLst/>
              <a:ahLst/>
              <a:cxnLst/>
              <a:rect l="l" t="t" r="r" b="b"/>
              <a:pathLst>
                <a:path w="245" h="256" extrusionOk="0">
                  <a:moveTo>
                    <a:pt x="104" y="0"/>
                  </a:moveTo>
                  <a:cubicBezTo>
                    <a:pt x="71" y="0"/>
                    <a:pt x="55" y="17"/>
                    <a:pt x="38" y="50"/>
                  </a:cubicBezTo>
                  <a:cubicBezTo>
                    <a:pt x="22" y="83"/>
                    <a:pt x="1" y="120"/>
                    <a:pt x="22" y="153"/>
                  </a:cubicBezTo>
                  <a:cubicBezTo>
                    <a:pt x="22" y="186"/>
                    <a:pt x="38" y="206"/>
                    <a:pt x="55" y="239"/>
                  </a:cubicBezTo>
                  <a:cubicBezTo>
                    <a:pt x="88" y="256"/>
                    <a:pt x="104" y="256"/>
                    <a:pt x="141" y="256"/>
                  </a:cubicBezTo>
                  <a:cubicBezTo>
                    <a:pt x="207" y="239"/>
                    <a:pt x="244" y="169"/>
                    <a:pt x="228" y="103"/>
                  </a:cubicBezTo>
                  <a:cubicBezTo>
                    <a:pt x="228" y="66"/>
                    <a:pt x="207" y="50"/>
                    <a:pt x="191" y="17"/>
                  </a:cubicBezTo>
                  <a:cubicBezTo>
                    <a:pt x="174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3" name="Google Shape;20853;p55"/>
            <p:cNvSpPr/>
            <p:nvPr/>
          </p:nvSpPr>
          <p:spPr>
            <a:xfrm>
              <a:off x="5185625" y="272357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1" y="1"/>
                  </a:moveTo>
                  <a:cubicBezTo>
                    <a:pt x="123" y="1"/>
                    <a:pt x="113" y="5"/>
                    <a:pt x="103" y="13"/>
                  </a:cubicBezTo>
                  <a:cubicBezTo>
                    <a:pt x="37" y="13"/>
                    <a:pt x="0" y="79"/>
                    <a:pt x="0" y="149"/>
                  </a:cubicBezTo>
                  <a:cubicBezTo>
                    <a:pt x="21" y="182"/>
                    <a:pt x="37" y="219"/>
                    <a:pt x="54" y="236"/>
                  </a:cubicBezTo>
                  <a:cubicBezTo>
                    <a:pt x="65" y="247"/>
                    <a:pt x="85" y="259"/>
                    <a:pt x="109" y="259"/>
                  </a:cubicBezTo>
                  <a:cubicBezTo>
                    <a:pt x="119" y="259"/>
                    <a:pt x="129" y="257"/>
                    <a:pt x="140" y="252"/>
                  </a:cubicBezTo>
                  <a:cubicBezTo>
                    <a:pt x="190" y="252"/>
                    <a:pt x="243" y="182"/>
                    <a:pt x="227" y="116"/>
                  </a:cubicBezTo>
                  <a:cubicBezTo>
                    <a:pt x="227" y="79"/>
                    <a:pt x="206" y="46"/>
                    <a:pt x="190" y="29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8" y="5"/>
                    <a:pt x="140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4" name="Google Shape;20854;p55"/>
            <p:cNvSpPr/>
            <p:nvPr/>
          </p:nvSpPr>
          <p:spPr>
            <a:xfrm>
              <a:off x="5184800" y="277110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36" y="0"/>
                  </a:moveTo>
                  <a:cubicBezTo>
                    <a:pt x="103" y="0"/>
                    <a:pt x="70" y="0"/>
                    <a:pt x="54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4" y="239"/>
                    <a:pt x="70" y="260"/>
                    <a:pt x="103" y="260"/>
                  </a:cubicBezTo>
                  <a:cubicBezTo>
                    <a:pt x="136" y="260"/>
                    <a:pt x="173" y="239"/>
                    <a:pt x="190" y="223"/>
                  </a:cubicBezTo>
                  <a:cubicBezTo>
                    <a:pt x="206" y="206"/>
                    <a:pt x="223" y="173"/>
                    <a:pt x="223" y="136"/>
                  </a:cubicBezTo>
                  <a:cubicBezTo>
                    <a:pt x="223" y="103"/>
                    <a:pt x="223" y="70"/>
                    <a:pt x="206" y="54"/>
                  </a:cubicBezTo>
                  <a:cubicBezTo>
                    <a:pt x="190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5" name="Google Shape;20855;p55"/>
            <p:cNvSpPr/>
            <p:nvPr/>
          </p:nvSpPr>
          <p:spPr>
            <a:xfrm>
              <a:off x="5187375" y="270765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11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17" y="221"/>
                    <a:pt x="70" y="254"/>
                  </a:cubicBezTo>
                  <a:cubicBezTo>
                    <a:pt x="82" y="257"/>
                    <a:pt x="94" y="258"/>
                    <a:pt x="105" y="258"/>
                  </a:cubicBezTo>
                  <a:cubicBezTo>
                    <a:pt x="159" y="258"/>
                    <a:pt x="209" y="228"/>
                    <a:pt x="223" y="184"/>
                  </a:cubicBezTo>
                  <a:cubicBezTo>
                    <a:pt x="239" y="118"/>
                    <a:pt x="206" y="31"/>
                    <a:pt x="157" y="15"/>
                  </a:cubicBezTo>
                  <a:cubicBezTo>
                    <a:pt x="142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6" name="Google Shape;20856;p55"/>
            <p:cNvSpPr/>
            <p:nvPr/>
          </p:nvSpPr>
          <p:spPr>
            <a:xfrm>
              <a:off x="5084300" y="2647500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0" y="153"/>
                    <a:pt x="33" y="219"/>
                    <a:pt x="87" y="256"/>
                  </a:cubicBezTo>
                  <a:cubicBezTo>
                    <a:pt x="95" y="259"/>
                    <a:pt x="103" y="260"/>
                    <a:pt x="112" y="260"/>
                  </a:cubicBezTo>
                  <a:cubicBezTo>
                    <a:pt x="157" y="260"/>
                    <a:pt x="209" y="225"/>
                    <a:pt x="223" y="170"/>
                  </a:cubicBezTo>
                  <a:cubicBezTo>
                    <a:pt x="260" y="116"/>
                    <a:pt x="223" y="30"/>
                    <a:pt x="173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7" name="Google Shape;20857;p55"/>
            <p:cNvSpPr/>
            <p:nvPr/>
          </p:nvSpPr>
          <p:spPr>
            <a:xfrm>
              <a:off x="5183550" y="27434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93" y="1"/>
                  </a:moveTo>
                  <a:cubicBezTo>
                    <a:pt x="72" y="1"/>
                    <a:pt x="57" y="13"/>
                    <a:pt x="34" y="28"/>
                  </a:cubicBezTo>
                  <a:cubicBezTo>
                    <a:pt x="17" y="61"/>
                    <a:pt x="1" y="77"/>
                    <a:pt x="1" y="110"/>
                  </a:cubicBezTo>
                  <a:cubicBezTo>
                    <a:pt x="1" y="148"/>
                    <a:pt x="1" y="181"/>
                    <a:pt x="17" y="214"/>
                  </a:cubicBezTo>
                  <a:cubicBezTo>
                    <a:pt x="36" y="245"/>
                    <a:pt x="69" y="264"/>
                    <a:pt x="102" y="264"/>
                  </a:cubicBezTo>
                  <a:cubicBezTo>
                    <a:pt x="125" y="264"/>
                    <a:pt x="149" y="255"/>
                    <a:pt x="170" y="234"/>
                  </a:cubicBezTo>
                  <a:cubicBezTo>
                    <a:pt x="223" y="181"/>
                    <a:pt x="223" y="110"/>
                    <a:pt x="186" y="45"/>
                  </a:cubicBezTo>
                  <a:cubicBezTo>
                    <a:pt x="186" y="28"/>
                    <a:pt x="170" y="28"/>
                    <a:pt x="153" y="7"/>
                  </a:cubicBezTo>
                  <a:lnTo>
                    <a:pt x="120" y="7"/>
                  </a:lnTo>
                  <a:cubicBezTo>
                    <a:pt x="110" y="3"/>
                    <a:pt x="101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8" name="Google Shape;20858;p55"/>
            <p:cNvSpPr/>
            <p:nvPr/>
          </p:nvSpPr>
          <p:spPr>
            <a:xfrm>
              <a:off x="5174475" y="26629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29" y="0"/>
                  </a:moveTo>
                  <a:cubicBezTo>
                    <a:pt x="120" y="0"/>
                    <a:pt x="112" y="4"/>
                    <a:pt x="104" y="13"/>
                  </a:cubicBezTo>
                  <a:cubicBezTo>
                    <a:pt x="87" y="13"/>
                    <a:pt x="71" y="29"/>
                    <a:pt x="54" y="50"/>
                  </a:cubicBezTo>
                  <a:cubicBezTo>
                    <a:pt x="17" y="66"/>
                    <a:pt x="1" y="116"/>
                    <a:pt x="17" y="153"/>
                  </a:cubicBezTo>
                  <a:cubicBezTo>
                    <a:pt x="17" y="186"/>
                    <a:pt x="34" y="219"/>
                    <a:pt x="54" y="235"/>
                  </a:cubicBezTo>
                  <a:cubicBezTo>
                    <a:pt x="78" y="250"/>
                    <a:pt x="93" y="263"/>
                    <a:pt x="112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190" y="256"/>
                    <a:pt x="240" y="186"/>
                    <a:pt x="240" y="132"/>
                  </a:cubicBezTo>
                  <a:cubicBezTo>
                    <a:pt x="240" y="116"/>
                    <a:pt x="240" y="116"/>
                    <a:pt x="223" y="116"/>
                  </a:cubicBezTo>
                  <a:cubicBezTo>
                    <a:pt x="223" y="66"/>
                    <a:pt x="207" y="29"/>
                    <a:pt x="157" y="13"/>
                  </a:cubicBezTo>
                  <a:cubicBezTo>
                    <a:pt x="147" y="4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9" name="Google Shape;20859;p55"/>
            <p:cNvSpPr/>
            <p:nvPr/>
          </p:nvSpPr>
          <p:spPr>
            <a:xfrm>
              <a:off x="5177475" y="261890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9" y="0"/>
                  </a:moveTo>
                  <a:cubicBezTo>
                    <a:pt x="86" y="0"/>
                    <a:pt x="66" y="12"/>
                    <a:pt x="54" y="23"/>
                  </a:cubicBezTo>
                  <a:cubicBezTo>
                    <a:pt x="17" y="61"/>
                    <a:pt x="17" y="77"/>
                    <a:pt x="0" y="110"/>
                  </a:cubicBezTo>
                  <a:cubicBezTo>
                    <a:pt x="0" y="143"/>
                    <a:pt x="17" y="180"/>
                    <a:pt x="37" y="213"/>
                  </a:cubicBezTo>
                  <a:cubicBezTo>
                    <a:pt x="54" y="230"/>
                    <a:pt x="70" y="246"/>
                    <a:pt x="103" y="267"/>
                  </a:cubicBezTo>
                  <a:cubicBezTo>
                    <a:pt x="141" y="267"/>
                    <a:pt x="174" y="246"/>
                    <a:pt x="190" y="230"/>
                  </a:cubicBezTo>
                  <a:cubicBezTo>
                    <a:pt x="244" y="180"/>
                    <a:pt x="244" y="110"/>
                    <a:pt x="207" y="40"/>
                  </a:cubicBezTo>
                  <a:cubicBezTo>
                    <a:pt x="190" y="23"/>
                    <a:pt x="174" y="23"/>
                    <a:pt x="157" y="7"/>
                  </a:cubicBezTo>
                  <a:lnTo>
                    <a:pt x="141" y="7"/>
                  </a:lnTo>
                  <a:cubicBezTo>
                    <a:pt x="130" y="2"/>
                    <a:pt x="119" y="0"/>
                    <a:pt x="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0" name="Google Shape;20860;p55"/>
            <p:cNvSpPr/>
            <p:nvPr/>
          </p:nvSpPr>
          <p:spPr>
            <a:xfrm>
              <a:off x="5213550" y="268862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1"/>
                  </a:moveTo>
                  <a:cubicBezTo>
                    <a:pt x="70" y="1"/>
                    <a:pt x="37" y="17"/>
                    <a:pt x="17" y="54"/>
                  </a:cubicBezTo>
                  <a:cubicBezTo>
                    <a:pt x="0" y="71"/>
                    <a:pt x="0" y="104"/>
                    <a:pt x="0" y="137"/>
                  </a:cubicBezTo>
                  <a:cubicBezTo>
                    <a:pt x="0" y="174"/>
                    <a:pt x="17" y="207"/>
                    <a:pt x="37" y="224"/>
                  </a:cubicBezTo>
                  <a:cubicBezTo>
                    <a:pt x="70" y="261"/>
                    <a:pt x="103" y="261"/>
                    <a:pt x="120" y="261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07" y="71"/>
                    <a:pt x="190" y="34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1" name="Google Shape;20861;p55"/>
            <p:cNvSpPr/>
            <p:nvPr/>
          </p:nvSpPr>
          <p:spPr>
            <a:xfrm>
              <a:off x="5217875" y="27513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04" y="1"/>
                    <a:pt x="71" y="21"/>
                    <a:pt x="50" y="38"/>
                  </a:cubicBezTo>
                  <a:cubicBezTo>
                    <a:pt x="17" y="54"/>
                    <a:pt x="17" y="87"/>
                    <a:pt x="1" y="124"/>
                  </a:cubicBezTo>
                  <a:cubicBezTo>
                    <a:pt x="1" y="157"/>
                    <a:pt x="17" y="190"/>
                    <a:pt x="34" y="227"/>
                  </a:cubicBezTo>
                  <a:cubicBezTo>
                    <a:pt x="50" y="244"/>
                    <a:pt x="71" y="260"/>
                    <a:pt x="104" y="260"/>
                  </a:cubicBezTo>
                  <a:cubicBezTo>
                    <a:pt x="113" y="265"/>
                    <a:pt x="122" y="267"/>
                    <a:pt x="129" y="267"/>
                  </a:cubicBezTo>
                  <a:cubicBezTo>
                    <a:pt x="148" y="267"/>
                    <a:pt x="164" y="256"/>
                    <a:pt x="190" y="244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0" y="38"/>
                    <a:pt x="174" y="21"/>
                    <a:pt x="153" y="21"/>
                  </a:cubicBezTo>
                  <a:cubicBezTo>
                    <a:pt x="153" y="21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2" name="Google Shape;20862;p55"/>
            <p:cNvSpPr/>
            <p:nvPr/>
          </p:nvSpPr>
          <p:spPr>
            <a:xfrm>
              <a:off x="5195925" y="27371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70" y="1"/>
                    <a:pt x="54" y="17"/>
                    <a:pt x="37" y="50"/>
                  </a:cubicBezTo>
                  <a:cubicBezTo>
                    <a:pt x="21" y="87"/>
                    <a:pt x="0" y="120"/>
                    <a:pt x="0" y="153"/>
                  </a:cubicBezTo>
                  <a:cubicBezTo>
                    <a:pt x="21" y="190"/>
                    <a:pt x="37" y="207"/>
                    <a:pt x="54" y="223"/>
                  </a:cubicBezTo>
                  <a:cubicBezTo>
                    <a:pt x="70" y="256"/>
                    <a:pt x="103" y="256"/>
                    <a:pt x="141" y="256"/>
                  </a:cubicBezTo>
                  <a:cubicBezTo>
                    <a:pt x="190" y="240"/>
                    <a:pt x="244" y="174"/>
                    <a:pt x="227" y="104"/>
                  </a:cubicBezTo>
                  <a:cubicBezTo>
                    <a:pt x="227" y="71"/>
                    <a:pt x="207" y="3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3" name="Google Shape;20863;p55"/>
            <p:cNvSpPr/>
            <p:nvPr/>
          </p:nvSpPr>
          <p:spPr>
            <a:xfrm>
              <a:off x="5220050" y="2701600"/>
              <a:ext cx="6400" cy="6425"/>
            </a:xfrm>
            <a:custGeom>
              <a:avLst/>
              <a:gdLst/>
              <a:ahLst/>
              <a:cxnLst/>
              <a:rect l="l" t="t" r="r" b="b"/>
              <a:pathLst>
                <a:path w="256" h="257" extrusionOk="0">
                  <a:moveTo>
                    <a:pt x="127" y="1"/>
                  </a:moveTo>
                  <a:cubicBezTo>
                    <a:pt x="86" y="1"/>
                    <a:pt x="45" y="32"/>
                    <a:pt x="33" y="84"/>
                  </a:cubicBezTo>
                  <a:cubicBezTo>
                    <a:pt x="0" y="154"/>
                    <a:pt x="33" y="220"/>
                    <a:pt x="87" y="257"/>
                  </a:cubicBezTo>
                  <a:lnTo>
                    <a:pt x="136" y="257"/>
                  </a:lnTo>
                  <a:cubicBezTo>
                    <a:pt x="190" y="257"/>
                    <a:pt x="223" y="220"/>
                    <a:pt x="239" y="170"/>
                  </a:cubicBezTo>
                  <a:cubicBezTo>
                    <a:pt x="256" y="133"/>
                    <a:pt x="239" y="84"/>
                    <a:pt x="206" y="51"/>
                  </a:cubicBezTo>
                  <a:cubicBezTo>
                    <a:pt x="206" y="30"/>
                    <a:pt x="190" y="14"/>
                    <a:pt x="169" y="14"/>
                  </a:cubicBezTo>
                  <a:cubicBezTo>
                    <a:pt x="156" y="5"/>
                    <a:pt x="141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4" name="Google Shape;20864;p55"/>
            <p:cNvSpPr/>
            <p:nvPr/>
          </p:nvSpPr>
          <p:spPr>
            <a:xfrm>
              <a:off x="5230350" y="2714075"/>
              <a:ext cx="6425" cy="6700"/>
            </a:xfrm>
            <a:custGeom>
              <a:avLst/>
              <a:gdLst/>
              <a:ahLst/>
              <a:cxnLst/>
              <a:rect l="l" t="t" r="r" b="b"/>
              <a:pathLst>
                <a:path w="257" h="268" extrusionOk="0">
                  <a:moveTo>
                    <a:pt x="127" y="1"/>
                  </a:moveTo>
                  <a:cubicBezTo>
                    <a:pt x="87" y="1"/>
                    <a:pt x="46" y="32"/>
                    <a:pt x="33" y="84"/>
                  </a:cubicBezTo>
                  <a:cubicBezTo>
                    <a:pt x="0" y="150"/>
                    <a:pt x="33" y="236"/>
                    <a:pt x="87" y="253"/>
                  </a:cubicBezTo>
                  <a:cubicBezTo>
                    <a:pt x="105" y="263"/>
                    <a:pt x="122" y="267"/>
                    <a:pt x="138" y="267"/>
                  </a:cubicBezTo>
                  <a:cubicBezTo>
                    <a:pt x="181" y="267"/>
                    <a:pt x="216" y="235"/>
                    <a:pt x="240" y="187"/>
                  </a:cubicBezTo>
                  <a:cubicBezTo>
                    <a:pt x="256" y="117"/>
                    <a:pt x="223" y="30"/>
                    <a:pt x="169" y="14"/>
                  </a:cubicBezTo>
                  <a:cubicBezTo>
                    <a:pt x="156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5" name="Google Shape;20865;p55"/>
            <p:cNvSpPr/>
            <p:nvPr/>
          </p:nvSpPr>
          <p:spPr>
            <a:xfrm>
              <a:off x="5218300" y="2719150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57" y="0"/>
                  </a:moveTo>
                  <a:cubicBezTo>
                    <a:pt x="120" y="0"/>
                    <a:pt x="87" y="0"/>
                    <a:pt x="70" y="17"/>
                  </a:cubicBezTo>
                  <a:cubicBezTo>
                    <a:pt x="33" y="33"/>
                    <a:pt x="17" y="50"/>
                    <a:pt x="17" y="87"/>
                  </a:cubicBezTo>
                  <a:cubicBezTo>
                    <a:pt x="0" y="103"/>
                    <a:pt x="0" y="136"/>
                    <a:pt x="17" y="173"/>
                  </a:cubicBezTo>
                  <a:cubicBezTo>
                    <a:pt x="17" y="206"/>
                    <a:pt x="54" y="239"/>
                    <a:pt x="70" y="239"/>
                  </a:cubicBezTo>
                  <a:cubicBezTo>
                    <a:pt x="88" y="250"/>
                    <a:pt x="105" y="254"/>
                    <a:pt x="121" y="254"/>
                  </a:cubicBezTo>
                  <a:cubicBezTo>
                    <a:pt x="164" y="254"/>
                    <a:pt x="199" y="221"/>
                    <a:pt x="223" y="173"/>
                  </a:cubicBezTo>
                  <a:cubicBezTo>
                    <a:pt x="239" y="103"/>
                    <a:pt x="206" y="33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6" name="Google Shape;20866;p55"/>
            <p:cNvSpPr/>
            <p:nvPr/>
          </p:nvSpPr>
          <p:spPr>
            <a:xfrm>
              <a:off x="5235100" y="2699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66" y="1"/>
                    <a:pt x="50" y="17"/>
                  </a:cubicBezTo>
                  <a:cubicBezTo>
                    <a:pt x="0" y="71"/>
                    <a:pt x="0" y="157"/>
                    <a:pt x="33" y="207"/>
                  </a:cubicBezTo>
                  <a:cubicBezTo>
                    <a:pt x="50" y="244"/>
                    <a:pt x="83" y="260"/>
                    <a:pt x="103" y="260"/>
                  </a:cubicBezTo>
                  <a:cubicBezTo>
                    <a:pt x="136" y="260"/>
                    <a:pt x="169" y="260"/>
                    <a:pt x="186" y="223"/>
                  </a:cubicBezTo>
                  <a:cubicBezTo>
                    <a:pt x="206" y="207"/>
                    <a:pt x="223" y="174"/>
                    <a:pt x="223" y="141"/>
                  </a:cubicBezTo>
                  <a:cubicBezTo>
                    <a:pt x="239" y="104"/>
                    <a:pt x="223" y="71"/>
                    <a:pt x="206" y="54"/>
                  </a:cubicBezTo>
                  <a:cubicBezTo>
                    <a:pt x="186" y="38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7" name="Google Shape;20867;p55"/>
            <p:cNvSpPr/>
            <p:nvPr/>
          </p:nvSpPr>
          <p:spPr>
            <a:xfrm>
              <a:off x="5197675" y="2769500"/>
              <a:ext cx="6000" cy="6775"/>
            </a:xfrm>
            <a:custGeom>
              <a:avLst/>
              <a:gdLst/>
              <a:ahLst/>
              <a:cxnLst/>
              <a:rect l="l" t="t" r="r" b="b"/>
              <a:pathLst>
                <a:path w="240" h="271" extrusionOk="0">
                  <a:moveTo>
                    <a:pt x="128" y="0"/>
                  </a:moveTo>
                  <a:cubicBezTo>
                    <a:pt x="87" y="0"/>
                    <a:pt x="48" y="33"/>
                    <a:pt x="33" y="81"/>
                  </a:cubicBezTo>
                  <a:cubicBezTo>
                    <a:pt x="0" y="151"/>
                    <a:pt x="33" y="237"/>
                    <a:pt x="87" y="254"/>
                  </a:cubicBezTo>
                  <a:cubicBezTo>
                    <a:pt x="104" y="270"/>
                    <a:pt x="120" y="270"/>
                    <a:pt x="137" y="270"/>
                  </a:cubicBezTo>
                  <a:cubicBezTo>
                    <a:pt x="174" y="254"/>
                    <a:pt x="223" y="237"/>
                    <a:pt x="240" y="184"/>
                  </a:cubicBezTo>
                  <a:cubicBezTo>
                    <a:pt x="240" y="134"/>
                    <a:pt x="240" y="81"/>
                    <a:pt x="207" y="48"/>
                  </a:cubicBezTo>
                  <a:cubicBezTo>
                    <a:pt x="207" y="31"/>
                    <a:pt x="190" y="15"/>
                    <a:pt x="174" y="15"/>
                  </a:cubicBezTo>
                  <a:cubicBezTo>
                    <a:pt x="159" y="5"/>
                    <a:pt x="143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8" name="Google Shape;20868;p55"/>
            <p:cNvSpPr/>
            <p:nvPr/>
          </p:nvSpPr>
          <p:spPr>
            <a:xfrm>
              <a:off x="5210975" y="27354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37" y="17"/>
                    <a:pt x="0" y="87"/>
                    <a:pt x="17" y="157"/>
                  </a:cubicBezTo>
                  <a:cubicBezTo>
                    <a:pt x="17" y="190"/>
                    <a:pt x="37" y="223"/>
                    <a:pt x="70" y="244"/>
                  </a:cubicBezTo>
                  <a:cubicBezTo>
                    <a:pt x="87" y="260"/>
                    <a:pt x="103" y="260"/>
                    <a:pt x="140" y="260"/>
                  </a:cubicBezTo>
                  <a:cubicBezTo>
                    <a:pt x="173" y="260"/>
                    <a:pt x="190" y="244"/>
                    <a:pt x="206" y="207"/>
                  </a:cubicBezTo>
                  <a:cubicBezTo>
                    <a:pt x="223" y="174"/>
                    <a:pt x="244" y="141"/>
                    <a:pt x="223" y="104"/>
                  </a:cubicBezTo>
                  <a:cubicBezTo>
                    <a:pt x="223" y="71"/>
                    <a:pt x="206" y="54"/>
                    <a:pt x="190" y="17"/>
                  </a:cubicBezTo>
                  <a:cubicBezTo>
                    <a:pt x="173" y="17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9" name="Google Shape;20869;p55"/>
            <p:cNvSpPr/>
            <p:nvPr/>
          </p:nvSpPr>
          <p:spPr>
            <a:xfrm>
              <a:off x="5191700" y="27560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3" y="0"/>
                    <a:pt x="0" y="70"/>
                    <a:pt x="0" y="140"/>
                  </a:cubicBezTo>
                  <a:cubicBezTo>
                    <a:pt x="17" y="173"/>
                    <a:pt x="33" y="206"/>
                    <a:pt x="50" y="22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53" y="244"/>
                    <a:pt x="190" y="223"/>
                    <a:pt x="206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6" y="37"/>
                    <a:pt x="190" y="17"/>
                  </a:cubicBezTo>
                  <a:cubicBezTo>
                    <a:pt x="169" y="17"/>
                    <a:pt x="169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0" name="Google Shape;20870;p55"/>
            <p:cNvSpPr/>
            <p:nvPr/>
          </p:nvSpPr>
          <p:spPr>
            <a:xfrm>
              <a:off x="5088625" y="26326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9" y="1"/>
                  </a:moveTo>
                  <a:cubicBezTo>
                    <a:pt x="102" y="1"/>
                    <a:pt x="81" y="13"/>
                    <a:pt x="66" y="28"/>
                  </a:cubicBezTo>
                  <a:cubicBezTo>
                    <a:pt x="17" y="77"/>
                    <a:pt x="0" y="164"/>
                    <a:pt x="50" y="213"/>
                  </a:cubicBezTo>
                  <a:cubicBezTo>
                    <a:pt x="66" y="234"/>
                    <a:pt x="87" y="251"/>
                    <a:pt x="120" y="267"/>
                  </a:cubicBezTo>
                  <a:cubicBezTo>
                    <a:pt x="153" y="267"/>
                    <a:pt x="169" y="251"/>
                    <a:pt x="207" y="234"/>
                  </a:cubicBezTo>
                  <a:cubicBezTo>
                    <a:pt x="223" y="213"/>
                    <a:pt x="240" y="180"/>
                    <a:pt x="240" y="147"/>
                  </a:cubicBezTo>
                  <a:cubicBezTo>
                    <a:pt x="240" y="110"/>
                    <a:pt x="240" y="77"/>
                    <a:pt x="223" y="44"/>
                  </a:cubicBezTo>
                  <a:cubicBezTo>
                    <a:pt x="207" y="28"/>
                    <a:pt x="190" y="28"/>
                    <a:pt x="169" y="7"/>
                  </a:cubicBezTo>
                  <a:lnTo>
                    <a:pt x="136" y="7"/>
                  </a:lnTo>
                  <a:cubicBezTo>
                    <a:pt x="132" y="3"/>
                    <a:pt x="12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1" name="Google Shape;20871;p55"/>
            <p:cNvSpPr/>
            <p:nvPr/>
          </p:nvSpPr>
          <p:spPr>
            <a:xfrm>
              <a:off x="5092025" y="26621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9" y="1"/>
                  </a:moveTo>
                  <a:cubicBezTo>
                    <a:pt x="88" y="1"/>
                    <a:pt x="49" y="32"/>
                    <a:pt x="33" y="84"/>
                  </a:cubicBezTo>
                  <a:cubicBezTo>
                    <a:pt x="0" y="150"/>
                    <a:pt x="33" y="220"/>
                    <a:pt x="87" y="253"/>
                  </a:cubicBezTo>
                  <a:cubicBezTo>
                    <a:pt x="104" y="257"/>
                    <a:pt x="119" y="259"/>
                    <a:pt x="133" y="259"/>
                  </a:cubicBezTo>
                  <a:cubicBezTo>
                    <a:pt x="180" y="259"/>
                    <a:pt x="214" y="237"/>
                    <a:pt x="240" y="187"/>
                  </a:cubicBezTo>
                  <a:cubicBezTo>
                    <a:pt x="260" y="117"/>
                    <a:pt x="223" y="30"/>
                    <a:pt x="174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2" name="Google Shape;20872;p55"/>
            <p:cNvSpPr/>
            <p:nvPr/>
          </p:nvSpPr>
          <p:spPr>
            <a:xfrm>
              <a:off x="5096350" y="27425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5" y="0"/>
                    <a:pt x="109" y="2"/>
                    <a:pt x="104" y="7"/>
                  </a:cubicBezTo>
                  <a:lnTo>
                    <a:pt x="67" y="7"/>
                  </a:lnTo>
                  <a:cubicBezTo>
                    <a:pt x="17" y="24"/>
                    <a:pt x="1" y="94"/>
                    <a:pt x="1" y="143"/>
                  </a:cubicBezTo>
                  <a:cubicBezTo>
                    <a:pt x="17" y="181"/>
                    <a:pt x="17" y="214"/>
                    <a:pt x="50" y="230"/>
                  </a:cubicBezTo>
                  <a:cubicBezTo>
                    <a:pt x="67" y="247"/>
                    <a:pt x="104" y="267"/>
                    <a:pt x="137" y="267"/>
                  </a:cubicBezTo>
                  <a:cubicBezTo>
                    <a:pt x="190" y="247"/>
                    <a:pt x="240" y="181"/>
                    <a:pt x="223" y="110"/>
                  </a:cubicBezTo>
                  <a:cubicBezTo>
                    <a:pt x="223" y="94"/>
                    <a:pt x="223" y="94"/>
                    <a:pt x="207" y="78"/>
                  </a:cubicBezTo>
                  <a:cubicBezTo>
                    <a:pt x="207" y="40"/>
                    <a:pt x="190" y="24"/>
                    <a:pt x="153" y="7"/>
                  </a:cubicBezTo>
                  <a:cubicBezTo>
                    <a:pt x="142" y="7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3" name="Google Shape;20873;p55"/>
            <p:cNvSpPr/>
            <p:nvPr/>
          </p:nvSpPr>
          <p:spPr>
            <a:xfrm>
              <a:off x="5092850" y="2709900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7" y="0"/>
                  </a:moveTo>
                  <a:cubicBezTo>
                    <a:pt x="119" y="0"/>
                    <a:pt x="110" y="2"/>
                    <a:pt x="104" y="7"/>
                  </a:cubicBezTo>
                  <a:cubicBezTo>
                    <a:pt x="54" y="7"/>
                    <a:pt x="0" y="78"/>
                    <a:pt x="21" y="148"/>
                  </a:cubicBezTo>
                  <a:cubicBezTo>
                    <a:pt x="21" y="181"/>
                    <a:pt x="38" y="214"/>
                    <a:pt x="54" y="234"/>
                  </a:cubicBezTo>
                  <a:cubicBezTo>
                    <a:pt x="87" y="251"/>
                    <a:pt x="124" y="267"/>
                    <a:pt x="141" y="267"/>
                  </a:cubicBezTo>
                  <a:cubicBezTo>
                    <a:pt x="174" y="251"/>
                    <a:pt x="190" y="234"/>
                    <a:pt x="207" y="214"/>
                  </a:cubicBezTo>
                  <a:cubicBezTo>
                    <a:pt x="227" y="181"/>
                    <a:pt x="244" y="148"/>
                    <a:pt x="244" y="111"/>
                  </a:cubicBezTo>
                  <a:cubicBezTo>
                    <a:pt x="227" y="78"/>
                    <a:pt x="207" y="45"/>
                    <a:pt x="190" y="28"/>
                  </a:cubicBezTo>
                  <a:lnTo>
                    <a:pt x="174" y="7"/>
                  </a:lnTo>
                  <a:cubicBezTo>
                    <a:pt x="163" y="7"/>
                    <a:pt x="144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4" name="Google Shape;20874;p55"/>
            <p:cNvSpPr/>
            <p:nvPr/>
          </p:nvSpPr>
          <p:spPr>
            <a:xfrm>
              <a:off x="5086050" y="26822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0"/>
                  </a:moveTo>
                  <a:cubicBezTo>
                    <a:pt x="33" y="17"/>
                    <a:pt x="0" y="66"/>
                    <a:pt x="17" y="153"/>
                  </a:cubicBezTo>
                  <a:cubicBezTo>
                    <a:pt x="17" y="214"/>
                    <a:pt x="54" y="259"/>
                    <a:pt x="110" y="259"/>
                  </a:cubicBezTo>
                  <a:cubicBezTo>
                    <a:pt x="118" y="259"/>
                    <a:pt x="127" y="258"/>
                    <a:pt x="136" y="256"/>
                  </a:cubicBezTo>
                  <a:cubicBezTo>
                    <a:pt x="169" y="256"/>
                    <a:pt x="190" y="239"/>
                    <a:pt x="206" y="206"/>
                  </a:cubicBezTo>
                  <a:cubicBezTo>
                    <a:pt x="223" y="169"/>
                    <a:pt x="239" y="136"/>
                    <a:pt x="223" y="103"/>
                  </a:cubicBezTo>
                  <a:cubicBezTo>
                    <a:pt x="223" y="66"/>
                    <a:pt x="206" y="50"/>
                    <a:pt x="190" y="17"/>
                  </a:cubicBezTo>
                  <a:cubicBezTo>
                    <a:pt x="169" y="17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5" name="Google Shape;20875;p55"/>
            <p:cNvSpPr/>
            <p:nvPr/>
          </p:nvSpPr>
          <p:spPr>
            <a:xfrm>
              <a:off x="5084700" y="269770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7" y="1"/>
                  </a:moveTo>
                  <a:cubicBezTo>
                    <a:pt x="38" y="17"/>
                    <a:pt x="1" y="67"/>
                    <a:pt x="1" y="153"/>
                  </a:cubicBezTo>
                  <a:cubicBezTo>
                    <a:pt x="1" y="186"/>
                    <a:pt x="17" y="207"/>
                    <a:pt x="54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57" y="256"/>
                    <a:pt x="190" y="223"/>
                    <a:pt x="207" y="207"/>
                  </a:cubicBezTo>
                  <a:cubicBezTo>
                    <a:pt x="223" y="170"/>
                    <a:pt x="223" y="137"/>
                    <a:pt x="223" y="104"/>
                  </a:cubicBezTo>
                  <a:cubicBezTo>
                    <a:pt x="223" y="67"/>
                    <a:pt x="207" y="34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6" name="Google Shape;20876;p55"/>
            <p:cNvSpPr/>
            <p:nvPr/>
          </p:nvSpPr>
          <p:spPr>
            <a:xfrm>
              <a:off x="5072225" y="2652400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28" y="0"/>
                  </a:moveTo>
                  <a:cubicBezTo>
                    <a:pt x="103" y="0"/>
                    <a:pt x="78" y="12"/>
                    <a:pt x="54" y="23"/>
                  </a:cubicBezTo>
                  <a:cubicBezTo>
                    <a:pt x="38" y="23"/>
                    <a:pt x="21" y="60"/>
                    <a:pt x="1" y="77"/>
                  </a:cubicBezTo>
                  <a:lnTo>
                    <a:pt x="1" y="164"/>
                  </a:lnTo>
                  <a:cubicBezTo>
                    <a:pt x="21" y="213"/>
                    <a:pt x="38" y="230"/>
                    <a:pt x="71" y="246"/>
                  </a:cubicBezTo>
                  <a:cubicBezTo>
                    <a:pt x="86" y="256"/>
                    <a:pt x="101" y="261"/>
                    <a:pt x="116" y="261"/>
                  </a:cubicBezTo>
                  <a:cubicBezTo>
                    <a:pt x="157" y="261"/>
                    <a:pt x="195" y="228"/>
                    <a:pt x="207" y="180"/>
                  </a:cubicBezTo>
                  <a:cubicBezTo>
                    <a:pt x="244" y="110"/>
                    <a:pt x="207" y="40"/>
                    <a:pt x="158" y="7"/>
                  </a:cubicBezTo>
                  <a:cubicBezTo>
                    <a:pt x="148" y="2"/>
                    <a:pt x="138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7" name="Google Shape;20877;p55"/>
            <p:cNvSpPr/>
            <p:nvPr/>
          </p:nvSpPr>
          <p:spPr>
            <a:xfrm>
              <a:off x="5077900" y="27126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67" y="1"/>
                    <a:pt x="50" y="38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0" y="244"/>
                    <a:pt x="83" y="260"/>
                    <a:pt x="104" y="260"/>
                  </a:cubicBezTo>
                  <a:cubicBezTo>
                    <a:pt x="137" y="260"/>
                    <a:pt x="170" y="260"/>
                    <a:pt x="186" y="227"/>
                  </a:cubicBezTo>
                  <a:cubicBezTo>
                    <a:pt x="207" y="207"/>
                    <a:pt x="223" y="174"/>
                    <a:pt x="223" y="141"/>
                  </a:cubicBezTo>
                  <a:cubicBezTo>
                    <a:pt x="240" y="104"/>
                    <a:pt x="223" y="71"/>
                    <a:pt x="207" y="54"/>
                  </a:cubicBezTo>
                  <a:cubicBezTo>
                    <a:pt x="186" y="38"/>
                    <a:pt x="170" y="2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8" name="Google Shape;20878;p55"/>
            <p:cNvSpPr/>
            <p:nvPr/>
          </p:nvSpPr>
          <p:spPr>
            <a:xfrm>
              <a:off x="5080900" y="2742750"/>
              <a:ext cx="6000" cy="6925"/>
            </a:xfrm>
            <a:custGeom>
              <a:avLst/>
              <a:gdLst/>
              <a:ahLst/>
              <a:cxnLst/>
              <a:rect l="l" t="t" r="r" b="b"/>
              <a:pathLst>
                <a:path w="240" h="277" extrusionOk="0">
                  <a:moveTo>
                    <a:pt x="120" y="0"/>
                  </a:moveTo>
                  <a:cubicBezTo>
                    <a:pt x="103" y="0"/>
                    <a:pt x="66" y="17"/>
                    <a:pt x="50" y="33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40"/>
                    <a:pt x="66" y="260"/>
                    <a:pt x="103" y="277"/>
                  </a:cubicBezTo>
                  <a:cubicBezTo>
                    <a:pt x="136" y="277"/>
                    <a:pt x="153" y="260"/>
                    <a:pt x="190" y="240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69" y="17"/>
                    <a:pt x="153" y="17"/>
                  </a:cubicBezTo>
                  <a:cubicBezTo>
                    <a:pt x="153" y="17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9" name="Google Shape;20879;p55"/>
            <p:cNvSpPr/>
            <p:nvPr/>
          </p:nvSpPr>
          <p:spPr>
            <a:xfrm>
              <a:off x="5073975" y="2634825"/>
              <a:ext cx="6025" cy="6625"/>
            </a:xfrm>
            <a:custGeom>
              <a:avLst/>
              <a:gdLst/>
              <a:ahLst/>
              <a:cxnLst/>
              <a:rect l="l" t="t" r="r" b="b"/>
              <a:pathLst>
                <a:path w="241" h="265" extrusionOk="0">
                  <a:moveTo>
                    <a:pt x="140" y="1"/>
                  </a:moveTo>
                  <a:cubicBezTo>
                    <a:pt x="88" y="1"/>
                    <a:pt x="48" y="33"/>
                    <a:pt x="17" y="91"/>
                  </a:cubicBezTo>
                  <a:cubicBezTo>
                    <a:pt x="1" y="162"/>
                    <a:pt x="34" y="228"/>
                    <a:pt x="88" y="248"/>
                  </a:cubicBezTo>
                  <a:cubicBezTo>
                    <a:pt x="104" y="265"/>
                    <a:pt x="121" y="265"/>
                    <a:pt x="137" y="265"/>
                  </a:cubicBezTo>
                  <a:cubicBezTo>
                    <a:pt x="174" y="265"/>
                    <a:pt x="224" y="228"/>
                    <a:pt x="224" y="178"/>
                  </a:cubicBezTo>
                  <a:cubicBezTo>
                    <a:pt x="240" y="124"/>
                    <a:pt x="240" y="75"/>
                    <a:pt x="207" y="42"/>
                  </a:cubicBezTo>
                  <a:cubicBezTo>
                    <a:pt x="207" y="21"/>
                    <a:pt x="191" y="21"/>
                    <a:pt x="174" y="5"/>
                  </a:cubicBezTo>
                  <a:cubicBezTo>
                    <a:pt x="162" y="2"/>
                    <a:pt x="151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0" name="Google Shape;20880;p55"/>
            <p:cNvSpPr/>
            <p:nvPr/>
          </p:nvSpPr>
          <p:spPr>
            <a:xfrm>
              <a:off x="5112650" y="2690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67"/>
                    <a:pt x="0" y="154"/>
                  </a:cubicBezTo>
                  <a:cubicBezTo>
                    <a:pt x="17" y="191"/>
                    <a:pt x="17" y="207"/>
                    <a:pt x="54" y="224"/>
                  </a:cubicBezTo>
                  <a:cubicBezTo>
                    <a:pt x="70" y="257"/>
                    <a:pt x="103" y="257"/>
                    <a:pt x="136" y="257"/>
                  </a:cubicBezTo>
                  <a:cubicBezTo>
                    <a:pt x="190" y="240"/>
                    <a:pt x="239" y="170"/>
                    <a:pt x="223" y="104"/>
                  </a:cubicBezTo>
                  <a:cubicBezTo>
                    <a:pt x="223" y="67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1" name="Google Shape;20881;p55"/>
            <p:cNvSpPr/>
            <p:nvPr/>
          </p:nvSpPr>
          <p:spPr>
            <a:xfrm>
              <a:off x="5111400" y="27376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120" y="0"/>
                    <a:pt x="83" y="0"/>
                    <a:pt x="67" y="33"/>
                  </a:cubicBezTo>
                  <a:cubicBezTo>
                    <a:pt x="17" y="70"/>
                    <a:pt x="1" y="157"/>
                    <a:pt x="50" y="206"/>
                  </a:cubicBezTo>
                  <a:cubicBezTo>
                    <a:pt x="67" y="239"/>
                    <a:pt x="83" y="260"/>
                    <a:pt x="120" y="260"/>
                  </a:cubicBezTo>
                  <a:cubicBezTo>
                    <a:pt x="153" y="260"/>
                    <a:pt x="170" y="260"/>
                    <a:pt x="207" y="239"/>
                  </a:cubicBezTo>
                  <a:cubicBezTo>
                    <a:pt x="223" y="206"/>
                    <a:pt x="240" y="173"/>
                    <a:pt x="240" y="136"/>
                  </a:cubicBezTo>
                  <a:cubicBezTo>
                    <a:pt x="240" y="103"/>
                    <a:pt x="240" y="70"/>
                    <a:pt x="223" y="54"/>
                  </a:cubicBezTo>
                  <a:cubicBezTo>
                    <a:pt x="207" y="33"/>
                    <a:pt x="186" y="17"/>
                    <a:pt x="170" y="17"/>
                  </a:cubicBezTo>
                  <a:cubicBezTo>
                    <a:pt x="170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2" name="Google Shape;20882;p55"/>
            <p:cNvSpPr/>
            <p:nvPr/>
          </p:nvSpPr>
          <p:spPr>
            <a:xfrm>
              <a:off x="5113975" y="26743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39" y="0"/>
                  </a:moveTo>
                  <a:cubicBezTo>
                    <a:pt x="95" y="0"/>
                    <a:pt x="47" y="32"/>
                    <a:pt x="34" y="72"/>
                  </a:cubicBezTo>
                  <a:cubicBezTo>
                    <a:pt x="1" y="142"/>
                    <a:pt x="34" y="229"/>
                    <a:pt x="83" y="245"/>
                  </a:cubicBezTo>
                  <a:cubicBezTo>
                    <a:pt x="102" y="254"/>
                    <a:pt x="119" y="258"/>
                    <a:pt x="135" y="258"/>
                  </a:cubicBezTo>
                  <a:cubicBezTo>
                    <a:pt x="180" y="258"/>
                    <a:pt x="216" y="227"/>
                    <a:pt x="240" y="175"/>
                  </a:cubicBezTo>
                  <a:cubicBezTo>
                    <a:pt x="256" y="109"/>
                    <a:pt x="223" y="39"/>
                    <a:pt x="170" y="6"/>
                  </a:cubicBezTo>
                  <a:cubicBezTo>
                    <a:pt x="160" y="2"/>
                    <a:pt x="150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3" name="Google Shape;20883;p55"/>
            <p:cNvSpPr/>
            <p:nvPr/>
          </p:nvSpPr>
          <p:spPr>
            <a:xfrm>
              <a:off x="5121700" y="27501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1" y="1"/>
                  </a:moveTo>
                  <a:cubicBezTo>
                    <a:pt x="71" y="1"/>
                    <a:pt x="29" y="32"/>
                    <a:pt x="17" y="84"/>
                  </a:cubicBezTo>
                  <a:cubicBezTo>
                    <a:pt x="1" y="100"/>
                    <a:pt x="1" y="117"/>
                    <a:pt x="1" y="133"/>
                  </a:cubicBezTo>
                  <a:cubicBezTo>
                    <a:pt x="17" y="187"/>
                    <a:pt x="34" y="236"/>
                    <a:pt x="67" y="253"/>
                  </a:cubicBezTo>
                  <a:cubicBezTo>
                    <a:pt x="82" y="258"/>
                    <a:pt x="95" y="261"/>
                    <a:pt x="107" y="261"/>
                  </a:cubicBezTo>
                  <a:cubicBezTo>
                    <a:pt x="139" y="261"/>
                    <a:pt x="163" y="244"/>
                    <a:pt x="186" y="220"/>
                  </a:cubicBezTo>
                  <a:cubicBezTo>
                    <a:pt x="207" y="203"/>
                    <a:pt x="207" y="203"/>
                    <a:pt x="224" y="170"/>
                  </a:cubicBezTo>
                  <a:cubicBezTo>
                    <a:pt x="240" y="100"/>
                    <a:pt x="207" y="30"/>
                    <a:pt x="153" y="14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4" name="Google Shape;20884;p55"/>
            <p:cNvSpPr/>
            <p:nvPr/>
          </p:nvSpPr>
          <p:spPr>
            <a:xfrm>
              <a:off x="5101100" y="27251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103" y="0"/>
                  </a:moveTo>
                  <a:cubicBezTo>
                    <a:pt x="66" y="17"/>
                    <a:pt x="33" y="38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23"/>
                    <a:pt x="50" y="244"/>
                  </a:cubicBezTo>
                  <a:cubicBezTo>
                    <a:pt x="61" y="255"/>
                    <a:pt x="83" y="267"/>
                    <a:pt x="101" y="267"/>
                  </a:cubicBezTo>
                  <a:cubicBezTo>
                    <a:pt x="108" y="267"/>
                    <a:pt x="115" y="265"/>
                    <a:pt x="120" y="260"/>
                  </a:cubicBezTo>
                  <a:cubicBezTo>
                    <a:pt x="186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5" name="Google Shape;20885;p55"/>
            <p:cNvSpPr/>
            <p:nvPr/>
          </p:nvSpPr>
          <p:spPr>
            <a:xfrm>
              <a:off x="5110050" y="2710075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37" y="0"/>
                  </a:moveTo>
                  <a:cubicBezTo>
                    <a:pt x="104" y="0"/>
                    <a:pt x="71" y="0"/>
                    <a:pt x="55" y="38"/>
                  </a:cubicBezTo>
                  <a:cubicBezTo>
                    <a:pt x="34" y="54"/>
                    <a:pt x="17" y="87"/>
                    <a:pt x="17" y="124"/>
                  </a:cubicBezTo>
                  <a:cubicBezTo>
                    <a:pt x="1" y="157"/>
                    <a:pt x="17" y="190"/>
                    <a:pt x="34" y="207"/>
                  </a:cubicBezTo>
                  <a:cubicBezTo>
                    <a:pt x="54" y="245"/>
                    <a:pt x="83" y="262"/>
                    <a:pt x="113" y="262"/>
                  </a:cubicBezTo>
                  <a:cubicBezTo>
                    <a:pt x="139" y="262"/>
                    <a:pt x="166" y="250"/>
                    <a:pt x="191" y="227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1" y="38"/>
                    <a:pt x="174" y="21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6" name="Google Shape;20886;p55"/>
            <p:cNvSpPr/>
            <p:nvPr/>
          </p:nvSpPr>
          <p:spPr>
            <a:xfrm>
              <a:off x="5101500" y="26297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87" y="1"/>
                    <a:pt x="50" y="17"/>
                    <a:pt x="34" y="38"/>
                  </a:cubicBezTo>
                  <a:cubicBezTo>
                    <a:pt x="17" y="71"/>
                    <a:pt x="1" y="104"/>
                    <a:pt x="17" y="157"/>
                  </a:cubicBezTo>
                  <a:cubicBezTo>
                    <a:pt x="17" y="190"/>
                    <a:pt x="34" y="207"/>
                    <a:pt x="50" y="223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0" y="244"/>
                    <a:pt x="240" y="190"/>
                    <a:pt x="223" y="120"/>
                  </a:cubicBezTo>
                  <a:lnTo>
                    <a:pt x="223" y="104"/>
                  </a:lnTo>
                  <a:cubicBezTo>
                    <a:pt x="223" y="54"/>
                    <a:pt x="19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7" name="Google Shape;20887;p55"/>
            <p:cNvSpPr/>
            <p:nvPr/>
          </p:nvSpPr>
          <p:spPr>
            <a:xfrm>
              <a:off x="5104500" y="25855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0" y="0"/>
                  </a:moveTo>
                  <a:cubicBezTo>
                    <a:pt x="103" y="0"/>
                    <a:pt x="70" y="0"/>
                    <a:pt x="50" y="33"/>
                  </a:cubicBezTo>
                  <a:cubicBezTo>
                    <a:pt x="17" y="54"/>
                    <a:pt x="0" y="87"/>
                    <a:pt x="0" y="120"/>
                  </a:cubicBezTo>
                  <a:cubicBezTo>
                    <a:pt x="0" y="157"/>
                    <a:pt x="17" y="190"/>
                    <a:pt x="33" y="206"/>
                  </a:cubicBezTo>
                  <a:cubicBezTo>
                    <a:pt x="50" y="239"/>
                    <a:pt x="70" y="260"/>
                    <a:pt x="103" y="260"/>
                  </a:cubicBezTo>
                  <a:cubicBezTo>
                    <a:pt x="136" y="260"/>
                    <a:pt x="153" y="260"/>
                    <a:pt x="190" y="223"/>
                  </a:cubicBezTo>
                  <a:cubicBezTo>
                    <a:pt x="223" y="190"/>
                    <a:pt x="239" y="103"/>
                    <a:pt x="206" y="54"/>
                  </a:cubicBezTo>
                  <a:cubicBezTo>
                    <a:pt x="190" y="33"/>
                    <a:pt x="174" y="16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8" name="Google Shape;20888;p55"/>
            <p:cNvSpPr/>
            <p:nvPr/>
          </p:nvSpPr>
          <p:spPr>
            <a:xfrm>
              <a:off x="5118625" y="2722550"/>
              <a:ext cx="5675" cy="6525"/>
            </a:xfrm>
            <a:custGeom>
              <a:avLst/>
              <a:gdLst/>
              <a:ahLst/>
              <a:cxnLst/>
              <a:rect l="l" t="t" r="r" b="b"/>
              <a:pathLst>
                <a:path w="227" h="261" extrusionOk="0">
                  <a:moveTo>
                    <a:pt x="103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0" y="190"/>
                    <a:pt x="21" y="223"/>
                    <a:pt x="54" y="244"/>
                  </a:cubicBezTo>
                  <a:cubicBezTo>
                    <a:pt x="70" y="260"/>
                    <a:pt x="103" y="260"/>
                    <a:pt x="140" y="260"/>
                  </a:cubicBezTo>
                  <a:cubicBezTo>
                    <a:pt x="157" y="260"/>
                    <a:pt x="190" y="244"/>
                    <a:pt x="206" y="206"/>
                  </a:cubicBezTo>
                  <a:cubicBezTo>
                    <a:pt x="227" y="173"/>
                    <a:pt x="227" y="141"/>
                    <a:pt x="227" y="103"/>
                  </a:cubicBezTo>
                  <a:cubicBezTo>
                    <a:pt x="227" y="70"/>
                    <a:pt x="206" y="54"/>
                    <a:pt x="173" y="37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9" name="Google Shape;20889;p55"/>
            <p:cNvSpPr/>
            <p:nvPr/>
          </p:nvSpPr>
          <p:spPr>
            <a:xfrm>
              <a:off x="5099750" y="25224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71" y="17"/>
                    <a:pt x="54" y="34"/>
                    <a:pt x="34" y="50"/>
                  </a:cubicBezTo>
                  <a:cubicBezTo>
                    <a:pt x="17" y="83"/>
                    <a:pt x="1" y="120"/>
                    <a:pt x="17" y="153"/>
                  </a:cubicBezTo>
                  <a:cubicBezTo>
                    <a:pt x="17" y="186"/>
                    <a:pt x="34" y="223"/>
                    <a:pt x="54" y="240"/>
                  </a:cubicBezTo>
                  <a:cubicBezTo>
                    <a:pt x="78" y="252"/>
                    <a:pt x="93" y="263"/>
                    <a:pt x="111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207" y="256"/>
                    <a:pt x="240" y="186"/>
                    <a:pt x="223" y="120"/>
                  </a:cubicBezTo>
                  <a:cubicBezTo>
                    <a:pt x="223" y="83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0" name="Google Shape;20890;p55"/>
            <p:cNvSpPr/>
            <p:nvPr/>
          </p:nvSpPr>
          <p:spPr>
            <a:xfrm>
              <a:off x="5101100" y="26006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88"/>
                    <a:pt x="17" y="153"/>
                  </a:cubicBezTo>
                  <a:cubicBezTo>
                    <a:pt x="17" y="191"/>
                    <a:pt x="33" y="224"/>
                    <a:pt x="50" y="240"/>
                  </a:cubicBezTo>
                  <a:cubicBezTo>
                    <a:pt x="83" y="257"/>
                    <a:pt x="103" y="257"/>
                    <a:pt x="136" y="257"/>
                  </a:cubicBezTo>
                  <a:cubicBezTo>
                    <a:pt x="206" y="240"/>
                    <a:pt x="239" y="191"/>
                    <a:pt x="223" y="104"/>
                  </a:cubicBezTo>
                  <a:cubicBezTo>
                    <a:pt x="223" y="71"/>
                    <a:pt x="186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1" name="Google Shape;20891;p55"/>
            <p:cNvSpPr/>
            <p:nvPr/>
          </p:nvSpPr>
          <p:spPr>
            <a:xfrm>
              <a:off x="5104900" y="25530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2" y="1"/>
                  </a:moveTo>
                  <a:cubicBezTo>
                    <a:pt x="92" y="1"/>
                    <a:pt x="73" y="10"/>
                    <a:pt x="54" y="31"/>
                  </a:cubicBezTo>
                  <a:cubicBezTo>
                    <a:pt x="34" y="31"/>
                    <a:pt x="17" y="64"/>
                    <a:pt x="17" y="81"/>
                  </a:cubicBezTo>
                  <a:cubicBezTo>
                    <a:pt x="1" y="118"/>
                    <a:pt x="1" y="151"/>
                    <a:pt x="1" y="167"/>
                  </a:cubicBezTo>
                  <a:cubicBezTo>
                    <a:pt x="17" y="200"/>
                    <a:pt x="34" y="237"/>
                    <a:pt x="71" y="254"/>
                  </a:cubicBezTo>
                  <a:cubicBezTo>
                    <a:pt x="88" y="263"/>
                    <a:pt x="105" y="267"/>
                    <a:pt x="121" y="267"/>
                  </a:cubicBezTo>
                  <a:cubicBezTo>
                    <a:pt x="164" y="267"/>
                    <a:pt x="199" y="235"/>
                    <a:pt x="223" y="184"/>
                  </a:cubicBezTo>
                  <a:cubicBezTo>
                    <a:pt x="240" y="118"/>
                    <a:pt x="207" y="31"/>
                    <a:pt x="158" y="15"/>
                  </a:cubicBezTo>
                  <a:cubicBezTo>
                    <a:pt x="142" y="6"/>
                    <a:pt x="127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2" name="Google Shape;20892;p55"/>
            <p:cNvSpPr/>
            <p:nvPr/>
          </p:nvSpPr>
          <p:spPr>
            <a:xfrm>
              <a:off x="5104075" y="25056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67" y="17"/>
                    <a:pt x="50" y="34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0" y="240"/>
                    <a:pt x="87" y="261"/>
                    <a:pt x="104" y="261"/>
                  </a:cubicBezTo>
                  <a:cubicBezTo>
                    <a:pt x="137" y="261"/>
                    <a:pt x="170" y="261"/>
                    <a:pt x="191" y="240"/>
                  </a:cubicBezTo>
                  <a:cubicBezTo>
                    <a:pt x="207" y="207"/>
                    <a:pt x="223" y="190"/>
                    <a:pt x="223" y="157"/>
                  </a:cubicBezTo>
                  <a:cubicBezTo>
                    <a:pt x="240" y="120"/>
                    <a:pt x="223" y="87"/>
                    <a:pt x="207" y="54"/>
                  </a:cubicBezTo>
                  <a:cubicBezTo>
                    <a:pt x="191" y="34"/>
                    <a:pt x="170" y="17"/>
                    <a:pt x="153" y="17"/>
                  </a:cubicBezTo>
                  <a:cubicBezTo>
                    <a:pt x="153" y="1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3" name="Google Shape;20893;p55"/>
            <p:cNvSpPr/>
            <p:nvPr/>
          </p:nvSpPr>
          <p:spPr>
            <a:xfrm>
              <a:off x="5102750" y="2478150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0" y="1"/>
                  </a:moveTo>
                  <a:cubicBezTo>
                    <a:pt x="87" y="1"/>
                    <a:pt x="70" y="1"/>
                    <a:pt x="37" y="38"/>
                  </a:cubicBezTo>
                  <a:cubicBezTo>
                    <a:pt x="17" y="55"/>
                    <a:pt x="0" y="88"/>
                    <a:pt x="0" y="125"/>
                  </a:cubicBezTo>
                  <a:cubicBezTo>
                    <a:pt x="0" y="158"/>
                    <a:pt x="0" y="191"/>
                    <a:pt x="17" y="207"/>
                  </a:cubicBezTo>
                  <a:cubicBezTo>
                    <a:pt x="49" y="249"/>
                    <a:pt x="86" y="266"/>
                    <a:pt x="118" y="266"/>
                  </a:cubicBezTo>
                  <a:cubicBezTo>
                    <a:pt x="140" y="266"/>
                    <a:pt x="160" y="258"/>
                    <a:pt x="173" y="244"/>
                  </a:cubicBezTo>
                  <a:cubicBezTo>
                    <a:pt x="223" y="191"/>
                    <a:pt x="244" y="104"/>
                    <a:pt x="190" y="55"/>
                  </a:cubicBezTo>
                  <a:cubicBezTo>
                    <a:pt x="190" y="38"/>
                    <a:pt x="173" y="22"/>
                    <a:pt x="157" y="22"/>
                  </a:cubicBezTo>
                  <a:cubicBezTo>
                    <a:pt x="140" y="1"/>
                    <a:pt x="140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4" name="Google Shape;20894;p55"/>
            <p:cNvSpPr/>
            <p:nvPr/>
          </p:nvSpPr>
          <p:spPr>
            <a:xfrm>
              <a:off x="5084300" y="26037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0" y="153"/>
                    <a:pt x="33" y="219"/>
                    <a:pt x="87" y="256"/>
                  </a:cubicBezTo>
                  <a:lnTo>
                    <a:pt x="136" y="256"/>
                  </a:lnTo>
                  <a:cubicBezTo>
                    <a:pt x="173" y="256"/>
                    <a:pt x="223" y="219"/>
                    <a:pt x="223" y="170"/>
                  </a:cubicBezTo>
                  <a:cubicBezTo>
                    <a:pt x="239" y="133"/>
                    <a:pt x="239" y="83"/>
                    <a:pt x="206" y="29"/>
                  </a:cubicBezTo>
                  <a:cubicBezTo>
                    <a:pt x="206" y="29"/>
                    <a:pt x="190" y="13"/>
                    <a:pt x="173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5" name="Google Shape;20895;p55"/>
            <p:cNvSpPr/>
            <p:nvPr/>
          </p:nvSpPr>
          <p:spPr>
            <a:xfrm>
              <a:off x="5086875" y="25540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1" y="1"/>
                  </a:moveTo>
                  <a:cubicBezTo>
                    <a:pt x="92" y="1"/>
                    <a:pt x="77" y="12"/>
                    <a:pt x="54" y="24"/>
                  </a:cubicBezTo>
                  <a:cubicBezTo>
                    <a:pt x="0" y="78"/>
                    <a:pt x="0" y="160"/>
                    <a:pt x="33" y="214"/>
                  </a:cubicBezTo>
                  <a:cubicBezTo>
                    <a:pt x="55" y="243"/>
                    <a:pt x="87" y="262"/>
                    <a:pt x="120" y="262"/>
                  </a:cubicBezTo>
                  <a:cubicBezTo>
                    <a:pt x="144" y="262"/>
                    <a:pt x="168" y="252"/>
                    <a:pt x="190" y="230"/>
                  </a:cubicBezTo>
                  <a:cubicBezTo>
                    <a:pt x="239" y="181"/>
                    <a:pt x="239" y="111"/>
                    <a:pt x="206" y="41"/>
                  </a:cubicBezTo>
                  <a:cubicBezTo>
                    <a:pt x="190" y="24"/>
                    <a:pt x="190" y="8"/>
                    <a:pt x="173" y="8"/>
                  </a:cubicBezTo>
                  <a:lnTo>
                    <a:pt x="136" y="8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6" name="Google Shape;20896;p55"/>
            <p:cNvSpPr/>
            <p:nvPr/>
          </p:nvSpPr>
          <p:spPr>
            <a:xfrm>
              <a:off x="5089850" y="2586075"/>
              <a:ext cx="6525" cy="6600"/>
            </a:xfrm>
            <a:custGeom>
              <a:avLst/>
              <a:gdLst/>
              <a:ahLst/>
              <a:cxnLst/>
              <a:rect l="l" t="t" r="r" b="b"/>
              <a:pathLst>
                <a:path w="261" h="264" extrusionOk="0">
                  <a:moveTo>
                    <a:pt x="130" y="0"/>
                  </a:moveTo>
                  <a:cubicBezTo>
                    <a:pt x="89" y="0"/>
                    <a:pt x="50" y="32"/>
                    <a:pt x="38" y="83"/>
                  </a:cubicBezTo>
                  <a:cubicBezTo>
                    <a:pt x="1" y="153"/>
                    <a:pt x="38" y="219"/>
                    <a:pt x="87" y="256"/>
                  </a:cubicBezTo>
                  <a:cubicBezTo>
                    <a:pt x="98" y="256"/>
                    <a:pt x="109" y="264"/>
                    <a:pt x="122" y="264"/>
                  </a:cubicBezTo>
                  <a:cubicBezTo>
                    <a:pt x="128" y="264"/>
                    <a:pt x="134" y="262"/>
                    <a:pt x="141" y="256"/>
                  </a:cubicBezTo>
                  <a:cubicBezTo>
                    <a:pt x="191" y="256"/>
                    <a:pt x="224" y="219"/>
                    <a:pt x="244" y="186"/>
                  </a:cubicBezTo>
                  <a:cubicBezTo>
                    <a:pt x="261" y="137"/>
                    <a:pt x="244" y="83"/>
                    <a:pt x="224" y="50"/>
                  </a:cubicBezTo>
                  <a:cubicBezTo>
                    <a:pt x="207" y="34"/>
                    <a:pt x="191" y="13"/>
                    <a:pt x="174" y="13"/>
                  </a:cubicBezTo>
                  <a:cubicBezTo>
                    <a:pt x="160" y="4"/>
                    <a:pt x="145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7" name="Google Shape;20897;p55"/>
            <p:cNvSpPr/>
            <p:nvPr/>
          </p:nvSpPr>
          <p:spPr>
            <a:xfrm>
              <a:off x="5052950" y="2453725"/>
              <a:ext cx="3025" cy="6425"/>
            </a:xfrm>
            <a:custGeom>
              <a:avLst/>
              <a:gdLst/>
              <a:ahLst/>
              <a:cxnLst/>
              <a:rect l="l" t="t" r="r" b="b"/>
              <a:pathLst>
                <a:path w="121" h="257" extrusionOk="0">
                  <a:moveTo>
                    <a:pt x="1" y="1"/>
                  </a:moveTo>
                  <a:lnTo>
                    <a:pt x="1" y="256"/>
                  </a:lnTo>
                  <a:cubicBezTo>
                    <a:pt x="50" y="240"/>
                    <a:pt x="87" y="223"/>
                    <a:pt x="104" y="174"/>
                  </a:cubicBezTo>
                  <a:cubicBezTo>
                    <a:pt x="120" y="120"/>
                    <a:pt x="104" y="71"/>
                    <a:pt x="87" y="34"/>
                  </a:cubicBezTo>
                  <a:cubicBezTo>
                    <a:pt x="71" y="17"/>
                    <a:pt x="50" y="17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8" name="Google Shape;20898;p55"/>
            <p:cNvSpPr/>
            <p:nvPr/>
          </p:nvSpPr>
          <p:spPr>
            <a:xfrm>
              <a:off x="5057300" y="268532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27" y="0"/>
                  </a:moveTo>
                  <a:cubicBezTo>
                    <a:pt x="86" y="0"/>
                    <a:pt x="45" y="32"/>
                    <a:pt x="33" y="83"/>
                  </a:cubicBezTo>
                  <a:cubicBezTo>
                    <a:pt x="0" y="149"/>
                    <a:pt x="33" y="236"/>
                    <a:pt x="83" y="252"/>
                  </a:cubicBezTo>
                  <a:cubicBezTo>
                    <a:pt x="103" y="269"/>
                    <a:pt x="120" y="269"/>
                    <a:pt x="136" y="269"/>
                  </a:cubicBezTo>
                  <a:cubicBezTo>
                    <a:pt x="186" y="252"/>
                    <a:pt x="223" y="236"/>
                    <a:pt x="239" y="186"/>
                  </a:cubicBezTo>
                  <a:cubicBezTo>
                    <a:pt x="239" y="133"/>
                    <a:pt x="239" y="83"/>
                    <a:pt x="206" y="46"/>
                  </a:cubicBezTo>
                  <a:cubicBezTo>
                    <a:pt x="206" y="30"/>
                    <a:pt x="186" y="13"/>
                    <a:pt x="169" y="13"/>
                  </a:cubicBezTo>
                  <a:cubicBezTo>
                    <a:pt x="156" y="5"/>
                    <a:pt x="141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9" name="Google Shape;20899;p55"/>
            <p:cNvSpPr/>
            <p:nvPr/>
          </p:nvSpPr>
          <p:spPr>
            <a:xfrm>
              <a:off x="5061525" y="2639375"/>
              <a:ext cx="6100" cy="6825"/>
            </a:xfrm>
            <a:custGeom>
              <a:avLst/>
              <a:gdLst/>
              <a:ahLst/>
              <a:cxnLst/>
              <a:rect l="l" t="t" r="r" b="b"/>
              <a:pathLst>
                <a:path w="244" h="273" extrusionOk="0">
                  <a:moveTo>
                    <a:pt x="130" y="0"/>
                  </a:moveTo>
                  <a:cubicBezTo>
                    <a:pt x="121" y="0"/>
                    <a:pt x="111" y="4"/>
                    <a:pt x="103" y="13"/>
                  </a:cubicBezTo>
                  <a:cubicBezTo>
                    <a:pt x="37" y="13"/>
                    <a:pt x="0" y="83"/>
                    <a:pt x="0" y="149"/>
                  </a:cubicBezTo>
                  <a:cubicBezTo>
                    <a:pt x="17" y="186"/>
                    <a:pt x="17" y="219"/>
                    <a:pt x="54" y="235"/>
                  </a:cubicBezTo>
                  <a:cubicBezTo>
                    <a:pt x="70" y="252"/>
                    <a:pt x="103" y="272"/>
                    <a:pt x="140" y="272"/>
                  </a:cubicBezTo>
                  <a:cubicBezTo>
                    <a:pt x="190" y="252"/>
                    <a:pt x="243" y="186"/>
                    <a:pt x="223" y="116"/>
                  </a:cubicBezTo>
                  <a:cubicBezTo>
                    <a:pt x="223" y="83"/>
                    <a:pt x="206" y="46"/>
                    <a:pt x="173" y="29"/>
                  </a:cubicBezTo>
                  <a:lnTo>
                    <a:pt x="157" y="13"/>
                  </a:lnTo>
                  <a:cubicBezTo>
                    <a:pt x="149" y="4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0" name="Google Shape;20900;p55"/>
            <p:cNvSpPr/>
            <p:nvPr/>
          </p:nvSpPr>
          <p:spPr>
            <a:xfrm>
              <a:off x="5068425" y="26997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39" y="190"/>
                    <a:pt x="223" y="124"/>
                  </a:cubicBezTo>
                  <a:cubicBezTo>
                    <a:pt x="223" y="70"/>
                    <a:pt x="190" y="37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1" name="Google Shape;20901;p55"/>
            <p:cNvSpPr/>
            <p:nvPr/>
          </p:nvSpPr>
          <p:spPr>
            <a:xfrm>
              <a:off x="5054200" y="26532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10" y="0"/>
                  </a:moveTo>
                  <a:cubicBezTo>
                    <a:pt x="86" y="0"/>
                    <a:pt x="66" y="13"/>
                    <a:pt x="54" y="27"/>
                  </a:cubicBezTo>
                  <a:cubicBezTo>
                    <a:pt x="0" y="77"/>
                    <a:pt x="0" y="164"/>
                    <a:pt x="37" y="213"/>
                  </a:cubicBezTo>
                  <a:cubicBezTo>
                    <a:pt x="57" y="245"/>
                    <a:pt x="89" y="263"/>
                    <a:pt x="122" y="263"/>
                  </a:cubicBezTo>
                  <a:cubicBezTo>
                    <a:pt x="146" y="263"/>
                    <a:pt x="170" y="254"/>
                    <a:pt x="190" y="234"/>
                  </a:cubicBezTo>
                  <a:cubicBezTo>
                    <a:pt x="244" y="180"/>
                    <a:pt x="244" y="110"/>
                    <a:pt x="207" y="44"/>
                  </a:cubicBezTo>
                  <a:cubicBezTo>
                    <a:pt x="190" y="27"/>
                    <a:pt x="174" y="27"/>
                    <a:pt x="157" y="7"/>
                  </a:cubicBezTo>
                  <a:lnTo>
                    <a:pt x="141" y="7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2" name="Google Shape;20902;p55"/>
            <p:cNvSpPr/>
            <p:nvPr/>
          </p:nvSpPr>
          <p:spPr>
            <a:xfrm>
              <a:off x="5052950" y="2746800"/>
              <a:ext cx="4775" cy="6375"/>
            </a:xfrm>
            <a:custGeom>
              <a:avLst/>
              <a:gdLst/>
              <a:ahLst/>
              <a:cxnLst/>
              <a:rect l="l" t="t" r="r" b="b"/>
              <a:pathLst>
                <a:path w="191" h="255" extrusionOk="0">
                  <a:moveTo>
                    <a:pt x="61" y="1"/>
                  </a:moveTo>
                  <a:cubicBezTo>
                    <a:pt x="41" y="1"/>
                    <a:pt x="20" y="9"/>
                    <a:pt x="1" y="28"/>
                  </a:cubicBezTo>
                  <a:lnTo>
                    <a:pt x="1" y="234"/>
                  </a:lnTo>
                  <a:cubicBezTo>
                    <a:pt x="17" y="234"/>
                    <a:pt x="17" y="251"/>
                    <a:pt x="34" y="251"/>
                  </a:cubicBezTo>
                  <a:cubicBezTo>
                    <a:pt x="43" y="254"/>
                    <a:pt x="53" y="255"/>
                    <a:pt x="63" y="255"/>
                  </a:cubicBezTo>
                  <a:cubicBezTo>
                    <a:pt x="109" y="255"/>
                    <a:pt x="157" y="225"/>
                    <a:pt x="174" y="181"/>
                  </a:cubicBezTo>
                  <a:cubicBezTo>
                    <a:pt x="191" y="115"/>
                    <a:pt x="174" y="28"/>
                    <a:pt x="104" y="12"/>
                  </a:cubicBezTo>
                  <a:cubicBezTo>
                    <a:pt x="90" y="5"/>
                    <a:pt x="76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3" name="Google Shape;20903;p55"/>
            <p:cNvSpPr/>
            <p:nvPr/>
          </p:nvSpPr>
          <p:spPr>
            <a:xfrm>
              <a:off x="5067075" y="262187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3" y="0"/>
                  </a:moveTo>
                  <a:cubicBezTo>
                    <a:pt x="117" y="0"/>
                    <a:pt x="111" y="2"/>
                    <a:pt x="104" y="8"/>
                  </a:cubicBezTo>
                  <a:cubicBezTo>
                    <a:pt x="71" y="8"/>
                    <a:pt x="54" y="24"/>
                    <a:pt x="38" y="61"/>
                  </a:cubicBezTo>
                  <a:cubicBezTo>
                    <a:pt x="21" y="78"/>
                    <a:pt x="1" y="111"/>
                    <a:pt x="21" y="148"/>
                  </a:cubicBezTo>
                  <a:cubicBezTo>
                    <a:pt x="21" y="181"/>
                    <a:pt x="38" y="214"/>
                    <a:pt x="54" y="230"/>
                  </a:cubicBezTo>
                  <a:cubicBezTo>
                    <a:pt x="71" y="251"/>
                    <a:pt x="104" y="267"/>
                    <a:pt x="141" y="267"/>
                  </a:cubicBezTo>
                  <a:cubicBezTo>
                    <a:pt x="190" y="251"/>
                    <a:pt x="244" y="181"/>
                    <a:pt x="227" y="111"/>
                  </a:cubicBezTo>
                  <a:cubicBezTo>
                    <a:pt x="227" y="78"/>
                    <a:pt x="207" y="45"/>
                    <a:pt x="190" y="24"/>
                  </a:cubicBezTo>
                  <a:cubicBezTo>
                    <a:pt x="174" y="24"/>
                    <a:pt x="174" y="8"/>
                    <a:pt x="157" y="8"/>
                  </a:cubicBezTo>
                  <a:cubicBezTo>
                    <a:pt x="146" y="8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4" name="Google Shape;20904;p55"/>
            <p:cNvSpPr/>
            <p:nvPr/>
          </p:nvSpPr>
          <p:spPr>
            <a:xfrm>
              <a:off x="5052950" y="2703000"/>
              <a:ext cx="4775" cy="6275"/>
            </a:xfrm>
            <a:custGeom>
              <a:avLst/>
              <a:gdLst/>
              <a:ahLst/>
              <a:cxnLst/>
              <a:rect l="l" t="t" r="r" b="b"/>
              <a:pathLst>
                <a:path w="191" h="251" extrusionOk="0">
                  <a:moveTo>
                    <a:pt x="65" y="1"/>
                  </a:moveTo>
                  <a:cubicBezTo>
                    <a:pt x="41" y="1"/>
                    <a:pt x="20" y="9"/>
                    <a:pt x="1" y="28"/>
                  </a:cubicBezTo>
                  <a:lnTo>
                    <a:pt x="1" y="234"/>
                  </a:lnTo>
                  <a:cubicBezTo>
                    <a:pt x="17" y="234"/>
                    <a:pt x="17" y="250"/>
                    <a:pt x="34" y="250"/>
                  </a:cubicBezTo>
                  <a:lnTo>
                    <a:pt x="87" y="250"/>
                  </a:lnTo>
                  <a:cubicBezTo>
                    <a:pt x="120" y="250"/>
                    <a:pt x="153" y="217"/>
                    <a:pt x="174" y="164"/>
                  </a:cubicBezTo>
                  <a:cubicBezTo>
                    <a:pt x="191" y="131"/>
                    <a:pt x="191" y="77"/>
                    <a:pt x="153" y="44"/>
                  </a:cubicBezTo>
                  <a:cubicBezTo>
                    <a:pt x="137" y="28"/>
                    <a:pt x="137" y="11"/>
                    <a:pt x="120" y="11"/>
                  </a:cubicBezTo>
                  <a:cubicBezTo>
                    <a:pt x="100" y="5"/>
                    <a:pt x="82" y="1"/>
                    <a:pt x="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5" name="Google Shape;20905;p55"/>
            <p:cNvSpPr/>
            <p:nvPr/>
          </p:nvSpPr>
          <p:spPr>
            <a:xfrm>
              <a:off x="5078725" y="2453725"/>
              <a:ext cx="5175" cy="3100"/>
            </a:xfrm>
            <a:custGeom>
              <a:avLst/>
              <a:gdLst/>
              <a:ahLst/>
              <a:cxnLst/>
              <a:rect l="l" t="t" r="r" b="b"/>
              <a:pathLst>
                <a:path w="207" h="124" extrusionOk="0">
                  <a:moveTo>
                    <a:pt x="1" y="1"/>
                  </a:moveTo>
                  <a:lnTo>
                    <a:pt x="1" y="17"/>
                  </a:lnTo>
                  <a:cubicBezTo>
                    <a:pt x="1" y="78"/>
                    <a:pt x="54" y="124"/>
                    <a:pt x="100" y="124"/>
                  </a:cubicBezTo>
                  <a:cubicBezTo>
                    <a:pt x="107" y="124"/>
                    <a:pt x="114" y="123"/>
                    <a:pt x="120" y="120"/>
                  </a:cubicBezTo>
                  <a:cubicBezTo>
                    <a:pt x="153" y="120"/>
                    <a:pt x="174" y="104"/>
                    <a:pt x="190" y="71"/>
                  </a:cubicBezTo>
                  <a:cubicBezTo>
                    <a:pt x="207" y="71"/>
                    <a:pt x="207" y="50"/>
                    <a:pt x="207" y="50"/>
                  </a:cubicBezTo>
                  <a:cubicBezTo>
                    <a:pt x="137" y="34"/>
                    <a:pt x="71" y="17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6" name="Google Shape;20906;p55"/>
            <p:cNvSpPr/>
            <p:nvPr/>
          </p:nvSpPr>
          <p:spPr>
            <a:xfrm>
              <a:off x="5124700" y="2736225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34" y="0"/>
                  </a:moveTo>
                  <a:cubicBezTo>
                    <a:pt x="84" y="0"/>
                    <a:pt x="44" y="35"/>
                    <a:pt x="17" y="88"/>
                  </a:cubicBezTo>
                  <a:cubicBezTo>
                    <a:pt x="0" y="158"/>
                    <a:pt x="33" y="228"/>
                    <a:pt x="87" y="245"/>
                  </a:cubicBezTo>
                  <a:cubicBezTo>
                    <a:pt x="104" y="261"/>
                    <a:pt x="120" y="261"/>
                    <a:pt x="136" y="261"/>
                  </a:cubicBezTo>
                  <a:cubicBezTo>
                    <a:pt x="169" y="261"/>
                    <a:pt x="207" y="228"/>
                    <a:pt x="223" y="175"/>
                  </a:cubicBezTo>
                  <a:cubicBezTo>
                    <a:pt x="240" y="125"/>
                    <a:pt x="240" y="72"/>
                    <a:pt x="207" y="39"/>
                  </a:cubicBezTo>
                  <a:cubicBezTo>
                    <a:pt x="190" y="22"/>
                    <a:pt x="190" y="22"/>
                    <a:pt x="169" y="6"/>
                  </a:cubicBezTo>
                  <a:cubicBezTo>
                    <a:pt x="157" y="2"/>
                    <a:pt x="145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7" name="Google Shape;20907;p55"/>
            <p:cNvSpPr/>
            <p:nvPr/>
          </p:nvSpPr>
          <p:spPr>
            <a:xfrm>
              <a:off x="5191700" y="2661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50" y="21"/>
                    <a:pt x="0" y="87"/>
                    <a:pt x="17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206" y="260"/>
                    <a:pt x="239" y="190"/>
                    <a:pt x="223" y="124"/>
                  </a:cubicBezTo>
                  <a:cubicBezTo>
                    <a:pt x="223" y="87"/>
                    <a:pt x="206" y="54"/>
                    <a:pt x="190" y="37"/>
                  </a:cubicBezTo>
                  <a:cubicBezTo>
                    <a:pt x="169" y="21"/>
                    <a:pt x="169" y="21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8" name="Google Shape;20908;p55"/>
            <p:cNvSpPr/>
            <p:nvPr/>
          </p:nvSpPr>
          <p:spPr>
            <a:xfrm>
              <a:off x="5216125" y="2644250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94" y="0"/>
                  </a:moveTo>
                  <a:cubicBezTo>
                    <a:pt x="76" y="0"/>
                    <a:pt x="61" y="12"/>
                    <a:pt x="38" y="24"/>
                  </a:cubicBezTo>
                  <a:cubicBezTo>
                    <a:pt x="17" y="40"/>
                    <a:pt x="0" y="77"/>
                    <a:pt x="0" y="110"/>
                  </a:cubicBezTo>
                  <a:cubicBezTo>
                    <a:pt x="0" y="143"/>
                    <a:pt x="0" y="180"/>
                    <a:pt x="17" y="213"/>
                  </a:cubicBezTo>
                  <a:cubicBezTo>
                    <a:pt x="48" y="242"/>
                    <a:pt x="86" y="261"/>
                    <a:pt x="117" y="261"/>
                  </a:cubicBezTo>
                  <a:cubicBezTo>
                    <a:pt x="140" y="261"/>
                    <a:pt x="160" y="252"/>
                    <a:pt x="174" y="230"/>
                  </a:cubicBezTo>
                  <a:cubicBezTo>
                    <a:pt x="223" y="180"/>
                    <a:pt x="244" y="110"/>
                    <a:pt x="190" y="40"/>
                  </a:cubicBezTo>
                  <a:cubicBezTo>
                    <a:pt x="190" y="24"/>
                    <a:pt x="174" y="7"/>
                    <a:pt x="157" y="7"/>
                  </a:cubicBezTo>
                  <a:lnTo>
                    <a:pt x="120" y="7"/>
                  </a:lnTo>
                  <a:cubicBezTo>
                    <a:pt x="110" y="2"/>
                    <a:pt x="102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9" name="Google Shape;20909;p55"/>
            <p:cNvSpPr/>
            <p:nvPr/>
          </p:nvSpPr>
          <p:spPr>
            <a:xfrm>
              <a:off x="5207575" y="27062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4"/>
                  </a:cubicBezTo>
                  <a:cubicBezTo>
                    <a:pt x="87" y="257"/>
                    <a:pt x="103" y="257"/>
                    <a:pt x="136" y="257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73" y="17"/>
                    <a:pt x="17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0" name="Google Shape;20910;p55"/>
            <p:cNvSpPr/>
            <p:nvPr/>
          </p:nvSpPr>
          <p:spPr>
            <a:xfrm>
              <a:off x="5218300" y="26242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3" y="223"/>
                    <a:pt x="54" y="239"/>
                  </a:cubicBezTo>
                  <a:cubicBezTo>
                    <a:pt x="77" y="254"/>
                    <a:pt x="92" y="267"/>
                    <a:pt x="111" y="267"/>
                  </a:cubicBezTo>
                  <a:cubicBezTo>
                    <a:pt x="119" y="267"/>
                    <a:pt x="127" y="265"/>
                    <a:pt x="136" y="260"/>
                  </a:cubicBezTo>
                  <a:cubicBezTo>
                    <a:pt x="206" y="260"/>
                    <a:pt x="239" y="190"/>
                    <a:pt x="223" y="120"/>
                  </a:cubicBezTo>
                  <a:cubicBezTo>
                    <a:pt x="223" y="87"/>
                    <a:pt x="206" y="54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1" name="Google Shape;20911;p55"/>
            <p:cNvSpPr/>
            <p:nvPr/>
          </p:nvSpPr>
          <p:spPr>
            <a:xfrm>
              <a:off x="5217475" y="26717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6" y="0"/>
                  </a:moveTo>
                  <a:cubicBezTo>
                    <a:pt x="83" y="0"/>
                    <a:pt x="61" y="14"/>
                    <a:pt x="50" y="25"/>
                  </a:cubicBezTo>
                  <a:cubicBezTo>
                    <a:pt x="0" y="75"/>
                    <a:pt x="0" y="162"/>
                    <a:pt x="33" y="215"/>
                  </a:cubicBezTo>
                  <a:cubicBezTo>
                    <a:pt x="50" y="232"/>
                    <a:pt x="87" y="248"/>
                    <a:pt x="103" y="265"/>
                  </a:cubicBezTo>
                  <a:cubicBezTo>
                    <a:pt x="136" y="265"/>
                    <a:pt x="169" y="248"/>
                    <a:pt x="190" y="232"/>
                  </a:cubicBezTo>
                  <a:cubicBezTo>
                    <a:pt x="206" y="215"/>
                    <a:pt x="223" y="178"/>
                    <a:pt x="239" y="145"/>
                  </a:cubicBezTo>
                  <a:cubicBezTo>
                    <a:pt x="239" y="112"/>
                    <a:pt x="223" y="75"/>
                    <a:pt x="206" y="42"/>
                  </a:cubicBezTo>
                  <a:cubicBezTo>
                    <a:pt x="190" y="25"/>
                    <a:pt x="169" y="25"/>
                    <a:pt x="153" y="9"/>
                  </a:cubicBezTo>
                  <a:lnTo>
                    <a:pt x="136" y="9"/>
                  </a:lnTo>
                  <a:cubicBezTo>
                    <a:pt x="126" y="3"/>
                    <a:pt x="116" y="0"/>
                    <a:pt x="1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2" name="Google Shape;20912;p55"/>
            <p:cNvSpPr/>
            <p:nvPr/>
          </p:nvSpPr>
          <p:spPr>
            <a:xfrm>
              <a:off x="5195500" y="2694475"/>
              <a:ext cx="6125" cy="6575"/>
            </a:xfrm>
            <a:custGeom>
              <a:avLst/>
              <a:gdLst/>
              <a:ahLst/>
              <a:cxnLst/>
              <a:rect l="l" t="t" r="r" b="b"/>
              <a:pathLst>
                <a:path w="245" h="263" extrusionOk="0">
                  <a:moveTo>
                    <a:pt x="119" y="0"/>
                  </a:moveTo>
                  <a:cubicBezTo>
                    <a:pt x="76" y="0"/>
                    <a:pt x="33" y="22"/>
                    <a:pt x="17" y="76"/>
                  </a:cubicBezTo>
                  <a:cubicBezTo>
                    <a:pt x="1" y="146"/>
                    <a:pt x="17" y="233"/>
                    <a:pt x="87" y="249"/>
                  </a:cubicBezTo>
                  <a:cubicBezTo>
                    <a:pt x="102" y="258"/>
                    <a:pt x="117" y="262"/>
                    <a:pt x="132" y="262"/>
                  </a:cubicBezTo>
                  <a:cubicBezTo>
                    <a:pt x="173" y="262"/>
                    <a:pt x="211" y="231"/>
                    <a:pt x="224" y="179"/>
                  </a:cubicBezTo>
                  <a:cubicBezTo>
                    <a:pt x="244" y="109"/>
                    <a:pt x="224" y="43"/>
                    <a:pt x="158" y="6"/>
                  </a:cubicBezTo>
                  <a:cubicBezTo>
                    <a:pt x="145" y="2"/>
                    <a:pt x="132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3" name="Google Shape;20913;p55"/>
            <p:cNvSpPr/>
            <p:nvPr/>
          </p:nvSpPr>
          <p:spPr>
            <a:xfrm>
              <a:off x="5200250" y="2719975"/>
              <a:ext cx="6525" cy="6400"/>
            </a:xfrm>
            <a:custGeom>
              <a:avLst/>
              <a:gdLst/>
              <a:ahLst/>
              <a:cxnLst/>
              <a:rect l="l" t="t" r="r" b="b"/>
              <a:pathLst>
                <a:path w="261" h="256" extrusionOk="0">
                  <a:moveTo>
                    <a:pt x="137" y="0"/>
                  </a:moveTo>
                  <a:cubicBezTo>
                    <a:pt x="104" y="0"/>
                    <a:pt x="87" y="0"/>
                    <a:pt x="54" y="37"/>
                  </a:cubicBezTo>
                  <a:cubicBezTo>
                    <a:pt x="17" y="70"/>
                    <a:pt x="1" y="157"/>
                    <a:pt x="34" y="206"/>
                  </a:cubicBezTo>
                  <a:cubicBezTo>
                    <a:pt x="64" y="237"/>
                    <a:pt x="101" y="256"/>
                    <a:pt x="132" y="256"/>
                  </a:cubicBezTo>
                  <a:cubicBezTo>
                    <a:pt x="155" y="256"/>
                    <a:pt x="176" y="246"/>
                    <a:pt x="190" y="223"/>
                  </a:cubicBezTo>
                  <a:cubicBezTo>
                    <a:pt x="240" y="190"/>
                    <a:pt x="260" y="103"/>
                    <a:pt x="207" y="54"/>
                  </a:cubicBezTo>
                  <a:cubicBezTo>
                    <a:pt x="207" y="37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4" name="Google Shape;20914;p55"/>
            <p:cNvSpPr/>
            <p:nvPr/>
          </p:nvSpPr>
          <p:spPr>
            <a:xfrm>
              <a:off x="5203650" y="27521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9" y="1"/>
                  </a:moveTo>
                  <a:cubicBezTo>
                    <a:pt x="83" y="1"/>
                    <a:pt x="35" y="33"/>
                    <a:pt x="21" y="91"/>
                  </a:cubicBezTo>
                  <a:cubicBezTo>
                    <a:pt x="1" y="141"/>
                    <a:pt x="21" y="227"/>
                    <a:pt x="87" y="244"/>
                  </a:cubicBezTo>
                  <a:cubicBezTo>
                    <a:pt x="104" y="260"/>
                    <a:pt x="124" y="260"/>
                    <a:pt x="141" y="260"/>
                  </a:cubicBezTo>
                  <a:cubicBezTo>
                    <a:pt x="174" y="260"/>
                    <a:pt x="207" y="227"/>
                    <a:pt x="227" y="174"/>
                  </a:cubicBezTo>
                  <a:cubicBezTo>
                    <a:pt x="244" y="124"/>
                    <a:pt x="227" y="71"/>
                    <a:pt x="207" y="38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5" name="Google Shape;20915;p55"/>
            <p:cNvSpPr/>
            <p:nvPr/>
          </p:nvSpPr>
          <p:spPr>
            <a:xfrm>
              <a:off x="5213125" y="2594400"/>
              <a:ext cx="5600" cy="6650"/>
            </a:xfrm>
            <a:custGeom>
              <a:avLst/>
              <a:gdLst/>
              <a:ahLst/>
              <a:cxnLst/>
              <a:rect l="l" t="t" r="r" b="b"/>
              <a:pathLst>
                <a:path w="224" h="266" extrusionOk="0">
                  <a:moveTo>
                    <a:pt x="116" y="1"/>
                  </a:moveTo>
                  <a:cubicBezTo>
                    <a:pt x="108" y="1"/>
                    <a:pt x="98" y="3"/>
                    <a:pt x="87" y="10"/>
                  </a:cubicBezTo>
                  <a:cubicBezTo>
                    <a:pt x="34" y="10"/>
                    <a:pt x="1" y="76"/>
                    <a:pt x="1" y="146"/>
                  </a:cubicBezTo>
                  <a:cubicBezTo>
                    <a:pt x="1" y="179"/>
                    <a:pt x="17" y="216"/>
                    <a:pt x="54" y="232"/>
                  </a:cubicBezTo>
                  <a:cubicBezTo>
                    <a:pt x="71" y="249"/>
                    <a:pt x="104" y="265"/>
                    <a:pt x="120" y="265"/>
                  </a:cubicBezTo>
                  <a:cubicBezTo>
                    <a:pt x="191" y="249"/>
                    <a:pt x="224" y="179"/>
                    <a:pt x="224" y="113"/>
                  </a:cubicBezTo>
                  <a:cubicBezTo>
                    <a:pt x="224" y="76"/>
                    <a:pt x="207" y="43"/>
                    <a:pt x="174" y="26"/>
                  </a:cubicBezTo>
                  <a:lnTo>
                    <a:pt x="158" y="10"/>
                  </a:lnTo>
                  <a:cubicBezTo>
                    <a:pt x="144" y="10"/>
                    <a:pt x="132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6" name="Google Shape;20916;p55"/>
            <p:cNvSpPr/>
            <p:nvPr/>
          </p:nvSpPr>
          <p:spPr>
            <a:xfrm>
              <a:off x="5239325" y="25602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70" y="1"/>
                    <a:pt x="54" y="17"/>
                    <a:pt x="37" y="54"/>
                  </a:cubicBezTo>
                  <a:cubicBezTo>
                    <a:pt x="17" y="71"/>
                    <a:pt x="0" y="104"/>
                    <a:pt x="17" y="141"/>
                  </a:cubicBezTo>
                  <a:cubicBezTo>
                    <a:pt x="17" y="174"/>
                    <a:pt x="37" y="207"/>
                    <a:pt x="54" y="223"/>
                  </a:cubicBezTo>
                  <a:cubicBezTo>
                    <a:pt x="87" y="261"/>
                    <a:pt x="103" y="261"/>
                    <a:pt x="140" y="261"/>
                  </a:cubicBezTo>
                  <a:cubicBezTo>
                    <a:pt x="206" y="244"/>
                    <a:pt x="243" y="174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73" y="17"/>
                    <a:pt x="17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7" name="Google Shape;20917;p55"/>
            <p:cNvSpPr/>
            <p:nvPr/>
          </p:nvSpPr>
          <p:spPr>
            <a:xfrm>
              <a:off x="5220050" y="260842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10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20"/>
                    <a:pt x="87" y="253"/>
                  </a:cubicBezTo>
                  <a:cubicBezTo>
                    <a:pt x="96" y="257"/>
                    <a:pt x="106" y="258"/>
                    <a:pt x="116" y="258"/>
                  </a:cubicBezTo>
                  <a:cubicBezTo>
                    <a:pt x="161" y="258"/>
                    <a:pt x="209" y="224"/>
                    <a:pt x="223" y="170"/>
                  </a:cubicBezTo>
                  <a:cubicBezTo>
                    <a:pt x="239" y="100"/>
                    <a:pt x="223" y="30"/>
                    <a:pt x="153" y="14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8" name="Google Shape;20918;p55"/>
            <p:cNvSpPr/>
            <p:nvPr/>
          </p:nvSpPr>
          <p:spPr>
            <a:xfrm>
              <a:off x="5246225" y="25894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70" y="1"/>
                    <a:pt x="33" y="17"/>
                    <a:pt x="17" y="50"/>
                  </a:cubicBezTo>
                  <a:cubicBezTo>
                    <a:pt x="0" y="67"/>
                    <a:pt x="0" y="104"/>
                    <a:pt x="0" y="137"/>
                  </a:cubicBezTo>
                  <a:cubicBezTo>
                    <a:pt x="0" y="170"/>
                    <a:pt x="17" y="207"/>
                    <a:pt x="50" y="223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6" y="34"/>
                    <a:pt x="174" y="17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9" name="Google Shape;20919;p55"/>
            <p:cNvSpPr/>
            <p:nvPr/>
          </p:nvSpPr>
          <p:spPr>
            <a:xfrm>
              <a:off x="5232925" y="2620825"/>
              <a:ext cx="6425" cy="6325"/>
            </a:xfrm>
            <a:custGeom>
              <a:avLst/>
              <a:gdLst/>
              <a:ahLst/>
              <a:cxnLst/>
              <a:rect l="l" t="t" r="r" b="b"/>
              <a:pathLst>
                <a:path w="257" h="253" extrusionOk="0">
                  <a:moveTo>
                    <a:pt x="137" y="0"/>
                  </a:moveTo>
                  <a:cubicBezTo>
                    <a:pt x="120" y="0"/>
                    <a:pt x="87" y="0"/>
                    <a:pt x="50" y="17"/>
                  </a:cubicBezTo>
                  <a:cubicBezTo>
                    <a:pt x="17" y="66"/>
                    <a:pt x="0" y="153"/>
                    <a:pt x="33" y="206"/>
                  </a:cubicBezTo>
                  <a:cubicBezTo>
                    <a:pt x="65" y="235"/>
                    <a:pt x="100" y="253"/>
                    <a:pt x="135" y="253"/>
                  </a:cubicBezTo>
                  <a:cubicBezTo>
                    <a:pt x="160" y="253"/>
                    <a:pt x="184" y="243"/>
                    <a:pt x="207" y="223"/>
                  </a:cubicBezTo>
                  <a:cubicBezTo>
                    <a:pt x="240" y="190"/>
                    <a:pt x="256" y="103"/>
                    <a:pt x="223" y="50"/>
                  </a:cubicBezTo>
                  <a:cubicBezTo>
                    <a:pt x="207" y="33"/>
                    <a:pt x="190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0" name="Google Shape;20920;p55"/>
            <p:cNvSpPr/>
            <p:nvPr/>
          </p:nvSpPr>
          <p:spPr>
            <a:xfrm>
              <a:off x="5234575" y="257742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104" y="0"/>
                    <a:pt x="87" y="0"/>
                    <a:pt x="87" y="17"/>
                  </a:cubicBezTo>
                  <a:cubicBezTo>
                    <a:pt x="38" y="33"/>
                    <a:pt x="0" y="87"/>
                    <a:pt x="21" y="153"/>
                  </a:cubicBezTo>
                  <a:cubicBezTo>
                    <a:pt x="21" y="190"/>
                    <a:pt x="38" y="206"/>
                    <a:pt x="54" y="239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207" y="239"/>
                    <a:pt x="244" y="173"/>
                    <a:pt x="244" y="103"/>
                  </a:cubicBezTo>
                  <a:cubicBezTo>
                    <a:pt x="227" y="103"/>
                    <a:pt x="227" y="87"/>
                    <a:pt x="227" y="70"/>
                  </a:cubicBezTo>
                  <a:cubicBezTo>
                    <a:pt x="207" y="50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1" name="Google Shape;20921;p55"/>
            <p:cNvSpPr/>
            <p:nvPr/>
          </p:nvSpPr>
          <p:spPr>
            <a:xfrm>
              <a:off x="5224275" y="26567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3" y="1"/>
                  </a:moveTo>
                  <a:cubicBezTo>
                    <a:pt x="117" y="1"/>
                    <a:pt x="110" y="3"/>
                    <a:pt x="103" y="8"/>
                  </a:cubicBezTo>
                  <a:cubicBezTo>
                    <a:pt x="37" y="8"/>
                    <a:pt x="0" y="74"/>
                    <a:pt x="21" y="144"/>
                  </a:cubicBezTo>
                  <a:cubicBezTo>
                    <a:pt x="21" y="177"/>
                    <a:pt x="37" y="214"/>
                    <a:pt x="54" y="231"/>
                  </a:cubicBezTo>
                  <a:cubicBezTo>
                    <a:pt x="87" y="247"/>
                    <a:pt x="103" y="264"/>
                    <a:pt x="140" y="264"/>
                  </a:cubicBezTo>
                  <a:cubicBezTo>
                    <a:pt x="173" y="247"/>
                    <a:pt x="190" y="231"/>
                    <a:pt x="206" y="214"/>
                  </a:cubicBezTo>
                  <a:cubicBezTo>
                    <a:pt x="227" y="177"/>
                    <a:pt x="243" y="144"/>
                    <a:pt x="227" y="111"/>
                  </a:cubicBezTo>
                  <a:cubicBezTo>
                    <a:pt x="227" y="74"/>
                    <a:pt x="206" y="41"/>
                    <a:pt x="190" y="25"/>
                  </a:cubicBezTo>
                  <a:cubicBezTo>
                    <a:pt x="173" y="25"/>
                    <a:pt x="173" y="8"/>
                    <a:pt x="157" y="8"/>
                  </a:cubicBezTo>
                  <a:cubicBezTo>
                    <a:pt x="146" y="8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2" name="Google Shape;20922;p55"/>
            <p:cNvSpPr/>
            <p:nvPr/>
          </p:nvSpPr>
          <p:spPr>
            <a:xfrm>
              <a:off x="5230350" y="2670275"/>
              <a:ext cx="6425" cy="6550"/>
            </a:xfrm>
            <a:custGeom>
              <a:avLst/>
              <a:gdLst/>
              <a:ahLst/>
              <a:cxnLst/>
              <a:rect l="l" t="t" r="r" b="b"/>
              <a:pathLst>
                <a:path w="257" h="262" extrusionOk="0">
                  <a:moveTo>
                    <a:pt x="127" y="1"/>
                  </a:moveTo>
                  <a:cubicBezTo>
                    <a:pt x="87" y="1"/>
                    <a:pt x="46" y="32"/>
                    <a:pt x="33" y="83"/>
                  </a:cubicBezTo>
                  <a:cubicBezTo>
                    <a:pt x="0" y="149"/>
                    <a:pt x="33" y="220"/>
                    <a:pt x="87" y="253"/>
                  </a:cubicBezTo>
                  <a:cubicBezTo>
                    <a:pt x="98" y="253"/>
                    <a:pt x="109" y="262"/>
                    <a:pt x="120" y="262"/>
                  </a:cubicBezTo>
                  <a:cubicBezTo>
                    <a:pt x="125" y="262"/>
                    <a:pt x="131" y="259"/>
                    <a:pt x="136" y="253"/>
                  </a:cubicBezTo>
                  <a:cubicBezTo>
                    <a:pt x="190" y="253"/>
                    <a:pt x="223" y="220"/>
                    <a:pt x="240" y="187"/>
                  </a:cubicBezTo>
                  <a:cubicBezTo>
                    <a:pt x="256" y="133"/>
                    <a:pt x="240" y="83"/>
                    <a:pt x="207" y="46"/>
                  </a:cubicBezTo>
                  <a:cubicBezTo>
                    <a:pt x="207" y="30"/>
                    <a:pt x="190" y="13"/>
                    <a:pt x="169" y="13"/>
                  </a:cubicBezTo>
                  <a:cubicBezTo>
                    <a:pt x="156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3" name="Google Shape;20923;p55"/>
            <p:cNvSpPr/>
            <p:nvPr/>
          </p:nvSpPr>
          <p:spPr>
            <a:xfrm>
              <a:off x="5227775" y="26841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99" y="1"/>
                  </a:moveTo>
                  <a:cubicBezTo>
                    <a:pt x="57" y="1"/>
                    <a:pt x="13" y="23"/>
                    <a:pt x="0" y="77"/>
                  </a:cubicBezTo>
                  <a:lnTo>
                    <a:pt x="0" y="147"/>
                  </a:lnTo>
                  <a:cubicBezTo>
                    <a:pt x="0" y="196"/>
                    <a:pt x="33" y="233"/>
                    <a:pt x="66" y="250"/>
                  </a:cubicBezTo>
                  <a:cubicBezTo>
                    <a:pt x="82" y="257"/>
                    <a:pt x="99" y="261"/>
                    <a:pt x="116" y="261"/>
                  </a:cubicBezTo>
                  <a:cubicBezTo>
                    <a:pt x="139" y="261"/>
                    <a:pt x="160" y="253"/>
                    <a:pt x="169" y="233"/>
                  </a:cubicBezTo>
                  <a:cubicBezTo>
                    <a:pt x="190" y="213"/>
                    <a:pt x="206" y="196"/>
                    <a:pt x="206" y="180"/>
                  </a:cubicBezTo>
                  <a:cubicBezTo>
                    <a:pt x="223" y="110"/>
                    <a:pt x="206" y="44"/>
                    <a:pt x="136" y="7"/>
                  </a:cubicBezTo>
                  <a:cubicBezTo>
                    <a:pt x="125" y="3"/>
                    <a:pt x="112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4" name="Google Shape;20924;p55"/>
            <p:cNvSpPr/>
            <p:nvPr/>
          </p:nvSpPr>
          <p:spPr>
            <a:xfrm>
              <a:off x="5183550" y="26468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0" y="0"/>
                  </a:moveTo>
                  <a:cubicBezTo>
                    <a:pt x="91" y="0"/>
                    <a:pt x="73" y="12"/>
                    <a:pt x="50" y="24"/>
                  </a:cubicBezTo>
                  <a:cubicBezTo>
                    <a:pt x="17" y="77"/>
                    <a:pt x="1" y="160"/>
                    <a:pt x="34" y="213"/>
                  </a:cubicBezTo>
                  <a:cubicBezTo>
                    <a:pt x="50" y="230"/>
                    <a:pt x="83" y="246"/>
                    <a:pt x="120" y="263"/>
                  </a:cubicBezTo>
                  <a:cubicBezTo>
                    <a:pt x="137" y="263"/>
                    <a:pt x="170" y="246"/>
                    <a:pt x="186" y="230"/>
                  </a:cubicBezTo>
                  <a:cubicBezTo>
                    <a:pt x="223" y="213"/>
                    <a:pt x="240" y="180"/>
                    <a:pt x="240" y="143"/>
                  </a:cubicBezTo>
                  <a:cubicBezTo>
                    <a:pt x="240" y="110"/>
                    <a:pt x="223" y="77"/>
                    <a:pt x="207" y="40"/>
                  </a:cubicBezTo>
                  <a:cubicBezTo>
                    <a:pt x="207" y="24"/>
                    <a:pt x="186" y="7"/>
                    <a:pt x="170" y="7"/>
                  </a:cubicBezTo>
                  <a:lnTo>
                    <a:pt x="137" y="7"/>
                  </a:lnTo>
                  <a:cubicBezTo>
                    <a:pt x="127" y="2"/>
                    <a:pt x="118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5" name="Google Shape;20925;p55"/>
            <p:cNvSpPr/>
            <p:nvPr/>
          </p:nvSpPr>
          <p:spPr>
            <a:xfrm>
              <a:off x="5145325" y="2685750"/>
              <a:ext cx="6000" cy="6450"/>
            </a:xfrm>
            <a:custGeom>
              <a:avLst/>
              <a:gdLst/>
              <a:ahLst/>
              <a:cxnLst/>
              <a:rect l="l" t="t" r="r" b="b"/>
              <a:pathLst>
                <a:path w="240" h="258" extrusionOk="0">
                  <a:moveTo>
                    <a:pt x="103" y="0"/>
                  </a:moveTo>
                  <a:cubicBezTo>
                    <a:pt x="86" y="0"/>
                    <a:pt x="68" y="5"/>
                    <a:pt x="49" y="13"/>
                  </a:cubicBezTo>
                  <a:cubicBezTo>
                    <a:pt x="33" y="29"/>
                    <a:pt x="17" y="46"/>
                    <a:pt x="17" y="83"/>
                  </a:cubicBezTo>
                  <a:cubicBezTo>
                    <a:pt x="0" y="116"/>
                    <a:pt x="0" y="132"/>
                    <a:pt x="0" y="169"/>
                  </a:cubicBezTo>
                  <a:cubicBezTo>
                    <a:pt x="17" y="202"/>
                    <a:pt x="33" y="235"/>
                    <a:pt x="66" y="252"/>
                  </a:cubicBezTo>
                  <a:cubicBezTo>
                    <a:pt x="80" y="256"/>
                    <a:pt x="92" y="258"/>
                    <a:pt x="105" y="258"/>
                  </a:cubicBezTo>
                  <a:cubicBezTo>
                    <a:pt x="156" y="258"/>
                    <a:pt x="196" y="226"/>
                    <a:pt x="223" y="186"/>
                  </a:cubicBezTo>
                  <a:cubicBezTo>
                    <a:pt x="239" y="116"/>
                    <a:pt x="206" y="29"/>
                    <a:pt x="153" y="13"/>
                  </a:cubicBezTo>
                  <a:cubicBezTo>
                    <a:pt x="136" y="5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6" name="Google Shape;20926;p55"/>
            <p:cNvSpPr/>
            <p:nvPr/>
          </p:nvSpPr>
          <p:spPr>
            <a:xfrm>
              <a:off x="5141400" y="27332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37" y="21"/>
                    <a:pt x="0" y="70"/>
                    <a:pt x="17" y="157"/>
                  </a:cubicBezTo>
                  <a:cubicBezTo>
                    <a:pt x="17" y="190"/>
                    <a:pt x="37" y="206"/>
                    <a:pt x="54" y="227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190" y="243"/>
                    <a:pt x="244" y="173"/>
                    <a:pt x="223" y="103"/>
                  </a:cubicBezTo>
                  <a:cubicBezTo>
                    <a:pt x="223" y="54"/>
                    <a:pt x="190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7" name="Google Shape;20927;p55"/>
            <p:cNvSpPr/>
            <p:nvPr/>
          </p:nvSpPr>
          <p:spPr>
            <a:xfrm>
              <a:off x="5140150" y="26551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67" y="17"/>
                    <a:pt x="50" y="34"/>
                    <a:pt x="34" y="55"/>
                  </a:cubicBezTo>
                  <a:cubicBezTo>
                    <a:pt x="17" y="88"/>
                    <a:pt x="1" y="121"/>
                    <a:pt x="17" y="158"/>
                  </a:cubicBezTo>
                  <a:cubicBezTo>
                    <a:pt x="17" y="191"/>
                    <a:pt x="34" y="224"/>
                    <a:pt x="50" y="240"/>
                  </a:cubicBezTo>
                  <a:cubicBezTo>
                    <a:pt x="87" y="261"/>
                    <a:pt x="104" y="261"/>
                    <a:pt x="137" y="261"/>
                  </a:cubicBezTo>
                  <a:cubicBezTo>
                    <a:pt x="207" y="261"/>
                    <a:pt x="240" y="191"/>
                    <a:pt x="224" y="121"/>
                  </a:cubicBezTo>
                  <a:cubicBezTo>
                    <a:pt x="224" y="88"/>
                    <a:pt x="207" y="55"/>
                    <a:pt x="191" y="34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8" name="Google Shape;20928;p55"/>
            <p:cNvSpPr/>
            <p:nvPr/>
          </p:nvSpPr>
          <p:spPr>
            <a:xfrm>
              <a:off x="5157775" y="2730825"/>
              <a:ext cx="5600" cy="6550"/>
            </a:xfrm>
            <a:custGeom>
              <a:avLst/>
              <a:gdLst/>
              <a:ahLst/>
              <a:cxnLst/>
              <a:rect l="l" t="t" r="r" b="b"/>
              <a:pathLst>
                <a:path w="224" h="262" extrusionOk="0">
                  <a:moveTo>
                    <a:pt x="129" y="0"/>
                  </a:moveTo>
                  <a:cubicBezTo>
                    <a:pt x="120" y="0"/>
                    <a:pt x="112" y="5"/>
                    <a:pt x="104" y="16"/>
                  </a:cubicBezTo>
                  <a:cubicBezTo>
                    <a:pt x="34" y="16"/>
                    <a:pt x="1" y="82"/>
                    <a:pt x="1" y="152"/>
                  </a:cubicBezTo>
                  <a:cubicBezTo>
                    <a:pt x="1" y="185"/>
                    <a:pt x="17" y="222"/>
                    <a:pt x="50" y="238"/>
                  </a:cubicBezTo>
                  <a:cubicBezTo>
                    <a:pt x="62" y="250"/>
                    <a:pt x="84" y="262"/>
                    <a:pt x="108" y="262"/>
                  </a:cubicBezTo>
                  <a:cubicBezTo>
                    <a:pt x="117" y="262"/>
                    <a:pt x="127" y="260"/>
                    <a:pt x="137" y="255"/>
                  </a:cubicBezTo>
                  <a:cubicBezTo>
                    <a:pt x="153" y="255"/>
                    <a:pt x="186" y="238"/>
                    <a:pt x="207" y="201"/>
                  </a:cubicBezTo>
                  <a:cubicBezTo>
                    <a:pt x="224" y="185"/>
                    <a:pt x="224" y="152"/>
                    <a:pt x="224" y="119"/>
                  </a:cubicBezTo>
                  <a:cubicBezTo>
                    <a:pt x="224" y="82"/>
                    <a:pt x="207" y="49"/>
                    <a:pt x="170" y="32"/>
                  </a:cubicBezTo>
                  <a:cubicBezTo>
                    <a:pt x="170" y="16"/>
                    <a:pt x="153" y="16"/>
                    <a:pt x="153" y="16"/>
                  </a:cubicBezTo>
                  <a:cubicBezTo>
                    <a:pt x="145" y="5"/>
                    <a:pt x="137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9" name="Google Shape;20929;p55"/>
            <p:cNvSpPr/>
            <p:nvPr/>
          </p:nvSpPr>
          <p:spPr>
            <a:xfrm>
              <a:off x="5146950" y="2668100"/>
              <a:ext cx="6125" cy="6850"/>
            </a:xfrm>
            <a:custGeom>
              <a:avLst/>
              <a:gdLst/>
              <a:ahLst/>
              <a:cxnLst/>
              <a:rect l="l" t="t" r="r" b="b"/>
              <a:pathLst>
                <a:path w="245" h="274" extrusionOk="0">
                  <a:moveTo>
                    <a:pt x="132" y="1"/>
                  </a:moveTo>
                  <a:cubicBezTo>
                    <a:pt x="91" y="1"/>
                    <a:pt x="50" y="32"/>
                    <a:pt x="38" y="84"/>
                  </a:cubicBezTo>
                  <a:cubicBezTo>
                    <a:pt x="1" y="154"/>
                    <a:pt x="38" y="236"/>
                    <a:pt x="88" y="257"/>
                  </a:cubicBezTo>
                  <a:cubicBezTo>
                    <a:pt x="104" y="257"/>
                    <a:pt x="125" y="274"/>
                    <a:pt x="141" y="274"/>
                  </a:cubicBezTo>
                  <a:cubicBezTo>
                    <a:pt x="191" y="257"/>
                    <a:pt x="228" y="220"/>
                    <a:pt x="244" y="187"/>
                  </a:cubicBezTo>
                  <a:cubicBezTo>
                    <a:pt x="244" y="133"/>
                    <a:pt x="244" y="84"/>
                    <a:pt x="207" y="51"/>
                  </a:cubicBezTo>
                  <a:cubicBezTo>
                    <a:pt x="207" y="30"/>
                    <a:pt x="191" y="14"/>
                    <a:pt x="174" y="14"/>
                  </a:cubicBezTo>
                  <a:cubicBezTo>
                    <a:pt x="161" y="5"/>
                    <a:pt x="146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0" name="Google Shape;20930;p55"/>
            <p:cNvSpPr/>
            <p:nvPr/>
          </p:nvSpPr>
          <p:spPr>
            <a:xfrm>
              <a:off x="5127275" y="26864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37" y="0"/>
                  </a:moveTo>
                  <a:cubicBezTo>
                    <a:pt x="104" y="0"/>
                    <a:pt x="66" y="17"/>
                    <a:pt x="50" y="37"/>
                  </a:cubicBezTo>
                  <a:cubicBezTo>
                    <a:pt x="1" y="87"/>
                    <a:pt x="1" y="157"/>
                    <a:pt x="33" y="223"/>
                  </a:cubicBezTo>
                  <a:cubicBezTo>
                    <a:pt x="52" y="253"/>
                    <a:pt x="82" y="266"/>
                    <a:pt x="114" y="266"/>
                  </a:cubicBezTo>
                  <a:cubicBezTo>
                    <a:pt x="140" y="266"/>
                    <a:pt x="167" y="258"/>
                    <a:pt x="190" y="244"/>
                  </a:cubicBezTo>
                  <a:cubicBezTo>
                    <a:pt x="240" y="190"/>
                    <a:pt x="240" y="103"/>
                    <a:pt x="207" y="54"/>
                  </a:cubicBezTo>
                  <a:cubicBezTo>
                    <a:pt x="190" y="37"/>
                    <a:pt x="190" y="17"/>
                    <a:pt x="153" y="17"/>
                  </a:cubicBezTo>
                  <a:lnTo>
                    <a:pt x="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1" name="Google Shape;20931;p55"/>
            <p:cNvSpPr/>
            <p:nvPr/>
          </p:nvSpPr>
          <p:spPr>
            <a:xfrm>
              <a:off x="5134600" y="26727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88"/>
                    <a:pt x="0" y="154"/>
                  </a:cubicBezTo>
                  <a:cubicBezTo>
                    <a:pt x="17" y="191"/>
                    <a:pt x="33" y="224"/>
                    <a:pt x="50" y="240"/>
                  </a:cubicBezTo>
                  <a:cubicBezTo>
                    <a:pt x="66" y="257"/>
                    <a:pt x="103" y="257"/>
                    <a:pt x="136" y="257"/>
                  </a:cubicBezTo>
                  <a:cubicBezTo>
                    <a:pt x="186" y="240"/>
                    <a:pt x="239" y="191"/>
                    <a:pt x="223" y="104"/>
                  </a:cubicBezTo>
                  <a:cubicBezTo>
                    <a:pt x="223" y="71"/>
                    <a:pt x="206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2" name="Google Shape;20932;p55"/>
            <p:cNvSpPr/>
            <p:nvPr/>
          </p:nvSpPr>
          <p:spPr>
            <a:xfrm>
              <a:off x="5130275" y="2718825"/>
              <a:ext cx="6400" cy="6325"/>
            </a:xfrm>
            <a:custGeom>
              <a:avLst/>
              <a:gdLst/>
              <a:ahLst/>
              <a:cxnLst/>
              <a:rect l="l" t="t" r="r" b="b"/>
              <a:pathLst>
                <a:path w="256" h="253" extrusionOk="0">
                  <a:moveTo>
                    <a:pt x="128" y="0"/>
                  </a:moveTo>
                  <a:cubicBezTo>
                    <a:pt x="86" y="0"/>
                    <a:pt x="45" y="32"/>
                    <a:pt x="33" y="83"/>
                  </a:cubicBezTo>
                  <a:cubicBezTo>
                    <a:pt x="0" y="149"/>
                    <a:pt x="33" y="219"/>
                    <a:pt x="87" y="252"/>
                  </a:cubicBezTo>
                  <a:lnTo>
                    <a:pt x="136" y="252"/>
                  </a:lnTo>
                  <a:cubicBezTo>
                    <a:pt x="190" y="252"/>
                    <a:pt x="223" y="219"/>
                    <a:pt x="239" y="166"/>
                  </a:cubicBezTo>
                  <a:cubicBezTo>
                    <a:pt x="256" y="133"/>
                    <a:pt x="239" y="83"/>
                    <a:pt x="206" y="46"/>
                  </a:cubicBezTo>
                  <a:cubicBezTo>
                    <a:pt x="206" y="30"/>
                    <a:pt x="190" y="13"/>
                    <a:pt x="173" y="13"/>
                  </a:cubicBezTo>
                  <a:cubicBezTo>
                    <a:pt x="159" y="5"/>
                    <a:pt x="144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3" name="Google Shape;20933;p55"/>
            <p:cNvSpPr/>
            <p:nvPr/>
          </p:nvSpPr>
          <p:spPr>
            <a:xfrm>
              <a:off x="5173250" y="25559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3" y="1"/>
                  </a:moveTo>
                  <a:cubicBezTo>
                    <a:pt x="66" y="1"/>
                    <a:pt x="33" y="17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07"/>
                    <a:pt x="33" y="240"/>
                  </a:cubicBezTo>
                  <a:cubicBezTo>
                    <a:pt x="66" y="256"/>
                    <a:pt x="103" y="256"/>
                    <a:pt x="120" y="256"/>
                  </a:cubicBezTo>
                  <a:cubicBezTo>
                    <a:pt x="186" y="240"/>
                    <a:pt x="223" y="186"/>
                    <a:pt x="223" y="104"/>
                  </a:cubicBezTo>
                  <a:cubicBezTo>
                    <a:pt x="206" y="67"/>
                    <a:pt x="186" y="50"/>
                    <a:pt x="169" y="17"/>
                  </a:cubicBezTo>
                  <a:cubicBezTo>
                    <a:pt x="169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4" name="Google Shape;20934;p55"/>
            <p:cNvSpPr/>
            <p:nvPr/>
          </p:nvSpPr>
          <p:spPr>
            <a:xfrm>
              <a:off x="5177875" y="2586525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08" y="0"/>
                  </a:moveTo>
                  <a:cubicBezTo>
                    <a:pt x="93" y="0"/>
                    <a:pt x="79" y="5"/>
                    <a:pt x="71" y="16"/>
                  </a:cubicBezTo>
                  <a:cubicBezTo>
                    <a:pt x="38" y="32"/>
                    <a:pt x="21" y="49"/>
                    <a:pt x="21" y="82"/>
                  </a:cubicBezTo>
                  <a:cubicBezTo>
                    <a:pt x="1" y="119"/>
                    <a:pt x="1" y="135"/>
                    <a:pt x="21" y="168"/>
                  </a:cubicBezTo>
                  <a:cubicBezTo>
                    <a:pt x="21" y="201"/>
                    <a:pt x="54" y="238"/>
                    <a:pt x="71" y="255"/>
                  </a:cubicBezTo>
                  <a:cubicBezTo>
                    <a:pt x="83" y="258"/>
                    <a:pt x="94" y="259"/>
                    <a:pt x="105" y="259"/>
                  </a:cubicBezTo>
                  <a:cubicBezTo>
                    <a:pt x="158" y="259"/>
                    <a:pt x="197" y="226"/>
                    <a:pt x="228" y="168"/>
                  </a:cubicBezTo>
                  <a:cubicBezTo>
                    <a:pt x="244" y="119"/>
                    <a:pt x="207" y="32"/>
                    <a:pt x="158" y="16"/>
                  </a:cubicBezTo>
                  <a:cubicBezTo>
                    <a:pt x="141" y="5"/>
                    <a:pt x="124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5" name="Google Shape;20935;p55"/>
            <p:cNvSpPr/>
            <p:nvPr/>
          </p:nvSpPr>
          <p:spPr>
            <a:xfrm>
              <a:off x="5179625" y="2568900"/>
              <a:ext cx="6525" cy="6375"/>
            </a:xfrm>
            <a:custGeom>
              <a:avLst/>
              <a:gdLst/>
              <a:ahLst/>
              <a:cxnLst/>
              <a:rect l="l" t="t" r="r" b="b"/>
              <a:pathLst>
                <a:path w="261" h="255" extrusionOk="0">
                  <a:moveTo>
                    <a:pt x="129" y="1"/>
                  </a:moveTo>
                  <a:cubicBezTo>
                    <a:pt x="88" y="1"/>
                    <a:pt x="49" y="34"/>
                    <a:pt x="34" y="82"/>
                  </a:cubicBezTo>
                  <a:cubicBezTo>
                    <a:pt x="1" y="152"/>
                    <a:pt x="34" y="222"/>
                    <a:pt x="88" y="255"/>
                  </a:cubicBezTo>
                  <a:lnTo>
                    <a:pt x="137" y="255"/>
                  </a:lnTo>
                  <a:cubicBezTo>
                    <a:pt x="191" y="255"/>
                    <a:pt x="224" y="222"/>
                    <a:pt x="240" y="185"/>
                  </a:cubicBezTo>
                  <a:cubicBezTo>
                    <a:pt x="261" y="135"/>
                    <a:pt x="240" y="82"/>
                    <a:pt x="224" y="49"/>
                  </a:cubicBezTo>
                  <a:cubicBezTo>
                    <a:pt x="207" y="32"/>
                    <a:pt x="191" y="16"/>
                    <a:pt x="174" y="16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6" name="Google Shape;20936;p55"/>
            <p:cNvSpPr/>
            <p:nvPr/>
          </p:nvSpPr>
          <p:spPr>
            <a:xfrm>
              <a:off x="5186550" y="26771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6" y="0"/>
                  </a:moveTo>
                  <a:cubicBezTo>
                    <a:pt x="103" y="0"/>
                    <a:pt x="66" y="0"/>
                    <a:pt x="50" y="33"/>
                  </a:cubicBezTo>
                  <a:cubicBezTo>
                    <a:pt x="0" y="66"/>
                    <a:pt x="0" y="153"/>
                    <a:pt x="33" y="206"/>
                  </a:cubicBezTo>
                  <a:cubicBezTo>
                    <a:pt x="50" y="239"/>
                    <a:pt x="87" y="256"/>
                    <a:pt x="103" y="256"/>
                  </a:cubicBezTo>
                  <a:cubicBezTo>
                    <a:pt x="136" y="256"/>
                    <a:pt x="169" y="256"/>
                    <a:pt x="190" y="223"/>
                  </a:cubicBezTo>
                  <a:cubicBezTo>
                    <a:pt x="239" y="186"/>
                    <a:pt x="239" y="103"/>
                    <a:pt x="206" y="50"/>
                  </a:cubicBezTo>
                  <a:cubicBezTo>
                    <a:pt x="190" y="33"/>
                    <a:pt x="19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7" name="Google Shape;20937;p55"/>
            <p:cNvSpPr/>
            <p:nvPr/>
          </p:nvSpPr>
          <p:spPr>
            <a:xfrm>
              <a:off x="5250025" y="2572275"/>
              <a:ext cx="5700" cy="6925"/>
            </a:xfrm>
            <a:custGeom>
              <a:avLst/>
              <a:gdLst/>
              <a:ahLst/>
              <a:cxnLst/>
              <a:rect l="l" t="t" r="r" b="b"/>
              <a:pathLst>
                <a:path w="228" h="277" extrusionOk="0">
                  <a:moveTo>
                    <a:pt x="141" y="0"/>
                  </a:moveTo>
                  <a:cubicBezTo>
                    <a:pt x="104" y="0"/>
                    <a:pt x="87" y="17"/>
                    <a:pt x="54" y="33"/>
                  </a:cubicBezTo>
                  <a:cubicBezTo>
                    <a:pt x="22" y="87"/>
                    <a:pt x="1" y="153"/>
                    <a:pt x="38" y="223"/>
                  </a:cubicBezTo>
                  <a:cubicBezTo>
                    <a:pt x="54" y="239"/>
                    <a:pt x="87" y="256"/>
                    <a:pt x="125" y="276"/>
                  </a:cubicBezTo>
                  <a:cubicBezTo>
                    <a:pt x="141" y="276"/>
                    <a:pt x="174" y="256"/>
                    <a:pt x="191" y="239"/>
                  </a:cubicBezTo>
                  <a:cubicBezTo>
                    <a:pt x="207" y="223"/>
                    <a:pt x="228" y="206"/>
                    <a:pt x="228" y="190"/>
                  </a:cubicBezTo>
                  <a:cubicBezTo>
                    <a:pt x="207" y="136"/>
                    <a:pt x="174" y="70"/>
                    <a:pt x="158" y="17"/>
                  </a:cubicBezTo>
                  <a:cubicBezTo>
                    <a:pt x="158" y="17"/>
                    <a:pt x="141" y="17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8" name="Google Shape;20938;p55"/>
            <p:cNvSpPr/>
            <p:nvPr/>
          </p:nvSpPr>
          <p:spPr>
            <a:xfrm>
              <a:off x="5174075" y="2634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4"/>
                  </a:cubicBezTo>
                  <a:cubicBezTo>
                    <a:pt x="87" y="257"/>
                    <a:pt x="103" y="257"/>
                    <a:pt x="136" y="257"/>
                  </a:cubicBezTo>
                  <a:cubicBezTo>
                    <a:pt x="206" y="240"/>
                    <a:pt x="239" y="174"/>
                    <a:pt x="239" y="104"/>
                  </a:cubicBezTo>
                  <a:cubicBezTo>
                    <a:pt x="223" y="50"/>
                    <a:pt x="206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9" name="Google Shape;20939;p55"/>
            <p:cNvSpPr/>
            <p:nvPr/>
          </p:nvSpPr>
          <p:spPr>
            <a:xfrm>
              <a:off x="5162000" y="26658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41" y="1"/>
                  </a:moveTo>
                  <a:cubicBezTo>
                    <a:pt x="104" y="1"/>
                    <a:pt x="71" y="17"/>
                    <a:pt x="55" y="38"/>
                  </a:cubicBezTo>
                  <a:cubicBezTo>
                    <a:pt x="1" y="71"/>
                    <a:pt x="1" y="157"/>
                    <a:pt x="38" y="207"/>
                  </a:cubicBezTo>
                  <a:cubicBezTo>
                    <a:pt x="55" y="244"/>
                    <a:pt x="71" y="260"/>
                    <a:pt x="104" y="260"/>
                  </a:cubicBezTo>
                  <a:cubicBezTo>
                    <a:pt x="141" y="260"/>
                    <a:pt x="174" y="260"/>
                    <a:pt x="191" y="244"/>
                  </a:cubicBezTo>
                  <a:cubicBezTo>
                    <a:pt x="207" y="207"/>
                    <a:pt x="224" y="190"/>
                    <a:pt x="224" y="157"/>
                  </a:cubicBezTo>
                  <a:cubicBezTo>
                    <a:pt x="224" y="120"/>
                    <a:pt x="224" y="87"/>
                    <a:pt x="207" y="54"/>
                  </a:cubicBezTo>
                  <a:cubicBezTo>
                    <a:pt x="191" y="38"/>
                    <a:pt x="174" y="17"/>
                    <a:pt x="158" y="17"/>
                  </a:cubicBezTo>
                  <a:cubicBezTo>
                    <a:pt x="158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0" name="Google Shape;20940;p55"/>
            <p:cNvSpPr/>
            <p:nvPr/>
          </p:nvSpPr>
          <p:spPr>
            <a:xfrm>
              <a:off x="5159025" y="27155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0" y="0"/>
                  </a:moveTo>
                  <a:cubicBezTo>
                    <a:pt x="114" y="0"/>
                    <a:pt x="109" y="2"/>
                    <a:pt x="103" y="9"/>
                  </a:cubicBezTo>
                  <a:cubicBezTo>
                    <a:pt x="54" y="9"/>
                    <a:pt x="0" y="75"/>
                    <a:pt x="17" y="145"/>
                  </a:cubicBezTo>
                  <a:cubicBezTo>
                    <a:pt x="17" y="215"/>
                    <a:pt x="87" y="265"/>
                    <a:pt x="136" y="265"/>
                  </a:cubicBezTo>
                  <a:cubicBezTo>
                    <a:pt x="174" y="248"/>
                    <a:pt x="190" y="232"/>
                    <a:pt x="207" y="215"/>
                  </a:cubicBezTo>
                  <a:cubicBezTo>
                    <a:pt x="223" y="178"/>
                    <a:pt x="239" y="145"/>
                    <a:pt x="223" y="112"/>
                  </a:cubicBezTo>
                  <a:cubicBezTo>
                    <a:pt x="223" y="75"/>
                    <a:pt x="207" y="42"/>
                    <a:pt x="190" y="26"/>
                  </a:cubicBezTo>
                  <a:cubicBezTo>
                    <a:pt x="174" y="26"/>
                    <a:pt x="174" y="9"/>
                    <a:pt x="157" y="9"/>
                  </a:cubicBezTo>
                  <a:cubicBezTo>
                    <a:pt x="143" y="9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1" name="Google Shape;20941;p55"/>
            <p:cNvSpPr/>
            <p:nvPr/>
          </p:nvSpPr>
          <p:spPr>
            <a:xfrm>
              <a:off x="5165000" y="2695425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147" y="1"/>
                  </a:moveTo>
                  <a:cubicBezTo>
                    <a:pt x="102" y="1"/>
                    <a:pt x="51" y="34"/>
                    <a:pt x="38" y="92"/>
                  </a:cubicBezTo>
                  <a:cubicBezTo>
                    <a:pt x="0" y="158"/>
                    <a:pt x="38" y="228"/>
                    <a:pt x="87" y="261"/>
                  </a:cubicBezTo>
                  <a:cubicBezTo>
                    <a:pt x="99" y="264"/>
                    <a:pt x="110" y="265"/>
                    <a:pt x="121" y="265"/>
                  </a:cubicBezTo>
                  <a:cubicBezTo>
                    <a:pt x="174" y="265"/>
                    <a:pt x="213" y="232"/>
                    <a:pt x="244" y="174"/>
                  </a:cubicBezTo>
                  <a:cubicBezTo>
                    <a:pt x="260" y="108"/>
                    <a:pt x="227" y="38"/>
                    <a:pt x="174" y="5"/>
                  </a:cubicBezTo>
                  <a:cubicBezTo>
                    <a:pt x="165" y="2"/>
                    <a:pt x="156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42" name="Google Shape;20942;p55"/>
          <p:cNvSpPr/>
          <p:nvPr/>
        </p:nvSpPr>
        <p:spPr>
          <a:xfrm flipH="1">
            <a:off x="6431825" y="4615050"/>
            <a:ext cx="343650" cy="28117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43" name="Google Shape;20943;p55"/>
          <p:cNvSpPr/>
          <p:nvPr/>
        </p:nvSpPr>
        <p:spPr>
          <a:xfrm flipH="1">
            <a:off x="8253969" y="3533876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44" name="Google Shape;20944;p55"/>
          <p:cNvSpPr/>
          <p:nvPr/>
        </p:nvSpPr>
        <p:spPr>
          <a:xfrm rot="10800000">
            <a:off x="6690125" y="3203971"/>
            <a:ext cx="2453875" cy="1939529"/>
          </a:xfrm>
          <a:custGeom>
            <a:avLst/>
            <a:gdLst/>
            <a:ahLst/>
            <a:cxnLst/>
            <a:rect l="l" t="t" r="r" b="b"/>
            <a:pathLst>
              <a:path w="8279" h="7456" extrusionOk="0">
                <a:moveTo>
                  <a:pt x="0" y="1"/>
                </a:moveTo>
                <a:lnTo>
                  <a:pt x="0" y="7455"/>
                </a:lnTo>
                <a:cubicBezTo>
                  <a:pt x="186" y="6235"/>
                  <a:pt x="652" y="5117"/>
                  <a:pt x="1443" y="4379"/>
                </a:cubicBezTo>
                <a:cubicBezTo>
                  <a:pt x="1850" y="3996"/>
                  <a:pt x="2252" y="3845"/>
                  <a:pt x="2651" y="3845"/>
                </a:cubicBezTo>
                <a:cubicBezTo>
                  <a:pt x="3415" y="3845"/>
                  <a:pt x="4166" y="4394"/>
                  <a:pt x="4910" y="4911"/>
                </a:cubicBezTo>
                <a:cubicBezTo>
                  <a:pt x="5426" y="5274"/>
                  <a:pt x="6011" y="5600"/>
                  <a:pt x="6597" y="5703"/>
                </a:cubicBezTo>
                <a:cubicBezTo>
                  <a:pt x="6686" y="5720"/>
                  <a:pt x="6778" y="5729"/>
                  <a:pt x="6871" y="5729"/>
                </a:cubicBezTo>
                <a:cubicBezTo>
                  <a:pt x="7335" y="5729"/>
                  <a:pt x="7820" y="5505"/>
                  <a:pt x="8019" y="4948"/>
                </a:cubicBezTo>
                <a:cubicBezTo>
                  <a:pt x="8279" y="4190"/>
                  <a:pt x="7937" y="3365"/>
                  <a:pt x="7660" y="2730"/>
                </a:cubicBezTo>
                <a:cubicBezTo>
                  <a:pt x="7590" y="2578"/>
                  <a:pt x="6560" y="87"/>
                  <a:pt x="674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45" name="Google Shape;20945;p55"/>
          <p:cNvSpPr/>
          <p:nvPr/>
        </p:nvSpPr>
        <p:spPr>
          <a:xfrm rot="8405528" flipH="1">
            <a:off x="157178" y="1820773"/>
            <a:ext cx="513994" cy="420552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46" name="Google Shape;20946;p55"/>
          <p:cNvSpPr/>
          <p:nvPr/>
        </p:nvSpPr>
        <p:spPr>
          <a:xfrm flipH="1">
            <a:off x="-691437" y="4063624"/>
            <a:ext cx="1543786" cy="1693878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4"/>
          <p:cNvSpPr/>
          <p:nvPr/>
        </p:nvSpPr>
        <p:spPr>
          <a:xfrm>
            <a:off x="-1238975" y="4165763"/>
            <a:ext cx="2756964" cy="2185425"/>
          </a:xfrm>
          <a:custGeom>
            <a:avLst/>
            <a:gdLst/>
            <a:ahLst/>
            <a:cxnLst/>
            <a:rect l="l" t="t" r="r" b="b"/>
            <a:pathLst>
              <a:path w="9898" h="7846" extrusionOk="0">
                <a:moveTo>
                  <a:pt x="4627" y="0"/>
                </a:moveTo>
                <a:cubicBezTo>
                  <a:pt x="4131" y="0"/>
                  <a:pt x="3652" y="260"/>
                  <a:pt x="3396" y="701"/>
                </a:cubicBezTo>
                <a:cubicBezTo>
                  <a:pt x="3192" y="1024"/>
                  <a:pt x="2988" y="1460"/>
                  <a:pt x="2868" y="2078"/>
                </a:cubicBezTo>
                <a:cubicBezTo>
                  <a:pt x="2552" y="3541"/>
                  <a:pt x="1231" y="4040"/>
                  <a:pt x="703" y="4679"/>
                </a:cubicBezTo>
                <a:cubicBezTo>
                  <a:pt x="204" y="5242"/>
                  <a:pt x="0" y="6788"/>
                  <a:pt x="1990" y="7526"/>
                </a:cubicBezTo>
                <a:cubicBezTo>
                  <a:pt x="2572" y="7739"/>
                  <a:pt x="3235" y="7846"/>
                  <a:pt x="3920" y="7846"/>
                </a:cubicBezTo>
                <a:cubicBezTo>
                  <a:pt x="5586" y="7846"/>
                  <a:pt x="7380" y="7218"/>
                  <a:pt x="8436" y="5973"/>
                </a:cubicBezTo>
                <a:cubicBezTo>
                  <a:pt x="9898" y="4244"/>
                  <a:pt x="8612" y="2718"/>
                  <a:pt x="7937" y="2339"/>
                </a:cubicBezTo>
                <a:cubicBezTo>
                  <a:pt x="7909" y="2339"/>
                  <a:pt x="6446" y="1636"/>
                  <a:pt x="6067" y="933"/>
                </a:cubicBezTo>
                <a:cubicBezTo>
                  <a:pt x="5828" y="581"/>
                  <a:pt x="5504" y="202"/>
                  <a:pt x="5012" y="54"/>
                </a:cubicBezTo>
                <a:cubicBezTo>
                  <a:pt x="4885" y="18"/>
                  <a:pt x="4755" y="0"/>
                  <a:pt x="46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4"/>
          <p:cNvSpPr txBox="1">
            <a:spLocks noGrp="1"/>
          </p:cNvSpPr>
          <p:nvPr>
            <p:ph type="body" idx="1"/>
          </p:nvPr>
        </p:nvSpPr>
        <p:spPr>
          <a:xfrm>
            <a:off x="720000" y="1378075"/>
            <a:ext cx="7704000" cy="322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1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750" name="Google Shape;750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751" name="Google Shape;751;p4"/>
          <p:cNvGrpSpPr/>
          <p:nvPr/>
        </p:nvGrpSpPr>
        <p:grpSpPr>
          <a:xfrm flipH="1">
            <a:off x="8295974" y="-342486"/>
            <a:ext cx="901674" cy="1575190"/>
            <a:chOff x="5052950" y="2452900"/>
            <a:chExt cx="213900" cy="373675"/>
          </a:xfrm>
        </p:grpSpPr>
        <p:sp>
          <p:nvSpPr>
            <p:cNvPr id="752" name="Google Shape;752;p4"/>
            <p:cNvSpPr/>
            <p:nvPr/>
          </p:nvSpPr>
          <p:spPr>
            <a:xfrm>
              <a:off x="5133675" y="262597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3" y="0"/>
                  </a:moveTo>
                  <a:cubicBezTo>
                    <a:pt x="70" y="17"/>
                    <a:pt x="54" y="33"/>
                    <a:pt x="3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37" y="223"/>
                    <a:pt x="54" y="239"/>
                  </a:cubicBezTo>
                  <a:cubicBezTo>
                    <a:pt x="65" y="251"/>
                    <a:pt x="85" y="263"/>
                    <a:pt x="109" y="263"/>
                  </a:cubicBezTo>
                  <a:cubicBezTo>
                    <a:pt x="119" y="263"/>
                    <a:pt x="129" y="261"/>
                    <a:pt x="140" y="256"/>
                  </a:cubicBezTo>
                  <a:cubicBezTo>
                    <a:pt x="190" y="256"/>
                    <a:pt x="243" y="190"/>
                    <a:pt x="223" y="120"/>
                  </a:cubicBezTo>
                  <a:cubicBezTo>
                    <a:pt x="223" y="87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"/>
            <p:cNvSpPr/>
            <p:nvPr/>
          </p:nvSpPr>
          <p:spPr>
            <a:xfrm>
              <a:off x="5133675" y="25013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21"/>
                    <a:pt x="0" y="71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20" y="260"/>
                    <a:pt x="140" y="260"/>
                  </a:cubicBezTo>
                  <a:cubicBezTo>
                    <a:pt x="206" y="244"/>
                    <a:pt x="243" y="174"/>
                    <a:pt x="243" y="104"/>
                  </a:cubicBezTo>
                  <a:cubicBezTo>
                    <a:pt x="223" y="71"/>
                    <a:pt x="206" y="2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"/>
            <p:cNvSpPr/>
            <p:nvPr/>
          </p:nvSpPr>
          <p:spPr>
            <a:xfrm>
              <a:off x="5132025" y="2593950"/>
              <a:ext cx="6400" cy="6675"/>
            </a:xfrm>
            <a:custGeom>
              <a:avLst/>
              <a:gdLst/>
              <a:ahLst/>
              <a:cxnLst/>
              <a:rect l="l" t="t" r="r" b="b"/>
              <a:pathLst>
                <a:path w="256" h="267" extrusionOk="0">
                  <a:moveTo>
                    <a:pt x="118" y="0"/>
                  </a:moveTo>
                  <a:cubicBezTo>
                    <a:pt x="100" y="0"/>
                    <a:pt x="78" y="13"/>
                    <a:pt x="66" y="28"/>
                  </a:cubicBezTo>
                  <a:cubicBezTo>
                    <a:pt x="17" y="77"/>
                    <a:pt x="0" y="164"/>
                    <a:pt x="50" y="213"/>
                  </a:cubicBezTo>
                  <a:cubicBezTo>
                    <a:pt x="66" y="234"/>
                    <a:pt x="83" y="250"/>
                    <a:pt x="120" y="267"/>
                  </a:cubicBezTo>
                  <a:cubicBezTo>
                    <a:pt x="153" y="267"/>
                    <a:pt x="169" y="250"/>
                    <a:pt x="206" y="234"/>
                  </a:cubicBezTo>
                  <a:cubicBezTo>
                    <a:pt x="239" y="180"/>
                    <a:pt x="256" y="110"/>
                    <a:pt x="223" y="44"/>
                  </a:cubicBezTo>
                  <a:cubicBezTo>
                    <a:pt x="206" y="28"/>
                    <a:pt x="186" y="7"/>
                    <a:pt x="169" y="7"/>
                  </a:cubicBezTo>
                  <a:lnTo>
                    <a:pt x="136" y="7"/>
                  </a:lnTo>
                  <a:cubicBezTo>
                    <a:pt x="132" y="2"/>
                    <a:pt x="12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"/>
            <p:cNvSpPr/>
            <p:nvPr/>
          </p:nvSpPr>
          <p:spPr>
            <a:xfrm>
              <a:off x="5134075" y="253062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87" y="1"/>
                    <a:pt x="71" y="17"/>
                    <a:pt x="54" y="33"/>
                  </a:cubicBezTo>
                  <a:cubicBezTo>
                    <a:pt x="21" y="50"/>
                    <a:pt x="1" y="104"/>
                    <a:pt x="21" y="137"/>
                  </a:cubicBezTo>
                  <a:cubicBezTo>
                    <a:pt x="21" y="170"/>
                    <a:pt x="38" y="207"/>
                    <a:pt x="54" y="223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190" y="240"/>
                    <a:pt x="244" y="190"/>
                    <a:pt x="244" y="120"/>
                  </a:cubicBezTo>
                  <a:lnTo>
                    <a:pt x="244" y="104"/>
                  </a:lnTo>
                  <a:cubicBezTo>
                    <a:pt x="227" y="50"/>
                    <a:pt x="20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"/>
            <p:cNvSpPr/>
            <p:nvPr/>
          </p:nvSpPr>
          <p:spPr>
            <a:xfrm>
              <a:off x="5132425" y="25472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1" y="145"/>
                    <a:pt x="17" y="227"/>
                    <a:pt x="87" y="248"/>
                  </a:cubicBezTo>
                  <a:cubicBezTo>
                    <a:pt x="100" y="256"/>
                    <a:pt x="115" y="261"/>
                    <a:pt x="130" y="261"/>
                  </a:cubicBezTo>
                  <a:cubicBezTo>
                    <a:pt x="170" y="261"/>
                    <a:pt x="211" y="229"/>
                    <a:pt x="223" y="178"/>
                  </a:cubicBezTo>
                  <a:cubicBezTo>
                    <a:pt x="240" y="107"/>
                    <a:pt x="223" y="42"/>
                    <a:pt x="153" y="4"/>
                  </a:cubicBez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"/>
            <p:cNvSpPr/>
            <p:nvPr/>
          </p:nvSpPr>
          <p:spPr>
            <a:xfrm>
              <a:off x="5125925" y="26105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87" y="1"/>
                  </a:moveTo>
                  <a:cubicBezTo>
                    <a:pt x="38" y="17"/>
                    <a:pt x="1" y="87"/>
                    <a:pt x="1" y="153"/>
                  </a:cubicBezTo>
                  <a:cubicBezTo>
                    <a:pt x="1" y="190"/>
                    <a:pt x="17" y="223"/>
                    <a:pt x="55" y="240"/>
                  </a:cubicBezTo>
                  <a:cubicBezTo>
                    <a:pt x="66" y="252"/>
                    <a:pt x="86" y="263"/>
                    <a:pt x="103" y="263"/>
                  </a:cubicBezTo>
                  <a:cubicBezTo>
                    <a:pt x="109" y="263"/>
                    <a:pt x="116" y="261"/>
                    <a:pt x="120" y="256"/>
                  </a:cubicBezTo>
                  <a:cubicBezTo>
                    <a:pt x="158" y="256"/>
                    <a:pt x="191" y="240"/>
                    <a:pt x="207" y="207"/>
                  </a:cubicBezTo>
                  <a:cubicBezTo>
                    <a:pt x="224" y="190"/>
                    <a:pt x="224" y="153"/>
                    <a:pt x="224" y="120"/>
                  </a:cubicBezTo>
                  <a:cubicBezTo>
                    <a:pt x="224" y="87"/>
                    <a:pt x="207" y="50"/>
                    <a:pt x="174" y="34"/>
                  </a:cubicBezTo>
                  <a:cubicBezTo>
                    <a:pt x="174" y="17"/>
                    <a:pt x="158" y="17"/>
                    <a:pt x="158" y="17"/>
                  </a:cubicBezTo>
                  <a:cubicBezTo>
                    <a:pt x="141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"/>
            <p:cNvSpPr/>
            <p:nvPr/>
          </p:nvSpPr>
          <p:spPr>
            <a:xfrm>
              <a:off x="5128925" y="264307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4" y="1"/>
                  </a:moveTo>
                  <a:cubicBezTo>
                    <a:pt x="87" y="21"/>
                    <a:pt x="87" y="21"/>
                    <a:pt x="71" y="21"/>
                  </a:cubicBezTo>
                  <a:cubicBezTo>
                    <a:pt x="38" y="38"/>
                    <a:pt x="0" y="104"/>
                    <a:pt x="0" y="157"/>
                  </a:cubicBezTo>
                  <a:cubicBezTo>
                    <a:pt x="21" y="190"/>
                    <a:pt x="38" y="227"/>
                    <a:pt x="54" y="244"/>
                  </a:cubicBezTo>
                  <a:cubicBezTo>
                    <a:pt x="66" y="255"/>
                    <a:pt x="86" y="267"/>
                    <a:pt x="109" y="267"/>
                  </a:cubicBezTo>
                  <a:cubicBezTo>
                    <a:pt x="119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4"/>
                  </a:cubicBezTo>
                  <a:lnTo>
                    <a:pt x="227" y="87"/>
                  </a:lnTo>
                  <a:cubicBezTo>
                    <a:pt x="207" y="54"/>
                    <a:pt x="190" y="38"/>
                    <a:pt x="157" y="21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"/>
            <p:cNvSpPr/>
            <p:nvPr/>
          </p:nvSpPr>
          <p:spPr>
            <a:xfrm>
              <a:off x="5132425" y="25778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190"/>
                    <a:pt x="34" y="207"/>
                    <a:pt x="50" y="240"/>
                  </a:cubicBezTo>
                  <a:cubicBezTo>
                    <a:pt x="87" y="261"/>
                    <a:pt x="120" y="261"/>
                    <a:pt x="137" y="261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90" y="17"/>
                    <a:pt x="170" y="17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"/>
            <p:cNvSpPr/>
            <p:nvPr/>
          </p:nvSpPr>
          <p:spPr>
            <a:xfrm>
              <a:off x="5130275" y="247012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6" y="0"/>
                  </a:moveTo>
                  <a:cubicBezTo>
                    <a:pt x="120" y="0"/>
                    <a:pt x="111" y="4"/>
                    <a:pt x="103" y="13"/>
                  </a:cubicBezTo>
                  <a:cubicBezTo>
                    <a:pt x="50" y="13"/>
                    <a:pt x="0" y="83"/>
                    <a:pt x="17" y="153"/>
                  </a:cubicBezTo>
                  <a:cubicBezTo>
                    <a:pt x="17" y="186"/>
                    <a:pt x="33" y="219"/>
                    <a:pt x="70" y="239"/>
                  </a:cubicBezTo>
                  <a:cubicBezTo>
                    <a:pt x="87" y="256"/>
                    <a:pt x="103" y="272"/>
                    <a:pt x="136" y="272"/>
                  </a:cubicBezTo>
                  <a:cubicBezTo>
                    <a:pt x="173" y="256"/>
                    <a:pt x="190" y="239"/>
                    <a:pt x="206" y="202"/>
                  </a:cubicBezTo>
                  <a:cubicBezTo>
                    <a:pt x="223" y="186"/>
                    <a:pt x="239" y="153"/>
                    <a:pt x="223" y="116"/>
                  </a:cubicBezTo>
                  <a:cubicBezTo>
                    <a:pt x="223" y="83"/>
                    <a:pt x="206" y="50"/>
                    <a:pt x="190" y="33"/>
                  </a:cubicBezTo>
                  <a:cubicBezTo>
                    <a:pt x="173" y="13"/>
                    <a:pt x="173" y="13"/>
                    <a:pt x="153" y="13"/>
                  </a:cubicBezTo>
                  <a:lnTo>
                    <a:pt x="136" y="13"/>
                  </a:lnTo>
                  <a:cubicBezTo>
                    <a:pt x="136" y="4"/>
                    <a:pt x="132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"/>
            <p:cNvSpPr/>
            <p:nvPr/>
          </p:nvSpPr>
          <p:spPr>
            <a:xfrm>
              <a:off x="5116975" y="2504300"/>
              <a:ext cx="6400" cy="6550"/>
            </a:xfrm>
            <a:custGeom>
              <a:avLst/>
              <a:gdLst/>
              <a:ahLst/>
              <a:cxnLst/>
              <a:rect l="l" t="t" r="r" b="b"/>
              <a:pathLst>
                <a:path w="256" h="262" extrusionOk="0">
                  <a:moveTo>
                    <a:pt x="140" y="1"/>
                  </a:moveTo>
                  <a:cubicBezTo>
                    <a:pt x="95" y="1"/>
                    <a:pt x="47" y="35"/>
                    <a:pt x="33" y="89"/>
                  </a:cubicBezTo>
                  <a:cubicBezTo>
                    <a:pt x="0" y="159"/>
                    <a:pt x="33" y="229"/>
                    <a:pt x="87" y="262"/>
                  </a:cubicBezTo>
                  <a:lnTo>
                    <a:pt x="136" y="262"/>
                  </a:lnTo>
                  <a:cubicBezTo>
                    <a:pt x="190" y="262"/>
                    <a:pt x="223" y="229"/>
                    <a:pt x="239" y="175"/>
                  </a:cubicBezTo>
                  <a:cubicBezTo>
                    <a:pt x="256" y="126"/>
                    <a:pt x="239" y="72"/>
                    <a:pt x="206" y="39"/>
                  </a:cubicBezTo>
                  <a:cubicBezTo>
                    <a:pt x="206" y="39"/>
                    <a:pt x="190" y="23"/>
                    <a:pt x="169" y="6"/>
                  </a:cubicBezTo>
                  <a:cubicBezTo>
                    <a:pt x="160" y="2"/>
                    <a:pt x="150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"/>
            <p:cNvSpPr/>
            <p:nvPr/>
          </p:nvSpPr>
          <p:spPr>
            <a:xfrm>
              <a:off x="5106650" y="25356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42" y="0"/>
                  </a:moveTo>
                  <a:cubicBezTo>
                    <a:pt x="97" y="0"/>
                    <a:pt x="47" y="30"/>
                    <a:pt x="34" y="71"/>
                  </a:cubicBezTo>
                  <a:cubicBezTo>
                    <a:pt x="1" y="141"/>
                    <a:pt x="34" y="227"/>
                    <a:pt x="88" y="244"/>
                  </a:cubicBezTo>
                  <a:cubicBezTo>
                    <a:pt x="104" y="260"/>
                    <a:pt x="120" y="260"/>
                    <a:pt x="137" y="260"/>
                  </a:cubicBezTo>
                  <a:cubicBezTo>
                    <a:pt x="191" y="244"/>
                    <a:pt x="224" y="227"/>
                    <a:pt x="240" y="174"/>
                  </a:cubicBezTo>
                  <a:cubicBezTo>
                    <a:pt x="257" y="124"/>
                    <a:pt x="240" y="71"/>
                    <a:pt x="207" y="38"/>
                  </a:cubicBezTo>
                  <a:cubicBezTo>
                    <a:pt x="207" y="21"/>
                    <a:pt x="191" y="21"/>
                    <a:pt x="170" y="5"/>
                  </a:cubicBezTo>
                  <a:cubicBezTo>
                    <a:pt x="161" y="2"/>
                    <a:pt x="152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"/>
            <p:cNvSpPr/>
            <p:nvPr/>
          </p:nvSpPr>
          <p:spPr>
            <a:xfrm>
              <a:off x="5110875" y="2490625"/>
              <a:ext cx="5700" cy="6700"/>
            </a:xfrm>
            <a:custGeom>
              <a:avLst/>
              <a:gdLst/>
              <a:ahLst/>
              <a:cxnLst/>
              <a:rect l="l" t="t" r="r" b="b"/>
              <a:pathLst>
                <a:path w="228" h="268" extrusionOk="0">
                  <a:moveTo>
                    <a:pt x="104" y="1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2" y="190"/>
                    <a:pt x="38" y="223"/>
                    <a:pt x="55" y="244"/>
                  </a:cubicBezTo>
                  <a:cubicBezTo>
                    <a:pt x="66" y="256"/>
                    <a:pt x="86" y="267"/>
                    <a:pt x="110" y="267"/>
                  </a:cubicBezTo>
                  <a:cubicBezTo>
                    <a:pt x="120" y="267"/>
                    <a:pt x="130" y="265"/>
                    <a:pt x="141" y="261"/>
                  </a:cubicBezTo>
                  <a:cubicBezTo>
                    <a:pt x="174" y="261"/>
                    <a:pt x="191" y="244"/>
                    <a:pt x="207" y="207"/>
                  </a:cubicBezTo>
                  <a:cubicBezTo>
                    <a:pt x="228" y="190"/>
                    <a:pt x="228" y="157"/>
                    <a:pt x="228" y="120"/>
                  </a:cubicBezTo>
                  <a:cubicBezTo>
                    <a:pt x="228" y="87"/>
                    <a:pt x="207" y="54"/>
                    <a:pt x="191" y="38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"/>
            <p:cNvSpPr/>
            <p:nvPr/>
          </p:nvSpPr>
          <p:spPr>
            <a:xfrm>
              <a:off x="5099750" y="26771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54" y="17"/>
                    <a:pt x="1" y="83"/>
                    <a:pt x="17" y="153"/>
                  </a:cubicBezTo>
                  <a:cubicBezTo>
                    <a:pt x="17" y="186"/>
                    <a:pt x="34" y="223"/>
                    <a:pt x="54" y="239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207" y="239"/>
                    <a:pt x="240" y="186"/>
                    <a:pt x="223" y="103"/>
                  </a:cubicBezTo>
                  <a:cubicBezTo>
                    <a:pt x="223" y="66"/>
                    <a:pt x="207" y="50"/>
                    <a:pt x="190" y="17"/>
                  </a:cubicBezTo>
                  <a:lnTo>
                    <a:pt x="157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"/>
            <p:cNvSpPr/>
            <p:nvPr/>
          </p:nvSpPr>
          <p:spPr>
            <a:xfrm>
              <a:off x="5122950" y="248690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12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20"/>
                    <a:pt x="87" y="253"/>
                  </a:cubicBezTo>
                  <a:lnTo>
                    <a:pt x="136" y="253"/>
                  </a:lnTo>
                  <a:cubicBezTo>
                    <a:pt x="174" y="253"/>
                    <a:pt x="206" y="220"/>
                    <a:pt x="223" y="187"/>
                  </a:cubicBezTo>
                  <a:cubicBezTo>
                    <a:pt x="239" y="133"/>
                    <a:pt x="223" y="84"/>
                    <a:pt x="206" y="47"/>
                  </a:cubicBezTo>
                  <a:cubicBezTo>
                    <a:pt x="190" y="30"/>
                    <a:pt x="174" y="14"/>
                    <a:pt x="157" y="14"/>
                  </a:cubicBezTo>
                  <a:cubicBezTo>
                    <a:pt x="143" y="5"/>
                    <a:pt x="127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"/>
            <p:cNvSpPr/>
            <p:nvPr/>
          </p:nvSpPr>
          <p:spPr>
            <a:xfrm>
              <a:off x="5099350" y="2693200"/>
              <a:ext cx="6400" cy="6600"/>
            </a:xfrm>
            <a:custGeom>
              <a:avLst/>
              <a:gdLst/>
              <a:ahLst/>
              <a:cxnLst/>
              <a:rect l="l" t="t" r="r" b="b"/>
              <a:pathLst>
                <a:path w="256" h="264" extrusionOk="0">
                  <a:moveTo>
                    <a:pt x="111" y="1"/>
                  </a:moveTo>
                  <a:cubicBezTo>
                    <a:pt x="92" y="1"/>
                    <a:pt x="76" y="12"/>
                    <a:pt x="50" y="24"/>
                  </a:cubicBezTo>
                  <a:cubicBezTo>
                    <a:pt x="17" y="78"/>
                    <a:pt x="0" y="160"/>
                    <a:pt x="33" y="214"/>
                  </a:cubicBezTo>
                  <a:cubicBezTo>
                    <a:pt x="50" y="247"/>
                    <a:pt x="87" y="263"/>
                    <a:pt x="120" y="263"/>
                  </a:cubicBezTo>
                  <a:cubicBezTo>
                    <a:pt x="136" y="263"/>
                    <a:pt x="173" y="247"/>
                    <a:pt x="190" y="230"/>
                  </a:cubicBezTo>
                  <a:cubicBezTo>
                    <a:pt x="239" y="181"/>
                    <a:pt x="256" y="111"/>
                    <a:pt x="206" y="41"/>
                  </a:cubicBezTo>
                  <a:cubicBezTo>
                    <a:pt x="206" y="24"/>
                    <a:pt x="190" y="24"/>
                    <a:pt x="173" y="8"/>
                  </a:cubicBezTo>
                  <a:lnTo>
                    <a:pt x="136" y="8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"/>
            <p:cNvSpPr/>
            <p:nvPr/>
          </p:nvSpPr>
          <p:spPr>
            <a:xfrm>
              <a:off x="5124700" y="25628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7" y="0"/>
                  </a:moveTo>
                  <a:cubicBezTo>
                    <a:pt x="87" y="0"/>
                    <a:pt x="46" y="32"/>
                    <a:pt x="33" y="83"/>
                  </a:cubicBezTo>
                  <a:cubicBezTo>
                    <a:pt x="0" y="154"/>
                    <a:pt x="33" y="219"/>
                    <a:pt x="87" y="257"/>
                  </a:cubicBezTo>
                  <a:cubicBezTo>
                    <a:pt x="99" y="259"/>
                    <a:pt x="110" y="261"/>
                    <a:pt x="121" y="261"/>
                  </a:cubicBezTo>
                  <a:cubicBezTo>
                    <a:pt x="171" y="261"/>
                    <a:pt x="212" y="231"/>
                    <a:pt x="240" y="186"/>
                  </a:cubicBezTo>
                  <a:cubicBezTo>
                    <a:pt x="256" y="116"/>
                    <a:pt x="223" y="34"/>
                    <a:pt x="169" y="13"/>
                  </a:cubicBezTo>
                  <a:cubicBezTo>
                    <a:pt x="156" y="5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"/>
            <p:cNvSpPr/>
            <p:nvPr/>
          </p:nvSpPr>
          <p:spPr>
            <a:xfrm>
              <a:off x="5121700" y="25332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7" y="1"/>
                  </a:moveTo>
                  <a:cubicBezTo>
                    <a:pt x="104" y="1"/>
                    <a:pt x="67" y="17"/>
                    <a:pt x="50" y="34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0" y="240"/>
                    <a:pt x="83" y="256"/>
                    <a:pt x="104" y="256"/>
                  </a:cubicBezTo>
                  <a:cubicBezTo>
                    <a:pt x="114" y="261"/>
                    <a:pt x="123" y="263"/>
                    <a:pt x="133" y="263"/>
                  </a:cubicBezTo>
                  <a:cubicBezTo>
                    <a:pt x="155" y="263"/>
                    <a:pt x="175" y="251"/>
                    <a:pt x="186" y="240"/>
                  </a:cubicBezTo>
                  <a:cubicBezTo>
                    <a:pt x="207" y="223"/>
                    <a:pt x="224" y="190"/>
                    <a:pt x="224" y="153"/>
                  </a:cubicBezTo>
                  <a:cubicBezTo>
                    <a:pt x="240" y="120"/>
                    <a:pt x="224" y="87"/>
                    <a:pt x="207" y="50"/>
                  </a:cubicBezTo>
                  <a:cubicBezTo>
                    <a:pt x="186" y="34"/>
                    <a:pt x="170" y="17"/>
                    <a:pt x="153" y="17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"/>
            <p:cNvSpPr/>
            <p:nvPr/>
          </p:nvSpPr>
          <p:spPr>
            <a:xfrm>
              <a:off x="5128500" y="2516825"/>
              <a:ext cx="6125" cy="6500"/>
            </a:xfrm>
            <a:custGeom>
              <a:avLst/>
              <a:gdLst/>
              <a:ahLst/>
              <a:cxnLst/>
              <a:rect l="l" t="t" r="r" b="b"/>
              <a:pathLst>
                <a:path w="245" h="260" extrusionOk="0">
                  <a:moveTo>
                    <a:pt x="104" y="0"/>
                  </a:moveTo>
                  <a:cubicBezTo>
                    <a:pt x="71" y="0"/>
                    <a:pt x="55" y="21"/>
                    <a:pt x="38" y="54"/>
                  </a:cubicBezTo>
                  <a:cubicBezTo>
                    <a:pt x="17" y="87"/>
                    <a:pt x="1" y="124"/>
                    <a:pt x="1" y="157"/>
                  </a:cubicBezTo>
                  <a:cubicBezTo>
                    <a:pt x="17" y="190"/>
                    <a:pt x="38" y="227"/>
                    <a:pt x="55" y="243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1" y="243"/>
                    <a:pt x="244" y="190"/>
                    <a:pt x="224" y="103"/>
                  </a:cubicBezTo>
                  <a:cubicBezTo>
                    <a:pt x="224" y="70"/>
                    <a:pt x="207" y="54"/>
                    <a:pt x="191" y="21"/>
                  </a:cubicBezTo>
                  <a:lnTo>
                    <a:pt x="158" y="21"/>
                  </a:lnTo>
                  <a:cubicBezTo>
                    <a:pt x="141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"/>
            <p:cNvSpPr/>
            <p:nvPr/>
          </p:nvSpPr>
          <p:spPr>
            <a:xfrm>
              <a:off x="5143150" y="25142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4" y="1"/>
                    <a:pt x="87" y="1"/>
                    <a:pt x="50" y="22"/>
                  </a:cubicBezTo>
                  <a:cubicBezTo>
                    <a:pt x="17" y="71"/>
                    <a:pt x="0" y="158"/>
                    <a:pt x="33" y="207"/>
                  </a:cubicBezTo>
                  <a:cubicBezTo>
                    <a:pt x="50" y="244"/>
                    <a:pt x="87" y="261"/>
                    <a:pt x="120" y="261"/>
                  </a:cubicBezTo>
                  <a:cubicBezTo>
                    <a:pt x="136" y="261"/>
                    <a:pt x="174" y="244"/>
                    <a:pt x="190" y="228"/>
                  </a:cubicBezTo>
                  <a:cubicBezTo>
                    <a:pt x="223" y="207"/>
                    <a:pt x="240" y="174"/>
                    <a:pt x="240" y="141"/>
                  </a:cubicBezTo>
                  <a:cubicBezTo>
                    <a:pt x="240" y="104"/>
                    <a:pt x="240" y="71"/>
                    <a:pt x="207" y="55"/>
                  </a:cubicBezTo>
                  <a:cubicBezTo>
                    <a:pt x="207" y="22"/>
                    <a:pt x="190" y="22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"/>
            <p:cNvSpPr/>
            <p:nvPr/>
          </p:nvSpPr>
          <p:spPr>
            <a:xfrm>
              <a:off x="5139750" y="25611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83"/>
                    <a:pt x="17" y="153"/>
                  </a:cubicBezTo>
                  <a:cubicBezTo>
                    <a:pt x="17" y="186"/>
                    <a:pt x="33" y="207"/>
                    <a:pt x="66" y="240"/>
                  </a:cubicBezTo>
                  <a:cubicBezTo>
                    <a:pt x="83" y="256"/>
                    <a:pt x="120" y="256"/>
                    <a:pt x="136" y="256"/>
                  </a:cubicBezTo>
                  <a:cubicBezTo>
                    <a:pt x="207" y="240"/>
                    <a:pt x="240" y="170"/>
                    <a:pt x="240" y="104"/>
                  </a:cubicBezTo>
                  <a:cubicBezTo>
                    <a:pt x="223" y="67"/>
                    <a:pt x="207" y="50"/>
                    <a:pt x="186" y="17"/>
                  </a:cubicBezTo>
                  <a:cubicBezTo>
                    <a:pt x="186" y="17"/>
                    <a:pt x="169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"/>
            <p:cNvSpPr/>
            <p:nvPr/>
          </p:nvSpPr>
          <p:spPr>
            <a:xfrm>
              <a:off x="5081300" y="26174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0" y="1"/>
                  </a:moveTo>
                  <a:cubicBezTo>
                    <a:pt x="70" y="1"/>
                    <a:pt x="29" y="33"/>
                    <a:pt x="17" y="81"/>
                  </a:cubicBezTo>
                  <a:cubicBezTo>
                    <a:pt x="1" y="98"/>
                    <a:pt x="1" y="119"/>
                    <a:pt x="1" y="152"/>
                  </a:cubicBezTo>
                  <a:cubicBezTo>
                    <a:pt x="17" y="185"/>
                    <a:pt x="34" y="238"/>
                    <a:pt x="87" y="255"/>
                  </a:cubicBezTo>
                  <a:cubicBezTo>
                    <a:pt x="96" y="259"/>
                    <a:pt x="105" y="261"/>
                    <a:pt x="114" y="261"/>
                  </a:cubicBezTo>
                  <a:cubicBezTo>
                    <a:pt x="138" y="261"/>
                    <a:pt x="163" y="246"/>
                    <a:pt x="190" y="222"/>
                  </a:cubicBezTo>
                  <a:cubicBezTo>
                    <a:pt x="207" y="222"/>
                    <a:pt x="207" y="201"/>
                    <a:pt x="223" y="185"/>
                  </a:cubicBezTo>
                  <a:cubicBezTo>
                    <a:pt x="240" y="119"/>
                    <a:pt x="207" y="32"/>
                    <a:pt x="153" y="15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"/>
            <p:cNvSpPr/>
            <p:nvPr/>
          </p:nvSpPr>
          <p:spPr>
            <a:xfrm>
              <a:off x="5166350" y="2483825"/>
              <a:ext cx="2175" cy="1275"/>
            </a:xfrm>
            <a:custGeom>
              <a:avLst/>
              <a:gdLst/>
              <a:ahLst/>
              <a:cxnLst/>
              <a:rect l="l" t="t" r="r" b="b"/>
              <a:pathLst>
                <a:path w="87" h="51" extrusionOk="0">
                  <a:moveTo>
                    <a:pt x="0" y="1"/>
                  </a:moveTo>
                  <a:cubicBezTo>
                    <a:pt x="0" y="17"/>
                    <a:pt x="0" y="17"/>
                    <a:pt x="17" y="17"/>
                  </a:cubicBezTo>
                  <a:cubicBezTo>
                    <a:pt x="33" y="34"/>
                    <a:pt x="50" y="50"/>
                    <a:pt x="87" y="50"/>
                  </a:cubicBezTo>
                  <a:cubicBezTo>
                    <a:pt x="50" y="34"/>
                    <a:pt x="17" y="1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"/>
            <p:cNvSpPr/>
            <p:nvPr/>
          </p:nvSpPr>
          <p:spPr>
            <a:xfrm>
              <a:off x="5118625" y="2627900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3" y="1"/>
                  </a:moveTo>
                  <a:cubicBezTo>
                    <a:pt x="117" y="1"/>
                    <a:pt x="110" y="3"/>
                    <a:pt x="103" y="10"/>
                  </a:cubicBezTo>
                  <a:cubicBezTo>
                    <a:pt x="37" y="10"/>
                    <a:pt x="0" y="76"/>
                    <a:pt x="0" y="146"/>
                  </a:cubicBezTo>
                  <a:cubicBezTo>
                    <a:pt x="21" y="179"/>
                    <a:pt x="37" y="216"/>
                    <a:pt x="54" y="232"/>
                  </a:cubicBezTo>
                  <a:cubicBezTo>
                    <a:pt x="70" y="249"/>
                    <a:pt x="103" y="265"/>
                    <a:pt x="140" y="265"/>
                  </a:cubicBezTo>
                  <a:cubicBezTo>
                    <a:pt x="190" y="249"/>
                    <a:pt x="243" y="179"/>
                    <a:pt x="227" y="113"/>
                  </a:cubicBezTo>
                  <a:cubicBezTo>
                    <a:pt x="227" y="76"/>
                    <a:pt x="206" y="43"/>
                    <a:pt x="190" y="26"/>
                  </a:cubicBezTo>
                  <a:cubicBezTo>
                    <a:pt x="173" y="26"/>
                    <a:pt x="173" y="10"/>
                    <a:pt x="157" y="10"/>
                  </a:cubicBezTo>
                  <a:cubicBezTo>
                    <a:pt x="146" y="10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"/>
            <p:cNvSpPr/>
            <p:nvPr/>
          </p:nvSpPr>
          <p:spPr>
            <a:xfrm>
              <a:off x="5223025" y="25322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0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23" y="124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4" y="21"/>
                    <a:pt x="174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"/>
            <p:cNvSpPr/>
            <p:nvPr/>
          </p:nvSpPr>
          <p:spPr>
            <a:xfrm>
              <a:off x="5122950" y="270367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3" y="1"/>
                  </a:moveTo>
                  <a:cubicBezTo>
                    <a:pt x="70" y="17"/>
                    <a:pt x="33" y="34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17" y="223"/>
                    <a:pt x="54" y="240"/>
                  </a:cubicBezTo>
                  <a:cubicBezTo>
                    <a:pt x="66" y="252"/>
                    <a:pt x="85" y="265"/>
                    <a:pt x="107" y="265"/>
                  </a:cubicBezTo>
                  <a:cubicBezTo>
                    <a:pt x="117" y="265"/>
                    <a:pt x="127" y="263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6" y="50"/>
                    <a:pt x="174" y="34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"/>
            <p:cNvSpPr/>
            <p:nvPr/>
          </p:nvSpPr>
          <p:spPr>
            <a:xfrm>
              <a:off x="5231575" y="25447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17" y="190"/>
                    <a:pt x="38" y="206"/>
                    <a:pt x="54" y="244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74" y="260"/>
                    <a:pt x="191" y="244"/>
                    <a:pt x="207" y="206"/>
                  </a:cubicBezTo>
                  <a:cubicBezTo>
                    <a:pt x="224" y="174"/>
                    <a:pt x="224" y="141"/>
                    <a:pt x="224" y="103"/>
                  </a:cubicBezTo>
                  <a:cubicBezTo>
                    <a:pt x="224" y="70"/>
                    <a:pt x="207" y="54"/>
                    <a:pt x="191" y="17"/>
                  </a:cubicBezTo>
                  <a:cubicBezTo>
                    <a:pt x="174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"/>
            <p:cNvSpPr/>
            <p:nvPr/>
          </p:nvSpPr>
          <p:spPr>
            <a:xfrm>
              <a:off x="5224275" y="25619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54" y="17"/>
                    <a:pt x="0" y="87"/>
                    <a:pt x="21" y="153"/>
                  </a:cubicBezTo>
                  <a:cubicBezTo>
                    <a:pt x="21" y="191"/>
                    <a:pt x="37" y="223"/>
                    <a:pt x="54" y="240"/>
                  </a:cubicBezTo>
                  <a:cubicBezTo>
                    <a:pt x="87" y="256"/>
                    <a:pt x="124" y="256"/>
                    <a:pt x="140" y="256"/>
                  </a:cubicBezTo>
                  <a:cubicBezTo>
                    <a:pt x="206" y="256"/>
                    <a:pt x="243" y="191"/>
                    <a:pt x="243" y="104"/>
                  </a:cubicBezTo>
                  <a:cubicBezTo>
                    <a:pt x="227" y="87"/>
                    <a:pt x="206" y="50"/>
                    <a:pt x="190" y="34"/>
                  </a:cubicBezTo>
                  <a:cubicBezTo>
                    <a:pt x="190" y="17"/>
                    <a:pt x="173" y="17"/>
                    <a:pt x="173" y="17"/>
                  </a:cubicBez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"/>
            <p:cNvSpPr/>
            <p:nvPr/>
          </p:nvSpPr>
          <p:spPr>
            <a:xfrm>
              <a:off x="5110475" y="26135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41" y="0"/>
                  </a:moveTo>
                  <a:cubicBezTo>
                    <a:pt x="104" y="0"/>
                    <a:pt x="87" y="0"/>
                    <a:pt x="54" y="33"/>
                  </a:cubicBezTo>
                  <a:cubicBezTo>
                    <a:pt x="0" y="70"/>
                    <a:pt x="0" y="153"/>
                    <a:pt x="38" y="206"/>
                  </a:cubicBezTo>
                  <a:cubicBezTo>
                    <a:pt x="54" y="239"/>
                    <a:pt x="87" y="256"/>
                    <a:pt x="120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23" y="206"/>
                    <a:pt x="223" y="173"/>
                    <a:pt x="244" y="136"/>
                  </a:cubicBezTo>
                  <a:cubicBezTo>
                    <a:pt x="244" y="103"/>
                    <a:pt x="223" y="70"/>
                    <a:pt x="207" y="50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"/>
            <p:cNvSpPr/>
            <p:nvPr/>
          </p:nvSpPr>
          <p:spPr>
            <a:xfrm>
              <a:off x="5112225" y="2568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50" y="21"/>
                    <a:pt x="1" y="71"/>
                    <a:pt x="17" y="157"/>
                  </a:cubicBezTo>
                  <a:cubicBezTo>
                    <a:pt x="17" y="190"/>
                    <a:pt x="34" y="207"/>
                    <a:pt x="50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207" y="244"/>
                    <a:pt x="240" y="174"/>
                    <a:pt x="223" y="104"/>
                  </a:cubicBezTo>
                  <a:cubicBezTo>
                    <a:pt x="223" y="71"/>
                    <a:pt x="207" y="54"/>
                    <a:pt x="190" y="21"/>
                  </a:cubicBezTo>
                  <a:cubicBezTo>
                    <a:pt x="174" y="21"/>
                    <a:pt x="174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"/>
            <p:cNvSpPr/>
            <p:nvPr/>
          </p:nvSpPr>
          <p:spPr>
            <a:xfrm>
              <a:off x="5113475" y="26436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40" y="0"/>
                  </a:moveTo>
                  <a:cubicBezTo>
                    <a:pt x="103" y="0"/>
                    <a:pt x="70" y="17"/>
                    <a:pt x="54" y="33"/>
                  </a:cubicBezTo>
                  <a:cubicBezTo>
                    <a:pt x="0" y="83"/>
                    <a:pt x="0" y="153"/>
                    <a:pt x="37" y="223"/>
                  </a:cubicBezTo>
                  <a:cubicBezTo>
                    <a:pt x="54" y="239"/>
                    <a:pt x="87" y="256"/>
                    <a:pt x="103" y="256"/>
                  </a:cubicBezTo>
                  <a:cubicBezTo>
                    <a:pt x="114" y="261"/>
                    <a:pt x="124" y="263"/>
                    <a:pt x="134" y="263"/>
                  </a:cubicBezTo>
                  <a:cubicBezTo>
                    <a:pt x="158" y="263"/>
                    <a:pt x="178" y="251"/>
                    <a:pt x="190" y="239"/>
                  </a:cubicBezTo>
                  <a:cubicBezTo>
                    <a:pt x="243" y="186"/>
                    <a:pt x="243" y="103"/>
                    <a:pt x="206" y="50"/>
                  </a:cubicBezTo>
                  <a:cubicBezTo>
                    <a:pt x="190" y="33"/>
                    <a:pt x="173" y="17"/>
                    <a:pt x="157" y="17"/>
                  </a:cubicBezTo>
                  <a:lnTo>
                    <a:pt x="1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"/>
            <p:cNvSpPr/>
            <p:nvPr/>
          </p:nvSpPr>
          <p:spPr>
            <a:xfrm>
              <a:off x="5122525" y="26610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8" y="0"/>
                  </a:moveTo>
                  <a:cubicBezTo>
                    <a:pt x="83" y="0"/>
                    <a:pt x="31" y="35"/>
                    <a:pt x="17" y="91"/>
                  </a:cubicBezTo>
                  <a:cubicBezTo>
                    <a:pt x="1" y="161"/>
                    <a:pt x="17" y="231"/>
                    <a:pt x="71" y="264"/>
                  </a:cubicBezTo>
                  <a:cubicBezTo>
                    <a:pt x="82" y="267"/>
                    <a:pt x="94" y="268"/>
                    <a:pt x="105" y="268"/>
                  </a:cubicBezTo>
                  <a:cubicBezTo>
                    <a:pt x="159" y="268"/>
                    <a:pt x="210" y="235"/>
                    <a:pt x="223" y="177"/>
                  </a:cubicBezTo>
                  <a:cubicBezTo>
                    <a:pt x="240" y="107"/>
                    <a:pt x="207" y="41"/>
                    <a:pt x="153" y="4"/>
                  </a:cubicBezTo>
                  <a:cubicBezTo>
                    <a:pt x="146" y="1"/>
                    <a:pt x="137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"/>
            <p:cNvSpPr/>
            <p:nvPr/>
          </p:nvSpPr>
          <p:spPr>
            <a:xfrm>
              <a:off x="5114400" y="25182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94" y="0"/>
                  </a:moveTo>
                  <a:cubicBezTo>
                    <a:pt x="53" y="0"/>
                    <a:pt x="12" y="32"/>
                    <a:pt x="0" y="83"/>
                  </a:cubicBezTo>
                  <a:lnTo>
                    <a:pt x="0" y="133"/>
                  </a:lnTo>
                  <a:cubicBezTo>
                    <a:pt x="0" y="186"/>
                    <a:pt x="17" y="236"/>
                    <a:pt x="66" y="252"/>
                  </a:cubicBezTo>
                  <a:cubicBezTo>
                    <a:pt x="76" y="258"/>
                    <a:pt x="88" y="261"/>
                    <a:pt x="99" y="261"/>
                  </a:cubicBezTo>
                  <a:cubicBezTo>
                    <a:pt x="128" y="261"/>
                    <a:pt x="157" y="243"/>
                    <a:pt x="169" y="219"/>
                  </a:cubicBezTo>
                  <a:cubicBezTo>
                    <a:pt x="190" y="219"/>
                    <a:pt x="206" y="203"/>
                    <a:pt x="206" y="170"/>
                  </a:cubicBezTo>
                  <a:cubicBezTo>
                    <a:pt x="223" y="116"/>
                    <a:pt x="206" y="30"/>
                    <a:pt x="136" y="13"/>
                  </a:cubicBezTo>
                  <a:cubicBezTo>
                    <a:pt x="123" y="4"/>
                    <a:pt x="108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"/>
            <p:cNvSpPr/>
            <p:nvPr/>
          </p:nvSpPr>
          <p:spPr>
            <a:xfrm>
              <a:off x="5116975" y="2548100"/>
              <a:ext cx="6400" cy="6675"/>
            </a:xfrm>
            <a:custGeom>
              <a:avLst/>
              <a:gdLst/>
              <a:ahLst/>
              <a:cxnLst/>
              <a:rect l="l" t="t" r="r" b="b"/>
              <a:pathLst>
                <a:path w="256" h="267" extrusionOk="0">
                  <a:moveTo>
                    <a:pt x="134" y="1"/>
                  </a:moveTo>
                  <a:cubicBezTo>
                    <a:pt x="84" y="1"/>
                    <a:pt x="44" y="35"/>
                    <a:pt x="17" y="89"/>
                  </a:cubicBezTo>
                  <a:cubicBezTo>
                    <a:pt x="0" y="159"/>
                    <a:pt x="33" y="229"/>
                    <a:pt x="87" y="262"/>
                  </a:cubicBezTo>
                  <a:cubicBezTo>
                    <a:pt x="95" y="265"/>
                    <a:pt x="104" y="266"/>
                    <a:pt x="114" y="266"/>
                  </a:cubicBezTo>
                  <a:cubicBezTo>
                    <a:pt x="159" y="266"/>
                    <a:pt x="209" y="234"/>
                    <a:pt x="223" y="176"/>
                  </a:cubicBezTo>
                  <a:cubicBezTo>
                    <a:pt x="256" y="110"/>
                    <a:pt x="223" y="40"/>
                    <a:pt x="169" y="7"/>
                  </a:cubicBezTo>
                  <a:cubicBezTo>
                    <a:pt x="157" y="3"/>
                    <a:pt x="145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"/>
            <p:cNvSpPr/>
            <p:nvPr/>
          </p:nvSpPr>
          <p:spPr>
            <a:xfrm>
              <a:off x="5118625" y="25829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"/>
                    <a:pt x="0" y="71"/>
                    <a:pt x="21" y="137"/>
                  </a:cubicBezTo>
                  <a:cubicBezTo>
                    <a:pt x="21" y="224"/>
                    <a:pt x="87" y="261"/>
                    <a:pt x="140" y="261"/>
                  </a:cubicBezTo>
                  <a:cubicBezTo>
                    <a:pt x="173" y="240"/>
                    <a:pt x="190" y="224"/>
                    <a:pt x="206" y="207"/>
                  </a:cubicBezTo>
                  <a:cubicBezTo>
                    <a:pt x="227" y="174"/>
                    <a:pt x="243" y="137"/>
                    <a:pt x="243" y="104"/>
                  </a:cubicBezTo>
                  <a:cubicBezTo>
                    <a:pt x="227" y="71"/>
                    <a:pt x="206" y="34"/>
                    <a:pt x="190" y="17"/>
                  </a:cubicBezTo>
                  <a:cubicBezTo>
                    <a:pt x="190" y="17"/>
                    <a:pt x="17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"/>
            <p:cNvSpPr/>
            <p:nvPr/>
          </p:nvSpPr>
          <p:spPr>
            <a:xfrm>
              <a:off x="5117375" y="25984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0"/>
                  </a:moveTo>
                  <a:cubicBezTo>
                    <a:pt x="34" y="0"/>
                    <a:pt x="1" y="70"/>
                    <a:pt x="1" y="136"/>
                  </a:cubicBezTo>
                  <a:cubicBezTo>
                    <a:pt x="17" y="174"/>
                    <a:pt x="17" y="207"/>
                    <a:pt x="50" y="223"/>
                  </a:cubicBezTo>
                  <a:cubicBezTo>
                    <a:pt x="71" y="260"/>
                    <a:pt x="104" y="260"/>
                    <a:pt x="137" y="260"/>
                  </a:cubicBezTo>
                  <a:cubicBezTo>
                    <a:pt x="153" y="239"/>
                    <a:pt x="190" y="223"/>
                    <a:pt x="207" y="207"/>
                  </a:cubicBezTo>
                  <a:cubicBezTo>
                    <a:pt x="223" y="174"/>
                    <a:pt x="223" y="136"/>
                    <a:pt x="223" y="103"/>
                  </a:cubicBezTo>
                  <a:cubicBezTo>
                    <a:pt x="223" y="70"/>
                    <a:pt x="207" y="33"/>
                    <a:pt x="174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"/>
            <p:cNvSpPr/>
            <p:nvPr/>
          </p:nvSpPr>
          <p:spPr>
            <a:xfrm>
              <a:off x="5093375" y="24932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66" y="17"/>
                    <a:pt x="50" y="38"/>
                    <a:pt x="33" y="54"/>
                  </a:cubicBezTo>
                  <a:cubicBezTo>
                    <a:pt x="17" y="87"/>
                    <a:pt x="0" y="120"/>
                    <a:pt x="0" y="158"/>
                  </a:cubicBezTo>
                  <a:cubicBezTo>
                    <a:pt x="17" y="191"/>
                    <a:pt x="33" y="224"/>
                    <a:pt x="50" y="244"/>
                  </a:cubicBezTo>
                  <a:cubicBezTo>
                    <a:pt x="61" y="256"/>
                    <a:pt x="83" y="267"/>
                    <a:pt x="107" y="267"/>
                  </a:cubicBezTo>
                  <a:cubicBezTo>
                    <a:pt x="116" y="267"/>
                    <a:pt x="126" y="265"/>
                    <a:pt x="136" y="261"/>
                  </a:cubicBezTo>
                  <a:cubicBezTo>
                    <a:pt x="186" y="261"/>
                    <a:pt x="239" y="191"/>
                    <a:pt x="223" y="120"/>
                  </a:cubicBezTo>
                  <a:cubicBezTo>
                    <a:pt x="223" y="87"/>
                    <a:pt x="206" y="54"/>
                    <a:pt x="186" y="38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"/>
            <p:cNvSpPr/>
            <p:nvPr/>
          </p:nvSpPr>
          <p:spPr>
            <a:xfrm>
              <a:off x="5078325" y="24953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33" y="17"/>
                    <a:pt x="0" y="71"/>
                    <a:pt x="17" y="157"/>
                  </a:cubicBezTo>
                  <a:cubicBezTo>
                    <a:pt x="17" y="190"/>
                    <a:pt x="33" y="207"/>
                    <a:pt x="50" y="240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3"/>
                    <a:pt x="190" y="17"/>
                  </a:cubicBezTo>
                  <a:cubicBezTo>
                    <a:pt x="169" y="17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"/>
            <p:cNvSpPr/>
            <p:nvPr/>
          </p:nvSpPr>
          <p:spPr>
            <a:xfrm>
              <a:off x="5085625" y="24781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34" y="1"/>
                    <a:pt x="1" y="71"/>
                    <a:pt x="1" y="141"/>
                  </a:cubicBezTo>
                  <a:cubicBezTo>
                    <a:pt x="1" y="174"/>
                    <a:pt x="17" y="207"/>
                    <a:pt x="50" y="228"/>
                  </a:cubicBezTo>
                  <a:cubicBezTo>
                    <a:pt x="67" y="261"/>
                    <a:pt x="104" y="261"/>
                    <a:pt x="120" y="261"/>
                  </a:cubicBezTo>
                  <a:cubicBezTo>
                    <a:pt x="153" y="244"/>
                    <a:pt x="186" y="228"/>
                    <a:pt x="207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7" y="38"/>
                    <a:pt x="170" y="22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"/>
            <p:cNvSpPr/>
            <p:nvPr/>
          </p:nvSpPr>
          <p:spPr>
            <a:xfrm>
              <a:off x="5088625" y="25106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lnTo>
                    <a:pt x="66" y="8"/>
                  </a:lnTo>
                  <a:cubicBezTo>
                    <a:pt x="33" y="41"/>
                    <a:pt x="0" y="94"/>
                    <a:pt x="17" y="144"/>
                  </a:cubicBezTo>
                  <a:cubicBezTo>
                    <a:pt x="17" y="181"/>
                    <a:pt x="33" y="214"/>
                    <a:pt x="50" y="231"/>
                  </a:cubicBezTo>
                  <a:cubicBezTo>
                    <a:pt x="66" y="268"/>
                    <a:pt x="103" y="268"/>
                    <a:pt x="136" y="268"/>
                  </a:cubicBezTo>
                  <a:cubicBezTo>
                    <a:pt x="190" y="247"/>
                    <a:pt x="240" y="181"/>
                    <a:pt x="223" y="111"/>
                  </a:cubicBezTo>
                  <a:lnTo>
                    <a:pt x="223" y="78"/>
                  </a:lnTo>
                  <a:cubicBezTo>
                    <a:pt x="207" y="41"/>
                    <a:pt x="190" y="24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"/>
            <p:cNvSpPr/>
            <p:nvPr/>
          </p:nvSpPr>
          <p:spPr>
            <a:xfrm>
              <a:off x="5064100" y="24529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0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17" y="50"/>
                    <a:pt x="0" y="83"/>
                    <a:pt x="0" y="120"/>
                  </a:cubicBezTo>
                  <a:cubicBezTo>
                    <a:pt x="0" y="153"/>
                    <a:pt x="17" y="186"/>
                    <a:pt x="37" y="223"/>
                  </a:cubicBezTo>
                  <a:cubicBezTo>
                    <a:pt x="54" y="240"/>
                    <a:pt x="70" y="256"/>
                    <a:pt x="103" y="256"/>
                  </a:cubicBezTo>
                  <a:cubicBezTo>
                    <a:pt x="114" y="261"/>
                    <a:pt x="123" y="263"/>
                    <a:pt x="131" y="263"/>
                  </a:cubicBezTo>
                  <a:cubicBezTo>
                    <a:pt x="151" y="263"/>
                    <a:pt x="167" y="252"/>
                    <a:pt x="190" y="240"/>
                  </a:cubicBezTo>
                  <a:cubicBezTo>
                    <a:pt x="223" y="186"/>
                    <a:pt x="243" y="104"/>
                    <a:pt x="206" y="50"/>
                  </a:cubicBezTo>
                  <a:cubicBezTo>
                    <a:pt x="190" y="34"/>
                    <a:pt x="173" y="17"/>
                    <a:pt x="157" y="17"/>
                  </a:cubicBezTo>
                  <a:cubicBezTo>
                    <a:pt x="157" y="1"/>
                    <a:pt x="140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"/>
            <p:cNvSpPr/>
            <p:nvPr/>
          </p:nvSpPr>
          <p:spPr>
            <a:xfrm>
              <a:off x="5082125" y="252855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13" y="1"/>
                  </a:moveTo>
                  <a:cubicBezTo>
                    <a:pt x="72" y="1"/>
                    <a:pt x="32" y="32"/>
                    <a:pt x="17" y="84"/>
                  </a:cubicBezTo>
                  <a:cubicBezTo>
                    <a:pt x="1" y="149"/>
                    <a:pt x="17" y="220"/>
                    <a:pt x="87" y="253"/>
                  </a:cubicBezTo>
                  <a:cubicBezTo>
                    <a:pt x="97" y="256"/>
                    <a:pt x="108" y="258"/>
                    <a:pt x="118" y="258"/>
                  </a:cubicBezTo>
                  <a:cubicBezTo>
                    <a:pt x="164" y="258"/>
                    <a:pt x="210" y="224"/>
                    <a:pt x="223" y="170"/>
                  </a:cubicBezTo>
                  <a:cubicBezTo>
                    <a:pt x="244" y="116"/>
                    <a:pt x="207" y="30"/>
                    <a:pt x="157" y="13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"/>
            <p:cNvSpPr/>
            <p:nvPr/>
          </p:nvSpPr>
          <p:spPr>
            <a:xfrm>
              <a:off x="5097600" y="2569700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7" y="0"/>
                    <a:pt x="0" y="70"/>
                    <a:pt x="0" y="136"/>
                  </a:cubicBezTo>
                  <a:cubicBezTo>
                    <a:pt x="17" y="190"/>
                    <a:pt x="37" y="223"/>
                    <a:pt x="70" y="239"/>
                  </a:cubicBezTo>
                  <a:cubicBezTo>
                    <a:pt x="87" y="239"/>
                    <a:pt x="103" y="256"/>
                    <a:pt x="140" y="256"/>
                  </a:cubicBezTo>
                  <a:cubicBezTo>
                    <a:pt x="157" y="239"/>
                    <a:pt x="190" y="223"/>
                    <a:pt x="206" y="206"/>
                  </a:cubicBezTo>
                  <a:cubicBezTo>
                    <a:pt x="223" y="173"/>
                    <a:pt x="223" y="136"/>
                    <a:pt x="223" y="103"/>
                  </a:cubicBezTo>
                  <a:cubicBezTo>
                    <a:pt x="223" y="70"/>
                    <a:pt x="206" y="33"/>
                    <a:pt x="190" y="17"/>
                  </a:cubicBezTo>
                  <a:cubicBezTo>
                    <a:pt x="173" y="17"/>
                    <a:pt x="17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"/>
            <p:cNvSpPr/>
            <p:nvPr/>
          </p:nvSpPr>
          <p:spPr>
            <a:xfrm>
              <a:off x="5219125" y="2577825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40" y="1"/>
                  </a:moveTo>
                  <a:cubicBezTo>
                    <a:pt x="103" y="1"/>
                    <a:pt x="87" y="1"/>
                    <a:pt x="54" y="17"/>
                  </a:cubicBezTo>
                  <a:cubicBezTo>
                    <a:pt x="21" y="71"/>
                    <a:pt x="0" y="157"/>
                    <a:pt x="37" y="207"/>
                  </a:cubicBezTo>
                  <a:cubicBezTo>
                    <a:pt x="54" y="240"/>
                    <a:pt x="87" y="261"/>
                    <a:pt x="124" y="261"/>
                  </a:cubicBezTo>
                  <a:cubicBezTo>
                    <a:pt x="140" y="261"/>
                    <a:pt x="173" y="261"/>
                    <a:pt x="190" y="223"/>
                  </a:cubicBezTo>
                  <a:cubicBezTo>
                    <a:pt x="243" y="190"/>
                    <a:pt x="260" y="104"/>
                    <a:pt x="206" y="54"/>
                  </a:cubicBezTo>
                  <a:cubicBezTo>
                    <a:pt x="206" y="34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"/>
            <p:cNvSpPr/>
            <p:nvPr/>
          </p:nvSpPr>
          <p:spPr>
            <a:xfrm>
              <a:off x="5091600" y="2461475"/>
              <a:ext cx="6425" cy="6400"/>
            </a:xfrm>
            <a:custGeom>
              <a:avLst/>
              <a:gdLst/>
              <a:ahLst/>
              <a:cxnLst/>
              <a:rect l="l" t="t" r="r" b="b"/>
              <a:pathLst>
                <a:path w="257" h="256" extrusionOk="0">
                  <a:moveTo>
                    <a:pt x="137" y="0"/>
                  </a:moveTo>
                  <a:cubicBezTo>
                    <a:pt x="121" y="0"/>
                    <a:pt x="88" y="0"/>
                    <a:pt x="71" y="17"/>
                  </a:cubicBezTo>
                  <a:cubicBezTo>
                    <a:pt x="17" y="70"/>
                    <a:pt x="1" y="153"/>
                    <a:pt x="50" y="206"/>
                  </a:cubicBezTo>
                  <a:cubicBezTo>
                    <a:pt x="71" y="239"/>
                    <a:pt x="88" y="256"/>
                    <a:pt x="121" y="256"/>
                  </a:cubicBezTo>
                  <a:cubicBezTo>
                    <a:pt x="154" y="256"/>
                    <a:pt x="174" y="239"/>
                    <a:pt x="207" y="223"/>
                  </a:cubicBezTo>
                  <a:cubicBezTo>
                    <a:pt x="240" y="190"/>
                    <a:pt x="257" y="103"/>
                    <a:pt x="224" y="50"/>
                  </a:cubicBezTo>
                  <a:cubicBezTo>
                    <a:pt x="207" y="33"/>
                    <a:pt x="191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"/>
            <p:cNvSpPr/>
            <p:nvPr/>
          </p:nvSpPr>
          <p:spPr>
            <a:xfrm>
              <a:off x="5094200" y="25400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64" y="256"/>
                    <a:pt x="85" y="267"/>
                    <a:pt x="107" y="267"/>
                  </a:cubicBezTo>
                  <a:cubicBezTo>
                    <a:pt x="117" y="267"/>
                    <a:pt x="126" y="265"/>
                    <a:pt x="136" y="260"/>
                  </a:cubicBezTo>
                  <a:cubicBezTo>
                    <a:pt x="190" y="260"/>
                    <a:pt x="239" y="190"/>
                    <a:pt x="223" y="124"/>
                  </a:cubicBezTo>
                  <a:cubicBezTo>
                    <a:pt x="223" y="87"/>
                    <a:pt x="206" y="54"/>
                    <a:pt x="190" y="38"/>
                  </a:cubicBezTo>
                  <a:cubicBezTo>
                    <a:pt x="173" y="21"/>
                    <a:pt x="173" y="21"/>
                    <a:pt x="153" y="21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"/>
            <p:cNvSpPr/>
            <p:nvPr/>
          </p:nvSpPr>
          <p:spPr>
            <a:xfrm>
              <a:off x="5082550" y="25709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3" y="1"/>
                  </a:moveTo>
                  <a:cubicBezTo>
                    <a:pt x="70" y="21"/>
                    <a:pt x="37" y="38"/>
                    <a:pt x="21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21" y="190"/>
                    <a:pt x="21" y="227"/>
                    <a:pt x="54" y="244"/>
                  </a:cubicBezTo>
                  <a:cubicBezTo>
                    <a:pt x="65" y="255"/>
                    <a:pt x="85" y="267"/>
                    <a:pt x="109" y="267"/>
                  </a:cubicBezTo>
                  <a:cubicBezTo>
                    <a:pt x="119" y="267"/>
                    <a:pt x="129" y="265"/>
                    <a:pt x="140" y="260"/>
                  </a:cubicBezTo>
                  <a:cubicBezTo>
                    <a:pt x="190" y="260"/>
                    <a:pt x="243" y="190"/>
                    <a:pt x="227" y="124"/>
                  </a:cubicBezTo>
                  <a:cubicBezTo>
                    <a:pt x="227" y="87"/>
                    <a:pt x="206" y="54"/>
                    <a:pt x="173" y="38"/>
                  </a:cubicBezTo>
                  <a:cubicBezTo>
                    <a:pt x="173" y="21"/>
                    <a:pt x="173" y="21"/>
                    <a:pt x="157" y="21"/>
                  </a:cubicBezTo>
                  <a:cubicBezTo>
                    <a:pt x="140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"/>
            <p:cNvSpPr/>
            <p:nvPr/>
          </p:nvSpPr>
          <p:spPr>
            <a:xfrm>
              <a:off x="5072225" y="255762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1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1" y="244"/>
                    <a:pt x="244" y="190"/>
                    <a:pt x="228" y="104"/>
                  </a:cubicBezTo>
                  <a:cubicBezTo>
                    <a:pt x="228" y="71"/>
                    <a:pt x="207" y="54"/>
                    <a:pt x="191" y="17"/>
                  </a:cubicBezTo>
                  <a:lnTo>
                    <a:pt x="158" y="17"/>
                  </a:ln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"/>
            <p:cNvSpPr/>
            <p:nvPr/>
          </p:nvSpPr>
          <p:spPr>
            <a:xfrm>
              <a:off x="5073575" y="2541650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5" y="1"/>
                  </a:moveTo>
                  <a:cubicBezTo>
                    <a:pt x="98" y="1"/>
                    <a:pt x="47" y="33"/>
                    <a:pt x="33" y="91"/>
                  </a:cubicBezTo>
                  <a:cubicBezTo>
                    <a:pt x="0" y="161"/>
                    <a:pt x="33" y="227"/>
                    <a:pt x="87" y="244"/>
                  </a:cubicBezTo>
                  <a:cubicBezTo>
                    <a:pt x="105" y="254"/>
                    <a:pt x="122" y="259"/>
                    <a:pt x="138" y="259"/>
                  </a:cubicBezTo>
                  <a:cubicBezTo>
                    <a:pt x="181" y="259"/>
                    <a:pt x="216" y="226"/>
                    <a:pt x="240" y="178"/>
                  </a:cubicBezTo>
                  <a:cubicBezTo>
                    <a:pt x="256" y="108"/>
                    <a:pt x="223" y="38"/>
                    <a:pt x="174" y="5"/>
                  </a:cubicBezTo>
                  <a:cubicBezTo>
                    <a:pt x="165" y="2"/>
                    <a:pt x="155" y="1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"/>
            <p:cNvSpPr/>
            <p:nvPr/>
          </p:nvSpPr>
          <p:spPr>
            <a:xfrm>
              <a:off x="5071400" y="2604950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20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1" y="83"/>
                    <a:pt x="1" y="153"/>
                    <a:pt x="34" y="223"/>
                  </a:cubicBezTo>
                  <a:cubicBezTo>
                    <a:pt x="54" y="239"/>
                    <a:pt x="71" y="256"/>
                    <a:pt x="104" y="256"/>
                  </a:cubicBezTo>
                  <a:cubicBezTo>
                    <a:pt x="114" y="261"/>
                    <a:pt x="122" y="263"/>
                    <a:pt x="130" y="263"/>
                  </a:cubicBezTo>
                  <a:cubicBezTo>
                    <a:pt x="150" y="263"/>
                    <a:pt x="167" y="251"/>
                    <a:pt x="191" y="239"/>
                  </a:cubicBezTo>
                  <a:cubicBezTo>
                    <a:pt x="207" y="206"/>
                    <a:pt x="224" y="186"/>
                    <a:pt x="224" y="153"/>
                  </a:cubicBezTo>
                  <a:cubicBezTo>
                    <a:pt x="224" y="120"/>
                    <a:pt x="224" y="83"/>
                    <a:pt x="207" y="50"/>
                  </a:cubicBezTo>
                  <a:cubicBezTo>
                    <a:pt x="191" y="33"/>
                    <a:pt x="174" y="17"/>
                    <a:pt x="158" y="17"/>
                  </a:cubicBezTo>
                  <a:cubicBezTo>
                    <a:pt x="158" y="17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"/>
            <p:cNvSpPr/>
            <p:nvPr/>
          </p:nvSpPr>
          <p:spPr>
            <a:xfrm>
              <a:off x="5078325" y="2589900"/>
              <a:ext cx="5575" cy="6575"/>
            </a:xfrm>
            <a:custGeom>
              <a:avLst/>
              <a:gdLst/>
              <a:ahLst/>
              <a:cxnLst/>
              <a:rect l="l" t="t" r="r" b="b"/>
              <a:pathLst>
                <a:path w="223" h="263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17" y="223"/>
                    <a:pt x="50" y="239"/>
                  </a:cubicBezTo>
                  <a:cubicBezTo>
                    <a:pt x="61" y="251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6"/>
                  </a:cubicBezTo>
                  <a:cubicBezTo>
                    <a:pt x="153" y="256"/>
                    <a:pt x="190" y="239"/>
                    <a:pt x="206" y="206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"/>
            <p:cNvSpPr/>
            <p:nvPr/>
          </p:nvSpPr>
          <p:spPr>
            <a:xfrm>
              <a:off x="5070175" y="2577425"/>
              <a:ext cx="5600" cy="6650"/>
            </a:xfrm>
            <a:custGeom>
              <a:avLst/>
              <a:gdLst/>
              <a:ahLst/>
              <a:cxnLst/>
              <a:rect l="l" t="t" r="r" b="b"/>
              <a:pathLst>
                <a:path w="224" h="266" extrusionOk="0">
                  <a:moveTo>
                    <a:pt x="120" y="0"/>
                  </a:moveTo>
                  <a:cubicBezTo>
                    <a:pt x="83" y="0"/>
                    <a:pt x="50" y="17"/>
                    <a:pt x="33" y="33"/>
                  </a:cubicBezTo>
                  <a:cubicBezTo>
                    <a:pt x="17" y="50"/>
                    <a:pt x="0" y="87"/>
                    <a:pt x="0" y="120"/>
                  </a:cubicBezTo>
                  <a:cubicBezTo>
                    <a:pt x="0" y="153"/>
                    <a:pt x="0" y="190"/>
                    <a:pt x="17" y="223"/>
                  </a:cubicBezTo>
                  <a:cubicBezTo>
                    <a:pt x="35" y="252"/>
                    <a:pt x="64" y="265"/>
                    <a:pt x="95" y="265"/>
                  </a:cubicBezTo>
                  <a:cubicBezTo>
                    <a:pt x="120" y="265"/>
                    <a:pt x="147" y="256"/>
                    <a:pt x="169" y="239"/>
                  </a:cubicBezTo>
                  <a:cubicBezTo>
                    <a:pt x="223" y="190"/>
                    <a:pt x="223" y="103"/>
                    <a:pt x="186" y="50"/>
                  </a:cubicBezTo>
                  <a:cubicBezTo>
                    <a:pt x="169" y="33"/>
                    <a:pt x="153" y="17"/>
                    <a:pt x="136" y="17"/>
                  </a:cubicBezTo>
                  <a:cubicBezTo>
                    <a:pt x="136" y="0"/>
                    <a:pt x="12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"/>
            <p:cNvSpPr/>
            <p:nvPr/>
          </p:nvSpPr>
          <p:spPr>
            <a:xfrm>
              <a:off x="5073150" y="2511075"/>
              <a:ext cx="6025" cy="6700"/>
            </a:xfrm>
            <a:custGeom>
              <a:avLst/>
              <a:gdLst/>
              <a:ahLst/>
              <a:cxnLst/>
              <a:rect l="l" t="t" r="r" b="b"/>
              <a:pathLst>
                <a:path w="241" h="268" extrusionOk="0">
                  <a:moveTo>
                    <a:pt x="108" y="1"/>
                  </a:moveTo>
                  <a:cubicBezTo>
                    <a:pt x="84" y="1"/>
                    <a:pt x="62" y="12"/>
                    <a:pt x="50" y="24"/>
                  </a:cubicBezTo>
                  <a:cubicBezTo>
                    <a:pt x="1" y="77"/>
                    <a:pt x="1" y="164"/>
                    <a:pt x="34" y="214"/>
                  </a:cubicBezTo>
                  <a:cubicBezTo>
                    <a:pt x="50" y="230"/>
                    <a:pt x="88" y="251"/>
                    <a:pt x="104" y="267"/>
                  </a:cubicBezTo>
                  <a:cubicBezTo>
                    <a:pt x="137" y="267"/>
                    <a:pt x="170" y="251"/>
                    <a:pt x="191" y="230"/>
                  </a:cubicBezTo>
                  <a:cubicBezTo>
                    <a:pt x="240" y="181"/>
                    <a:pt x="240" y="110"/>
                    <a:pt x="207" y="45"/>
                  </a:cubicBezTo>
                  <a:cubicBezTo>
                    <a:pt x="191" y="24"/>
                    <a:pt x="170" y="7"/>
                    <a:pt x="154" y="7"/>
                  </a:cubicBezTo>
                  <a:lnTo>
                    <a:pt x="137" y="7"/>
                  </a:lnTo>
                  <a:cubicBezTo>
                    <a:pt x="127" y="3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"/>
            <p:cNvSpPr/>
            <p:nvPr/>
          </p:nvSpPr>
          <p:spPr>
            <a:xfrm>
              <a:off x="5076975" y="24658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04" y="0"/>
                  </a:moveTo>
                  <a:cubicBezTo>
                    <a:pt x="38" y="17"/>
                    <a:pt x="1" y="66"/>
                    <a:pt x="1" y="153"/>
                  </a:cubicBezTo>
                  <a:cubicBezTo>
                    <a:pt x="17" y="186"/>
                    <a:pt x="17" y="206"/>
                    <a:pt x="54" y="239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57" y="256"/>
                    <a:pt x="190" y="239"/>
                    <a:pt x="207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7" y="50"/>
                    <a:pt x="174" y="17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"/>
            <p:cNvSpPr/>
            <p:nvPr/>
          </p:nvSpPr>
          <p:spPr>
            <a:xfrm>
              <a:off x="5070175" y="24807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83" y="0"/>
                    <a:pt x="50" y="3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43"/>
                    <a:pt x="83" y="260"/>
                    <a:pt x="120" y="260"/>
                  </a:cubicBezTo>
                  <a:cubicBezTo>
                    <a:pt x="136" y="260"/>
                    <a:pt x="169" y="260"/>
                    <a:pt x="186" y="243"/>
                  </a:cubicBezTo>
                  <a:cubicBezTo>
                    <a:pt x="223" y="206"/>
                    <a:pt x="223" y="173"/>
                    <a:pt x="240" y="140"/>
                  </a:cubicBezTo>
                  <a:cubicBezTo>
                    <a:pt x="240" y="103"/>
                    <a:pt x="223" y="70"/>
                    <a:pt x="207" y="54"/>
                  </a:cubicBezTo>
                  <a:cubicBezTo>
                    <a:pt x="207" y="37"/>
                    <a:pt x="186" y="21"/>
                    <a:pt x="169" y="21"/>
                  </a:cubicBezTo>
                  <a:cubicBezTo>
                    <a:pt x="153" y="0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"/>
            <p:cNvSpPr/>
            <p:nvPr/>
          </p:nvSpPr>
          <p:spPr>
            <a:xfrm>
              <a:off x="5060700" y="259270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70" y="8"/>
                    <a:pt x="33" y="24"/>
                    <a:pt x="17" y="57"/>
                  </a:cubicBezTo>
                  <a:cubicBezTo>
                    <a:pt x="0" y="78"/>
                    <a:pt x="0" y="111"/>
                    <a:pt x="0" y="144"/>
                  </a:cubicBezTo>
                  <a:cubicBezTo>
                    <a:pt x="0" y="181"/>
                    <a:pt x="17" y="214"/>
                    <a:pt x="50" y="230"/>
                  </a:cubicBezTo>
                  <a:cubicBezTo>
                    <a:pt x="70" y="247"/>
                    <a:pt x="103" y="263"/>
                    <a:pt x="136" y="263"/>
                  </a:cubicBezTo>
                  <a:cubicBezTo>
                    <a:pt x="190" y="247"/>
                    <a:pt x="223" y="181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3" y="8"/>
                  </a:ln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"/>
            <p:cNvSpPr/>
            <p:nvPr/>
          </p:nvSpPr>
          <p:spPr>
            <a:xfrm>
              <a:off x="5058950" y="2560625"/>
              <a:ext cx="6500" cy="6500"/>
            </a:xfrm>
            <a:custGeom>
              <a:avLst/>
              <a:gdLst/>
              <a:ahLst/>
              <a:cxnLst/>
              <a:rect l="l" t="t" r="r" b="b"/>
              <a:pathLst>
                <a:path w="260" h="260" extrusionOk="0">
                  <a:moveTo>
                    <a:pt x="140" y="0"/>
                  </a:moveTo>
                  <a:cubicBezTo>
                    <a:pt x="103" y="0"/>
                    <a:pt x="87" y="0"/>
                    <a:pt x="54" y="37"/>
                  </a:cubicBezTo>
                  <a:cubicBezTo>
                    <a:pt x="17" y="70"/>
                    <a:pt x="0" y="157"/>
                    <a:pt x="37" y="206"/>
                  </a:cubicBezTo>
                  <a:cubicBezTo>
                    <a:pt x="54" y="244"/>
                    <a:pt x="87" y="260"/>
                    <a:pt x="120" y="260"/>
                  </a:cubicBezTo>
                  <a:cubicBezTo>
                    <a:pt x="140" y="260"/>
                    <a:pt x="173" y="260"/>
                    <a:pt x="190" y="227"/>
                  </a:cubicBezTo>
                  <a:cubicBezTo>
                    <a:pt x="243" y="190"/>
                    <a:pt x="260" y="103"/>
                    <a:pt x="206" y="54"/>
                  </a:cubicBezTo>
                  <a:cubicBezTo>
                    <a:pt x="206" y="37"/>
                    <a:pt x="190" y="21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"/>
            <p:cNvSpPr/>
            <p:nvPr/>
          </p:nvSpPr>
          <p:spPr>
            <a:xfrm>
              <a:off x="5060700" y="24678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50" y="21"/>
                    <a:pt x="0" y="87"/>
                    <a:pt x="17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76" y="256"/>
                    <a:pt x="92" y="267"/>
                    <a:pt x="111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206" y="260"/>
                    <a:pt x="239" y="190"/>
                    <a:pt x="223" y="124"/>
                  </a:cubicBezTo>
                  <a:cubicBezTo>
                    <a:pt x="223" y="71"/>
                    <a:pt x="190" y="38"/>
                    <a:pt x="153" y="21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"/>
            <p:cNvSpPr/>
            <p:nvPr/>
          </p:nvSpPr>
          <p:spPr>
            <a:xfrm>
              <a:off x="5055525" y="2483325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71" y="21"/>
                    <a:pt x="34" y="37"/>
                    <a:pt x="17" y="54"/>
                  </a:cubicBezTo>
                  <a:cubicBezTo>
                    <a:pt x="1" y="87"/>
                    <a:pt x="1" y="124"/>
                    <a:pt x="1" y="157"/>
                  </a:cubicBezTo>
                  <a:cubicBezTo>
                    <a:pt x="1" y="190"/>
                    <a:pt x="17" y="227"/>
                    <a:pt x="50" y="243"/>
                  </a:cubicBezTo>
                  <a:cubicBezTo>
                    <a:pt x="65" y="255"/>
                    <a:pt x="86" y="267"/>
                    <a:pt x="108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1" y="260"/>
                    <a:pt x="224" y="190"/>
                    <a:pt x="224" y="124"/>
                  </a:cubicBezTo>
                  <a:cubicBezTo>
                    <a:pt x="224" y="87"/>
                    <a:pt x="207" y="54"/>
                    <a:pt x="174" y="37"/>
                  </a:cubicBezTo>
                  <a:cubicBezTo>
                    <a:pt x="174" y="21"/>
                    <a:pt x="154" y="21"/>
                    <a:pt x="154" y="21"/>
                  </a:cubicBezTo>
                  <a:cubicBezTo>
                    <a:pt x="137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"/>
            <p:cNvSpPr/>
            <p:nvPr/>
          </p:nvSpPr>
          <p:spPr>
            <a:xfrm>
              <a:off x="5059350" y="25443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4" y="1"/>
                  </a:moveTo>
                  <a:cubicBezTo>
                    <a:pt x="54" y="17"/>
                    <a:pt x="1" y="87"/>
                    <a:pt x="21" y="158"/>
                  </a:cubicBezTo>
                  <a:cubicBezTo>
                    <a:pt x="21" y="191"/>
                    <a:pt x="38" y="223"/>
                    <a:pt x="54" y="240"/>
                  </a:cubicBezTo>
                  <a:cubicBezTo>
                    <a:pt x="78" y="255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1"/>
                  </a:cubicBezTo>
                  <a:cubicBezTo>
                    <a:pt x="207" y="261"/>
                    <a:pt x="244" y="191"/>
                    <a:pt x="227" y="120"/>
                  </a:cubicBezTo>
                  <a:cubicBezTo>
                    <a:pt x="227" y="87"/>
                    <a:pt x="207" y="54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"/>
            <p:cNvSpPr/>
            <p:nvPr/>
          </p:nvSpPr>
          <p:spPr>
            <a:xfrm>
              <a:off x="5052950" y="2670600"/>
              <a:ext cx="2600" cy="6525"/>
            </a:xfrm>
            <a:custGeom>
              <a:avLst/>
              <a:gdLst/>
              <a:ahLst/>
              <a:cxnLst/>
              <a:rect l="l" t="t" r="r" b="b"/>
              <a:pathLst>
                <a:path w="104" h="261" extrusionOk="0">
                  <a:moveTo>
                    <a:pt x="1" y="0"/>
                  </a:moveTo>
                  <a:lnTo>
                    <a:pt x="1" y="260"/>
                  </a:lnTo>
                  <a:cubicBezTo>
                    <a:pt x="71" y="240"/>
                    <a:pt x="104" y="174"/>
                    <a:pt x="104" y="103"/>
                  </a:cubicBezTo>
                  <a:cubicBezTo>
                    <a:pt x="104" y="70"/>
                    <a:pt x="87" y="33"/>
                    <a:pt x="50" y="17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"/>
            <p:cNvSpPr/>
            <p:nvPr/>
          </p:nvSpPr>
          <p:spPr>
            <a:xfrm>
              <a:off x="5095950" y="261607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103" y="0"/>
                  </a:moveTo>
                  <a:cubicBezTo>
                    <a:pt x="66" y="17"/>
                    <a:pt x="33" y="33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90"/>
                    <a:pt x="17" y="223"/>
                    <a:pt x="50" y="240"/>
                  </a:cubicBezTo>
                  <a:cubicBezTo>
                    <a:pt x="61" y="251"/>
                    <a:pt x="83" y="265"/>
                    <a:pt x="100" y="265"/>
                  </a:cubicBezTo>
                  <a:cubicBezTo>
                    <a:pt x="108" y="265"/>
                    <a:pt x="115" y="262"/>
                    <a:pt x="120" y="256"/>
                  </a:cubicBezTo>
                  <a:cubicBezTo>
                    <a:pt x="186" y="256"/>
                    <a:pt x="223" y="190"/>
                    <a:pt x="223" y="120"/>
                  </a:cubicBezTo>
                  <a:cubicBezTo>
                    <a:pt x="223" y="87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"/>
            <p:cNvSpPr/>
            <p:nvPr/>
          </p:nvSpPr>
          <p:spPr>
            <a:xfrm>
              <a:off x="5079550" y="26676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38" y="17"/>
                    <a:pt x="1" y="87"/>
                    <a:pt x="17" y="153"/>
                  </a:cubicBezTo>
                  <a:cubicBezTo>
                    <a:pt x="17" y="190"/>
                    <a:pt x="38" y="223"/>
                    <a:pt x="54" y="240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0" y="240"/>
                    <a:pt x="244" y="190"/>
                    <a:pt x="223" y="104"/>
                  </a:cubicBezTo>
                  <a:cubicBezTo>
                    <a:pt x="223" y="71"/>
                    <a:pt x="207" y="50"/>
                    <a:pt x="190" y="17"/>
                  </a:cubicBezTo>
                  <a:lnTo>
                    <a:pt x="157" y="17"/>
                  </a:ln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"/>
            <p:cNvSpPr/>
            <p:nvPr/>
          </p:nvSpPr>
          <p:spPr>
            <a:xfrm>
              <a:off x="5066675" y="25276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03" y="1"/>
                  </a:moveTo>
                  <a:cubicBezTo>
                    <a:pt x="54" y="17"/>
                    <a:pt x="0" y="83"/>
                    <a:pt x="17" y="153"/>
                  </a:cubicBezTo>
                  <a:cubicBezTo>
                    <a:pt x="17" y="186"/>
                    <a:pt x="37" y="224"/>
                    <a:pt x="54" y="240"/>
                  </a:cubicBezTo>
                  <a:cubicBezTo>
                    <a:pt x="77" y="252"/>
                    <a:pt x="92" y="263"/>
                    <a:pt x="112" y="263"/>
                  </a:cubicBezTo>
                  <a:cubicBezTo>
                    <a:pt x="120" y="263"/>
                    <a:pt x="130" y="261"/>
                    <a:pt x="140" y="257"/>
                  </a:cubicBezTo>
                  <a:cubicBezTo>
                    <a:pt x="206" y="257"/>
                    <a:pt x="243" y="186"/>
                    <a:pt x="243" y="121"/>
                  </a:cubicBezTo>
                  <a:cubicBezTo>
                    <a:pt x="223" y="83"/>
                    <a:pt x="206" y="50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"/>
            <p:cNvSpPr/>
            <p:nvPr/>
          </p:nvSpPr>
          <p:spPr>
            <a:xfrm>
              <a:off x="5059350" y="25139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13" y="0"/>
                  </a:moveTo>
                  <a:cubicBezTo>
                    <a:pt x="72" y="0"/>
                    <a:pt x="33" y="32"/>
                    <a:pt x="21" y="83"/>
                  </a:cubicBezTo>
                  <a:cubicBezTo>
                    <a:pt x="1" y="153"/>
                    <a:pt x="21" y="219"/>
                    <a:pt x="87" y="256"/>
                  </a:cubicBezTo>
                  <a:cubicBezTo>
                    <a:pt x="96" y="259"/>
                    <a:pt x="106" y="260"/>
                    <a:pt x="115" y="260"/>
                  </a:cubicBezTo>
                  <a:cubicBezTo>
                    <a:pt x="162" y="260"/>
                    <a:pt x="210" y="228"/>
                    <a:pt x="227" y="170"/>
                  </a:cubicBezTo>
                  <a:cubicBezTo>
                    <a:pt x="244" y="116"/>
                    <a:pt x="207" y="34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"/>
            <p:cNvSpPr/>
            <p:nvPr/>
          </p:nvSpPr>
          <p:spPr>
            <a:xfrm>
              <a:off x="5052950" y="2628125"/>
              <a:ext cx="2600" cy="6000"/>
            </a:xfrm>
            <a:custGeom>
              <a:avLst/>
              <a:gdLst/>
              <a:ahLst/>
              <a:cxnLst/>
              <a:rect l="l" t="t" r="r" b="b"/>
              <a:pathLst>
                <a:path w="104" h="240" extrusionOk="0">
                  <a:moveTo>
                    <a:pt x="1" y="1"/>
                  </a:moveTo>
                  <a:lnTo>
                    <a:pt x="1" y="240"/>
                  </a:lnTo>
                  <a:cubicBezTo>
                    <a:pt x="34" y="240"/>
                    <a:pt x="71" y="207"/>
                    <a:pt x="87" y="170"/>
                  </a:cubicBezTo>
                  <a:cubicBezTo>
                    <a:pt x="104" y="104"/>
                    <a:pt x="71" y="17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"/>
            <p:cNvSpPr/>
            <p:nvPr/>
          </p:nvSpPr>
          <p:spPr>
            <a:xfrm>
              <a:off x="5055950" y="26101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71" y="0"/>
                  </a:moveTo>
                  <a:cubicBezTo>
                    <a:pt x="33" y="33"/>
                    <a:pt x="0" y="83"/>
                    <a:pt x="0" y="136"/>
                  </a:cubicBezTo>
                  <a:cubicBezTo>
                    <a:pt x="17" y="169"/>
                    <a:pt x="17" y="206"/>
                    <a:pt x="54" y="223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39"/>
                    <a:pt x="240" y="169"/>
                    <a:pt x="223" y="103"/>
                  </a:cubicBezTo>
                  <a:lnTo>
                    <a:pt x="223" y="66"/>
                  </a:lnTo>
                  <a:cubicBezTo>
                    <a:pt x="207" y="33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"/>
            <p:cNvSpPr/>
            <p:nvPr/>
          </p:nvSpPr>
          <p:spPr>
            <a:xfrm>
              <a:off x="5052950" y="257742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50" y="0"/>
                    <a:pt x="17" y="33"/>
                    <a:pt x="1" y="87"/>
                  </a:cubicBezTo>
                  <a:lnTo>
                    <a:pt x="1" y="173"/>
                  </a:lnTo>
                  <a:cubicBezTo>
                    <a:pt x="17" y="190"/>
                    <a:pt x="17" y="223"/>
                    <a:pt x="34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53" y="256"/>
                    <a:pt x="174" y="223"/>
                    <a:pt x="191" y="206"/>
                  </a:cubicBezTo>
                  <a:cubicBezTo>
                    <a:pt x="224" y="173"/>
                    <a:pt x="224" y="136"/>
                    <a:pt x="224" y="103"/>
                  </a:cubicBezTo>
                  <a:cubicBezTo>
                    <a:pt x="207" y="70"/>
                    <a:pt x="191" y="33"/>
                    <a:pt x="174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"/>
            <p:cNvSpPr/>
            <p:nvPr/>
          </p:nvSpPr>
          <p:spPr>
            <a:xfrm>
              <a:off x="5099750" y="26464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9" y="1"/>
                  </a:moveTo>
                  <a:cubicBezTo>
                    <a:pt x="81" y="1"/>
                    <a:pt x="31" y="33"/>
                    <a:pt x="17" y="91"/>
                  </a:cubicBezTo>
                  <a:cubicBezTo>
                    <a:pt x="1" y="157"/>
                    <a:pt x="17" y="227"/>
                    <a:pt x="71" y="260"/>
                  </a:cubicBezTo>
                  <a:cubicBezTo>
                    <a:pt x="82" y="263"/>
                    <a:pt x="93" y="265"/>
                    <a:pt x="105" y="265"/>
                  </a:cubicBezTo>
                  <a:cubicBezTo>
                    <a:pt x="159" y="265"/>
                    <a:pt x="210" y="232"/>
                    <a:pt x="223" y="174"/>
                  </a:cubicBezTo>
                  <a:cubicBezTo>
                    <a:pt x="240" y="108"/>
                    <a:pt x="207" y="38"/>
                    <a:pt x="157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"/>
            <p:cNvSpPr/>
            <p:nvPr/>
          </p:nvSpPr>
          <p:spPr>
            <a:xfrm>
              <a:off x="5052950" y="2500525"/>
              <a:ext cx="1275" cy="5600"/>
            </a:xfrm>
            <a:custGeom>
              <a:avLst/>
              <a:gdLst/>
              <a:ahLst/>
              <a:cxnLst/>
              <a:rect l="l" t="t" r="r" b="b"/>
              <a:pathLst>
                <a:path w="51" h="224" extrusionOk="0">
                  <a:moveTo>
                    <a:pt x="1" y="1"/>
                  </a:moveTo>
                  <a:lnTo>
                    <a:pt x="1" y="223"/>
                  </a:lnTo>
                  <a:lnTo>
                    <a:pt x="17" y="207"/>
                  </a:lnTo>
                  <a:cubicBezTo>
                    <a:pt x="34" y="190"/>
                    <a:pt x="50" y="157"/>
                    <a:pt x="50" y="120"/>
                  </a:cubicBezTo>
                  <a:cubicBezTo>
                    <a:pt x="50" y="87"/>
                    <a:pt x="50" y="54"/>
                    <a:pt x="34" y="34"/>
                  </a:cubicBezTo>
                  <a:cubicBezTo>
                    <a:pt x="17" y="17"/>
                    <a:pt x="17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"/>
            <p:cNvSpPr/>
            <p:nvPr/>
          </p:nvSpPr>
          <p:spPr>
            <a:xfrm>
              <a:off x="5052950" y="2717400"/>
              <a:ext cx="1775" cy="5175"/>
            </a:xfrm>
            <a:custGeom>
              <a:avLst/>
              <a:gdLst/>
              <a:ahLst/>
              <a:cxnLst/>
              <a:rect l="l" t="t" r="r" b="b"/>
              <a:pathLst>
                <a:path w="71" h="207" extrusionOk="0">
                  <a:moveTo>
                    <a:pt x="1" y="0"/>
                  </a:moveTo>
                  <a:lnTo>
                    <a:pt x="1" y="206"/>
                  </a:lnTo>
                  <a:lnTo>
                    <a:pt x="17" y="206"/>
                  </a:lnTo>
                  <a:cubicBezTo>
                    <a:pt x="34" y="190"/>
                    <a:pt x="34" y="173"/>
                    <a:pt x="50" y="157"/>
                  </a:cubicBezTo>
                  <a:cubicBezTo>
                    <a:pt x="71" y="87"/>
                    <a:pt x="50" y="37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"/>
            <p:cNvSpPr/>
            <p:nvPr/>
          </p:nvSpPr>
          <p:spPr>
            <a:xfrm>
              <a:off x="5052950" y="2529550"/>
              <a:ext cx="5200" cy="6575"/>
            </a:xfrm>
            <a:custGeom>
              <a:avLst/>
              <a:gdLst/>
              <a:ahLst/>
              <a:cxnLst/>
              <a:rect l="l" t="t" r="r" b="b"/>
              <a:pathLst>
                <a:path w="208" h="263" extrusionOk="0">
                  <a:moveTo>
                    <a:pt x="91" y="0"/>
                  </a:moveTo>
                  <a:cubicBezTo>
                    <a:pt x="61" y="0"/>
                    <a:pt x="25" y="16"/>
                    <a:pt x="1" y="44"/>
                  </a:cubicBezTo>
                  <a:lnTo>
                    <a:pt x="1" y="233"/>
                  </a:lnTo>
                  <a:cubicBezTo>
                    <a:pt x="17" y="233"/>
                    <a:pt x="17" y="250"/>
                    <a:pt x="34" y="250"/>
                  </a:cubicBezTo>
                  <a:cubicBezTo>
                    <a:pt x="52" y="258"/>
                    <a:pt x="70" y="263"/>
                    <a:pt x="85" y="263"/>
                  </a:cubicBezTo>
                  <a:cubicBezTo>
                    <a:pt x="129" y="263"/>
                    <a:pt x="163" y="231"/>
                    <a:pt x="191" y="180"/>
                  </a:cubicBezTo>
                  <a:cubicBezTo>
                    <a:pt x="207" y="109"/>
                    <a:pt x="174" y="44"/>
                    <a:pt x="120" y="6"/>
                  </a:cubicBezTo>
                  <a:cubicBezTo>
                    <a:pt x="112" y="2"/>
                    <a:pt x="102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"/>
            <p:cNvSpPr/>
            <p:nvPr/>
          </p:nvSpPr>
          <p:spPr>
            <a:xfrm>
              <a:off x="5061100" y="24971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87" y="1"/>
                    <a:pt x="54" y="17"/>
                    <a:pt x="54" y="34"/>
                  </a:cubicBezTo>
                  <a:cubicBezTo>
                    <a:pt x="17" y="67"/>
                    <a:pt x="1" y="104"/>
                    <a:pt x="17" y="153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90" y="240"/>
                    <a:pt x="240" y="190"/>
                    <a:pt x="223" y="120"/>
                  </a:cubicBezTo>
                  <a:lnTo>
                    <a:pt x="223" y="104"/>
                  </a:lnTo>
                  <a:cubicBezTo>
                    <a:pt x="223" y="67"/>
                    <a:pt x="190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"/>
            <p:cNvSpPr/>
            <p:nvPr/>
          </p:nvSpPr>
          <p:spPr>
            <a:xfrm>
              <a:off x="5137175" y="24864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17" y="50"/>
                    <a:pt x="17" y="83"/>
                    <a:pt x="0" y="120"/>
                  </a:cubicBezTo>
                  <a:cubicBezTo>
                    <a:pt x="0" y="153"/>
                    <a:pt x="17" y="186"/>
                    <a:pt x="33" y="207"/>
                  </a:cubicBezTo>
                  <a:cubicBezTo>
                    <a:pt x="50" y="240"/>
                    <a:pt x="66" y="256"/>
                    <a:pt x="103" y="256"/>
                  </a:cubicBezTo>
                  <a:cubicBezTo>
                    <a:pt x="136" y="256"/>
                    <a:pt x="169" y="256"/>
                    <a:pt x="186" y="223"/>
                  </a:cubicBezTo>
                  <a:cubicBezTo>
                    <a:pt x="239" y="186"/>
                    <a:pt x="239" y="104"/>
                    <a:pt x="206" y="50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"/>
            <p:cNvSpPr/>
            <p:nvPr/>
          </p:nvSpPr>
          <p:spPr>
            <a:xfrm>
              <a:off x="5185200" y="260167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5" y="0"/>
                  </a:moveTo>
                  <a:cubicBezTo>
                    <a:pt x="117" y="0"/>
                    <a:pt x="109" y="2"/>
                    <a:pt x="104" y="7"/>
                  </a:cubicBezTo>
                  <a:cubicBezTo>
                    <a:pt x="54" y="7"/>
                    <a:pt x="1" y="78"/>
                    <a:pt x="17" y="148"/>
                  </a:cubicBezTo>
                  <a:cubicBezTo>
                    <a:pt x="17" y="181"/>
                    <a:pt x="38" y="214"/>
                    <a:pt x="54" y="234"/>
                  </a:cubicBezTo>
                  <a:cubicBezTo>
                    <a:pt x="87" y="251"/>
                    <a:pt x="120" y="267"/>
                    <a:pt x="141" y="267"/>
                  </a:cubicBezTo>
                  <a:cubicBezTo>
                    <a:pt x="207" y="251"/>
                    <a:pt x="244" y="181"/>
                    <a:pt x="244" y="110"/>
                  </a:cubicBezTo>
                  <a:cubicBezTo>
                    <a:pt x="223" y="78"/>
                    <a:pt x="207" y="45"/>
                    <a:pt x="190" y="28"/>
                  </a:cubicBezTo>
                  <a:lnTo>
                    <a:pt x="174" y="7"/>
                  </a:lnTo>
                  <a:cubicBezTo>
                    <a:pt x="163" y="7"/>
                    <a:pt x="143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"/>
            <p:cNvSpPr/>
            <p:nvPr/>
          </p:nvSpPr>
          <p:spPr>
            <a:xfrm>
              <a:off x="5228175" y="25951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1" y="150"/>
                    <a:pt x="34" y="236"/>
                    <a:pt x="87" y="253"/>
                  </a:cubicBezTo>
                  <a:cubicBezTo>
                    <a:pt x="101" y="263"/>
                    <a:pt x="116" y="268"/>
                    <a:pt x="131" y="268"/>
                  </a:cubicBezTo>
                  <a:cubicBezTo>
                    <a:pt x="171" y="268"/>
                    <a:pt x="211" y="235"/>
                    <a:pt x="223" y="187"/>
                  </a:cubicBezTo>
                  <a:cubicBezTo>
                    <a:pt x="240" y="117"/>
                    <a:pt x="223" y="30"/>
                    <a:pt x="153" y="14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"/>
            <p:cNvSpPr/>
            <p:nvPr/>
          </p:nvSpPr>
          <p:spPr>
            <a:xfrm>
              <a:off x="5177875" y="249197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0"/>
                  </a:moveTo>
                  <a:cubicBezTo>
                    <a:pt x="38" y="17"/>
                    <a:pt x="1" y="66"/>
                    <a:pt x="21" y="136"/>
                  </a:cubicBezTo>
                  <a:cubicBezTo>
                    <a:pt x="21" y="169"/>
                    <a:pt x="38" y="207"/>
                    <a:pt x="54" y="223"/>
                  </a:cubicBezTo>
                  <a:cubicBezTo>
                    <a:pt x="87" y="240"/>
                    <a:pt x="104" y="256"/>
                    <a:pt x="141" y="256"/>
                  </a:cubicBezTo>
                  <a:cubicBezTo>
                    <a:pt x="207" y="240"/>
                    <a:pt x="244" y="169"/>
                    <a:pt x="228" y="103"/>
                  </a:cubicBezTo>
                  <a:lnTo>
                    <a:pt x="228" y="66"/>
                  </a:lnTo>
                  <a:cubicBezTo>
                    <a:pt x="191" y="50"/>
                    <a:pt x="141" y="17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"/>
            <p:cNvSpPr/>
            <p:nvPr/>
          </p:nvSpPr>
          <p:spPr>
            <a:xfrm>
              <a:off x="5228600" y="26379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70" y="0"/>
                    <a:pt x="54" y="21"/>
                    <a:pt x="33" y="54"/>
                  </a:cubicBezTo>
                  <a:cubicBezTo>
                    <a:pt x="17" y="71"/>
                    <a:pt x="0" y="104"/>
                    <a:pt x="17" y="141"/>
                  </a:cubicBezTo>
                  <a:cubicBezTo>
                    <a:pt x="17" y="174"/>
                    <a:pt x="33" y="207"/>
                    <a:pt x="54" y="227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4"/>
                  </a:cubicBezTo>
                  <a:cubicBezTo>
                    <a:pt x="223" y="71"/>
                    <a:pt x="206" y="38"/>
                    <a:pt x="190" y="21"/>
                  </a:cubicBezTo>
                  <a:cubicBezTo>
                    <a:pt x="173" y="21"/>
                    <a:pt x="17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"/>
            <p:cNvSpPr/>
            <p:nvPr/>
          </p:nvSpPr>
          <p:spPr>
            <a:xfrm>
              <a:off x="5152625" y="2701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3" y="256"/>
                    <a:pt x="104" y="256"/>
                    <a:pt x="137" y="256"/>
                  </a:cubicBezTo>
                  <a:cubicBezTo>
                    <a:pt x="207" y="240"/>
                    <a:pt x="240" y="174"/>
                    <a:pt x="223" y="104"/>
                  </a:cubicBezTo>
                  <a:cubicBezTo>
                    <a:pt x="223" y="71"/>
                    <a:pt x="207" y="34"/>
                    <a:pt x="186" y="17"/>
                  </a:cubicBezTo>
                  <a:cubicBezTo>
                    <a:pt x="170" y="17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"/>
            <p:cNvSpPr/>
            <p:nvPr/>
          </p:nvSpPr>
          <p:spPr>
            <a:xfrm>
              <a:off x="5138000" y="27019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6" y="256"/>
                    <a:pt x="92" y="267"/>
                    <a:pt x="111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53" y="260"/>
                    <a:pt x="190" y="244"/>
                    <a:pt x="206" y="207"/>
                  </a:cubicBezTo>
                  <a:cubicBezTo>
                    <a:pt x="223" y="190"/>
                    <a:pt x="223" y="157"/>
                    <a:pt x="223" y="120"/>
                  </a:cubicBezTo>
                  <a:cubicBezTo>
                    <a:pt x="223" y="87"/>
                    <a:pt x="206" y="54"/>
                    <a:pt x="190" y="38"/>
                  </a:cubicBezTo>
                  <a:cubicBezTo>
                    <a:pt x="173" y="17"/>
                    <a:pt x="173" y="17"/>
                    <a:pt x="153" y="17"/>
                  </a:cubicBezTo>
                  <a:lnTo>
                    <a:pt x="136" y="17"/>
                  </a:lnTo>
                  <a:cubicBezTo>
                    <a:pt x="12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"/>
            <p:cNvSpPr/>
            <p:nvPr/>
          </p:nvSpPr>
          <p:spPr>
            <a:xfrm>
              <a:off x="5107075" y="26603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0"/>
                  </a:moveTo>
                  <a:cubicBezTo>
                    <a:pt x="50" y="17"/>
                    <a:pt x="0" y="87"/>
                    <a:pt x="17" y="157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207" y="239"/>
                    <a:pt x="240" y="190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lnTo>
                    <a:pt x="153" y="17"/>
                  </a:ln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"/>
            <p:cNvSpPr/>
            <p:nvPr/>
          </p:nvSpPr>
          <p:spPr>
            <a:xfrm>
              <a:off x="5170675" y="26027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1"/>
                  </a:moveTo>
                  <a:cubicBezTo>
                    <a:pt x="33" y="17"/>
                    <a:pt x="0" y="87"/>
                    <a:pt x="17" y="153"/>
                  </a:cubicBezTo>
                  <a:cubicBezTo>
                    <a:pt x="17" y="190"/>
                    <a:pt x="33" y="223"/>
                    <a:pt x="66" y="240"/>
                  </a:cubicBezTo>
                  <a:cubicBezTo>
                    <a:pt x="78" y="251"/>
                    <a:pt x="92" y="263"/>
                    <a:pt x="110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169" y="256"/>
                    <a:pt x="186" y="240"/>
                    <a:pt x="206" y="207"/>
                  </a:cubicBezTo>
                  <a:cubicBezTo>
                    <a:pt x="223" y="190"/>
                    <a:pt x="239" y="153"/>
                    <a:pt x="223" y="120"/>
                  </a:cubicBezTo>
                  <a:cubicBezTo>
                    <a:pt x="223" y="87"/>
                    <a:pt x="206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lnTo>
                    <a:pt x="13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"/>
            <p:cNvSpPr/>
            <p:nvPr/>
          </p:nvSpPr>
          <p:spPr>
            <a:xfrm>
              <a:off x="5115225" y="24717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70" y="17"/>
                    <a:pt x="54" y="33"/>
                    <a:pt x="33" y="50"/>
                  </a:cubicBezTo>
                  <a:cubicBezTo>
                    <a:pt x="17" y="87"/>
                    <a:pt x="0" y="120"/>
                    <a:pt x="17" y="153"/>
                  </a:cubicBezTo>
                  <a:cubicBezTo>
                    <a:pt x="17" y="190"/>
                    <a:pt x="33" y="223"/>
                    <a:pt x="54" y="239"/>
                  </a:cubicBezTo>
                  <a:cubicBezTo>
                    <a:pt x="65" y="251"/>
                    <a:pt x="85" y="265"/>
                    <a:pt x="107" y="265"/>
                  </a:cubicBezTo>
                  <a:cubicBezTo>
                    <a:pt x="116" y="265"/>
                    <a:pt x="126" y="262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"/>
            <p:cNvSpPr/>
            <p:nvPr/>
          </p:nvSpPr>
          <p:spPr>
            <a:xfrm>
              <a:off x="5065025" y="26688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3" y="0"/>
                    <a:pt x="0" y="70"/>
                    <a:pt x="0" y="140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83" y="260"/>
                    <a:pt x="103" y="260"/>
                    <a:pt x="136" y="260"/>
                  </a:cubicBezTo>
                  <a:cubicBezTo>
                    <a:pt x="153" y="244"/>
                    <a:pt x="186" y="227"/>
                    <a:pt x="206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6" y="37"/>
                    <a:pt x="169" y="21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"/>
            <p:cNvSpPr/>
            <p:nvPr/>
          </p:nvSpPr>
          <p:spPr>
            <a:xfrm>
              <a:off x="5165000" y="24945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24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0" y="87"/>
                    <a:pt x="0" y="153"/>
                    <a:pt x="38" y="223"/>
                  </a:cubicBezTo>
                  <a:cubicBezTo>
                    <a:pt x="54" y="240"/>
                    <a:pt x="71" y="256"/>
                    <a:pt x="104" y="256"/>
                  </a:cubicBezTo>
                  <a:cubicBezTo>
                    <a:pt x="114" y="261"/>
                    <a:pt x="124" y="263"/>
                    <a:pt x="132" y="263"/>
                  </a:cubicBezTo>
                  <a:cubicBezTo>
                    <a:pt x="152" y="263"/>
                    <a:pt x="167" y="251"/>
                    <a:pt x="190" y="240"/>
                  </a:cubicBezTo>
                  <a:cubicBezTo>
                    <a:pt x="244" y="190"/>
                    <a:pt x="244" y="104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17"/>
                    <a:pt x="14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"/>
            <p:cNvSpPr/>
            <p:nvPr/>
          </p:nvSpPr>
          <p:spPr>
            <a:xfrm>
              <a:off x="5166350" y="25267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70" y="1"/>
                    <a:pt x="50" y="38"/>
                    <a:pt x="33" y="54"/>
                  </a:cubicBezTo>
                  <a:cubicBezTo>
                    <a:pt x="17" y="87"/>
                    <a:pt x="0" y="120"/>
                    <a:pt x="17" y="158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0" y="261"/>
                    <a:pt x="103" y="261"/>
                    <a:pt x="136" y="261"/>
                  </a:cubicBezTo>
                  <a:cubicBezTo>
                    <a:pt x="190" y="244"/>
                    <a:pt x="239" y="190"/>
                    <a:pt x="223" y="104"/>
                  </a:cubicBezTo>
                  <a:cubicBezTo>
                    <a:pt x="223" y="71"/>
                    <a:pt x="206" y="54"/>
                    <a:pt x="190" y="17"/>
                  </a:cubicBezTo>
                  <a:lnTo>
                    <a:pt x="153" y="17"/>
                  </a:ln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"/>
            <p:cNvSpPr/>
            <p:nvPr/>
          </p:nvSpPr>
          <p:spPr>
            <a:xfrm>
              <a:off x="5161600" y="25439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4" y="0"/>
                  </a:moveTo>
                  <a:lnTo>
                    <a:pt x="87" y="17"/>
                  </a:lnTo>
                  <a:cubicBezTo>
                    <a:pt x="33" y="33"/>
                    <a:pt x="0" y="103"/>
                    <a:pt x="17" y="153"/>
                  </a:cubicBezTo>
                  <a:cubicBezTo>
                    <a:pt x="17" y="190"/>
                    <a:pt x="33" y="223"/>
                    <a:pt x="54" y="239"/>
                  </a:cubicBezTo>
                  <a:cubicBezTo>
                    <a:pt x="77" y="251"/>
                    <a:pt x="92" y="265"/>
                    <a:pt x="110" y="265"/>
                  </a:cubicBezTo>
                  <a:cubicBezTo>
                    <a:pt x="118" y="265"/>
                    <a:pt x="127" y="262"/>
                    <a:pt x="136" y="256"/>
                  </a:cubicBezTo>
                  <a:cubicBezTo>
                    <a:pt x="207" y="256"/>
                    <a:pt x="240" y="190"/>
                    <a:pt x="223" y="120"/>
                  </a:cubicBezTo>
                  <a:lnTo>
                    <a:pt x="223" y="87"/>
                  </a:lnTo>
                  <a:cubicBezTo>
                    <a:pt x="207" y="50"/>
                    <a:pt x="190" y="17"/>
                    <a:pt x="157" y="17"/>
                  </a:cubicBezTo>
                  <a:cubicBezTo>
                    <a:pt x="136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"/>
            <p:cNvSpPr/>
            <p:nvPr/>
          </p:nvSpPr>
          <p:spPr>
            <a:xfrm>
              <a:off x="5158600" y="2511250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34" y="17"/>
                    <a:pt x="1" y="87"/>
                    <a:pt x="1" y="157"/>
                  </a:cubicBezTo>
                  <a:cubicBezTo>
                    <a:pt x="17" y="190"/>
                    <a:pt x="17" y="223"/>
                    <a:pt x="50" y="244"/>
                  </a:cubicBezTo>
                  <a:cubicBezTo>
                    <a:pt x="65" y="255"/>
                    <a:pt x="86" y="267"/>
                    <a:pt x="108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53" y="260"/>
                    <a:pt x="191" y="244"/>
                    <a:pt x="207" y="207"/>
                  </a:cubicBezTo>
                  <a:cubicBezTo>
                    <a:pt x="224" y="190"/>
                    <a:pt x="224" y="157"/>
                    <a:pt x="224" y="120"/>
                  </a:cubicBezTo>
                  <a:cubicBezTo>
                    <a:pt x="224" y="87"/>
                    <a:pt x="207" y="54"/>
                    <a:pt x="174" y="38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"/>
            <p:cNvSpPr/>
            <p:nvPr/>
          </p:nvSpPr>
          <p:spPr>
            <a:xfrm>
              <a:off x="5145325" y="25911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17" y="141"/>
                  </a:cubicBezTo>
                  <a:cubicBezTo>
                    <a:pt x="17" y="174"/>
                    <a:pt x="33" y="207"/>
                    <a:pt x="49" y="22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69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"/>
            <p:cNvSpPr/>
            <p:nvPr/>
          </p:nvSpPr>
          <p:spPr>
            <a:xfrm>
              <a:off x="5144375" y="2638450"/>
              <a:ext cx="6125" cy="6400"/>
            </a:xfrm>
            <a:custGeom>
              <a:avLst/>
              <a:gdLst/>
              <a:ahLst/>
              <a:cxnLst/>
              <a:rect l="l" t="t" r="r" b="b"/>
              <a:pathLst>
                <a:path w="245" h="256" extrusionOk="0">
                  <a:moveTo>
                    <a:pt x="141" y="0"/>
                  </a:moveTo>
                  <a:cubicBezTo>
                    <a:pt x="104" y="0"/>
                    <a:pt x="71" y="0"/>
                    <a:pt x="55" y="33"/>
                  </a:cubicBezTo>
                  <a:cubicBezTo>
                    <a:pt x="1" y="66"/>
                    <a:pt x="1" y="153"/>
                    <a:pt x="38" y="206"/>
                  </a:cubicBezTo>
                  <a:cubicBezTo>
                    <a:pt x="55" y="239"/>
                    <a:pt x="87" y="256"/>
                    <a:pt x="104" y="256"/>
                  </a:cubicBezTo>
                  <a:cubicBezTo>
                    <a:pt x="141" y="256"/>
                    <a:pt x="174" y="256"/>
                    <a:pt x="191" y="223"/>
                  </a:cubicBezTo>
                  <a:cubicBezTo>
                    <a:pt x="207" y="206"/>
                    <a:pt x="228" y="169"/>
                    <a:pt x="228" y="136"/>
                  </a:cubicBezTo>
                  <a:cubicBezTo>
                    <a:pt x="244" y="103"/>
                    <a:pt x="228" y="66"/>
                    <a:pt x="207" y="50"/>
                  </a:cubicBezTo>
                  <a:cubicBezTo>
                    <a:pt x="191" y="33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"/>
            <p:cNvSpPr/>
            <p:nvPr/>
          </p:nvSpPr>
          <p:spPr>
            <a:xfrm>
              <a:off x="5143150" y="261092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0" y="0"/>
                  </a:moveTo>
                  <a:cubicBezTo>
                    <a:pt x="87" y="0"/>
                    <a:pt x="71" y="0"/>
                    <a:pt x="33" y="33"/>
                  </a:cubicBezTo>
                  <a:cubicBezTo>
                    <a:pt x="17" y="50"/>
                    <a:pt x="0" y="87"/>
                    <a:pt x="0" y="120"/>
                  </a:cubicBezTo>
                  <a:cubicBezTo>
                    <a:pt x="0" y="153"/>
                    <a:pt x="0" y="190"/>
                    <a:pt x="17" y="206"/>
                  </a:cubicBezTo>
                  <a:cubicBezTo>
                    <a:pt x="36" y="235"/>
                    <a:pt x="74" y="255"/>
                    <a:pt x="110" y="255"/>
                  </a:cubicBezTo>
                  <a:cubicBezTo>
                    <a:pt x="134" y="255"/>
                    <a:pt x="158" y="245"/>
                    <a:pt x="174" y="223"/>
                  </a:cubicBezTo>
                  <a:cubicBezTo>
                    <a:pt x="223" y="190"/>
                    <a:pt x="240" y="103"/>
                    <a:pt x="190" y="50"/>
                  </a:cubicBezTo>
                  <a:cubicBezTo>
                    <a:pt x="190" y="33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"/>
            <p:cNvSpPr/>
            <p:nvPr/>
          </p:nvSpPr>
          <p:spPr>
            <a:xfrm>
              <a:off x="5167175" y="2573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37" y="21"/>
                    <a:pt x="0" y="87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03" y="260"/>
                    <a:pt x="140" y="260"/>
                  </a:cubicBezTo>
                  <a:cubicBezTo>
                    <a:pt x="190" y="244"/>
                    <a:pt x="243" y="174"/>
                    <a:pt x="223" y="104"/>
                  </a:cubicBezTo>
                  <a:cubicBezTo>
                    <a:pt x="223" y="71"/>
                    <a:pt x="206" y="54"/>
                    <a:pt x="190" y="21"/>
                  </a:cubicBezTo>
                  <a:cubicBezTo>
                    <a:pt x="173" y="21"/>
                    <a:pt x="173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"/>
            <p:cNvSpPr/>
            <p:nvPr/>
          </p:nvSpPr>
          <p:spPr>
            <a:xfrm>
              <a:off x="5247975" y="26963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83" y="0"/>
                  </a:moveTo>
                  <a:cubicBezTo>
                    <a:pt x="66" y="0"/>
                    <a:pt x="50" y="17"/>
                    <a:pt x="33" y="33"/>
                  </a:cubicBezTo>
                  <a:cubicBezTo>
                    <a:pt x="0" y="70"/>
                    <a:pt x="0" y="103"/>
                    <a:pt x="0" y="157"/>
                  </a:cubicBezTo>
                  <a:cubicBezTo>
                    <a:pt x="0" y="190"/>
                    <a:pt x="17" y="223"/>
                    <a:pt x="33" y="239"/>
                  </a:cubicBezTo>
                  <a:cubicBezTo>
                    <a:pt x="66" y="260"/>
                    <a:pt x="104" y="260"/>
                    <a:pt x="120" y="260"/>
                  </a:cubicBezTo>
                  <a:cubicBezTo>
                    <a:pt x="186" y="260"/>
                    <a:pt x="223" y="190"/>
                    <a:pt x="223" y="120"/>
                  </a:cubicBezTo>
                  <a:lnTo>
                    <a:pt x="223" y="103"/>
                  </a:lnTo>
                  <a:cubicBezTo>
                    <a:pt x="207" y="70"/>
                    <a:pt x="186" y="33"/>
                    <a:pt x="153" y="17"/>
                  </a:cubicBezTo>
                  <a:cubicBezTo>
                    <a:pt x="136" y="0"/>
                    <a:pt x="104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"/>
            <p:cNvSpPr/>
            <p:nvPr/>
          </p:nvSpPr>
          <p:spPr>
            <a:xfrm>
              <a:off x="5180050" y="269380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54" y="0"/>
                    <a:pt x="0" y="70"/>
                    <a:pt x="17" y="136"/>
                  </a:cubicBezTo>
                  <a:cubicBezTo>
                    <a:pt x="17" y="173"/>
                    <a:pt x="38" y="206"/>
                    <a:pt x="54" y="223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207" y="239"/>
                    <a:pt x="244" y="173"/>
                    <a:pt x="244" y="103"/>
                  </a:cubicBezTo>
                  <a:cubicBezTo>
                    <a:pt x="223" y="70"/>
                    <a:pt x="207" y="33"/>
                    <a:pt x="190" y="17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"/>
            <p:cNvSpPr/>
            <p:nvPr/>
          </p:nvSpPr>
          <p:spPr>
            <a:xfrm>
              <a:off x="5225600" y="27342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4" y="0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39"/>
                  </a:cubicBezTo>
                  <a:cubicBezTo>
                    <a:pt x="76" y="251"/>
                    <a:pt x="101" y="263"/>
                    <a:pt x="118" y="263"/>
                  </a:cubicBezTo>
                  <a:cubicBezTo>
                    <a:pt x="126" y="263"/>
                    <a:pt x="132" y="261"/>
                    <a:pt x="137" y="256"/>
                  </a:cubicBezTo>
                  <a:cubicBezTo>
                    <a:pt x="207" y="256"/>
                    <a:pt x="240" y="190"/>
                    <a:pt x="240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"/>
            <p:cNvSpPr/>
            <p:nvPr/>
          </p:nvSpPr>
          <p:spPr>
            <a:xfrm>
              <a:off x="5147475" y="27930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50" y="17"/>
                    <a:pt x="1" y="66"/>
                    <a:pt x="17" y="153"/>
                  </a:cubicBezTo>
                  <a:cubicBezTo>
                    <a:pt x="17" y="186"/>
                    <a:pt x="34" y="207"/>
                    <a:pt x="50" y="223"/>
                  </a:cubicBezTo>
                  <a:cubicBezTo>
                    <a:pt x="83" y="256"/>
                    <a:pt x="104" y="256"/>
                    <a:pt x="137" y="256"/>
                  </a:cubicBezTo>
                  <a:cubicBezTo>
                    <a:pt x="207" y="240"/>
                    <a:pt x="240" y="169"/>
                    <a:pt x="223" y="103"/>
                  </a:cubicBezTo>
                  <a:cubicBezTo>
                    <a:pt x="223" y="66"/>
                    <a:pt x="207" y="33"/>
                    <a:pt x="186" y="17"/>
                  </a:cubicBezTo>
                  <a:cubicBezTo>
                    <a:pt x="17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"/>
            <p:cNvSpPr/>
            <p:nvPr/>
          </p:nvSpPr>
          <p:spPr>
            <a:xfrm>
              <a:off x="5119950" y="28002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34" y="22"/>
                    <a:pt x="1" y="71"/>
                    <a:pt x="1" y="158"/>
                  </a:cubicBezTo>
                  <a:cubicBezTo>
                    <a:pt x="17" y="191"/>
                    <a:pt x="34" y="207"/>
                    <a:pt x="50" y="228"/>
                  </a:cubicBezTo>
                  <a:cubicBezTo>
                    <a:pt x="71" y="261"/>
                    <a:pt x="104" y="261"/>
                    <a:pt x="137" y="261"/>
                  </a:cubicBezTo>
                  <a:cubicBezTo>
                    <a:pt x="190" y="244"/>
                    <a:pt x="240" y="174"/>
                    <a:pt x="223" y="104"/>
                  </a:cubicBezTo>
                  <a:cubicBezTo>
                    <a:pt x="223" y="71"/>
                    <a:pt x="207" y="38"/>
                    <a:pt x="190" y="22"/>
                  </a:cubicBezTo>
                  <a:cubicBezTo>
                    <a:pt x="174" y="22"/>
                    <a:pt x="174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"/>
            <p:cNvSpPr/>
            <p:nvPr/>
          </p:nvSpPr>
          <p:spPr>
            <a:xfrm>
              <a:off x="5105325" y="2801425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8" y="0"/>
                  </a:moveTo>
                  <a:cubicBezTo>
                    <a:pt x="105" y="0"/>
                    <a:pt x="103" y="2"/>
                    <a:pt x="103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97"/>
                    <a:pt x="37" y="214"/>
                    <a:pt x="54" y="247"/>
                  </a:cubicBezTo>
                  <a:cubicBezTo>
                    <a:pt x="87" y="247"/>
                    <a:pt x="103" y="263"/>
                    <a:pt x="141" y="263"/>
                  </a:cubicBezTo>
                  <a:cubicBezTo>
                    <a:pt x="157" y="247"/>
                    <a:pt x="190" y="230"/>
                    <a:pt x="206" y="214"/>
                  </a:cubicBezTo>
                  <a:cubicBezTo>
                    <a:pt x="223" y="181"/>
                    <a:pt x="223" y="144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7" y="8"/>
                  </a:lnTo>
                  <a:lnTo>
                    <a:pt x="141" y="8"/>
                  </a:lnTo>
                  <a:cubicBezTo>
                    <a:pt x="127" y="8"/>
                    <a:pt x="115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"/>
            <p:cNvSpPr/>
            <p:nvPr/>
          </p:nvSpPr>
          <p:spPr>
            <a:xfrm>
              <a:off x="5258700" y="26349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33" y="17"/>
                    <a:pt x="0" y="87"/>
                    <a:pt x="0" y="158"/>
                  </a:cubicBezTo>
                  <a:cubicBezTo>
                    <a:pt x="0" y="191"/>
                    <a:pt x="17" y="224"/>
                    <a:pt x="50" y="244"/>
                  </a:cubicBezTo>
                  <a:cubicBezTo>
                    <a:pt x="61" y="256"/>
                    <a:pt x="83" y="267"/>
                    <a:pt x="101" y="267"/>
                  </a:cubicBezTo>
                  <a:cubicBezTo>
                    <a:pt x="108" y="267"/>
                    <a:pt x="115" y="265"/>
                    <a:pt x="120" y="261"/>
                  </a:cubicBezTo>
                  <a:cubicBezTo>
                    <a:pt x="190" y="261"/>
                    <a:pt x="223" y="191"/>
                    <a:pt x="223" y="120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"/>
            <p:cNvSpPr/>
            <p:nvPr/>
          </p:nvSpPr>
          <p:spPr>
            <a:xfrm>
              <a:off x="5155200" y="256185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27" y="1"/>
                  </a:moveTo>
                  <a:cubicBezTo>
                    <a:pt x="82" y="1"/>
                    <a:pt x="31" y="33"/>
                    <a:pt x="17" y="91"/>
                  </a:cubicBezTo>
                  <a:cubicBezTo>
                    <a:pt x="1" y="157"/>
                    <a:pt x="17" y="227"/>
                    <a:pt x="83" y="244"/>
                  </a:cubicBezTo>
                  <a:cubicBezTo>
                    <a:pt x="98" y="254"/>
                    <a:pt x="114" y="259"/>
                    <a:pt x="129" y="259"/>
                  </a:cubicBezTo>
                  <a:cubicBezTo>
                    <a:pt x="171" y="259"/>
                    <a:pt x="211" y="226"/>
                    <a:pt x="223" y="178"/>
                  </a:cubicBezTo>
                  <a:cubicBezTo>
                    <a:pt x="240" y="108"/>
                    <a:pt x="223" y="38"/>
                    <a:pt x="153" y="5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"/>
            <p:cNvSpPr/>
            <p:nvPr/>
          </p:nvSpPr>
          <p:spPr>
            <a:xfrm>
              <a:off x="5241900" y="26827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30" y="1"/>
                  </a:moveTo>
                  <a:cubicBezTo>
                    <a:pt x="121" y="1"/>
                    <a:pt x="111" y="5"/>
                    <a:pt x="103" y="13"/>
                  </a:cubicBezTo>
                  <a:cubicBezTo>
                    <a:pt x="70" y="13"/>
                    <a:pt x="54" y="30"/>
                    <a:pt x="37" y="63"/>
                  </a:cubicBezTo>
                  <a:cubicBezTo>
                    <a:pt x="17" y="83"/>
                    <a:pt x="0" y="116"/>
                    <a:pt x="0" y="149"/>
                  </a:cubicBezTo>
                  <a:cubicBezTo>
                    <a:pt x="17" y="186"/>
                    <a:pt x="37" y="219"/>
                    <a:pt x="54" y="236"/>
                  </a:cubicBezTo>
                  <a:cubicBezTo>
                    <a:pt x="65" y="248"/>
                    <a:pt x="85" y="259"/>
                    <a:pt x="109" y="259"/>
                  </a:cubicBezTo>
                  <a:cubicBezTo>
                    <a:pt x="119" y="259"/>
                    <a:pt x="129" y="257"/>
                    <a:pt x="140" y="252"/>
                  </a:cubicBezTo>
                  <a:cubicBezTo>
                    <a:pt x="190" y="252"/>
                    <a:pt x="243" y="186"/>
                    <a:pt x="223" y="116"/>
                  </a:cubicBezTo>
                  <a:cubicBezTo>
                    <a:pt x="223" y="83"/>
                    <a:pt x="206" y="46"/>
                    <a:pt x="190" y="30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9" y="5"/>
                    <a:pt x="139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"/>
            <p:cNvSpPr/>
            <p:nvPr/>
          </p:nvSpPr>
          <p:spPr>
            <a:xfrm>
              <a:off x="5074400" y="27595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4" y="0"/>
                  </a:moveTo>
                  <a:cubicBezTo>
                    <a:pt x="38" y="17"/>
                    <a:pt x="0" y="83"/>
                    <a:pt x="17" y="153"/>
                  </a:cubicBezTo>
                  <a:cubicBezTo>
                    <a:pt x="17" y="186"/>
                    <a:pt x="38" y="223"/>
                    <a:pt x="54" y="240"/>
                  </a:cubicBezTo>
                  <a:cubicBezTo>
                    <a:pt x="66" y="251"/>
                    <a:pt x="86" y="263"/>
                    <a:pt x="109" y="263"/>
                  </a:cubicBezTo>
                  <a:cubicBezTo>
                    <a:pt x="119" y="263"/>
                    <a:pt x="130" y="261"/>
                    <a:pt x="141" y="256"/>
                  </a:cubicBezTo>
                  <a:cubicBezTo>
                    <a:pt x="190" y="256"/>
                    <a:pt x="244" y="186"/>
                    <a:pt x="223" y="120"/>
                  </a:cubicBezTo>
                  <a:cubicBezTo>
                    <a:pt x="223" y="83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"/>
            <p:cNvSpPr/>
            <p:nvPr/>
          </p:nvSpPr>
          <p:spPr>
            <a:xfrm>
              <a:off x="5172325" y="2726475"/>
              <a:ext cx="6500" cy="6575"/>
            </a:xfrm>
            <a:custGeom>
              <a:avLst/>
              <a:gdLst/>
              <a:ahLst/>
              <a:cxnLst/>
              <a:rect l="l" t="t" r="r" b="b"/>
              <a:pathLst>
                <a:path w="260" h="263" extrusionOk="0">
                  <a:moveTo>
                    <a:pt x="140" y="0"/>
                  </a:moveTo>
                  <a:cubicBezTo>
                    <a:pt x="120" y="0"/>
                    <a:pt x="87" y="16"/>
                    <a:pt x="54" y="33"/>
                  </a:cubicBezTo>
                  <a:cubicBezTo>
                    <a:pt x="17" y="87"/>
                    <a:pt x="0" y="153"/>
                    <a:pt x="54" y="223"/>
                  </a:cubicBezTo>
                  <a:cubicBezTo>
                    <a:pt x="70" y="239"/>
                    <a:pt x="87" y="256"/>
                    <a:pt x="120" y="256"/>
                  </a:cubicBezTo>
                  <a:cubicBezTo>
                    <a:pt x="131" y="260"/>
                    <a:pt x="140" y="262"/>
                    <a:pt x="148" y="262"/>
                  </a:cubicBezTo>
                  <a:cubicBezTo>
                    <a:pt x="168" y="262"/>
                    <a:pt x="183" y="251"/>
                    <a:pt x="206" y="239"/>
                  </a:cubicBezTo>
                  <a:cubicBezTo>
                    <a:pt x="243" y="190"/>
                    <a:pt x="260" y="103"/>
                    <a:pt x="223" y="49"/>
                  </a:cubicBezTo>
                  <a:cubicBezTo>
                    <a:pt x="206" y="33"/>
                    <a:pt x="190" y="16"/>
                    <a:pt x="173" y="16"/>
                  </a:cubicBezTo>
                  <a:cubicBezTo>
                    <a:pt x="157" y="16"/>
                    <a:pt x="157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"/>
            <p:cNvSpPr/>
            <p:nvPr/>
          </p:nvSpPr>
          <p:spPr>
            <a:xfrm>
              <a:off x="5090275" y="2802850"/>
              <a:ext cx="5700" cy="6675"/>
            </a:xfrm>
            <a:custGeom>
              <a:avLst/>
              <a:gdLst/>
              <a:ahLst/>
              <a:cxnLst/>
              <a:rect l="l" t="t" r="r" b="b"/>
              <a:pathLst>
                <a:path w="228" h="267" extrusionOk="0">
                  <a:moveTo>
                    <a:pt x="87" y="0"/>
                  </a:moveTo>
                  <a:cubicBezTo>
                    <a:pt x="70" y="21"/>
                    <a:pt x="37" y="37"/>
                    <a:pt x="21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21" y="227"/>
                    <a:pt x="54" y="243"/>
                  </a:cubicBezTo>
                  <a:cubicBezTo>
                    <a:pt x="66" y="255"/>
                    <a:pt x="86" y="267"/>
                    <a:pt x="104" y="267"/>
                  </a:cubicBezTo>
                  <a:cubicBezTo>
                    <a:pt x="111" y="267"/>
                    <a:pt x="118" y="265"/>
                    <a:pt x="124" y="260"/>
                  </a:cubicBezTo>
                  <a:cubicBezTo>
                    <a:pt x="190" y="260"/>
                    <a:pt x="227" y="190"/>
                    <a:pt x="227" y="124"/>
                  </a:cubicBezTo>
                  <a:cubicBezTo>
                    <a:pt x="227" y="87"/>
                    <a:pt x="207" y="54"/>
                    <a:pt x="174" y="37"/>
                  </a:cubicBezTo>
                  <a:cubicBezTo>
                    <a:pt x="174" y="21"/>
                    <a:pt x="157" y="21"/>
                    <a:pt x="157" y="21"/>
                  </a:cubicBezTo>
                  <a:cubicBezTo>
                    <a:pt x="141" y="0"/>
                    <a:pt x="12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"/>
            <p:cNvSpPr/>
            <p:nvPr/>
          </p:nvSpPr>
          <p:spPr>
            <a:xfrm>
              <a:off x="5172725" y="267992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18" y="1"/>
                  </a:moveTo>
                  <a:cubicBezTo>
                    <a:pt x="75" y="1"/>
                    <a:pt x="34" y="22"/>
                    <a:pt x="21" y="73"/>
                  </a:cubicBezTo>
                  <a:cubicBezTo>
                    <a:pt x="1" y="143"/>
                    <a:pt x="21" y="229"/>
                    <a:pt x="87" y="246"/>
                  </a:cubicBezTo>
                  <a:cubicBezTo>
                    <a:pt x="102" y="255"/>
                    <a:pt x="117" y="259"/>
                    <a:pt x="132" y="259"/>
                  </a:cubicBezTo>
                  <a:cubicBezTo>
                    <a:pt x="173" y="259"/>
                    <a:pt x="212" y="227"/>
                    <a:pt x="227" y="176"/>
                  </a:cubicBezTo>
                  <a:cubicBezTo>
                    <a:pt x="244" y="110"/>
                    <a:pt x="227" y="40"/>
                    <a:pt x="157" y="7"/>
                  </a:cubicBezTo>
                  <a:cubicBezTo>
                    <a:pt x="145" y="3"/>
                    <a:pt x="131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"/>
            <p:cNvSpPr/>
            <p:nvPr/>
          </p:nvSpPr>
          <p:spPr>
            <a:xfrm>
              <a:off x="5240250" y="26068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50" y="8"/>
                    <a:pt x="0" y="78"/>
                    <a:pt x="17" y="148"/>
                  </a:cubicBezTo>
                  <a:cubicBezTo>
                    <a:pt x="17" y="181"/>
                    <a:pt x="33" y="214"/>
                    <a:pt x="50" y="234"/>
                  </a:cubicBezTo>
                  <a:cubicBezTo>
                    <a:pt x="83" y="251"/>
                    <a:pt x="103" y="267"/>
                    <a:pt x="136" y="267"/>
                  </a:cubicBezTo>
                  <a:cubicBezTo>
                    <a:pt x="206" y="251"/>
                    <a:pt x="239" y="181"/>
                    <a:pt x="239" y="111"/>
                  </a:cubicBezTo>
                  <a:cubicBezTo>
                    <a:pt x="223" y="78"/>
                    <a:pt x="206" y="45"/>
                    <a:pt x="186" y="28"/>
                  </a:cubicBezTo>
                  <a:cubicBezTo>
                    <a:pt x="169" y="28"/>
                    <a:pt x="169" y="8"/>
                    <a:pt x="153" y="8"/>
                  </a:cubicBez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"/>
            <p:cNvSpPr/>
            <p:nvPr/>
          </p:nvSpPr>
          <p:spPr>
            <a:xfrm>
              <a:off x="5172725" y="27106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54" y="0"/>
                    <a:pt x="1" y="66"/>
                    <a:pt x="21" y="136"/>
                  </a:cubicBezTo>
                  <a:cubicBezTo>
                    <a:pt x="21" y="169"/>
                    <a:pt x="38" y="206"/>
                    <a:pt x="54" y="223"/>
                  </a:cubicBezTo>
                  <a:cubicBezTo>
                    <a:pt x="87" y="256"/>
                    <a:pt x="124" y="256"/>
                    <a:pt x="141" y="256"/>
                  </a:cubicBezTo>
                  <a:cubicBezTo>
                    <a:pt x="207" y="239"/>
                    <a:pt x="244" y="169"/>
                    <a:pt x="244" y="103"/>
                  </a:cubicBezTo>
                  <a:cubicBezTo>
                    <a:pt x="227" y="66"/>
                    <a:pt x="207" y="33"/>
                    <a:pt x="190" y="17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"/>
            <p:cNvSpPr/>
            <p:nvPr/>
          </p:nvSpPr>
          <p:spPr>
            <a:xfrm>
              <a:off x="5243650" y="26362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0"/>
                  </a:moveTo>
                  <a:cubicBezTo>
                    <a:pt x="50" y="17"/>
                    <a:pt x="0" y="66"/>
                    <a:pt x="17" y="153"/>
                  </a:cubicBezTo>
                  <a:cubicBezTo>
                    <a:pt x="17" y="190"/>
                    <a:pt x="33" y="223"/>
                    <a:pt x="70" y="240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173" y="256"/>
                    <a:pt x="190" y="240"/>
                    <a:pt x="206" y="207"/>
                  </a:cubicBezTo>
                  <a:cubicBezTo>
                    <a:pt x="223" y="170"/>
                    <a:pt x="239" y="137"/>
                    <a:pt x="223" y="104"/>
                  </a:cubicBezTo>
                  <a:cubicBezTo>
                    <a:pt x="223" y="66"/>
                    <a:pt x="206" y="50"/>
                    <a:pt x="190" y="17"/>
                  </a:cubicBezTo>
                  <a:cubicBezTo>
                    <a:pt x="173" y="17"/>
                    <a:pt x="17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"/>
            <p:cNvSpPr/>
            <p:nvPr/>
          </p:nvSpPr>
          <p:spPr>
            <a:xfrm>
              <a:off x="5168925" y="26495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70" y="0"/>
                    <a:pt x="33" y="17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17" y="206"/>
                    <a:pt x="50" y="223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90" y="239"/>
                    <a:pt x="239" y="173"/>
                    <a:pt x="223" y="103"/>
                  </a:cubicBezTo>
                  <a:cubicBezTo>
                    <a:pt x="223" y="70"/>
                    <a:pt x="206" y="33"/>
                    <a:pt x="173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"/>
            <p:cNvSpPr/>
            <p:nvPr/>
          </p:nvSpPr>
          <p:spPr>
            <a:xfrm>
              <a:off x="5265075" y="2649575"/>
              <a:ext cx="1775" cy="6000"/>
            </a:xfrm>
            <a:custGeom>
              <a:avLst/>
              <a:gdLst/>
              <a:ahLst/>
              <a:cxnLst/>
              <a:rect l="l" t="t" r="r" b="b"/>
              <a:pathLst>
                <a:path w="71" h="240" extrusionOk="0">
                  <a:moveTo>
                    <a:pt x="71" y="0"/>
                  </a:moveTo>
                  <a:cubicBezTo>
                    <a:pt x="17" y="33"/>
                    <a:pt x="1" y="87"/>
                    <a:pt x="1" y="153"/>
                  </a:cubicBezTo>
                  <a:cubicBezTo>
                    <a:pt x="1" y="190"/>
                    <a:pt x="38" y="223"/>
                    <a:pt x="54" y="239"/>
                  </a:cubicBezTo>
                  <a:cubicBezTo>
                    <a:pt x="71" y="173"/>
                    <a:pt x="71" y="87"/>
                    <a:pt x="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"/>
            <p:cNvSpPr/>
            <p:nvPr/>
          </p:nvSpPr>
          <p:spPr>
            <a:xfrm>
              <a:off x="5201600" y="2550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66" y="1"/>
                    <a:pt x="50" y="22"/>
                    <a:pt x="33" y="55"/>
                  </a:cubicBezTo>
                  <a:cubicBezTo>
                    <a:pt x="17" y="71"/>
                    <a:pt x="0" y="104"/>
                    <a:pt x="17" y="141"/>
                  </a:cubicBezTo>
                  <a:cubicBezTo>
                    <a:pt x="17" y="174"/>
                    <a:pt x="33" y="207"/>
                    <a:pt x="50" y="228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86" y="244"/>
                    <a:pt x="239" y="174"/>
                    <a:pt x="223" y="104"/>
                  </a:cubicBezTo>
                  <a:cubicBezTo>
                    <a:pt x="223" y="71"/>
                    <a:pt x="206" y="38"/>
                    <a:pt x="186" y="22"/>
                  </a:cubicBezTo>
                  <a:cubicBezTo>
                    <a:pt x="169" y="22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"/>
            <p:cNvSpPr/>
            <p:nvPr/>
          </p:nvSpPr>
          <p:spPr>
            <a:xfrm>
              <a:off x="5187375" y="2551550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1" y="0"/>
                  </a:moveTo>
                  <a:cubicBezTo>
                    <a:pt x="64" y="0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0" y="194"/>
                    <a:pt x="33" y="227"/>
                    <a:pt x="70" y="244"/>
                  </a:cubicBezTo>
                  <a:cubicBezTo>
                    <a:pt x="84" y="251"/>
                    <a:pt x="101" y="255"/>
                    <a:pt x="118" y="255"/>
                  </a:cubicBezTo>
                  <a:cubicBezTo>
                    <a:pt x="141" y="255"/>
                    <a:pt x="164" y="247"/>
                    <a:pt x="173" y="227"/>
                  </a:cubicBezTo>
                  <a:cubicBezTo>
                    <a:pt x="190" y="211"/>
                    <a:pt x="206" y="194"/>
                    <a:pt x="206" y="178"/>
                  </a:cubicBezTo>
                  <a:cubicBezTo>
                    <a:pt x="239" y="108"/>
                    <a:pt x="206" y="38"/>
                    <a:pt x="157" y="5"/>
                  </a:cubicBezTo>
                  <a:cubicBezTo>
                    <a:pt x="145" y="2"/>
                    <a:pt x="133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"/>
            <p:cNvSpPr/>
            <p:nvPr/>
          </p:nvSpPr>
          <p:spPr>
            <a:xfrm>
              <a:off x="5190350" y="253775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16" y="1"/>
                  </a:moveTo>
                  <a:cubicBezTo>
                    <a:pt x="74" y="1"/>
                    <a:pt x="33" y="25"/>
                    <a:pt x="17" y="74"/>
                  </a:cubicBezTo>
                  <a:cubicBezTo>
                    <a:pt x="1" y="144"/>
                    <a:pt x="17" y="231"/>
                    <a:pt x="87" y="247"/>
                  </a:cubicBezTo>
                  <a:cubicBezTo>
                    <a:pt x="87" y="264"/>
                    <a:pt x="104" y="264"/>
                    <a:pt x="120" y="264"/>
                  </a:cubicBezTo>
                  <a:cubicBezTo>
                    <a:pt x="174" y="247"/>
                    <a:pt x="207" y="231"/>
                    <a:pt x="223" y="177"/>
                  </a:cubicBezTo>
                  <a:cubicBezTo>
                    <a:pt x="244" y="128"/>
                    <a:pt x="223" y="74"/>
                    <a:pt x="207" y="41"/>
                  </a:cubicBezTo>
                  <a:cubicBezTo>
                    <a:pt x="190" y="25"/>
                    <a:pt x="174" y="8"/>
                    <a:pt x="157" y="8"/>
                  </a:cubicBezTo>
                  <a:cubicBezTo>
                    <a:pt x="144" y="3"/>
                    <a:pt x="130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"/>
            <p:cNvSpPr/>
            <p:nvPr/>
          </p:nvSpPr>
          <p:spPr>
            <a:xfrm>
              <a:off x="5155625" y="26044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66" y="0"/>
                    <a:pt x="50" y="21"/>
                    <a:pt x="33" y="54"/>
                  </a:cubicBezTo>
                  <a:cubicBezTo>
                    <a:pt x="17" y="87"/>
                    <a:pt x="0" y="124"/>
                    <a:pt x="0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4"/>
                    <a:pt x="239" y="190"/>
                    <a:pt x="223" y="104"/>
                  </a:cubicBezTo>
                  <a:cubicBezTo>
                    <a:pt x="223" y="71"/>
                    <a:pt x="206" y="54"/>
                    <a:pt x="190" y="21"/>
                  </a:cubicBezTo>
                  <a:lnTo>
                    <a:pt x="153" y="21"/>
                  </a:ln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"/>
            <p:cNvSpPr/>
            <p:nvPr/>
          </p:nvSpPr>
          <p:spPr>
            <a:xfrm>
              <a:off x="5190350" y="2631525"/>
              <a:ext cx="5600" cy="6650"/>
            </a:xfrm>
            <a:custGeom>
              <a:avLst/>
              <a:gdLst/>
              <a:ahLst/>
              <a:cxnLst/>
              <a:rect l="l" t="t" r="r" b="b"/>
              <a:pathLst>
                <a:path w="224" h="266" extrusionOk="0">
                  <a:moveTo>
                    <a:pt x="104" y="1"/>
                  </a:moveTo>
                  <a:cubicBezTo>
                    <a:pt x="38" y="17"/>
                    <a:pt x="1" y="87"/>
                    <a:pt x="1" y="153"/>
                  </a:cubicBezTo>
                  <a:cubicBezTo>
                    <a:pt x="17" y="190"/>
                    <a:pt x="38" y="223"/>
                    <a:pt x="54" y="240"/>
                  </a:cubicBezTo>
                  <a:cubicBezTo>
                    <a:pt x="66" y="252"/>
                    <a:pt x="86" y="265"/>
                    <a:pt x="109" y="265"/>
                  </a:cubicBezTo>
                  <a:cubicBezTo>
                    <a:pt x="119" y="265"/>
                    <a:pt x="130" y="263"/>
                    <a:pt x="141" y="256"/>
                  </a:cubicBezTo>
                  <a:cubicBezTo>
                    <a:pt x="157" y="256"/>
                    <a:pt x="190" y="240"/>
                    <a:pt x="207" y="207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"/>
            <p:cNvSpPr/>
            <p:nvPr/>
          </p:nvSpPr>
          <p:spPr>
            <a:xfrm>
              <a:off x="5188200" y="250527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3" y="0"/>
                  </a:moveTo>
                  <a:cubicBezTo>
                    <a:pt x="70" y="0"/>
                    <a:pt x="54" y="17"/>
                    <a:pt x="37" y="50"/>
                  </a:cubicBezTo>
                  <a:cubicBezTo>
                    <a:pt x="21" y="87"/>
                    <a:pt x="0" y="120"/>
                    <a:pt x="21" y="153"/>
                  </a:cubicBezTo>
                  <a:cubicBezTo>
                    <a:pt x="21" y="190"/>
                    <a:pt x="37" y="206"/>
                    <a:pt x="54" y="239"/>
                  </a:cubicBezTo>
                  <a:cubicBezTo>
                    <a:pt x="87" y="256"/>
                    <a:pt x="103" y="256"/>
                    <a:pt x="140" y="256"/>
                  </a:cubicBezTo>
                  <a:cubicBezTo>
                    <a:pt x="206" y="239"/>
                    <a:pt x="243" y="173"/>
                    <a:pt x="227" y="103"/>
                  </a:cubicBezTo>
                  <a:cubicBezTo>
                    <a:pt x="227" y="70"/>
                    <a:pt x="206" y="50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"/>
            <p:cNvSpPr/>
            <p:nvPr/>
          </p:nvSpPr>
          <p:spPr>
            <a:xfrm>
              <a:off x="5195925" y="25202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29" y="0"/>
                  </a:moveTo>
                  <a:cubicBezTo>
                    <a:pt x="82" y="0"/>
                    <a:pt x="35" y="33"/>
                    <a:pt x="21" y="91"/>
                  </a:cubicBezTo>
                  <a:cubicBezTo>
                    <a:pt x="0" y="157"/>
                    <a:pt x="21" y="227"/>
                    <a:pt x="87" y="243"/>
                  </a:cubicBezTo>
                  <a:cubicBezTo>
                    <a:pt x="103" y="260"/>
                    <a:pt x="124" y="260"/>
                    <a:pt x="141" y="260"/>
                  </a:cubicBezTo>
                  <a:cubicBezTo>
                    <a:pt x="174" y="260"/>
                    <a:pt x="207" y="227"/>
                    <a:pt x="227" y="173"/>
                  </a:cubicBezTo>
                  <a:cubicBezTo>
                    <a:pt x="244" y="124"/>
                    <a:pt x="227" y="70"/>
                    <a:pt x="207" y="37"/>
                  </a:cubicBezTo>
                  <a:cubicBezTo>
                    <a:pt x="190" y="37"/>
                    <a:pt x="174" y="21"/>
                    <a:pt x="157" y="4"/>
                  </a:cubicBezTo>
                  <a:cubicBezTo>
                    <a:pt x="148" y="1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"/>
            <p:cNvSpPr/>
            <p:nvPr/>
          </p:nvSpPr>
          <p:spPr>
            <a:xfrm>
              <a:off x="5205400" y="2580500"/>
              <a:ext cx="6000" cy="6750"/>
            </a:xfrm>
            <a:custGeom>
              <a:avLst/>
              <a:gdLst/>
              <a:ahLst/>
              <a:cxnLst/>
              <a:rect l="l" t="t" r="r" b="b"/>
              <a:pathLst>
                <a:path w="240" h="270" extrusionOk="0">
                  <a:moveTo>
                    <a:pt x="119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54"/>
                    <a:pt x="34" y="236"/>
                    <a:pt x="87" y="257"/>
                  </a:cubicBezTo>
                  <a:cubicBezTo>
                    <a:pt x="100" y="265"/>
                    <a:pt x="115" y="269"/>
                    <a:pt x="130" y="269"/>
                  </a:cubicBezTo>
                  <a:cubicBezTo>
                    <a:pt x="170" y="269"/>
                    <a:pt x="211" y="238"/>
                    <a:pt x="223" y="187"/>
                  </a:cubicBezTo>
                  <a:cubicBezTo>
                    <a:pt x="240" y="116"/>
                    <a:pt x="223" y="30"/>
                    <a:pt x="174" y="13"/>
                  </a:cubicBezTo>
                  <a:cubicBezTo>
                    <a:pt x="155" y="5"/>
                    <a:pt x="137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"/>
            <p:cNvSpPr/>
            <p:nvPr/>
          </p:nvSpPr>
          <p:spPr>
            <a:xfrm>
              <a:off x="5191700" y="2616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50" y="17"/>
                    <a:pt x="0" y="87"/>
                    <a:pt x="17" y="153"/>
                  </a:cubicBezTo>
                  <a:cubicBezTo>
                    <a:pt x="31" y="213"/>
                    <a:pt x="72" y="260"/>
                    <a:pt x="114" y="260"/>
                  </a:cubicBezTo>
                  <a:cubicBezTo>
                    <a:pt x="122" y="260"/>
                    <a:pt x="129" y="259"/>
                    <a:pt x="136" y="256"/>
                  </a:cubicBezTo>
                  <a:cubicBezTo>
                    <a:pt x="169" y="256"/>
                    <a:pt x="206" y="240"/>
                    <a:pt x="223" y="207"/>
                  </a:cubicBezTo>
                  <a:cubicBezTo>
                    <a:pt x="239" y="190"/>
                    <a:pt x="239" y="153"/>
                    <a:pt x="239" y="120"/>
                  </a:cubicBezTo>
                  <a:cubicBezTo>
                    <a:pt x="223" y="87"/>
                    <a:pt x="223" y="50"/>
                    <a:pt x="190" y="33"/>
                  </a:cubicBezTo>
                  <a:cubicBezTo>
                    <a:pt x="190" y="17"/>
                    <a:pt x="169" y="1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"/>
            <p:cNvSpPr/>
            <p:nvPr/>
          </p:nvSpPr>
          <p:spPr>
            <a:xfrm>
              <a:off x="5189950" y="2581600"/>
              <a:ext cx="6500" cy="6475"/>
            </a:xfrm>
            <a:custGeom>
              <a:avLst/>
              <a:gdLst/>
              <a:ahLst/>
              <a:cxnLst/>
              <a:rect l="l" t="t" r="r" b="b"/>
              <a:pathLst>
                <a:path w="260" h="259" extrusionOk="0">
                  <a:moveTo>
                    <a:pt x="141" y="1"/>
                  </a:moveTo>
                  <a:cubicBezTo>
                    <a:pt x="96" y="1"/>
                    <a:pt x="50" y="33"/>
                    <a:pt x="33" y="72"/>
                  </a:cubicBezTo>
                  <a:cubicBezTo>
                    <a:pt x="0" y="143"/>
                    <a:pt x="33" y="229"/>
                    <a:pt x="87" y="246"/>
                  </a:cubicBezTo>
                  <a:cubicBezTo>
                    <a:pt x="105" y="254"/>
                    <a:pt x="123" y="258"/>
                    <a:pt x="138" y="258"/>
                  </a:cubicBezTo>
                  <a:cubicBezTo>
                    <a:pt x="182" y="258"/>
                    <a:pt x="215" y="227"/>
                    <a:pt x="239" y="175"/>
                  </a:cubicBezTo>
                  <a:cubicBezTo>
                    <a:pt x="260" y="110"/>
                    <a:pt x="223" y="39"/>
                    <a:pt x="173" y="6"/>
                  </a:cubicBezTo>
                  <a:cubicBezTo>
                    <a:pt x="163" y="2"/>
                    <a:pt x="152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"/>
            <p:cNvSpPr/>
            <p:nvPr/>
          </p:nvSpPr>
          <p:spPr>
            <a:xfrm>
              <a:off x="5206750" y="26594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66" y="0"/>
                    <a:pt x="50" y="17"/>
                    <a:pt x="33" y="50"/>
                  </a:cubicBezTo>
                  <a:cubicBezTo>
                    <a:pt x="17" y="87"/>
                    <a:pt x="0" y="120"/>
                    <a:pt x="0" y="153"/>
                  </a:cubicBezTo>
                  <a:cubicBezTo>
                    <a:pt x="17" y="190"/>
                    <a:pt x="33" y="206"/>
                    <a:pt x="50" y="239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39"/>
                    <a:pt x="239" y="169"/>
                    <a:pt x="223" y="103"/>
                  </a:cubicBezTo>
                  <a:cubicBezTo>
                    <a:pt x="223" y="66"/>
                    <a:pt x="206" y="33"/>
                    <a:pt x="186" y="17"/>
                  </a:cubicBezTo>
                  <a:cubicBezTo>
                    <a:pt x="169" y="17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"/>
            <p:cNvSpPr/>
            <p:nvPr/>
          </p:nvSpPr>
          <p:spPr>
            <a:xfrm>
              <a:off x="5210150" y="25197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7" y="0"/>
                  </a:moveTo>
                  <a:cubicBezTo>
                    <a:pt x="85" y="0"/>
                    <a:pt x="64" y="14"/>
                    <a:pt x="50" y="25"/>
                  </a:cubicBezTo>
                  <a:cubicBezTo>
                    <a:pt x="33" y="42"/>
                    <a:pt x="17" y="75"/>
                    <a:pt x="17" y="112"/>
                  </a:cubicBezTo>
                  <a:cubicBezTo>
                    <a:pt x="0" y="145"/>
                    <a:pt x="17" y="178"/>
                    <a:pt x="33" y="215"/>
                  </a:cubicBezTo>
                  <a:cubicBezTo>
                    <a:pt x="50" y="231"/>
                    <a:pt x="87" y="248"/>
                    <a:pt x="103" y="264"/>
                  </a:cubicBezTo>
                  <a:cubicBezTo>
                    <a:pt x="136" y="264"/>
                    <a:pt x="173" y="248"/>
                    <a:pt x="190" y="231"/>
                  </a:cubicBezTo>
                  <a:cubicBezTo>
                    <a:pt x="239" y="178"/>
                    <a:pt x="239" y="112"/>
                    <a:pt x="206" y="42"/>
                  </a:cubicBezTo>
                  <a:cubicBezTo>
                    <a:pt x="190" y="25"/>
                    <a:pt x="173" y="9"/>
                    <a:pt x="153" y="9"/>
                  </a:cubicBezTo>
                  <a:lnTo>
                    <a:pt x="136" y="9"/>
                  </a:lnTo>
                  <a:cubicBezTo>
                    <a:pt x="127" y="3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"/>
            <p:cNvSpPr/>
            <p:nvPr/>
          </p:nvSpPr>
          <p:spPr>
            <a:xfrm>
              <a:off x="5207575" y="256370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87" y="1"/>
                  </a:moveTo>
                  <a:cubicBezTo>
                    <a:pt x="70" y="17"/>
                    <a:pt x="50" y="17"/>
                    <a:pt x="33" y="34"/>
                  </a:cubicBezTo>
                  <a:cubicBezTo>
                    <a:pt x="0" y="67"/>
                    <a:pt x="0" y="121"/>
                    <a:pt x="0" y="153"/>
                  </a:cubicBezTo>
                  <a:cubicBezTo>
                    <a:pt x="0" y="186"/>
                    <a:pt x="17" y="224"/>
                    <a:pt x="50" y="240"/>
                  </a:cubicBezTo>
                  <a:cubicBezTo>
                    <a:pt x="64" y="252"/>
                    <a:pt x="85" y="263"/>
                    <a:pt x="102" y="263"/>
                  </a:cubicBezTo>
                  <a:cubicBezTo>
                    <a:pt x="109" y="263"/>
                    <a:pt x="115" y="261"/>
                    <a:pt x="120" y="257"/>
                  </a:cubicBezTo>
                  <a:cubicBezTo>
                    <a:pt x="190" y="257"/>
                    <a:pt x="223" y="186"/>
                    <a:pt x="223" y="121"/>
                  </a:cubicBezTo>
                  <a:cubicBezTo>
                    <a:pt x="206" y="67"/>
                    <a:pt x="190" y="34"/>
                    <a:pt x="153" y="17"/>
                  </a:cubicBezTo>
                  <a:cubicBezTo>
                    <a:pt x="136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"/>
            <p:cNvSpPr/>
            <p:nvPr/>
          </p:nvSpPr>
          <p:spPr>
            <a:xfrm>
              <a:off x="5203650" y="2507850"/>
              <a:ext cx="2600" cy="2175"/>
            </a:xfrm>
            <a:custGeom>
              <a:avLst/>
              <a:gdLst/>
              <a:ahLst/>
              <a:cxnLst/>
              <a:rect l="l" t="t" r="r" b="b"/>
              <a:pathLst>
                <a:path w="104" h="87" extrusionOk="0">
                  <a:moveTo>
                    <a:pt x="1" y="0"/>
                  </a:moveTo>
                  <a:lnTo>
                    <a:pt x="1" y="0"/>
                  </a:lnTo>
                  <a:cubicBezTo>
                    <a:pt x="21" y="33"/>
                    <a:pt x="38" y="50"/>
                    <a:pt x="54" y="70"/>
                  </a:cubicBezTo>
                  <a:cubicBezTo>
                    <a:pt x="71" y="87"/>
                    <a:pt x="87" y="87"/>
                    <a:pt x="104" y="87"/>
                  </a:cubicBezTo>
                  <a:cubicBezTo>
                    <a:pt x="71" y="70"/>
                    <a:pt x="38" y="33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"/>
            <p:cNvSpPr/>
            <p:nvPr/>
          </p:nvSpPr>
          <p:spPr>
            <a:xfrm>
              <a:off x="5198075" y="25961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29" y="1"/>
                  </a:moveTo>
                  <a:cubicBezTo>
                    <a:pt x="83" y="1"/>
                    <a:pt x="35" y="33"/>
                    <a:pt x="17" y="91"/>
                  </a:cubicBezTo>
                  <a:cubicBezTo>
                    <a:pt x="1" y="161"/>
                    <a:pt x="17" y="227"/>
                    <a:pt x="88" y="248"/>
                  </a:cubicBezTo>
                  <a:cubicBezTo>
                    <a:pt x="102" y="257"/>
                    <a:pt x="117" y="261"/>
                    <a:pt x="132" y="261"/>
                  </a:cubicBezTo>
                  <a:cubicBezTo>
                    <a:pt x="173" y="261"/>
                    <a:pt x="211" y="229"/>
                    <a:pt x="224" y="178"/>
                  </a:cubicBezTo>
                  <a:cubicBezTo>
                    <a:pt x="244" y="108"/>
                    <a:pt x="224" y="42"/>
                    <a:pt x="158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"/>
            <p:cNvSpPr/>
            <p:nvPr/>
          </p:nvSpPr>
          <p:spPr>
            <a:xfrm>
              <a:off x="5194675" y="2566700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37" y="1"/>
                  </a:moveTo>
                  <a:cubicBezTo>
                    <a:pt x="104" y="1"/>
                    <a:pt x="71" y="1"/>
                    <a:pt x="50" y="33"/>
                  </a:cubicBezTo>
                  <a:cubicBezTo>
                    <a:pt x="1" y="66"/>
                    <a:pt x="1" y="153"/>
                    <a:pt x="34" y="207"/>
                  </a:cubicBezTo>
                  <a:cubicBezTo>
                    <a:pt x="50" y="240"/>
                    <a:pt x="87" y="256"/>
                    <a:pt x="104" y="256"/>
                  </a:cubicBezTo>
                  <a:cubicBezTo>
                    <a:pt x="137" y="256"/>
                    <a:pt x="174" y="256"/>
                    <a:pt x="191" y="223"/>
                  </a:cubicBezTo>
                  <a:cubicBezTo>
                    <a:pt x="207" y="207"/>
                    <a:pt x="224" y="170"/>
                    <a:pt x="224" y="137"/>
                  </a:cubicBezTo>
                  <a:cubicBezTo>
                    <a:pt x="240" y="104"/>
                    <a:pt x="224" y="66"/>
                    <a:pt x="207" y="50"/>
                  </a:cubicBezTo>
                  <a:cubicBezTo>
                    <a:pt x="191" y="33"/>
                    <a:pt x="174" y="17"/>
                    <a:pt x="153" y="17"/>
                  </a:cubicBezTo>
                  <a:cubicBezTo>
                    <a:pt x="153" y="1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"/>
            <p:cNvSpPr/>
            <p:nvPr/>
          </p:nvSpPr>
          <p:spPr>
            <a:xfrm>
              <a:off x="5199025" y="264400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0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17" y="223"/>
                    <a:pt x="50" y="240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53" y="256"/>
                    <a:pt x="186" y="240"/>
                    <a:pt x="206" y="207"/>
                  </a:cubicBezTo>
                  <a:cubicBezTo>
                    <a:pt x="223" y="170"/>
                    <a:pt x="223" y="137"/>
                    <a:pt x="223" y="104"/>
                  </a:cubicBezTo>
                  <a:cubicBezTo>
                    <a:pt x="223" y="67"/>
                    <a:pt x="206" y="50"/>
                    <a:pt x="169" y="17"/>
                  </a:cubicBezTo>
                  <a:lnTo>
                    <a:pt x="153" y="17"/>
                  </a:ln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"/>
            <p:cNvSpPr/>
            <p:nvPr/>
          </p:nvSpPr>
          <p:spPr>
            <a:xfrm>
              <a:off x="5202000" y="26765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87" y="1"/>
                    <a:pt x="87" y="1"/>
                    <a:pt x="67" y="21"/>
                  </a:cubicBezTo>
                  <a:cubicBezTo>
                    <a:pt x="34" y="38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0" y="244"/>
                    <a:pt x="240" y="190"/>
                    <a:pt x="223" y="104"/>
                  </a:cubicBezTo>
                  <a:lnTo>
                    <a:pt x="223" y="71"/>
                  </a:lnTo>
                  <a:cubicBezTo>
                    <a:pt x="207" y="54"/>
                    <a:pt x="190" y="21"/>
                    <a:pt x="153" y="21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"/>
            <p:cNvSpPr/>
            <p:nvPr/>
          </p:nvSpPr>
          <p:spPr>
            <a:xfrm>
              <a:off x="5183975" y="25241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50" y="17"/>
                    <a:pt x="0" y="71"/>
                    <a:pt x="17" y="157"/>
                  </a:cubicBezTo>
                  <a:cubicBezTo>
                    <a:pt x="17" y="190"/>
                    <a:pt x="33" y="207"/>
                    <a:pt x="50" y="223"/>
                  </a:cubicBezTo>
                  <a:cubicBezTo>
                    <a:pt x="87" y="261"/>
                    <a:pt x="103" y="261"/>
                    <a:pt x="136" y="261"/>
                  </a:cubicBezTo>
                  <a:cubicBezTo>
                    <a:pt x="169" y="261"/>
                    <a:pt x="190" y="223"/>
                    <a:pt x="206" y="207"/>
                  </a:cubicBezTo>
                  <a:cubicBezTo>
                    <a:pt x="223" y="174"/>
                    <a:pt x="239" y="141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"/>
            <p:cNvSpPr/>
            <p:nvPr/>
          </p:nvSpPr>
          <p:spPr>
            <a:xfrm>
              <a:off x="5157275" y="268080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39" y="1"/>
                  </a:moveTo>
                  <a:cubicBezTo>
                    <a:pt x="87" y="1"/>
                    <a:pt x="48" y="33"/>
                    <a:pt x="21" y="91"/>
                  </a:cubicBezTo>
                  <a:cubicBezTo>
                    <a:pt x="0" y="141"/>
                    <a:pt x="37" y="227"/>
                    <a:pt x="87" y="244"/>
                  </a:cubicBezTo>
                  <a:cubicBezTo>
                    <a:pt x="101" y="254"/>
                    <a:pt x="117" y="259"/>
                    <a:pt x="132" y="259"/>
                  </a:cubicBezTo>
                  <a:cubicBezTo>
                    <a:pt x="173" y="259"/>
                    <a:pt x="212" y="226"/>
                    <a:pt x="227" y="178"/>
                  </a:cubicBezTo>
                  <a:cubicBezTo>
                    <a:pt x="260" y="108"/>
                    <a:pt x="227" y="38"/>
                    <a:pt x="173" y="5"/>
                  </a:cubicBezTo>
                  <a:cubicBezTo>
                    <a:pt x="162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"/>
            <p:cNvSpPr/>
            <p:nvPr/>
          </p:nvSpPr>
          <p:spPr>
            <a:xfrm>
              <a:off x="5146950" y="2574925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14" y="1"/>
                  </a:moveTo>
                  <a:cubicBezTo>
                    <a:pt x="73" y="1"/>
                    <a:pt x="34" y="32"/>
                    <a:pt x="22" y="84"/>
                  </a:cubicBezTo>
                  <a:cubicBezTo>
                    <a:pt x="1" y="150"/>
                    <a:pt x="22" y="236"/>
                    <a:pt x="88" y="253"/>
                  </a:cubicBezTo>
                  <a:cubicBezTo>
                    <a:pt x="102" y="263"/>
                    <a:pt x="118" y="268"/>
                    <a:pt x="133" y="268"/>
                  </a:cubicBezTo>
                  <a:cubicBezTo>
                    <a:pt x="174" y="268"/>
                    <a:pt x="213" y="235"/>
                    <a:pt x="228" y="187"/>
                  </a:cubicBezTo>
                  <a:cubicBezTo>
                    <a:pt x="244" y="117"/>
                    <a:pt x="207" y="30"/>
                    <a:pt x="158" y="14"/>
                  </a:cubicBezTo>
                  <a:cubicBezTo>
                    <a:pt x="143" y="5"/>
                    <a:pt x="128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"/>
            <p:cNvSpPr/>
            <p:nvPr/>
          </p:nvSpPr>
          <p:spPr>
            <a:xfrm>
              <a:off x="5151300" y="2623400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33" y="206"/>
                    <a:pt x="54" y="239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57" y="256"/>
                    <a:pt x="190" y="239"/>
                    <a:pt x="206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6" y="50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"/>
            <p:cNvSpPr/>
            <p:nvPr/>
          </p:nvSpPr>
          <p:spPr>
            <a:xfrm>
              <a:off x="5154700" y="2650700"/>
              <a:ext cx="5675" cy="6775"/>
            </a:xfrm>
            <a:custGeom>
              <a:avLst/>
              <a:gdLst/>
              <a:ahLst/>
              <a:cxnLst/>
              <a:rect l="l" t="t" r="r" b="b"/>
              <a:pathLst>
                <a:path w="227" h="271" extrusionOk="0">
                  <a:moveTo>
                    <a:pt x="114" y="1"/>
                  </a:moveTo>
                  <a:cubicBezTo>
                    <a:pt x="67" y="1"/>
                    <a:pt x="18" y="36"/>
                    <a:pt x="0" y="91"/>
                  </a:cubicBezTo>
                  <a:lnTo>
                    <a:pt x="0" y="145"/>
                  </a:lnTo>
                  <a:cubicBezTo>
                    <a:pt x="0" y="194"/>
                    <a:pt x="21" y="232"/>
                    <a:pt x="70" y="265"/>
                  </a:cubicBezTo>
                  <a:cubicBezTo>
                    <a:pt x="79" y="269"/>
                    <a:pt x="89" y="271"/>
                    <a:pt x="100" y="271"/>
                  </a:cubicBezTo>
                  <a:cubicBezTo>
                    <a:pt x="129" y="271"/>
                    <a:pt x="161" y="256"/>
                    <a:pt x="173" y="232"/>
                  </a:cubicBezTo>
                  <a:cubicBezTo>
                    <a:pt x="190" y="211"/>
                    <a:pt x="206" y="194"/>
                    <a:pt x="206" y="178"/>
                  </a:cubicBezTo>
                  <a:cubicBezTo>
                    <a:pt x="227" y="108"/>
                    <a:pt x="206" y="42"/>
                    <a:pt x="140" y="5"/>
                  </a:cubicBezTo>
                  <a:cubicBezTo>
                    <a:pt x="132" y="2"/>
                    <a:pt x="123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"/>
            <p:cNvSpPr/>
            <p:nvPr/>
          </p:nvSpPr>
          <p:spPr>
            <a:xfrm>
              <a:off x="5146150" y="2544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0" y="71"/>
                    <a:pt x="0" y="158"/>
                    <a:pt x="33" y="207"/>
                  </a:cubicBezTo>
                  <a:cubicBezTo>
                    <a:pt x="54" y="240"/>
                    <a:pt x="87" y="261"/>
                    <a:pt x="103" y="261"/>
                  </a:cubicBezTo>
                  <a:cubicBezTo>
                    <a:pt x="136" y="261"/>
                    <a:pt x="173" y="261"/>
                    <a:pt x="190" y="240"/>
                  </a:cubicBezTo>
                  <a:cubicBezTo>
                    <a:pt x="239" y="191"/>
                    <a:pt x="239" y="104"/>
                    <a:pt x="206" y="54"/>
                  </a:cubicBezTo>
                  <a:cubicBezTo>
                    <a:pt x="190" y="34"/>
                    <a:pt x="190" y="17"/>
                    <a:pt x="173" y="17"/>
                  </a:cubicBezTo>
                  <a:cubicBezTo>
                    <a:pt x="157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"/>
            <p:cNvSpPr/>
            <p:nvPr/>
          </p:nvSpPr>
          <p:spPr>
            <a:xfrm>
              <a:off x="5151300" y="252857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8" y="0"/>
                  </a:moveTo>
                  <a:cubicBezTo>
                    <a:pt x="120" y="0"/>
                    <a:pt x="111" y="4"/>
                    <a:pt x="103" y="12"/>
                  </a:cubicBezTo>
                  <a:cubicBezTo>
                    <a:pt x="54" y="12"/>
                    <a:pt x="0" y="83"/>
                    <a:pt x="17" y="148"/>
                  </a:cubicBezTo>
                  <a:cubicBezTo>
                    <a:pt x="17" y="186"/>
                    <a:pt x="33" y="219"/>
                    <a:pt x="54" y="235"/>
                  </a:cubicBezTo>
                  <a:cubicBezTo>
                    <a:pt x="87" y="252"/>
                    <a:pt x="103" y="272"/>
                    <a:pt x="136" y="272"/>
                  </a:cubicBezTo>
                  <a:cubicBezTo>
                    <a:pt x="206" y="252"/>
                    <a:pt x="239" y="186"/>
                    <a:pt x="223" y="115"/>
                  </a:cubicBezTo>
                  <a:cubicBezTo>
                    <a:pt x="223" y="83"/>
                    <a:pt x="206" y="45"/>
                    <a:pt x="190" y="29"/>
                  </a:cubicBezTo>
                  <a:cubicBezTo>
                    <a:pt x="173" y="29"/>
                    <a:pt x="173" y="12"/>
                    <a:pt x="157" y="12"/>
                  </a:cubicBezTo>
                  <a:cubicBezTo>
                    <a:pt x="147" y="4"/>
                    <a:pt x="137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"/>
            <p:cNvSpPr/>
            <p:nvPr/>
          </p:nvSpPr>
          <p:spPr>
            <a:xfrm>
              <a:off x="5151300" y="24836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32" y="1"/>
                  </a:moveTo>
                  <a:cubicBezTo>
                    <a:pt x="124" y="1"/>
                    <a:pt x="114" y="3"/>
                    <a:pt x="103" y="10"/>
                  </a:cubicBezTo>
                  <a:cubicBezTo>
                    <a:pt x="54" y="10"/>
                    <a:pt x="0" y="76"/>
                    <a:pt x="17" y="146"/>
                  </a:cubicBezTo>
                  <a:cubicBezTo>
                    <a:pt x="33" y="216"/>
                    <a:pt x="87" y="265"/>
                    <a:pt x="136" y="265"/>
                  </a:cubicBezTo>
                  <a:cubicBezTo>
                    <a:pt x="173" y="249"/>
                    <a:pt x="206" y="232"/>
                    <a:pt x="223" y="216"/>
                  </a:cubicBezTo>
                  <a:cubicBezTo>
                    <a:pt x="239" y="179"/>
                    <a:pt x="239" y="146"/>
                    <a:pt x="239" y="113"/>
                  </a:cubicBezTo>
                  <a:cubicBezTo>
                    <a:pt x="223" y="76"/>
                    <a:pt x="223" y="43"/>
                    <a:pt x="190" y="26"/>
                  </a:cubicBezTo>
                  <a:lnTo>
                    <a:pt x="173" y="10"/>
                  </a:lnTo>
                  <a:cubicBezTo>
                    <a:pt x="162" y="10"/>
                    <a:pt x="149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"/>
            <p:cNvSpPr/>
            <p:nvPr/>
          </p:nvSpPr>
          <p:spPr>
            <a:xfrm>
              <a:off x="5150050" y="2499050"/>
              <a:ext cx="5600" cy="6650"/>
            </a:xfrm>
            <a:custGeom>
              <a:avLst/>
              <a:gdLst/>
              <a:ahLst/>
              <a:cxnLst/>
              <a:rect l="l" t="t" r="r" b="b"/>
              <a:pathLst>
                <a:path w="224" h="266" extrusionOk="0">
                  <a:moveTo>
                    <a:pt x="120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34" y="10"/>
                    <a:pt x="1" y="76"/>
                    <a:pt x="1" y="146"/>
                  </a:cubicBezTo>
                  <a:cubicBezTo>
                    <a:pt x="17" y="179"/>
                    <a:pt x="34" y="216"/>
                    <a:pt x="50" y="233"/>
                  </a:cubicBezTo>
                  <a:cubicBezTo>
                    <a:pt x="67" y="249"/>
                    <a:pt x="104" y="266"/>
                    <a:pt x="137" y="266"/>
                  </a:cubicBezTo>
                  <a:cubicBezTo>
                    <a:pt x="170" y="249"/>
                    <a:pt x="186" y="233"/>
                    <a:pt x="207" y="216"/>
                  </a:cubicBezTo>
                  <a:cubicBezTo>
                    <a:pt x="223" y="179"/>
                    <a:pt x="223" y="146"/>
                    <a:pt x="223" y="113"/>
                  </a:cubicBezTo>
                  <a:cubicBezTo>
                    <a:pt x="223" y="76"/>
                    <a:pt x="207" y="43"/>
                    <a:pt x="186" y="27"/>
                  </a:cubicBezTo>
                  <a:cubicBezTo>
                    <a:pt x="170" y="27"/>
                    <a:pt x="170" y="10"/>
                    <a:pt x="153" y="10"/>
                  </a:cubicBezTo>
                  <a:cubicBezTo>
                    <a:pt x="142" y="10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"/>
            <p:cNvSpPr/>
            <p:nvPr/>
          </p:nvSpPr>
          <p:spPr>
            <a:xfrm>
              <a:off x="5206750" y="2534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1" y="0"/>
                  </a:moveTo>
                  <a:cubicBezTo>
                    <a:pt x="123" y="0"/>
                    <a:pt x="114" y="2"/>
                    <a:pt x="103" y="8"/>
                  </a:cubicBezTo>
                  <a:cubicBezTo>
                    <a:pt x="50" y="8"/>
                    <a:pt x="0" y="78"/>
                    <a:pt x="17" y="148"/>
                  </a:cubicBezTo>
                  <a:cubicBezTo>
                    <a:pt x="17" y="181"/>
                    <a:pt x="33" y="214"/>
                    <a:pt x="66" y="234"/>
                  </a:cubicBezTo>
                  <a:cubicBezTo>
                    <a:pt x="83" y="251"/>
                    <a:pt x="120" y="267"/>
                    <a:pt x="136" y="267"/>
                  </a:cubicBezTo>
                  <a:cubicBezTo>
                    <a:pt x="206" y="251"/>
                    <a:pt x="239" y="181"/>
                    <a:pt x="239" y="111"/>
                  </a:cubicBezTo>
                  <a:cubicBezTo>
                    <a:pt x="223" y="61"/>
                    <a:pt x="206" y="28"/>
                    <a:pt x="169" y="8"/>
                  </a:cubicBezTo>
                  <a:cubicBezTo>
                    <a:pt x="158" y="8"/>
                    <a:pt x="147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"/>
            <p:cNvSpPr/>
            <p:nvPr/>
          </p:nvSpPr>
          <p:spPr>
            <a:xfrm>
              <a:off x="5177050" y="25391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4" y="240"/>
                    <a:pt x="87" y="260"/>
                    <a:pt x="104" y="260"/>
                  </a:cubicBezTo>
                  <a:cubicBezTo>
                    <a:pt x="137" y="260"/>
                    <a:pt x="174" y="260"/>
                    <a:pt x="191" y="223"/>
                  </a:cubicBezTo>
                  <a:cubicBezTo>
                    <a:pt x="224" y="207"/>
                    <a:pt x="224" y="174"/>
                    <a:pt x="240" y="137"/>
                  </a:cubicBezTo>
                  <a:cubicBezTo>
                    <a:pt x="240" y="104"/>
                    <a:pt x="224" y="71"/>
                    <a:pt x="207" y="54"/>
                  </a:cubicBezTo>
                  <a:cubicBezTo>
                    <a:pt x="191" y="34"/>
                    <a:pt x="191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"/>
            <p:cNvSpPr/>
            <p:nvPr/>
          </p:nvSpPr>
          <p:spPr>
            <a:xfrm>
              <a:off x="5216125" y="254732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41" y="0"/>
                  </a:moveTo>
                  <a:cubicBezTo>
                    <a:pt x="120" y="0"/>
                    <a:pt x="87" y="17"/>
                    <a:pt x="71" y="38"/>
                  </a:cubicBezTo>
                  <a:cubicBezTo>
                    <a:pt x="17" y="87"/>
                    <a:pt x="0" y="157"/>
                    <a:pt x="54" y="223"/>
                  </a:cubicBezTo>
                  <a:cubicBezTo>
                    <a:pt x="71" y="244"/>
                    <a:pt x="87" y="260"/>
                    <a:pt x="120" y="260"/>
                  </a:cubicBezTo>
                  <a:cubicBezTo>
                    <a:pt x="131" y="265"/>
                    <a:pt x="140" y="267"/>
                    <a:pt x="148" y="267"/>
                  </a:cubicBezTo>
                  <a:cubicBezTo>
                    <a:pt x="168" y="267"/>
                    <a:pt x="183" y="255"/>
                    <a:pt x="207" y="244"/>
                  </a:cubicBezTo>
                  <a:cubicBezTo>
                    <a:pt x="223" y="223"/>
                    <a:pt x="244" y="190"/>
                    <a:pt x="244" y="157"/>
                  </a:cubicBezTo>
                  <a:cubicBezTo>
                    <a:pt x="244" y="120"/>
                    <a:pt x="244" y="87"/>
                    <a:pt x="223" y="54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7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"/>
            <p:cNvSpPr/>
            <p:nvPr/>
          </p:nvSpPr>
          <p:spPr>
            <a:xfrm>
              <a:off x="5205000" y="262720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6" y="1"/>
                  </a:moveTo>
                  <a:cubicBezTo>
                    <a:pt x="120" y="1"/>
                    <a:pt x="87" y="17"/>
                    <a:pt x="70" y="38"/>
                  </a:cubicBezTo>
                  <a:cubicBezTo>
                    <a:pt x="17" y="71"/>
                    <a:pt x="0" y="157"/>
                    <a:pt x="50" y="207"/>
                  </a:cubicBezTo>
                  <a:cubicBezTo>
                    <a:pt x="70" y="244"/>
                    <a:pt x="87" y="260"/>
                    <a:pt x="120" y="260"/>
                  </a:cubicBezTo>
                  <a:cubicBezTo>
                    <a:pt x="153" y="260"/>
                    <a:pt x="173" y="260"/>
                    <a:pt x="206" y="244"/>
                  </a:cubicBezTo>
                  <a:cubicBezTo>
                    <a:pt x="256" y="190"/>
                    <a:pt x="256" y="104"/>
                    <a:pt x="223" y="54"/>
                  </a:cubicBezTo>
                  <a:cubicBezTo>
                    <a:pt x="206" y="38"/>
                    <a:pt x="190" y="17"/>
                    <a:pt x="173" y="17"/>
                  </a:cubicBezTo>
                  <a:cubicBezTo>
                    <a:pt x="173" y="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"/>
            <p:cNvSpPr/>
            <p:nvPr/>
          </p:nvSpPr>
          <p:spPr>
            <a:xfrm>
              <a:off x="5205825" y="261115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16" y="0"/>
                  </a:moveTo>
                  <a:cubicBezTo>
                    <a:pt x="107" y="0"/>
                    <a:pt x="98" y="2"/>
                    <a:pt x="87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81"/>
                    <a:pt x="17" y="214"/>
                    <a:pt x="54" y="230"/>
                  </a:cubicBezTo>
                  <a:cubicBezTo>
                    <a:pt x="70" y="247"/>
                    <a:pt x="103" y="267"/>
                    <a:pt x="120" y="267"/>
                  </a:cubicBezTo>
                  <a:cubicBezTo>
                    <a:pt x="190" y="247"/>
                    <a:pt x="223" y="181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7" y="8"/>
                  </a:lnTo>
                  <a:cubicBezTo>
                    <a:pt x="146" y="8"/>
                    <a:pt x="13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"/>
            <p:cNvSpPr/>
            <p:nvPr/>
          </p:nvSpPr>
          <p:spPr>
            <a:xfrm>
              <a:off x="5159850" y="2587325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41" y="0"/>
                  </a:moveTo>
                  <a:cubicBezTo>
                    <a:pt x="103" y="0"/>
                    <a:pt x="87" y="17"/>
                    <a:pt x="54" y="33"/>
                  </a:cubicBezTo>
                  <a:cubicBezTo>
                    <a:pt x="21" y="66"/>
                    <a:pt x="0" y="153"/>
                    <a:pt x="37" y="206"/>
                  </a:cubicBezTo>
                  <a:cubicBezTo>
                    <a:pt x="66" y="245"/>
                    <a:pt x="102" y="261"/>
                    <a:pt x="134" y="261"/>
                  </a:cubicBezTo>
                  <a:cubicBezTo>
                    <a:pt x="156" y="261"/>
                    <a:pt x="176" y="253"/>
                    <a:pt x="190" y="239"/>
                  </a:cubicBezTo>
                  <a:cubicBezTo>
                    <a:pt x="244" y="190"/>
                    <a:pt x="260" y="103"/>
                    <a:pt x="206" y="50"/>
                  </a:cubicBezTo>
                  <a:cubicBezTo>
                    <a:pt x="206" y="33"/>
                    <a:pt x="190" y="17"/>
                    <a:pt x="174" y="17"/>
                  </a:cubicBezTo>
                  <a:cubicBezTo>
                    <a:pt x="157" y="0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"/>
            <p:cNvSpPr/>
            <p:nvPr/>
          </p:nvSpPr>
          <p:spPr>
            <a:xfrm>
              <a:off x="5157275" y="2637000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147" y="0"/>
                  </a:moveTo>
                  <a:cubicBezTo>
                    <a:pt x="102" y="0"/>
                    <a:pt x="51" y="33"/>
                    <a:pt x="37" y="91"/>
                  </a:cubicBezTo>
                  <a:cubicBezTo>
                    <a:pt x="0" y="141"/>
                    <a:pt x="37" y="227"/>
                    <a:pt x="87" y="244"/>
                  </a:cubicBezTo>
                  <a:cubicBezTo>
                    <a:pt x="103" y="264"/>
                    <a:pt x="124" y="264"/>
                    <a:pt x="140" y="264"/>
                  </a:cubicBezTo>
                  <a:cubicBezTo>
                    <a:pt x="190" y="264"/>
                    <a:pt x="227" y="227"/>
                    <a:pt x="244" y="178"/>
                  </a:cubicBezTo>
                  <a:cubicBezTo>
                    <a:pt x="260" y="124"/>
                    <a:pt x="244" y="75"/>
                    <a:pt x="206" y="37"/>
                  </a:cubicBezTo>
                  <a:cubicBezTo>
                    <a:pt x="206" y="21"/>
                    <a:pt x="190" y="21"/>
                    <a:pt x="173" y="4"/>
                  </a:cubicBezTo>
                  <a:cubicBezTo>
                    <a:pt x="165" y="2"/>
                    <a:pt x="156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"/>
            <p:cNvSpPr/>
            <p:nvPr/>
          </p:nvSpPr>
          <p:spPr>
            <a:xfrm>
              <a:off x="5163350" y="26193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1" y="161"/>
                    <a:pt x="17" y="227"/>
                    <a:pt x="87" y="264"/>
                  </a:cubicBezTo>
                  <a:lnTo>
                    <a:pt x="137" y="264"/>
                  </a:lnTo>
                  <a:cubicBezTo>
                    <a:pt x="170" y="264"/>
                    <a:pt x="207" y="227"/>
                    <a:pt x="223" y="178"/>
                  </a:cubicBezTo>
                  <a:cubicBezTo>
                    <a:pt x="240" y="145"/>
                    <a:pt x="223" y="91"/>
                    <a:pt x="207" y="58"/>
                  </a:cubicBezTo>
                  <a:lnTo>
                    <a:pt x="153" y="4"/>
                  </a:ln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"/>
            <p:cNvSpPr/>
            <p:nvPr/>
          </p:nvSpPr>
          <p:spPr>
            <a:xfrm>
              <a:off x="5175825" y="2511650"/>
              <a:ext cx="6000" cy="6450"/>
            </a:xfrm>
            <a:custGeom>
              <a:avLst/>
              <a:gdLst/>
              <a:ahLst/>
              <a:cxnLst/>
              <a:rect l="l" t="t" r="r" b="b"/>
              <a:pathLst>
                <a:path w="240" h="258" extrusionOk="0">
                  <a:moveTo>
                    <a:pt x="120" y="1"/>
                  </a:moveTo>
                  <a:cubicBezTo>
                    <a:pt x="83" y="1"/>
                    <a:pt x="66" y="1"/>
                    <a:pt x="33" y="22"/>
                  </a:cubicBezTo>
                  <a:cubicBezTo>
                    <a:pt x="17" y="54"/>
                    <a:pt x="0" y="71"/>
                    <a:pt x="0" y="104"/>
                  </a:cubicBezTo>
                  <a:cubicBezTo>
                    <a:pt x="0" y="141"/>
                    <a:pt x="0" y="174"/>
                    <a:pt x="17" y="207"/>
                  </a:cubicBezTo>
                  <a:cubicBezTo>
                    <a:pt x="46" y="239"/>
                    <a:pt x="82" y="257"/>
                    <a:pt x="117" y="257"/>
                  </a:cubicBezTo>
                  <a:cubicBezTo>
                    <a:pt x="142" y="257"/>
                    <a:pt x="166" y="248"/>
                    <a:pt x="186" y="228"/>
                  </a:cubicBezTo>
                  <a:cubicBezTo>
                    <a:pt x="223" y="191"/>
                    <a:pt x="240" y="104"/>
                    <a:pt x="207" y="54"/>
                  </a:cubicBezTo>
                  <a:cubicBezTo>
                    <a:pt x="186" y="22"/>
                    <a:pt x="169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"/>
            <p:cNvSpPr/>
            <p:nvPr/>
          </p:nvSpPr>
          <p:spPr>
            <a:xfrm>
              <a:off x="5128925" y="276512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41" y="0"/>
                  </a:moveTo>
                  <a:cubicBezTo>
                    <a:pt x="124" y="0"/>
                    <a:pt x="87" y="17"/>
                    <a:pt x="71" y="33"/>
                  </a:cubicBezTo>
                  <a:cubicBezTo>
                    <a:pt x="21" y="87"/>
                    <a:pt x="0" y="153"/>
                    <a:pt x="54" y="223"/>
                  </a:cubicBezTo>
                  <a:cubicBezTo>
                    <a:pt x="71" y="239"/>
                    <a:pt x="87" y="256"/>
                    <a:pt x="124" y="256"/>
                  </a:cubicBezTo>
                  <a:cubicBezTo>
                    <a:pt x="134" y="261"/>
                    <a:pt x="142" y="263"/>
                    <a:pt x="150" y="263"/>
                  </a:cubicBezTo>
                  <a:cubicBezTo>
                    <a:pt x="168" y="263"/>
                    <a:pt x="183" y="251"/>
                    <a:pt x="207" y="239"/>
                  </a:cubicBezTo>
                  <a:cubicBezTo>
                    <a:pt x="227" y="206"/>
                    <a:pt x="244" y="190"/>
                    <a:pt x="244" y="153"/>
                  </a:cubicBezTo>
                  <a:cubicBezTo>
                    <a:pt x="244" y="120"/>
                    <a:pt x="244" y="87"/>
                    <a:pt x="227" y="50"/>
                  </a:cubicBezTo>
                  <a:cubicBezTo>
                    <a:pt x="207" y="33"/>
                    <a:pt x="190" y="17"/>
                    <a:pt x="174" y="17"/>
                  </a:cubicBezTo>
                  <a:cubicBezTo>
                    <a:pt x="157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"/>
            <p:cNvSpPr/>
            <p:nvPr/>
          </p:nvSpPr>
          <p:spPr>
            <a:xfrm>
              <a:off x="5262925" y="2614725"/>
              <a:ext cx="3525" cy="6525"/>
            </a:xfrm>
            <a:custGeom>
              <a:avLst/>
              <a:gdLst/>
              <a:ahLst/>
              <a:cxnLst/>
              <a:rect l="l" t="t" r="r" b="b"/>
              <a:pathLst>
                <a:path w="141" h="261" extrusionOk="0">
                  <a:moveTo>
                    <a:pt x="103" y="1"/>
                  </a:moveTo>
                  <a:cubicBezTo>
                    <a:pt x="70" y="21"/>
                    <a:pt x="54" y="54"/>
                    <a:pt x="37" y="87"/>
                  </a:cubicBezTo>
                  <a:cubicBezTo>
                    <a:pt x="0" y="157"/>
                    <a:pt x="37" y="228"/>
                    <a:pt x="87" y="261"/>
                  </a:cubicBezTo>
                  <a:lnTo>
                    <a:pt x="140" y="261"/>
                  </a:lnTo>
                  <a:cubicBezTo>
                    <a:pt x="140" y="174"/>
                    <a:pt x="124" y="87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"/>
            <p:cNvSpPr/>
            <p:nvPr/>
          </p:nvSpPr>
          <p:spPr>
            <a:xfrm>
              <a:off x="5114400" y="27675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5" y="0"/>
                  </a:moveTo>
                  <a:cubicBezTo>
                    <a:pt x="79" y="0"/>
                    <a:pt x="42" y="22"/>
                    <a:pt x="17" y="72"/>
                  </a:cubicBezTo>
                  <a:cubicBezTo>
                    <a:pt x="0" y="142"/>
                    <a:pt x="33" y="229"/>
                    <a:pt x="87" y="245"/>
                  </a:cubicBezTo>
                  <a:cubicBezTo>
                    <a:pt x="103" y="262"/>
                    <a:pt x="120" y="262"/>
                    <a:pt x="136" y="262"/>
                  </a:cubicBezTo>
                  <a:cubicBezTo>
                    <a:pt x="169" y="245"/>
                    <a:pt x="206" y="229"/>
                    <a:pt x="223" y="175"/>
                  </a:cubicBezTo>
                  <a:cubicBezTo>
                    <a:pt x="239" y="126"/>
                    <a:pt x="239" y="72"/>
                    <a:pt x="206" y="39"/>
                  </a:cubicBezTo>
                  <a:cubicBezTo>
                    <a:pt x="190" y="23"/>
                    <a:pt x="190" y="23"/>
                    <a:pt x="169" y="6"/>
                  </a:cubicBezTo>
                  <a:cubicBezTo>
                    <a:pt x="154" y="2"/>
                    <a:pt x="139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"/>
            <p:cNvSpPr/>
            <p:nvPr/>
          </p:nvSpPr>
          <p:spPr>
            <a:xfrm>
              <a:off x="5169325" y="27758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87" y="1"/>
                    <a:pt x="87" y="17"/>
                    <a:pt x="71" y="17"/>
                  </a:cubicBezTo>
                  <a:cubicBezTo>
                    <a:pt x="34" y="34"/>
                    <a:pt x="1" y="87"/>
                    <a:pt x="1" y="153"/>
                  </a:cubicBezTo>
                  <a:cubicBezTo>
                    <a:pt x="17" y="191"/>
                    <a:pt x="34" y="224"/>
                    <a:pt x="54" y="240"/>
                  </a:cubicBezTo>
                  <a:cubicBezTo>
                    <a:pt x="66" y="252"/>
                    <a:pt x="85" y="265"/>
                    <a:pt x="108" y="265"/>
                  </a:cubicBezTo>
                  <a:cubicBezTo>
                    <a:pt x="117" y="265"/>
                    <a:pt x="127" y="263"/>
                    <a:pt x="137" y="256"/>
                  </a:cubicBezTo>
                  <a:cubicBezTo>
                    <a:pt x="190" y="256"/>
                    <a:pt x="240" y="191"/>
                    <a:pt x="223" y="120"/>
                  </a:cubicBezTo>
                  <a:lnTo>
                    <a:pt x="223" y="87"/>
                  </a:lnTo>
                  <a:cubicBezTo>
                    <a:pt x="207" y="50"/>
                    <a:pt x="190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"/>
            <p:cNvSpPr/>
            <p:nvPr/>
          </p:nvSpPr>
          <p:spPr>
            <a:xfrm>
              <a:off x="5132425" y="2794775"/>
              <a:ext cx="6425" cy="6550"/>
            </a:xfrm>
            <a:custGeom>
              <a:avLst/>
              <a:gdLst/>
              <a:ahLst/>
              <a:cxnLst/>
              <a:rect l="l" t="t" r="r" b="b"/>
              <a:pathLst>
                <a:path w="257" h="262" extrusionOk="0">
                  <a:moveTo>
                    <a:pt x="127" y="1"/>
                  </a:moveTo>
                  <a:cubicBezTo>
                    <a:pt x="87" y="1"/>
                    <a:pt x="46" y="32"/>
                    <a:pt x="34" y="84"/>
                  </a:cubicBezTo>
                  <a:cubicBezTo>
                    <a:pt x="1" y="154"/>
                    <a:pt x="34" y="220"/>
                    <a:pt x="87" y="257"/>
                  </a:cubicBezTo>
                  <a:cubicBezTo>
                    <a:pt x="96" y="260"/>
                    <a:pt x="105" y="261"/>
                    <a:pt x="114" y="261"/>
                  </a:cubicBezTo>
                  <a:cubicBezTo>
                    <a:pt x="160" y="261"/>
                    <a:pt x="212" y="229"/>
                    <a:pt x="240" y="171"/>
                  </a:cubicBezTo>
                  <a:cubicBezTo>
                    <a:pt x="256" y="117"/>
                    <a:pt x="223" y="34"/>
                    <a:pt x="170" y="14"/>
                  </a:cubicBezTo>
                  <a:cubicBezTo>
                    <a:pt x="157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"/>
            <p:cNvSpPr/>
            <p:nvPr/>
          </p:nvSpPr>
          <p:spPr>
            <a:xfrm>
              <a:off x="5094600" y="27857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4" y="251"/>
                    <a:pt x="83" y="263"/>
                    <a:pt x="114" y="263"/>
                  </a:cubicBezTo>
                  <a:cubicBezTo>
                    <a:pt x="140" y="263"/>
                    <a:pt x="166" y="255"/>
                    <a:pt x="190" y="240"/>
                  </a:cubicBezTo>
                  <a:cubicBezTo>
                    <a:pt x="240" y="190"/>
                    <a:pt x="240" y="104"/>
                    <a:pt x="207" y="50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57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"/>
            <p:cNvSpPr/>
            <p:nvPr/>
          </p:nvSpPr>
          <p:spPr>
            <a:xfrm>
              <a:off x="5089450" y="2760475"/>
              <a:ext cx="6525" cy="6450"/>
            </a:xfrm>
            <a:custGeom>
              <a:avLst/>
              <a:gdLst/>
              <a:ahLst/>
              <a:cxnLst/>
              <a:rect l="l" t="t" r="r" b="b"/>
              <a:pathLst>
                <a:path w="261" h="258" extrusionOk="0">
                  <a:moveTo>
                    <a:pt x="129" y="0"/>
                  </a:moveTo>
                  <a:cubicBezTo>
                    <a:pt x="88" y="0"/>
                    <a:pt x="49" y="32"/>
                    <a:pt x="33" y="83"/>
                  </a:cubicBezTo>
                  <a:cubicBezTo>
                    <a:pt x="0" y="149"/>
                    <a:pt x="33" y="219"/>
                    <a:pt x="87" y="252"/>
                  </a:cubicBezTo>
                  <a:cubicBezTo>
                    <a:pt x="100" y="256"/>
                    <a:pt x="113" y="258"/>
                    <a:pt x="124" y="258"/>
                  </a:cubicBezTo>
                  <a:cubicBezTo>
                    <a:pt x="175" y="258"/>
                    <a:pt x="213" y="223"/>
                    <a:pt x="240" y="170"/>
                  </a:cubicBezTo>
                  <a:cubicBezTo>
                    <a:pt x="260" y="100"/>
                    <a:pt x="223" y="29"/>
                    <a:pt x="174" y="13"/>
                  </a:cubicBezTo>
                  <a:cubicBezTo>
                    <a:pt x="159" y="4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"/>
            <p:cNvSpPr/>
            <p:nvPr/>
          </p:nvSpPr>
          <p:spPr>
            <a:xfrm>
              <a:off x="5107475" y="2754400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04" y="0"/>
                  </a:moveTo>
                  <a:cubicBezTo>
                    <a:pt x="71" y="17"/>
                    <a:pt x="55" y="33"/>
                    <a:pt x="34" y="50"/>
                  </a:cubicBezTo>
                  <a:cubicBezTo>
                    <a:pt x="17" y="83"/>
                    <a:pt x="1" y="120"/>
                    <a:pt x="1" y="153"/>
                  </a:cubicBezTo>
                  <a:cubicBezTo>
                    <a:pt x="17" y="186"/>
                    <a:pt x="34" y="223"/>
                    <a:pt x="55" y="239"/>
                  </a:cubicBezTo>
                  <a:cubicBezTo>
                    <a:pt x="66" y="251"/>
                    <a:pt x="86" y="263"/>
                    <a:pt x="108" y="263"/>
                  </a:cubicBezTo>
                  <a:cubicBezTo>
                    <a:pt x="118" y="263"/>
                    <a:pt x="127" y="261"/>
                    <a:pt x="137" y="256"/>
                  </a:cubicBezTo>
                  <a:cubicBezTo>
                    <a:pt x="191" y="256"/>
                    <a:pt x="240" y="186"/>
                    <a:pt x="224" y="120"/>
                  </a:cubicBezTo>
                  <a:cubicBezTo>
                    <a:pt x="224" y="83"/>
                    <a:pt x="207" y="50"/>
                    <a:pt x="191" y="33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"/>
            <p:cNvSpPr/>
            <p:nvPr/>
          </p:nvSpPr>
          <p:spPr>
            <a:xfrm>
              <a:off x="5136250" y="27487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70" y="1"/>
                    <a:pt x="37" y="21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07"/>
                    <a:pt x="54" y="244"/>
                  </a:cubicBezTo>
                  <a:cubicBezTo>
                    <a:pt x="70" y="260"/>
                    <a:pt x="103" y="260"/>
                    <a:pt x="120" y="260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23" y="71"/>
                    <a:pt x="206" y="54"/>
                    <a:pt x="173" y="21"/>
                  </a:cubicBezTo>
                  <a:cubicBezTo>
                    <a:pt x="173" y="21"/>
                    <a:pt x="157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"/>
            <p:cNvSpPr/>
            <p:nvPr/>
          </p:nvSpPr>
          <p:spPr>
            <a:xfrm>
              <a:off x="5101925" y="27719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0" y="190"/>
                    <a:pt x="17" y="227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23" y="190"/>
                    <a:pt x="223" y="124"/>
                  </a:cubicBezTo>
                  <a:cubicBezTo>
                    <a:pt x="223" y="87"/>
                    <a:pt x="206" y="54"/>
                    <a:pt x="173" y="37"/>
                  </a:cubicBezTo>
                  <a:cubicBezTo>
                    <a:pt x="173" y="21"/>
                    <a:pt x="153" y="21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"/>
            <p:cNvSpPr/>
            <p:nvPr/>
          </p:nvSpPr>
          <p:spPr>
            <a:xfrm>
              <a:off x="5097600" y="28179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9" y="1"/>
                  </a:moveTo>
                  <a:cubicBezTo>
                    <a:pt x="87" y="1"/>
                    <a:pt x="44" y="32"/>
                    <a:pt x="17" y="84"/>
                  </a:cubicBezTo>
                  <a:cubicBezTo>
                    <a:pt x="0" y="154"/>
                    <a:pt x="37" y="220"/>
                    <a:pt x="87" y="257"/>
                  </a:cubicBezTo>
                  <a:lnTo>
                    <a:pt x="140" y="257"/>
                  </a:lnTo>
                  <a:cubicBezTo>
                    <a:pt x="173" y="257"/>
                    <a:pt x="223" y="220"/>
                    <a:pt x="243" y="187"/>
                  </a:cubicBezTo>
                  <a:cubicBezTo>
                    <a:pt x="243" y="137"/>
                    <a:pt x="243" y="84"/>
                    <a:pt x="206" y="51"/>
                  </a:cubicBezTo>
                  <a:cubicBezTo>
                    <a:pt x="206" y="34"/>
                    <a:pt x="190" y="14"/>
                    <a:pt x="173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"/>
            <p:cNvSpPr/>
            <p:nvPr/>
          </p:nvSpPr>
          <p:spPr>
            <a:xfrm>
              <a:off x="5139750" y="2779125"/>
              <a:ext cx="6400" cy="6550"/>
            </a:xfrm>
            <a:custGeom>
              <a:avLst/>
              <a:gdLst/>
              <a:ahLst/>
              <a:cxnLst/>
              <a:rect l="l" t="t" r="r" b="b"/>
              <a:pathLst>
                <a:path w="256" h="262" extrusionOk="0">
                  <a:moveTo>
                    <a:pt x="142" y="1"/>
                  </a:moveTo>
                  <a:cubicBezTo>
                    <a:pt x="97" y="1"/>
                    <a:pt x="47" y="31"/>
                    <a:pt x="33" y="75"/>
                  </a:cubicBezTo>
                  <a:cubicBezTo>
                    <a:pt x="0" y="145"/>
                    <a:pt x="33" y="228"/>
                    <a:pt x="83" y="248"/>
                  </a:cubicBezTo>
                  <a:cubicBezTo>
                    <a:pt x="101" y="257"/>
                    <a:pt x="119" y="261"/>
                    <a:pt x="135" y="261"/>
                  </a:cubicBezTo>
                  <a:cubicBezTo>
                    <a:pt x="180" y="261"/>
                    <a:pt x="215" y="230"/>
                    <a:pt x="240" y="178"/>
                  </a:cubicBezTo>
                  <a:cubicBezTo>
                    <a:pt x="256" y="108"/>
                    <a:pt x="223" y="42"/>
                    <a:pt x="169" y="5"/>
                  </a:cubicBezTo>
                  <a:cubicBezTo>
                    <a:pt x="161" y="2"/>
                    <a:pt x="151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"/>
            <p:cNvSpPr/>
            <p:nvPr/>
          </p:nvSpPr>
          <p:spPr>
            <a:xfrm>
              <a:off x="5162425" y="279377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7" y="0"/>
                  </a:moveTo>
                  <a:cubicBezTo>
                    <a:pt x="102" y="0"/>
                    <a:pt x="51" y="33"/>
                    <a:pt x="38" y="91"/>
                  </a:cubicBezTo>
                  <a:cubicBezTo>
                    <a:pt x="0" y="140"/>
                    <a:pt x="38" y="227"/>
                    <a:pt x="87" y="244"/>
                  </a:cubicBezTo>
                  <a:cubicBezTo>
                    <a:pt x="106" y="254"/>
                    <a:pt x="124" y="258"/>
                    <a:pt x="140" y="258"/>
                  </a:cubicBezTo>
                  <a:cubicBezTo>
                    <a:pt x="183" y="258"/>
                    <a:pt x="217" y="226"/>
                    <a:pt x="244" y="178"/>
                  </a:cubicBezTo>
                  <a:cubicBezTo>
                    <a:pt x="260" y="107"/>
                    <a:pt x="227" y="37"/>
                    <a:pt x="174" y="4"/>
                  </a:cubicBezTo>
                  <a:cubicBezTo>
                    <a:pt x="165" y="2"/>
                    <a:pt x="156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"/>
            <p:cNvSpPr/>
            <p:nvPr/>
          </p:nvSpPr>
          <p:spPr>
            <a:xfrm>
              <a:off x="5166350" y="274315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33" y="17"/>
                    <a:pt x="0" y="87"/>
                    <a:pt x="0" y="158"/>
                  </a:cubicBezTo>
                  <a:cubicBezTo>
                    <a:pt x="0" y="191"/>
                    <a:pt x="17" y="224"/>
                    <a:pt x="50" y="244"/>
                  </a:cubicBezTo>
                  <a:cubicBezTo>
                    <a:pt x="64" y="256"/>
                    <a:pt x="85" y="267"/>
                    <a:pt x="102" y="267"/>
                  </a:cubicBezTo>
                  <a:cubicBezTo>
                    <a:pt x="109" y="267"/>
                    <a:pt x="115" y="265"/>
                    <a:pt x="120" y="261"/>
                  </a:cubicBezTo>
                  <a:cubicBezTo>
                    <a:pt x="153" y="261"/>
                    <a:pt x="190" y="244"/>
                    <a:pt x="206" y="207"/>
                  </a:cubicBezTo>
                  <a:cubicBezTo>
                    <a:pt x="223" y="191"/>
                    <a:pt x="223" y="158"/>
                    <a:pt x="223" y="120"/>
                  </a:cubicBezTo>
                  <a:cubicBezTo>
                    <a:pt x="223" y="87"/>
                    <a:pt x="206" y="55"/>
                    <a:pt x="173" y="38"/>
                  </a:cubicBezTo>
                  <a:cubicBezTo>
                    <a:pt x="173" y="17"/>
                    <a:pt x="153" y="17"/>
                    <a:pt x="153" y="17"/>
                  </a:cubicBez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"/>
            <p:cNvSpPr/>
            <p:nvPr/>
          </p:nvSpPr>
          <p:spPr>
            <a:xfrm>
              <a:off x="5153875" y="27762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03" y="0"/>
                    <a:pt x="70" y="0"/>
                    <a:pt x="54" y="33"/>
                  </a:cubicBezTo>
                  <a:cubicBezTo>
                    <a:pt x="0" y="70"/>
                    <a:pt x="0" y="157"/>
                    <a:pt x="33" y="207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36" y="260"/>
                    <a:pt x="173" y="260"/>
                    <a:pt x="190" y="239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73" y="17"/>
                    <a:pt x="157" y="17"/>
                  </a:cubicBezTo>
                  <a:cubicBezTo>
                    <a:pt x="157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"/>
            <p:cNvSpPr/>
            <p:nvPr/>
          </p:nvSpPr>
          <p:spPr>
            <a:xfrm>
              <a:off x="5159025" y="27603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66" y="251"/>
                    <a:pt x="85" y="265"/>
                    <a:pt x="107" y="265"/>
                  </a:cubicBezTo>
                  <a:cubicBezTo>
                    <a:pt x="117" y="265"/>
                    <a:pt x="127" y="262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"/>
            <p:cNvSpPr/>
            <p:nvPr/>
          </p:nvSpPr>
          <p:spPr>
            <a:xfrm>
              <a:off x="5150875" y="27459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9" y="1"/>
                  </a:moveTo>
                  <a:cubicBezTo>
                    <a:pt x="86" y="1"/>
                    <a:pt x="65" y="13"/>
                    <a:pt x="50" y="28"/>
                  </a:cubicBezTo>
                  <a:cubicBezTo>
                    <a:pt x="1" y="78"/>
                    <a:pt x="1" y="164"/>
                    <a:pt x="34" y="214"/>
                  </a:cubicBezTo>
                  <a:cubicBezTo>
                    <a:pt x="50" y="251"/>
                    <a:pt x="87" y="267"/>
                    <a:pt x="104" y="267"/>
                  </a:cubicBezTo>
                  <a:cubicBezTo>
                    <a:pt x="137" y="267"/>
                    <a:pt x="174" y="251"/>
                    <a:pt x="190" y="234"/>
                  </a:cubicBezTo>
                  <a:cubicBezTo>
                    <a:pt x="223" y="214"/>
                    <a:pt x="223" y="181"/>
                    <a:pt x="240" y="148"/>
                  </a:cubicBezTo>
                  <a:cubicBezTo>
                    <a:pt x="240" y="111"/>
                    <a:pt x="223" y="78"/>
                    <a:pt x="207" y="45"/>
                  </a:cubicBezTo>
                  <a:cubicBezTo>
                    <a:pt x="190" y="28"/>
                    <a:pt x="190" y="28"/>
                    <a:pt x="153" y="7"/>
                  </a:cubicBezTo>
                  <a:lnTo>
                    <a:pt x="137" y="7"/>
                  </a:lnTo>
                  <a:cubicBezTo>
                    <a:pt x="127" y="3"/>
                    <a:pt x="118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"/>
            <p:cNvSpPr/>
            <p:nvPr/>
          </p:nvSpPr>
          <p:spPr>
            <a:xfrm>
              <a:off x="5141800" y="2762350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23" y="1"/>
                  </a:moveTo>
                  <a:cubicBezTo>
                    <a:pt x="117" y="1"/>
                    <a:pt x="111" y="3"/>
                    <a:pt x="104" y="8"/>
                  </a:cubicBezTo>
                  <a:cubicBezTo>
                    <a:pt x="87" y="8"/>
                    <a:pt x="54" y="25"/>
                    <a:pt x="38" y="41"/>
                  </a:cubicBezTo>
                  <a:cubicBezTo>
                    <a:pt x="21" y="57"/>
                    <a:pt x="1" y="111"/>
                    <a:pt x="21" y="144"/>
                  </a:cubicBezTo>
                  <a:cubicBezTo>
                    <a:pt x="21" y="177"/>
                    <a:pt x="38" y="214"/>
                    <a:pt x="54" y="231"/>
                  </a:cubicBezTo>
                  <a:cubicBezTo>
                    <a:pt x="87" y="247"/>
                    <a:pt x="104" y="264"/>
                    <a:pt x="141" y="264"/>
                  </a:cubicBezTo>
                  <a:cubicBezTo>
                    <a:pt x="190" y="247"/>
                    <a:pt x="228" y="198"/>
                    <a:pt x="228" y="128"/>
                  </a:cubicBezTo>
                  <a:lnTo>
                    <a:pt x="228" y="111"/>
                  </a:lnTo>
                  <a:cubicBezTo>
                    <a:pt x="228" y="57"/>
                    <a:pt x="190" y="25"/>
                    <a:pt x="158" y="8"/>
                  </a:cubicBezTo>
                  <a:cubicBezTo>
                    <a:pt x="147" y="8"/>
                    <a:pt x="136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"/>
            <p:cNvSpPr/>
            <p:nvPr/>
          </p:nvSpPr>
          <p:spPr>
            <a:xfrm>
              <a:off x="5144900" y="27183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20" y="0"/>
                  </a:moveTo>
                  <a:cubicBezTo>
                    <a:pt x="104" y="0"/>
                    <a:pt x="66" y="0"/>
                    <a:pt x="50" y="17"/>
                  </a:cubicBezTo>
                  <a:cubicBezTo>
                    <a:pt x="17" y="50"/>
                    <a:pt x="1" y="66"/>
                    <a:pt x="1" y="103"/>
                  </a:cubicBezTo>
                  <a:cubicBezTo>
                    <a:pt x="1" y="153"/>
                    <a:pt x="17" y="169"/>
                    <a:pt x="34" y="206"/>
                  </a:cubicBezTo>
                  <a:cubicBezTo>
                    <a:pt x="50" y="239"/>
                    <a:pt x="66" y="256"/>
                    <a:pt x="104" y="256"/>
                  </a:cubicBezTo>
                  <a:cubicBezTo>
                    <a:pt x="137" y="256"/>
                    <a:pt x="153" y="239"/>
                    <a:pt x="186" y="223"/>
                  </a:cubicBezTo>
                  <a:cubicBezTo>
                    <a:pt x="223" y="186"/>
                    <a:pt x="240" y="103"/>
                    <a:pt x="207" y="50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"/>
            <p:cNvSpPr/>
            <p:nvPr/>
          </p:nvSpPr>
          <p:spPr>
            <a:xfrm>
              <a:off x="5112650" y="278492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04" y="1"/>
                  </a:moveTo>
                  <a:cubicBezTo>
                    <a:pt x="87" y="1"/>
                    <a:pt x="70" y="6"/>
                    <a:pt x="54" y="16"/>
                  </a:cubicBezTo>
                  <a:cubicBezTo>
                    <a:pt x="33" y="33"/>
                    <a:pt x="17" y="66"/>
                    <a:pt x="0" y="82"/>
                  </a:cubicBezTo>
                  <a:lnTo>
                    <a:pt x="0" y="169"/>
                  </a:lnTo>
                  <a:cubicBezTo>
                    <a:pt x="17" y="202"/>
                    <a:pt x="33" y="239"/>
                    <a:pt x="70" y="255"/>
                  </a:cubicBezTo>
                  <a:cubicBezTo>
                    <a:pt x="83" y="264"/>
                    <a:pt x="98" y="268"/>
                    <a:pt x="113" y="268"/>
                  </a:cubicBezTo>
                  <a:cubicBezTo>
                    <a:pt x="153" y="268"/>
                    <a:pt x="194" y="237"/>
                    <a:pt x="206" y="185"/>
                  </a:cubicBezTo>
                  <a:cubicBezTo>
                    <a:pt x="239" y="119"/>
                    <a:pt x="206" y="33"/>
                    <a:pt x="157" y="16"/>
                  </a:cubicBezTo>
                  <a:cubicBezTo>
                    <a:pt x="138" y="6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"/>
            <p:cNvSpPr/>
            <p:nvPr/>
          </p:nvSpPr>
          <p:spPr>
            <a:xfrm>
              <a:off x="5059350" y="2761300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22" y="0"/>
                  </a:moveTo>
                  <a:cubicBezTo>
                    <a:pt x="78" y="0"/>
                    <a:pt x="45" y="32"/>
                    <a:pt x="21" y="83"/>
                  </a:cubicBezTo>
                  <a:cubicBezTo>
                    <a:pt x="1" y="153"/>
                    <a:pt x="38" y="240"/>
                    <a:pt x="87" y="256"/>
                  </a:cubicBezTo>
                  <a:cubicBezTo>
                    <a:pt x="101" y="265"/>
                    <a:pt x="116" y="269"/>
                    <a:pt x="131" y="269"/>
                  </a:cubicBezTo>
                  <a:cubicBezTo>
                    <a:pt x="173" y="269"/>
                    <a:pt x="212" y="238"/>
                    <a:pt x="227" y="186"/>
                  </a:cubicBezTo>
                  <a:cubicBezTo>
                    <a:pt x="260" y="116"/>
                    <a:pt x="227" y="34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"/>
            <p:cNvSpPr/>
            <p:nvPr/>
          </p:nvSpPr>
          <p:spPr>
            <a:xfrm>
              <a:off x="5055950" y="27318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11" y="1"/>
                  </a:moveTo>
                  <a:cubicBezTo>
                    <a:pt x="92" y="1"/>
                    <a:pt x="77" y="12"/>
                    <a:pt x="54" y="24"/>
                  </a:cubicBezTo>
                  <a:cubicBezTo>
                    <a:pt x="17" y="78"/>
                    <a:pt x="0" y="160"/>
                    <a:pt x="33" y="214"/>
                  </a:cubicBezTo>
                  <a:cubicBezTo>
                    <a:pt x="71" y="247"/>
                    <a:pt x="87" y="263"/>
                    <a:pt x="120" y="263"/>
                  </a:cubicBezTo>
                  <a:cubicBezTo>
                    <a:pt x="157" y="263"/>
                    <a:pt x="174" y="247"/>
                    <a:pt x="207" y="230"/>
                  </a:cubicBezTo>
                  <a:cubicBezTo>
                    <a:pt x="223" y="214"/>
                    <a:pt x="240" y="181"/>
                    <a:pt x="240" y="144"/>
                  </a:cubicBezTo>
                  <a:cubicBezTo>
                    <a:pt x="240" y="111"/>
                    <a:pt x="240" y="78"/>
                    <a:pt x="223" y="41"/>
                  </a:cubicBezTo>
                  <a:cubicBezTo>
                    <a:pt x="207" y="24"/>
                    <a:pt x="190" y="24"/>
                    <a:pt x="174" y="8"/>
                  </a:cubicBezTo>
                  <a:lnTo>
                    <a:pt x="137" y="8"/>
                  </a:lnTo>
                  <a:cubicBezTo>
                    <a:pt x="127" y="3"/>
                    <a:pt x="119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"/>
            <p:cNvSpPr/>
            <p:nvPr/>
          </p:nvSpPr>
          <p:spPr>
            <a:xfrm>
              <a:off x="5060275" y="28093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70" y="240"/>
                    <a:pt x="190" y="223"/>
                    <a:pt x="207" y="207"/>
                  </a:cubicBezTo>
                  <a:cubicBezTo>
                    <a:pt x="223" y="174"/>
                    <a:pt x="240" y="137"/>
                    <a:pt x="223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70" y="17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"/>
            <p:cNvSpPr/>
            <p:nvPr/>
          </p:nvSpPr>
          <p:spPr>
            <a:xfrm>
              <a:off x="5063275" y="27152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70" y="21"/>
                    <a:pt x="33" y="38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27"/>
                    <a:pt x="33" y="244"/>
                  </a:cubicBezTo>
                  <a:cubicBezTo>
                    <a:pt x="59" y="256"/>
                    <a:pt x="84" y="267"/>
                    <a:pt x="101" y="267"/>
                  </a:cubicBezTo>
                  <a:cubicBezTo>
                    <a:pt x="109" y="267"/>
                    <a:pt x="115" y="265"/>
                    <a:pt x="120" y="260"/>
                  </a:cubicBezTo>
                  <a:cubicBezTo>
                    <a:pt x="190" y="260"/>
                    <a:pt x="223" y="190"/>
                    <a:pt x="223" y="124"/>
                  </a:cubicBezTo>
                  <a:cubicBezTo>
                    <a:pt x="206" y="87"/>
                    <a:pt x="190" y="54"/>
                    <a:pt x="173" y="38"/>
                  </a:cubicBezTo>
                  <a:cubicBezTo>
                    <a:pt x="173" y="21"/>
                    <a:pt x="153" y="21"/>
                    <a:pt x="153" y="21"/>
                  </a:cubicBezTo>
                  <a:cubicBezTo>
                    <a:pt x="136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"/>
            <p:cNvSpPr/>
            <p:nvPr/>
          </p:nvSpPr>
          <p:spPr>
            <a:xfrm>
              <a:off x="5053375" y="27814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5" y="215"/>
                    <a:pt x="58" y="263"/>
                    <a:pt x="113" y="263"/>
                  </a:cubicBezTo>
                  <a:cubicBezTo>
                    <a:pt x="120" y="263"/>
                    <a:pt x="128" y="262"/>
                    <a:pt x="136" y="260"/>
                  </a:cubicBezTo>
                  <a:cubicBezTo>
                    <a:pt x="157" y="260"/>
                    <a:pt x="190" y="240"/>
                    <a:pt x="207" y="207"/>
                  </a:cubicBezTo>
                  <a:cubicBezTo>
                    <a:pt x="223" y="174"/>
                    <a:pt x="223" y="137"/>
                    <a:pt x="223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"/>
            <p:cNvSpPr/>
            <p:nvPr/>
          </p:nvSpPr>
          <p:spPr>
            <a:xfrm>
              <a:off x="5086050" y="27272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0" y="137"/>
                  </a:cubicBezTo>
                  <a:cubicBezTo>
                    <a:pt x="17" y="174"/>
                    <a:pt x="17" y="207"/>
                    <a:pt x="50" y="224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69" y="17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"/>
            <p:cNvSpPr/>
            <p:nvPr/>
          </p:nvSpPr>
          <p:spPr>
            <a:xfrm>
              <a:off x="5146150" y="2474750"/>
              <a:ext cx="2175" cy="850"/>
            </a:xfrm>
            <a:custGeom>
              <a:avLst/>
              <a:gdLst/>
              <a:ahLst/>
              <a:cxnLst/>
              <a:rect l="l" t="t" r="r" b="b"/>
              <a:pathLst>
                <a:path w="87" h="34" extrusionOk="0">
                  <a:moveTo>
                    <a:pt x="0" y="1"/>
                  </a:moveTo>
                  <a:cubicBezTo>
                    <a:pt x="5" y="1"/>
                    <a:pt x="11" y="2"/>
                    <a:pt x="18" y="4"/>
                  </a:cubicBezTo>
                  <a:lnTo>
                    <a:pt x="18" y="4"/>
                  </a:lnTo>
                  <a:cubicBezTo>
                    <a:pt x="18" y="3"/>
                    <a:pt x="17" y="2"/>
                    <a:pt x="16" y="1"/>
                  </a:cubicBezTo>
                  <a:close/>
                  <a:moveTo>
                    <a:pt x="18" y="4"/>
                  </a:moveTo>
                  <a:cubicBezTo>
                    <a:pt x="35" y="34"/>
                    <a:pt x="55" y="34"/>
                    <a:pt x="87" y="34"/>
                  </a:cubicBezTo>
                  <a:cubicBezTo>
                    <a:pt x="63" y="22"/>
                    <a:pt x="37" y="10"/>
                    <a:pt x="18" y="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"/>
            <p:cNvSpPr/>
            <p:nvPr/>
          </p:nvSpPr>
          <p:spPr>
            <a:xfrm>
              <a:off x="5104900" y="2460650"/>
              <a:ext cx="5600" cy="4250"/>
            </a:xfrm>
            <a:custGeom>
              <a:avLst/>
              <a:gdLst/>
              <a:ahLst/>
              <a:cxnLst/>
              <a:rect l="l" t="t" r="r" b="b"/>
              <a:pathLst>
                <a:path w="224" h="170" extrusionOk="0">
                  <a:moveTo>
                    <a:pt x="17" y="0"/>
                  </a:moveTo>
                  <a:cubicBezTo>
                    <a:pt x="17" y="17"/>
                    <a:pt x="1" y="33"/>
                    <a:pt x="17" y="66"/>
                  </a:cubicBezTo>
                  <a:cubicBezTo>
                    <a:pt x="17" y="103"/>
                    <a:pt x="34" y="120"/>
                    <a:pt x="54" y="153"/>
                  </a:cubicBezTo>
                  <a:cubicBezTo>
                    <a:pt x="87" y="169"/>
                    <a:pt x="104" y="169"/>
                    <a:pt x="137" y="169"/>
                  </a:cubicBezTo>
                  <a:cubicBezTo>
                    <a:pt x="190" y="153"/>
                    <a:pt x="223" y="120"/>
                    <a:pt x="223" y="50"/>
                  </a:cubicBezTo>
                  <a:cubicBezTo>
                    <a:pt x="158" y="33"/>
                    <a:pt x="87" y="17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"/>
            <p:cNvSpPr/>
            <p:nvPr/>
          </p:nvSpPr>
          <p:spPr>
            <a:xfrm>
              <a:off x="5052950" y="2796850"/>
              <a:ext cx="4775" cy="6525"/>
            </a:xfrm>
            <a:custGeom>
              <a:avLst/>
              <a:gdLst/>
              <a:ahLst/>
              <a:cxnLst/>
              <a:rect l="l" t="t" r="r" b="b"/>
              <a:pathLst>
                <a:path w="191" h="261" extrusionOk="0">
                  <a:moveTo>
                    <a:pt x="50" y="1"/>
                  </a:moveTo>
                  <a:cubicBezTo>
                    <a:pt x="34" y="1"/>
                    <a:pt x="17" y="17"/>
                    <a:pt x="1" y="34"/>
                  </a:cubicBezTo>
                  <a:lnTo>
                    <a:pt x="1" y="224"/>
                  </a:lnTo>
                  <a:lnTo>
                    <a:pt x="1" y="240"/>
                  </a:lnTo>
                  <a:cubicBezTo>
                    <a:pt x="34" y="261"/>
                    <a:pt x="50" y="261"/>
                    <a:pt x="87" y="261"/>
                  </a:cubicBezTo>
                  <a:cubicBezTo>
                    <a:pt x="120" y="261"/>
                    <a:pt x="137" y="240"/>
                    <a:pt x="153" y="207"/>
                  </a:cubicBezTo>
                  <a:cubicBezTo>
                    <a:pt x="174" y="174"/>
                    <a:pt x="191" y="137"/>
                    <a:pt x="191" y="104"/>
                  </a:cubicBezTo>
                  <a:cubicBezTo>
                    <a:pt x="174" y="71"/>
                    <a:pt x="153" y="55"/>
                    <a:pt x="137" y="17"/>
                  </a:cubicBezTo>
                  <a:cubicBezTo>
                    <a:pt x="137" y="17"/>
                    <a:pt x="120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"/>
            <p:cNvSpPr/>
            <p:nvPr/>
          </p:nvSpPr>
          <p:spPr>
            <a:xfrm>
              <a:off x="5079975" y="2789550"/>
              <a:ext cx="5675" cy="6500"/>
            </a:xfrm>
            <a:custGeom>
              <a:avLst/>
              <a:gdLst/>
              <a:ahLst/>
              <a:cxnLst/>
              <a:rect l="l" t="t" r="r" b="b"/>
              <a:pathLst>
                <a:path w="227" h="260" extrusionOk="0">
                  <a:moveTo>
                    <a:pt x="87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0" y="190"/>
                    <a:pt x="21" y="206"/>
                    <a:pt x="54" y="243"/>
                  </a:cubicBezTo>
                  <a:cubicBezTo>
                    <a:pt x="70" y="260"/>
                    <a:pt x="103" y="260"/>
                    <a:pt x="124" y="260"/>
                  </a:cubicBezTo>
                  <a:cubicBezTo>
                    <a:pt x="190" y="243"/>
                    <a:pt x="227" y="173"/>
                    <a:pt x="227" y="103"/>
                  </a:cubicBezTo>
                  <a:cubicBezTo>
                    <a:pt x="227" y="70"/>
                    <a:pt x="206" y="54"/>
                    <a:pt x="173" y="17"/>
                  </a:cubicBezTo>
                  <a:cubicBezTo>
                    <a:pt x="173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"/>
            <p:cNvSpPr/>
            <p:nvPr/>
          </p:nvSpPr>
          <p:spPr>
            <a:xfrm>
              <a:off x="5071825" y="268482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20" y="0"/>
                  </a:moveTo>
                  <a:cubicBezTo>
                    <a:pt x="87" y="0"/>
                    <a:pt x="70" y="17"/>
                    <a:pt x="37" y="33"/>
                  </a:cubicBezTo>
                  <a:cubicBezTo>
                    <a:pt x="17" y="50"/>
                    <a:pt x="0" y="83"/>
                    <a:pt x="0" y="120"/>
                  </a:cubicBezTo>
                  <a:cubicBezTo>
                    <a:pt x="0" y="153"/>
                    <a:pt x="0" y="186"/>
                    <a:pt x="17" y="206"/>
                  </a:cubicBezTo>
                  <a:cubicBezTo>
                    <a:pt x="37" y="239"/>
                    <a:pt x="70" y="256"/>
                    <a:pt x="103" y="256"/>
                  </a:cubicBezTo>
                  <a:cubicBezTo>
                    <a:pt x="120" y="256"/>
                    <a:pt x="157" y="256"/>
                    <a:pt x="174" y="239"/>
                  </a:cubicBezTo>
                  <a:cubicBezTo>
                    <a:pt x="223" y="186"/>
                    <a:pt x="244" y="103"/>
                    <a:pt x="190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41" y="0"/>
                    <a:pt x="14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"/>
            <p:cNvSpPr/>
            <p:nvPr/>
          </p:nvSpPr>
          <p:spPr>
            <a:xfrm>
              <a:off x="5077400" y="28093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0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21" y="50"/>
                    <a:pt x="21" y="87"/>
                    <a:pt x="0" y="120"/>
                  </a:cubicBezTo>
                  <a:cubicBezTo>
                    <a:pt x="0" y="153"/>
                    <a:pt x="21" y="190"/>
                    <a:pt x="37" y="207"/>
                  </a:cubicBezTo>
                  <a:cubicBezTo>
                    <a:pt x="56" y="248"/>
                    <a:pt x="88" y="265"/>
                    <a:pt x="121" y="265"/>
                  </a:cubicBezTo>
                  <a:cubicBezTo>
                    <a:pt x="144" y="265"/>
                    <a:pt x="169" y="256"/>
                    <a:pt x="190" y="240"/>
                  </a:cubicBezTo>
                  <a:cubicBezTo>
                    <a:pt x="243" y="190"/>
                    <a:pt x="243" y="104"/>
                    <a:pt x="206" y="50"/>
                  </a:cubicBezTo>
                  <a:cubicBezTo>
                    <a:pt x="190" y="34"/>
                    <a:pt x="173" y="17"/>
                    <a:pt x="157" y="17"/>
                  </a:cubicBezTo>
                  <a:cubicBezTo>
                    <a:pt x="157" y="1"/>
                    <a:pt x="140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"/>
            <p:cNvSpPr/>
            <p:nvPr/>
          </p:nvSpPr>
          <p:spPr>
            <a:xfrm>
              <a:off x="5081300" y="27735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0" y="0"/>
                  </a:moveTo>
                  <a:cubicBezTo>
                    <a:pt x="86" y="0"/>
                    <a:pt x="45" y="33"/>
                    <a:pt x="17" y="91"/>
                  </a:cubicBezTo>
                  <a:cubicBezTo>
                    <a:pt x="1" y="140"/>
                    <a:pt x="34" y="227"/>
                    <a:pt x="87" y="243"/>
                  </a:cubicBezTo>
                  <a:cubicBezTo>
                    <a:pt x="101" y="254"/>
                    <a:pt x="116" y="258"/>
                    <a:pt x="131" y="258"/>
                  </a:cubicBezTo>
                  <a:cubicBezTo>
                    <a:pt x="171" y="258"/>
                    <a:pt x="211" y="225"/>
                    <a:pt x="223" y="177"/>
                  </a:cubicBezTo>
                  <a:cubicBezTo>
                    <a:pt x="256" y="107"/>
                    <a:pt x="223" y="37"/>
                    <a:pt x="174" y="4"/>
                  </a:cubicBezTo>
                  <a:cubicBezTo>
                    <a:pt x="162" y="1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"/>
            <p:cNvSpPr/>
            <p:nvPr/>
          </p:nvSpPr>
          <p:spPr>
            <a:xfrm>
              <a:off x="5067075" y="277625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1" y="190"/>
                    <a:pt x="38" y="223"/>
                    <a:pt x="54" y="239"/>
                  </a:cubicBezTo>
                  <a:cubicBezTo>
                    <a:pt x="66" y="254"/>
                    <a:pt x="86" y="267"/>
                    <a:pt x="110" y="267"/>
                  </a:cubicBezTo>
                  <a:cubicBezTo>
                    <a:pt x="120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"/>
            <p:cNvSpPr/>
            <p:nvPr/>
          </p:nvSpPr>
          <p:spPr>
            <a:xfrm>
              <a:off x="5068825" y="272905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04" y="0"/>
                  </a:moveTo>
                  <a:cubicBezTo>
                    <a:pt x="71" y="0"/>
                    <a:pt x="54" y="17"/>
                    <a:pt x="34" y="33"/>
                  </a:cubicBezTo>
                  <a:cubicBezTo>
                    <a:pt x="17" y="66"/>
                    <a:pt x="1" y="103"/>
                    <a:pt x="1" y="153"/>
                  </a:cubicBezTo>
                  <a:cubicBezTo>
                    <a:pt x="17" y="190"/>
                    <a:pt x="34" y="206"/>
                    <a:pt x="54" y="239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39"/>
                    <a:pt x="223" y="190"/>
                    <a:pt x="223" y="120"/>
                  </a:cubicBezTo>
                  <a:lnTo>
                    <a:pt x="223" y="103"/>
                  </a:lnTo>
                  <a:cubicBezTo>
                    <a:pt x="223" y="66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"/>
            <p:cNvSpPr/>
            <p:nvPr/>
          </p:nvSpPr>
          <p:spPr>
            <a:xfrm>
              <a:off x="5066675" y="27925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1"/>
                  </a:moveTo>
                  <a:cubicBezTo>
                    <a:pt x="103" y="1"/>
                    <a:pt x="70" y="1"/>
                    <a:pt x="54" y="21"/>
                  </a:cubicBezTo>
                  <a:cubicBezTo>
                    <a:pt x="0" y="71"/>
                    <a:pt x="0" y="157"/>
                    <a:pt x="37" y="207"/>
                  </a:cubicBezTo>
                  <a:cubicBezTo>
                    <a:pt x="54" y="244"/>
                    <a:pt x="87" y="261"/>
                    <a:pt x="103" y="261"/>
                  </a:cubicBezTo>
                  <a:cubicBezTo>
                    <a:pt x="140" y="261"/>
                    <a:pt x="173" y="261"/>
                    <a:pt x="190" y="228"/>
                  </a:cubicBezTo>
                  <a:cubicBezTo>
                    <a:pt x="243" y="190"/>
                    <a:pt x="243" y="104"/>
                    <a:pt x="206" y="54"/>
                  </a:cubicBezTo>
                  <a:cubicBezTo>
                    <a:pt x="190" y="38"/>
                    <a:pt x="190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"/>
            <p:cNvSpPr/>
            <p:nvPr/>
          </p:nvSpPr>
          <p:spPr>
            <a:xfrm>
              <a:off x="5066675" y="2745825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29" y="1"/>
                  </a:moveTo>
                  <a:cubicBezTo>
                    <a:pt x="88" y="1"/>
                    <a:pt x="49" y="32"/>
                    <a:pt x="37" y="84"/>
                  </a:cubicBezTo>
                  <a:cubicBezTo>
                    <a:pt x="0" y="154"/>
                    <a:pt x="37" y="220"/>
                    <a:pt x="87" y="257"/>
                  </a:cubicBezTo>
                  <a:cubicBezTo>
                    <a:pt x="99" y="260"/>
                    <a:pt x="110" y="261"/>
                    <a:pt x="121" y="261"/>
                  </a:cubicBezTo>
                  <a:cubicBezTo>
                    <a:pt x="173" y="261"/>
                    <a:pt x="213" y="228"/>
                    <a:pt x="243" y="170"/>
                  </a:cubicBezTo>
                  <a:cubicBezTo>
                    <a:pt x="260" y="100"/>
                    <a:pt x="223" y="34"/>
                    <a:pt x="173" y="13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"/>
            <p:cNvSpPr/>
            <p:nvPr/>
          </p:nvSpPr>
          <p:spPr>
            <a:xfrm>
              <a:off x="5124700" y="27800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32" y="0"/>
                  </a:moveTo>
                  <a:cubicBezTo>
                    <a:pt x="79" y="0"/>
                    <a:pt x="30" y="35"/>
                    <a:pt x="17" y="88"/>
                  </a:cubicBezTo>
                  <a:cubicBezTo>
                    <a:pt x="0" y="159"/>
                    <a:pt x="33" y="229"/>
                    <a:pt x="87" y="262"/>
                  </a:cubicBezTo>
                  <a:cubicBezTo>
                    <a:pt x="95" y="264"/>
                    <a:pt x="104" y="266"/>
                    <a:pt x="114" y="266"/>
                  </a:cubicBezTo>
                  <a:cubicBezTo>
                    <a:pt x="159" y="266"/>
                    <a:pt x="209" y="233"/>
                    <a:pt x="223" y="175"/>
                  </a:cubicBezTo>
                  <a:cubicBezTo>
                    <a:pt x="240" y="109"/>
                    <a:pt x="223" y="39"/>
                    <a:pt x="169" y="6"/>
                  </a:cubicBezTo>
                  <a:cubicBezTo>
                    <a:pt x="157" y="2"/>
                    <a:pt x="145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"/>
            <p:cNvSpPr/>
            <p:nvPr/>
          </p:nvSpPr>
          <p:spPr>
            <a:xfrm>
              <a:off x="5068425" y="2824475"/>
              <a:ext cx="5175" cy="2100"/>
            </a:xfrm>
            <a:custGeom>
              <a:avLst/>
              <a:gdLst/>
              <a:ahLst/>
              <a:cxnLst/>
              <a:rect l="l" t="t" r="r" b="b"/>
              <a:pathLst>
                <a:path w="207" h="84" extrusionOk="0">
                  <a:moveTo>
                    <a:pt x="120" y="1"/>
                  </a:moveTo>
                  <a:cubicBezTo>
                    <a:pt x="108" y="1"/>
                    <a:pt x="95" y="5"/>
                    <a:pt x="87" y="13"/>
                  </a:cubicBezTo>
                  <a:cubicBezTo>
                    <a:pt x="70" y="13"/>
                    <a:pt x="33" y="30"/>
                    <a:pt x="17" y="63"/>
                  </a:cubicBezTo>
                  <a:lnTo>
                    <a:pt x="0" y="83"/>
                  </a:lnTo>
                  <a:lnTo>
                    <a:pt x="206" y="83"/>
                  </a:lnTo>
                  <a:cubicBezTo>
                    <a:pt x="206" y="63"/>
                    <a:pt x="190" y="46"/>
                    <a:pt x="173" y="30"/>
                  </a:cubicBezTo>
                  <a:lnTo>
                    <a:pt x="153" y="13"/>
                  </a:lnTo>
                  <a:cubicBezTo>
                    <a:pt x="145" y="5"/>
                    <a:pt x="132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"/>
            <p:cNvSpPr/>
            <p:nvPr/>
          </p:nvSpPr>
          <p:spPr>
            <a:xfrm>
              <a:off x="5263425" y="2665025"/>
              <a:ext cx="2100" cy="5600"/>
            </a:xfrm>
            <a:custGeom>
              <a:avLst/>
              <a:gdLst/>
              <a:ahLst/>
              <a:cxnLst/>
              <a:rect l="l" t="t" r="r" b="b"/>
              <a:pathLst>
                <a:path w="84" h="224" extrusionOk="0">
                  <a:moveTo>
                    <a:pt x="83" y="1"/>
                  </a:moveTo>
                  <a:lnTo>
                    <a:pt x="83" y="1"/>
                  </a:lnTo>
                  <a:cubicBezTo>
                    <a:pt x="34" y="34"/>
                    <a:pt x="1" y="87"/>
                    <a:pt x="17" y="153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50" y="153"/>
                    <a:pt x="67" y="87"/>
                    <a:pt x="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"/>
            <p:cNvSpPr/>
            <p:nvPr/>
          </p:nvSpPr>
          <p:spPr>
            <a:xfrm>
              <a:off x="5085625" y="2821800"/>
              <a:ext cx="6000" cy="4250"/>
            </a:xfrm>
            <a:custGeom>
              <a:avLst/>
              <a:gdLst/>
              <a:ahLst/>
              <a:cxnLst/>
              <a:rect l="l" t="t" r="r" b="b"/>
              <a:pathLst>
                <a:path w="240" h="170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lnTo>
                    <a:pt x="17" y="170"/>
                  </a:lnTo>
                  <a:cubicBezTo>
                    <a:pt x="83" y="170"/>
                    <a:pt x="170" y="153"/>
                    <a:pt x="240" y="153"/>
                  </a:cubicBezTo>
                  <a:lnTo>
                    <a:pt x="240" y="120"/>
                  </a:lnTo>
                  <a:cubicBezTo>
                    <a:pt x="223" y="87"/>
                    <a:pt x="223" y="50"/>
                    <a:pt x="186" y="34"/>
                  </a:cubicBezTo>
                  <a:cubicBezTo>
                    <a:pt x="186" y="17"/>
                    <a:pt x="170" y="17"/>
                    <a:pt x="170" y="17"/>
                  </a:cubicBezTo>
                  <a:cubicBezTo>
                    <a:pt x="153" y="1"/>
                    <a:pt x="137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"/>
            <p:cNvSpPr/>
            <p:nvPr/>
          </p:nvSpPr>
          <p:spPr>
            <a:xfrm>
              <a:off x="5253125" y="2602225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4" y="0"/>
                  </a:moveTo>
                  <a:cubicBezTo>
                    <a:pt x="79" y="0"/>
                    <a:pt x="30" y="35"/>
                    <a:pt x="17" y="88"/>
                  </a:cubicBezTo>
                  <a:cubicBezTo>
                    <a:pt x="1" y="159"/>
                    <a:pt x="17" y="229"/>
                    <a:pt x="83" y="262"/>
                  </a:cubicBezTo>
                  <a:lnTo>
                    <a:pt x="137" y="262"/>
                  </a:lnTo>
                  <a:cubicBezTo>
                    <a:pt x="170" y="262"/>
                    <a:pt x="207" y="229"/>
                    <a:pt x="223" y="175"/>
                  </a:cubicBezTo>
                  <a:cubicBezTo>
                    <a:pt x="240" y="126"/>
                    <a:pt x="223" y="72"/>
                    <a:pt x="207" y="39"/>
                  </a:cubicBezTo>
                  <a:cubicBezTo>
                    <a:pt x="186" y="39"/>
                    <a:pt x="170" y="23"/>
                    <a:pt x="153" y="6"/>
                  </a:cubicBezTo>
                  <a:cubicBezTo>
                    <a:pt x="144" y="2"/>
                    <a:pt x="134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"/>
            <p:cNvSpPr/>
            <p:nvPr/>
          </p:nvSpPr>
          <p:spPr>
            <a:xfrm>
              <a:off x="5250950" y="26197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26" y="0"/>
                  </a:moveTo>
                  <a:cubicBezTo>
                    <a:pt x="103" y="0"/>
                    <a:pt x="82" y="13"/>
                    <a:pt x="67" y="28"/>
                  </a:cubicBezTo>
                  <a:cubicBezTo>
                    <a:pt x="34" y="44"/>
                    <a:pt x="17" y="61"/>
                    <a:pt x="17" y="94"/>
                  </a:cubicBezTo>
                  <a:cubicBezTo>
                    <a:pt x="1" y="110"/>
                    <a:pt x="1" y="147"/>
                    <a:pt x="17" y="180"/>
                  </a:cubicBezTo>
                  <a:cubicBezTo>
                    <a:pt x="17" y="213"/>
                    <a:pt x="50" y="234"/>
                    <a:pt x="88" y="250"/>
                  </a:cubicBezTo>
                  <a:cubicBezTo>
                    <a:pt x="101" y="259"/>
                    <a:pt x="115" y="263"/>
                    <a:pt x="130" y="263"/>
                  </a:cubicBezTo>
                  <a:cubicBezTo>
                    <a:pt x="170" y="263"/>
                    <a:pt x="212" y="232"/>
                    <a:pt x="224" y="180"/>
                  </a:cubicBezTo>
                  <a:cubicBezTo>
                    <a:pt x="240" y="110"/>
                    <a:pt x="224" y="44"/>
                    <a:pt x="154" y="7"/>
                  </a:cubicBezTo>
                  <a:cubicBezTo>
                    <a:pt x="144" y="2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"/>
            <p:cNvSpPr/>
            <p:nvPr/>
          </p:nvSpPr>
          <p:spPr>
            <a:xfrm>
              <a:off x="5112225" y="28174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1"/>
                  </a:moveTo>
                  <a:cubicBezTo>
                    <a:pt x="87" y="1"/>
                    <a:pt x="71" y="1"/>
                    <a:pt x="34" y="34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07"/>
                  </a:cubicBezTo>
                  <a:cubicBezTo>
                    <a:pt x="87" y="190"/>
                    <a:pt x="153" y="190"/>
                    <a:pt x="207" y="174"/>
                  </a:cubicBezTo>
                  <a:cubicBezTo>
                    <a:pt x="223" y="137"/>
                    <a:pt x="223" y="87"/>
                    <a:pt x="190" y="54"/>
                  </a:cubicBezTo>
                  <a:cubicBezTo>
                    <a:pt x="190" y="34"/>
                    <a:pt x="174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"/>
            <p:cNvSpPr/>
            <p:nvPr/>
          </p:nvSpPr>
          <p:spPr>
            <a:xfrm>
              <a:off x="5247050" y="26672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3" y="0"/>
                  </a:moveTo>
                  <a:cubicBezTo>
                    <a:pt x="54" y="17"/>
                    <a:pt x="0" y="87"/>
                    <a:pt x="17" y="153"/>
                  </a:cubicBezTo>
                  <a:cubicBezTo>
                    <a:pt x="17" y="190"/>
                    <a:pt x="37" y="223"/>
                    <a:pt x="70" y="239"/>
                  </a:cubicBezTo>
                  <a:cubicBezTo>
                    <a:pt x="82" y="251"/>
                    <a:pt x="102" y="263"/>
                    <a:pt x="120" y="263"/>
                  </a:cubicBezTo>
                  <a:cubicBezTo>
                    <a:pt x="127" y="263"/>
                    <a:pt x="134" y="261"/>
                    <a:pt x="141" y="256"/>
                  </a:cubicBezTo>
                  <a:cubicBezTo>
                    <a:pt x="206" y="256"/>
                    <a:pt x="244" y="190"/>
                    <a:pt x="244" y="120"/>
                  </a:cubicBezTo>
                  <a:cubicBezTo>
                    <a:pt x="223" y="66"/>
                    <a:pt x="206" y="33"/>
                    <a:pt x="173" y="17"/>
                  </a:cubicBezTo>
                  <a:cubicBezTo>
                    <a:pt x="157" y="0"/>
                    <a:pt x="14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"/>
            <p:cNvSpPr/>
            <p:nvPr/>
          </p:nvSpPr>
          <p:spPr>
            <a:xfrm>
              <a:off x="5250550" y="26521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7" y="0"/>
                  </a:moveTo>
                  <a:cubicBezTo>
                    <a:pt x="104" y="0"/>
                    <a:pt x="66" y="17"/>
                    <a:pt x="50" y="33"/>
                  </a:cubicBezTo>
                  <a:cubicBezTo>
                    <a:pt x="33" y="50"/>
                    <a:pt x="17" y="87"/>
                    <a:pt x="17" y="120"/>
                  </a:cubicBezTo>
                  <a:cubicBezTo>
                    <a:pt x="1" y="153"/>
                    <a:pt x="17" y="190"/>
                    <a:pt x="33" y="223"/>
                  </a:cubicBezTo>
                  <a:cubicBezTo>
                    <a:pt x="50" y="240"/>
                    <a:pt x="83" y="256"/>
                    <a:pt x="104" y="256"/>
                  </a:cubicBezTo>
                  <a:cubicBezTo>
                    <a:pt x="113" y="262"/>
                    <a:pt x="123" y="265"/>
                    <a:pt x="133" y="265"/>
                  </a:cubicBezTo>
                  <a:cubicBezTo>
                    <a:pt x="155" y="265"/>
                    <a:pt x="174" y="251"/>
                    <a:pt x="186" y="240"/>
                  </a:cubicBezTo>
                  <a:cubicBezTo>
                    <a:pt x="240" y="190"/>
                    <a:pt x="240" y="103"/>
                    <a:pt x="207" y="50"/>
                  </a:cubicBezTo>
                  <a:cubicBezTo>
                    <a:pt x="186" y="33"/>
                    <a:pt x="170" y="17"/>
                    <a:pt x="153" y="17"/>
                  </a:cubicBezTo>
                  <a:lnTo>
                    <a:pt x="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"/>
            <p:cNvSpPr/>
            <p:nvPr/>
          </p:nvSpPr>
          <p:spPr>
            <a:xfrm>
              <a:off x="5236325" y="26528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8" y="0"/>
                  </a:moveTo>
                  <a:cubicBezTo>
                    <a:pt x="81" y="0"/>
                    <a:pt x="31" y="30"/>
                    <a:pt x="17" y="74"/>
                  </a:cubicBezTo>
                  <a:cubicBezTo>
                    <a:pt x="1" y="145"/>
                    <a:pt x="17" y="227"/>
                    <a:pt x="87" y="248"/>
                  </a:cubicBezTo>
                  <a:cubicBezTo>
                    <a:pt x="104" y="264"/>
                    <a:pt x="120" y="264"/>
                    <a:pt x="137" y="264"/>
                  </a:cubicBezTo>
                  <a:cubicBezTo>
                    <a:pt x="174" y="248"/>
                    <a:pt x="207" y="227"/>
                    <a:pt x="223" y="178"/>
                  </a:cubicBezTo>
                  <a:cubicBezTo>
                    <a:pt x="240" y="124"/>
                    <a:pt x="223" y="74"/>
                    <a:pt x="207" y="41"/>
                  </a:cubicBezTo>
                  <a:cubicBezTo>
                    <a:pt x="190" y="21"/>
                    <a:pt x="174" y="21"/>
                    <a:pt x="157" y="4"/>
                  </a:cubicBezTo>
                  <a:cubicBezTo>
                    <a:pt x="148" y="1"/>
                    <a:pt x="138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"/>
            <p:cNvSpPr/>
            <p:nvPr/>
          </p:nvSpPr>
          <p:spPr>
            <a:xfrm>
              <a:off x="5214875" y="2766350"/>
              <a:ext cx="3025" cy="3525"/>
            </a:xfrm>
            <a:custGeom>
              <a:avLst/>
              <a:gdLst/>
              <a:ahLst/>
              <a:cxnLst/>
              <a:rect l="l" t="t" r="r" b="b"/>
              <a:pathLst>
                <a:path w="121" h="141" extrusionOk="0">
                  <a:moveTo>
                    <a:pt x="121" y="1"/>
                  </a:moveTo>
                  <a:cubicBezTo>
                    <a:pt x="104" y="1"/>
                    <a:pt x="104" y="1"/>
                    <a:pt x="88" y="17"/>
                  </a:cubicBezTo>
                  <a:cubicBezTo>
                    <a:pt x="34" y="17"/>
                    <a:pt x="1" y="71"/>
                    <a:pt x="1" y="141"/>
                  </a:cubicBezTo>
                  <a:cubicBezTo>
                    <a:pt x="34" y="87"/>
                    <a:pt x="67" y="54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"/>
            <p:cNvSpPr/>
            <p:nvPr/>
          </p:nvSpPr>
          <p:spPr>
            <a:xfrm>
              <a:off x="5238500" y="2728925"/>
              <a:ext cx="5175" cy="6525"/>
            </a:xfrm>
            <a:custGeom>
              <a:avLst/>
              <a:gdLst/>
              <a:ahLst/>
              <a:cxnLst/>
              <a:rect l="l" t="t" r="r" b="b"/>
              <a:pathLst>
                <a:path w="207" h="261" extrusionOk="0">
                  <a:moveTo>
                    <a:pt x="125" y="1"/>
                  </a:moveTo>
                  <a:cubicBezTo>
                    <a:pt x="80" y="1"/>
                    <a:pt x="30" y="30"/>
                    <a:pt x="17" y="71"/>
                  </a:cubicBezTo>
                  <a:cubicBezTo>
                    <a:pt x="0" y="141"/>
                    <a:pt x="17" y="228"/>
                    <a:pt x="87" y="244"/>
                  </a:cubicBezTo>
                  <a:lnTo>
                    <a:pt x="103" y="261"/>
                  </a:lnTo>
                  <a:lnTo>
                    <a:pt x="103" y="228"/>
                  </a:lnTo>
                  <a:cubicBezTo>
                    <a:pt x="136" y="174"/>
                    <a:pt x="173" y="108"/>
                    <a:pt x="206" y="55"/>
                  </a:cubicBezTo>
                  <a:cubicBezTo>
                    <a:pt x="190" y="38"/>
                    <a:pt x="173" y="22"/>
                    <a:pt x="153" y="5"/>
                  </a:cubicBezTo>
                  <a:cubicBezTo>
                    <a:pt x="144" y="2"/>
                    <a:pt x="134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"/>
            <p:cNvSpPr/>
            <p:nvPr/>
          </p:nvSpPr>
          <p:spPr>
            <a:xfrm>
              <a:off x="5245800" y="2713200"/>
              <a:ext cx="5600" cy="6375"/>
            </a:xfrm>
            <a:custGeom>
              <a:avLst/>
              <a:gdLst/>
              <a:ahLst/>
              <a:cxnLst/>
              <a:rect l="l" t="t" r="r" b="b"/>
              <a:pathLst>
                <a:path w="224" h="255" extrusionOk="0">
                  <a:moveTo>
                    <a:pt x="110" y="1"/>
                  </a:moveTo>
                  <a:cubicBezTo>
                    <a:pt x="70" y="1"/>
                    <a:pt x="29" y="34"/>
                    <a:pt x="17" y="82"/>
                  </a:cubicBezTo>
                  <a:cubicBezTo>
                    <a:pt x="1" y="152"/>
                    <a:pt x="17" y="222"/>
                    <a:pt x="87" y="255"/>
                  </a:cubicBezTo>
                  <a:lnTo>
                    <a:pt x="137" y="255"/>
                  </a:lnTo>
                  <a:cubicBezTo>
                    <a:pt x="153" y="205"/>
                    <a:pt x="191" y="135"/>
                    <a:pt x="223" y="65"/>
                  </a:cubicBezTo>
                  <a:cubicBezTo>
                    <a:pt x="207" y="49"/>
                    <a:pt x="191" y="16"/>
                    <a:pt x="153" y="16"/>
                  </a:cubicBezTo>
                  <a:cubicBezTo>
                    <a:pt x="140" y="6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"/>
            <p:cNvSpPr/>
            <p:nvPr/>
          </p:nvSpPr>
          <p:spPr>
            <a:xfrm>
              <a:off x="5256525" y="26800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37" y="1"/>
                  </a:moveTo>
                  <a:cubicBezTo>
                    <a:pt x="120" y="1"/>
                    <a:pt x="87" y="17"/>
                    <a:pt x="50" y="34"/>
                  </a:cubicBezTo>
                  <a:cubicBezTo>
                    <a:pt x="17" y="67"/>
                    <a:pt x="1" y="153"/>
                    <a:pt x="50" y="207"/>
                  </a:cubicBezTo>
                  <a:cubicBezTo>
                    <a:pt x="71" y="240"/>
                    <a:pt x="87" y="256"/>
                    <a:pt x="120" y="256"/>
                  </a:cubicBezTo>
                  <a:cubicBezTo>
                    <a:pt x="137" y="256"/>
                    <a:pt x="174" y="256"/>
                    <a:pt x="190" y="240"/>
                  </a:cubicBezTo>
                  <a:cubicBezTo>
                    <a:pt x="207" y="190"/>
                    <a:pt x="207" y="137"/>
                    <a:pt x="223" y="67"/>
                  </a:cubicBezTo>
                  <a:lnTo>
                    <a:pt x="223" y="50"/>
                  </a:lnTo>
                  <a:cubicBezTo>
                    <a:pt x="207" y="34"/>
                    <a:pt x="190" y="17"/>
                    <a:pt x="174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"/>
            <p:cNvSpPr/>
            <p:nvPr/>
          </p:nvSpPr>
          <p:spPr>
            <a:xfrm>
              <a:off x="5140150" y="2809750"/>
              <a:ext cx="5600" cy="5575"/>
            </a:xfrm>
            <a:custGeom>
              <a:avLst/>
              <a:gdLst/>
              <a:ahLst/>
              <a:cxnLst/>
              <a:rect l="l" t="t" r="r" b="b"/>
              <a:pathLst>
                <a:path w="224" h="223" extrusionOk="0">
                  <a:moveTo>
                    <a:pt x="104" y="0"/>
                  </a:moveTo>
                  <a:cubicBezTo>
                    <a:pt x="50" y="17"/>
                    <a:pt x="1" y="70"/>
                    <a:pt x="17" y="157"/>
                  </a:cubicBezTo>
                  <a:cubicBezTo>
                    <a:pt x="17" y="173"/>
                    <a:pt x="34" y="206"/>
                    <a:pt x="50" y="223"/>
                  </a:cubicBezTo>
                  <a:cubicBezTo>
                    <a:pt x="104" y="206"/>
                    <a:pt x="170" y="173"/>
                    <a:pt x="224" y="157"/>
                  </a:cubicBezTo>
                  <a:lnTo>
                    <a:pt x="224" y="103"/>
                  </a:lnTo>
                  <a:cubicBezTo>
                    <a:pt x="224" y="70"/>
                    <a:pt x="207" y="33"/>
                    <a:pt x="191" y="17"/>
                  </a:cubicBezTo>
                  <a:cubicBezTo>
                    <a:pt x="17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"/>
            <p:cNvSpPr/>
            <p:nvPr/>
          </p:nvSpPr>
          <p:spPr>
            <a:xfrm>
              <a:off x="5194675" y="2783450"/>
              <a:ext cx="4375" cy="3550"/>
            </a:xfrm>
            <a:custGeom>
              <a:avLst/>
              <a:gdLst/>
              <a:ahLst/>
              <a:cxnLst/>
              <a:rect l="l" t="t" r="r" b="b"/>
              <a:pathLst>
                <a:path w="175" h="142" extrusionOk="0">
                  <a:moveTo>
                    <a:pt x="127" y="1"/>
                  </a:moveTo>
                  <a:cubicBezTo>
                    <a:pt x="82" y="1"/>
                    <a:pt x="31" y="34"/>
                    <a:pt x="17" y="92"/>
                  </a:cubicBezTo>
                  <a:cubicBezTo>
                    <a:pt x="17" y="108"/>
                    <a:pt x="1" y="125"/>
                    <a:pt x="17" y="141"/>
                  </a:cubicBezTo>
                  <a:cubicBezTo>
                    <a:pt x="71" y="108"/>
                    <a:pt x="120" y="55"/>
                    <a:pt x="174" y="22"/>
                  </a:cubicBezTo>
                  <a:cubicBezTo>
                    <a:pt x="174" y="22"/>
                    <a:pt x="174" y="5"/>
                    <a:pt x="153" y="5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"/>
            <p:cNvSpPr/>
            <p:nvPr/>
          </p:nvSpPr>
          <p:spPr>
            <a:xfrm>
              <a:off x="5126350" y="2814900"/>
              <a:ext cx="5700" cy="4775"/>
            </a:xfrm>
            <a:custGeom>
              <a:avLst/>
              <a:gdLst/>
              <a:ahLst/>
              <a:cxnLst/>
              <a:rect l="l" t="t" r="r" b="b"/>
              <a:pathLst>
                <a:path w="228" h="191" extrusionOk="0">
                  <a:moveTo>
                    <a:pt x="103" y="0"/>
                  </a:moveTo>
                  <a:cubicBezTo>
                    <a:pt x="38" y="0"/>
                    <a:pt x="0" y="71"/>
                    <a:pt x="21" y="137"/>
                  </a:cubicBezTo>
                  <a:lnTo>
                    <a:pt x="21" y="190"/>
                  </a:lnTo>
                  <a:cubicBezTo>
                    <a:pt x="87" y="174"/>
                    <a:pt x="157" y="157"/>
                    <a:pt x="227" y="120"/>
                  </a:cubicBezTo>
                  <a:lnTo>
                    <a:pt x="227" y="104"/>
                  </a:lnTo>
                  <a:cubicBezTo>
                    <a:pt x="227" y="71"/>
                    <a:pt x="207" y="33"/>
                    <a:pt x="190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"/>
            <p:cNvSpPr/>
            <p:nvPr/>
          </p:nvSpPr>
          <p:spPr>
            <a:xfrm>
              <a:off x="5154700" y="2806850"/>
              <a:ext cx="4750" cy="3325"/>
            </a:xfrm>
            <a:custGeom>
              <a:avLst/>
              <a:gdLst/>
              <a:ahLst/>
              <a:cxnLst/>
              <a:rect l="l" t="t" r="r" b="b"/>
              <a:pathLst>
                <a:path w="190" h="133" extrusionOk="0">
                  <a:moveTo>
                    <a:pt x="113" y="0"/>
                  </a:moveTo>
                  <a:cubicBezTo>
                    <a:pt x="72" y="0"/>
                    <a:pt x="33" y="32"/>
                    <a:pt x="21" y="83"/>
                  </a:cubicBezTo>
                  <a:cubicBezTo>
                    <a:pt x="0" y="100"/>
                    <a:pt x="0" y="116"/>
                    <a:pt x="0" y="133"/>
                  </a:cubicBezTo>
                  <a:cubicBezTo>
                    <a:pt x="70" y="100"/>
                    <a:pt x="140" y="83"/>
                    <a:pt x="190" y="46"/>
                  </a:cubicBezTo>
                  <a:cubicBezTo>
                    <a:pt x="190" y="30"/>
                    <a:pt x="173" y="13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"/>
            <p:cNvSpPr/>
            <p:nvPr/>
          </p:nvSpPr>
          <p:spPr>
            <a:xfrm>
              <a:off x="5174075" y="27586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70" y="0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17" y="190"/>
                    <a:pt x="17" y="206"/>
                    <a:pt x="50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3"/>
                  </a:cubicBezTo>
                  <a:cubicBezTo>
                    <a:pt x="223" y="70"/>
                    <a:pt x="206" y="54"/>
                    <a:pt x="173" y="17"/>
                  </a:cubicBezTo>
                  <a:cubicBezTo>
                    <a:pt x="173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"/>
            <p:cNvSpPr/>
            <p:nvPr/>
          </p:nvSpPr>
          <p:spPr>
            <a:xfrm>
              <a:off x="5180450" y="2787900"/>
              <a:ext cx="6125" cy="6400"/>
            </a:xfrm>
            <a:custGeom>
              <a:avLst/>
              <a:gdLst/>
              <a:ahLst/>
              <a:cxnLst/>
              <a:rect l="l" t="t" r="r" b="b"/>
              <a:pathLst>
                <a:path w="245" h="256" extrusionOk="0">
                  <a:moveTo>
                    <a:pt x="104" y="0"/>
                  </a:moveTo>
                  <a:cubicBezTo>
                    <a:pt x="71" y="0"/>
                    <a:pt x="55" y="17"/>
                    <a:pt x="38" y="50"/>
                  </a:cubicBezTo>
                  <a:cubicBezTo>
                    <a:pt x="22" y="83"/>
                    <a:pt x="1" y="120"/>
                    <a:pt x="22" y="153"/>
                  </a:cubicBezTo>
                  <a:cubicBezTo>
                    <a:pt x="22" y="186"/>
                    <a:pt x="38" y="206"/>
                    <a:pt x="55" y="239"/>
                  </a:cubicBezTo>
                  <a:cubicBezTo>
                    <a:pt x="88" y="256"/>
                    <a:pt x="104" y="256"/>
                    <a:pt x="141" y="256"/>
                  </a:cubicBezTo>
                  <a:cubicBezTo>
                    <a:pt x="207" y="239"/>
                    <a:pt x="244" y="169"/>
                    <a:pt x="228" y="103"/>
                  </a:cubicBezTo>
                  <a:cubicBezTo>
                    <a:pt x="228" y="66"/>
                    <a:pt x="207" y="50"/>
                    <a:pt x="191" y="17"/>
                  </a:cubicBezTo>
                  <a:cubicBezTo>
                    <a:pt x="174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"/>
            <p:cNvSpPr/>
            <p:nvPr/>
          </p:nvSpPr>
          <p:spPr>
            <a:xfrm>
              <a:off x="5185625" y="272357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1" y="1"/>
                  </a:moveTo>
                  <a:cubicBezTo>
                    <a:pt x="123" y="1"/>
                    <a:pt x="113" y="5"/>
                    <a:pt x="103" y="13"/>
                  </a:cubicBezTo>
                  <a:cubicBezTo>
                    <a:pt x="37" y="13"/>
                    <a:pt x="0" y="79"/>
                    <a:pt x="0" y="149"/>
                  </a:cubicBezTo>
                  <a:cubicBezTo>
                    <a:pt x="21" y="182"/>
                    <a:pt x="37" y="219"/>
                    <a:pt x="54" y="236"/>
                  </a:cubicBezTo>
                  <a:cubicBezTo>
                    <a:pt x="65" y="247"/>
                    <a:pt x="85" y="259"/>
                    <a:pt x="109" y="259"/>
                  </a:cubicBezTo>
                  <a:cubicBezTo>
                    <a:pt x="119" y="259"/>
                    <a:pt x="129" y="257"/>
                    <a:pt x="140" y="252"/>
                  </a:cubicBezTo>
                  <a:cubicBezTo>
                    <a:pt x="190" y="252"/>
                    <a:pt x="243" y="182"/>
                    <a:pt x="227" y="116"/>
                  </a:cubicBezTo>
                  <a:cubicBezTo>
                    <a:pt x="227" y="79"/>
                    <a:pt x="206" y="46"/>
                    <a:pt x="190" y="29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8" y="5"/>
                    <a:pt x="140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"/>
            <p:cNvSpPr/>
            <p:nvPr/>
          </p:nvSpPr>
          <p:spPr>
            <a:xfrm>
              <a:off x="5184800" y="277110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36" y="0"/>
                  </a:moveTo>
                  <a:cubicBezTo>
                    <a:pt x="103" y="0"/>
                    <a:pt x="70" y="0"/>
                    <a:pt x="54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4" y="239"/>
                    <a:pt x="70" y="260"/>
                    <a:pt x="103" y="260"/>
                  </a:cubicBezTo>
                  <a:cubicBezTo>
                    <a:pt x="136" y="260"/>
                    <a:pt x="173" y="239"/>
                    <a:pt x="190" y="223"/>
                  </a:cubicBezTo>
                  <a:cubicBezTo>
                    <a:pt x="206" y="206"/>
                    <a:pt x="223" y="173"/>
                    <a:pt x="223" y="136"/>
                  </a:cubicBezTo>
                  <a:cubicBezTo>
                    <a:pt x="223" y="103"/>
                    <a:pt x="223" y="70"/>
                    <a:pt x="206" y="54"/>
                  </a:cubicBezTo>
                  <a:cubicBezTo>
                    <a:pt x="190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"/>
            <p:cNvSpPr/>
            <p:nvPr/>
          </p:nvSpPr>
          <p:spPr>
            <a:xfrm>
              <a:off x="5187375" y="270765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11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17" y="221"/>
                    <a:pt x="70" y="254"/>
                  </a:cubicBezTo>
                  <a:cubicBezTo>
                    <a:pt x="82" y="257"/>
                    <a:pt x="94" y="258"/>
                    <a:pt x="105" y="258"/>
                  </a:cubicBezTo>
                  <a:cubicBezTo>
                    <a:pt x="159" y="258"/>
                    <a:pt x="209" y="228"/>
                    <a:pt x="223" y="184"/>
                  </a:cubicBezTo>
                  <a:cubicBezTo>
                    <a:pt x="239" y="118"/>
                    <a:pt x="206" y="31"/>
                    <a:pt x="157" y="15"/>
                  </a:cubicBezTo>
                  <a:cubicBezTo>
                    <a:pt x="142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"/>
            <p:cNvSpPr/>
            <p:nvPr/>
          </p:nvSpPr>
          <p:spPr>
            <a:xfrm>
              <a:off x="5084300" y="2647500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0" y="153"/>
                    <a:pt x="33" y="219"/>
                    <a:pt x="87" y="256"/>
                  </a:cubicBezTo>
                  <a:cubicBezTo>
                    <a:pt x="95" y="259"/>
                    <a:pt x="103" y="260"/>
                    <a:pt x="112" y="260"/>
                  </a:cubicBezTo>
                  <a:cubicBezTo>
                    <a:pt x="157" y="260"/>
                    <a:pt x="209" y="225"/>
                    <a:pt x="223" y="170"/>
                  </a:cubicBezTo>
                  <a:cubicBezTo>
                    <a:pt x="260" y="116"/>
                    <a:pt x="223" y="30"/>
                    <a:pt x="173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"/>
            <p:cNvSpPr/>
            <p:nvPr/>
          </p:nvSpPr>
          <p:spPr>
            <a:xfrm>
              <a:off x="5183550" y="27434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93" y="1"/>
                  </a:moveTo>
                  <a:cubicBezTo>
                    <a:pt x="72" y="1"/>
                    <a:pt x="57" y="13"/>
                    <a:pt x="34" y="28"/>
                  </a:cubicBezTo>
                  <a:cubicBezTo>
                    <a:pt x="17" y="61"/>
                    <a:pt x="1" y="77"/>
                    <a:pt x="1" y="110"/>
                  </a:cubicBezTo>
                  <a:cubicBezTo>
                    <a:pt x="1" y="148"/>
                    <a:pt x="1" y="181"/>
                    <a:pt x="17" y="214"/>
                  </a:cubicBezTo>
                  <a:cubicBezTo>
                    <a:pt x="36" y="245"/>
                    <a:pt x="69" y="264"/>
                    <a:pt x="102" y="264"/>
                  </a:cubicBezTo>
                  <a:cubicBezTo>
                    <a:pt x="125" y="264"/>
                    <a:pt x="149" y="255"/>
                    <a:pt x="170" y="234"/>
                  </a:cubicBezTo>
                  <a:cubicBezTo>
                    <a:pt x="223" y="181"/>
                    <a:pt x="223" y="110"/>
                    <a:pt x="186" y="45"/>
                  </a:cubicBezTo>
                  <a:cubicBezTo>
                    <a:pt x="186" y="28"/>
                    <a:pt x="170" y="28"/>
                    <a:pt x="153" y="7"/>
                  </a:cubicBezTo>
                  <a:lnTo>
                    <a:pt x="120" y="7"/>
                  </a:lnTo>
                  <a:cubicBezTo>
                    <a:pt x="110" y="3"/>
                    <a:pt x="101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"/>
            <p:cNvSpPr/>
            <p:nvPr/>
          </p:nvSpPr>
          <p:spPr>
            <a:xfrm>
              <a:off x="5174475" y="26629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29" y="0"/>
                  </a:moveTo>
                  <a:cubicBezTo>
                    <a:pt x="120" y="0"/>
                    <a:pt x="112" y="4"/>
                    <a:pt x="104" y="13"/>
                  </a:cubicBezTo>
                  <a:cubicBezTo>
                    <a:pt x="87" y="13"/>
                    <a:pt x="71" y="29"/>
                    <a:pt x="54" y="50"/>
                  </a:cubicBezTo>
                  <a:cubicBezTo>
                    <a:pt x="17" y="66"/>
                    <a:pt x="1" y="116"/>
                    <a:pt x="17" y="153"/>
                  </a:cubicBezTo>
                  <a:cubicBezTo>
                    <a:pt x="17" y="186"/>
                    <a:pt x="34" y="219"/>
                    <a:pt x="54" y="235"/>
                  </a:cubicBezTo>
                  <a:cubicBezTo>
                    <a:pt x="78" y="250"/>
                    <a:pt x="93" y="263"/>
                    <a:pt x="112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190" y="256"/>
                    <a:pt x="240" y="186"/>
                    <a:pt x="240" y="132"/>
                  </a:cubicBezTo>
                  <a:cubicBezTo>
                    <a:pt x="240" y="116"/>
                    <a:pt x="240" y="116"/>
                    <a:pt x="223" y="116"/>
                  </a:cubicBezTo>
                  <a:cubicBezTo>
                    <a:pt x="223" y="66"/>
                    <a:pt x="207" y="29"/>
                    <a:pt x="157" y="13"/>
                  </a:cubicBezTo>
                  <a:cubicBezTo>
                    <a:pt x="147" y="4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"/>
            <p:cNvSpPr/>
            <p:nvPr/>
          </p:nvSpPr>
          <p:spPr>
            <a:xfrm>
              <a:off x="5177475" y="261890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9" y="0"/>
                  </a:moveTo>
                  <a:cubicBezTo>
                    <a:pt x="86" y="0"/>
                    <a:pt x="66" y="12"/>
                    <a:pt x="54" y="23"/>
                  </a:cubicBezTo>
                  <a:cubicBezTo>
                    <a:pt x="17" y="61"/>
                    <a:pt x="17" y="77"/>
                    <a:pt x="0" y="110"/>
                  </a:cubicBezTo>
                  <a:cubicBezTo>
                    <a:pt x="0" y="143"/>
                    <a:pt x="17" y="180"/>
                    <a:pt x="37" y="213"/>
                  </a:cubicBezTo>
                  <a:cubicBezTo>
                    <a:pt x="54" y="230"/>
                    <a:pt x="70" y="246"/>
                    <a:pt x="103" y="267"/>
                  </a:cubicBezTo>
                  <a:cubicBezTo>
                    <a:pt x="141" y="267"/>
                    <a:pt x="174" y="246"/>
                    <a:pt x="190" y="230"/>
                  </a:cubicBezTo>
                  <a:cubicBezTo>
                    <a:pt x="244" y="180"/>
                    <a:pt x="244" y="110"/>
                    <a:pt x="207" y="40"/>
                  </a:cubicBezTo>
                  <a:cubicBezTo>
                    <a:pt x="190" y="23"/>
                    <a:pt x="174" y="23"/>
                    <a:pt x="157" y="7"/>
                  </a:cubicBezTo>
                  <a:lnTo>
                    <a:pt x="141" y="7"/>
                  </a:lnTo>
                  <a:cubicBezTo>
                    <a:pt x="130" y="2"/>
                    <a:pt x="119" y="0"/>
                    <a:pt x="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"/>
            <p:cNvSpPr/>
            <p:nvPr/>
          </p:nvSpPr>
          <p:spPr>
            <a:xfrm>
              <a:off x="5213550" y="268862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1"/>
                  </a:moveTo>
                  <a:cubicBezTo>
                    <a:pt x="70" y="1"/>
                    <a:pt x="37" y="17"/>
                    <a:pt x="17" y="54"/>
                  </a:cubicBezTo>
                  <a:cubicBezTo>
                    <a:pt x="0" y="71"/>
                    <a:pt x="0" y="104"/>
                    <a:pt x="0" y="137"/>
                  </a:cubicBezTo>
                  <a:cubicBezTo>
                    <a:pt x="0" y="174"/>
                    <a:pt x="17" y="207"/>
                    <a:pt x="37" y="224"/>
                  </a:cubicBezTo>
                  <a:cubicBezTo>
                    <a:pt x="70" y="261"/>
                    <a:pt x="103" y="261"/>
                    <a:pt x="120" y="261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07" y="71"/>
                    <a:pt x="190" y="34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"/>
            <p:cNvSpPr/>
            <p:nvPr/>
          </p:nvSpPr>
          <p:spPr>
            <a:xfrm>
              <a:off x="5217875" y="27513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04" y="1"/>
                    <a:pt x="71" y="21"/>
                    <a:pt x="50" y="38"/>
                  </a:cubicBezTo>
                  <a:cubicBezTo>
                    <a:pt x="17" y="54"/>
                    <a:pt x="17" y="87"/>
                    <a:pt x="1" y="124"/>
                  </a:cubicBezTo>
                  <a:cubicBezTo>
                    <a:pt x="1" y="157"/>
                    <a:pt x="17" y="190"/>
                    <a:pt x="34" y="227"/>
                  </a:cubicBezTo>
                  <a:cubicBezTo>
                    <a:pt x="50" y="244"/>
                    <a:pt x="71" y="260"/>
                    <a:pt x="104" y="260"/>
                  </a:cubicBezTo>
                  <a:cubicBezTo>
                    <a:pt x="113" y="265"/>
                    <a:pt x="122" y="267"/>
                    <a:pt x="129" y="267"/>
                  </a:cubicBezTo>
                  <a:cubicBezTo>
                    <a:pt x="148" y="267"/>
                    <a:pt x="164" y="256"/>
                    <a:pt x="190" y="244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0" y="38"/>
                    <a:pt x="174" y="21"/>
                    <a:pt x="153" y="21"/>
                  </a:cubicBezTo>
                  <a:cubicBezTo>
                    <a:pt x="153" y="21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"/>
            <p:cNvSpPr/>
            <p:nvPr/>
          </p:nvSpPr>
          <p:spPr>
            <a:xfrm>
              <a:off x="5195925" y="27371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70" y="1"/>
                    <a:pt x="54" y="17"/>
                    <a:pt x="37" y="50"/>
                  </a:cubicBezTo>
                  <a:cubicBezTo>
                    <a:pt x="21" y="87"/>
                    <a:pt x="0" y="120"/>
                    <a:pt x="0" y="153"/>
                  </a:cubicBezTo>
                  <a:cubicBezTo>
                    <a:pt x="21" y="190"/>
                    <a:pt x="37" y="207"/>
                    <a:pt x="54" y="223"/>
                  </a:cubicBezTo>
                  <a:cubicBezTo>
                    <a:pt x="70" y="256"/>
                    <a:pt x="103" y="256"/>
                    <a:pt x="141" y="256"/>
                  </a:cubicBezTo>
                  <a:cubicBezTo>
                    <a:pt x="190" y="240"/>
                    <a:pt x="244" y="174"/>
                    <a:pt x="227" y="104"/>
                  </a:cubicBezTo>
                  <a:cubicBezTo>
                    <a:pt x="227" y="71"/>
                    <a:pt x="207" y="3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"/>
            <p:cNvSpPr/>
            <p:nvPr/>
          </p:nvSpPr>
          <p:spPr>
            <a:xfrm>
              <a:off x="5220050" y="2701600"/>
              <a:ext cx="6400" cy="6425"/>
            </a:xfrm>
            <a:custGeom>
              <a:avLst/>
              <a:gdLst/>
              <a:ahLst/>
              <a:cxnLst/>
              <a:rect l="l" t="t" r="r" b="b"/>
              <a:pathLst>
                <a:path w="256" h="257" extrusionOk="0">
                  <a:moveTo>
                    <a:pt x="127" y="1"/>
                  </a:moveTo>
                  <a:cubicBezTo>
                    <a:pt x="86" y="1"/>
                    <a:pt x="45" y="32"/>
                    <a:pt x="33" y="84"/>
                  </a:cubicBezTo>
                  <a:cubicBezTo>
                    <a:pt x="0" y="154"/>
                    <a:pt x="33" y="220"/>
                    <a:pt x="87" y="257"/>
                  </a:cubicBezTo>
                  <a:lnTo>
                    <a:pt x="136" y="257"/>
                  </a:lnTo>
                  <a:cubicBezTo>
                    <a:pt x="190" y="257"/>
                    <a:pt x="223" y="220"/>
                    <a:pt x="239" y="170"/>
                  </a:cubicBezTo>
                  <a:cubicBezTo>
                    <a:pt x="256" y="133"/>
                    <a:pt x="239" y="84"/>
                    <a:pt x="206" y="51"/>
                  </a:cubicBezTo>
                  <a:cubicBezTo>
                    <a:pt x="206" y="30"/>
                    <a:pt x="190" y="14"/>
                    <a:pt x="169" y="14"/>
                  </a:cubicBezTo>
                  <a:cubicBezTo>
                    <a:pt x="156" y="5"/>
                    <a:pt x="141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"/>
            <p:cNvSpPr/>
            <p:nvPr/>
          </p:nvSpPr>
          <p:spPr>
            <a:xfrm>
              <a:off x="5230350" y="2714075"/>
              <a:ext cx="6425" cy="6700"/>
            </a:xfrm>
            <a:custGeom>
              <a:avLst/>
              <a:gdLst/>
              <a:ahLst/>
              <a:cxnLst/>
              <a:rect l="l" t="t" r="r" b="b"/>
              <a:pathLst>
                <a:path w="257" h="268" extrusionOk="0">
                  <a:moveTo>
                    <a:pt x="127" y="1"/>
                  </a:moveTo>
                  <a:cubicBezTo>
                    <a:pt x="87" y="1"/>
                    <a:pt x="46" y="32"/>
                    <a:pt x="33" y="84"/>
                  </a:cubicBezTo>
                  <a:cubicBezTo>
                    <a:pt x="0" y="150"/>
                    <a:pt x="33" y="236"/>
                    <a:pt x="87" y="253"/>
                  </a:cubicBezTo>
                  <a:cubicBezTo>
                    <a:pt x="105" y="263"/>
                    <a:pt x="122" y="267"/>
                    <a:pt x="138" y="267"/>
                  </a:cubicBezTo>
                  <a:cubicBezTo>
                    <a:pt x="181" y="267"/>
                    <a:pt x="216" y="235"/>
                    <a:pt x="240" y="187"/>
                  </a:cubicBezTo>
                  <a:cubicBezTo>
                    <a:pt x="256" y="117"/>
                    <a:pt x="223" y="30"/>
                    <a:pt x="169" y="14"/>
                  </a:cubicBezTo>
                  <a:cubicBezTo>
                    <a:pt x="156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"/>
            <p:cNvSpPr/>
            <p:nvPr/>
          </p:nvSpPr>
          <p:spPr>
            <a:xfrm>
              <a:off x="5218300" y="2719150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57" y="0"/>
                  </a:moveTo>
                  <a:cubicBezTo>
                    <a:pt x="120" y="0"/>
                    <a:pt x="87" y="0"/>
                    <a:pt x="70" y="17"/>
                  </a:cubicBezTo>
                  <a:cubicBezTo>
                    <a:pt x="33" y="33"/>
                    <a:pt x="17" y="50"/>
                    <a:pt x="17" y="87"/>
                  </a:cubicBezTo>
                  <a:cubicBezTo>
                    <a:pt x="0" y="103"/>
                    <a:pt x="0" y="136"/>
                    <a:pt x="17" y="173"/>
                  </a:cubicBezTo>
                  <a:cubicBezTo>
                    <a:pt x="17" y="206"/>
                    <a:pt x="54" y="239"/>
                    <a:pt x="70" y="239"/>
                  </a:cubicBezTo>
                  <a:cubicBezTo>
                    <a:pt x="88" y="250"/>
                    <a:pt x="105" y="254"/>
                    <a:pt x="121" y="254"/>
                  </a:cubicBezTo>
                  <a:cubicBezTo>
                    <a:pt x="164" y="254"/>
                    <a:pt x="199" y="221"/>
                    <a:pt x="223" y="173"/>
                  </a:cubicBezTo>
                  <a:cubicBezTo>
                    <a:pt x="239" y="103"/>
                    <a:pt x="206" y="33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"/>
            <p:cNvSpPr/>
            <p:nvPr/>
          </p:nvSpPr>
          <p:spPr>
            <a:xfrm>
              <a:off x="5235100" y="2699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66" y="1"/>
                    <a:pt x="50" y="17"/>
                  </a:cubicBezTo>
                  <a:cubicBezTo>
                    <a:pt x="0" y="71"/>
                    <a:pt x="0" y="157"/>
                    <a:pt x="33" y="207"/>
                  </a:cubicBezTo>
                  <a:cubicBezTo>
                    <a:pt x="50" y="244"/>
                    <a:pt x="83" y="260"/>
                    <a:pt x="103" y="260"/>
                  </a:cubicBezTo>
                  <a:cubicBezTo>
                    <a:pt x="136" y="260"/>
                    <a:pt x="169" y="260"/>
                    <a:pt x="186" y="223"/>
                  </a:cubicBezTo>
                  <a:cubicBezTo>
                    <a:pt x="206" y="207"/>
                    <a:pt x="223" y="174"/>
                    <a:pt x="223" y="141"/>
                  </a:cubicBezTo>
                  <a:cubicBezTo>
                    <a:pt x="239" y="104"/>
                    <a:pt x="223" y="71"/>
                    <a:pt x="206" y="54"/>
                  </a:cubicBezTo>
                  <a:cubicBezTo>
                    <a:pt x="186" y="38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"/>
            <p:cNvSpPr/>
            <p:nvPr/>
          </p:nvSpPr>
          <p:spPr>
            <a:xfrm>
              <a:off x="5197675" y="2769500"/>
              <a:ext cx="6000" cy="6775"/>
            </a:xfrm>
            <a:custGeom>
              <a:avLst/>
              <a:gdLst/>
              <a:ahLst/>
              <a:cxnLst/>
              <a:rect l="l" t="t" r="r" b="b"/>
              <a:pathLst>
                <a:path w="240" h="271" extrusionOk="0">
                  <a:moveTo>
                    <a:pt x="128" y="0"/>
                  </a:moveTo>
                  <a:cubicBezTo>
                    <a:pt x="87" y="0"/>
                    <a:pt x="48" y="33"/>
                    <a:pt x="33" y="81"/>
                  </a:cubicBezTo>
                  <a:cubicBezTo>
                    <a:pt x="0" y="151"/>
                    <a:pt x="33" y="237"/>
                    <a:pt x="87" y="254"/>
                  </a:cubicBezTo>
                  <a:cubicBezTo>
                    <a:pt x="104" y="270"/>
                    <a:pt x="120" y="270"/>
                    <a:pt x="137" y="270"/>
                  </a:cubicBezTo>
                  <a:cubicBezTo>
                    <a:pt x="174" y="254"/>
                    <a:pt x="223" y="237"/>
                    <a:pt x="240" y="184"/>
                  </a:cubicBezTo>
                  <a:cubicBezTo>
                    <a:pt x="240" y="134"/>
                    <a:pt x="240" y="81"/>
                    <a:pt x="207" y="48"/>
                  </a:cubicBezTo>
                  <a:cubicBezTo>
                    <a:pt x="207" y="31"/>
                    <a:pt x="190" y="15"/>
                    <a:pt x="174" y="15"/>
                  </a:cubicBezTo>
                  <a:cubicBezTo>
                    <a:pt x="159" y="5"/>
                    <a:pt x="143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"/>
            <p:cNvSpPr/>
            <p:nvPr/>
          </p:nvSpPr>
          <p:spPr>
            <a:xfrm>
              <a:off x="5210975" y="27354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37" y="17"/>
                    <a:pt x="0" y="87"/>
                    <a:pt x="17" y="157"/>
                  </a:cubicBezTo>
                  <a:cubicBezTo>
                    <a:pt x="17" y="190"/>
                    <a:pt x="37" y="223"/>
                    <a:pt x="70" y="244"/>
                  </a:cubicBezTo>
                  <a:cubicBezTo>
                    <a:pt x="87" y="260"/>
                    <a:pt x="103" y="260"/>
                    <a:pt x="140" y="260"/>
                  </a:cubicBezTo>
                  <a:cubicBezTo>
                    <a:pt x="173" y="260"/>
                    <a:pt x="190" y="244"/>
                    <a:pt x="206" y="207"/>
                  </a:cubicBezTo>
                  <a:cubicBezTo>
                    <a:pt x="223" y="174"/>
                    <a:pt x="244" y="141"/>
                    <a:pt x="223" y="104"/>
                  </a:cubicBezTo>
                  <a:cubicBezTo>
                    <a:pt x="223" y="71"/>
                    <a:pt x="206" y="54"/>
                    <a:pt x="190" y="17"/>
                  </a:cubicBezTo>
                  <a:cubicBezTo>
                    <a:pt x="173" y="17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"/>
            <p:cNvSpPr/>
            <p:nvPr/>
          </p:nvSpPr>
          <p:spPr>
            <a:xfrm>
              <a:off x="5191700" y="27560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3" y="0"/>
                    <a:pt x="0" y="70"/>
                    <a:pt x="0" y="140"/>
                  </a:cubicBezTo>
                  <a:cubicBezTo>
                    <a:pt x="17" y="173"/>
                    <a:pt x="33" y="206"/>
                    <a:pt x="50" y="22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53" y="244"/>
                    <a:pt x="190" y="223"/>
                    <a:pt x="206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6" y="37"/>
                    <a:pt x="190" y="17"/>
                  </a:cubicBezTo>
                  <a:cubicBezTo>
                    <a:pt x="169" y="17"/>
                    <a:pt x="169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"/>
            <p:cNvSpPr/>
            <p:nvPr/>
          </p:nvSpPr>
          <p:spPr>
            <a:xfrm>
              <a:off x="5088625" y="26326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9" y="1"/>
                  </a:moveTo>
                  <a:cubicBezTo>
                    <a:pt x="102" y="1"/>
                    <a:pt x="81" y="13"/>
                    <a:pt x="66" y="28"/>
                  </a:cubicBezTo>
                  <a:cubicBezTo>
                    <a:pt x="17" y="77"/>
                    <a:pt x="0" y="164"/>
                    <a:pt x="50" y="213"/>
                  </a:cubicBezTo>
                  <a:cubicBezTo>
                    <a:pt x="66" y="234"/>
                    <a:pt x="87" y="251"/>
                    <a:pt x="120" y="267"/>
                  </a:cubicBezTo>
                  <a:cubicBezTo>
                    <a:pt x="153" y="267"/>
                    <a:pt x="169" y="251"/>
                    <a:pt x="207" y="234"/>
                  </a:cubicBezTo>
                  <a:cubicBezTo>
                    <a:pt x="223" y="213"/>
                    <a:pt x="240" y="180"/>
                    <a:pt x="240" y="147"/>
                  </a:cubicBezTo>
                  <a:cubicBezTo>
                    <a:pt x="240" y="110"/>
                    <a:pt x="240" y="77"/>
                    <a:pt x="223" y="44"/>
                  </a:cubicBezTo>
                  <a:cubicBezTo>
                    <a:pt x="207" y="28"/>
                    <a:pt x="190" y="28"/>
                    <a:pt x="169" y="7"/>
                  </a:cubicBezTo>
                  <a:lnTo>
                    <a:pt x="136" y="7"/>
                  </a:lnTo>
                  <a:cubicBezTo>
                    <a:pt x="132" y="3"/>
                    <a:pt x="12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"/>
            <p:cNvSpPr/>
            <p:nvPr/>
          </p:nvSpPr>
          <p:spPr>
            <a:xfrm>
              <a:off x="5092025" y="26621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9" y="1"/>
                  </a:moveTo>
                  <a:cubicBezTo>
                    <a:pt x="88" y="1"/>
                    <a:pt x="49" y="32"/>
                    <a:pt x="33" y="84"/>
                  </a:cubicBezTo>
                  <a:cubicBezTo>
                    <a:pt x="0" y="150"/>
                    <a:pt x="33" y="220"/>
                    <a:pt x="87" y="253"/>
                  </a:cubicBezTo>
                  <a:cubicBezTo>
                    <a:pt x="104" y="257"/>
                    <a:pt x="119" y="259"/>
                    <a:pt x="133" y="259"/>
                  </a:cubicBezTo>
                  <a:cubicBezTo>
                    <a:pt x="180" y="259"/>
                    <a:pt x="214" y="237"/>
                    <a:pt x="240" y="187"/>
                  </a:cubicBezTo>
                  <a:cubicBezTo>
                    <a:pt x="260" y="117"/>
                    <a:pt x="223" y="30"/>
                    <a:pt x="174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"/>
            <p:cNvSpPr/>
            <p:nvPr/>
          </p:nvSpPr>
          <p:spPr>
            <a:xfrm>
              <a:off x="5096350" y="27425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5" y="0"/>
                    <a:pt x="109" y="2"/>
                    <a:pt x="104" y="7"/>
                  </a:cubicBezTo>
                  <a:lnTo>
                    <a:pt x="67" y="7"/>
                  </a:lnTo>
                  <a:cubicBezTo>
                    <a:pt x="17" y="24"/>
                    <a:pt x="1" y="94"/>
                    <a:pt x="1" y="143"/>
                  </a:cubicBezTo>
                  <a:cubicBezTo>
                    <a:pt x="17" y="181"/>
                    <a:pt x="17" y="214"/>
                    <a:pt x="50" y="230"/>
                  </a:cubicBezTo>
                  <a:cubicBezTo>
                    <a:pt x="67" y="247"/>
                    <a:pt x="104" y="267"/>
                    <a:pt x="137" y="267"/>
                  </a:cubicBezTo>
                  <a:cubicBezTo>
                    <a:pt x="190" y="247"/>
                    <a:pt x="240" y="181"/>
                    <a:pt x="223" y="110"/>
                  </a:cubicBezTo>
                  <a:cubicBezTo>
                    <a:pt x="223" y="94"/>
                    <a:pt x="223" y="94"/>
                    <a:pt x="207" y="78"/>
                  </a:cubicBezTo>
                  <a:cubicBezTo>
                    <a:pt x="207" y="40"/>
                    <a:pt x="190" y="24"/>
                    <a:pt x="153" y="7"/>
                  </a:cubicBezTo>
                  <a:cubicBezTo>
                    <a:pt x="142" y="7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"/>
            <p:cNvSpPr/>
            <p:nvPr/>
          </p:nvSpPr>
          <p:spPr>
            <a:xfrm>
              <a:off x="5092850" y="2709900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7" y="0"/>
                  </a:moveTo>
                  <a:cubicBezTo>
                    <a:pt x="119" y="0"/>
                    <a:pt x="110" y="2"/>
                    <a:pt x="104" y="7"/>
                  </a:cubicBezTo>
                  <a:cubicBezTo>
                    <a:pt x="54" y="7"/>
                    <a:pt x="0" y="78"/>
                    <a:pt x="21" y="148"/>
                  </a:cubicBezTo>
                  <a:cubicBezTo>
                    <a:pt x="21" y="181"/>
                    <a:pt x="38" y="214"/>
                    <a:pt x="54" y="234"/>
                  </a:cubicBezTo>
                  <a:cubicBezTo>
                    <a:pt x="87" y="251"/>
                    <a:pt x="124" y="267"/>
                    <a:pt x="141" y="267"/>
                  </a:cubicBezTo>
                  <a:cubicBezTo>
                    <a:pt x="174" y="251"/>
                    <a:pt x="190" y="234"/>
                    <a:pt x="207" y="214"/>
                  </a:cubicBezTo>
                  <a:cubicBezTo>
                    <a:pt x="227" y="181"/>
                    <a:pt x="244" y="148"/>
                    <a:pt x="244" y="111"/>
                  </a:cubicBezTo>
                  <a:cubicBezTo>
                    <a:pt x="227" y="78"/>
                    <a:pt x="207" y="45"/>
                    <a:pt x="190" y="28"/>
                  </a:cubicBezTo>
                  <a:lnTo>
                    <a:pt x="174" y="7"/>
                  </a:lnTo>
                  <a:cubicBezTo>
                    <a:pt x="163" y="7"/>
                    <a:pt x="144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"/>
            <p:cNvSpPr/>
            <p:nvPr/>
          </p:nvSpPr>
          <p:spPr>
            <a:xfrm>
              <a:off x="5086050" y="26822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0"/>
                  </a:moveTo>
                  <a:cubicBezTo>
                    <a:pt x="33" y="17"/>
                    <a:pt x="0" y="66"/>
                    <a:pt x="17" y="153"/>
                  </a:cubicBezTo>
                  <a:cubicBezTo>
                    <a:pt x="17" y="214"/>
                    <a:pt x="54" y="259"/>
                    <a:pt x="110" y="259"/>
                  </a:cubicBezTo>
                  <a:cubicBezTo>
                    <a:pt x="118" y="259"/>
                    <a:pt x="127" y="258"/>
                    <a:pt x="136" y="256"/>
                  </a:cubicBezTo>
                  <a:cubicBezTo>
                    <a:pt x="169" y="256"/>
                    <a:pt x="190" y="239"/>
                    <a:pt x="206" y="206"/>
                  </a:cubicBezTo>
                  <a:cubicBezTo>
                    <a:pt x="223" y="169"/>
                    <a:pt x="239" y="136"/>
                    <a:pt x="223" y="103"/>
                  </a:cubicBezTo>
                  <a:cubicBezTo>
                    <a:pt x="223" y="66"/>
                    <a:pt x="206" y="50"/>
                    <a:pt x="190" y="17"/>
                  </a:cubicBezTo>
                  <a:cubicBezTo>
                    <a:pt x="169" y="17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"/>
            <p:cNvSpPr/>
            <p:nvPr/>
          </p:nvSpPr>
          <p:spPr>
            <a:xfrm>
              <a:off x="5084700" y="269770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7" y="1"/>
                  </a:moveTo>
                  <a:cubicBezTo>
                    <a:pt x="38" y="17"/>
                    <a:pt x="1" y="67"/>
                    <a:pt x="1" y="153"/>
                  </a:cubicBezTo>
                  <a:cubicBezTo>
                    <a:pt x="1" y="186"/>
                    <a:pt x="17" y="207"/>
                    <a:pt x="54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57" y="256"/>
                    <a:pt x="190" y="223"/>
                    <a:pt x="207" y="207"/>
                  </a:cubicBezTo>
                  <a:cubicBezTo>
                    <a:pt x="223" y="170"/>
                    <a:pt x="223" y="137"/>
                    <a:pt x="223" y="104"/>
                  </a:cubicBezTo>
                  <a:cubicBezTo>
                    <a:pt x="223" y="67"/>
                    <a:pt x="207" y="34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"/>
            <p:cNvSpPr/>
            <p:nvPr/>
          </p:nvSpPr>
          <p:spPr>
            <a:xfrm>
              <a:off x="5072225" y="2652400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28" y="0"/>
                  </a:moveTo>
                  <a:cubicBezTo>
                    <a:pt x="103" y="0"/>
                    <a:pt x="78" y="12"/>
                    <a:pt x="54" y="23"/>
                  </a:cubicBezTo>
                  <a:cubicBezTo>
                    <a:pt x="38" y="23"/>
                    <a:pt x="21" y="60"/>
                    <a:pt x="1" y="77"/>
                  </a:cubicBezTo>
                  <a:lnTo>
                    <a:pt x="1" y="164"/>
                  </a:lnTo>
                  <a:cubicBezTo>
                    <a:pt x="21" y="213"/>
                    <a:pt x="38" y="230"/>
                    <a:pt x="71" y="246"/>
                  </a:cubicBezTo>
                  <a:cubicBezTo>
                    <a:pt x="86" y="256"/>
                    <a:pt x="101" y="261"/>
                    <a:pt x="116" y="261"/>
                  </a:cubicBezTo>
                  <a:cubicBezTo>
                    <a:pt x="157" y="261"/>
                    <a:pt x="195" y="228"/>
                    <a:pt x="207" y="180"/>
                  </a:cubicBezTo>
                  <a:cubicBezTo>
                    <a:pt x="244" y="110"/>
                    <a:pt x="207" y="40"/>
                    <a:pt x="158" y="7"/>
                  </a:cubicBezTo>
                  <a:cubicBezTo>
                    <a:pt x="148" y="2"/>
                    <a:pt x="138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"/>
            <p:cNvSpPr/>
            <p:nvPr/>
          </p:nvSpPr>
          <p:spPr>
            <a:xfrm>
              <a:off x="5077900" y="27126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67" y="1"/>
                    <a:pt x="50" y="38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0" y="244"/>
                    <a:pt x="83" y="260"/>
                    <a:pt x="104" y="260"/>
                  </a:cubicBezTo>
                  <a:cubicBezTo>
                    <a:pt x="137" y="260"/>
                    <a:pt x="170" y="260"/>
                    <a:pt x="186" y="227"/>
                  </a:cubicBezTo>
                  <a:cubicBezTo>
                    <a:pt x="207" y="207"/>
                    <a:pt x="223" y="174"/>
                    <a:pt x="223" y="141"/>
                  </a:cubicBezTo>
                  <a:cubicBezTo>
                    <a:pt x="240" y="104"/>
                    <a:pt x="223" y="71"/>
                    <a:pt x="207" y="54"/>
                  </a:cubicBezTo>
                  <a:cubicBezTo>
                    <a:pt x="186" y="38"/>
                    <a:pt x="170" y="2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"/>
            <p:cNvSpPr/>
            <p:nvPr/>
          </p:nvSpPr>
          <p:spPr>
            <a:xfrm>
              <a:off x="5080900" y="2742750"/>
              <a:ext cx="6000" cy="6925"/>
            </a:xfrm>
            <a:custGeom>
              <a:avLst/>
              <a:gdLst/>
              <a:ahLst/>
              <a:cxnLst/>
              <a:rect l="l" t="t" r="r" b="b"/>
              <a:pathLst>
                <a:path w="240" h="277" extrusionOk="0">
                  <a:moveTo>
                    <a:pt x="120" y="0"/>
                  </a:moveTo>
                  <a:cubicBezTo>
                    <a:pt x="103" y="0"/>
                    <a:pt x="66" y="17"/>
                    <a:pt x="50" y="33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40"/>
                    <a:pt x="66" y="260"/>
                    <a:pt x="103" y="277"/>
                  </a:cubicBezTo>
                  <a:cubicBezTo>
                    <a:pt x="136" y="277"/>
                    <a:pt x="153" y="260"/>
                    <a:pt x="190" y="240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69" y="17"/>
                    <a:pt x="153" y="17"/>
                  </a:cubicBezTo>
                  <a:cubicBezTo>
                    <a:pt x="153" y="17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"/>
            <p:cNvSpPr/>
            <p:nvPr/>
          </p:nvSpPr>
          <p:spPr>
            <a:xfrm>
              <a:off x="5073975" y="2634825"/>
              <a:ext cx="6025" cy="6625"/>
            </a:xfrm>
            <a:custGeom>
              <a:avLst/>
              <a:gdLst/>
              <a:ahLst/>
              <a:cxnLst/>
              <a:rect l="l" t="t" r="r" b="b"/>
              <a:pathLst>
                <a:path w="241" h="265" extrusionOk="0">
                  <a:moveTo>
                    <a:pt x="140" y="1"/>
                  </a:moveTo>
                  <a:cubicBezTo>
                    <a:pt x="88" y="1"/>
                    <a:pt x="48" y="33"/>
                    <a:pt x="17" y="91"/>
                  </a:cubicBezTo>
                  <a:cubicBezTo>
                    <a:pt x="1" y="162"/>
                    <a:pt x="34" y="228"/>
                    <a:pt x="88" y="248"/>
                  </a:cubicBezTo>
                  <a:cubicBezTo>
                    <a:pt x="104" y="265"/>
                    <a:pt x="121" y="265"/>
                    <a:pt x="137" y="265"/>
                  </a:cubicBezTo>
                  <a:cubicBezTo>
                    <a:pt x="174" y="265"/>
                    <a:pt x="224" y="228"/>
                    <a:pt x="224" y="178"/>
                  </a:cubicBezTo>
                  <a:cubicBezTo>
                    <a:pt x="240" y="124"/>
                    <a:pt x="240" y="75"/>
                    <a:pt x="207" y="42"/>
                  </a:cubicBezTo>
                  <a:cubicBezTo>
                    <a:pt x="207" y="21"/>
                    <a:pt x="191" y="21"/>
                    <a:pt x="174" y="5"/>
                  </a:cubicBezTo>
                  <a:cubicBezTo>
                    <a:pt x="162" y="2"/>
                    <a:pt x="151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"/>
            <p:cNvSpPr/>
            <p:nvPr/>
          </p:nvSpPr>
          <p:spPr>
            <a:xfrm>
              <a:off x="5112650" y="2690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67"/>
                    <a:pt x="0" y="154"/>
                  </a:cubicBezTo>
                  <a:cubicBezTo>
                    <a:pt x="17" y="191"/>
                    <a:pt x="17" y="207"/>
                    <a:pt x="54" y="224"/>
                  </a:cubicBezTo>
                  <a:cubicBezTo>
                    <a:pt x="70" y="257"/>
                    <a:pt x="103" y="257"/>
                    <a:pt x="136" y="257"/>
                  </a:cubicBezTo>
                  <a:cubicBezTo>
                    <a:pt x="190" y="240"/>
                    <a:pt x="239" y="170"/>
                    <a:pt x="223" y="104"/>
                  </a:cubicBezTo>
                  <a:cubicBezTo>
                    <a:pt x="223" y="67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"/>
            <p:cNvSpPr/>
            <p:nvPr/>
          </p:nvSpPr>
          <p:spPr>
            <a:xfrm>
              <a:off x="5111400" y="27376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120" y="0"/>
                    <a:pt x="83" y="0"/>
                    <a:pt x="67" y="33"/>
                  </a:cubicBezTo>
                  <a:cubicBezTo>
                    <a:pt x="17" y="70"/>
                    <a:pt x="1" y="157"/>
                    <a:pt x="50" y="206"/>
                  </a:cubicBezTo>
                  <a:cubicBezTo>
                    <a:pt x="67" y="239"/>
                    <a:pt x="83" y="260"/>
                    <a:pt x="120" y="260"/>
                  </a:cubicBezTo>
                  <a:cubicBezTo>
                    <a:pt x="153" y="260"/>
                    <a:pt x="170" y="260"/>
                    <a:pt x="207" y="239"/>
                  </a:cubicBezTo>
                  <a:cubicBezTo>
                    <a:pt x="223" y="206"/>
                    <a:pt x="240" y="173"/>
                    <a:pt x="240" y="136"/>
                  </a:cubicBezTo>
                  <a:cubicBezTo>
                    <a:pt x="240" y="103"/>
                    <a:pt x="240" y="70"/>
                    <a:pt x="223" y="54"/>
                  </a:cubicBezTo>
                  <a:cubicBezTo>
                    <a:pt x="207" y="33"/>
                    <a:pt x="186" y="17"/>
                    <a:pt x="170" y="17"/>
                  </a:cubicBezTo>
                  <a:cubicBezTo>
                    <a:pt x="170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"/>
            <p:cNvSpPr/>
            <p:nvPr/>
          </p:nvSpPr>
          <p:spPr>
            <a:xfrm>
              <a:off x="5113975" y="26743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39" y="0"/>
                  </a:moveTo>
                  <a:cubicBezTo>
                    <a:pt x="95" y="0"/>
                    <a:pt x="47" y="32"/>
                    <a:pt x="34" y="72"/>
                  </a:cubicBezTo>
                  <a:cubicBezTo>
                    <a:pt x="1" y="142"/>
                    <a:pt x="34" y="229"/>
                    <a:pt x="83" y="245"/>
                  </a:cubicBezTo>
                  <a:cubicBezTo>
                    <a:pt x="102" y="254"/>
                    <a:pt x="119" y="258"/>
                    <a:pt x="135" y="258"/>
                  </a:cubicBezTo>
                  <a:cubicBezTo>
                    <a:pt x="180" y="258"/>
                    <a:pt x="216" y="227"/>
                    <a:pt x="240" y="175"/>
                  </a:cubicBezTo>
                  <a:cubicBezTo>
                    <a:pt x="256" y="109"/>
                    <a:pt x="223" y="39"/>
                    <a:pt x="170" y="6"/>
                  </a:cubicBezTo>
                  <a:cubicBezTo>
                    <a:pt x="160" y="2"/>
                    <a:pt x="150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"/>
            <p:cNvSpPr/>
            <p:nvPr/>
          </p:nvSpPr>
          <p:spPr>
            <a:xfrm>
              <a:off x="5121700" y="27501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1" y="1"/>
                  </a:moveTo>
                  <a:cubicBezTo>
                    <a:pt x="71" y="1"/>
                    <a:pt x="29" y="32"/>
                    <a:pt x="17" y="84"/>
                  </a:cubicBezTo>
                  <a:cubicBezTo>
                    <a:pt x="1" y="100"/>
                    <a:pt x="1" y="117"/>
                    <a:pt x="1" y="133"/>
                  </a:cubicBezTo>
                  <a:cubicBezTo>
                    <a:pt x="17" y="187"/>
                    <a:pt x="34" y="236"/>
                    <a:pt x="67" y="253"/>
                  </a:cubicBezTo>
                  <a:cubicBezTo>
                    <a:pt x="82" y="258"/>
                    <a:pt x="95" y="261"/>
                    <a:pt x="107" y="261"/>
                  </a:cubicBezTo>
                  <a:cubicBezTo>
                    <a:pt x="139" y="261"/>
                    <a:pt x="163" y="244"/>
                    <a:pt x="186" y="220"/>
                  </a:cubicBezTo>
                  <a:cubicBezTo>
                    <a:pt x="207" y="203"/>
                    <a:pt x="207" y="203"/>
                    <a:pt x="224" y="170"/>
                  </a:cubicBezTo>
                  <a:cubicBezTo>
                    <a:pt x="240" y="100"/>
                    <a:pt x="207" y="30"/>
                    <a:pt x="153" y="14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"/>
            <p:cNvSpPr/>
            <p:nvPr/>
          </p:nvSpPr>
          <p:spPr>
            <a:xfrm>
              <a:off x="5101100" y="27251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103" y="0"/>
                  </a:moveTo>
                  <a:cubicBezTo>
                    <a:pt x="66" y="17"/>
                    <a:pt x="33" y="38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23"/>
                    <a:pt x="50" y="244"/>
                  </a:cubicBezTo>
                  <a:cubicBezTo>
                    <a:pt x="61" y="255"/>
                    <a:pt x="83" y="267"/>
                    <a:pt x="101" y="267"/>
                  </a:cubicBezTo>
                  <a:cubicBezTo>
                    <a:pt x="108" y="267"/>
                    <a:pt x="115" y="265"/>
                    <a:pt x="120" y="260"/>
                  </a:cubicBezTo>
                  <a:cubicBezTo>
                    <a:pt x="186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"/>
            <p:cNvSpPr/>
            <p:nvPr/>
          </p:nvSpPr>
          <p:spPr>
            <a:xfrm>
              <a:off x="5110050" y="2710075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37" y="0"/>
                  </a:moveTo>
                  <a:cubicBezTo>
                    <a:pt x="104" y="0"/>
                    <a:pt x="71" y="0"/>
                    <a:pt x="55" y="38"/>
                  </a:cubicBezTo>
                  <a:cubicBezTo>
                    <a:pt x="34" y="54"/>
                    <a:pt x="17" y="87"/>
                    <a:pt x="17" y="124"/>
                  </a:cubicBezTo>
                  <a:cubicBezTo>
                    <a:pt x="1" y="157"/>
                    <a:pt x="17" y="190"/>
                    <a:pt x="34" y="207"/>
                  </a:cubicBezTo>
                  <a:cubicBezTo>
                    <a:pt x="54" y="245"/>
                    <a:pt x="83" y="262"/>
                    <a:pt x="113" y="262"/>
                  </a:cubicBezTo>
                  <a:cubicBezTo>
                    <a:pt x="139" y="262"/>
                    <a:pt x="166" y="250"/>
                    <a:pt x="191" y="227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1" y="38"/>
                    <a:pt x="174" y="21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"/>
            <p:cNvSpPr/>
            <p:nvPr/>
          </p:nvSpPr>
          <p:spPr>
            <a:xfrm>
              <a:off x="5101500" y="26297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87" y="1"/>
                    <a:pt x="50" y="17"/>
                    <a:pt x="34" y="38"/>
                  </a:cubicBezTo>
                  <a:cubicBezTo>
                    <a:pt x="17" y="71"/>
                    <a:pt x="1" y="104"/>
                    <a:pt x="17" y="157"/>
                  </a:cubicBezTo>
                  <a:cubicBezTo>
                    <a:pt x="17" y="190"/>
                    <a:pt x="34" y="207"/>
                    <a:pt x="50" y="223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0" y="244"/>
                    <a:pt x="240" y="190"/>
                    <a:pt x="223" y="120"/>
                  </a:cubicBezTo>
                  <a:lnTo>
                    <a:pt x="223" y="104"/>
                  </a:lnTo>
                  <a:cubicBezTo>
                    <a:pt x="223" y="54"/>
                    <a:pt x="19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"/>
            <p:cNvSpPr/>
            <p:nvPr/>
          </p:nvSpPr>
          <p:spPr>
            <a:xfrm>
              <a:off x="5104500" y="25855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0" y="0"/>
                  </a:moveTo>
                  <a:cubicBezTo>
                    <a:pt x="103" y="0"/>
                    <a:pt x="70" y="0"/>
                    <a:pt x="50" y="33"/>
                  </a:cubicBezTo>
                  <a:cubicBezTo>
                    <a:pt x="17" y="54"/>
                    <a:pt x="0" y="87"/>
                    <a:pt x="0" y="120"/>
                  </a:cubicBezTo>
                  <a:cubicBezTo>
                    <a:pt x="0" y="157"/>
                    <a:pt x="17" y="190"/>
                    <a:pt x="33" y="206"/>
                  </a:cubicBezTo>
                  <a:cubicBezTo>
                    <a:pt x="50" y="239"/>
                    <a:pt x="70" y="260"/>
                    <a:pt x="103" y="260"/>
                  </a:cubicBezTo>
                  <a:cubicBezTo>
                    <a:pt x="136" y="260"/>
                    <a:pt x="153" y="260"/>
                    <a:pt x="190" y="223"/>
                  </a:cubicBezTo>
                  <a:cubicBezTo>
                    <a:pt x="223" y="190"/>
                    <a:pt x="239" y="103"/>
                    <a:pt x="206" y="54"/>
                  </a:cubicBezTo>
                  <a:cubicBezTo>
                    <a:pt x="190" y="33"/>
                    <a:pt x="174" y="16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"/>
            <p:cNvSpPr/>
            <p:nvPr/>
          </p:nvSpPr>
          <p:spPr>
            <a:xfrm>
              <a:off x="5118625" y="2722550"/>
              <a:ext cx="5675" cy="6525"/>
            </a:xfrm>
            <a:custGeom>
              <a:avLst/>
              <a:gdLst/>
              <a:ahLst/>
              <a:cxnLst/>
              <a:rect l="l" t="t" r="r" b="b"/>
              <a:pathLst>
                <a:path w="227" h="261" extrusionOk="0">
                  <a:moveTo>
                    <a:pt x="103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0" y="190"/>
                    <a:pt x="21" y="223"/>
                    <a:pt x="54" y="244"/>
                  </a:cubicBezTo>
                  <a:cubicBezTo>
                    <a:pt x="70" y="260"/>
                    <a:pt x="103" y="260"/>
                    <a:pt x="140" y="260"/>
                  </a:cubicBezTo>
                  <a:cubicBezTo>
                    <a:pt x="157" y="260"/>
                    <a:pt x="190" y="244"/>
                    <a:pt x="206" y="206"/>
                  </a:cubicBezTo>
                  <a:cubicBezTo>
                    <a:pt x="227" y="173"/>
                    <a:pt x="227" y="141"/>
                    <a:pt x="227" y="103"/>
                  </a:cubicBezTo>
                  <a:cubicBezTo>
                    <a:pt x="227" y="70"/>
                    <a:pt x="206" y="54"/>
                    <a:pt x="173" y="37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"/>
            <p:cNvSpPr/>
            <p:nvPr/>
          </p:nvSpPr>
          <p:spPr>
            <a:xfrm>
              <a:off x="5099750" y="25224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71" y="17"/>
                    <a:pt x="54" y="34"/>
                    <a:pt x="34" y="50"/>
                  </a:cubicBezTo>
                  <a:cubicBezTo>
                    <a:pt x="17" y="83"/>
                    <a:pt x="1" y="120"/>
                    <a:pt x="17" y="153"/>
                  </a:cubicBezTo>
                  <a:cubicBezTo>
                    <a:pt x="17" y="186"/>
                    <a:pt x="34" y="223"/>
                    <a:pt x="54" y="240"/>
                  </a:cubicBezTo>
                  <a:cubicBezTo>
                    <a:pt x="78" y="252"/>
                    <a:pt x="93" y="263"/>
                    <a:pt x="111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207" y="256"/>
                    <a:pt x="240" y="186"/>
                    <a:pt x="223" y="120"/>
                  </a:cubicBezTo>
                  <a:cubicBezTo>
                    <a:pt x="223" y="83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"/>
            <p:cNvSpPr/>
            <p:nvPr/>
          </p:nvSpPr>
          <p:spPr>
            <a:xfrm>
              <a:off x="5101100" y="26006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88"/>
                    <a:pt x="17" y="153"/>
                  </a:cubicBezTo>
                  <a:cubicBezTo>
                    <a:pt x="17" y="191"/>
                    <a:pt x="33" y="224"/>
                    <a:pt x="50" y="240"/>
                  </a:cubicBezTo>
                  <a:cubicBezTo>
                    <a:pt x="83" y="257"/>
                    <a:pt x="103" y="257"/>
                    <a:pt x="136" y="257"/>
                  </a:cubicBezTo>
                  <a:cubicBezTo>
                    <a:pt x="206" y="240"/>
                    <a:pt x="239" y="191"/>
                    <a:pt x="223" y="104"/>
                  </a:cubicBezTo>
                  <a:cubicBezTo>
                    <a:pt x="223" y="71"/>
                    <a:pt x="186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"/>
            <p:cNvSpPr/>
            <p:nvPr/>
          </p:nvSpPr>
          <p:spPr>
            <a:xfrm>
              <a:off x="5104900" y="25530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2" y="1"/>
                  </a:moveTo>
                  <a:cubicBezTo>
                    <a:pt x="92" y="1"/>
                    <a:pt x="73" y="10"/>
                    <a:pt x="54" y="31"/>
                  </a:cubicBezTo>
                  <a:cubicBezTo>
                    <a:pt x="34" y="31"/>
                    <a:pt x="17" y="64"/>
                    <a:pt x="17" y="81"/>
                  </a:cubicBezTo>
                  <a:cubicBezTo>
                    <a:pt x="1" y="118"/>
                    <a:pt x="1" y="151"/>
                    <a:pt x="1" y="167"/>
                  </a:cubicBezTo>
                  <a:cubicBezTo>
                    <a:pt x="17" y="200"/>
                    <a:pt x="34" y="237"/>
                    <a:pt x="71" y="254"/>
                  </a:cubicBezTo>
                  <a:cubicBezTo>
                    <a:pt x="88" y="263"/>
                    <a:pt x="105" y="267"/>
                    <a:pt x="121" y="267"/>
                  </a:cubicBezTo>
                  <a:cubicBezTo>
                    <a:pt x="164" y="267"/>
                    <a:pt x="199" y="235"/>
                    <a:pt x="223" y="184"/>
                  </a:cubicBezTo>
                  <a:cubicBezTo>
                    <a:pt x="240" y="118"/>
                    <a:pt x="207" y="31"/>
                    <a:pt x="158" y="15"/>
                  </a:cubicBezTo>
                  <a:cubicBezTo>
                    <a:pt x="142" y="6"/>
                    <a:pt x="127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"/>
            <p:cNvSpPr/>
            <p:nvPr/>
          </p:nvSpPr>
          <p:spPr>
            <a:xfrm>
              <a:off x="5104075" y="25056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67" y="17"/>
                    <a:pt x="50" y="34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0" y="240"/>
                    <a:pt x="87" y="261"/>
                    <a:pt x="104" y="261"/>
                  </a:cubicBezTo>
                  <a:cubicBezTo>
                    <a:pt x="137" y="261"/>
                    <a:pt x="170" y="261"/>
                    <a:pt x="191" y="240"/>
                  </a:cubicBezTo>
                  <a:cubicBezTo>
                    <a:pt x="207" y="207"/>
                    <a:pt x="223" y="190"/>
                    <a:pt x="223" y="157"/>
                  </a:cubicBezTo>
                  <a:cubicBezTo>
                    <a:pt x="240" y="120"/>
                    <a:pt x="223" y="87"/>
                    <a:pt x="207" y="54"/>
                  </a:cubicBezTo>
                  <a:cubicBezTo>
                    <a:pt x="191" y="34"/>
                    <a:pt x="170" y="17"/>
                    <a:pt x="153" y="17"/>
                  </a:cubicBezTo>
                  <a:cubicBezTo>
                    <a:pt x="153" y="1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"/>
            <p:cNvSpPr/>
            <p:nvPr/>
          </p:nvSpPr>
          <p:spPr>
            <a:xfrm>
              <a:off x="5102750" y="2478150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0" y="1"/>
                  </a:moveTo>
                  <a:cubicBezTo>
                    <a:pt x="87" y="1"/>
                    <a:pt x="70" y="1"/>
                    <a:pt x="37" y="38"/>
                  </a:cubicBezTo>
                  <a:cubicBezTo>
                    <a:pt x="17" y="55"/>
                    <a:pt x="0" y="88"/>
                    <a:pt x="0" y="125"/>
                  </a:cubicBezTo>
                  <a:cubicBezTo>
                    <a:pt x="0" y="158"/>
                    <a:pt x="0" y="191"/>
                    <a:pt x="17" y="207"/>
                  </a:cubicBezTo>
                  <a:cubicBezTo>
                    <a:pt x="49" y="249"/>
                    <a:pt x="86" y="266"/>
                    <a:pt x="118" y="266"/>
                  </a:cubicBezTo>
                  <a:cubicBezTo>
                    <a:pt x="140" y="266"/>
                    <a:pt x="160" y="258"/>
                    <a:pt x="173" y="244"/>
                  </a:cubicBezTo>
                  <a:cubicBezTo>
                    <a:pt x="223" y="191"/>
                    <a:pt x="244" y="104"/>
                    <a:pt x="190" y="55"/>
                  </a:cubicBezTo>
                  <a:cubicBezTo>
                    <a:pt x="190" y="38"/>
                    <a:pt x="173" y="22"/>
                    <a:pt x="157" y="22"/>
                  </a:cubicBezTo>
                  <a:cubicBezTo>
                    <a:pt x="140" y="1"/>
                    <a:pt x="140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"/>
            <p:cNvSpPr/>
            <p:nvPr/>
          </p:nvSpPr>
          <p:spPr>
            <a:xfrm>
              <a:off x="5084300" y="26037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0" y="153"/>
                    <a:pt x="33" y="219"/>
                    <a:pt x="87" y="256"/>
                  </a:cubicBezTo>
                  <a:lnTo>
                    <a:pt x="136" y="256"/>
                  </a:lnTo>
                  <a:cubicBezTo>
                    <a:pt x="173" y="256"/>
                    <a:pt x="223" y="219"/>
                    <a:pt x="223" y="170"/>
                  </a:cubicBezTo>
                  <a:cubicBezTo>
                    <a:pt x="239" y="133"/>
                    <a:pt x="239" y="83"/>
                    <a:pt x="206" y="29"/>
                  </a:cubicBezTo>
                  <a:cubicBezTo>
                    <a:pt x="206" y="29"/>
                    <a:pt x="190" y="13"/>
                    <a:pt x="173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"/>
            <p:cNvSpPr/>
            <p:nvPr/>
          </p:nvSpPr>
          <p:spPr>
            <a:xfrm>
              <a:off x="5086875" y="25540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1" y="1"/>
                  </a:moveTo>
                  <a:cubicBezTo>
                    <a:pt x="92" y="1"/>
                    <a:pt x="77" y="12"/>
                    <a:pt x="54" y="24"/>
                  </a:cubicBezTo>
                  <a:cubicBezTo>
                    <a:pt x="0" y="78"/>
                    <a:pt x="0" y="160"/>
                    <a:pt x="33" y="214"/>
                  </a:cubicBezTo>
                  <a:cubicBezTo>
                    <a:pt x="55" y="243"/>
                    <a:pt x="87" y="262"/>
                    <a:pt x="120" y="262"/>
                  </a:cubicBezTo>
                  <a:cubicBezTo>
                    <a:pt x="144" y="262"/>
                    <a:pt x="168" y="252"/>
                    <a:pt x="190" y="230"/>
                  </a:cubicBezTo>
                  <a:cubicBezTo>
                    <a:pt x="239" y="181"/>
                    <a:pt x="239" y="111"/>
                    <a:pt x="206" y="41"/>
                  </a:cubicBezTo>
                  <a:cubicBezTo>
                    <a:pt x="190" y="24"/>
                    <a:pt x="190" y="8"/>
                    <a:pt x="173" y="8"/>
                  </a:cubicBezTo>
                  <a:lnTo>
                    <a:pt x="136" y="8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"/>
            <p:cNvSpPr/>
            <p:nvPr/>
          </p:nvSpPr>
          <p:spPr>
            <a:xfrm>
              <a:off x="5089850" y="2586075"/>
              <a:ext cx="6525" cy="6600"/>
            </a:xfrm>
            <a:custGeom>
              <a:avLst/>
              <a:gdLst/>
              <a:ahLst/>
              <a:cxnLst/>
              <a:rect l="l" t="t" r="r" b="b"/>
              <a:pathLst>
                <a:path w="261" h="264" extrusionOk="0">
                  <a:moveTo>
                    <a:pt x="130" y="0"/>
                  </a:moveTo>
                  <a:cubicBezTo>
                    <a:pt x="89" y="0"/>
                    <a:pt x="50" y="32"/>
                    <a:pt x="38" y="83"/>
                  </a:cubicBezTo>
                  <a:cubicBezTo>
                    <a:pt x="1" y="153"/>
                    <a:pt x="38" y="219"/>
                    <a:pt x="87" y="256"/>
                  </a:cubicBezTo>
                  <a:cubicBezTo>
                    <a:pt x="98" y="256"/>
                    <a:pt x="109" y="264"/>
                    <a:pt x="122" y="264"/>
                  </a:cubicBezTo>
                  <a:cubicBezTo>
                    <a:pt x="128" y="264"/>
                    <a:pt x="134" y="262"/>
                    <a:pt x="141" y="256"/>
                  </a:cubicBezTo>
                  <a:cubicBezTo>
                    <a:pt x="191" y="256"/>
                    <a:pt x="224" y="219"/>
                    <a:pt x="244" y="186"/>
                  </a:cubicBezTo>
                  <a:cubicBezTo>
                    <a:pt x="261" y="137"/>
                    <a:pt x="244" y="83"/>
                    <a:pt x="224" y="50"/>
                  </a:cubicBezTo>
                  <a:cubicBezTo>
                    <a:pt x="207" y="34"/>
                    <a:pt x="191" y="13"/>
                    <a:pt x="174" y="13"/>
                  </a:cubicBezTo>
                  <a:cubicBezTo>
                    <a:pt x="160" y="4"/>
                    <a:pt x="145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"/>
            <p:cNvSpPr/>
            <p:nvPr/>
          </p:nvSpPr>
          <p:spPr>
            <a:xfrm>
              <a:off x="5052950" y="2453725"/>
              <a:ext cx="3025" cy="6425"/>
            </a:xfrm>
            <a:custGeom>
              <a:avLst/>
              <a:gdLst/>
              <a:ahLst/>
              <a:cxnLst/>
              <a:rect l="l" t="t" r="r" b="b"/>
              <a:pathLst>
                <a:path w="121" h="257" extrusionOk="0">
                  <a:moveTo>
                    <a:pt x="1" y="1"/>
                  </a:moveTo>
                  <a:lnTo>
                    <a:pt x="1" y="256"/>
                  </a:lnTo>
                  <a:cubicBezTo>
                    <a:pt x="50" y="240"/>
                    <a:pt x="87" y="223"/>
                    <a:pt x="104" y="174"/>
                  </a:cubicBezTo>
                  <a:cubicBezTo>
                    <a:pt x="120" y="120"/>
                    <a:pt x="104" y="71"/>
                    <a:pt x="87" y="34"/>
                  </a:cubicBezTo>
                  <a:cubicBezTo>
                    <a:pt x="71" y="17"/>
                    <a:pt x="50" y="17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"/>
            <p:cNvSpPr/>
            <p:nvPr/>
          </p:nvSpPr>
          <p:spPr>
            <a:xfrm>
              <a:off x="5057300" y="268532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27" y="0"/>
                  </a:moveTo>
                  <a:cubicBezTo>
                    <a:pt x="86" y="0"/>
                    <a:pt x="45" y="32"/>
                    <a:pt x="33" y="83"/>
                  </a:cubicBezTo>
                  <a:cubicBezTo>
                    <a:pt x="0" y="149"/>
                    <a:pt x="33" y="236"/>
                    <a:pt x="83" y="252"/>
                  </a:cubicBezTo>
                  <a:cubicBezTo>
                    <a:pt x="103" y="269"/>
                    <a:pt x="120" y="269"/>
                    <a:pt x="136" y="269"/>
                  </a:cubicBezTo>
                  <a:cubicBezTo>
                    <a:pt x="186" y="252"/>
                    <a:pt x="223" y="236"/>
                    <a:pt x="239" y="186"/>
                  </a:cubicBezTo>
                  <a:cubicBezTo>
                    <a:pt x="239" y="133"/>
                    <a:pt x="239" y="83"/>
                    <a:pt x="206" y="46"/>
                  </a:cubicBezTo>
                  <a:cubicBezTo>
                    <a:pt x="206" y="30"/>
                    <a:pt x="186" y="13"/>
                    <a:pt x="169" y="13"/>
                  </a:cubicBezTo>
                  <a:cubicBezTo>
                    <a:pt x="156" y="5"/>
                    <a:pt x="141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"/>
            <p:cNvSpPr/>
            <p:nvPr/>
          </p:nvSpPr>
          <p:spPr>
            <a:xfrm>
              <a:off x="5061525" y="2639375"/>
              <a:ext cx="6100" cy="6825"/>
            </a:xfrm>
            <a:custGeom>
              <a:avLst/>
              <a:gdLst/>
              <a:ahLst/>
              <a:cxnLst/>
              <a:rect l="l" t="t" r="r" b="b"/>
              <a:pathLst>
                <a:path w="244" h="273" extrusionOk="0">
                  <a:moveTo>
                    <a:pt x="130" y="0"/>
                  </a:moveTo>
                  <a:cubicBezTo>
                    <a:pt x="121" y="0"/>
                    <a:pt x="111" y="4"/>
                    <a:pt x="103" y="13"/>
                  </a:cubicBezTo>
                  <a:cubicBezTo>
                    <a:pt x="37" y="13"/>
                    <a:pt x="0" y="83"/>
                    <a:pt x="0" y="149"/>
                  </a:cubicBezTo>
                  <a:cubicBezTo>
                    <a:pt x="17" y="186"/>
                    <a:pt x="17" y="219"/>
                    <a:pt x="54" y="235"/>
                  </a:cubicBezTo>
                  <a:cubicBezTo>
                    <a:pt x="70" y="252"/>
                    <a:pt x="103" y="272"/>
                    <a:pt x="140" y="272"/>
                  </a:cubicBezTo>
                  <a:cubicBezTo>
                    <a:pt x="190" y="252"/>
                    <a:pt x="243" y="186"/>
                    <a:pt x="223" y="116"/>
                  </a:cubicBezTo>
                  <a:cubicBezTo>
                    <a:pt x="223" y="83"/>
                    <a:pt x="206" y="46"/>
                    <a:pt x="173" y="29"/>
                  </a:cubicBezTo>
                  <a:lnTo>
                    <a:pt x="157" y="13"/>
                  </a:lnTo>
                  <a:cubicBezTo>
                    <a:pt x="149" y="4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"/>
            <p:cNvSpPr/>
            <p:nvPr/>
          </p:nvSpPr>
          <p:spPr>
            <a:xfrm>
              <a:off x="5068425" y="26997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39" y="190"/>
                    <a:pt x="223" y="124"/>
                  </a:cubicBezTo>
                  <a:cubicBezTo>
                    <a:pt x="223" y="70"/>
                    <a:pt x="190" y="37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"/>
            <p:cNvSpPr/>
            <p:nvPr/>
          </p:nvSpPr>
          <p:spPr>
            <a:xfrm>
              <a:off x="5054200" y="26532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10" y="0"/>
                  </a:moveTo>
                  <a:cubicBezTo>
                    <a:pt x="86" y="0"/>
                    <a:pt x="66" y="13"/>
                    <a:pt x="54" y="27"/>
                  </a:cubicBezTo>
                  <a:cubicBezTo>
                    <a:pt x="0" y="77"/>
                    <a:pt x="0" y="164"/>
                    <a:pt x="37" y="213"/>
                  </a:cubicBezTo>
                  <a:cubicBezTo>
                    <a:pt x="57" y="245"/>
                    <a:pt x="89" y="263"/>
                    <a:pt x="122" y="263"/>
                  </a:cubicBezTo>
                  <a:cubicBezTo>
                    <a:pt x="146" y="263"/>
                    <a:pt x="170" y="254"/>
                    <a:pt x="190" y="234"/>
                  </a:cubicBezTo>
                  <a:cubicBezTo>
                    <a:pt x="244" y="180"/>
                    <a:pt x="244" y="110"/>
                    <a:pt x="207" y="44"/>
                  </a:cubicBezTo>
                  <a:cubicBezTo>
                    <a:pt x="190" y="27"/>
                    <a:pt x="174" y="27"/>
                    <a:pt x="157" y="7"/>
                  </a:cubicBezTo>
                  <a:lnTo>
                    <a:pt x="141" y="7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"/>
            <p:cNvSpPr/>
            <p:nvPr/>
          </p:nvSpPr>
          <p:spPr>
            <a:xfrm>
              <a:off x="5052950" y="2746800"/>
              <a:ext cx="4775" cy="6375"/>
            </a:xfrm>
            <a:custGeom>
              <a:avLst/>
              <a:gdLst/>
              <a:ahLst/>
              <a:cxnLst/>
              <a:rect l="l" t="t" r="r" b="b"/>
              <a:pathLst>
                <a:path w="191" h="255" extrusionOk="0">
                  <a:moveTo>
                    <a:pt x="61" y="1"/>
                  </a:moveTo>
                  <a:cubicBezTo>
                    <a:pt x="41" y="1"/>
                    <a:pt x="20" y="9"/>
                    <a:pt x="1" y="28"/>
                  </a:cubicBezTo>
                  <a:lnTo>
                    <a:pt x="1" y="234"/>
                  </a:lnTo>
                  <a:cubicBezTo>
                    <a:pt x="17" y="234"/>
                    <a:pt x="17" y="251"/>
                    <a:pt x="34" y="251"/>
                  </a:cubicBezTo>
                  <a:cubicBezTo>
                    <a:pt x="43" y="254"/>
                    <a:pt x="53" y="255"/>
                    <a:pt x="63" y="255"/>
                  </a:cubicBezTo>
                  <a:cubicBezTo>
                    <a:pt x="109" y="255"/>
                    <a:pt x="157" y="225"/>
                    <a:pt x="174" y="181"/>
                  </a:cubicBezTo>
                  <a:cubicBezTo>
                    <a:pt x="191" y="115"/>
                    <a:pt x="174" y="28"/>
                    <a:pt x="104" y="12"/>
                  </a:cubicBezTo>
                  <a:cubicBezTo>
                    <a:pt x="90" y="5"/>
                    <a:pt x="76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"/>
            <p:cNvSpPr/>
            <p:nvPr/>
          </p:nvSpPr>
          <p:spPr>
            <a:xfrm>
              <a:off x="5067075" y="262187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3" y="0"/>
                  </a:moveTo>
                  <a:cubicBezTo>
                    <a:pt x="117" y="0"/>
                    <a:pt x="111" y="2"/>
                    <a:pt x="104" y="8"/>
                  </a:cubicBezTo>
                  <a:cubicBezTo>
                    <a:pt x="71" y="8"/>
                    <a:pt x="54" y="24"/>
                    <a:pt x="38" y="61"/>
                  </a:cubicBezTo>
                  <a:cubicBezTo>
                    <a:pt x="21" y="78"/>
                    <a:pt x="1" y="111"/>
                    <a:pt x="21" y="148"/>
                  </a:cubicBezTo>
                  <a:cubicBezTo>
                    <a:pt x="21" y="181"/>
                    <a:pt x="38" y="214"/>
                    <a:pt x="54" y="230"/>
                  </a:cubicBezTo>
                  <a:cubicBezTo>
                    <a:pt x="71" y="251"/>
                    <a:pt x="104" y="267"/>
                    <a:pt x="141" y="267"/>
                  </a:cubicBezTo>
                  <a:cubicBezTo>
                    <a:pt x="190" y="251"/>
                    <a:pt x="244" y="181"/>
                    <a:pt x="227" y="111"/>
                  </a:cubicBezTo>
                  <a:cubicBezTo>
                    <a:pt x="227" y="78"/>
                    <a:pt x="207" y="45"/>
                    <a:pt x="190" y="24"/>
                  </a:cubicBezTo>
                  <a:cubicBezTo>
                    <a:pt x="174" y="24"/>
                    <a:pt x="174" y="8"/>
                    <a:pt x="157" y="8"/>
                  </a:cubicBezTo>
                  <a:cubicBezTo>
                    <a:pt x="146" y="8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"/>
            <p:cNvSpPr/>
            <p:nvPr/>
          </p:nvSpPr>
          <p:spPr>
            <a:xfrm>
              <a:off x="5052950" y="2703000"/>
              <a:ext cx="4775" cy="6275"/>
            </a:xfrm>
            <a:custGeom>
              <a:avLst/>
              <a:gdLst/>
              <a:ahLst/>
              <a:cxnLst/>
              <a:rect l="l" t="t" r="r" b="b"/>
              <a:pathLst>
                <a:path w="191" h="251" extrusionOk="0">
                  <a:moveTo>
                    <a:pt x="65" y="1"/>
                  </a:moveTo>
                  <a:cubicBezTo>
                    <a:pt x="41" y="1"/>
                    <a:pt x="20" y="9"/>
                    <a:pt x="1" y="28"/>
                  </a:cubicBezTo>
                  <a:lnTo>
                    <a:pt x="1" y="234"/>
                  </a:lnTo>
                  <a:cubicBezTo>
                    <a:pt x="17" y="234"/>
                    <a:pt x="17" y="250"/>
                    <a:pt x="34" y="250"/>
                  </a:cubicBezTo>
                  <a:lnTo>
                    <a:pt x="87" y="250"/>
                  </a:lnTo>
                  <a:cubicBezTo>
                    <a:pt x="120" y="250"/>
                    <a:pt x="153" y="217"/>
                    <a:pt x="174" y="164"/>
                  </a:cubicBezTo>
                  <a:cubicBezTo>
                    <a:pt x="191" y="131"/>
                    <a:pt x="191" y="77"/>
                    <a:pt x="153" y="44"/>
                  </a:cubicBezTo>
                  <a:cubicBezTo>
                    <a:pt x="137" y="28"/>
                    <a:pt x="137" y="11"/>
                    <a:pt x="120" y="11"/>
                  </a:cubicBezTo>
                  <a:cubicBezTo>
                    <a:pt x="100" y="5"/>
                    <a:pt x="82" y="1"/>
                    <a:pt x="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"/>
            <p:cNvSpPr/>
            <p:nvPr/>
          </p:nvSpPr>
          <p:spPr>
            <a:xfrm>
              <a:off x="5078725" y="2453725"/>
              <a:ext cx="5175" cy="3100"/>
            </a:xfrm>
            <a:custGeom>
              <a:avLst/>
              <a:gdLst/>
              <a:ahLst/>
              <a:cxnLst/>
              <a:rect l="l" t="t" r="r" b="b"/>
              <a:pathLst>
                <a:path w="207" h="124" extrusionOk="0">
                  <a:moveTo>
                    <a:pt x="1" y="1"/>
                  </a:moveTo>
                  <a:lnTo>
                    <a:pt x="1" y="17"/>
                  </a:lnTo>
                  <a:cubicBezTo>
                    <a:pt x="1" y="78"/>
                    <a:pt x="54" y="124"/>
                    <a:pt x="100" y="124"/>
                  </a:cubicBezTo>
                  <a:cubicBezTo>
                    <a:pt x="107" y="124"/>
                    <a:pt x="114" y="123"/>
                    <a:pt x="120" y="120"/>
                  </a:cubicBezTo>
                  <a:cubicBezTo>
                    <a:pt x="153" y="120"/>
                    <a:pt x="174" y="104"/>
                    <a:pt x="190" y="71"/>
                  </a:cubicBezTo>
                  <a:cubicBezTo>
                    <a:pt x="207" y="71"/>
                    <a:pt x="207" y="50"/>
                    <a:pt x="207" y="50"/>
                  </a:cubicBezTo>
                  <a:cubicBezTo>
                    <a:pt x="137" y="34"/>
                    <a:pt x="71" y="17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"/>
            <p:cNvSpPr/>
            <p:nvPr/>
          </p:nvSpPr>
          <p:spPr>
            <a:xfrm>
              <a:off x="5124700" y="2736225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34" y="0"/>
                  </a:moveTo>
                  <a:cubicBezTo>
                    <a:pt x="84" y="0"/>
                    <a:pt x="44" y="35"/>
                    <a:pt x="17" y="88"/>
                  </a:cubicBezTo>
                  <a:cubicBezTo>
                    <a:pt x="0" y="158"/>
                    <a:pt x="33" y="228"/>
                    <a:pt x="87" y="245"/>
                  </a:cubicBezTo>
                  <a:cubicBezTo>
                    <a:pt x="104" y="261"/>
                    <a:pt x="120" y="261"/>
                    <a:pt x="136" y="261"/>
                  </a:cubicBezTo>
                  <a:cubicBezTo>
                    <a:pt x="169" y="261"/>
                    <a:pt x="207" y="228"/>
                    <a:pt x="223" y="175"/>
                  </a:cubicBezTo>
                  <a:cubicBezTo>
                    <a:pt x="240" y="125"/>
                    <a:pt x="240" y="72"/>
                    <a:pt x="207" y="39"/>
                  </a:cubicBezTo>
                  <a:cubicBezTo>
                    <a:pt x="190" y="22"/>
                    <a:pt x="190" y="22"/>
                    <a:pt x="169" y="6"/>
                  </a:cubicBezTo>
                  <a:cubicBezTo>
                    <a:pt x="157" y="2"/>
                    <a:pt x="145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"/>
            <p:cNvSpPr/>
            <p:nvPr/>
          </p:nvSpPr>
          <p:spPr>
            <a:xfrm>
              <a:off x="5191700" y="2661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50" y="21"/>
                    <a:pt x="0" y="87"/>
                    <a:pt x="17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206" y="260"/>
                    <a:pt x="239" y="190"/>
                    <a:pt x="223" y="124"/>
                  </a:cubicBezTo>
                  <a:cubicBezTo>
                    <a:pt x="223" y="87"/>
                    <a:pt x="206" y="54"/>
                    <a:pt x="190" y="37"/>
                  </a:cubicBezTo>
                  <a:cubicBezTo>
                    <a:pt x="169" y="21"/>
                    <a:pt x="169" y="21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"/>
            <p:cNvSpPr/>
            <p:nvPr/>
          </p:nvSpPr>
          <p:spPr>
            <a:xfrm>
              <a:off x="5216125" y="2644250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94" y="0"/>
                  </a:moveTo>
                  <a:cubicBezTo>
                    <a:pt x="76" y="0"/>
                    <a:pt x="61" y="12"/>
                    <a:pt x="38" y="24"/>
                  </a:cubicBezTo>
                  <a:cubicBezTo>
                    <a:pt x="17" y="40"/>
                    <a:pt x="0" y="77"/>
                    <a:pt x="0" y="110"/>
                  </a:cubicBezTo>
                  <a:cubicBezTo>
                    <a:pt x="0" y="143"/>
                    <a:pt x="0" y="180"/>
                    <a:pt x="17" y="213"/>
                  </a:cubicBezTo>
                  <a:cubicBezTo>
                    <a:pt x="48" y="242"/>
                    <a:pt x="86" y="261"/>
                    <a:pt x="117" y="261"/>
                  </a:cubicBezTo>
                  <a:cubicBezTo>
                    <a:pt x="140" y="261"/>
                    <a:pt x="160" y="252"/>
                    <a:pt x="174" y="230"/>
                  </a:cubicBezTo>
                  <a:cubicBezTo>
                    <a:pt x="223" y="180"/>
                    <a:pt x="244" y="110"/>
                    <a:pt x="190" y="40"/>
                  </a:cubicBezTo>
                  <a:cubicBezTo>
                    <a:pt x="190" y="24"/>
                    <a:pt x="174" y="7"/>
                    <a:pt x="157" y="7"/>
                  </a:cubicBezTo>
                  <a:lnTo>
                    <a:pt x="120" y="7"/>
                  </a:lnTo>
                  <a:cubicBezTo>
                    <a:pt x="110" y="2"/>
                    <a:pt x="102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"/>
            <p:cNvSpPr/>
            <p:nvPr/>
          </p:nvSpPr>
          <p:spPr>
            <a:xfrm>
              <a:off x="5207575" y="27062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4"/>
                  </a:cubicBezTo>
                  <a:cubicBezTo>
                    <a:pt x="87" y="257"/>
                    <a:pt x="103" y="257"/>
                    <a:pt x="136" y="257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73" y="17"/>
                    <a:pt x="17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"/>
            <p:cNvSpPr/>
            <p:nvPr/>
          </p:nvSpPr>
          <p:spPr>
            <a:xfrm>
              <a:off x="5218300" y="26242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3" y="223"/>
                    <a:pt x="54" y="239"/>
                  </a:cubicBezTo>
                  <a:cubicBezTo>
                    <a:pt x="77" y="254"/>
                    <a:pt x="92" y="267"/>
                    <a:pt x="111" y="267"/>
                  </a:cubicBezTo>
                  <a:cubicBezTo>
                    <a:pt x="119" y="267"/>
                    <a:pt x="127" y="265"/>
                    <a:pt x="136" y="260"/>
                  </a:cubicBezTo>
                  <a:cubicBezTo>
                    <a:pt x="206" y="260"/>
                    <a:pt x="239" y="190"/>
                    <a:pt x="223" y="120"/>
                  </a:cubicBezTo>
                  <a:cubicBezTo>
                    <a:pt x="223" y="87"/>
                    <a:pt x="206" y="54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"/>
            <p:cNvSpPr/>
            <p:nvPr/>
          </p:nvSpPr>
          <p:spPr>
            <a:xfrm>
              <a:off x="5217475" y="26717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6" y="0"/>
                  </a:moveTo>
                  <a:cubicBezTo>
                    <a:pt x="83" y="0"/>
                    <a:pt x="61" y="14"/>
                    <a:pt x="50" y="25"/>
                  </a:cubicBezTo>
                  <a:cubicBezTo>
                    <a:pt x="0" y="75"/>
                    <a:pt x="0" y="162"/>
                    <a:pt x="33" y="215"/>
                  </a:cubicBezTo>
                  <a:cubicBezTo>
                    <a:pt x="50" y="232"/>
                    <a:pt x="87" y="248"/>
                    <a:pt x="103" y="265"/>
                  </a:cubicBezTo>
                  <a:cubicBezTo>
                    <a:pt x="136" y="265"/>
                    <a:pt x="169" y="248"/>
                    <a:pt x="190" y="232"/>
                  </a:cubicBezTo>
                  <a:cubicBezTo>
                    <a:pt x="206" y="215"/>
                    <a:pt x="223" y="178"/>
                    <a:pt x="239" y="145"/>
                  </a:cubicBezTo>
                  <a:cubicBezTo>
                    <a:pt x="239" y="112"/>
                    <a:pt x="223" y="75"/>
                    <a:pt x="206" y="42"/>
                  </a:cubicBezTo>
                  <a:cubicBezTo>
                    <a:pt x="190" y="25"/>
                    <a:pt x="169" y="25"/>
                    <a:pt x="153" y="9"/>
                  </a:cubicBezTo>
                  <a:lnTo>
                    <a:pt x="136" y="9"/>
                  </a:lnTo>
                  <a:cubicBezTo>
                    <a:pt x="126" y="3"/>
                    <a:pt x="116" y="0"/>
                    <a:pt x="1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"/>
            <p:cNvSpPr/>
            <p:nvPr/>
          </p:nvSpPr>
          <p:spPr>
            <a:xfrm>
              <a:off x="5195500" y="2694475"/>
              <a:ext cx="6125" cy="6575"/>
            </a:xfrm>
            <a:custGeom>
              <a:avLst/>
              <a:gdLst/>
              <a:ahLst/>
              <a:cxnLst/>
              <a:rect l="l" t="t" r="r" b="b"/>
              <a:pathLst>
                <a:path w="245" h="263" extrusionOk="0">
                  <a:moveTo>
                    <a:pt x="119" y="0"/>
                  </a:moveTo>
                  <a:cubicBezTo>
                    <a:pt x="76" y="0"/>
                    <a:pt x="33" y="22"/>
                    <a:pt x="17" y="76"/>
                  </a:cubicBezTo>
                  <a:cubicBezTo>
                    <a:pt x="1" y="146"/>
                    <a:pt x="17" y="233"/>
                    <a:pt x="87" y="249"/>
                  </a:cubicBezTo>
                  <a:cubicBezTo>
                    <a:pt x="102" y="258"/>
                    <a:pt x="117" y="262"/>
                    <a:pt x="132" y="262"/>
                  </a:cubicBezTo>
                  <a:cubicBezTo>
                    <a:pt x="173" y="262"/>
                    <a:pt x="211" y="231"/>
                    <a:pt x="224" y="179"/>
                  </a:cubicBezTo>
                  <a:cubicBezTo>
                    <a:pt x="244" y="109"/>
                    <a:pt x="224" y="43"/>
                    <a:pt x="158" y="6"/>
                  </a:cubicBezTo>
                  <a:cubicBezTo>
                    <a:pt x="145" y="2"/>
                    <a:pt x="132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"/>
            <p:cNvSpPr/>
            <p:nvPr/>
          </p:nvSpPr>
          <p:spPr>
            <a:xfrm>
              <a:off x="5200250" y="2719975"/>
              <a:ext cx="6525" cy="6400"/>
            </a:xfrm>
            <a:custGeom>
              <a:avLst/>
              <a:gdLst/>
              <a:ahLst/>
              <a:cxnLst/>
              <a:rect l="l" t="t" r="r" b="b"/>
              <a:pathLst>
                <a:path w="261" h="256" extrusionOk="0">
                  <a:moveTo>
                    <a:pt x="137" y="0"/>
                  </a:moveTo>
                  <a:cubicBezTo>
                    <a:pt x="104" y="0"/>
                    <a:pt x="87" y="0"/>
                    <a:pt x="54" y="37"/>
                  </a:cubicBezTo>
                  <a:cubicBezTo>
                    <a:pt x="17" y="70"/>
                    <a:pt x="1" y="157"/>
                    <a:pt x="34" y="206"/>
                  </a:cubicBezTo>
                  <a:cubicBezTo>
                    <a:pt x="64" y="237"/>
                    <a:pt x="101" y="256"/>
                    <a:pt x="132" y="256"/>
                  </a:cubicBezTo>
                  <a:cubicBezTo>
                    <a:pt x="155" y="256"/>
                    <a:pt x="176" y="246"/>
                    <a:pt x="190" y="223"/>
                  </a:cubicBezTo>
                  <a:cubicBezTo>
                    <a:pt x="240" y="190"/>
                    <a:pt x="260" y="103"/>
                    <a:pt x="207" y="54"/>
                  </a:cubicBezTo>
                  <a:cubicBezTo>
                    <a:pt x="207" y="37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"/>
            <p:cNvSpPr/>
            <p:nvPr/>
          </p:nvSpPr>
          <p:spPr>
            <a:xfrm>
              <a:off x="5203650" y="27521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9" y="1"/>
                  </a:moveTo>
                  <a:cubicBezTo>
                    <a:pt x="83" y="1"/>
                    <a:pt x="35" y="33"/>
                    <a:pt x="21" y="91"/>
                  </a:cubicBezTo>
                  <a:cubicBezTo>
                    <a:pt x="1" y="141"/>
                    <a:pt x="21" y="227"/>
                    <a:pt x="87" y="244"/>
                  </a:cubicBezTo>
                  <a:cubicBezTo>
                    <a:pt x="104" y="260"/>
                    <a:pt x="124" y="260"/>
                    <a:pt x="141" y="260"/>
                  </a:cubicBezTo>
                  <a:cubicBezTo>
                    <a:pt x="174" y="260"/>
                    <a:pt x="207" y="227"/>
                    <a:pt x="227" y="174"/>
                  </a:cubicBezTo>
                  <a:cubicBezTo>
                    <a:pt x="244" y="124"/>
                    <a:pt x="227" y="71"/>
                    <a:pt x="207" y="38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"/>
            <p:cNvSpPr/>
            <p:nvPr/>
          </p:nvSpPr>
          <p:spPr>
            <a:xfrm>
              <a:off x="5213125" y="2594400"/>
              <a:ext cx="5600" cy="6650"/>
            </a:xfrm>
            <a:custGeom>
              <a:avLst/>
              <a:gdLst/>
              <a:ahLst/>
              <a:cxnLst/>
              <a:rect l="l" t="t" r="r" b="b"/>
              <a:pathLst>
                <a:path w="224" h="266" extrusionOk="0">
                  <a:moveTo>
                    <a:pt x="116" y="1"/>
                  </a:moveTo>
                  <a:cubicBezTo>
                    <a:pt x="108" y="1"/>
                    <a:pt x="98" y="3"/>
                    <a:pt x="87" y="10"/>
                  </a:cubicBezTo>
                  <a:cubicBezTo>
                    <a:pt x="34" y="10"/>
                    <a:pt x="1" y="76"/>
                    <a:pt x="1" y="146"/>
                  </a:cubicBezTo>
                  <a:cubicBezTo>
                    <a:pt x="1" y="179"/>
                    <a:pt x="17" y="216"/>
                    <a:pt x="54" y="232"/>
                  </a:cubicBezTo>
                  <a:cubicBezTo>
                    <a:pt x="71" y="249"/>
                    <a:pt x="104" y="265"/>
                    <a:pt x="120" y="265"/>
                  </a:cubicBezTo>
                  <a:cubicBezTo>
                    <a:pt x="191" y="249"/>
                    <a:pt x="224" y="179"/>
                    <a:pt x="224" y="113"/>
                  </a:cubicBezTo>
                  <a:cubicBezTo>
                    <a:pt x="224" y="76"/>
                    <a:pt x="207" y="43"/>
                    <a:pt x="174" y="26"/>
                  </a:cubicBezTo>
                  <a:lnTo>
                    <a:pt x="158" y="10"/>
                  </a:lnTo>
                  <a:cubicBezTo>
                    <a:pt x="144" y="10"/>
                    <a:pt x="132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"/>
            <p:cNvSpPr/>
            <p:nvPr/>
          </p:nvSpPr>
          <p:spPr>
            <a:xfrm>
              <a:off x="5239325" y="25602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70" y="1"/>
                    <a:pt x="54" y="17"/>
                    <a:pt x="37" y="54"/>
                  </a:cubicBezTo>
                  <a:cubicBezTo>
                    <a:pt x="17" y="71"/>
                    <a:pt x="0" y="104"/>
                    <a:pt x="17" y="141"/>
                  </a:cubicBezTo>
                  <a:cubicBezTo>
                    <a:pt x="17" y="174"/>
                    <a:pt x="37" y="207"/>
                    <a:pt x="54" y="223"/>
                  </a:cubicBezTo>
                  <a:cubicBezTo>
                    <a:pt x="87" y="261"/>
                    <a:pt x="103" y="261"/>
                    <a:pt x="140" y="261"/>
                  </a:cubicBezTo>
                  <a:cubicBezTo>
                    <a:pt x="206" y="244"/>
                    <a:pt x="243" y="174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73" y="17"/>
                    <a:pt x="17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"/>
            <p:cNvSpPr/>
            <p:nvPr/>
          </p:nvSpPr>
          <p:spPr>
            <a:xfrm>
              <a:off x="5220050" y="260842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10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20"/>
                    <a:pt x="87" y="253"/>
                  </a:cubicBezTo>
                  <a:cubicBezTo>
                    <a:pt x="96" y="257"/>
                    <a:pt x="106" y="258"/>
                    <a:pt x="116" y="258"/>
                  </a:cubicBezTo>
                  <a:cubicBezTo>
                    <a:pt x="161" y="258"/>
                    <a:pt x="209" y="224"/>
                    <a:pt x="223" y="170"/>
                  </a:cubicBezTo>
                  <a:cubicBezTo>
                    <a:pt x="239" y="100"/>
                    <a:pt x="223" y="30"/>
                    <a:pt x="153" y="14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"/>
            <p:cNvSpPr/>
            <p:nvPr/>
          </p:nvSpPr>
          <p:spPr>
            <a:xfrm>
              <a:off x="5246225" y="25894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70" y="1"/>
                    <a:pt x="33" y="17"/>
                    <a:pt x="17" y="50"/>
                  </a:cubicBezTo>
                  <a:cubicBezTo>
                    <a:pt x="0" y="67"/>
                    <a:pt x="0" y="104"/>
                    <a:pt x="0" y="137"/>
                  </a:cubicBezTo>
                  <a:cubicBezTo>
                    <a:pt x="0" y="170"/>
                    <a:pt x="17" y="207"/>
                    <a:pt x="50" y="223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6" y="34"/>
                    <a:pt x="174" y="17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"/>
            <p:cNvSpPr/>
            <p:nvPr/>
          </p:nvSpPr>
          <p:spPr>
            <a:xfrm>
              <a:off x="5232925" y="2620825"/>
              <a:ext cx="6425" cy="6325"/>
            </a:xfrm>
            <a:custGeom>
              <a:avLst/>
              <a:gdLst/>
              <a:ahLst/>
              <a:cxnLst/>
              <a:rect l="l" t="t" r="r" b="b"/>
              <a:pathLst>
                <a:path w="257" h="253" extrusionOk="0">
                  <a:moveTo>
                    <a:pt x="137" y="0"/>
                  </a:moveTo>
                  <a:cubicBezTo>
                    <a:pt x="120" y="0"/>
                    <a:pt x="87" y="0"/>
                    <a:pt x="50" y="17"/>
                  </a:cubicBezTo>
                  <a:cubicBezTo>
                    <a:pt x="17" y="66"/>
                    <a:pt x="0" y="153"/>
                    <a:pt x="33" y="206"/>
                  </a:cubicBezTo>
                  <a:cubicBezTo>
                    <a:pt x="65" y="235"/>
                    <a:pt x="100" y="253"/>
                    <a:pt x="135" y="253"/>
                  </a:cubicBezTo>
                  <a:cubicBezTo>
                    <a:pt x="160" y="253"/>
                    <a:pt x="184" y="243"/>
                    <a:pt x="207" y="223"/>
                  </a:cubicBezTo>
                  <a:cubicBezTo>
                    <a:pt x="240" y="190"/>
                    <a:pt x="256" y="103"/>
                    <a:pt x="223" y="50"/>
                  </a:cubicBezTo>
                  <a:cubicBezTo>
                    <a:pt x="207" y="33"/>
                    <a:pt x="190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"/>
            <p:cNvSpPr/>
            <p:nvPr/>
          </p:nvSpPr>
          <p:spPr>
            <a:xfrm>
              <a:off x="5234575" y="257742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104" y="0"/>
                    <a:pt x="87" y="0"/>
                    <a:pt x="87" y="17"/>
                  </a:cubicBezTo>
                  <a:cubicBezTo>
                    <a:pt x="38" y="33"/>
                    <a:pt x="0" y="87"/>
                    <a:pt x="21" y="153"/>
                  </a:cubicBezTo>
                  <a:cubicBezTo>
                    <a:pt x="21" y="190"/>
                    <a:pt x="38" y="206"/>
                    <a:pt x="54" y="239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207" y="239"/>
                    <a:pt x="244" y="173"/>
                    <a:pt x="244" y="103"/>
                  </a:cubicBezTo>
                  <a:cubicBezTo>
                    <a:pt x="227" y="103"/>
                    <a:pt x="227" y="87"/>
                    <a:pt x="227" y="70"/>
                  </a:cubicBezTo>
                  <a:cubicBezTo>
                    <a:pt x="207" y="50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"/>
            <p:cNvSpPr/>
            <p:nvPr/>
          </p:nvSpPr>
          <p:spPr>
            <a:xfrm>
              <a:off x="5224275" y="26567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3" y="1"/>
                  </a:moveTo>
                  <a:cubicBezTo>
                    <a:pt x="117" y="1"/>
                    <a:pt x="110" y="3"/>
                    <a:pt x="103" y="8"/>
                  </a:cubicBezTo>
                  <a:cubicBezTo>
                    <a:pt x="37" y="8"/>
                    <a:pt x="0" y="74"/>
                    <a:pt x="21" y="144"/>
                  </a:cubicBezTo>
                  <a:cubicBezTo>
                    <a:pt x="21" y="177"/>
                    <a:pt x="37" y="214"/>
                    <a:pt x="54" y="231"/>
                  </a:cubicBezTo>
                  <a:cubicBezTo>
                    <a:pt x="87" y="247"/>
                    <a:pt x="103" y="264"/>
                    <a:pt x="140" y="264"/>
                  </a:cubicBezTo>
                  <a:cubicBezTo>
                    <a:pt x="173" y="247"/>
                    <a:pt x="190" y="231"/>
                    <a:pt x="206" y="214"/>
                  </a:cubicBezTo>
                  <a:cubicBezTo>
                    <a:pt x="227" y="177"/>
                    <a:pt x="243" y="144"/>
                    <a:pt x="227" y="111"/>
                  </a:cubicBezTo>
                  <a:cubicBezTo>
                    <a:pt x="227" y="74"/>
                    <a:pt x="206" y="41"/>
                    <a:pt x="190" y="25"/>
                  </a:cubicBezTo>
                  <a:cubicBezTo>
                    <a:pt x="173" y="25"/>
                    <a:pt x="173" y="8"/>
                    <a:pt x="157" y="8"/>
                  </a:cubicBezTo>
                  <a:cubicBezTo>
                    <a:pt x="146" y="8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"/>
            <p:cNvSpPr/>
            <p:nvPr/>
          </p:nvSpPr>
          <p:spPr>
            <a:xfrm>
              <a:off x="5230350" y="2670275"/>
              <a:ext cx="6425" cy="6550"/>
            </a:xfrm>
            <a:custGeom>
              <a:avLst/>
              <a:gdLst/>
              <a:ahLst/>
              <a:cxnLst/>
              <a:rect l="l" t="t" r="r" b="b"/>
              <a:pathLst>
                <a:path w="257" h="262" extrusionOk="0">
                  <a:moveTo>
                    <a:pt x="127" y="1"/>
                  </a:moveTo>
                  <a:cubicBezTo>
                    <a:pt x="87" y="1"/>
                    <a:pt x="46" y="32"/>
                    <a:pt x="33" y="83"/>
                  </a:cubicBezTo>
                  <a:cubicBezTo>
                    <a:pt x="0" y="149"/>
                    <a:pt x="33" y="220"/>
                    <a:pt x="87" y="253"/>
                  </a:cubicBezTo>
                  <a:cubicBezTo>
                    <a:pt x="98" y="253"/>
                    <a:pt x="109" y="262"/>
                    <a:pt x="120" y="262"/>
                  </a:cubicBezTo>
                  <a:cubicBezTo>
                    <a:pt x="125" y="262"/>
                    <a:pt x="131" y="259"/>
                    <a:pt x="136" y="253"/>
                  </a:cubicBezTo>
                  <a:cubicBezTo>
                    <a:pt x="190" y="253"/>
                    <a:pt x="223" y="220"/>
                    <a:pt x="240" y="187"/>
                  </a:cubicBezTo>
                  <a:cubicBezTo>
                    <a:pt x="256" y="133"/>
                    <a:pt x="240" y="83"/>
                    <a:pt x="207" y="46"/>
                  </a:cubicBezTo>
                  <a:cubicBezTo>
                    <a:pt x="207" y="30"/>
                    <a:pt x="190" y="13"/>
                    <a:pt x="169" y="13"/>
                  </a:cubicBezTo>
                  <a:cubicBezTo>
                    <a:pt x="156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"/>
            <p:cNvSpPr/>
            <p:nvPr/>
          </p:nvSpPr>
          <p:spPr>
            <a:xfrm>
              <a:off x="5227775" y="26841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99" y="1"/>
                  </a:moveTo>
                  <a:cubicBezTo>
                    <a:pt x="57" y="1"/>
                    <a:pt x="13" y="23"/>
                    <a:pt x="0" y="77"/>
                  </a:cubicBezTo>
                  <a:lnTo>
                    <a:pt x="0" y="147"/>
                  </a:lnTo>
                  <a:cubicBezTo>
                    <a:pt x="0" y="196"/>
                    <a:pt x="33" y="233"/>
                    <a:pt x="66" y="250"/>
                  </a:cubicBezTo>
                  <a:cubicBezTo>
                    <a:pt x="82" y="257"/>
                    <a:pt x="99" y="261"/>
                    <a:pt x="116" y="261"/>
                  </a:cubicBezTo>
                  <a:cubicBezTo>
                    <a:pt x="139" y="261"/>
                    <a:pt x="160" y="253"/>
                    <a:pt x="169" y="233"/>
                  </a:cubicBezTo>
                  <a:cubicBezTo>
                    <a:pt x="190" y="213"/>
                    <a:pt x="206" y="196"/>
                    <a:pt x="206" y="180"/>
                  </a:cubicBezTo>
                  <a:cubicBezTo>
                    <a:pt x="223" y="110"/>
                    <a:pt x="206" y="44"/>
                    <a:pt x="136" y="7"/>
                  </a:cubicBezTo>
                  <a:cubicBezTo>
                    <a:pt x="125" y="3"/>
                    <a:pt x="112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"/>
            <p:cNvSpPr/>
            <p:nvPr/>
          </p:nvSpPr>
          <p:spPr>
            <a:xfrm>
              <a:off x="5183550" y="26468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0" y="0"/>
                  </a:moveTo>
                  <a:cubicBezTo>
                    <a:pt x="91" y="0"/>
                    <a:pt x="73" y="12"/>
                    <a:pt x="50" y="24"/>
                  </a:cubicBezTo>
                  <a:cubicBezTo>
                    <a:pt x="17" y="77"/>
                    <a:pt x="1" y="160"/>
                    <a:pt x="34" y="213"/>
                  </a:cubicBezTo>
                  <a:cubicBezTo>
                    <a:pt x="50" y="230"/>
                    <a:pt x="83" y="246"/>
                    <a:pt x="120" y="263"/>
                  </a:cubicBezTo>
                  <a:cubicBezTo>
                    <a:pt x="137" y="263"/>
                    <a:pt x="170" y="246"/>
                    <a:pt x="186" y="230"/>
                  </a:cubicBezTo>
                  <a:cubicBezTo>
                    <a:pt x="223" y="213"/>
                    <a:pt x="240" y="180"/>
                    <a:pt x="240" y="143"/>
                  </a:cubicBezTo>
                  <a:cubicBezTo>
                    <a:pt x="240" y="110"/>
                    <a:pt x="223" y="77"/>
                    <a:pt x="207" y="40"/>
                  </a:cubicBezTo>
                  <a:cubicBezTo>
                    <a:pt x="207" y="24"/>
                    <a:pt x="186" y="7"/>
                    <a:pt x="170" y="7"/>
                  </a:cubicBezTo>
                  <a:lnTo>
                    <a:pt x="137" y="7"/>
                  </a:lnTo>
                  <a:cubicBezTo>
                    <a:pt x="127" y="2"/>
                    <a:pt x="118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"/>
            <p:cNvSpPr/>
            <p:nvPr/>
          </p:nvSpPr>
          <p:spPr>
            <a:xfrm>
              <a:off x="5145325" y="2685750"/>
              <a:ext cx="6000" cy="6450"/>
            </a:xfrm>
            <a:custGeom>
              <a:avLst/>
              <a:gdLst/>
              <a:ahLst/>
              <a:cxnLst/>
              <a:rect l="l" t="t" r="r" b="b"/>
              <a:pathLst>
                <a:path w="240" h="258" extrusionOk="0">
                  <a:moveTo>
                    <a:pt x="103" y="0"/>
                  </a:moveTo>
                  <a:cubicBezTo>
                    <a:pt x="86" y="0"/>
                    <a:pt x="68" y="5"/>
                    <a:pt x="49" y="13"/>
                  </a:cubicBezTo>
                  <a:cubicBezTo>
                    <a:pt x="33" y="29"/>
                    <a:pt x="17" y="46"/>
                    <a:pt x="17" y="83"/>
                  </a:cubicBezTo>
                  <a:cubicBezTo>
                    <a:pt x="0" y="116"/>
                    <a:pt x="0" y="132"/>
                    <a:pt x="0" y="169"/>
                  </a:cubicBezTo>
                  <a:cubicBezTo>
                    <a:pt x="17" y="202"/>
                    <a:pt x="33" y="235"/>
                    <a:pt x="66" y="252"/>
                  </a:cubicBezTo>
                  <a:cubicBezTo>
                    <a:pt x="80" y="256"/>
                    <a:pt x="92" y="258"/>
                    <a:pt x="105" y="258"/>
                  </a:cubicBezTo>
                  <a:cubicBezTo>
                    <a:pt x="156" y="258"/>
                    <a:pt x="196" y="226"/>
                    <a:pt x="223" y="186"/>
                  </a:cubicBezTo>
                  <a:cubicBezTo>
                    <a:pt x="239" y="116"/>
                    <a:pt x="206" y="29"/>
                    <a:pt x="153" y="13"/>
                  </a:cubicBezTo>
                  <a:cubicBezTo>
                    <a:pt x="136" y="5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"/>
            <p:cNvSpPr/>
            <p:nvPr/>
          </p:nvSpPr>
          <p:spPr>
            <a:xfrm>
              <a:off x="5141400" y="27332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37" y="21"/>
                    <a:pt x="0" y="70"/>
                    <a:pt x="17" y="157"/>
                  </a:cubicBezTo>
                  <a:cubicBezTo>
                    <a:pt x="17" y="190"/>
                    <a:pt x="37" y="206"/>
                    <a:pt x="54" y="227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190" y="243"/>
                    <a:pt x="244" y="173"/>
                    <a:pt x="223" y="103"/>
                  </a:cubicBezTo>
                  <a:cubicBezTo>
                    <a:pt x="223" y="54"/>
                    <a:pt x="190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"/>
            <p:cNvSpPr/>
            <p:nvPr/>
          </p:nvSpPr>
          <p:spPr>
            <a:xfrm>
              <a:off x="5140150" y="26551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67" y="17"/>
                    <a:pt x="50" y="34"/>
                    <a:pt x="34" y="55"/>
                  </a:cubicBezTo>
                  <a:cubicBezTo>
                    <a:pt x="17" y="88"/>
                    <a:pt x="1" y="121"/>
                    <a:pt x="17" y="158"/>
                  </a:cubicBezTo>
                  <a:cubicBezTo>
                    <a:pt x="17" y="191"/>
                    <a:pt x="34" y="224"/>
                    <a:pt x="50" y="240"/>
                  </a:cubicBezTo>
                  <a:cubicBezTo>
                    <a:pt x="87" y="261"/>
                    <a:pt x="104" y="261"/>
                    <a:pt x="137" y="261"/>
                  </a:cubicBezTo>
                  <a:cubicBezTo>
                    <a:pt x="207" y="261"/>
                    <a:pt x="240" y="191"/>
                    <a:pt x="224" y="121"/>
                  </a:cubicBezTo>
                  <a:cubicBezTo>
                    <a:pt x="224" y="88"/>
                    <a:pt x="207" y="55"/>
                    <a:pt x="191" y="34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"/>
            <p:cNvSpPr/>
            <p:nvPr/>
          </p:nvSpPr>
          <p:spPr>
            <a:xfrm>
              <a:off x="5157775" y="2730825"/>
              <a:ext cx="5600" cy="6550"/>
            </a:xfrm>
            <a:custGeom>
              <a:avLst/>
              <a:gdLst/>
              <a:ahLst/>
              <a:cxnLst/>
              <a:rect l="l" t="t" r="r" b="b"/>
              <a:pathLst>
                <a:path w="224" h="262" extrusionOk="0">
                  <a:moveTo>
                    <a:pt x="129" y="0"/>
                  </a:moveTo>
                  <a:cubicBezTo>
                    <a:pt x="120" y="0"/>
                    <a:pt x="112" y="5"/>
                    <a:pt x="104" y="16"/>
                  </a:cubicBezTo>
                  <a:cubicBezTo>
                    <a:pt x="34" y="16"/>
                    <a:pt x="1" y="82"/>
                    <a:pt x="1" y="152"/>
                  </a:cubicBezTo>
                  <a:cubicBezTo>
                    <a:pt x="1" y="185"/>
                    <a:pt x="17" y="222"/>
                    <a:pt x="50" y="238"/>
                  </a:cubicBezTo>
                  <a:cubicBezTo>
                    <a:pt x="62" y="250"/>
                    <a:pt x="84" y="262"/>
                    <a:pt x="108" y="262"/>
                  </a:cubicBezTo>
                  <a:cubicBezTo>
                    <a:pt x="117" y="262"/>
                    <a:pt x="127" y="260"/>
                    <a:pt x="137" y="255"/>
                  </a:cubicBezTo>
                  <a:cubicBezTo>
                    <a:pt x="153" y="255"/>
                    <a:pt x="186" y="238"/>
                    <a:pt x="207" y="201"/>
                  </a:cubicBezTo>
                  <a:cubicBezTo>
                    <a:pt x="224" y="185"/>
                    <a:pt x="224" y="152"/>
                    <a:pt x="224" y="119"/>
                  </a:cubicBezTo>
                  <a:cubicBezTo>
                    <a:pt x="224" y="82"/>
                    <a:pt x="207" y="49"/>
                    <a:pt x="170" y="32"/>
                  </a:cubicBezTo>
                  <a:cubicBezTo>
                    <a:pt x="170" y="16"/>
                    <a:pt x="153" y="16"/>
                    <a:pt x="153" y="16"/>
                  </a:cubicBezTo>
                  <a:cubicBezTo>
                    <a:pt x="145" y="5"/>
                    <a:pt x="137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"/>
            <p:cNvSpPr/>
            <p:nvPr/>
          </p:nvSpPr>
          <p:spPr>
            <a:xfrm>
              <a:off x="5146950" y="2668100"/>
              <a:ext cx="6125" cy="6850"/>
            </a:xfrm>
            <a:custGeom>
              <a:avLst/>
              <a:gdLst/>
              <a:ahLst/>
              <a:cxnLst/>
              <a:rect l="l" t="t" r="r" b="b"/>
              <a:pathLst>
                <a:path w="245" h="274" extrusionOk="0">
                  <a:moveTo>
                    <a:pt x="132" y="1"/>
                  </a:moveTo>
                  <a:cubicBezTo>
                    <a:pt x="91" y="1"/>
                    <a:pt x="50" y="32"/>
                    <a:pt x="38" y="84"/>
                  </a:cubicBezTo>
                  <a:cubicBezTo>
                    <a:pt x="1" y="154"/>
                    <a:pt x="38" y="236"/>
                    <a:pt x="88" y="257"/>
                  </a:cubicBezTo>
                  <a:cubicBezTo>
                    <a:pt x="104" y="257"/>
                    <a:pt x="125" y="274"/>
                    <a:pt x="141" y="274"/>
                  </a:cubicBezTo>
                  <a:cubicBezTo>
                    <a:pt x="191" y="257"/>
                    <a:pt x="228" y="220"/>
                    <a:pt x="244" y="187"/>
                  </a:cubicBezTo>
                  <a:cubicBezTo>
                    <a:pt x="244" y="133"/>
                    <a:pt x="244" y="84"/>
                    <a:pt x="207" y="51"/>
                  </a:cubicBezTo>
                  <a:cubicBezTo>
                    <a:pt x="207" y="30"/>
                    <a:pt x="191" y="14"/>
                    <a:pt x="174" y="14"/>
                  </a:cubicBezTo>
                  <a:cubicBezTo>
                    <a:pt x="161" y="5"/>
                    <a:pt x="146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"/>
            <p:cNvSpPr/>
            <p:nvPr/>
          </p:nvSpPr>
          <p:spPr>
            <a:xfrm>
              <a:off x="5127275" y="26864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37" y="0"/>
                  </a:moveTo>
                  <a:cubicBezTo>
                    <a:pt x="104" y="0"/>
                    <a:pt x="66" y="17"/>
                    <a:pt x="50" y="37"/>
                  </a:cubicBezTo>
                  <a:cubicBezTo>
                    <a:pt x="1" y="87"/>
                    <a:pt x="1" y="157"/>
                    <a:pt x="33" y="223"/>
                  </a:cubicBezTo>
                  <a:cubicBezTo>
                    <a:pt x="52" y="253"/>
                    <a:pt x="82" y="266"/>
                    <a:pt x="114" y="266"/>
                  </a:cubicBezTo>
                  <a:cubicBezTo>
                    <a:pt x="140" y="266"/>
                    <a:pt x="167" y="258"/>
                    <a:pt x="190" y="244"/>
                  </a:cubicBezTo>
                  <a:cubicBezTo>
                    <a:pt x="240" y="190"/>
                    <a:pt x="240" y="103"/>
                    <a:pt x="207" y="54"/>
                  </a:cubicBezTo>
                  <a:cubicBezTo>
                    <a:pt x="190" y="37"/>
                    <a:pt x="190" y="17"/>
                    <a:pt x="153" y="17"/>
                  </a:cubicBezTo>
                  <a:lnTo>
                    <a:pt x="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"/>
            <p:cNvSpPr/>
            <p:nvPr/>
          </p:nvSpPr>
          <p:spPr>
            <a:xfrm>
              <a:off x="5134600" y="26727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88"/>
                    <a:pt x="0" y="154"/>
                  </a:cubicBezTo>
                  <a:cubicBezTo>
                    <a:pt x="17" y="191"/>
                    <a:pt x="33" y="224"/>
                    <a:pt x="50" y="240"/>
                  </a:cubicBezTo>
                  <a:cubicBezTo>
                    <a:pt x="66" y="257"/>
                    <a:pt x="103" y="257"/>
                    <a:pt x="136" y="257"/>
                  </a:cubicBezTo>
                  <a:cubicBezTo>
                    <a:pt x="186" y="240"/>
                    <a:pt x="239" y="191"/>
                    <a:pt x="223" y="104"/>
                  </a:cubicBezTo>
                  <a:cubicBezTo>
                    <a:pt x="223" y="71"/>
                    <a:pt x="206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"/>
            <p:cNvSpPr/>
            <p:nvPr/>
          </p:nvSpPr>
          <p:spPr>
            <a:xfrm>
              <a:off x="5130275" y="2718825"/>
              <a:ext cx="6400" cy="6325"/>
            </a:xfrm>
            <a:custGeom>
              <a:avLst/>
              <a:gdLst/>
              <a:ahLst/>
              <a:cxnLst/>
              <a:rect l="l" t="t" r="r" b="b"/>
              <a:pathLst>
                <a:path w="256" h="253" extrusionOk="0">
                  <a:moveTo>
                    <a:pt x="128" y="0"/>
                  </a:moveTo>
                  <a:cubicBezTo>
                    <a:pt x="86" y="0"/>
                    <a:pt x="45" y="32"/>
                    <a:pt x="33" y="83"/>
                  </a:cubicBezTo>
                  <a:cubicBezTo>
                    <a:pt x="0" y="149"/>
                    <a:pt x="33" y="219"/>
                    <a:pt x="87" y="252"/>
                  </a:cubicBezTo>
                  <a:lnTo>
                    <a:pt x="136" y="252"/>
                  </a:lnTo>
                  <a:cubicBezTo>
                    <a:pt x="190" y="252"/>
                    <a:pt x="223" y="219"/>
                    <a:pt x="239" y="166"/>
                  </a:cubicBezTo>
                  <a:cubicBezTo>
                    <a:pt x="256" y="133"/>
                    <a:pt x="239" y="83"/>
                    <a:pt x="206" y="46"/>
                  </a:cubicBezTo>
                  <a:cubicBezTo>
                    <a:pt x="206" y="30"/>
                    <a:pt x="190" y="13"/>
                    <a:pt x="173" y="13"/>
                  </a:cubicBezTo>
                  <a:cubicBezTo>
                    <a:pt x="159" y="5"/>
                    <a:pt x="144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"/>
            <p:cNvSpPr/>
            <p:nvPr/>
          </p:nvSpPr>
          <p:spPr>
            <a:xfrm>
              <a:off x="5173250" y="25559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3" y="1"/>
                  </a:moveTo>
                  <a:cubicBezTo>
                    <a:pt x="66" y="1"/>
                    <a:pt x="33" y="17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07"/>
                    <a:pt x="33" y="240"/>
                  </a:cubicBezTo>
                  <a:cubicBezTo>
                    <a:pt x="66" y="256"/>
                    <a:pt x="103" y="256"/>
                    <a:pt x="120" y="256"/>
                  </a:cubicBezTo>
                  <a:cubicBezTo>
                    <a:pt x="186" y="240"/>
                    <a:pt x="223" y="186"/>
                    <a:pt x="223" y="104"/>
                  </a:cubicBezTo>
                  <a:cubicBezTo>
                    <a:pt x="206" y="67"/>
                    <a:pt x="186" y="50"/>
                    <a:pt x="169" y="17"/>
                  </a:cubicBezTo>
                  <a:cubicBezTo>
                    <a:pt x="169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"/>
            <p:cNvSpPr/>
            <p:nvPr/>
          </p:nvSpPr>
          <p:spPr>
            <a:xfrm>
              <a:off x="5177875" y="2586525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08" y="0"/>
                  </a:moveTo>
                  <a:cubicBezTo>
                    <a:pt x="93" y="0"/>
                    <a:pt x="79" y="5"/>
                    <a:pt x="71" y="16"/>
                  </a:cubicBezTo>
                  <a:cubicBezTo>
                    <a:pt x="38" y="32"/>
                    <a:pt x="21" y="49"/>
                    <a:pt x="21" y="82"/>
                  </a:cubicBezTo>
                  <a:cubicBezTo>
                    <a:pt x="1" y="119"/>
                    <a:pt x="1" y="135"/>
                    <a:pt x="21" y="168"/>
                  </a:cubicBezTo>
                  <a:cubicBezTo>
                    <a:pt x="21" y="201"/>
                    <a:pt x="54" y="238"/>
                    <a:pt x="71" y="255"/>
                  </a:cubicBezTo>
                  <a:cubicBezTo>
                    <a:pt x="83" y="258"/>
                    <a:pt x="94" y="259"/>
                    <a:pt x="105" y="259"/>
                  </a:cubicBezTo>
                  <a:cubicBezTo>
                    <a:pt x="158" y="259"/>
                    <a:pt x="197" y="226"/>
                    <a:pt x="228" y="168"/>
                  </a:cubicBezTo>
                  <a:cubicBezTo>
                    <a:pt x="244" y="119"/>
                    <a:pt x="207" y="32"/>
                    <a:pt x="158" y="16"/>
                  </a:cubicBezTo>
                  <a:cubicBezTo>
                    <a:pt x="141" y="5"/>
                    <a:pt x="124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"/>
            <p:cNvSpPr/>
            <p:nvPr/>
          </p:nvSpPr>
          <p:spPr>
            <a:xfrm>
              <a:off x="5179625" y="2568900"/>
              <a:ext cx="6525" cy="6375"/>
            </a:xfrm>
            <a:custGeom>
              <a:avLst/>
              <a:gdLst/>
              <a:ahLst/>
              <a:cxnLst/>
              <a:rect l="l" t="t" r="r" b="b"/>
              <a:pathLst>
                <a:path w="261" h="255" extrusionOk="0">
                  <a:moveTo>
                    <a:pt x="129" y="1"/>
                  </a:moveTo>
                  <a:cubicBezTo>
                    <a:pt x="88" y="1"/>
                    <a:pt x="49" y="34"/>
                    <a:pt x="34" y="82"/>
                  </a:cubicBezTo>
                  <a:cubicBezTo>
                    <a:pt x="1" y="152"/>
                    <a:pt x="34" y="222"/>
                    <a:pt x="88" y="255"/>
                  </a:cubicBezTo>
                  <a:lnTo>
                    <a:pt x="137" y="255"/>
                  </a:lnTo>
                  <a:cubicBezTo>
                    <a:pt x="191" y="255"/>
                    <a:pt x="224" y="222"/>
                    <a:pt x="240" y="185"/>
                  </a:cubicBezTo>
                  <a:cubicBezTo>
                    <a:pt x="261" y="135"/>
                    <a:pt x="240" y="82"/>
                    <a:pt x="224" y="49"/>
                  </a:cubicBezTo>
                  <a:cubicBezTo>
                    <a:pt x="207" y="32"/>
                    <a:pt x="191" y="16"/>
                    <a:pt x="174" y="16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"/>
            <p:cNvSpPr/>
            <p:nvPr/>
          </p:nvSpPr>
          <p:spPr>
            <a:xfrm>
              <a:off x="5186550" y="26771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6" y="0"/>
                  </a:moveTo>
                  <a:cubicBezTo>
                    <a:pt x="103" y="0"/>
                    <a:pt x="66" y="0"/>
                    <a:pt x="50" y="33"/>
                  </a:cubicBezTo>
                  <a:cubicBezTo>
                    <a:pt x="0" y="66"/>
                    <a:pt x="0" y="153"/>
                    <a:pt x="33" y="206"/>
                  </a:cubicBezTo>
                  <a:cubicBezTo>
                    <a:pt x="50" y="239"/>
                    <a:pt x="87" y="256"/>
                    <a:pt x="103" y="256"/>
                  </a:cubicBezTo>
                  <a:cubicBezTo>
                    <a:pt x="136" y="256"/>
                    <a:pt x="169" y="256"/>
                    <a:pt x="190" y="223"/>
                  </a:cubicBezTo>
                  <a:cubicBezTo>
                    <a:pt x="239" y="186"/>
                    <a:pt x="239" y="103"/>
                    <a:pt x="206" y="50"/>
                  </a:cubicBezTo>
                  <a:cubicBezTo>
                    <a:pt x="190" y="33"/>
                    <a:pt x="19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"/>
            <p:cNvSpPr/>
            <p:nvPr/>
          </p:nvSpPr>
          <p:spPr>
            <a:xfrm>
              <a:off x="5250025" y="2572275"/>
              <a:ext cx="5700" cy="6925"/>
            </a:xfrm>
            <a:custGeom>
              <a:avLst/>
              <a:gdLst/>
              <a:ahLst/>
              <a:cxnLst/>
              <a:rect l="l" t="t" r="r" b="b"/>
              <a:pathLst>
                <a:path w="228" h="277" extrusionOk="0">
                  <a:moveTo>
                    <a:pt x="141" y="0"/>
                  </a:moveTo>
                  <a:cubicBezTo>
                    <a:pt x="104" y="0"/>
                    <a:pt x="87" y="17"/>
                    <a:pt x="54" y="33"/>
                  </a:cubicBezTo>
                  <a:cubicBezTo>
                    <a:pt x="22" y="87"/>
                    <a:pt x="1" y="153"/>
                    <a:pt x="38" y="223"/>
                  </a:cubicBezTo>
                  <a:cubicBezTo>
                    <a:pt x="54" y="239"/>
                    <a:pt x="87" y="256"/>
                    <a:pt x="125" y="276"/>
                  </a:cubicBezTo>
                  <a:cubicBezTo>
                    <a:pt x="141" y="276"/>
                    <a:pt x="174" y="256"/>
                    <a:pt x="191" y="239"/>
                  </a:cubicBezTo>
                  <a:cubicBezTo>
                    <a:pt x="207" y="223"/>
                    <a:pt x="228" y="206"/>
                    <a:pt x="228" y="190"/>
                  </a:cubicBezTo>
                  <a:cubicBezTo>
                    <a:pt x="207" y="136"/>
                    <a:pt x="174" y="70"/>
                    <a:pt x="158" y="17"/>
                  </a:cubicBezTo>
                  <a:cubicBezTo>
                    <a:pt x="158" y="17"/>
                    <a:pt x="141" y="17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"/>
            <p:cNvSpPr/>
            <p:nvPr/>
          </p:nvSpPr>
          <p:spPr>
            <a:xfrm>
              <a:off x="5174075" y="2634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4"/>
                  </a:cubicBezTo>
                  <a:cubicBezTo>
                    <a:pt x="87" y="257"/>
                    <a:pt x="103" y="257"/>
                    <a:pt x="136" y="257"/>
                  </a:cubicBezTo>
                  <a:cubicBezTo>
                    <a:pt x="206" y="240"/>
                    <a:pt x="239" y="174"/>
                    <a:pt x="239" y="104"/>
                  </a:cubicBezTo>
                  <a:cubicBezTo>
                    <a:pt x="223" y="50"/>
                    <a:pt x="206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"/>
            <p:cNvSpPr/>
            <p:nvPr/>
          </p:nvSpPr>
          <p:spPr>
            <a:xfrm>
              <a:off x="5162000" y="26658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41" y="1"/>
                  </a:moveTo>
                  <a:cubicBezTo>
                    <a:pt x="104" y="1"/>
                    <a:pt x="71" y="17"/>
                    <a:pt x="55" y="38"/>
                  </a:cubicBezTo>
                  <a:cubicBezTo>
                    <a:pt x="1" y="71"/>
                    <a:pt x="1" y="157"/>
                    <a:pt x="38" y="207"/>
                  </a:cubicBezTo>
                  <a:cubicBezTo>
                    <a:pt x="55" y="244"/>
                    <a:pt x="71" y="260"/>
                    <a:pt x="104" y="260"/>
                  </a:cubicBezTo>
                  <a:cubicBezTo>
                    <a:pt x="141" y="260"/>
                    <a:pt x="174" y="260"/>
                    <a:pt x="191" y="244"/>
                  </a:cubicBezTo>
                  <a:cubicBezTo>
                    <a:pt x="207" y="207"/>
                    <a:pt x="224" y="190"/>
                    <a:pt x="224" y="157"/>
                  </a:cubicBezTo>
                  <a:cubicBezTo>
                    <a:pt x="224" y="120"/>
                    <a:pt x="224" y="87"/>
                    <a:pt x="207" y="54"/>
                  </a:cubicBezTo>
                  <a:cubicBezTo>
                    <a:pt x="191" y="38"/>
                    <a:pt x="174" y="17"/>
                    <a:pt x="158" y="17"/>
                  </a:cubicBezTo>
                  <a:cubicBezTo>
                    <a:pt x="158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"/>
            <p:cNvSpPr/>
            <p:nvPr/>
          </p:nvSpPr>
          <p:spPr>
            <a:xfrm>
              <a:off x="5159025" y="27155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0" y="0"/>
                  </a:moveTo>
                  <a:cubicBezTo>
                    <a:pt x="114" y="0"/>
                    <a:pt x="109" y="2"/>
                    <a:pt x="103" y="9"/>
                  </a:cubicBezTo>
                  <a:cubicBezTo>
                    <a:pt x="54" y="9"/>
                    <a:pt x="0" y="75"/>
                    <a:pt x="17" y="145"/>
                  </a:cubicBezTo>
                  <a:cubicBezTo>
                    <a:pt x="17" y="215"/>
                    <a:pt x="87" y="265"/>
                    <a:pt x="136" y="265"/>
                  </a:cubicBezTo>
                  <a:cubicBezTo>
                    <a:pt x="174" y="248"/>
                    <a:pt x="190" y="232"/>
                    <a:pt x="207" y="215"/>
                  </a:cubicBezTo>
                  <a:cubicBezTo>
                    <a:pt x="223" y="178"/>
                    <a:pt x="239" y="145"/>
                    <a:pt x="223" y="112"/>
                  </a:cubicBezTo>
                  <a:cubicBezTo>
                    <a:pt x="223" y="75"/>
                    <a:pt x="207" y="42"/>
                    <a:pt x="190" y="26"/>
                  </a:cubicBezTo>
                  <a:cubicBezTo>
                    <a:pt x="174" y="26"/>
                    <a:pt x="174" y="9"/>
                    <a:pt x="157" y="9"/>
                  </a:cubicBezTo>
                  <a:cubicBezTo>
                    <a:pt x="143" y="9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"/>
            <p:cNvSpPr/>
            <p:nvPr/>
          </p:nvSpPr>
          <p:spPr>
            <a:xfrm>
              <a:off x="5165000" y="2695425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147" y="1"/>
                  </a:moveTo>
                  <a:cubicBezTo>
                    <a:pt x="102" y="1"/>
                    <a:pt x="51" y="34"/>
                    <a:pt x="38" y="92"/>
                  </a:cubicBezTo>
                  <a:cubicBezTo>
                    <a:pt x="0" y="158"/>
                    <a:pt x="38" y="228"/>
                    <a:pt x="87" y="261"/>
                  </a:cubicBezTo>
                  <a:cubicBezTo>
                    <a:pt x="99" y="264"/>
                    <a:pt x="110" y="265"/>
                    <a:pt x="121" y="265"/>
                  </a:cubicBezTo>
                  <a:cubicBezTo>
                    <a:pt x="174" y="265"/>
                    <a:pt x="213" y="232"/>
                    <a:pt x="244" y="174"/>
                  </a:cubicBezTo>
                  <a:cubicBezTo>
                    <a:pt x="260" y="108"/>
                    <a:pt x="227" y="38"/>
                    <a:pt x="174" y="5"/>
                  </a:cubicBezTo>
                  <a:cubicBezTo>
                    <a:pt x="165" y="2"/>
                    <a:pt x="156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3" name="Google Shape;1043;p4"/>
          <p:cNvSpPr/>
          <p:nvPr/>
        </p:nvSpPr>
        <p:spPr>
          <a:xfrm rot="5400000" flipH="1">
            <a:off x="8652415" y="1320610"/>
            <a:ext cx="343650" cy="28117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4"/>
          <p:cNvSpPr/>
          <p:nvPr/>
        </p:nvSpPr>
        <p:spPr>
          <a:xfrm rot="5400000" flipH="1">
            <a:off x="219889" y="3724904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5"/>
          <p:cNvSpPr/>
          <p:nvPr/>
        </p:nvSpPr>
        <p:spPr>
          <a:xfrm>
            <a:off x="-283175" y="-97650"/>
            <a:ext cx="4689787" cy="5352837"/>
          </a:xfrm>
          <a:custGeom>
            <a:avLst/>
            <a:gdLst/>
            <a:ahLst/>
            <a:cxnLst/>
            <a:rect l="l" t="t" r="r" b="b"/>
            <a:pathLst>
              <a:path w="15099" h="17234" extrusionOk="0">
                <a:moveTo>
                  <a:pt x="0" y="0"/>
                </a:moveTo>
                <a:lnTo>
                  <a:pt x="0" y="17197"/>
                </a:lnTo>
                <a:lnTo>
                  <a:pt x="13915" y="17234"/>
                </a:lnTo>
                <a:cubicBezTo>
                  <a:pt x="13915" y="17234"/>
                  <a:pt x="14995" y="15688"/>
                  <a:pt x="15049" y="12266"/>
                </a:cubicBezTo>
                <a:cubicBezTo>
                  <a:pt x="15098" y="6564"/>
                  <a:pt x="11816" y="0"/>
                  <a:pt x="1181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5"/>
          <p:cNvSpPr txBox="1">
            <a:spLocks noGrp="1"/>
          </p:cNvSpPr>
          <p:nvPr>
            <p:ph type="title"/>
          </p:nvPr>
        </p:nvSpPr>
        <p:spPr>
          <a:xfrm>
            <a:off x="720000" y="1812450"/>
            <a:ext cx="23448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8" name="Google Shape;1048;p5"/>
          <p:cNvSpPr txBox="1">
            <a:spLocks noGrp="1"/>
          </p:cNvSpPr>
          <p:nvPr>
            <p:ph type="body" idx="1"/>
          </p:nvPr>
        </p:nvSpPr>
        <p:spPr>
          <a:xfrm>
            <a:off x="4977825" y="1397225"/>
            <a:ext cx="2885400" cy="10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756458"/>
              </a:buClr>
              <a:buSzPts val="1400"/>
              <a:buChar char="●"/>
              <a:defRPr sz="1600"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756458"/>
              </a:buClr>
              <a:buSzPts val="1200"/>
              <a:buChar char="○"/>
              <a:defRPr sz="1200">
                <a:solidFill>
                  <a:srgbClr val="756458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■"/>
              <a:defRPr sz="1200">
                <a:solidFill>
                  <a:srgbClr val="756458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●"/>
              <a:defRPr sz="1200">
                <a:solidFill>
                  <a:srgbClr val="756458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○"/>
              <a:defRPr sz="1200">
                <a:solidFill>
                  <a:srgbClr val="756458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■"/>
              <a:defRPr sz="1200">
                <a:solidFill>
                  <a:srgbClr val="756458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●"/>
              <a:defRPr sz="1200">
                <a:solidFill>
                  <a:srgbClr val="756458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○"/>
              <a:defRPr sz="1200">
                <a:solidFill>
                  <a:srgbClr val="756458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756458"/>
              </a:buClr>
              <a:buSzPts val="1200"/>
              <a:buChar char="■"/>
              <a:defRPr sz="1200">
                <a:solidFill>
                  <a:srgbClr val="756458"/>
                </a:solidFill>
              </a:defRPr>
            </a:lvl9pPr>
          </a:lstStyle>
          <a:p>
            <a:endParaRPr/>
          </a:p>
        </p:txBody>
      </p:sp>
      <p:sp>
        <p:nvSpPr>
          <p:cNvPr id="1049" name="Google Shape;1049;p5"/>
          <p:cNvSpPr txBox="1">
            <a:spLocks noGrp="1"/>
          </p:cNvSpPr>
          <p:nvPr>
            <p:ph type="subTitle" idx="2"/>
          </p:nvPr>
        </p:nvSpPr>
        <p:spPr>
          <a:xfrm>
            <a:off x="4977825" y="1097225"/>
            <a:ext cx="2885400" cy="3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50" name="Google Shape;1050;p5"/>
          <p:cNvSpPr txBox="1">
            <a:spLocks noGrp="1"/>
          </p:cNvSpPr>
          <p:nvPr>
            <p:ph type="body" idx="3"/>
          </p:nvPr>
        </p:nvSpPr>
        <p:spPr>
          <a:xfrm>
            <a:off x="4977825" y="2985900"/>
            <a:ext cx="2885400" cy="10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756458"/>
              </a:buClr>
              <a:buSzPts val="1400"/>
              <a:buChar char="●"/>
              <a:defRPr sz="1600"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756458"/>
              </a:buClr>
              <a:buSzPts val="1200"/>
              <a:buChar char="○"/>
              <a:defRPr sz="1200">
                <a:solidFill>
                  <a:srgbClr val="756458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■"/>
              <a:defRPr sz="1200">
                <a:solidFill>
                  <a:srgbClr val="756458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●"/>
              <a:defRPr sz="1200">
                <a:solidFill>
                  <a:srgbClr val="756458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○"/>
              <a:defRPr sz="1200">
                <a:solidFill>
                  <a:srgbClr val="756458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■"/>
              <a:defRPr sz="1200">
                <a:solidFill>
                  <a:srgbClr val="756458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●"/>
              <a:defRPr sz="1200">
                <a:solidFill>
                  <a:srgbClr val="756458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○"/>
              <a:defRPr sz="1200">
                <a:solidFill>
                  <a:srgbClr val="756458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756458"/>
              </a:buClr>
              <a:buSzPts val="1200"/>
              <a:buChar char="■"/>
              <a:defRPr sz="1200">
                <a:solidFill>
                  <a:srgbClr val="756458"/>
                </a:solidFill>
              </a:defRPr>
            </a:lvl9pPr>
          </a:lstStyle>
          <a:p>
            <a:endParaRPr/>
          </a:p>
        </p:txBody>
      </p:sp>
      <p:sp>
        <p:nvSpPr>
          <p:cNvPr id="1051" name="Google Shape;1051;p5"/>
          <p:cNvSpPr txBox="1">
            <a:spLocks noGrp="1"/>
          </p:cNvSpPr>
          <p:nvPr>
            <p:ph type="subTitle" idx="4"/>
          </p:nvPr>
        </p:nvSpPr>
        <p:spPr>
          <a:xfrm>
            <a:off x="4977825" y="2685900"/>
            <a:ext cx="2885400" cy="3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052" name="Google Shape;1052;p5"/>
          <p:cNvGrpSpPr/>
          <p:nvPr/>
        </p:nvGrpSpPr>
        <p:grpSpPr>
          <a:xfrm rot="-5400000">
            <a:off x="8320809" y="-169619"/>
            <a:ext cx="1685528" cy="1419220"/>
            <a:chOff x="3986575" y="2932600"/>
            <a:chExt cx="399850" cy="336675"/>
          </a:xfrm>
        </p:grpSpPr>
        <p:sp>
          <p:nvSpPr>
            <p:cNvPr id="1053" name="Google Shape;1053;p5"/>
            <p:cNvSpPr/>
            <p:nvPr/>
          </p:nvSpPr>
          <p:spPr>
            <a:xfrm>
              <a:off x="4179425" y="29956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1" y="1"/>
                  </a:moveTo>
                  <a:cubicBezTo>
                    <a:pt x="57" y="1"/>
                    <a:pt x="15" y="47"/>
                    <a:pt x="0" y="91"/>
                  </a:cubicBezTo>
                  <a:lnTo>
                    <a:pt x="0" y="144"/>
                  </a:lnTo>
                  <a:cubicBezTo>
                    <a:pt x="17" y="144"/>
                    <a:pt x="17" y="161"/>
                    <a:pt x="17" y="161"/>
                  </a:cubicBezTo>
                  <a:cubicBezTo>
                    <a:pt x="33" y="194"/>
                    <a:pt x="70" y="194"/>
                    <a:pt x="87" y="210"/>
                  </a:cubicBezTo>
                  <a:cubicBezTo>
                    <a:pt x="120" y="210"/>
                    <a:pt x="136" y="210"/>
                    <a:pt x="173" y="194"/>
                  </a:cubicBezTo>
                  <a:cubicBezTo>
                    <a:pt x="190" y="177"/>
                    <a:pt x="206" y="144"/>
                    <a:pt x="206" y="124"/>
                  </a:cubicBezTo>
                  <a:cubicBezTo>
                    <a:pt x="206" y="91"/>
                    <a:pt x="206" y="58"/>
                    <a:pt x="190" y="41"/>
                  </a:cubicBezTo>
                  <a:cubicBezTo>
                    <a:pt x="173" y="20"/>
                    <a:pt x="153" y="4"/>
                    <a:pt x="120" y="4"/>
                  </a:cubicBezTo>
                  <a:cubicBezTo>
                    <a:pt x="114" y="2"/>
                    <a:pt x="107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5"/>
            <p:cNvSpPr/>
            <p:nvPr/>
          </p:nvSpPr>
          <p:spPr>
            <a:xfrm>
              <a:off x="4172525" y="2959125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0" y="0"/>
                  </a:moveTo>
                  <a:cubicBezTo>
                    <a:pt x="57" y="0"/>
                    <a:pt x="17" y="44"/>
                    <a:pt x="17" y="90"/>
                  </a:cubicBezTo>
                  <a:cubicBezTo>
                    <a:pt x="0" y="107"/>
                    <a:pt x="0" y="123"/>
                    <a:pt x="17" y="140"/>
                  </a:cubicBezTo>
                  <a:cubicBezTo>
                    <a:pt x="17" y="140"/>
                    <a:pt x="17" y="160"/>
                    <a:pt x="37" y="160"/>
                  </a:cubicBezTo>
                  <a:cubicBezTo>
                    <a:pt x="54" y="193"/>
                    <a:pt x="70" y="193"/>
                    <a:pt x="103" y="210"/>
                  </a:cubicBezTo>
                  <a:cubicBezTo>
                    <a:pt x="120" y="210"/>
                    <a:pt x="157" y="210"/>
                    <a:pt x="173" y="193"/>
                  </a:cubicBezTo>
                  <a:cubicBezTo>
                    <a:pt x="190" y="177"/>
                    <a:pt x="206" y="140"/>
                    <a:pt x="223" y="123"/>
                  </a:cubicBezTo>
                  <a:cubicBezTo>
                    <a:pt x="223" y="90"/>
                    <a:pt x="206" y="74"/>
                    <a:pt x="190" y="36"/>
                  </a:cubicBezTo>
                  <a:cubicBezTo>
                    <a:pt x="190" y="20"/>
                    <a:pt x="157" y="3"/>
                    <a:pt x="120" y="3"/>
                  </a:cubicBezTo>
                  <a:cubicBezTo>
                    <a:pt x="113" y="1"/>
                    <a:pt x="106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5"/>
            <p:cNvSpPr/>
            <p:nvPr/>
          </p:nvSpPr>
          <p:spPr>
            <a:xfrm>
              <a:off x="4176025" y="300975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5" y="0"/>
                  </a:moveTo>
                  <a:cubicBezTo>
                    <a:pt x="64" y="0"/>
                    <a:pt x="35" y="13"/>
                    <a:pt x="17" y="40"/>
                  </a:cubicBezTo>
                  <a:cubicBezTo>
                    <a:pt x="0" y="56"/>
                    <a:pt x="0" y="73"/>
                    <a:pt x="0" y="110"/>
                  </a:cubicBezTo>
                  <a:lnTo>
                    <a:pt x="0" y="143"/>
                  </a:lnTo>
                  <a:cubicBezTo>
                    <a:pt x="17" y="160"/>
                    <a:pt x="17" y="160"/>
                    <a:pt x="33" y="176"/>
                  </a:cubicBezTo>
                  <a:cubicBezTo>
                    <a:pt x="56" y="193"/>
                    <a:pt x="82" y="202"/>
                    <a:pt x="108" y="202"/>
                  </a:cubicBezTo>
                  <a:cubicBezTo>
                    <a:pt x="139" y="202"/>
                    <a:pt x="168" y="189"/>
                    <a:pt x="186" y="160"/>
                  </a:cubicBezTo>
                  <a:cubicBezTo>
                    <a:pt x="206" y="143"/>
                    <a:pt x="206" y="110"/>
                    <a:pt x="206" y="94"/>
                  </a:cubicBezTo>
                  <a:cubicBezTo>
                    <a:pt x="206" y="56"/>
                    <a:pt x="186" y="40"/>
                    <a:pt x="169" y="23"/>
                  </a:cubicBezTo>
                  <a:cubicBezTo>
                    <a:pt x="147" y="9"/>
                    <a:pt x="121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5"/>
            <p:cNvSpPr/>
            <p:nvPr/>
          </p:nvSpPr>
          <p:spPr>
            <a:xfrm>
              <a:off x="4181175" y="29805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5" y="0"/>
                  </a:moveTo>
                  <a:cubicBezTo>
                    <a:pt x="51" y="0"/>
                    <a:pt x="14" y="35"/>
                    <a:pt x="0" y="91"/>
                  </a:cubicBezTo>
                  <a:cubicBezTo>
                    <a:pt x="0" y="107"/>
                    <a:pt x="0" y="128"/>
                    <a:pt x="17" y="144"/>
                  </a:cubicBezTo>
                  <a:cubicBezTo>
                    <a:pt x="33" y="177"/>
                    <a:pt x="50" y="194"/>
                    <a:pt x="103" y="210"/>
                  </a:cubicBezTo>
                  <a:cubicBezTo>
                    <a:pt x="153" y="210"/>
                    <a:pt x="207" y="177"/>
                    <a:pt x="223" y="128"/>
                  </a:cubicBezTo>
                  <a:cubicBezTo>
                    <a:pt x="223" y="91"/>
                    <a:pt x="207" y="58"/>
                    <a:pt x="186" y="41"/>
                  </a:cubicBezTo>
                  <a:cubicBezTo>
                    <a:pt x="169" y="25"/>
                    <a:pt x="153" y="4"/>
                    <a:pt x="120" y="4"/>
                  </a:cubicBezTo>
                  <a:cubicBezTo>
                    <a:pt x="111" y="1"/>
                    <a:pt x="103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5"/>
            <p:cNvSpPr/>
            <p:nvPr/>
          </p:nvSpPr>
          <p:spPr>
            <a:xfrm>
              <a:off x="4169125" y="297022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12" y="1"/>
                  </a:moveTo>
                  <a:cubicBezTo>
                    <a:pt x="103" y="1"/>
                    <a:pt x="95" y="2"/>
                    <a:pt x="87" y="5"/>
                  </a:cubicBezTo>
                  <a:cubicBezTo>
                    <a:pt x="33" y="42"/>
                    <a:pt x="0" y="91"/>
                    <a:pt x="33" y="145"/>
                  </a:cubicBezTo>
                  <a:cubicBezTo>
                    <a:pt x="33" y="161"/>
                    <a:pt x="49" y="178"/>
                    <a:pt x="49" y="194"/>
                  </a:cubicBezTo>
                  <a:cubicBezTo>
                    <a:pt x="87" y="211"/>
                    <a:pt x="120" y="211"/>
                    <a:pt x="173" y="211"/>
                  </a:cubicBezTo>
                  <a:cubicBezTo>
                    <a:pt x="206" y="194"/>
                    <a:pt x="223" y="161"/>
                    <a:pt x="223" y="128"/>
                  </a:cubicBezTo>
                  <a:lnTo>
                    <a:pt x="223" y="75"/>
                  </a:lnTo>
                  <a:cubicBezTo>
                    <a:pt x="209" y="34"/>
                    <a:pt x="158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5"/>
            <p:cNvSpPr/>
            <p:nvPr/>
          </p:nvSpPr>
          <p:spPr>
            <a:xfrm>
              <a:off x="4166950" y="29970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1"/>
                  </a:moveTo>
                  <a:cubicBezTo>
                    <a:pt x="71" y="1"/>
                    <a:pt x="17" y="34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3" y="190"/>
                    <a:pt x="71" y="207"/>
                    <a:pt x="87" y="207"/>
                  </a:cubicBezTo>
                  <a:cubicBezTo>
                    <a:pt x="120" y="207"/>
                    <a:pt x="136" y="207"/>
                    <a:pt x="174" y="190"/>
                  </a:cubicBezTo>
                  <a:cubicBezTo>
                    <a:pt x="190" y="170"/>
                    <a:pt x="207" y="153"/>
                    <a:pt x="207" y="120"/>
                  </a:cubicBezTo>
                  <a:cubicBezTo>
                    <a:pt x="223" y="67"/>
                    <a:pt x="174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5"/>
            <p:cNvSpPr/>
            <p:nvPr/>
          </p:nvSpPr>
          <p:spPr>
            <a:xfrm>
              <a:off x="4162625" y="2951300"/>
              <a:ext cx="5700" cy="5100"/>
            </a:xfrm>
            <a:custGeom>
              <a:avLst/>
              <a:gdLst/>
              <a:ahLst/>
              <a:cxnLst/>
              <a:rect l="l" t="t" r="r" b="b"/>
              <a:pathLst>
                <a:path w="228" h="204" extrusionOk="0">
                  <a:moveTo>
                    <a:pt x="118" y="0"/>
                  </a:moveTo>
                  <a:cubicBezTo>
                    <a:pt x="108" y="0"/>
                    <a:pt x="98" y="2"/>
                    <a:pt x="87" y="7"/>
                  </a:cubicBezTo>
                  <a:cubicBezTo>
                    <a:pt x="70" y="7"/>
                    <a:pt x="37" y="24"/>
                    <a:pt x="21" y="40"/>
                  </a:cubicBezTo>
                  <a:cubicBezTo>
                    <a:pt x="0" y="61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4"/>
                    <a:pt x="21" y="180"/>
                    <a:pt x="37" y="180"/>
                  </a:cubicBezTo>
                  <a:cubicBezTo>
                    <a:pt x="60" y="195"/>
                    <a:pt x="86" y="203"/>
                    <a:pt x="111" y="203"/>
                  </a:cubicBezTo>
                  <a:cubicBezTo>
                    <a:pt x="142" y="203"/>
                    <a:pt x="172" y="191"/>
                    <a:pt x="190" y="164"/>
                  </a:cubicBezTo>
                  <a:cubicBezTo>
                    <a:pt x="227" y="127"/>
                    <a:pt x="227" y="61"/>
                    <a:pt x="173" y="24"/>
                  </a:cubicBezTo>
                  <a:cubicBezTo>
                    <a:pt x="162" y="12"/>
                    <a:pt x="142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5"/>
            <p:cNvSpPr/>
            <p:nvPr/>
          </p:nvSpPr>
          <p:spPr>
            <a:xfrm>
              <a:off x="4194475" y="2962000"/>
              <a:ext cx="6000" cy="5100"/>
            </a:xfrm>
            <a:custGeom>
              <a:avLst/>
              <a:gdLst/>
              <a:ahLst/>
              <a:cxnLst/>
              <a:rect l="l" t="t" r="r" b="b"/>
              <a:pathLst>
                <a:path w="240" h="204" extrusionOk="0">
                  <a:moveTo>
                    <a:pt x="120" y="1"/>
                  </a:moveTo>
                  <a:cubicBezTo>
                    <a:pt x="109" y="1"/>
                    <a:pt x="98" y="8"/>
                    <a:pt x="87" y="8"/>
                  </a:cubicBezTo>
                  <a:cubicBezTo>
                    <a:pt x="33" y="25"/>
                    <a:pt x="0" y="95"/>
                    <a:pt x="17" y="148"/>
                  </a:cubicBezTo>
                  <a:cubicBezTo>
                    <a:pt x="41" y="185"/>
                    <a:pt x="78" y="204"/>
                    <a:pt x="115" y="204"/>
                  </a:cubicBezTo>
                  <a:cubicBezTo>
                    <a:pt x="128" y="204"/>
                    <a:pt x="140" y="202"/>
                    <a:pt x="153" y="198"/>
                  </a:cubicBezTo>
                  <a:cubicBezTo>
                    <a:pt x="169" y="198"/>
                    <a:pt x="190" y="181"/>
                    <a:pt x="206" y="165"/>
                  </a:cubicBezTo>
                  <a:cubicBezTo>
                    <a:pt x="223" y="148"/>
                    <a:pt x="239" y="111"/>
                    <a:pt x="223" y="62"/>
                  </a:cubicBezTo>
                  <a:cubicBezTo>
                    <a:pt x="206" y="25"/>
                    <a:pt x="169" y="8"/>
                    <a:pt x="136" y="8"/>
                  </a:cubicBezTo>
                  <a:cubicBezTo>
                    <a:pt x="131" y="3"/>
                    <a:pt x="125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5"/>
            <p:cNvSpPr/>
            <p:nvPr/>
          </p:nvSpPr>
          <p:spPr>
            <a:xfrm>
              <a:off x="4169125" y="2983725"/>
              <a:ext cx="5175" cy="5125"/>
            </a:xfrm>
            <a:custGeom>
              <a:avLst/>
              <a:gdLst/>
              <a:ahLst/>
              <a:cxnLst/>
              <a:rect l="l" t="t" r="r" b="b"/>
              <a:pathLst>
                <a:path w="207" h="205" extrusionOk="0">
                  <a:moveTo>
                    <a:pt x="103" y="1"/>
                  </a:moveTo>
                  <a:cubicBezTo>
                    <a:pt x="70" y="1"/>
                    <a:pt x="33" y="17"/>
                    <a:pt x="17" y="34"/>
                  </a:cubicBezTo>
                  <a:cubicBezTo>
                    <a:pt x="0" y="50"/>
                    <a:pt x="0" y="83"/>
                    <a:pt x="0" y="104"/>
                  </a:cubicBezTo>
                  <a:cubicBezTo>
                    <a:pt x="0" y="120"/>
                    <a:pt x="0" y="120"/>
                    <a:pt x="17" y="137"/>
                  </a:cubicBezTo>
                  <a:cubicBezTo>
                    <a:pt x="17" y="153"/>
                    <a:pt x="33" y="170"/>
                    <a:pt x="33" y="170"/>
                  </a:cubicBezTo>
                  <a:cubicBezTo>
                    <a:pt x="57" y="194"/>
                    <a:pt x="84" y="204"/>
                    <a:pt x="110" y="204"/>
                  </a:cubicBezTo>
                  <a:cubicBezTo>
                    <a:pt x="141" y="204"/>
                    <a:pt x="169" y="190"/>
                    <a:pt x="190" y="170"/>
                  </a:cubicBezTo>
                  <a:cubicBezTo>
                    <a:pt x="206" y="137"/>
                    <a:pt x="206" y="120"/>
                    <a:pt x="206" y="83"/>
                  </a:cubicBezTo>
                  <a:cubicBezTo>
                    <a:pt x="206" y="50"/>
                    <a:pt x="190" y="34"/>
                    <a:pt x="173" y="17"/>
                  </a:cubicBezTo>
                  <a:cubicBezTo>
                    <a:pt x="153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5"/>
            <p:cNvSpPr/>
            <p:nvPr/>
          </p:nvSpPr>
          <p:spPr>
            <a:xfrm>
              <a:off x="4157475" y="29631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87" y="0"/>
                    <a:pt x="70" y="0"/>
                    <a:pt x="54" y="17"/>
                  </a:cubicBezTo>
                  <a:cubicBezTo>
                    <a:pt x="21" y="33"/>
                    <a:pt x="0" y="66"/>
                    <a:pt x="0" y="83"/>
                  </a:cubicBezTo>
                  <a:lnTo>
                    <a:pt x="0" y="136"/>
                  </a:lnTo>
                  <a:cubicBezTo>
                    <a:pt x="21" y="153"/>
                    <a:pt x="21" y="153"/>
                    <a:pt x="21" y="169"/>
                  </a:cubicBezTo>
                  <a:cubicBezTo>
                    <a:pt x="37" y="186"/>
                    <a:pt x="70" y="206"/>
                    <a:pt x="87" y="206"/>
                  </a:cubicBezTo>
                  <a:cubicBezTo>
                    <a:pt x="96" y="208"/>
                    <a:pt x="104" y="209"/>
                    <a:pt x="112" y="209"/>
                  </a:cubicBezTo>
                  <a:cubicBezTo>
                    <a:pt x="168" y="209"/>
                    <a:pt x="206" y="163"/>
                    <a:pt x="206" y="120"/>
                  </a:cubicBezTo>
                  <a:cubicBezTo>
                    <a:pt x="206" y="83"/>
                    <a:pt x="206" y="66"/>
                    <a:pt x="190" y="50"/>
                  </a:cubicBezTo>
                  <a:cubicBezTo>
                    <a:pt x="173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5"/>
            <p:cNvSpPr/>
            <p:nvPr/>
          </p:nvSpPr>
          <p:spPr>
            <a:xfrm>
              <a:off x="4196125" y="3038550"/>
              <a:ext cx="5675" cy="5300"/>
            </a:xfrm>
            <a:custGeom>
              <a:avLst/>
              <a:gdLst/>
              <a:ahLst/>
              <a:cxnLst/>
              <a:rect l="l" t="t" r="r" b="b"/>
              <a:pathLst>
                <a:path w="227" h="212" extrusionOk="0">
                  <a:moveTo>
                    <a:pt x="115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37" y="22"/>
                    <a:pt x="0" y="92"/>
                    <a:pt x="21" y="141"/>
                  </a:cubicBezTo>
                  <a:cubicBezTo>
                    <a:pt x="37" y="158"/>
                    <a:pt x="37" y="178"/>
                    <a:pt x="54" y="178"/>
                  </a:cubicBezTo>
                  <a:cubicBezTo>
                    <a:pt x="87" y="211"/>
                    <a:pt x="124" y="211"/>
                    <a:pt x="157" y="211"/>
                  </a:cubicBezTo>
                  <a:cubicBezTo>
                    <a:pt x="190" y="195"/>
                    <a:pt x="227" y="158"/>
                    <a:pt x="227" y="125"/>
                  </a:cubicBezTo>
                  <a:lnTo>
                    <a:pt x="227" y="75"/>
                  </a:lnTo>
                  <a:cubicBezTo>
                    <a:pt x="196" y="31"/>
                    <a:pt x="15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5"/>
            <p:cNvSpPr/>
            <p:nvPr/>
          </p:nvSpPr>
          <p:spPr>
            <a:xfrm>
              <a:off x="4187150" y="3091575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32" y="1"/>
                  </a:moveTo>
                  <a:cubicBezTo>
                    <a:pt x="117" y="1"/>
                    <a:pt x="101" y="5"/>
                    <a:pt x="87" y="16"/>
                  </a:cubicBezTo>
                  <a:cubicBezTo>
                    <a:pt x="34" y="32"/>
                    <a:pt x="1" y="82"/>
                    <a:pt x="17" y="135"/>
                  </a:cubicBezTo>
                  <a:cubicBezTo>
                    <a:pt x="44" y="175"/>
                    <a:pt x="84" y="207"/>
                    <a:pt x="124" y="207"/>
                  </a:cubicBezTo>
                  <a:cubicBezTo>
                    <a:pt x="134" y="207"/>
                    <a:pt x="144" y="205"/>
                    <a:pt x="153" y="201"/>
                  </a:cubicBezTo>
                  <a:cubicBezTo>
                    <a:pt x="207" y="185"/>
                    <a:pt x="240" y="119"/>
                    <a:pt x="223" y="65"/>
                  </a:cubicBezTo>
                  <a:cubicBezTo>
                    <a:pt x="211" y="30"/>
                    <a:pt x="172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5"/>
            <p:cNvSpPr/>
            <p:nvPr/>
          </p:nvSpPr>
          <p:spPr>
            <a:xfrm>
              <a:off x="4183225" y="2965025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28" y="1"/>
                  </a:moveTo>
                  <a:cubicBezTo>
                    <a:pt x="115" y="1"/>
                    <a:pt x="101" y="3"/>
                    <a:pt x="87" y="7"/>
                  </a:cubicBezTo>
                  <a:cubicBezTo>
                    <a:pt x="38" y="27"/>
                    <a:pt x="1" y="93"/>
                    <a:pt x="21" y="147"/>
                  </a:cubicBezTo>
                  <a:cubicBezTo>
                    <a:pt x="38" y="163"/>
                    <a:pt x="38" y="163"/>
                    <a:pt x="54" y="180"/>
                  </a:cubicBezTo>
                  <a:cubicBezTo>
                    <a:pt x="74" y="199"/>
                    <a:pt x="95" y="207"/>
                    <a:pt x="115" y="207"/>
                  </a:cubicBezTo>
                  <a:cubicBezTo>
                    <a:pt x="130" y="207"/>
                    <a:pt x="144" y="203"/>
                    <a:pt x="158" y="196"/>
                  </a:cubicBezTo>
                  <a:cubicBezTo>
                    <a:pt x="207" y="180"/>
                    <a:pt x="228" y="147"/>
                    <a:pt x="228" y="110"/>
                  </a:cubicBezTo>
                  <a:lnTo>
                    <a:pt x="228" y="60"/>
                  </a:lnTo>
                  <a:cubicBezTo>
                    <a:pt x="212" y="20"/>
                    <a:pt x="171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5"/>
            <p:cNvSpPr/>
            <p:nvPr/>
          </p:nvSpPr>
          <p:spPr>
            <a:xfrm>
              <a:off x="4189725" y="30780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1" y="0"/>
                  </a:moveTo>
                  <a:cubicBezTo>
                    <a:pt x="58" y="0"/>
                    <a:pt x="15" y="47"/>
                    <a:pt x="1" y="90"/>
                  </a:cubicBezTo>
                  <a:cubicBezTo>
                    <a:pt x="1" y="106"/>
                    <a:pt x="1" y="123"/>
                    <a:pt x="17" y="143"/>
                  </a:cubicBezTo>
                  <a:lnTo>
                    <a:pt x="17" y="160"/>
                  </a:lnTo>
                  <a:cubicBezTo>
                    <a:pt x="34" y="193"/>
                    <a:pt x="71" y="209"/>
                    <a:pt x="87" y="209"/>
                  </a:cubicBezTo>
                  <a:cubicBezTo>
                    <a:pt x="153" y="209"/>
                    <a:pt x="207" y="176"/>
                    <a:pt x="207" y="123"/>
                  </a:cubicBezTo>
                  <a:cubicBezTo>
                    <a:pt x="223" y="90"/>
                    <a:pt x="207" y="73"/>
                    <a:pt x="190" y="40"/>
                  </a:cubicBezTo>
                  <a:cubicBezTo>
                    <a:pt x="174" y="20"/>
                    <a:pt x="153" y="3"/>
                    <a:pt x="120" y="3"/>
                  </a:cubicBezTo>
                  <a:cubicBezTo>
                    <a:pt x="114" y="1"/>
                    <a:pt x="108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5"/>
            <p:cNvSpPr/>
            <p:nvPr/>
          </p:nvSpPr>
          <p:spPr>
            <a:xfrm>
              <a:off x="4184575" y="30313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50" y="1"/>
                    <a:pt x="33" y="17"/>
                  </a:cubicBezTo>
                  <a:cubicBezTo>
                    <a:pt x="17" y="34"/>
                    <a:pt x="0" y="71"/>
                    <a:pt x="0" y="87"/>
                  </a:cubicBezTo>
                  <a:lnTo>
                    <a:pt x="0" y="137"/>
                  </a:lnTo>
                  <a:cubicBezTo>
                    <a:pt x="0" y="157"/>
                    <a:pt x="17" y="157"/>
                    <a:pt x="17" y="174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137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4"/>
                  </a:cubicBezTo>
                  <a:cubicBezTo>
                    <a:pt x="174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5"/>
            <p:cNvSpPr/>
            <p:nvPr/>
          </p:nvSpPr>
          <p:spPr>
            <a:xfrm>
              <a:off x="4196125" y="3051800"/>
              <a:ext cx="5175" cy="5100"/>
            </a:xfrm>
            <a:custGeom>
              <a:avLst/>
              <a:gdLst/>
              <a:ahLst/>
              <a:cxnLst/>
              <a:rect l="l" t="t" r="r" b="b"/>
              <a:pathLst>
                <a:path w="207" h="204" extrusionOk="0">
                  <a:moveTo>
                    <a:pt x="115" y="0"/>
                  </a:moveTo>
                  <a:cubicBezTo>
                    <a:pt x="107" y="0"/>
                    <a:pt x="98" y="2"/>
                    <a:pt x="87" y="7"/>
                  </a:cubicBezTo>
                  <a:cubicBezTo>
                    <a:pt x="70" y="7"/>
                    <a:pt x="37" y="24"/>
                    <a:pt x="21" y="40"/>
                  </a:cubicBezTo>
                  <a:cubicBezTo>
                    <a:pt x="0" y="61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4"/>
                    <a:pt x="21" y="180"/>
                    <a:pt x="37" y="180"/>
                  </a:cubicBezTo>
                  <a:cubicBezTo>
                    <a:pt x="60" y="195"/>
                    <a:pt x="86" y="203"/>
                    <a:pt x="111" y="203"/>
                  </a:cubicBezTo>
                  <a:cubicBezTo>
                    <a:pt x="142" y="203"/>
                    <a:pt x="172" y="191"/>
                    <a:pt x="190" y="164"/>
                  </a:cubicBezTo>
                  <a:cubicBezTo>
                    <a:pt x="206" y="143"/>
                    <a:pt x="206" y="127"/>
                    <a:pt x="206" y="94"/>
                  </a:cubicBezTo>
                  <a:cubicBezTo>
                    <a:pt x="206" y="61"/>
                    <a:pt x="190" y="40"/>
                    <a:pt x="173" y="24"/>
                  </a:cubicBezTo>
                  <a:cubicBezTo>
                    <a:pt x="150" y="12"/>
                    <a:pt x="135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5"/>
            <p:cNvSpPr/>
            <p:nvPr/>
          </p:nvSpPr>
          <p:spPr>
            <a:xfrm>
              <a:off x="4194050" y="30651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5" y="1"/>
                  </a:moveTo>
                  <a:cubicBezTo>
                    <a:pt x="39" y="1"/>
                    <a:pt x="1" y="47"/>
                    <a:pt x="1" y="91"/>
                  </a:cubicBezTo>
                  <a:lnTo>
                    <a:pt x="1" y="144"/>
                  </a:lnTo>
                  <a:cubicBezTo>
                    <a:pt x="1" y="161"/>
                    <a:pt x="17" y="161"/>
                    <a:pt x="17" y="161"/>
                  </a:cubicBezTo>
                  <a:cubicBezTo>
                    <a:pt x="34" y="194"/>
                    <a:pt x="50" y="210"/>
                    <a:pt x="83" y="210"/>
                  </a:cubicBezTo>
                  <a:cubicBezTo>
                    <a:pt x="120" y="210"/>
                    <a:pt x="137" y="210"/>
                    <a:pt x="153" y="194"/>
                  </a:cubicBezTo>
                  <a:cubicBezTo>
                    <a:pt x="186" y="177"/>
                    <a:pt x="207" y="144"/>
                    <a:pt x="207" y="124"/>
                  </a:cubicBezTo>
                  <a:cubicBezTo>
                    <a:pt x="207" y="74"/>
                    <a:pt x="170" y="4"/>
                    <a:pt x="120" y="4"/>
                  </a:cubicBezTo>
                  <a:cubicBezTo>
                    <a:pt x="111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5"/>
            <p:cNvSpPr/>
            <p:nvPr/>
          </p:nvSpPr>
          <p:spPr>
            <a:xfrm>
              <a:off x="4126125" y="30944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8" y="0"/>
                  </a:moveTo>
                  <a:cubicBezTo>
                    <a:pt x="56" y="0"/>
                    <a:pt x="15" y="45"/>
                    <a:pt x="1" y="87"/>
                  </a:cubicBezTo>
                  <a:cubicBezTo>
                    <a:pt x="1" y="108"/>
                    <a:pt x="1" y="124"/>
                    <a:pt x="17" y="141"/>
                  </a:cubicBezTo>
                  <a:lnTo>
                    <a:pt x="17" y="157"/>
                  </a:lnTo>
                  <a:cubicBezTo>
                    <a:pt x="38" y="190"/>
                    <a:pt x="71" y="190"/>
                    <a:pt x="87" y="211"/>
                  </a:cubicBezTo>
                  <a:cubicBezTo>
                    <a:pt x="120" y="211"/>
                    <a:pt x="157" y="211"/>
                    <a:pt x="174" y="190"/>
                  </a:cubicBezTo>
                  <a:cubicBezTo>
                    <a:pt x="190" y="174"/>
                    <a:pt x="207" y="141"/>
                    <a:pt x="207" y="124"/>
                  </a:cubicBezTo>
                  <a:cubicBezTo>
                    <a:pt x="223" y="87"/>
                    <a:pt x="207" y="71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3" y="2"/>
                    <a:pt x="105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5"/>
            <p:cNvSpPr/>
            <p:nvPr/>
          </p:nvSpPr>
          <p:spPr>
            <a:xfrm>
              <a:off x="4133450" y="295520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6" y="0"/>
                  </a:moveTo>
                  <a:cubicBezTo>
                    <a:pt x="113" y="0"/>
                    <a:pt x="100" y="3"/>
                    <a:pt x="87" y="8"/>
                  </a:cubicBezTo>
                  <a:cubicBezTo>
                    <a:pt x="17" y="24"/>
                    <a:pt x="1" y="90"/>
                    <a:pt x="17" y="144"/>
                  </a:cubicBezTo>
                  <a:cubicBezTo>
                    <a:pt x="29" y="181"/>
                    <a:pt x="71" y="201"/>
                    <a:pt x="113" y="201"/>
                  </a:cubicBezTo>
                  <a:cubicBezTo>
                    <a:pt x="128" y="201"/>
                    <a:pt x="143" y="199"/>
                    <a:pt x="157" y="193"/>
                  </a:cubicBezTo>
                  <a:cubicBezTo>
                    <a:pt x="207" y="177"/>
                    <a:pt x="240" y="111"/>
                    <a:pt x="207" y="57"/>
                  </a:cubicBezTo>
                  <a:cubicBezTo>
                    <a:pt x="194" y="21"/>
                    <a:pt x="162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5"/>
            <p:cNvSpPr/>
            <p:nvPr/>
          </p:nvSpPr>
          <p:spPr>
            <a:xfrm>
              <a:off x="4118400" y="29794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71" y="1"/>
                    <a:pt x="38" y="17"/>
                  </a:cubicBezTo>
                  <a:cubicBezTo>
                    <a:pt x="17" y="34"/>
                    <a:pt x="1" y="50"/>
                    <a:pt x="1" y="87"/>
                  </a:cubicBezTo>
                  <a:lnTo>
                    <a:pt x="1" y="137"/>
                  </a:lnTo>
                  <a:cubicBezTo>
                    <a:pt x="1" y="153"/>
                    <a:pt x="17" y="153"/>
                    <a:pt x="17" y="153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41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4"/>
                  </a:cubicBezTo>
                  <a:cubicBezTo>
                    <a:pt x="174" y="17"/>
                    <a:pt x="14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5"/>
            <p:cNvSpPr/>
            <p:nvPr/>
          </p:nvSpPr>
          <p:spPr>
            <a:xfrm>
              <a:off x="4122325" y="29484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20" y="1"/>
                  </a:moveTo>
                  <a:cubicBezTo>
                    <a:pt x="66" y="1"/>
                    <a:pt x="17" y="34"/>
                    <a:pt x="0" y="87"/>
                  </a:cubicBezTo>
                  <a:cubicBezTo>
                    <a:pt x="0" y="104"/>
                    <a:pt x="0" y="120"/>
                    <a:pt x="17" y="137"/>
                  </a:cubicBezTo>
                  <a:cubicBezTo>
                    <a:pt x="17" y="153"/>
                    <a:pt x="17" y="153"/>
                    <a:pt x="33" y="174"/>
                  </a:cubicBezTo>
                  <a:cubicBezTo>
                    <a:pt x="50" y="190"/>
                    <a:pt x="66" y="207"/>
                    <a:pt x="103" y="207"/>
                  </a:cubicBezTo>
                  <a:cubicBezTo>
                    <a:pt x="110" y="209"/>
                    <a:pt x="117" y="210"/>
                    <a:pt x="123" y="210"/>
                  </a:cubicBezTo>
                  <a:cubicBezTo>
                    <a:pt x="166" y="210"/>
                    <a:pt x="209" y="167"/>
                    <a:pt x="223" y="120"/>
                  </a:cubicBezTo>
                  <a:cubicBezTo>
                    <a:pt x="223" y="87"/>
                    <a:pt x="206" y="71"/>
                    <a:pt x="190" y="50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5"/>
            <p:cNvSpPr/>
            <p:nvPr/>
          </p:nvSpPr>
          <p:spPr>
            <a:xfrm>
              <a:off x="4123550" y="2934625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18" y="1"/>
                  </a:moveTo>
                  <a:cubicBezTo>
                    <a:pt x="108" y="1"/>
                    <a:pt x="98" y="2"/>
                    <a:pt x="87" y="6"/>
                  </a:cubicBezTo>
                  <a:cubicBezTo>
                    <a:pt x="38" y="23"/>
                    <a:pt x="1" y="89"/>
                    <a:pt x="17" y="142"/>
                  </a:cubicBezTo>
                  <a:cubicBezTo>
                    <a:pt x="44" y="178"/>
                    <a:pt x="77" y="207"/>
                    <a:pt x="113" y="207"/>
                  </a:cubicBezTo>
                  <a:cubicBezTo>
                    <a:pt x="127" y="207"/>
                    <a:pt x="142" y="202"/>
                    <a:pt x="157" y="192"/>
                  </a:cubicBezTo>
                  <a:cubicBezTo>
                    <a:pt x="207" y="175"/>
                    <a:pt x="244" y="126"/>
                    <a:pt x="223" y="72"/>
                  </a:cubicBezTo>
                  <a:cubicBezTo>
                    <a:pt x="197" y="32"/>
                    <a:pt x="159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5"/>
            <p:cNvSpPr/>
            <p:nvPr/>
          </p:nvSpPr>
          <p:spPr>
            <a:xfrm>
              <a:off x="4128300" y="298610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9"/>
                  </a:cubicBezTo>
                  <a:cubicBezTo>
                    <a:pt x="33" y="25"/>
                    <a:pt x="0" y="75"/>
                    <a:pt x="33" y="145"/>
                  </a:cubicBezTo>
                  <a:cubicBezTo>
                    <a:pt x="33" y="145"/>
                    <a:pt x="54" y="161"/>
                    <a:pt x="54" y="178"/>
                  </a:cubicBezTo>
                  <a:cubicBezTo>
                    <a:pt x="77" y="189"/>
                    <a:pt x="100" y="203"/>
                    <a:pt x="130" y="203"/>
                  </a:cubicBezTo>
                  <a:cubicBezTo>
                    <a:pt x="143" y="203"/>
                    <a:pt x="157" y="201"/>
                    <a:pt x="174" y="194"/>
                  </a:cubicBezTo>
                  <a:cubicBezTo>
                    <a:pt x="207" y="178"/>
                    <a:pt x="223" y="145"/>
                    <a:pt x="223" y="112"/>
                  </a:cubicBezTo>
                  <a:cubicBezTo>
                    <a:pt x="239" y="91"/>
                    <a:pt x="223" y="75"/>
                    <a:pt x="223" y="58"/>
                  </a:cubicBezTo>
                  <a:cubicBezTo>
                    <a:pt x="211" y="22"/>
                    <a:pt x="169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5"/>
            <p:cNvSpPr/>
            <p:nvPr/>
          </p:nvSpPr>
          <p:spPr>
            <a:xfrm>
              <a:off x="4132625" y="2974150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2" y="0"/>
                  </a:moveTo>
                  <a:cubicBezTo>
                    <a:pt x="46" y="0"/>
                    <a:pt x="1" y="33"/>
                    <a:pt x="1" y="91"/>
                  </a:cubicBezTo>
                  <a:lnTo>
                    <a:pt x="1" y="140"/>
                  </a:lnTo>
                  <a:lnTo>
                    <a:pt x="17" y="157"/>
                  </a:lnTo>
                  <a:cubicBezTo>
                    <a:pt x="34" y="178"/>
                    <a:pt x="50" y="194"/>
                    <a:pt x="87" y="194"/>
                  </a:cubicBezTo>
                  <a:cubicBezTo>
                    <a:pt x="96" y="197"/>
                    <a:pt x="104" y="198"/>
                    <a:pt x="113" y="198"/>
                  </a:cubicBezTo>
                  <a:cubicBezTo>
                    <a:pt x="154" y="198"/>
                    <a:pt x="193" y="166"/>
                    <a:pt x="207" y="108"/>
                  </a:cubicBezTo>
                  <a:cubicBezTo>
                    <a:pt x="207" y="91"/>
                    <a:pt x="207" y="54"/>
                    <a:pt x="190" y="37"/>
                  </a:cubicBezTo>
                  <a:cubicBezTo>
                    <a:pt x="170" y="21"/>
                    <a:pt x="153" y="4"/>
                    <a:pt x="120" y="4"/>
                  </a:cubicBezTo>
                  <a:cubicBezTo>
                    <a:pt x="111" y="2"/>
                    <a:pt x="10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5"/>
            <p:cNvSpPr/>
            <p:nvPr/>
          </p:nvSpPr>
          <p:spPr>
            <a:xfrm>
              <a:off x="4114600" y="2992700"/>
              <a:ext cx="5575" cy="4925"/>
            </a:xfrm>
            <a:custGeom>
              <a:avLst/>
              <a:gdLst/>
              <a:ahLst/>
              <a:cxnLst/>
              <a:rect l="l" t="t" r="r" b="b"/>
              <a:pathLst>
                <a:path w="223" h="197" extrusionOk="0">
                  <a:moveTo>
                    <a:pt x="66" y="0"/>
                  </a:moveTo>
                  <a:cubicBezTo>
                    <a:pt x="17" y="17"/>
                    <a:pt x="0" y="87"/>
                    <a:pt x="17" y="136"/>
                  </a:cubicBezTo>
                  <a:cubicBezTo>
                    <a:pt x="29" y="177"/>
                    <a:pt x="72" y="196"/>
                    <a:pt x="113" y="196"/>
                  </a:cubicBezTo>
                  <a:cubicBezTo>
                    <a:pt x="127" y="196"/>
                    <a:pt x="140" y="194"/>
                    <a:pt x="153" y="190"/>
                  </a:cubicBezTo>
                  <a:cubicBezTo>
                    <a:pt x="169" y="190"/>
                    <a:pt x="190" y="174"/>
                    <a:pt x="190" y="174"/>
                  </a:cubicBezTo>
                  <a:cubicBezTo>
                    <a:pt x="223" y="136"/>
                    <a:pt x="223" y="104"/>
                    <a:pt x="206" y="54"/>
                  </a:cubicBezTo>
                  <a:cubicBezTo>
                    <a:pt x="206" y="17"/>
                    <a:pt x="169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5"/>
            <p:cNvSpPr/>
            <p:nvPr/>
          </p:nvSpPr>
          <p:spPr>
            <a:xfrm>
              <a:off x="4104700" y="2983200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12" y="1"/>
                  </a:moveTo>
                  <a:cubicBezTo>
                    <a:pt x="83" y="1"/>
                    <a:pt x="56" y="16"/>
                    <a:pt x="33" y="38"/>
                  </a:cubicBezTo>
                  <a:cubicBezTo>
                    <a:pt x="0" y="71"/>
                    <a:pt x="0" y="88"/>
                    <a:pt x="0" y="125"/>
                  </a:cubicBezTo>
                  <a:cubicBezTo>
                    <a:pt x="0" y="125"/>
                    <a:pt x="0" y="141"/>
                    <a:pt x="17" y="141"/>
                  </a:cubicBezTo>
                  <a:cubicBezTo>
                    <a:pt x="17" y="158"/>
                    <a:pt x="33" y="174"/>
                    <a:pt x="33" y="191"/>
                  </a:cubicBezTo>
                  <a:cubicBezTo>
                    <a:pt x="70" y="207"/>
                    <a:pt x="87" y="207"/>
                    <a:pt x="120" y="207"/>
                  </a:cubicBezTo>
                  <a:cubicBezTo>
                    <a:pt x="153" y="207"/>
                    <a:pt x="173" y="191"/>
                    <a:pt x="190" y="174"/>
                  </a:cubicBezTo>
                  <a:cubicBezTo>
                    <a:pt x="206" y="158"/>
                    <a:pt x="223" y="125"/>
                    <a:pt x="206" y="88"/>
                  </a:cubicBezTo>
                  <a:cubicBezTo>
                    <a:pt x="206" y="71"/>
                    <a:pt x="190" y="38"/>
                    <a:pt x="173" y="22"/>
                  </a:cubicBezTo>
                  <a:cubicBezTo>
                    <a:pt x="152" y="7"/>
                    <a:pt x="132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5"/>
            <p:cNvSpPr/>
            <p:nvPr/>
          </p:nvSpPr>
          <p:spPr>
            <a:xfrm>
              <a:off x="4111075" y="2941475"/>
              <a:ext cx="6125" cy="5375"/>
            </a:xfrm>
            <a:custGeom>
              <a:avLst/>
              <a:gdLst/>
              <a:ahLst/>
              <a:cxnLst/>
              <a:rect l="l" t="t" r="r" b="b"/>
              <a:pathLst>
                <a:path w="245" h="215" extrusionOk="0">
                  <a:moveTo>
                    <a:pt x="106" y="0"/>
                  </a:moveTo>
                  <a:cubicBezTo>
                    <a:pt x="95" y="0"/>
                    <a:pt x="83" y="2"/>
                    <a:pt x="71" y="4"/>
                  </a:cubicBezTo>
                  <a:cubicBezTo>
                    <a:pt x="21" y="42"/>
                    <a:pt x="1" y="91"/>
                    <a:pt x="21" y="145"/>
                  </a:cubicBezTo>
                  <a:cubicBezTo>
                    <a:pt x="35" y="185"/>
                    <a:pt x="82" y="215"/>
                    <a:pt x="128" y="215"/>
                  </a:cubicBezTo>
                  <a:cubicBezTo>
                    <a:pt x="138" y="215"/>
                    <a:pt x="148" y="214"/>
                    <a:pt x="158" y="211"/>
                  </a:cubicBezTo>
                  <a:cubicBezTo>
                    <a:pt x="207" y="178"/>
                    <a:pt x="244" y="124"/>
                    <a:pt x="207" y="75"/>
                  </a:cubicBezTo>
                  <a:cubicBezTo>
                    <a:pt x="193" y="30"/>
                    <a:pt x="157" y="0"/>
                    <a:pt x="1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5"/>
            <p:cNvSpPr/>
            <p:nvPr/>
          </p:nvSpPr>
          <p:spPr>
            <a:xfrm>
              <a:off x="4156225" y="29771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0" y="1"/>
                  </a:moveTo>
                  <a:cubicBezTo>
                    <a:pt x="57" y="1"/>
                    <a:pt x="15" y="44"/>
                    <a:pt x="1" y="91"/>
                  </a:cubicBezTo>
                  <a:lnTo>
                    <a:pt x="1" y="124"/>
                  </a:lnTo>
                  <a:lnTo>
                    <a:pt x="1" y="140"/>
                  </a:lnTo>
                  <a:lnTo>
                    <a:pt x="17" y="161"/>
                  </a:lnTo>
                  <a:cubicBezTo>
                    <a:pt x="34" y="194"/>
                    <a:pt x="71" y="210"/>
                    <a:pt x="87" y="210"/>
                  </a:cubicBezTo>
                  <a:cubicBezTo>
                    <a:pt x="120" y="210"/>
                    <a:pt x="137" y="210"/>
                    <a:pt x="174" y="194"/>
                  </a:cubicBezTo>
                  <a:cubicBezTo>
                    <a:pt x="190" y="177"/>
                    <a:pt x="207" y="140"/>
                    <a:pt x="207" y="124"/>
                  </a:cubicBezTo>
                  <a:cubicBezTo>
                    <a:pt x="207" y="91"/>
                    <a:pt x="207" y="74"/>
                    <a:pt x="190" y="58"/>
                  </a:cubicBezTo>
                  <a:cubicBezTo>
                    <a:pt x="174" y="20"/>
                    <a:pt x="153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5"/>
            <p:cNvSpPr/>
            <p:nvPr/>
          </p:nvSpPr>
          <p:spPr>
            <a:xfrm>
              <a:off x="4146750" y="29535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4" y="1"/>
                  </a:moveTo>
                  <a:cubicBezTo>
                    <a:pt x="41" y="1"/>
                    <a:pt x="0" y="44"/>
                    <a:pt x="0" y="90"/>
                  </a:cubicBezTo>
                  <a:lnTo>
                    <a:pt x="0" y="140"/>
                  </a:lnTo>
                  <a:lnTo>
                    <a:pt x="17" y="156"/>
                  </a:lnTo>
                  <a:cubicBezTo>
                    <a:pt x="37" y="194"/>
                    <a:pt x="54" y="194"/>
                    <a:pt x="87" y="210"/>
                  </a:cubicBezTo>
                  <a:cubicBezTo>
                    <a:pt x="141" y="210"/>
                    <a:pt x="190" y="177"/>
                    <a:pt x="206" y="123"/>
                  </a:cubicBezTo>
                  <a:cubicBezTo>
                    <a:pt x="206" y="90"/>
                    <a:pt x="206" y="74"/>
                    <a:pt x="190" y="37"/>
                  </a:cubicBezTo>
                  <a:cubicBezTo>
                    <a:pt x="174" y="20"/>
                    <a:pt x="141" y="4"/>
                    <a:pt x="120" y="4"/>
                  </a:cubicBezTo>
                  <a:cubicBezTo>
                    <a:pt x="111" y="2"/>
                    <a:pt x="103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5"/>
            <p:cNvSpPr/>
            <p:nvPr/>
          </p:nvSpPr>
          <p:spPr>
            <a:xfrm>
              <a:off x="4150675" y="30028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14" y="1"/>
                  </a:moveTo>
                  <a:cubicBezTo>
                    <a:pt x="100" y="1"/>
                    <a:pt x="83" y="3"/>
                    <a:pt x="66" y="7"/>
                  </a:cubicBezTo>
                  <a:cubicBezTo>
                    <a:pt x="17" y="23"/>
                    <a:pt x="0" y="93"/>
                    <a:pt x="17" y="143"/>
                  </a:cubicBezTo>
                  <a:cubicBezTo>
                    <a:pt x="29" y="183"/>
                    <a:pt x="72" y="203"/>
                    <a:pt x="113" y="203"/>
                  </a:cubicBezTo>
                  <a:cubicBezTo>
                    <a:pt x="127" y="203"/>
                    <a:pt x="140" y="200"/>
                    <a:pt x="153" y="196"/>
                  </a:cubicBezTo>
                  <a:cubicBezTo>
                    <a:pt x="206" y="180"/>
                    <a:pt x="239" y="126"/>
                    <a:pt x="206" y="60"/>
                  </a:cubicBezTo>
                  <a:cubicBezTo>
                    <a:pt x="194" y="20"/>
                    <a:pt x="160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5"/>
            <p:cNvSpPr/>
            <p:nvPr/>
          </p:nvSpPr>
          <p:spPr>
            <a:xfrm>
              <a:off x="4148900" y="29414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3" y="0"/>
                  </a:moveTo>
                  <a:cubicBezTo>
                    <a:pt x="85" y="0"/>
                    <a:pt x="55" y="14"/>
                    <a:pt x="34" y="44"/>
                  </a:cubicBezTo>
                  <a:cubicBezTo>
                    <a:pt x="17" y="60"/>
                    <a:pt x="1" y="93"/>
                    <a:pt x="1" y="110"/>
                  </a:cubicBezTo>
                  <a:cubicBezTo>
                    <a:pt x="1" y="126"/>
                    <a:pt x="1" y="126"/>
                    <a:pt x="17" y="147"/>
                  </a:cubicBezTo>
                  <a:cubicBezTo>
                    <a:pt x="17" y="163"/>
                    <a:pt x="34" y="180"/>
                    <a:pt x="55" y="180"/>
                  </a:cubicBezTo>
                  <a:cubicBezTo>
                    <a:pt x="69" y="194"/>
                    <a:pt x="92" y="203"/>
                    <a:pt x="115" y="203"/>
                  </a:cubicBezTo>
                  <a:cubicBezTo>
                    <a:pt x="143" y="203"/>
                    <a:pt x="172" y="190"/>
                    <a:pt x="191" y="163"/>
                  </a:cubicBezTo>
                  <a:cubicBezTo>
                    <a:pt x="207" y="147"/>
                    <a:pt x="224" y="110"/>
                    <a:pt x="207" y="93"/>
                  </a:cubicBezTo>
                  <a:cubicBezTo>
                    <a:pt x="207" y="60"/>
                    <a:pt x="191" y="44"/>
                    <a:pt x="174" y="23"/>
                  </a:cubicBezTo>
                  <a:cubicBezTo>
                    <a:pt x="158" y="8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5"/>
            <p:cNvSpPr/>
            <p:nvPr/>
          </p:nvSpPr>
          <p:spPr>
            <a:xfrm>
              <a:off x="4155400" y="29909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50" y="0"/>
                    <a:pt x="1" y="37"/>
                    <a:pt x="1" y="87"/>
                  </a:cubicBezTo>
                  <a:lnTo>
                    <a:pt x="1" y="141"/>
                  </a:lnTo>
                  <a:cubicBezTo>
                    <a:pt x="1" y="157"/>
                    <a:pt x="17" y="157"/>
                    <a:pt x="17" y="174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137" y="206"/>
                    <a:pt x="186" y="174"/>
                    <a:pt x="207" y="124"/>
                  </a:cubicBezTo>
                  <a:cubicBezTo>
                    <a:pt x="207" y="87"/>
                    <a:pt x="207" y="70"/>
                    <a:pt x="186" y="37"/>
                  </a:cubicBezTo>
                  <a:cubicBezTo>
                    <a:pt x="170" y="21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5"/>
            <p:cNvSpPr/>
            <p:nvPr/>
          </p:nvSpPr>
          <p:spPr>
            <a:xfrm>
              <a:off x="4143750" y="29673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1" y="1"/>
                  </a:moveTo>
                  <a:cubicBezTo>
                    <a:pt x="75" y="1"/>
                    <a:pt x="41" y="16"/>
                    <a:pt x="17" y="39"/>
                  </a:cubicBezTo>
                  <a:cubicBezTo>
                    <a:pt x="1" y="56"/>
                    <a:pt x="1" y="89"/>
                    <a:pt x="1" y="122"/>
                  </a:cubicBezTo>
                  <a:lnTo>
                    <a:pt x="1" y="142"/>
                  </a:lnTo>
                  <a:cubicBezTo>
                    <a:pt x="17" y="159"/>
                    <a:pt x="17" y="175"/>
                    <a:pt x="34" y="192"/>
                  </a:cubicBezTo>
                  <a:cubicBezTo>
                    <a:pt x="54" y="204"/>
                    <a:pt x="77" y="210"/>
                    <a:pt x="99" y="210"/>
                  </a:cubicBezTo>
                  <a:cubicBezTo>
                    <a:pt x="136" y="210"/>
                    <a:pt x="170" y="196"/>
                    <a:pt x="190" y="175"/>
                  </a:cubicBezTo>
                  <a:cubicBezTo>
                    <a:pt x="223" y="122"/>
                    <a:pt x="207" y="56"/>
                    <a:pt x="174" y="19"/>
                  </a:cubicBezTo>
                  <a:cubicBezTo>
                    <a:pt x="154" y="6"/>
                    <a:pt x="132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5"/>
            <p:cNvSpPr/>
            <p:nvPr/>
          </p:nvSpPr>
          <p:spPr>
            <a:xfrm>
              <a:off x="4138600" y="29955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1"/>
                  </a:moveTo>
                  <a:cubicBezTo>
                    <a:pt x="113" y="1"/>
                    <a:pt x="99" y="3"/>
                    <a:pt x="87" y="7"/>
                  </a:cubicBezTo>
                  <a:cubicBezTo>
                    <a:pt x="34" y="23"/>
                    <a:pt x="1" y="94"/>
                    <a:pt x="17" y="147"/>
                  </a:cubicBezTo>
                  <a:cubicBezTo>
                    <a:pt x="45" y="184"/>
                    <a:pt x="80" y="203"/>
                    <a:pt x="118" y="203"/>
                  </a:cubicBezTo>
                  <a:cubicBezTo>
                    <a:pt x="131" y="203"/>
                    <a:pt x="144" y="201"/>
                    <a:pt x="157" y="197"/>
                  </a:cubicBezTo>
                  <a:cubicBezTo>
                    <a:pt x="207" y="180"/>
                    <a:pt x="240" y="110"/>
                    <a:pt x="223" y="61"/>
                  </a:cubicBezTo>
                  <a:cubicBezTo>
                    <a:pt x="211" y="20"/>
                    <a:pt x="168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5"/>
            <p:cNvSpPr/>
            <p:nvPr/>
          </p:nvSpPr>
          <p:spPr>
            <a:xfrm>
              <a:off x="4142925" y="2984150"/>
              <a:ext cx="5600" cy="4900"/>
            </a:xfrm>
            <a:custGeom>
              <a:avLst/>
              <a:gdLst/>
              <a:ahLst/>
              <a:cxnLst/>
              <a:rect l="l" t="t" r="r" b="b"/>
              <a:pathLst>
                <a:path w="224" h="196" extrusionOk="0">
                  <a:moveTo>
                    <a:pt x="67" y="0"/>
                  </a:moveTo>
                  <a:cubicBezTo>
                    <a:pt x="50" y="17"/>
                    <a:pt x="34" y="33"/>
                    <a:pt x="17" y="50"/>
                  </a:cubicBezTo>
                  <a:cubicBezTo>
                    <a:pt x="1" y="66"/>
                    <a:pt x="1" y="103"/>
                    <a:pt x="17" y="136"/>
                  </a:cubicBezTo>
                  <a:cubicBezTo>
                    <a:pt x="30" y="177"/>
                    <a:pt x="63" y="196"/>
                    <a:pt x="107" y="196"/>
                  </a:cubicBezTo>
                  <a:cubicBezTo>
                    <a:pt x="122" y="196"/>
                    <a:pt x="137" y="194"/>
                    <a:pt x="153" y="190"/>
                  </a:cubicBezTo>
                  <a:cubicBezTo>
                    <a:pt x="207" y="169"/>
                    <a:pt x="223" y="120"/>
                    <a:pt x="207" y="50"/>
                  </a:cubicBezTo>
                  <a:cubicBezTo>
                    <a:pt x="190" y="33"/>
                    <a:pt x="170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5"/>
            <p:cNvSpPr/>
            <p:nvPr/>
          </p:nvSpPr>
          <p:spPr>
            <a:xfrm>
              <a:off x="4136025" y="29415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71" y="0"/>
                    <a:pt x="1" y="38"/>
                    <a:pt x="1" y="87"/>
                  </a:cubicBezTo>
                  <a:lnTo>
                    <a:pt x="1" y="141"/>
                  </a:lnTo>
                  <a:cubicBezTo>
                    <a:pt x="1" y="157"/>
                    <a:pt x="17" y="157"/>
                    <a:pt x="17" y="174"/>
                  </a:cubicBezTo>
                  <a:cubicBezTo>
                    <a:pt x="34" y="190"/>
                    <a:pt x="54" y="207"/>
                    <a:pt x="87" y="207"/>
                  </a:cubicBezTo>
                  <a:cubicBezTo>
                    <a:pt x="94" y="209"/>
                    <a:pt x="101" y="210"/>
                    <a:pt x="108" y="210"/>
                  </a:cubicBezTo>
                  <a:cubicBezTo>
                    <a:pt x="154" y="210"/>
                    <a:pt x="207" y="166"/>
                    <a:pt x="207" y="120"/>
                  </a:cubicBezTo>
                  <a:cubicBezTo>
                    <a:pt x="207" y="87"/>
                    <a:pt x="207" y="71"/>
                    <a:pt x="190" y="54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5"/>
            <p:cNvSpPr/>
            <p:nvPr/>
          </p:nvSpPr>
          <p:spPr>
            <a:xfrm>
              <a:off x="4176425" y="30849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3" y="0"/>
                  </a:moveTo>
                  <a:cubicBezTo>
                    <a:pt x="38" y="0"/>
                    <a:pt x="1" y="44"/>
                    <a:pt x="1" y="90"/>
                  </a:cubicBezTo>
                  <a:lnTo>
                    <a:pt x="1" y="140"/>
                  </a:lnTo>
                  <a:lnTo>
                    <a:pt x="17" y="156"/>
                  </a:lnTo>
                  <a:cubicBezTo>
                    <a:pt x="34" y="193"/>
                    <a:pt x="50" y="193"/>
                    <a:pt x="87" y="210"/>
                  </a:cubicBezTo>
                  <a:cubicBezTo>
                    <a:pt x="137" y="210"/>
                    <a:pt x="190" y="177"/>
                    <a:pt x="207" y="123"/>
                  </a:cubicBezTo>
                  <a:cubicBezTo>
                    <a:pt x="207" y="90"/>
                    <a:pt x="207" y="74"/>
                    <a:pt x="190" y="37"/>
                  </a:cubicBezTo>
                  <a:cubicBezTo>
                    <a:pt x="170" y="20"/>
                    <a:pt x="137" y="4"/>
                    <a:pt x="120" y="4"/>
                  </a:cubicBezTo>
                  <a:cubicBezTo>
                    <a:pt x="111" y="1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5"/>
            <p:cNvSpPr/>
            <p:nvPr/>
          </p:nvSpPr>
          <p:spPr>
            <a:xfrm>
              <a:off x="4140775" y="30743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70" y="1"/>
                    <a:pt x="33" y="17"/>
                  </a:cubicBezTo>
                  <a:cubicBezTo>
                    <a:pt x="17" y="34"/>
                    <a:pt x="0" y="50"/>
                    <a:pt x="0" y="87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53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136" y="207"/>
                    <a:pt x="190" y="170"/>
                    <a:pt x="206" y="120"/>
                  </a:cubicBezTo>
                  <a:cubicBezTo>
                    <a:pt x="206" y="87"/>
                    <a:pt x="206" y="67"/>
                    <a:pt x="190" y="34"/>
                  </a:cubicBezTo>
                  <a:cubicBezTo>
                    <a:pt x="17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5"/>
            <p:cNvSpPr/>
            <p:nvPr/>
          </p:nvSpPr>
          <p:spPr>
            <a:xfrm>
              <a:off x="4145100" y="30476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0" y="1"/>
                  </a:moveTo>
                  <a:cubicBezTo>
                    <a:pt x="103" y="1"/>
                    <a:pt x="66" y="1"/>
                    <a:pt x="50" y="22"/>
                  </a:cubicBezTo>
                  <a:cubicBezTo>
                    <a:pt x="33" y="38"/>
                    <a:pt x="17" y="55"/>
                    <a:pt x="17" y="88"/>
                  </a:cubicBezTo>
                  <a:cubicBezTo>
                    <a:pt x="0" y="104"/>
                    <a:pt x="0" y="125"/>
                    <a:pt x="17" y="141"/>
                  </a:cubicBezTo>
                  <a:cubicBezTo>
                    <a:pt x="17" y="141"/>
                    <a:pt x="17" y="158"/>
                    <a:pt x="33" y="158"/>
                  </a:cubicBezTo>
                  <a:cubicBezTo>
                    <a:pt x="50" y="191"/>
                    <a:pt x="66" y="191"/>
                    <a:pt x="103" y="207"/>
                  </a:cubicBezTo>
                  <a:cubicBezTo>
                    <a:pt x="153" y="207"/>
                    <a:pt x="207" y="174"/>
                    <a:pt x="223" y="125"/>
                  </a:cubicBezTo>
                  <a:cubicBezTo>
                    <a:pt x="223" y="88"/>
                    <a:pt x="207" y="71"/>
                    <a:pt x="207" y="38"/>
                  </a:cubicBezTo>
                  <a:cubicBezTo>
                    <a:pt x="186" y="22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5"/>
            <p:cNvSpPr/>
            <p:nvPr/>
          </p:nvSpPr>
          <p:spPr>
            <a:xfrm>
              <a:off x="4141175" y="3060800"/>
              <a:ext cx="6000" cy="5100"/>
            </a:xfrm>
            <a:custGeom>
              <a:avLst/>
              <a:gdLst/>
              <a:ahLst/>
              <a:cxnLst/>
              <a:rect l="l" t="t" r="r" b="b"/>
              <a:pathLst>
                <a:path w="240" h="204" extrusionOk="0">
                  <a:moveTo>
                    <a:pt x="120" y="1"/>
                  </a:moveTo>
                  <a:cubicBezTo>
                    <a:pt x="109" y="1"/>
                    <a:pt x="98" y="10"/>
                    <a:pt x="87" y="10"/>
                  </a:cubicBezTo>
                  <a:cubicBezTo>
                    <a:pt x="34" y="26"/>
                    <a:pt x="1" y="92"/>
                    <a:pt x="34" y="146"/>
                  </a:cubicBezTo>
                  <a:cubicBezTo>
                    <a:pt x="49" y="183"/>
                    <a:pt x="80" y="203"/>
                    <a:pt x="124" y="203"/>
                  </a:cubicBezTo>
                  <a:cubicBezTo>
                    <a:pt x="139" y="203"/>
                    <a:pt x="156" y="201"/>
                    <a:pt x="174" y="195"/>
                  </a:cubicBezTo>
                  <a:cubicBezTo>
                    <a:pt x="174" y="195"/>
                    <a:pt x="190" y="179"/>
                    <a:pt x="207" y="179"/>
                  </a:cubicBezTo>
                  <a:cubicBezTo>
                    <a:pt x="223" y="146"/>
                    <a:pt x="240" y="113"/>
                    <a:pt x="223" y="59"/>
                  </a:cubicBezTo>
                  <a:cubicBezTo>
                    <a:pt x="207" y="26"/>
                    <a:pt x="174" y="10"/>
                    <a:pt x="137" y="10"/>
                  </a:cubicBezTo>
                  <a:cubicBezTo>
                    <a:pt x="131" y="3"/>
                    <a:pt x="12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5"/>
            <p:cNvSpPr/>
            <p:nvPr/>
          </p:nvSpPr>
          <p:spPr>
            <a:xfrm>
              <a:off x="4189325" y="3019300"/>
              <a:ext cx="6000" cy="5400"/>
            </a:xfrm>
            <a:custGeom>
              <a:avLst/>
              <a:gdLst/>
              <a:ahLst/>
              <a:cxnLst/>
              <a:rect l="l" t="t" r="r" b="b"/>
              <a:pathLst>
                <a:path w="240" h="216" extrusionOk="0">
                  <a:moveTo>
                    <a:pt x="103" y="0"/>
                  </a:moveTo>
                  <a:cubicBezTo>
                    <a:pt x="66" y="21"/>
                    <a:pt x="50" y="21"/>
                    <a:pt x="33" y="54"/>
                  </a:cubicBezTo>
                  <a:cubicBezTo>
                    <a:pt x="17" y="70"/>
                    <a:pt x="0" y="87"/>
                    <a:pt x="17" y="124"/>
                  </a:cubicBezTo>
                  <a:lnTo>
                    <a:pt x="17" y="157"/>
                  </a:lnTo>
                  <a:cubicBezTo>
                    <a:pt x="17" y="173"/>
                    <a:pt x="33" y="173"/>
                    <a:pt x="50" y="190"/>
                  </a:cubicBezTo>
                  <a:cubicBezTo>
                    <a:pt x="74" y="207"/>
                    <a:pt x="97" y="216"/>
                    <a:pt x="121" y="216"/>
                  </a:cubicBezTo>
                  <a:cubicBezTo>
                    <a:pt x="149" y="216"/>
                    <a:pt x="177" y="203"/>
                    <a:pt x="206" y="173"/>
                  </a:cubicBezTo>
                  <a:cubicBezTo>
                    <a:pt x="239" y="140"/>
                    <a:pt x="223" y="70"/>
                    <a:pt x="190" y="37"/>
                  </a:cubicBezTo>
                  <a:cubicBezTo>
                    <a:pt x="153" y="21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5"/>
            <p:cNvSpPr/>
            <p:nvPr/>
          </p:nvSpPr>
          <p:spPr>
            <a:xfrm>
              <a:off x="4149325" y="30166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1" y="0"/>
                  </a:moveTo>
                  <a:cubicBezTo>
                    <a:pt x="58" y="0"/>
                    <a:pt x="15" y="46"/>
                    <a:pt x="0" y="90"/>
                  </a:cubicBezTo>
                  <a:lnTo>
                    <a:pt x="0" y="143"/>
                  </a:lnTo>
                  <a:lnTo>
                    <a:pt x="17" y="160"/>
                  </a:lnTo>
                  <a:cubicBezTo>
                    <a:pt x="38" y="193"/>
                    <a:pt x="71" y="209"/>
                    <a:pt x="87" y="209"/>
                  </a:cubicBezTo>
                  <a:cubicBezTo>
                    <a:pt x="157" y="209"/>
                    <a:pt x="207" y="176"/>
                    <a:pt x="207" y="127"/>
                  </a:cubicBezTo>
                  <a:cubicBezTo>
                    <a:pt x="207" y="90"/>
                    <a:pt x="207" y="73"/>
                    <a:pt x="190" y="40"/>
                  </a:cubicBezTo>
                  <a:cubicBezTo>
                    <a:pt x="174" y="24"/>
                    <a:pt x="157" y="3"/>
                    <a:pt x="120" y="3"/>
                  </a:cubicBezTo>
                  <a:cubicBezTo>
                    <a:pt x="114" y="1"/>
                    <a:pt x="107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5"/>
            <p:cNvSpPr/>
            <p:nvPr/>
          </p:nvSpPr>
          <p:spPr>
            <a:xfrm>
              <a:off x="4151500" y="3079725"/>
              <a:ext cx="5575" cy="5050"/>
            </a:xfrm>
            <a:custGeom>
              <a:avLst/>
              <a:gdLst/>
              <a:ahLst/>
              <a:cxnLst/>
              <a:rect l="l" t="t" r="r" b="b"/>
              <a:pathLst>
                <a:path w="223" h="202" extrusionOk="0">
                  <a:moveTo>
                    <a:pt x="91" y="1"/>
                  </a:moveTo>
                  <a:cubicBezTo>
                    <a:pt x="68" y="1"/>
                    <a:pt x="48" y="12"/>
                    <a:pt x="33" y="24"/>
                  </a:cubicBezTo>
                  <a:cubicBezTo>
                    <a:pt x="16" y="40"/>
                    <a:pt x="0" y="57"/>
                    <a:pt x="0" y="94"/>
                  </a:cubicBezTo>
                  <a:cubicBezTo>
                    <a:pt x="0" y="110"/>
                    <a:pt x="0" y="127"/>
                    <a:pt x="16" y="143"/>
                  </a:cubicBezTo>
                  <a:cubicBezTo>
                    <a:pt x="16" y="181"/>
                    <a:pt x="54" y="197"/>
                    <a:pt x="87" y="197"/>
                  </a:cubicBezTo>
                  <a:lnTo>
                    <a:pt x="103" y="197"/>
                  </a:lnTo>
                  <a:cubicBezTo>
                    <a:pt x="112" y="200"/>
                    <a:pt x="121" y="201"/>
                    <a:pt x="130" y="201"/>
                  </a:cubicBezTo>
                  <a:cubicBezTo>
                    <a:pt x="172" y="201"/>
                    <a:pt x="206" y="169"/>
                    <a:pt x="206" y="110"/>
                  </a:cubicBezTo>
                  <a:cubicBezTo>
                    <a:pt x="223" y="94"/>
                    <a:pt x="206" y="57"/>
                    <a:pt x="190" y="40"/>
                  </a:cubicBezTo>
                  <a:cubicBezTo>
                    <a:pt x="173" y="24"/>
                    <a:pt x="157" y="7"/>
                    <a:pt x="120" y="7"/>
                  </a:cubicBezTo>
                  <a:cubicBezTo>
                    <a:pt x="110" y="3"/>
                    <a:pt x="100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5"/>
            <p:cNvSpPr/>
            <p:nvPr/>
          </p:nvSpPr>
          <p:spPr>
            <a:xfrm>
              <a:off x="4148500" y="31094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20" y="1"/>
                  </a:moveTo>
                  <a:cubicBezTo>
                    <a:pt x="104" y="1"/>
                    <a:pt x="71" y="1"/>
                    <a:pt x="50" y="21"/>
                  </a:cubicBezTo>
                  <a:cubicBezTo>
                    <a:pt x="17" y="38"/>
                    <a:pt x="17" y="71"/>
                    <a:pt x="0" y="87"/>
                  </a:cubicBezTo>
                  <a:cubicBezTo>
                    <a:pt x="0" y="104"/>
                    <a:pt x="0" y="124"/>
                    <a:pt x="17" y="141"/>
                  </a:cubicBezTo>
                  <a:lnTo>
                    <a:pt x="17" y="174"/>
                  </a:lnTo>
                  <a:cubicBezTo>
                    <a:pt x="33" y="190"/>
                    <a:pt x="71" y="207"/>
                    <a:pt x="87" y="207"/>
                  </a:cubicBezTo>
                  <a:cubicBezTo>
                    <a:pt x="97" y="210"/>
                    <a:pt x="107" y="211"/>
                    <a:pt x="116" y="211"/>
                  </a:cubicBezTo>
                  <a:cubicBezTo>
                    <a:pt x="168" y="211"/>
                    <a:pt x="207" y="166"/>
                    <a:pt x="207" y="124"/>
                  </a:cubicBezTo>
                  <a:cubicBezTo>
                    <a:pt x="223" y="104"/>
                    <a:pt x="207" y="71"/>
                    <a:pt x="190" y="54"/>
                  </a:cubicBezTo>
                  <a:cubicBezTo>
                    <a:pt x="174" y="21"/>
                    <a:pt x="153" y="2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5"/>
            <p:cNvSpPr/>
            <p:nvPr/>
          </p:nvSpPr>
          <p:spPr>
            <a:xfrm>
              <a:off x="4154075" y="3067900"/>
              <a:ext cx="5175" cy="5125"/>
            </a:xfrm>
            <a:custGeom>
              <a:avLst/>
              <a:gdLst/>
              <a:ahLst/>
              <a:cxnLst/>
              <a:rect l="l" t="t" r="r" b="b"/>
              <a:pathLst>
                <a:path w="207" h="205" extrusionOk="0">
                  <a:moveTo>
                    <a:pt x="96" y="1"/>
                  </a:moveTo>
                  <a:cubicBezTo>
                    <a:pt x="66" y="1"/>
                    <a:pt x="37" y="15"/>
                    <a:pt x="17" y="35"/>
                  </a:cubicBezTo>
                  <a:cubicBezTo>
                    <a:pt x="0" y="68"/>
                    <a:pt x="0" y="85"/>
                    <a:pt x="0" y="118"/>
                  </a:cubicBezTo>
                  <a:lnTo>
                    <a:pt x="0" y="138"/>
                  </a:lnTo>
                  <a:cubicBezTo>
                    <a:pt x="0" y="155"/>
                    <a:pt x="17" y="171"/>
                    <a:pt x="33" y="188"/>
                  </a:cubicBezTo>
                  <a:cubicBezTo>
                    <a:pt x="54" y="204"/>
                    <a:pt x="87" y="204"/>
                    <a:pt x="103" y="204"/>
                  </a:cubicBezTo>
                  <a:cubicBezTo>
                    <a:pt x="136" y="204"/>
                    <a:pt x="157" y="188"/>
                    <a:pt x="190" y="171"/>
                  </a:cubicBezTo>
                  <a:cubicBezTo>
                    <a:pt x="206" y="155"/>
                    <a:pt x="206" y="118"/>
                    <a:pt x="206" y="101"/>
                  </a:cubicBezTo>
                  <a:cubicBezTo>
                    <a:pt x="206" y="68"/>
                    <a:pt x="190" y="52"/>
                    <a:pt x="173" y="35"/>
                  </a:cubicBezTo>
                  <a:cubicBezTo>
                    <a:pt x="149" y="11"/>
                    <a:pt x="12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5"/>
            <p:cNvSpPr/>
            <p:nvPr/>
          </p:nvSpPr>
          <p:spPr>
            <a:xfrm>
              <a:off x="4150250" y="30957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8" y="0"/>
                  </a:moveTo>
                  <a:cubicBezTo>
                    <a:pt x="50" y="0"/>
                    <a:pt x="1" y="43"/>
                    <a:pt x="1" y="90"/>
                  </a:cubicBezTo>
                  <a:lnTo>
                    <a:pt x="1" y="139"/>
                  </a:lnTo>
                  <a:lnTo>
                    <a:pt x="17" y="160"/>
                  </a:lnTo>
                  <a:cubicBezTo>
                    <a:pt x="34" y="193"/>
                    <a:pt x="50" y="193"/>
                    <a:pt x="83" y="209"/>
                  </a:cubicBezTo>
                  <a:cubicBezTo>
                    <a:pt x="137" y="209"/>
                    <a:pt x="186" y="176"/>
                    <a:pt x="207" y="123"/>
                  </a:cubicBezTo>
                  <a:cubicBezTo>
                    <a:pt x="207" y="90"/>
                    <a:pt x="207" y="73"/>
                    <a:pt x="186" y="36"/>
                  </a:cubicBezTo>
                  <a:cubicBezTo>
                    <a:pt x="170" y="20"/>
                    <a:pt x="137" y="3"/>
                    <a:pt x="120" y="3"/>
                  </a:cubicBezTo>
                  <a:cubicBezTo>
                    <a:pt x="113" y="1"/>
                    <a:pt x="106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5"/>
            <p:cNvSpPr/>
            <p:nvPr/>
          </p:nvSpPr>
          <p:spPr>
            <a:xfrm>
              <a:off x="4130050" y="30638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7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3" y="23"/>
                    <a:pt x="0" y="93"/>
                    <a:pt x="33" y="143"/>
                  </a:cubicBezTo>
                  <a:cubicBezTo>
                    <a:pt x="33" y="159"/>
                    <a:pt x="50" y="159"/>
                    <a:pt x="50" y="176"/>
                  </a:cubicBezTo>
                  <a:cubicBezTo>
                    <a:pt x="72" y="198"/>
                    <a:pt x="93" y="207"/>
                    <a:pt x="117" y="207"/>
                  </a:cubicBezTo>
                  <a:cubicBezTo>
                    <a:pt x="133" y="207"/>
                    <a:pt x="150" y="203"/>
                    <a:pt x="169" y="196"/>
                  </a:cubicBezTo>
                  <a:cubicBezTo>
                    <a:pt x="207" y="176"/>
                    <a:pt x="223" y="143"/>
                    <a:pt x="223" y="110"/>
                  </a:cubicBezTo>
                  <a:lnTo>
                    <a:pt x="223" y="56"/>
                  </a:ln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5"/>
            <p:cNvSpPr/>
            <p:nvPr/>
          </p:nvSpPr>
          <p:spPr>
            <a:xfrm>
              <a:off x="4155400" y="30542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6" y="1"/>
                  </a:moveTo>
                  <a:cubicBezTo>
                    <a:pt x="112" y="1"/>
                    <a:pt x="98" y="5"/>
                    <a:pt x="83" y="14"/>
                  </a:cubicBezTo>
                  <a:cubicBezTo>
                    <a:pt x="34" y="31"/>
                    <a:pt x="1" y="84"/>
                    <a:pt x="17" y="134"/>
                  </a:cubicBezTo>
                  <a:cubicBezTo>
                    <a:pt x="34" y="150"/>
                    <a:pt x="34" y="171"/>
                    <a:pt x="50" y="187"/>
                  </a:cubicBezTo>
                  <a:cubicBezTo>
                    <a:pt x="73" y="199"/>
                    <a:pt x="99" y="211"/>
                    <a:pt x="123" y="211"/>
                  </a:cubicBezTo>
                  <a:cubicBezTo>
                    <a:pt x="134" y="211"/>
                    <a:pt x="144" y="209"/>
                    <a:pt x="153" y="204"/>
                  </a:cubicBezTo>
                  <a:cubicBezTo>
                    <a:pt x="186" y="187"/>
                    <a:pt x="223" y="150"/>
                    <a:pt x="223" y="117"/>
                  </a:cubicBezTo>
                  <a:lnTo>
                    <a:pt x="223" y="68"/>
                  </a:lnTo>
                  <a:cubicBezTo>
                    <a:pt x="196" y="29"/>
                    <a:pt x="16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5"/>
            <p:cNvSpPr/>
            <p:nvPr/>
          </p:nvSpPr>
          <p:spPr>
            <a:xfrm>
              <a:off x="4138200" y="30883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15" y="0"/>
                  </a:moveTo>
                  <a:cubicBezTo>
                    <a:pt x="84" y="0"/>
                    <a:pt x="54" y="14"/>
                    <a:pt x="33" y="44"/>
                  </a:cubicBezTo>
                  <a:cubicBezTo>
                    <a:pt x="17" y="60"/>
                    <a:pt x="0" y="77"/>
                    <a:pt x="17" y="110"/>
                  </a:cubicBezTo>
                  <a:lnTo>
                    <a:pt x="17" y="147"/>
                  </a:lnTo>
                  <a:cubicBezTo>
                    <a:pt x="17" y="163"/>
                    <a:pt x="33" y="163"/>
                    <a:pt x="50" y="180"/>
                  </a:cubicBezTo>
                  <a:cubicBezTo>
                    <a:pt x="64" y="191"/>
                    <a:pt x="85" y="203"/>
                    <a:pt x="102" y="203"/>
                  </a:cubicBezTo>
                  <a:cubicBezTo>
                    <a:pt x="109" y="203"/>
                    <a:pt x="115" y="201"/>
                    <a:pt x="120" y="196"/>
                  </a:cubicBezTo>
                  <a:cubicBezTo>
                    <a:pt x="153" y="196"/>
                    <a:pt x="173" y="180"/>
                    <a:pt x="190" y="163"/>
                  </a:cubicBezTo>
                  <a:cubicBezTo>
                    <a:pt x="206" y="147"/>
                    <a:pt x="223" y="110"/>
                    <a:pt x="223" y="93"/>
                  </a:cubicBezTo>
                  <a:cubicBezTo>
                    <a:pt x="223" y="60"/>
                    <a:pt x="206" y="44"/>
                    <a:pt x="190" y="23"/>
                  </a:cubicBezTo>
                  <a:cubicBezTo>
                    <a:pt x="166" y="9"/>
                    <a:pt x="140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5"/>
            <p:cNvSpPr/>
            <p:nvPr/>
          </p:nvSpPr>
          <p:spPr>
            <a:xfrm>
              <a:off x="4131700" y="305152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11" y="0"/>
                  </a:moveTo>
                  <a:cubicBezTo>
                    <a:pt x="76" y="0"/>
                    <a:pt x="41" y="14"/>
                    <a:pt x="21" y="35"/>
                  </a:cubicBezTo>
                  <a:cubicBezTo>
                    <a:pt x="0" y="51"/>
                    <a:pt x="0" y="88"/>
                    <a:pt x="0" y="121"/>
                  </a:cubicBezTo>
                  <a:lnTo>
                    <a:pt x="0" y="138"/>
                  </a:lnTo>
                  <a:cubicBezTo>
                    <a:pt x="21" y="154"/>
                    <a:pt x="21" y="175"/>
                    <a:pt x="38" y="191"/>
                  </a:cubicBezTo>
                  <a:cubicBezTo>
                    <a:pt x="54" y="208"/>
                    <a:pt x="87" y="208"/>
                    <a:pt x="124" y="208"/>
                  </a:cubicBezTo>
                  <a:cubicBezTo>
                    <a:pt x="141" y="208"/>
                    <a:pt x="174" y="191"/>
                    <a:pt x="190" y="175"/>
                  </a:cubicBezTo>
                  <a:cubicBezTo>
                    <a:pt x="207" y="154"/>
                    <a:pt x="207" y="121"/>
                    <a:pt x="207" y="88"/>
                  </a:cubicBezTo>
                  <a:cubicBezTo>
                    <a:pt x="207" y="72"/>
                    <a:pt x="190" y="35"/>
                    <a:pt x="174" y="18"/>
                  </a:cubicBezTo>
                  <a:cubicBezTo>
                    <a:pt x="155" y="6"/>
                    <a:pt x="133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5"/>
            <p:cNvSpPr/>
            <p:nvPr/>
          </p:nvSpPr>
          <p:spPr>
            <a:xfrm>
              <a:off x="4127875" y="30793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04" y="1"/>
                  </a:moveTo>
                  <a:cubicBezTo>
                    <a:pt x="54" y="1"/>
                    <a:pt x="17" y="33"/>
                    <a:pt x="17" y="91"/>
                  </a:cubicBezTo>
                  <a:cubicBezTo>
                    <a:pt x="1" y="108"/>
                    <a:pt x="17" y="124"/>
                    <a:pt x="17" y="141"/>
                  </a:cubicBezTo>
                  <a:cubicBezTo>
                    <a:pt x="34" y="174"/>
                    <a:pt x="50" y="195"/>
                    <a:pt x="104" y="211"/>
                  </a:cubicBezTo>
                  <a:cubicBezTo>
                    <a:pt x="153" y="211"/>
                    <a:pt x="207" y="174"/>
                    <a:pt x="224" y="124"/>
                  </a:cubicBezTo>
                  <a:cubicBezTo>
                    <a:pt x="224" y="91"/>
                    <a:pt x="224" y="54"/>
                    <a:pt x="207" y="38"/>
                  </a:cubicBezTo>
                  <a:cubicBezTo>
                    <a:pt x="191" y="21"/>
                    <a:pt x="153" y="5"/>
                    <a:pt x="137" y="5"/>
                  </a:cubicBezTo>
                  <a:cubicBezTo>
                    <a:pt x="126" y="2"/>
                    <a:pt x="11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5"/>
            <p:cNvSpPr/>
            <p:nvPr/>
          </p:nvSpPr>
          <p:spPr>
            <a:xfrm>
              <a:off x="4136025" y="30226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8" y="1"/>
                  </a:moveTo>
                  <a:cubicBezTo>
                    <a:pt x="67" y="1"/>
                    <a:pt x="37" y="13"/>
                    <a:pt x="17" y="40"/>
                  </a:cubicBezTo>
                  <a:cubicBezTo>
                    <a:pt x="1" y="57"/>
                    <a:pt x="1" y="94"/>
                    <a:pt x="1" y="110"/>
                  </a:cubicBezTo>
                  <a:lnTo>
                    <a:pt x="1" y="143"/>
                  </a:lnTo>
                  <a:cubicBezTo>
                    <a:pt x="17" y="160"/>
                    <a:pt x="17" y="176"/>
                    <a:pt x="34" y="176"/>
                  </a:cubicBezTo>
                  <a:cubicBezTo>
                    <a:pt x="58" y="201"/>
                    <a:pt x="86" y="211"/>
                    <a:pt x="112" y="211"/>
                  </a:cubicBezTo>
                  <a:cubicBezTo>
                    <a:pt x="143" y="211"/>
                    <a:pt x="172" y="197"/>
                    <a:pt x="190" y="176"/>
                  </a:cubicBezTo>
                  <a:cubicBezTo>
                    <a:pt x="207" y="143"/>
                    <a:pt x="207" y="127"/>
                    <a:pt x="207" y="94"/>
                  </a:cubicBezTo>
                  <a:cubicBezTo>
                    <a:pt x="207" y="73"/>
                    <a:pt x="190" y="40"/>
                    <a:pt x="174" y="24"/>
                  </a:cubicBezTo>
                  <a:cubicBezTo>
                    <a:pt x="150" y="9"/>
                    <a:pt x="123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5"/>
            <p:cNvSpPr/>
            <p:nvPr/>
          </p:nvSpPr>
          <p:spPr>
            <a:xfrm>
              <a:off x="4136025" y="31022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71" y="0"/>
                    <a:pt x="17" y="33"/>
                    <a:pt x="1" y="83"/>
                  </a:cubicBezTo>
                  <a:cubicBezTo>
                    <a:pt x="1" y="103"/>
                    <a:pt x="1" y="120"/>
                    <a:pt x="17" y="136"/>
                  </a:cubicBezTo>
                  <a:cubicBezTo>
                    <a:pt x="17" y="153"/>
                    <a:pt x="17" y="153"/>
                    <a:pt x="34" y="169"/>
                  </a:cubicBezTo>
                  <a:cubicBezTo>
                    <a:pt x="54" y="186"/>
                    <a:pt x="71" y="206"/>
                    <a:pt x="104" y="206"/>
                  </a:cubicBezTo>
                  <a:cubicBezTo>
                    <a:pt x="120" y="206"/>
                    <a:pt x="157" y="206"/>
                    <a:pt x="174" y="186"/>
                  </a:cubicBezTo>
                  <a:cubicBezTo>
                    <a:pt x="190" y="169"/>
                    <a:pt x="207" y="153"/>
                    <a:pt x="223" y="120"/>
                  </a:cubicBezTo>
                  <a:cubicBezTo>
                    <a:pt x="223" y="103"/>
                    <a:pt x="207" y="66"/>
                    <a:pt x="190" y="50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5"/>
            <p:cNvSpPr/>
            <p:nvPr/>
          </p:nvSpPr>
          <p:spPr>
            <a:xfrm>
              <a:off x="4137775" y="30098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4" y="21"/>
                    <a:pt x="1" y="92"/>
                    <a:pt x="34" y="141"/>
                  </a:cubicBezTo>
                  <a:cubicBezTo>
                    <a:pt x="46" y="180"/>
                    <a:pt x="77" y="208"/>
                    <a:pt x="112" y="208"/>
                  </a:cubicBezTo>
                  <a:cubicBezTo>
                    <a:pt x="126" y="208"/>
                    <a:pt x="140" y="204"/>
                    <a:pt x="153" y="195"/>
                  </a:cubicBezTo>
                  <a:cubicBezTo>
                    <a:pt x="223" y="174"/>
                    <a:pt x="240" y="125"/>
                    <a:pt x="223" y="71"/>
                  </a:cubicBezTo>
                  <a:cubicBezTo>
                    <a:pt x="210" y="30"/>
                    <a:pt x="16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5"/>
            <p:cNvSpPr/>
            <p:nvPr/>
          </p:nvSpPr>
          <p:spPr>
            <a:xfrm>
              <a:off x="4135625" y="30369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70" y="0"/>
                    <a:pt x="33" y="17"/>
                    <a:pt x="17" y="70"/>
                  </a:cubicBezTo>
                  <a:cubicBezTo>
                    <a:pt x="0" y="70"/>
                    <a:pt x="0" y="87"/>
                    <a:pt x="0" y="87"/>
                  </a:cubicBezTo>
                  <a:lnTo>
                    <a:pt x="0" y="140"/>
                  </a:lnTo>
                  <a:cubicBezTo>
                    <a:pt x="17" y="173"/>
                    <a:pt x="33" y="190"/>
                    <a:pt x="70" y="206"/>
                  </a:cubicBezTo>
                  <a:lnTo>
                    <a:pt x="87" y="206"/>
                  </a:lnTo>
                  <a:cubicBezTo>
                    <a:pt x="95" y="209"/>
                    <a:pt x="104" y="210"/>
                    <a:pt x="112" y="210"/>
                  </a:cubicBezTo>
                  <a:cubicBezTo>
                    <a:pt x="166" y="210"/>
                    <a:pt x="206" y="166"/>
                    <a:pt x="206" y="120"/>
                  </a:cubicBezTo>
                  <a:cubicBezTo>
                    <a:pt x="206" y="103"/>
                    <a:pt x="206" y="70"/>
                    <a:pt x="190" y="54"/>
                  </a:cubicBezTo>
                  <a:cubicBezTo>
                    <a:pt x="173" y="1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5"/>
            <p:cNvSpPr/>
            <p:nvPr/>
          </p:nvSpPr>
          <p:spPr>
            <a:xfrm>
              <a:off x="4149725" y="3031025"/>
              <a:ext cx="6125" cy="5250"/>
            </a:xfrm>
            <a:custGeom>
              <a:avLst/>
              <a:gdLst/>
              <a:ahLst/>
              <a:cxnLst/>
              <a:rect l="l" t="t" r="r" b="b"/>
              <a:pathLst>
                <a:path w="245" h="210" extrusionOk="0">
                  <a:moveTo>
                    <a:pt x="124" y="0"/>
                  </a:moveTo>
                  <a:cubicBezTo>
                    <a:pt x="108" y="0"/>
                    <a:pt x="90" y="4"/>
                    <a:pt x="71" y="14"/>
                  </a:cubicBezTo>
                  <a:cubicBezTo>
                    <a:pt x="22" y="30"/>
                    <a:pt x="1" y="84"/>
                    <a:pt x="22" y="133"/>
                  </a:cubicBezTo>
                  <a:cubicBezTo>
                    <a:pt x="34" y="187"/>
                    <a:pt x="76" y="209"/>
                    <a:pt x="119" y="209"/>
                  </a:cubicBezTo>
                  <a:cubicBezTo>
                    <a:pt x="132" y="209"/>
                    <a:pt x="145" y="207"/>
                    <a:pt x="158" y="203"/>
                  </a:cubicBezTo>
                  <a:cubicBezTo>
                    <a:pt x="207" y="187"/>
                    <a:pt x="244" y="117"/>
                    <a:pt x="207" y="67"/>
                  </a:cubicBezTo>
                  <a:cubicBezTo>
                    <a:pt x="195" y="28"/>
                    <a:pt x="166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5"/>
            <p:cNvSpPr/>
            <p:nvPr/>
          </p:nvSpPr>
          <p:spPr>
            <a:xfrm>
              <a:off x="4182000" y="30592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0" y="1"/>
                  </a:moveTo>
                  <a:cubicBezTo>
                    <a:pt x="57" y="1"/>
                    <a:pt x="15" y="44"/>
                    <a:pt x="0" y="90"/>
                  </a:cubicBezTo>
                  <a:cubicBezTo>
                    <a:pt x="0" y="107"/>
                    <a:pt x="0" y="123"/>
                    <a:pt x="17" y="140"/>
                  </a:cubicBezTo>
                  <a:cubicBezTo>
                    <a:pt x="17" y="140"/>
                    <a:pt x="17" y="156"/>
                    <a:pt x="33" y="156"/>
                  </a:cubicBezTo>
                  <a:cubicBezTo>
                    <a:pt x="50" y="193"/>
                    <a:pt x="70" y="210"/>
                    <a:pt x="103" y="210"/>
                  </a:cubicBezTo>
                  <a:cubicBezTo>
                    <a:pt x="153" y="210"/>
                    <a:pt x="207" y="177"/>
                    <a:pt x="223" y="123"/>
                  </a:cubicBezTo>
                  <a:cubicBezTo>
                    <a:pt x="223" y="90"/>
                    <a:pt x="207" y="74"/>
                    <a:pt x="190" y="37"/>
                  </a:cubicBezTo>
                  <a:cubicBezTo>
                    <a:pt x="190" y="20"/>
                    <a:pt x="153" y="4"/>
                    <a:pt x="120" y="4"/>
                  </a:cubicBezTo>
                  <a:cubicBezTo>
                    <a:pt x="113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5"/>
            <p:cNvSpPr/>
            <p:nvPr/>
          </p:nvSpPr>
          <p:spPr>
            <a:xfrm>
              <a:off x="4176425" y="30993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33" y="1"/>
                  </a:moveTo>
                  <a:cubicBezTo>
                    <a:pt x="117" y="1"/>
                    <a:pt x="101" y="5"/>
                    <a:pt x="87" y="16"/>
                  </a:cubicBezTo>
                  <a:cubicBezTo>
                    <a:pt x="34" y="32"/>
                    <a:pt x="1" y="82"/>
                    <a:pt x="34" y="136"/>
                  </a:cubicBezTo>
                  <a:cubicBezTo>
                    <a:pt x="47" y="175"/>
                    <a:pt x="84" y="207"/>
                    <a:pt x="133" y="207"/>
                  </a:cubicBezTo>
                  <a:cubicBezTo>
                    <a:pt x="145" y="207"/>
                    <a:pt x="157" y="206"/>
                    <a:pt x="170" y="202"/>
                  </a:cubicBezTo>
                  <a:cubicBezTo>
                    <a:pt x="223" y="185"/>
                    <a:pt x="240" y="119"/>
                    <a:pt x="223" y="65"/>
                  </a:cubicBezTo>
                  <a:cubicBezTo>
                    <a:pt x="212" y="30"/>
                    <a:pt x="172" y="1"/>
                    <a:pt x="1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5"/>
            <p:cNvSpPr/>
            <p:nvPr/>
          </p:nvSpPr>
          <p:spPr>
            <a:xfrm>
              <a:off x="4177250" y="307115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9" y="0"/>
                  </a:moveTo>
                  <a:cubicBezTo>
                    <a:pt x="114" y="0"/>
                    <a:pt x="100" y="3"/>
                    <a:pt x="87" y="8"/>
                  </a:cubicBezTo>
                  <a:cubicBezTo>
                    <a:pt x="34" y="25"/>
                    <a:pt x="1" y="91"/>
                    <a:pt x="34" y="144"/>
                  </a:cubicBezTo>
                  <a:cubicBezTo>
                    <a:pt x="49" y="181"/>
                    <a:pt x="80" y="202"/>
                    <a:pt x="124" y="202"/>
                  </a:cubicBezTo>
                  <a:cubicBezTo>
                    <a:pt x="139" y="202"/>
                    <a:pt x="156" y="199"/>
                    <a:pt x="174" y="194"/>
                  </a:cubicBezTo>
                  <a:cubicBezTo>
                    <a:pt x="223" y="177"/>
                    <a:pt x="240" y="111"/>
                    <a:pt x="223" y="58"/>
                  </a:cubicBezTo>
                  <a:cubicBezTo>
                    <a:pt x="211" y="21"/>
                    <a:pt x="170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5"/>
            <p:cNvSpPr/>
            <p:nvPr/>
          </p:nvSpPr>
          <p:spPr>
            <a:xfrm>
              <a:off x="4103350" y="2995575"/>
              <a:ext cx="5700" cy="5150"/>
            </a:xfrm>
            <a:custGeom>
              <a:avLst/>
              <a:gdLst/>
              <a:ahLst/>
              <a:cxnLst/>
              <a:rect l="l" t="t" r="r" b="b"/>
              <a:pathLst>
                <a:path w="228" h="206" extrusionOk="0">
                  <a:moveTo>
                    <a:pt x="106" y="1"/>
                  </a:moveTo>
                  <a:cubicBezTo>
                    <a:pt x="95" y="1"/>
                    <a:pt x="83" y="2"/>
                    <a:pt x="71" y="5"/>
                  </a:cubicBezTo>
                  <a:cubicBezTo>
                    <a:pt x="21" y="21"/>
                    <a:pt x="1" y="92"/>
                    <a:pt x="21" y="145"/>
                  </a:cubicBezTo>
                  <a:cubicBezTo>
                    <a:pt x="21" y="162"/>
                    <a:pt x="38" y="178"/>
                    <a:pt x="54" y="178"/>
                  </a:cubicBezTo>
                  <a:cubicBezTo>
                    <a:pt x="64" y="197"/>
                    <a:pt x="86" y="205"/>
                    <a:pt x="110" y="205"/>
                  </a:cubicBezTo>
                  <a:cubicBezTo>
                    <a:pt x="126" y="205"/>
                    <a:pt x="144" y="201"/>
                    <a:pt x="157" y="195"/>
                  </a:cubicBezTo>
                  <a:cubicBezTo>
                    <a:pt x="190" y="195"/>
                    <a:pt x="227" y="145"/>
                    <a:pt x="227" y="108"/>
                  </a:cubicBezTo>
                  <a:cubicBezTo>
                    <a:pt x="227" y="92"/>
                    <a:pt x="227" y="75"/>
                    <a:pt x="207" y="75"/>
                  </a:cubicBezTo>
                  <a:cubicBezTo>
                    <a:pt x="193" y="31"/>
                    <a:pt x="157" y="1"/>
                    <a:pt x="1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5"/>
            <p:cNvSpPr/>
            <p:nvPr/>
          </p:nvSpPr>
          <p:spPr>
            <a:xfrm>
              <a:off x="4173450" y="30217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4" y="0"/>
                  </a:moveTo>
                  <a:cubicBezTo>
                    <a:pt x="51" y="0"/>
                    <a:pt x="14" y="35"/>
                    <a:pt x="0" y="91"/>
                  </a:cubicBezTo>
                  <a:cubicBezTo>
                    <a:pt x="0" y="107"/>
                    <a:pt x="0" y="128"/>
                    <a:pt x="17" y="144"/>
                  </a:cubicBezTo>
                  <a:cubicBezTo>
                    <a:pt x="17" y="144"/>
                    <a:pt x="17" y="161"/>
                    <a:pt x="33" y="161"/>
                  </a:cubicBezTo>
                  <a:cubicBezTo>
                    <a:pt x="33" y="194"/>
                    <a:pt x="66" y="194"/>
                    <a:pt x="103" y="210"/>
                  </a:cubicBezTo>
                  <a:cubicBezTo>
                    <a:pt x="153" y="210"/>
                    <a:pt x="206" y="177"/>
                    <a:pt x="206" y="128"/>
                  </a:cubicBezTo>
                  <a:cubicBezTo>
                    <a:pt x="223" y="91"/>
                    <a:pt x="206" y="58"/>
                    <a:pt x="186" y="41"/>
                  </a:cubicBezTo>
                  <a:cubicBezTo>
                    <a:pt x="169" y="25"/>
                    <a:pt x="153" y="4"/>
                    <a:pt x="120" y="4"/>
                  </a:cubicBezTo>
                  <a:cubicBezTo>
                    <a:pt x="111" y="2"/>
                    <a:pt x="103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5"/>
            <p:cNvSpPr/>
            <p:nvPr/>
          </p:nvSpPr>
          <p:spPr>
            <a:xfrm>
              <a:off x="4183225" y="3045450"/>
              <a:ext cx="5200" cy="5300"/>
            </a:xfrm>
            <a:custGeom>
              <a:avLst/>
              <a:gdLst/>
              <a:ahLst/>
              <a:cxnLst/>
              <a:rect l="l" t="t" r="r" b="b"/>
              <a:pathLst>
                <a:path w="208" h="212" extrusionOk="0">
                  <a:moveTo>
                    <a:pt x="94" y="1"/>
                  </a:moveTo>
                  <a:cubicBezTo>
                    <a:pt x="40" y="1"/>
                    <a:pt x="1" y="46"/>
                    <a:pt x="1" y="88"/>
                  </a:cubicBezTo>
                  <a:lnTo>
                    <a:pt x="1" y="125"/>
                  </a:lnTo>
                  <a:lnTo>
                    <a:pt x="1" y="142"/>
                  </a:lnTo>
                  <a:cubicBezTo>
                    <a:pt x="1" y="142"/>
                    <a:pt x="1" y="158"/>
                    <a:pt x="21" y="158"/>
                  </a:cubicBezTo>
                  <a:cubicBezTo>
                    <a:pt x="38" y="191"/>
                    <a:pt x="54" y="212"/>
                    <a:pt x="87" y="212"/>
                  </a:cubicBezTo>
                  <a:cubicBezTo>
                    <a:pt x="104" y="212"/>
                    <a:pt x="141" y="212"/>
                    <a:pt x="158" y="191"/>
                  </a:cubicBezTo>
                  <a:cubicBezTo>
                    <a:pt x="191" y="175"/>
                    <a:pt x="191" y="142"/>
                    <a:pt x="207" y="125"/>
                  </a:cubicBezTo>
                  <a:cubicBezTo>
                    <a:pt x="207" y="88"/>
                    <a:pt x="207" y="71"/>
                    <a:pt x="191" y="55"/>
                  </a:cubicBezTo>
                  <a:cubicBezTo>
                    <a:pt x="174" y="22"/>
                    <a:pt x="158" y="5"/>
                    <a:pt x="125" y="5"/>
                  </a:cubicBezTo>
                  <a:cubicBezTo>
                    <a:pt x="114" y="2"/>
                    <a:pt x="104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5"/>
            <p:cNvSpPr/>
            <p:nvPr/>
          </p:nvSpPr>
          <p:spPr>
            <a:xfrm>
              <a:off x="4193550" y="2975475"/>
              <a:ext cx="5675" cy="5200"/>
            </a:xfrm>
            <a:custGeom>
              <a:avLst/>
              <a:gdLst/>
              <a:ahLst/>
              <a:cxnLst/>
              <a:rect l="l" t="t" r="r" b="b"/>
              <a:pathLst>
                <a:path w="227" h="208" extrusionOk="0">
                  <a:moveTo>
                    <a:pt x="140" y="1"/>
                  </a:moveTo>
                  <a:cubicBezTo>
                    <a:pt x="103" y="1"/>
                    <a:pt x="70" y="1"/>
                    <a:pt x="54" y="22"/>
                  </a:cubicBezTo>
                  <a:cubicBezTo>
                    <a:pt x="37" y="38"/>
                    <a:pt x="21" y="55"/>
                    <a:pt x="21" y="87"/>
                  </a:cubicBezTo>
                  <a:cubicBezTo>
                    <a:pt x="0" y="104"/>
                    <a:pt x="21" y="125"/>
                    <a:pt x="21" y="141"/>
                  </a:cubicBezTo>
                  <a:cubicBezTo>
                    <a:pt x="21" y="158"/>
                    <a:pt x="21" y="158"/>
                    <a:pt x="37" y="158"/>
                  </a:cubicBezTo>
                  <a:cubicBezTo>
                    <a:pt x="54" y="191"/>
                    <a:pt x="70" y="207"/>
                    <a:pt x="103" y="207"/>
                  </a:cubicBezTo>
                  <a:cubicBezTo>
                    <a:pt x="157" y="207"/>
                    <a:pt x="206" y="174"/>
                    <a:pt x="227" y="125"/>
                  </a:cubicBezTo>
                  <a:cubicBezTo>
                    <a:pt x="227" y="87"/>
                    <a:pt x="227" y="71"/>
                    <a:pt x="206" y="38"/>
                  </a:cubicBezTo>
                  <a:cubicBezTo>
                    <a:pt x="190" y="22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5"/>
            <p:cNvSpPr/>
            <p:nvPr/>
          </p:nvSpPr>
          <p:spPr>
            <a:xfrm>
              <a:off x="4189325" y="3003425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20"/>
                    <a:pt x="17" y="140"/>
                  </a:cubicBezTo>
                  <a:lnTo>
                    <a:pt x="17" y="173"/>
                  </a:lnTo>
                  <a:cubicBezTo>
                    <a:pt x="33" y="190"/>
                    <a:pt x="66" y="206"/>
                    <a:pt x="87" y="206"/>
                  </a:cubicBezTo>
                  <a:cubicBezTo>
                    <a:pt x="120" y="206"/>
                    <a:pt x="153" y="206"/>
                    <a:pt x="169" y="190"/>
                  </a:cubicBezTo>
                  <a:cubicBezTo>
                    <a:pt x="190" y="173"/>
                    <a:pt x="206" y="157"/>
                    <a:pt x="206" y="120"/>
                  </a:cubicBezTo>
                  <a:cubicBezTo>
                    <a:pt x="223" y="103"/>
                    <a:pt x="206" y="70"/>
                    <a:pt x="190" y="54"/>
                  </a:cubicBezTo>
                  <a:cubicBezTo>
                    <a:pt x="169" y="1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5"/>
            <p:cNvSpPr/>
            <p:nvPr/>
          </p:nvSpPr>
          <p:spPr>
            <a:xfrm>
              <a:off x="4191475" y="2989550"/>
              <a:ext cx="5600" cy="4925"/>
            </a:xfrm>
            <a:custGeom>
              <a:avLst/>
              <a:gdLst/>
              <a:ahLst/>
              <a:cxnLst/>
              <a:rect l="l" t="t" r="r" b="b"/>
              <a:pathLst>
                <a:path w="224" h="197" extrusionOk="0">
                  <a:moveTo>
                    <a:pt x="110" y="0"/>
                  </a:moveTo>
                  <a:cubicBezTo>
                    <a:pt x="81" y="0"/>
                    <a:pt x="52" y="13"/>
                    <a:pt x="34" y="40"/>
                  </a:cubicBezTo>
                  <a:cubicBezTo>
                    <a:pt x="17" y="56"/>
                    <a:pt x="1" y="77"/>
                    <a:pt x="1" y="110"/>
                  </a:cubicBezTo>
                  <a:cubicBezTo>
                    <a:pt x="17" y="126"/>
                    <a:pt x="17" y="126"/>
                    <a:pt x="17" y="143"/>
                  </a:cubicBezTo>
                  <a:cubicBezTo>
                    <a:pt x="17" y="143"/>
                    <a:pt x="34" y="159"/>
                    <a:pt x="50" y="180"/>
                  </a:cubicBezTo>
                  <a:cubicBezTo>
                    <a:pt x="67" y="197"/>
                    <a:pt x="104" y="197"/>
                    <a:pt x="120" y="197"/>
                  </a:cubicBezTo>
                  <a:cubicBezTo>
                    <a:pt x="153" y="197"/>
                    <a:pt x="170" y="180"/>
                    <a:pt x="186" y="159"/>
                  </a:cubicBezTo>
                  <a:cubicBezTo>
                    <a:pt x="207" y="143"/>
                    <a:pt x="223" y="110"/>
                    <a:pt x="223" y="93"/>
                  </a:cubicBezTo>
                  <a:cubicBezTo>
                    <a:pt x="207" y="56"/>
                    <a:pt x="207" y="40"/>
                    <a:pt x="170" y="23"/>
                  </a:cubicBezTo>
                  <a:cubicBezTo>
                    <a:pt x="155" y="9"/>
                    <a:pt x="133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5"/>
            <p:cNvSpPr/>
            <p:nvPr/>
          </p:nvSpPr>
          <p:spPr>
            <a:xfrm>
              <a:off x="4160550" y="302347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08" y="0"/>
                  </a:moveTo>
                  <a:cubicBezTo>
                    <a:pt x="94" y="0"/>
                    <a:pt x="80" y="2"/>
                    <a:pt x="67" y="6"/>
                  </a:cubicBezTo>
                  <a:cubicBezTo>
                    <a:pt x="17" y="23"/>
                    <a:pt x="1" y="76"/>
                    <a:pt x="17" y="142"/>
                  </a:cubicBezTo>
                  <a:cubicBezTo>
                    <a:pt x="30" y="183"/>
                    <a:pt x="61" y="202"/>
                    <a:pt x="106" y="202"/>
                  </a:cubicBezTo>
                  <a:cubicBezTo>
                    <a:pt x="120" y="202"/>
                    <a:pt x="136" y="200"/>
                    <a:pt x="153" y="196"/>
                  </a:cubicBezTo>
                  <a:cubicBezTo>
                    <a:pt x="207" y="179"/>
                    <a:pt x="223" y="109"/>
                    <a:pt x="207" y="60"/>
                  </a:cubicBezTo>
                  <a:cubicBezTo>
                    <a:pt x="191" y="20"/>
                    <a:pt x="15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5"/>
            <p:cNvSpPr/>
            <p:nvPr/>
          </p:nvSpPr>
          <p:spPr>
            <a:xfrm>
              <a:off x="4162625" y="3090875"/>
              <a:ext cx="5700" cy="5075"/>
            </a:xfrm>
            <a:custGeom>
              <a:avLst/>
              <a:gdLst/>
              <a:ahLst/>
              <a:cxnLst/>
              <a:rect l="l" t="t" r="r" b="b"/>
              <a:pathLst>
                <a:path w="228" h="203" extrusionOk="0">
                  <a:moveTo>
                    <a:pt x="115" y="1"/>
                  </a:moveTo>
                  <a:cubicBezTo>
                    <a:pt x="86" y="1"/>
                    <a:pt x="56" y="14"/>
                    <a:pt x="37" y="44"/>
                  </a:cubicBezTo>
                  <a:cubicBezTo>
                    <a:pt x="21" y="60"/>
                    <a:pt x="0" y="93"/>
                    <a:pt x="0" y="110"/>
                  </a:cubicBezTo>
                  <a:cubicBezTo>
                    <a:pt x="21" y="126"/>
                    <a:pt x="21" y="126"/>
                    <a:pt x="21" y="147"/>
                  </a:cubicBezTo>
                  <a:cubicBezTo>
                    <a:pt x="21" y="163"/>
                    <a:pt x="37" y="180"/>
                    <a:pt x="54" y="180"/>
                  </a:cubicBezTo>
                  <a:cubicBezTo>
                    <a:pt x="69" y="195"/>
                    <a:pt x="91" y="203"/>
                    <a:pt x="114" y="203"/>
                  </a:cubicBezTo>
                  <a:cubicBezTo>
                    <a:pt x="142" y="203"/>
                    <a:pt x="172" y="191"/>
                    <a:pt x="190" y="163"/>
                  </a:cubicBezTo>
                  <a:cubicBezTo>
                    <a:pt x="206" y="147"/>
                    <a:pt x="227" y="126"/>
                    <a:pt x="227" y="93"/>
                  </a:cubicBezTo>
                  <a:cubicBezTo>
                    <a:pt x="206" y="60"/>
                    <a:pt x="206" y="44"/>
                    <a:pt x="173" y="23"/>
                  </a:cubicBezTo>
                  <a:cubicBezTo>
                    <a:pt x="159" y="9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5"/>
            <p:cNvSpPr/>
            <p:nvPr/>
          </p:nvSpPr>
          <p:spPr>
            <a:xfrm>
              <a:off x="4162625" y="31052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1"/>
                  </a:moveTo>
                  <a:cubicBezTo>
                    <a:pt x="70" y="1"/>
                    <a:pt x="21" y="17"/>
                    <a:pt x="0" y="67"/>
                  </a:cubicBezTo>
                  <a:lnTo>
                    <a:pt x="0" y="87"/>
                  </a:lnTo>
                  <a:lnTo>
                    <a:pt x="0" y="137"/>
                  </a:lnTo>
                  <a:cubicBezTo>
                    <a:pt x="21" y="170"/>
                    <a:pt x="37" y="190"/>
                    <a:pt x="54" y="207"/>
                  </a:cubicBezTo>
                  <a:lnTo>
                    <a:pt x="87" y="207"/>
                  </a:lnTo>
                  <a:cubicBezTo>
                    <a:pt x="94" y="209"/>
                    <a:pt x="100" y="210"/>
                    <a:pt x="107" y="210"/>
                  </a:cubicBezTo>
                  <a:cubicBezTo>
                    <a:pt x="152" y="210"/>
                    <a:pt x="192" y="163"/>
                    <a:pt x="206" y="120"/>
                  </a:cubicBezTo>
                  <a:cubicBezTo>
                    <a:pt x="206" y="87"/>
                    <a:pt x="206" y="67"/>
                    <a:pt x="190" y="50"/>
                  </a:cubicBezTo>
                  <a:cubicBezTo>
                    <a:pt x="173" y="17"/>
                    <a:pt x="140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5"/>
            <p:cNvSpPr/>
            <p:nvPr/>
          </p:nvSpPr>
          <p:spPr>
            <a:xfrm>
              <a:off x="4162625" y="3009900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40" y="1"/>
                  </a:moveTo>
                  <a:cubicBezTo>
                    <a:pt x="70" y="1"/>
                    <a:pt x="21" y="34"/>
                    <a:pt x="21" y="88"/>
                  </a:cubicBezTo>
                  <a:cubicBezTo>
                    <a:pt x="0" y="104"/>
                    <a:pt x="21" y="121"/>
                    <a:pt x="21" y="137"/>
                  </a:cubicBezTo>
                  <a:cubicBezTo>
                    <a:pt x="21" y="154"/>
                    <a:pt x="21" y="154"/>
                    <a:pt x="37" y="170"/>
                  </a:cubicBezTo>
                  <a:cubicBezTo>
                    <a:pt x="54" y="191"/>
                    <a:pt x="70" y="207"/>
                    <a:pt x="103" y="207"/>
                  </a:cubicBezTo>
                  <a:cubicBezTo>
                    <a:pt x="157" y="207"/>
                    <a:pt x="206" y="170"/>
                    <a:pt x="227" y="121"/>
                  </a:cubicBezTo>
                  <a:cubicBezTo>
                    <a:pt x="227" y="88"/>
                    <a:pt x="227" y="67"/>
                    <a:pt x="206" y="34"/>
                  </a:cubicBezTo>
                  <a:cubicBezTo>
                    <a:pt x="190" y="17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5"/>
            <p:cNvSpPr/>
            <p:nvPr/>
          </p:nvSpPr>
          <p:spPr>
            <a:xfrm>
              <a:off x="4159225" y="30420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0"/>
                  </a:moveTo>
                  <a:cubicBezTo>
                    <a:pt x="70" y="0"/>
                    <a:pt x="17" y="37"/>
                    <a:pt x="17" y="87"/>
                  </a:cubicBezTo>
                  <a:cubicBezTo>
                    <a:pt x="0" y="103"/>
                    <a:pt x="17" y="140"/>
                    <a:pt x="17" y="157"/>
                  </a:cubicBezTo>
                  <a:lnTo>
                    <a:pt x="33" y="173"/>
                  </a:lnTo>
                  <a:cubicBezTo>
                    <a:pt x="54" y="190"/>
                    <a:pt x="70" y="206"/>
                    <a:pt x="103" y="206"/>
                  </a:cubicBezTo>
                  <a:cubicBezTo>
                    <a:pt x="112" y="209"/>
                    <a:pt x="121" y="211"/>
                    <a:pt x="130" y="211"/>
                  </a:cubicBezTo>
                  <a:cubicBezTo>
                    <a:pt x="173" y="211"/>
                    <a:pt x="209" y="178"/>
                    <a:pt x="223" y="120"/>
                  </a:cubicBezTo>
                  <a:cubicBezTo>
                    <a:pt x="223" y="103"/>
                    <a:pt x="223" y="70"/>
                    <a:pt x="206" y="54"/>
                  </a:cubicBezTo>
                  <a:cubicBezTo>
                    <a:pt x="190" y="37"/>
                    <a:pt x="157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5"/>
            <p:cNvSpPr/>
            <p:nvPr/>
          </p:nvSpPr>
          <p:spPr>
            <a:xfrm>
              <a:off x="4165700" y="3063875"/>
              <a:ext cx="6025" cy="5075"/>
            </a:xfrm>
            <a:custGeom>
              <a:avLst/>
              <a:gdLst/>
              <a:ahLst/>
              <a:cxnLst/>
              <a:rect l="l" t="t" r="r" b="b"/>
              <a:pathLst>
                <a:path w="241" h="203" extrusionOk="0">
                  <a:moveTo>
                    <a:pt x="116" y="0"/>
                  </a:moveTo>
                  <a:cubicBezTo>
                    <a:pt x="101" y="0"/>
                    <a:pt x="84" y="2"/>
                    <a:pt x="67" y="6"/>
                  </a:cubicBezTo>
                  <a:cubicBezTo>
                    <a:pt x="17" y="23"/>
                    <a:pt x="1" y="93"/>
                    <a:pt x="17" y="143"/>
                  </a:cubicBezTo>
                  <a:cubicBezTo>
                    <a:pt x="30" y="183"/>
                    <a:pt x="73" y="202"/>
                    <a:pt x="114" y="202"/>
                  </a:cubicBezTo>
                  <a:cubicBezTo>
                    <a:pt x="128" y="202"/>
                    <a:pt x="141" y="200"/>
                    <a:pt x="154" y="196"/>
                  </a:cubicBezTo>
                  <a:cubicBezTo>
                    <a:pt x="207" y="176"/>
                    <a:pt x="240" y="110"/>
                    <a:pt x="207" y="56"/>
                  </a:cubicBezTo>
                  <a:cubicBezTo>
                    <a:pt x="192" y="19"/>
                    <a:pt x="160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5"/>
            <p:cNvSpPr/>
            <p:nvPr/>
          </p:nvSpPr>
          <p:spPr>
            <a:xfrm>
              <a:off x="4169950" y="3052075"/>
              <a:ext cx="5575" cy="5225"/>
            </a:xfrm>
            <a:custGeom>
              <a:avLst/>
              <a:gdLst/>
              <a:ahLst/>
              <a:cxnLst/>
              <a:rect l="l" t="t" r="r" b="b"/>
              <a:pathLst>
                <a:path w="223" h="209" extrusionOk="0">
                  <a:moveTo>
                    <a:pt x="97" y="0"/>
                  </a:moveTo>
                  <a:cubicBezTo>
                    <a:pt x="87" y="0"/>
                    <a:pt x="78" y="4"/>
                    <a:pt x="70" y="13"/>
                  </a:cubicBezTo>
                  <a:cubicBezTo>
                    <a:pt x="37" y="13"/>
                    <a:pt x="16" y="29"/>
                    <a:pt x="16" y="66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12" y="190"/>
                    <a:pt x="55" y="208"/>
                    <a:pt x="98" y="208"/>
                  </a:cubicBezTo>
                  <a:cubicBezTo>
                    <a:pt x="112" y="208"/>
                    <a:pt x="127" y="206"/>
                    <a:pt x="140" y="202"/>
                  </a:cubicBezTo>
                  <a:cubicBezTo>
                    <a:pt x="190" y="186"/>
                    <a:pt x="223" y="116"/>
                    <a:pt x="206" y="66"/>
                  </a:cubicBezTo>
                  <a:cubicBezTo>
                    <a:pt x="190" y="50"/>
                    <a:pt x="157" y="13"/>
                    <a:pt x="140" y="13"/>
                  </a:cubicBezTo>
                  <a:cubicBezTo>
                    <a:pt x="122" y="4"/>
                    <a:pt x="108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5"/>
            <p:cNvSpPr/>
            <p:nvPr/>
          </p:nvSpPr>
          <p:spPr>
            <a:xfrm>
              <a:off x="4164775" y="3078000"/>
              <a:ext cx="6125" cy="5075"/>
            </a:xfrm>
            <a:custGeom>
              <a:avLst/>
              <a:gdLst/>
              <a:ahLst/>
              <a:cxnLst/>
              <a:rect l="l" t="t" r="r" b="b"/>
              <a:pathLst>
                <a:path w="245" h="203" extrusionOk="0">
                  <a:moveTo>
                    <a:pt x="126" y="0"/>
                  </a:moveTo>
                  <a:cubicBezTo>
                    <a:pt x="114" y="0"/>
                    <a:pt x="101" y="2"/>
                    <a:pt x="87" y="6"/>
                  </a:cubicBezTo>
                  <a:cubicBezTo>
                    <a:pt x="38" y="23"/>
                    <a:pt x="1" y="93"/>
                    <a:pt x="17" y="146"/>
                  </a:cubicBezTo>
                  <a:cubicBezTo>
                    <a:pt x="33" y="184"/>
                    <a:pt x="74" y="202"/>
                    <a:pt x="116" y="202"/>
                  </a:cubicBezTo>
                  <a:cubicBezTo>
                    <a:pt x="130" y="202"/>
                    <a:pt x="144" y="200"/>
                    <a:pt x="158" y="196"/>
                  </a:cubicBezTo>
                  <a:cubicBezTo>
                    <a:pt x="207" y="179"/>
                    <a:pt x="244" y="126"/>
                    <a:pt x="223" y="60"/>
                  </a:cubicBezTo>
                  <a:cubicBezTo>
                    <a:pt x="199" y="20"/>
                    <a:pt x="164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5"/>
            <p:cNvSpPr/>
            <p:nvPr/>
          </p:nvSpPr>
          <p:spPr>
            <a:xfrm>
              <a:off x="4170350" y="3035650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24" y="0"/>
                  </a:moveTo>
                  <a:cubicBezTo>
                    <a:pt x="93" y="0"/>
                    <a:pt x="58" y="14"/>
                    <a:pt x="38" y="35"/>
                  </a:cubicBezTo>
                  <a:cubicBezTo>
                    <a:pt x="21" y="51"/>
                    <a:pt x="0" y="88"/>
                    <a:pt x="21" y="105"/>
                  </a:cubicBezTo>
                  <a:lnTo>
                    <a:pt x="21" y="138"/>
                  </a:lnTo>
                  <a:cubicBezTo>
                    <a:pt x="21" y="154"/>
                    <a:pt x="38" y="171"/>
                    <a:pt x="54" y="191"/>
                  </a:cubicBezTo>
                  <a:cubicBezTo>
                    <a:pt x="66" y="204"/>
                    <a:pt x="84" y="209"/>
                    <a:pt x="103" y="209"/>
                  </a:cubicBezTo>
                  <a:cubicBezTo>
                    <a:pt x="134" y="209"/>
                    <a:pt x="170" y="194"/>
                    <a:pt x="190" y="171"/>
                  </a:cubicBezTo>
                  <a:cubicBezTo>
                    <a:pt x="227" y="121"/>
                    <a:pt x="227" y="51"/>
                    <a:pt x="174" y="18"/>
                  </a:cubicBezTo>
                  <a:cubicBezTo>
                    <a:pt x="161" y="6"/>
                    <a:pt x="143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5"/>
            <p:cNvSpPr/>
            <p:nvPr/>
          </p:nvSpPr>
          <p:spPr>
            <a:xfrm>
              <a:off x="4184975" y="2952725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10" y="1"/>
                  </a:moveTo>
                  <a:cubicBezTo>
                    <a:pt x="75" y="1"/>
                    <a:pt x="41" y="16"/>
                    <a:pt x="17" y="37"/>
                  </a:cubicBezTo>
                  <a:cubicBezTo>
                    <a:pt x="1" y="53"/>
                    <a:pt x="1" y="86"/>
                    <a:pt x="1" y="123"/>
                  </a:cubicBezTo>
                  <a:lnTo>
                    <a:pt x="1" y="140"/>
                  </a:lnTo>
                  <a:cubicBezTo>
                    <a:pt x="1" y="156"/>
                    <a:pt x="17" y="173"/>
                    <a:pt x="34" y="189"/>
                  </a:cubicBezTo>
                  <a:cubicBezTo>
                    <a:pt x="55" y="210"/>
                    <a:pt x="88" y="210"/>
                    <a:pt x="104" y="210"/>
                  </a:cubicBezTo>
                  <a:cubicBezTo>
                    <a:pt x="137" y="210"/>
                    <a:pt x="174" y="189"/>
                    <a:pt x="191" y="173"/>
                  </a:cubicBezTo>
                  <a:cubicBezTo>
                    <a:pt x="207" y="156"/>
                    <a:pt x="207" y="123"/>
                    <a:pt x="207" y="86"/>
                  </a:cubicBezTo>
                  <a:cubicBezTo>
                    <a:pt x="207" y="70"/>
                    <a:pt x="191" y="37"/>
                    <a:pt x="174" y="20"/>
                  </a:cubicBezTo>
                  <a:cubicBezTo>
                    <a:pt x="154" y="6"/>
                    <a:pt x="132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5"/>
            <p:cNvSpPr/>
            <p:nvPr/>
          </p:nvSpPr>
          <p:spPr>
            <a:xfrm>
              <a:off x="4086650" y="30275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37" y="1"/>
                  </a:moveTo>
                  <a:cubicBezTo>
                    <a:pt x="71" y="1"/>
                    <a:pt x="17" y="34"/>
                    <a:pt x="17" y="83"/>
                  </a:cubicBezTo>
                  <a:cubicBezTo>
                    <a:pt x="1" y="104"/>
                    <a:pt x="17" y="121"/>
                    <a:pt x="17" y="137"/>
                  </a:cubicBezTo>
                  <a:cubicBezTo>
                    <a:pt x="17" y="154"/>
                    <a:pt x="17" y="154"/>
                    <a:pt x="34" y="170"/>
                  </a:cubicBezTo>
                  <a:cubicBezTo>
                    <a:pt x="50" y="187"/>
                    <a:pt x="71" y="207"/>
                    <a:pt x="104" y="207"/>
                  </a:cubicBezTo>
                  <a:cubicBezTo>
                    <a:pt x="120" y="207"/>
                    <a:pt x="153" y="207"/>
                    <a:pt x="174" y="187"/>
                  </a:cubicBezTo>
                  <a:cubicBezTo>
                    <a:pt x="207" y="170"/>
                    <a:pt x="207" y="154"/>
                    <a:pt x="223" y="121"/>
                  </a:cubicBezTo>
                  <a:cubicBezTo>
                    <a:pt x="223" y="67"/>
                    <a:pt x="190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5"/>
            <p:cNvSpPr/>
            <p:nvPr/>
          </p:nvSpPr>
          <p:spPr>
            <a:xfrm>
              <a:off x="4082325" y="2981975"/>
              <a:ext cx="5600" cy="4925"/>
            </a:xfrm>
            <a:custGeom>
              <a:avLst/>
              <a:gdLst/>
              <a:ahLst/>
              <a:cxnLst/>
              <a:rect l="l" t="t" r="r" b="b"/>
              <a:pathLst>
                <a:path w="224" h="197" extrusionOk="0">
                  <a:moveTo>
                    <a:pt x="104" y="1"/>
                  </a:moveTo>
                  <a:cubicBezTo>
                    <a:pt x="71" y="1"/>
                    <a:pt x="54" y="17"/>
                    <a:pt x="38" y="34"/>
                  </a:cubicBezTo>
                  <a:cubicBezTo>
                    <a:pt x="17" y="50"/>
                    <a:pt x="1" y="87"/>
                    <a:pt x="1" y="104"/>
                  </a:cubicBezTo>
                  <a:cubicBezTo>
                    <a:pt x="17" y="120"/>
                    <a:pt x="17" y="120"/>
                    <a:pt x="17" y="137"/>
                  </a:cubicBezTo>
                  <a:cubicBezTo>
                    <a:pt x="17" y="153"/>
                    <a:pt x="38" y="174"/>
                    <a:pt x="54" y="174"/>
                  </a:cubicBezTo>
                  <a:cubicBezTo>
                    <a:pt x="69" y="188"/>
                    <a:pt x="90" y="196"/>
                    <a:pt x="113" y="196"/>
                  </a:cubicBezTo>
                  <a:cubicBezTo>
                    <a:pt x="142" y="196"/>
                    <a:pt x="172" y="183"/>
                    <a:pt x="190" y="153"/>
                  </a:cubicBezTo>
                  <a:cubicBezTo>
                    <a:pt x="223" y="120"/>
                    <a:pt x="223" y="50"/>
                    <a:pt x="174" y="17"/>
                  </a:cubicBezTo>
                  <a:cubicBezTo>
                    <a:pt x="157" y="1"/>
                    <a:pt x="14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5"/>
            <p:cNvSpPr/>
            <p:nvPr/>
          </p:nvSpPr>
          <p:spPr>
            <a:xfrm>
              <a:off x="4082750" y="30404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70" y="0"/>
                    <a:pt x="21" y="33"/>
                    <a:pt x="0" y="83"/>
                  </a:cubicBezTo>
                  <a:lnTo>
                    <a:pt x="0" y="136"/>
                  </a:lnTo>
                  <a:cubicBezTo>
                    <a:pt x="21" y="153"/>
                    <a:pt x="21" y="153"/>
                    <a:pt x="21" y="169"/>
                  </a:cubicBezTo>
                  <a:cubicBezTo>
                    <a:pt x="37" y="186"/>
                    <a:pt x="70" y="206"/>
                    <a:pt x="87" y="206"/>
                  </a:cubicBezTo>
                  <a:cubicBezTo>
                    <a:pt x="95" y="209"/>
                    <a:pt x="104" y="210"/>
                    <a:pt x="112" y="210"/>
                  </a:cubicBezTo>
                  <a:cubicBezTo>
                    <a:pt x="168" y="210"/>
                    <a:pt x="206" y="163"/>
                    <a:pt x="206" y="120"/>
                  </a:cubicBezTo>
                  <a:cubicBezTo>
                    <a:pt x="206" y="83"/>
                    <a:pt x="206" y="66"/>
                    <a:pt x="190" y="50"/>
                  </a:cubicBezTo>
                  <a:cubicBezTo>
                    <a:pt x="173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5"/>
            <p:cNvSpPr/>
            <p:nvPr/>
          </p:nvSpPr>
          <p:spPr>
            <a:xfrm>
              <a:off x="4088825" y="30141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3" y="0"/>
                  </a:moveTo>
                  <a:cubicBezTo>
                    <a:pt x="66" y="0"/>
                    <a:pt x="50" y="21"/>
                    <a:pt x="33" y="37"/>
                  </a:cubicBezTo>
                  <a:cubicBezTo>
                    <a:pt x="17" y="54"/>
                    <a:pt x="0" y="87"/>
                    <a:pt x="17" y="124"/>
                  </a:cubicBezTo>
                  <a:lnTo>
                    <a:pt x="17" y="140"/>
                  </a:lnTo>
                  <a:cubicBezTo>
                    <a:pt x="17" y="157"/>
                    <a:pt x="33" y="173"/>
                    <a:pt x="50" y="190"/>
                  </a:cubicBezTo>
                  <a:cubicBezTo>
                    <a:pt x="70" y="204"/>
                    <a:pt x="90" y="209"/>
                    <a:pt x="108" y="209"/>
                  </a:cubicBezTo>
                  <a:cubicBezTo>
                    <a:pt x="139" y="209"/>
                    <a:pt x="167" y="194"/>
                    <a:pt x="190" y="173"/>
                  </a:cubicBezTo>
                  <a:cubicBezTo>
                    <a:pt x="223" y="140"/>
                    <a:pt x="223" y="124"/>
                    <a:pt x="223" y="87"/>
                  </a:cubicBezTo>
                  <a:cubicBezTo>
                    <a:pt x="223" y="70"/>
                    <a:pt x="206" y="37"/>
                    <a:pt x="190" y="21"/>
                  </a:cubicBezTo>
                  <a:cubicBezTo>
                    <a:pt x="153" y="0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5"/>
            <p:cNvSpPr/>
            <p:nvPr/>
          </p:nvSpPr>
          <p:spPr>
            <a:xfrm>
              <a:off x="4086650" y="29377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104" y="1"/>
                    <a:pt x="71" y="1"/>
                    <a:pt x="50" y="17"/>
                  </a:cubicBezTo>
                  <a:cubicBezTo>
                    <a:pt x="34" y="34"/>
                    <a:pt x="17" y="67"/>
                    <a:pt x="1" y="88"/>
                  </a:cubicBezTo>
                  <a:cubicBezTo>
                    <a:pt x="1" y="104"/>
                    <a:pt x="1" y="121"/>
                    <a:pt x="17" y="137"/>
                  </a:cubicBezTo>
                  <a:cubicBezTo>
                    <a:pt x="17" y="153"/>
                    <a:pt x="17" y="153"/>
                    <a:pt x="34" y="170"/>
                  </a:cubicBezTo>
                  <a:cubicBezTo>
                    <a:pt x="50" y="191"/>
                    <a:pt x="71" y="207"/>
                    <a:pt x="104" y="207"/>
                  </a:cubicBezTo>
                  <a:cubicBezTo>
                    <a:pt x="110" y="209"/>
                    <a:pt x="116" y="210"/>
                    <a:pt x="123" y="210"/>
                  </a:cubicBezTo>
                  <a:cubicBezTo>
                    <a:pt x="166" y="210"/>
                    <a:pt x="209" y="164"/>
                    <a:pt x="223" y="121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5"/>
            <p:cNvSpPr/>
            <p:nvPr/>
          </p:nvSpPr>
          <p:spPr>
            <a:xfrm>
              <a:off x="4077175" y="299352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41" y="0"/>
                  </a:moveTo>
                  <a:cubicBezTo>
                    <a:pt x="103" y="0"/>
                    <a:pt x="70" y="21"/>
                    <a:pt x="54" y="21"/>
                  </a:cubicBezTo>
                  <a:cubicBezTo>
                    <a:pt x="38" y="38"/>
                    <a:pt x="17" y="71"/>
                    <a:pt x="17" y="87"/>
                  </a:cubicBezTo>
                  <a:cubicBezTo>
                    <a:pt x="0" y="103"/>
                    <a:pt x="17" y="141"/>
                    <a:pt x="17" y="141"/>
                  </a:cubicBezTo>
                  <a:cubicBezTo>
                    <a:pt x="17" y="157"/>
                    <a:pt x="17" y="157"/>
                    <a:pt x="38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4" y="210"/>
                    <a:pt x="123" y="212"/>
                    <a:pt x="133" y="212"/>
                  </a:cubicBezTo>
                  <a:cubicBezTo>
                    <a:pt x="174" y="212"/>
                    <a:pt x="210" y="178"/>
                    <a:pt x="223" y="124"/>
                  </a:cubicBezTo>
                  <a:cubicBezTo>
                    <a:pt x="223" y="103"/>
                    <a:pt x="223" y="71"/>
                    <a:pt x="207" y="54"/>
                  </a:cubicBezTo>
                  <a:cubicBezTo>
                    <a:pt x="190" y="21"/>
                    <a:pt x="157" y="21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5"/>
            <p:cNvSpPr/>
            <p:nvPr/>
          </p:nvSpPr>
          <p:spPr>
            <a:xfrm>
              <a:off x="4082325" y="2966000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95" y="1"/>
                  </a:moveTo>
                  <a:cubicBezTo>
                    <a:pt x="53" y="1"/>
                    <a:pt x="14" y="33"/>
                    <a:pt x="1" y="91"/>
                  </a:cubicBezTo>
                  <a:cubicBezTo>
                    <a:pt x="1" y="108"/>
                    <a:pt x="1" y="124"/>
                    <a:pt x="17" y="141"/>
                  </a:cubicBezTo>
                  <a:lnTo>
                    <a:pt x="17" y="157"/>
                  </a:lnTo>
                  <a:cubicBezTo>
                    <a:pt x="38" y="174"/>
                    <a:pt x="71" y="194"/>
                    <a:pt x="87" y="194"/>
                  </a:cubicBezTo>
                  <a:cubicBezTo>
                    <a:pt x="97" y="199"/>
                    <a:pt x="106" y="201"/>
                    <a:pt x="116" y="201"/>
                  </a:cubicBezTo>
                  <a:cubicBezTo>
                    <a:pt x="140" y="201"/>
                    <a:pt x="162" y="188"/>
                    <a:pt x="174" y="174"/>
                  </a:cubicBezTo>
                  <a:cubicBezTo>
                    <a:pt x="190" y="157"/>
                    <a:pt x="207" y="141"/>
                    <a:pt x="207" y="108"/>
                  </a:cubicBezTo>
                  <a:cubicBezTo>
                    <a:pt x="223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5"/>
            <p:cNvSpPr/>
            <p:nvPr/>
          </p:nvSpPr>
          <p:spPr>
            <a:xfrm>
              <a:off x="4084500" y="2951725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113" y="1"/>
                  </a:moveTo>
                  <a:cubicBezTo>
                    <a:pt x="84" y="1"/>
                    <a:pt x="54" y="14"/>
                    <a:pt x="33" y="44"/>
                  </a:cubicBezTo>
                  <a:cubicBezTo>
                    <a:pt x="17" y="60"/>
                    <a:pt x="0" y="93"/>
                    <a:pt x="0" y="110"/>
                  </a:cubicBezTo>
                  <a:cubicBezTo>
                    <a:pt x="0" y="126"/>
                    <a:pt x="17" y="126"/>
                    <a:pt x="17" y="147"/>
                  </a:cubicBezTo>
                  <a:cubicBezTo>
                    <a:pt x="17" y="163"/>
                    <a:pt x="33" y="180"/>
                    <a:pt x="54" y="180"/>
                  </a:cubicBezTo>
                  <a:cubicBezTo>
                    <a:pt x="70" y="196"/>
                    <a:pt x="87" y="213"/>
                    <a:pt x="120" y="213"/>
                  </a:cubicBezTo>
                  <a:cubicBezTo>
                    <a:pt x="157" y="196"/>
                    <a:pt x="173" y="196"/>
                    <a:pt x="190" y="163"/>
                  </a:cubicBezTo>
                  <a:cubicBezTo>
                    <a:pt x="206" y="147"/>
                    <a:pt x="223" y="126"/>
                    <a:pt x="206" y="93"/>
                  </a:cubicBezTo>
                  <a:cubicBezTo>
                    <a:pt x="206" y="60"/>
                    <a:pt x="206" y="44"/>
                    <a:pt x="173" y="23"/>
                  </a:cubicBezTo>
                  <a:cubicBezTo>
                    <a:pt x="157" y="9"/>
                    <a:pt x="135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5"/>
            <p:cNvSpPr/>
            <p:nvPr/>
          </p:nvSpPr>
          <p:spPr>
            <a:xfrm>
              <a:off x="4074175" y="29428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00" y="1"/>
                  </a:moveTo>
                  <a:cubicBezTo>
                    <a:pt x="57" y="1"/>
                    <a:pt x="15" y="44"/>
                    <a:pt x="1" y="91"/>
                  </a:cubicBezTo>
                  <a:cubicBezTo>
                    <a:pt x="1" y="107"/>
                    <a:pt x="1" y="124"/>
                    <a:pt x="17" y="140"/>
                  </a:cubicBezTo>
                  <a:cubicBezTo>
                    <a:pt x="17" y="173"/>
                    <a:pt x="54" y="210"/>
                    <a:pt x="87" y="210"/>
                  </a:cubicBezTo>
                  <a:cubicBezTo>
                    <a:pt x="158" y="210"/>
                    <a:pt x="207" y="173"/>
                    <a:pt x="207" y="124"/>
                  </a:cubicBezTo>
                  <a:cubicBezTo>
                    <a:pt x="223" y="91"/>
                    <a:pt x="207" y="70"/>
                    <a:pt x="190" y="37"/>
                  </a:cubicBezTo>
                  <a:cubicBezTo>
                    <a:pt x="174" y="21"/>
                    <a:pt x="158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5"/>
            <p:cNvSpPr/>
            <p:nvPr/>
          </p:nvSpPr>
          <p:spPr>
            <a:xfrm>
              <a:off x="4080150" y="3053975"/>
              <a:ext cx="6125" cy="5075"/>
            </a:xfrm>
            <a:custGeom>
              <a:avLst/>
              <a:gdLst/>
              <a:ahLst/>
              <a:cxnLst/>
              <a:rect l="l" t="t" r="r" b="b"/>
              <a:pathLst>
                <a:path w="245" h="203" extrusionOk="0">
                  <a:moveTo>
                    <a:pt x="127" y="1"/>
                  </a:moveTo>
                  <a:cubicBezTo>
                    <a:pt x="114" y="1"/>
                    <a:pt x="101" y="3"/>
                    <a:pt x="88" y="7"/>
                  </a:cubicBezTo>
                  <a:cubicBezTo>
                    <a:pt x="38" y="23"/>
                    <a:pt x="1" y="93"/>
                    <a:pt x="22" y="143"/>
                  </a:cubicBezTo>
                  <a:cubicBezTo>
                    <a:pt x="34" y="183"/>
                    <a:pt x="75" y="202"/>
                    <a:pt x="117" y="202"/>
                  </a:cubicBezTo>
                  <a:cubicBezTo>
                    <a:pt x="130" y="202"/>
                    <a:pt x="144" y="200"/>
                    <a:pt x="158" y="196"/>
                  </a:cubicBezTo>
                  <a:cubicBezTo>
                    <a:pt x="207" y="180"/>
                    <a:pt x="244" y="110"/>
                    <a:pt x="228" y="56"/>
                  </a:cubicBezTo>
                  <a:cubicBezTo>
                    <a:pt x="200" y="19"/>
                    <a:pt x="165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5"/>
            <p:cNvSpPr/>
            <p:nvPr/>
          </p:nvSpPr>
          <p:spPr>
            <a:xfrm>
              <a:off x="4069450" y="306170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3"/>
                    <a:pt x="0" y="77"/>
                    <a:pt x="17" y="143"/>
                  </a:cubicBezTo>
                  <a:cubicBezTo>
                    <a:pt x="45" y="183"/>
                    <a:pt x="80" y="203"/>
                    <a:pt x="118" y="203"/>
                  </a:cubicBezTo>
                  <a:cubicBezTo>
                    <a:pt x="131" y="203"/>
                    <a:pt x="144" y="201"/>
                    <a:pt x="157" y="197"/>
                  </a:cubicBezTo>
                  <a:cubicBezTo>
                    <a:pt x="223" y="180"/>
                    <a:pt x="243" y="110"/>
                    <a:pt x="223" y="56"/>
                  </a:cubicBezTo>
                  <a:cubicBezTo>
                    <a:pt x="210" y="19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5"/>
            <p:cNvSpPr/>
            <p:nvPr/>
          </p:nvSpPr>
          <p:spPr>
            <a:xfrm>
              <a:off x="4069025" y="30472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37" y="0"/>
                  </a:moveTo>
                  <a:cubicBezTo>
                    <a:pt x="71" y="0"/>
                    <a:pt x="17" y="38"/>
                    <a:pt x="17" y="87"/>
                  </a:cubicBezTo>
                  <a:cubicBezTo>
                    <a:pt x="1" y="104"/>
                    <a:pt x="17" y="120"/>
                    <a:pt x="17" y="141"/>
                  </a:cubicBezTo>
                  <a:cubicBezTo>
                    <a:pt x="17" y="157"/>
                    <a:pt x="17" y="157"/>
                    <a:pt x="34" y="174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11" y="209"/>
                    <a:pt x="118" y="210"/>
                    <a:pt x="125" y="210"/>
                  </a:cubicBezTo>
                  <a:cubicBezTo>
                    <a:pt x="170" y="210"/>
                    <a:pt x="209" y="166"/>
                    <a:pt x="223" y="120"/>
                  </a:cubicBezTo>
                  <a:cubicBezTo>
                    <a:pt x="223" y="87"/>
                    <a:pt x="223" y="71"/>
                    <a:pt x="207" y="54"/>
                  </a:cubicBezTo>
                  <a:cubicBezTo>
                    <a:pt x="190" y="17"/>
                    <a:pt x="15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5"/>
            <p:cNvSpPr/>
            <p:nvPr/>
          </p:nvSpPr>
          <p:spPr>
            <a:xfrm>
              <a:off x="4069850" y="3126200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03" y="0"/>
                  </a:moveTo>
                  <a:cubicBezTo>
                    <a:pt x="58" y="0"/>
                    <a:pt x="19" y="44"/>
                    <a:pt x="1" y="90"/>
                  </a:cubicBezTo>
                  <a:cubicBezTo>
                    <a:pt x="1" y="107"/>
                    <a:pt x="1" y="123"/>
                    <a:pt x="21" y="140"/>
                  </a:cubicBezTo>
                  <a:lnTo>
                    <a:pt x="21" y="156"/>
                  </a:lnTo>
                  <a:cubicBezTo>
                    <a:pt x="38" y="193"/>
                    <a:pt x="71" y="210"/>
                    <a:pt x="87" y="210"/>
                  </a:cubicBezTo>
                  <a:cubicBezTo>
                    <a:pt x="157" y="210"/>
                    <a:pt x="207" y="177"/>
                    <a:pt x="207" y="123"/>
                  </a:cubicBezTo>
                  <a:cubicBezTo>
                    <a:pt x="227" y="90"/>
                    <a:pt x="207" y="74"/>
                    <a:pt x="190" y="37"/>
                  </a:cubicBezTo>
                  <a:cubicBezTo>
                    <a:pt x="174" y="20"/>
                    <a:pt x="157" y="4"/>
                    <a:pt x="124" y="4"/>
                  </a:cubicBezTo>
                  <a:cubicBezTo>
                    <a:pt x="117" y="2"/>
                    <a:pt x="11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5"/>
            <p:cNvSpPr/>
            <p:nvPr/>
          </p:nvSpPr>
          <p:spPr>
            <a:xfrm>
              <a:off x="4070375" y="30334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2" y="1"/>
                  </a:moveTo>
                  <a:cubicBezTo>
                    <a:pt x="102" y="1"/>
                    <a:pt x="92" y="2"/>
                    <a:pt x="83" y="5"/>
                  </a:cubicBezTo>
                  <a:cubicBezTo>
                    <a:pt x="33" y="22"/>
                    <a:pt x="0" y="92"/>
                    <a:pt x="17" y="141"/>
                  </a:cubicBezTo>
                  <a:cubicBezTo>
                    <a:pt x="41" y="180"/>
                    <a:pt x="75" y="208"/>
                    <a:pt x="111" y="208"/>
                  </a:cubicBezTo>
                  <a:cubicBezTo>
                    <a:pt x="125" y="208"/>
                    <a:pt x="139" y="204"/>
                    <a:pt x="153" y="195"/>
                  </a:cubicBezTo>
                  <a:cubicBezTo>
                    <a:pt x="206" y="178"/>
                    <a:pt x="239" y="125"/>
                    <a:pt x="223" y="75"/>
                  </a:cubicBezTo>
                  <a:cubicBezTo>
                    <a:pt x="209" y="31"/>
                    <a:pt x="159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5"/>
            <p:cNvSpPr/>
            <p:nvPr/>
          </p:nvSpPr>
          <p:spPr>
            <a:xfrm>
              <a:off x="4073775" y="30986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05" y="1"/>
                  </a:moveTo>
                  <a:cubicBezTo>
                    <a:pt x="76" y="1"/>
                    <a:pt x="47" y="14"/>
                    <a:pt x="17" y="44"/>
                  </a:cubicBezTo>
                  <a:cubicBezTo>
                    <a:pt x="0" y="60"/>
                    <a:pt x="0" y="77"/>
                    <a:pt x="0" y="110"/>
                  </a:cubicBezTo>
                  <a:cubicBezTo>
                    <a:pt x="0" y="126"/>
                    <a:pt x="0" y="126"/>
                    <a:pt x="17" y="147"/>
                  </a:cubicBezTo>
                  <a:cubicBezTo>
                    <a:pt x="17" y="164"/>
                    <a:pt x="33" y="164"/>
                    <a:pt x="33" y="180"/>
                  </a:cubicBezTo>
                  <a:cubicBezTo>
                    <a:pt x="60" y="192"/>
                    <a:pt x="75" y="203"/>
                    <a:pt x="94" y="203"/>
                  </a:cubicBezTo>
                  <a:cubicBezTo>
                    <a:pt x="102" y="203"/>
                    <a:pt x="110" y="201"/>
                    <a:pt x="120" y="197"/>
                  </a:cubicBezTo>
                  <a:cubicBezTo>
                    <a:pt x="153" y="197"/>
                    <a:pt x="174" y="180"/>
                    <a:pt x="190" y="164"/>
                  </a:cubicBezTo>
                  <a:cubicBezTo>
                    <a:pt x="206" y="147"/>
                    <a:pt x="223" y="110"/>
                    <a:pt x="206" y="93"/>
                  </a:cubicBezTo>
                  <a:cubicBezTo>
                    <a:pt x="206" y="60"/>
                    <a:pt x="190" y="44"/>
                    <a:pt x="174" y="23"/>
                  </a:cubicBezTo>
                  <a:cubicBezTo>
                    <a:pt x="150" y="9"/>
                    <a:pt x="127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5"/>
            <p:cNvSpPr/>
            <p:nvPr/>
          </p:nvSpPr>
          <p:spPr>
            <a:xfrm>
              <a:off x="4075525" y="308490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08" y="0"/>
                  </a:moveTo>
                  <a:cubicBezTo>
                    <a:pt x="94" y="0"/>
                    <a:pt x="80" y="2"/>
                    <a:pt x="66" y="7"/>
                  </a:cubicBezTo>
                  <a:cubicBezTo>
                    <a:pt x="17" y="23"/>
                    <a:pt x="0" y="77"/>
                    <a:pt x="17" y="143"/>
                  </a:cubicBezTo>
                  <a:cubicBezTo>
                    <a:pt x="17" y="143"/>
                    <a:pt x="33" y="159"/>
                    <a:pt x="33" y="180"/>
                  </a:cubicBezTo>
                  <a:cubicBezTo>
                    <a:pt x="57" y="191"/>
                    <a:pt x="82" y="203"/>
                    <a:pt x="112" y="203"/>
                  </a:cubicBezTo>
                  <a:cubicBezTo>
                    <a:pt x="125" y="203"/>
                    <a:pt x="138" y="201"/>
                    <a:pt x="153" y="196"/>
                  </a:cubicBezTo>
                  <a:cubicBezTo>
                    <a:pt x="186" y="180"/>
                    <a:pt x="207" y="143"/>
                    <a:pt x="223" y="110"/>
                  </a:cubicBezTo>
                  <a:cubicBezTo>
                    <a:pt x="223" y="93"/>
                    <a:pt x="223" y="77"/>
                    <a:pt x="207" y="56"/>
                  </a:cubicBezTo>
                  <a:cubicBezTo>
                    <a:pt x="191" y="19"/>
                    <a:pt x="15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5"/>
            <p:cNvSpPr/>
            <p:nvPr/>
          </p:nvSpPr>
          <p:spPr>
            <a:xfrm>
              <a:off x="4079325" y="3072875"/>
              <a:ext cx="5200" cy="4975"/>
            </a:xfrm>
            <a:custGeom>
              <a:avLst/>
              <a:gdLst/>
              <a:ahLst/>
              <a:cxnLst/>
              <a:rect l="l" t="t" r="r" b="b"/>
              <a:pathLst>
                <a:path w="208" h="199" extrusionOk="0">
                  <a:moveTo>
                    <a:pt x="95" y="1"/>
                  </a:moveTo>
                  <a:cubicBezTo>
                    <a:pt x="54" y="1"/>
                    <a:pt x="15" y="34"/>
                    <a:pt x="1" y="92"/>
                  </a:cubicBezTo>
                  <a:lnTo>
                    <a:pt x="1" y="145"/>
                  </a:lnTo>
                  <a:cubicBezTo>
                    <a:pt x="17" y="145"/>
                    <a:pt x="17" y="162"/>
                    <a:pt x="17" y="162"/>
                  </a:cubicBezTo>
                  <a:cubicBezTo>
                    <a:pt x="34" y="178"/>
                    <a:pt x="71" y="195"/>
                    <a:pt x="88" y="195"/>
                  </a:cubicBezTo>
                  <a:cubicBezTo>
                    <a:pt x="96" y="198"/>
                    <a:pt x="105" y="199"/>
                    <a:pt x="114" y="199"/>
                  </a:cubicBezTo>
                  <a:cubicBezTo>
                    <a:pt x="159" y="199"/>
                    <a:pt x="207" y="166"/>
                    <a:pt x="207" y="108"/>
                  </a:cubicBezTo>
                  <a:cubicBezTo>
                    <a:pt x="207" y="92"/>
                    <a:pt x="207" y="59"/>
                    <a:pt x="191" y="42"/>
                  </a:cubicBezTo>
                  <a:cubicBezTo>
                    <a:pt x="174" y="22"/>
                    <a:pt x="158" y="5"/>
                    <a:pt x="121" y="5"/>
                  </a:cubicBezTo>
                  <a:cubicBezTo>
                    <a:pt x="112" y="2"/>
                    <a:pt x="104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5"/>
            <p:cNvSpPr/>
            <p:nvPr/>
          </p:nvSpPr>
          <p:spPr>
            <a:xfrm>
              <a:off x="4071600" y="31102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91" y="1"/>
                  </a:moveTo>
                  <a:cubicBezTo>
                    <a:pt x="68" y="1"/>
                    <a:pt x="43" y="13"/>
                    <a:pt x="17" y="24"/>
                  </a:cubicBezTo>
                  <a:cubicBezTo>
                    <a:pt x="17" y="41"/>
                    <a:pt x="1" y="57"/>
                    <a:pt x="1" y="94"/>
                  </a:cubicBezTo>
                  <a:lnTo>
                    <a:pt x="1" y="144"/>
                  </a:lnTo>
                  <a:cubicBezTo>
                    <a:pt x="17" y="177"/>
                    <a:pt x="54" y="197"/>
                    <a:pt x="87" y="214"/>
                  </a:cubicBezTo>
                  <a:cubicBezTo>
                    <a:pt x="157" y="214"/>
                    <a:pt x="190" y="177"/>
                    <a:pt x="207" y="127"/>
                  </a:cubicBezTo>
                  <a:cubicBezTo>
                    <a:pt x="207" y="94"/>
                    <a:pt x="207" y="57"/>
                    <a:pt x="190" y="41"/>
                  </a:cubicBezTo>
                  <a:cubicBezTo>
                    <a:pt x="174" y="24"/>
                    <a:pt x="137" y="8"/>
                    <a:pt x="120" y="8"/>
                  </a:cubicBezTo>
                  <a:cubicBezTo>
                    <a:pt x="111" y="3"/>
                    <a:pt x="101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5"/>
            <p:cNvSpPr/>
            <p:nvPr/>
          </p:nvSpPr>
          <p:spPr>
            <a:xfrm>
              <a:off x="4052325" y="30046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3" y="1"/>
                  </a:moveTo>
                  <a:cubicBezTo>
                    <a:pt x="51" y="1"/>
                    <a:pt x="14" y="33"/>
                    <a:pt x="1" y="91"/>
                  </a:cubicBezTo>
                  <a:cubicBezTo>
                    <a:pt x="1" y="108"/>
                    <a:pt x="1" y="124"/>
                    <a:pt x="17" y="141"/>
                  </a:cubicBezTo>
                  <a:cubicBezTo>
                    <a:pt x="17" y="141"/>
                    <a:pt x="17" y="157"/>
                    <a:pt x="34" y="157"/>
                  </a:cubicBezTo>
                  <a:cubicBezTo>
                    <a:pt x="34" y="174"/>
                    <a:pt x="67" y="194"/>
                    <a:pt x="104" y="211"/>
                  </a:cubicBezTo>
                  <a:cubicBezTo>
                    <a:pt x="153" y="211"/>
                    <a:pt x="207" y="174"/>
                    <a:pt x="207" y="124"/>
                  </a:cubicBezTo>
                  <a:cubicBezTo>
                    <a:pt x="223" y="91"/>
                    <a:pt x="207" y="54"/>
                    <a:pt x="186" y="38"/>
                  </a:cubicBezTo>
                  <a:cubicBezTo>
                    <a:pt x="170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5"/>
            <p:cNvSpPr/>
            <p:nvPr/>
          </p:nvSpPr>
          <p:spPr>
            <a:xfrm>
              <a:off x="4038100" y="30099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17" y="34"/>
                    <a:pt x="17" y="67"/>
                    <a:pt x="1" y="88"/>
                  </a:cubicBezTo>
                  <a:cubicBezTo>
                    <a:pt x="1" y="104"/>
                    <a:pt x="1" y="121"/>
                    <a:pt x="17" y="137"/>
                  </a:cubicBezTo>
                  <a:lnTo>
                    <a:pt x="17" y="170"/>
                  </a:lnTo>
                  <a:cubicBezTo>
                    <a:pt x="34" y="191"/>
                    <a:pt x="71" y="207"/>
                    <a:pt x="87" y="207"/>
                  </a:cubicBezTo>
                  <a:cubicBezTo>
                    <a:pt x="96" y="209"/>
                    <a:pt x="105" y="210"/>
                    <a:pt x="113" y="210"/>
                  </a:cubicBezTo>
                  <a:cubicBezTo>
                    <a:pt x="169" y="210"/>
                    <a:pt x="207" y="164"/>
                    <a:pt x="207" y="121"/>
                  </a:cubicBezTo>
                  <a:cubicBezTo>
                    <a:pt x="223" y="88"/>
                    <a:pt x="207" y="67"/>
                    <a:pt x="190" y="50"/>
                  </a:cubicBezTo>
                  <a:cubicBezTo>
                    <a:pt x="174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5"/>
            <p:cNvSpPr/>
            <p:nvPr/>
          </p:nvSpPr>
          <p:spPr>
            <a:xfrm>
              <a:off x="4030800" y="2971975"/>
              <a:ext cx="6100" cy="5400"/>
            </a:xfrm>
            <a:custGeom>
              <a:avLst/>
              <a:gdLst/>
              <a:ahLst/>
              <a:cxnLst/>
              <a:rect l="l" t="t" r="r" b="b"/>
              <a:pathLst>
                <a:path w="244" h="216" extrusionOk="0">
                  <a:moveTo>
                    <a:pt x="116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37" y="38"/>
                    <a:pt x="0" y="91"/>
                    <a:pt x="17" y="141"/>
                  </a:cubicBezTo>
                  <a:cubicBezTo>
                    <a:pt x="47" y="185"/>
                    <a:pt x="86" y="215"/>
                    <a:pt x="129" y="215"/>
                  </a:cubicBezTo>
                  <a:cubicBezTo>
                    <a:pt x="138" y="215"/>
                    <a:pt x="147" y="214"/>
                    <a:pt x="157" y="211"/>
                  </a:cubicBezTo>
                  <a:cubicBezTo>
                    <a:pt x="206" y="178"/>
                    <a:pt x="243" y="124"/>
                    <a:pt x="223" y="75"/>
                  </a:cubicBezTo>
                  <a:cubicBezTo>
                    <a:pt x="209" y="31"/>
                    <a:pt x="162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5"/>
            <p:cNvSpPr/>
            <p:nvPr/>
          </p:nvSpPr>
          <p:spPr>
            <a:xfrm>
              <a:off x="4034300" y="3023200"/>
              <a:ext cx="6000" cy="5100"/>
            </a:xfrm>
            <a:custGeom>
              <a:avLst/>
              <a:gdLst/>
              <a:ahLst/>
              <a:cxnLst/>
              <a:rect l="l" t="t" r="r" b="b"/>
              <a:pathLst>
                <a:path w="240" h="204" extrusionOk="0">
                  <a:moveTo>
                    <a:pt x="83" y="1"/>
                  </a:moveTo>
                  <a:cubicBezTo>
                    <a:pt x="33" y="17"/>
                    <a:pt x="0" y="87"/>
                    <a:pt x="17" y="137"/>
                  </a:cubicBezTo>
                  <a:cubicBezTo>
                    <a:pt x="41" y="176"/>
                    <a:pt x="75" y="204"/>
                    <a:pt x="111" y="204"/>
                  </a:cubicBezTo>
                  <a:cubicBezTo>
                    <a:pt x="125" y="204"/>
                    <a:pt x="139" y="200"/>
                    <a:pt x="153" y="190"/>
                  </a:cubicBezTo>
                  <a:cubicBezTo>
                    <a:pt x="169" y="190"/>
                    <a:pt x="186" y="174"/>
                    <a:pt x="206" y="174"/>
                  </a:cubicBezTo>
                  <a:cubicBezTo>
                    <a:pt x="223" y="137"/>
                    <a:pt x="239" y="104"/>
                    <a:pt x="223" y="71"/>
                  </a:cubicBezTo>
                  <a:cubicBezTo>
                    <a:pt x="206" y="17"/>
                    <a:pt x="169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5"/>
            <p:cNvSpPr/>
            <p:nvPr/>
          </p:nvSpPr>
          <p:spPr>
            <a:xfrm>
              <a:off x="4042425" y="29790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1" y="0"/>
                  </a:moveTo>
                  <a:cubicBezTo>
                    <a:pt x="67" y="0"/>
                    <a:pt x="1" y="33"/>
                    <a:pt x="1" y="87"/>
                  </a:cubicBezTo>
                  <a:lnTo>
                    <a:pt x="1" y="136"/>
                  </a:lnTo>
                  <a:cubicBezTo>
                    <a:pt x="1" y="153"/>
                    <a:pt x="17" y="153"/>
                    <a:pt x="17" y="169"/>
                  </a:cubicBezTo>
                  <a:cubicBezTo>
                    <a:pt x="34" y="190"/>
                    <a:pt x="50" y="206"/>
                    <a:pt x="88" y="206"/>
                  </a:cubicBezTo>
                  <a:cubicBezTo>
                    <a:pt x="94" y="208"/>
                    <a:pt x="100" y="209"/>
                    <a:pt x="107" y="209"/>
                  </a:cubicBezTo>
                  <a:cubicBezTo>
                    <a:pt x="154" y="209"/>
                    <a:pt x="207" y="163"/>
                    <a:pt x="207" y="120"/>
                  </a:cubicBezTo>
                  <a:cubicBezTo>
                    <a:pt x="207" y="103"/>
                    <a:pt x="207" y="66"/>
                    <a:pt x="191" y="50"/>
                  </a:cubicBezTo>
                  <a:cubicBezTo>
                    <a:pt x="170" y="17"/>
                    <a:pt x="154" y="17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5"/>
            <p:cNvSpPr/>
            <p:nvPr/>
          </p:nvSpPr>
          <p:spPr>
            <a:xfrm>
              <a:off x="4031725" y="2957825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113" y="0"/>
                  </a:moveTo>
                  <a:cubicBezTo>
                    <a:pt x="103" y="0"/>
                    <a:pt x="93" y="2"/>
                    <a:pt x="83" y="6"/>
                  </a:cubicBezTo>
                  <a:cubicBezTo>
                    <a:pt x="33" y="23"/>
                    <a:pt x="0" y="88"/>
                    <a:pt x="17" y="142"/>
                  </a:cubicBezTo>
                  <a:cubicBezTo>
                    <a:pt x="29" y="178"/>
                    <a:pt x="68" y="207"/>
                    <a:pt x="107" y="207"/>
                  </a:cubicBezTo>
                  <a:cubicBezTo>
                    <a:pt x="123" y="207"/>
                    <a:pt x="139" y="202"/>
                    <a:pt x="153" y="192"/>
                  </a:cubicBezTo>
                  <a:cubicBezTo>
                    <a:pt x="206" y="175"/>
                    <a:pt x="239" y="126"/>
                    <a:pt x="223" y="72"/>
                  </a:cubicBezTo>
                  <a:cubicBezTo>
                    <a:pt x="193" y="32"/>
                    <a:pt x="155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5"/>
            <p:cNvSpPr/>
            <p:nvPr/>
          </p:nvSpPr>
          <p:spPr>
            <a:xfrm>
              <a:off x="4101300" y="30110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9" y="0"/>
                  </a:moveTo>
                  <a:cubicBezTo>
                    <a:pt x="51" y="0"/>
                    <a:pt x="0" y="47"/>
                    <a:pt x="0" y="90"/>
                  </a:cubicBezTo>
                  <a:lnTo>
                    <a:pt x="0" y="144"/>
                  </a:lnTo>
                  <a:cubicBezTo>
                    <a:pt x="17" y="177"/>
                    <a:pt x="50" y="193"/>
                    <a:pt x="83" y="210"/>
                  </a:cubicBezTo>
                  <a:cubicBezTo>
                    <a:pt x="136" y="210"/>
                    <a:pt x="206" y="177"/>
                    <a:pt x="206" y="123"/>
                  </a:cubicBezTo>
                  <a:cubicBezTo>
                    <a:pt x="206" y="90"/>
                    <a:pt x="206" y="74"/>
                    <a:pt x="186" y="41"/>
                  </a:cubicBezTo>
                  <a:cubicBezTo>
                    <a:pt x="169" y="20"/>
                    <a:pt x="153" y="3"/>
                    <a:pt x="120" y="3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5"/>
            <p:cNvSpPr/>
            <p:nvPr/>
          </p:nvSpPr>
          <p:spPr>
            <a:xfrm>
              <a:off x="4024800" y="3014000"/>
              <a:ext cx="5200" cy="4900"/>
            </a:xfrm>
            <a:custGeom>
              <a:avLst/>
              <a:gdLst/>
              <a:ahLst/>
              <a:cxnLst/>
              <a:rect l="l" t="t" r="r" b="b"/>
              <a:pathLst>
                <a:path w="208" h="196" extrusionOk="0">
                  <a:moveTo>
                    <a:pt x="96" y="1"/>
                  </a:moveTo>
                  <a:cubicBezTo>
                    <a:pt x="65" y="1"/>
                    <a:pt x="35" y="14"/>
                    <a:pt x="17" y="43"/>
                  </a:cubicBezTo>
                  <a:cubicBezTo>
                    <a:pt x="1" y="60"/>
                    <a:pt x="1" y="76"/>
                    <a:pt x="1" y="109"/>
                  </a:cubicBezTo>
                  <a:lnTo>
                    <a:pt x="1" y="130"/>
                  </a:lnTo>
                  <a:cubicBezTo>
                    <a:pt x="1" y="146"/>
                    <a:pt x="17" y="163"/>
                    <a:pt x="34" y="179"/>
                  </a:cubicBezTo>
                  <a:cubicBezTo>
                    <a:pt x="50" y="196"/>
                    <a:pt x="88" y="196"/>
                    <a:pt x="104" y="196"/>
                  </a:cubicBezTo>
                  <a:cubicBezTo>
                    <a:pt x="137" y="196"/>
                    <a:pt x="174" y="179"/>
                    <a:pt x="191" y="163"/>
                  </a:cubicBezTo>
                  <a:cubicBezTo>
                    <a:pt x="207" y="146"/>
                    <a:pt x="207" y="109"/>
                    <a:pt x="207" y="93"/>
                  </a:cubicBezTo>
                  <a:cubicBezTo>
                    <a:pt x="207" y="60"/>
                    <a:pt x="191" y="43"/>
                    <a:pt x="174" y="27"/>
                  </a:cubicBezTo>
                  <a:cubicBezTo>
                    <a:pt x="150" y="10"/>
                    <a:pt x="12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5"/>
            <p:cNvSpPr/>
            <p:nvPr/>
          </p:nvSpPr>
          <p:spPr>
            <a:xfrm>
              <a:off x="4028625" y="29995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7" y="0"/>
                  </a:moveTo>
                  <a:cubicBezTo>
                    <a:pt x="58" y="0"/>
                    <a:pt x="31" y="27"/>
                    <a:pt x="1" y="54"/>
                  </a:cubicBezTo>
                  <a:lnTo>
                    <a:pt x="1" y="91"/>
                  </a:lnTo>
                  <a:lnTo>
                    <a:pt x="1" y="141"/>
                  </a:lnTo>
                  <a:cubicBezTo>
                    <a:pt x="21" y="157"/>
                    <a:pt x="38" y="174"/>
                    <a:pt x="71" y="194"/>
                  </a:cubicBezTo>
                  <a:cubicBezTo>
                    <a:pt x="71" y="194"/>
                    <a:pt x="87" y="194"/>
                    <a:pt x="87" y="211"/>
                  </a:cubicBezTo>
                  <a:cubicBezTo>
                    <a:pt x="141" y="211"/>
                    <a:pt x="207" y="174"/>
                    <a:pt x="207" y="108"/>
                  </a:cubicBezTo>
                  <a:cubicBezTo>
                    <a:pt x="207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4" y="5"/>
                  </a:cubicBezTo>
                  <a:cubicBezTo>
                    <a:pt x="114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5"/>
            <p:cNvSpPr/>
            <p:nvPr/>
          </p:nvSpPr>
          <p:spPr>
            <a:xfrm>
              <a:off x="4028625" y="2984925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28" y="1"/>
                  </a:moveTo>
                  <a:cubicBezTo>
                    <a:pt x="93" y="1"/>
                    <a:pt x="58" y="15"/>
                    <a:pt x="38" y="35"/>
                  </a:cubicBezTo>
                  <a:cubicBezTo>
                    <a:pt x="21" y="72"/>
                    <a:pt x="1" y="89"/>
                    <a:pt x="21" y="122"/>
                  </a:cubicBezTo>
                  <a:lnTo>
                    <a:pt x="21" y="138"/>
                  </a:lnTo>
                  <a:cubicBezTo>
                    <a:pt x="21" y="159"/>
                    <a:pt x="38" y="175"/>
                    <a:pt x="54" y="192"/>
                  </a:cubicBezTo>
                  <a:cubicBezTo>
                    <a:pt x="73" y="204"/>
                    <a:pt x="93" y="210"/>
                    <a:pt x="111" y="210"/>
                  </a:cubicBezTo>
                  <a:cubicBezTo>
                    <a:pt x="142" y="210"/>
                    <a:pt x="170" y="196"/>
                    <a:pt x="190" y="175"/>
                  </a:cubicBezTo>
                  <a:cubicBezTo>
                    <a:pt x="227" y="159"/>
                    <a:pt x="227" y="122"/>
                    <a:pt x="227" y="89"/>
                  </a:cubicBezTo>
                  <a:cubicBezTo>
                    <a:pt x="227" y="72"/>
                    <a:pt x="207" y="35"/>
                    <a:pt x="190" y="19"/>
                  </a:cubicBezTo>
                  <a:cubicBezTo>
                    <a:pt x="171" y="6"/>
                    <a:pt x="149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5"/>
            <p:cNvSpPr/>
            <p:nvPr/>
          </p:nvSpPr>
          <p:spPr>
            <a:xfrm>
              <a:off x="4066450" y="29841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71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36"/>
                  </a:cubicBezTo>
                  <a:lnTo>
                    <a:pt x="17" y="153"/>
                  </a:lnTo>
                  <a:cubicBezTo>
                    <a:pt x="34" y="190"/>
                    <a:pt x="71" y="206"/>
                    <a:pt x="87" y="206"/>
                  </a:cubicBezTo>
                  <a:cubicBezTo>
                    <a:pt x="157" y="206"/>
                    <a:pt x="207" y="169"/>
                    <a:pt x="207" y="120"/>
                  </a:cubicBezTo>
                  <a:cubicBezTo>
                    <a:pt x="223" y="87"/>
                    <a:pt x="207" y="66"/>
                    <a:pt x="190" y="33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5"/>
            <p:cNvSpPr/>
            <p:nvPr/>
          </p:nvSpPr>
          <p:spPr>
            <a:xfrm>
              <a:off x="4048425" y="29532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54" y="0"/>
                    <a:pt x="0" y="33"/>
                    <a:pt x="0" y="87"/>
                  </a:cubicBezTo>
                  <a:lnTo>
                    <a:pt x="0" y="136"/>
                  </a:lnTo>
                  <a:cubicBezTo>
                    <a:pt x="0" y="153"/>
                    <a:pt x="0" y="153"/>
                    <a:pt x="17" y="169"/>
                  </a:cubicBezTo>
                  <a:cubicBezTo>
                    <a:pt x="33" y="190"/>
                    <a:pt x="54" y="207"/>
                    <a:pt x="87" y="207"/>
                  </a:cubicBezTo>
                  <a:cubicBezTo>
                    <a:pt x="93" y="209"/>
                    <a:pt x="99" y="210"/>
                    <a:pt x="106" y="210"/>
                  </a:cubicBezTo>
                  <a:cubicBezTo>
                    <a:pt x="149" y="210"/>
                    <a:pt x="192" y="163"/>
                    <a:pt x="206" y="120"/>
                  </a:cubicBezTo>
                  <a:cubicBezTo>
                    <a:pt x="206" y="103"/>
                    <a:pt x="206" y="66"/>
                    <a:pt x="190" y="50"/>
                  </a:cubicBezTo>
                  <a:cubicBezTo>
                    <a:pt x="173" y="17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5"/>
            <p:cNvSpPr/>
            <p:nvPr/>
          </p:nvSpPr>
          <p:spPr>
            <a:xfrm>
              <a:off x="4072425" y="29579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4" y="0"/>
                  </a:moveTo>
                  <a:cubicBezTo>
                    <a:pt x="71" y="0"/>
                    <a:pt x="1" y="33"/>
                    <a:pt x="1" y="82"/>
                  </a:cubicBezTo>
                  <a:lnTo>
                    <a:pt x="1" y="136"/>
                  </a:lnTo>
                  <a:cubicBezTo>
                    <a:pt x="21" y="153"/>
                    <a:pt x="21" y="153"/>
                    <a:pt x="21" y="169"/>
                  </a:cubicBezTo>
                  <a:cubicBezTo>
                    <a:pt x="38" y="186"/>
                    <a:pt x="54" y="206"/>
                    <a:pt x="87" y="206"/>
                  </a:cubicBezTo>
                  <a:cubicBezTo>
                    <a:pt x="124" y="206"/>
                    <a:pt x="141" y="206"/>
                    <a:pt x="174" y="186"/>
                  </a:cubicBezTo>
                  <a:cubicBezTo>
                    <a:pt x="190" y="169"/>
                    <a:pt x="207" y="153"/>
                    <a:pt x="207" y="120"/>
                  </a:cubicBezTo>
                  <a:cubicBezTo>
                    <a:pt x="207" y="82"/>
                    <a:pt x="207" y="66"/>
                    <a:pt x="190" y="33"/>
                  </a:cubicBezTo>
                  <a:cubicBezTo>
                    <a:pt x="174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5"/>
            <p:cNvSpPr/>
            <p:nvPr/>
          </p:nvSpPr>
          <p:spPr>
            <a:xfrm>
              <a:off x="4062125" y="2945900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87" y="1"/>
                  </a:moveTo>
                  <a:cubicBezTo>
                    <a:pt x="71" y="1"/>
                    <a:pt x="38" y="17"/>
                    <a:pt x="21" y="34"/>
                  </a:cubicBezTo>
                  <a:cubicBezTo>
                    <a:pt x="0" y="71"/>
                    <a:pt x="0" y="87"/>
                    <a:pt x="0" y="120"/>
                  </a:cubicBezTo>
                  <a:lnTo>
                    <a:pt x="0" y="137"/>
                  </a:lnTo>
                  <a:cubicBezTo>
                    <a:pt x="21" y="153"/>
                    <a:pt x="21" y="174"/>
                    <a:pt x="38" y="190"/>
                  </a:cubicBezTo>
                  <a:cubicBezTo>
                    <a:pt x="56" y="203"/>
                    <a:pt x="78" y="208"/>
                    <a:pt x="100" y="208"/>
                  </a:cubicBezTo>
                  <a:cubicBezTo>
                    <a:pt x="135" y="208"/>
                    <a:pt x="170" y="194"/>
                    <a:pt x="190" y="174"/>
                  </a:cubicBezTo>
                  <a:cubicBezTo>
                    <a:pt x="207" y="153"/>
                    <a:pt x="207" y="120"/>
                    <a:pt x="207" y="87"/>
                  </a:cubicBezTo>
                  <a:cubicBezTo>
                    <a:pt x="207" y="71"/>
                    <a:pt x="190" y="34"/>
                    <a:pt x="174" y="17"/>
                  </a:cubicBezTo>
                  <a:cubicBezTo>
                    <a:pt x="157" y="1"/>
                    <a:pt x="12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5"/>
            <p:cNvSpPr/>
            <p:nvPr/>
          </p:nvSpPr>
          <p:spPr>
            <a:xfrm>
              <a:off x="4069025" y="2971925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8" y="0"/>
                  </a:moveTo>
                  <a:cubicBezTo>
                    <a:pt x="67" y="0"/>
                    <a:pt x="38" y="13"/>
                    <a:pt x="17" y="40"/>
                  </a:cubicBezTo>
                  <a:cubicBezTo>
                    <a:pt x="1" y="60"/>
                    <a:pt x="1" y="93"/>
                    <a:pt x="1" y="110"/>
                  </a:cubicBezTo>
                  <a:lnTo>
                    <a:pt x="1" y="143"/>
                  </a:lnTo>
                  <a:cubicBezTo>
                    <a:pt x="17" y="164"/>
                    <a:pt x="17" y="180"/>
                    <a:pt x="34" y="180"/>
                  </a:cubicBezTo>
                  <a:cubicBezTo>
                    <a:pt x="58" y="195"/>
                    <a:pt x="81" y="203"/>
                    <a:pt x="104" y="203"/>
                  </a:cubicBezTo>
                  <a:cubicBezTo>
                    <a:pt x="133" y="203"/>
                    <a:pt x="161" y="191"/>
                    <a:pt x="190" y="164"/>
                  </a:cubicBezTo>
                  <a:cubicBezTo>
                    <a:pt x="207" y="143"/>
                    <a:pt x="207" y="126"/>
                    <a:pt x="207" y="93"/>
                  </a:cubicBezTo>
                  <a:cubicBezTo>
                    <a:pt x="207" y="60"/>
                    <a:pt x="190" y="40"/>
                    <a:pt x="174" y="23"/>
                  </a:cubicBezTo>
                  <a:cubicBezTo>
                    <a:pt x="150" y="9"/>
                    <a:pt x="123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5"/>
            <p:cNvSpPr/>
            <p:nvPr/>
          </p:nvSpPr>
          <p:spPr>
            <a:xfrm>
              <a:off x="4060050" y="295920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21" y="0"/>
                  </a:moveTo>
                  <a:cubicBezTo>
                    <a:pt x="67" y="0"/>
                    <a:pt x="1" y="33"/>
                    <a:pt x="1" y="87"/>
                  </a:cubicBezTo>
                  <a:lnTo>
                    <a:pt x="1" y="137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4" y="190"/>
                    <a:pt x="50" y="207"/>
                    <a:pt x="83" y="207"/>
                  </a:cubicBezTo>
                  <a:cubicBezTo>
                    <a:pt x="94" y="211"/>
                    <a:pt x="103" y="213"/>
                    <a:pt x="112" y="213"/>
                  </a:cubicBezTo>
                  <a:cubicBezTo>
                    <a:pt x="132" y="213"/>
                    <a:pt x="147" y="202"/>
                    <a:pt x="170" y="190"/>
                  </a:cubicBezTo>
                  <a:cubicBezTo>
                    <a:pt x="187" y="174"/>
                    <a:pt x="207" y="157"/>
                    <a:pt x="207" y="120"/>
                  </a:cubicBezTo>
                  <a:cubicBezTo>
                    <a:pt x="224" y="71"/>
                    <a:pt x="170" y="17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5"/>
            <p:cNvSpPr/>
            <p:nvPr/>
          </p:nvSpPr>
          <p:spPr>
            <a:xfrm>
              <a:off x="4075925" y="30077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67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20"/>
                  </a:cubicBezTo>
                  <a:lnTo>
                    <a:pt x="17" y="136"/>
                  </a:lnTo>
                  <a:cubicBezTo>
                    <a:pt x="17" y="153"/>
                    <a:pt x="17" y="153"/>
                    <a:pt x="34" y="174"/>
                  </a:cubicBezTo>
                  <a:cubicBezTo>
                    <a:pt x="50" y="190"/>
                    <a:pt x="67" y="207"/>
                    <a:pt x="104" y="207"/>
                  </a:cubicBezTo>
                  <a:cubicBezTo>
                    <a:pt x="120" y="207"/>
                    <a:pt x="153" y="207"/>
                    <a:pt x="170" y="190"/>
                  </a:cubicBezTo>
                  <a:cubicBezTo>
                    <a:pt x="191" y="174"/>
                    <a:pt x="207" y="153"/>
                    <a:pt x="224" y="120"/>
                  </a:cubicBezTo>
                  <a:cubicBezTo>
                    <a:pt x="224" y="103"/>
                    <a:pt x="207" y="70"/>
                    <a:pt x="207" y="50"/>
                  </a:cubicBezTo>
                  <a:cubicBezTo>
                    <a:pt x="191" y="33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5"/>
            <p:cNvSpPr/>
            <p:nvPr/>
          </p:nvSpPr>
          <p:spPr>
            <a:xfrm>
              <a:off x="4053150" y="29856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7" y="0"/>
                  </a:moveTo>
                  <a:cubicBezTo>
                    <a:pt x="113" y="0"/>
                    <a:pt x="100" y="2"/>
                    <a:pt x="87" y="6"/>
                  </a:cubicBezTo>
                  <a:cubicBezTo>
                    <a:pt x="34" y="27"/>
                    <a:pt x="1" y="93"/>
                    <a:pt x="34" y="146"/>
                  </a:cubicBezTo>
                  <a:cubicBezTo>
                    <a:pt x="46" y="183"/>
                    <a:pt x="79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23" y="179"/>
                    <a:pt x="240" y="130"/>
                    <a:pt x="223" y="60"/>
                  </a:cubicBez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5"/>
            <p:cNvSpPr/>
            <p:nvPr/>
          </p:nvSpPr>
          <p:spPr>
            <a:xfrm>
              <a:off x="4055725" y="29720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4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cubicBezTo>
                    <a:pt x="17" y="158"/>
                    <a:pt x="17" y="158"/>
                    <a:pt x="34" y="174"/>
                  </a:cubicBezTo>
                  <a:cubicBezTo>
                    <a:pt x="50" y="191"/>
                    <a:pt x="71" y="207"/>
                    <a:pt x="104" y="207"/>
                  </a:cubicBezTo>
                  <a:cubicBezTo>
                    <a:pt x="111" y="209"/>
                    <a:pt x="117" y="210"/>
                    <a:pt x="124" y="210"/>
                  </a:cubicBezTo>
                  <a:cubicBezTo>
                    <a:pt x="167" y="210"/>
                    <a:pt x="209" y="167"/>
                    <a:pt x="223" y="120"/>
                  </a:cubicBezTo>
                  <a:cubicBezTo>
                    <a:pt x="223" y="104"/>
                    <a:pt x="207" y="71"/>
                    <a:pt x="190" y="54"/>
                  </a:cubicBezTo>
                  <a:cubicBezTo>
                    <a:pt x="174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5"/>
            <p:cNvSpPr/>
            <p:nvPr/>
          </p:nvSpPr>
          <p:spPr>
            <a:xfrm>
              <a:off x="4043675" y="2965075"/>
              <a:ext cx="5600" cy="5425"/>
            </a:xfrm>
            <a:custGeom>
              <a:avLst/>
              <a:gdLst/>
              <a:ahLst/>
              <a:cxnLst/>
              <a:rect l="l" t="t" r="r" b="b"/>
              <a:pathLst>
                <a:path w="224" h="217" extrusionOk="0">
                  <a:moveTo>
                    <a:pt x="96" y="1"/>
                  </a:moveTo>
                  <a:cubicBezTo>
                    <a:pt x="87" y="1"/>
                    <a:pt x="79" y="2"/>
                    <a:pt x="71" y="5"/>
                  </a:cubicBezTo>
                  <a:cubicBezTo>
                    <a:pt x="17" y="42"/>
                    <a:pt x="0" y="91"/>
                    <a:pt x="17" y="145"/>
                  </a:cubicBezTo>
                  <a:cubicBezTo>
                    <a:pt x="34" y="185"/>
                    <a:pt x="80" y="217"/>
                    <a:pt x="125" y="217"/>
                  </a:cubicBezTo>
                  <a:cubicBezTo>
                    <a:pt x="136" y="217"/>
                    <a:pt x="147" y="215"/>
                    <a:pt x="157" y="211"/>
                  </a:cubicBezTo>
                  <a:cubicBezTo>
                    <a:pt x="207" y="178"/>
                    <a:pt x="223" y="128"/>
                    <a:pt x="207" y="75"/>
                  </a:cubicBezTo>
                  <a:cubicBezTo>
                    <a:pt x="193" y="33"/>
                    <a:pt x="14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5"/>
            <p:cNvSpPr/>
            <p:nvPr/>
          </p:nvSpPr>
          <p:spPr>
            <a:xfrm>
              <a:off x="4029150" y="308072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03" y="0"/>
                  </a:moveTo>
                  <a:cubicBezTo>
                    <a:pt x="66" y="0"/>
                    <a:pt x="50" y="17"/>
                    <a:pt x="33" y="37"/>
                  </a:cubicBezTo>
                  <a:cubicBezTo>
                    <a:pt x="17" y="54"/>
                    <a:pt x="0" y="87"/>
                    <a:pt x="17" y="103"/>
                  </a:cubicBezTo>
                  <a:lnTo>
                    <a:pt x="17" y="141"/>
                  </a:lnTo>
                  <a:cubicBezTo>
                    <a:pt x="17" y="157"/>
                    <a:pt x="33" y="174"/>
                    <a:pt x="50" y="174"/>
                  </a:cubicBezTo>
                  <a:cubicBezTo>
                    <a:pt x="74" y="188"/>
                    <a:pt x="97" y="197"/>
                    <a:pt x="118" y="197"/>
                  </a:cubicBezTo>
                  <a:cubicBezTo>
                    <a:pt x="144" y="197"/>
                    <a:pt x="167" y="184"/>
                    <a:pt x="186" y="157"/>
                  </a:cubicBezTo>
                  <a:cubicBezTo>
                    <a:pt x="239" y="120"/>
                    <a:pt x="223" y="54"/>
                    <a:pt x="186" y="17"/>
                  </a:cubicBezTo>
                  <a:cubicBezTo>
                    <a:pt x="153" y="0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5"/>
            <p:cNvSpPr/>
            <p:nvPr/>
          </p:nvSpPr>
          <p:spPr>
            <a:xfrm>
              <a:off x="4031200" y="3050500"/>
              <a:ext cx="5700" cy="5400"/>
            </a:xfrm>
            <a:custGeom>
              <a:avLst/>
              <a:gdLst/>
              <a:ahLst/>
              <a:cxnLst/>
              <a:rect l="l" t="t" r="r" b="b"/>
              <a:pathLst>
                <a:path w="228" h="216" extrusionOk="0">
                  <a:moveTo>
                    <a:pt x="113" y="0"/>
                  </a:moveTo>
                  <a:cubicBezTo>
                    <a:pt x="85" y="0"/>
                    <a:pt x="56" y="13"/>
                    <a:pt x="38" y="43"/>
                  </a:cubicBezTo>
                  <a:cubicBezTo>
                    <a:pt x="21" y="59"/>
                    <a:pt x="1" y="92"/>
                    <a:pt x="1" y="113"/>
                  </a:cubicBezTo>
                  <a:cubicBezTo>
                    <a:pt x="21" y="129"/>
                    <a:pt x="21" y="129"/>
                    <a:pt x="21" y="146"/>
                  </a:cubicBezTo>
                  <a:cubicBezTo>
                    <a:pt x="21" y="162"/>
                    <a:pt x="38" y="179"/>
                    <a:pt x="54" y="179"/>
                  </a:cubicBezTo>
                  <a:cubicBezTo>
                    <a:pt x="71" y="195"/>
                    <a:pt x="104" y="216"/>
                    <a:pt x="124" y="216"/>
                  </a:cubicBezTo>
                  <a:cubicBezTo>
                    <a:pt x="157" y="195"/>
                    <a:pt x="174" y="195"/>
                    <a:pt x="190" y="162"/>
                  </a:cubicBezTo>
                  <a:cubicBezTo>
                    <a:pt x="207" y="146"/>
                    <a:pt x="227" y="129"/>
                    <a:pt x="227" y="92"/>
                  </a:cubicBezTo>
                  <a:cubicBezTo>
                    <a:pt x="207" y="59"/>
                    <a:pt x="207" y="43"/>
                    <a:pt x="174" y="26"/>
                  </a:cubicBezTo>
                  <a:cubicBezTo>
                    <a:pt x="159" y="9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5"/>
            <p:cNvSpPr/>
            <p:nvPr/>
          </p:nvSpPr>
          <p:spPr>
            <a:xfrm>
              <a:off x="4035950" y="311297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87" y="1"/>
                  </a:moveTo>
                  <a:cubicBezTo>
                    <a:pt x="70" y="1"/>
                    <a:pt x="37" y="17"/>
                    <a:pt x="17" y="34"/>
                  </a:cubicBezTo>
                  <a:cubicBezTo>
                    <a:pt x="0" y="50"/>
                    <a:pt x="0" y="87"/>
                    <a:pt x="0" y="120"/>
                  </a:cubicBezTo>
                  <a:lnTo>
                    <a:pt x="0" y="137"/>
                  </a:lnTo>
                  <a:cubicBezTo>
                    <a:pt x="17" y="153"/>
                    <a:pt x="17" y="170"/>
                    <a:pt x="37" y="191"/>
                  </a:cubicBezTo>
                  <a:cubicBezTo>
                    <a:pt x="56" y="203"/>
                    <a:pt x="77" y="208"/>
                    <a:pt x="99" y="208"/>
                  </a:cubicBezTo>
                  <a:cubicBezTo>
                    <a:pt x="134" y="208"/>
                    <a:pt x="169" y="193"/>
                    <a:pt x="190" y="170"/>
                  </a:cubicBezTo>
                  <a:cubicBezTo>
                    <a:pt x="206" y="137"/>
                    <a:pt x="206" y="120"/>
                    <a:pt x="206" y="87"/>
                  </a:cubicBezTo>
                  <a:cubicBezTo>
                    <a:pt x="206" y="67"/>
                    <a:pt x="190" y="34"/>
                    <a:pt x="173" y="17"/>
                  </a:cubicBezTo>
                  <a:cubicBezTo>
                    <a:pt x="140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5"/>
            <p:cNvSpPr/>
            <p:nvPr/>
          </p:nvSpPr>
          <p:spPr>
            <a:xfrm>
              <a:off x="4029150" y="3064750"/>
              <a:ext cx="5575" cy="5025"/>
            </a:xfrm>
            <a:custGeom>
              <a:avLst/>
              <a:gdLst/>
              <a:ahLst/>
              <a:cxnLst/>
              <a:rect l="l" t="t" r="r" b="b"/>
              <a:pathLst>
                <a:path w="223" h="201" extrusionOk="0">
                  <a:moveTo>
                    <a:pt x="93" y="0"/>
                  </a:moveTo>
                  <a:cubicBezTo>
                    <a:pt x="50" y="0"/>
                    <a:pt x="14" y="33"/>
                    <a:pt x="0" y="91"/>
                  </a:cubicBezTo>
                  <a:cubicBezTo>
                    <a:pt x="0" y="108"/>
                    <a:pt x="0" y="124"/>
                    <a:pt x="17" y="141"/>
                  </a:cubicBezTo>
                  <a:lnTo>
                    <a:pt x="17" y="161"/>
                  </a:lnTo>
                  <a:cubicBezTo>
                    <a:pt x="33" y="178"/>
                    <a:pt x="66" y="194"/>
                    <a:pt x="83" y="194"/>
                  </a:cubicBezTo>
                  <a:cubicBezTo>
                    <a:pt x="93" y="199"/>
                    <a:pt x="104" y="201"/>
                    <a:pt x="114" y="201"/>
                  </a:cubicBezTo>
                  <a:cubicBezTo>
                    <a:pt x="138" y="201"/>
                    <a:pt x="158" y="189"/>
                    <a:pt x="169" y="178"/>
                  </a:cubicBezTo>
                  <a:cubicBezTo>
                    <a:pt x="186" y="161"/>
                    <a:pt x="206" y="141"/>
                    <a:pt x="206" y="108"/>
                  </a:cubicBezTo>
                  <a:cubicBezTo>
                    <a:pt x="223" y="91"/>
                    <a:pt x="206" y="58"/>
                    <a:pt x="186" y="37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1" y="2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5"/>
            <p:cNvSpPr/>
            <p:nvPr/>
          </p:nvSpPr>
          <p:spPr>
            <a:xfrm>
              <a:off x="4033375" y="30365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40" y="1"/>
                  </a:moveTo>
                  <a:cubicBezTo>
                    <a:pt x="103" y="1"/>
                    <a:pt x="70" y="1"/>
                    <a:pt x="54" y="17"/>
                  </a:cubicBezTo>
                  <a:cubicBezTo>
                    <a:pt x="37" y="34"/>
                    <a:pt x="17" y="71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17" y="157"/>
                    <a:pt x="17" y="157"/>
                    <a:pt x="37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0" y="209"/>
                    <a:pt x="117" y="210"/>
                    <a:pt x="124" y="210"/>
                  </a:cubicBezTo>
                  <a:cubicBezTo>
                    <a:pt x="169" y="210"/>
                    <a:pt x="209" y="167"/>
                    <a:pt x="223" y="120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90" y="17"/>
                    <a:pt x="157" y="17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5"/>
            <p:cNvSpPr/>
            <p:nvPr/>
          </p:nvSpPr>
          <p:spPr>
            <a:xfrm>
              <a:off x="4043250" y="305795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1" y="0"/>
                  </a:moveTo>
                  <a:cubicBezTo>
                    <a:pt x="55" y="0"/>
                    <a:pt x="1" y="37"/>
                    <a:pt x="1" y="87"/>
                  </a:cubicBezTo>
                  <a:lnTo>
                    <a:pt x="1" y="140"/>
                  </a:lnTo>
                  <a:cubicBezTo>
                    <a:pt x="1" y="157"/>
                    <a:pt x="17" y="157"/>
                    <a:pt x="17" y="173"/>
                  </a:cubicBezTo>
                  <a:cubicBezTo>
                    <a:pt x="34" y="190"/>
                    <a:pt x="55" y="206"/>
                    <a:pt x="88" y="206"/>
                  </a:cubicBezTo>
                  <a:cubicBezTo>
                    <a:pt x="137" y="206"/>
                    <a:pt x="191" y="173"/>
                    <a:pt x="207" y="124"/>
                  </a:cubicBezTo>
                  <a:cubicBezTo>
                    <a:pt x="207" y="87"/>
                    <a:pt x="207" y="70"/>
                    <a:pt x="191" y="54"/>
                  </a:cubicBezTo>
                  <a:cubicBezTo>
                    <a:pt x="174" y="21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5"/>
            <p:cNvSpPr/>
            <p:nvPr/>
          </p:nvSpPr>
          <p:spPr>
            <a:xfrm>
              <a:off x="4041500" y="3072000"/>
              <a:ext cx="5700" cy="5350"/>
            </a:xfrm>
            <a:custGeom>
              <a:avLst/>
              <a:gdLst/>
              <a:ahLst/>
              <a:cxnLst/>
              <a:rect l="l" t="t" r="r" b="b"/>
              <a:pathLst>
                <a:path w="228" h="214" extrusionOk="0">
                  <a:moveTo>
                    <a:pt x="104" y="0"/>
                  </a:moveTo>
                  <a:cubicBezTo>
                    <a:pt x="86" y="0"/>
                    <a:pt x="66" y="12"/>
                    <a:pt x="54" y="24"/>
                  </a:cubicBezTo>
                  <a:cubicBezTo>
                    <a:pt x="21" y="40"/>
                    <a:pt x="1" y="57"/>
                    <a:pt x="1" y="94"/>
                  </a:cubicBezTo>
                  <a:cubicBezTo>
                    <a:pt x="1" y="110"/>
                    <a:pt x="1" y="127"/>
                    <a:pt x="21" y="143"/>
                  </a:cubicBezTo>
                  <a:lnTo>
                    <a:pt x="21" y="160"/>
                  </a:lnTo>
                  <a:cubicBezTo>
                    <a:pt x="38" y="180"/>
                    <a:pt x="71" y="197"/>
                    <a:pt x="87" y="213"/>
                  </a:cubicBezTo>
                  <a:cubicBezTo>
                    <a:pt x="158" y="213"/>
                    <a:pt x="207" y="180"/>
                    <a:pt x="207" y="127"/>
                  </a:cubicBezTo>
                  <a:cubicBezTo>
                    <a:pt x="228" y="94"/>
                    <a:pt x="207" y="57"/>
                    <a:pt x="191" y="40"/>
                  </a:cubicBezTo>
                  <a:cubicBezTo>
                    <a:pt x="174" y="24"/>
                    <a:pt x="158" y="7"/>
                    <a:pt x="125" y="7"/>
                  </a:cubicBezTo>
                  <a:cubicBezTo>
                    <a:pt x="119" y="2"/>
                    <a:pt x="11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5"/>
            <p:cNvSpPr/>
            <p:nvPr/>
          </p:nvSpPr>
          <p:spPr>
            <a:xfrm>
              <a:off x="4039450" y="30883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0" y="1"/>
                  </a:moveTo>
                  <a:cubicBezTo>
                    <a:pt x="54" y="1"/>
                    <a:pt x="15" y="47"/>
                    <a:pt x="0" y="90"/>
                  </a:cubicBezTo>
                  <a:lnTo>
                    <a:pt x="0" y="144"/>
                  </a:lnTo>
                  <a:lnTo>
                    <a:pt x="17" y="160"/>
                  </a:lnTo>
                  <a:cubicBezTo>
                    <a:pt x="33" y="193"/>
                    <a:pt x="66" y="210"/>
                    <a:pt x="83" y="210"/>
                  </a:cubicBezTo>
                  <a:cubicBezTo>
                    <a:pt x="120" y="210"/>
                    <a:pt x="136" y="210"/>
                    <a:pt x="169" y="193"/>
                  </a:cubicBezTo>
                  <a:cubicBezTo>
                    <a:pt x="186" y="177"/>
                    <a:pt x="207" y="144"/>
                    <a:pt x="207" y="123"/>
                  </a:cubicBezTo>
                  <a:cubicBezTo>
                    <a:pt x="207" y="90"/>
                    <a:pt x="207" y="74"/>
                    <a:pt x="186" y="41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3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5"/>
            <p:cNvSpPr/>
            <p:nvPr/>
          </p:nvSpPr>
          <p:spPr>
            <a:xfrm>
              <a:off x="4035950" y="30997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31" y="0"/>
                  </a:moveTo>
                  <a:cubicBezTo>
                    <a:pt x="117" y="0"/>
                    <a:pt x="102" y="5"/>
                    <a:pt x="87" y="15"/>
                  </a:cubicBezTo>
                  <a:cubicBezTo>
                    <a:pt x="37" y="32"/>
                    <a:pt x="0" y="81"/>
                    <a:pt x="17" y="135"/>
                  </a:cubicBezTo>
                  <a:cubicBezTo>
                    <a:pt x="37" y="152"/>
                    <a:pt x="37" y="168"/>
                    <a:pt x="54" y="185"/>
                  </a:cubicBezTo>
                  <a:cubicBezTo>
                    <a:pt x="77" y="199"/>
                    <a:pt x="101" y="212"/>
                    <a:pt x="126" y="212"/>
                  </a:cubicBezTo>
                  <a:cubicBezTo>
                    <a:pt x="136" y="212"/>
                    <a:pt x="146" y="210"/>
                    <a:pt x="157" y="205"/>
                  </a:cubicBezTo>
                  <a:cubicBezTo>
                    <a:pt x="190" y="185"/>
                    <a:pt x="223" y="152"/>
                    <a:pt x="223" y="119"/>
                  </a:cubicBezTo>
                  <a:lnTo>
                    <a:pt x="223" y="65"/>
                  </a:lnTo>
                  <a:cubicBezTo>
                    <a:pt x="199" y="30"/>
                    <a:pt x="167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5"/>
            <p:cNvSpPr/>
            <p:nvPr/>
          </p:nvSpPr>
          <p:spPr>
            <a:xfrm>
              <a:off x="4089225" y="30009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9" y="0"/>
                  </a:moveTo>
                  <a:cubicBezTo>
                    <a:pt x="115" y="0"/>
                    <a:pt x="101" y="5"/>
                    <a:pt x="87" y="14"/>
                  </a:cubicBezTo>
                  <a:cubicBezTo>
                    <a:pt x="17" y="34"/>
                    <a:pt x="1" y="84"/>
                    <a:pt x="17" y="137"/>
                  </a:cubicBezTo>
                  <a:cubicBezTo>
                    <a:pt x="17" y="154"/>
                    <a:pt x="34" y="170"/>
                    <a:pt x="50" y="187"/>
                  </a:cubicBezTo>
                  <a:cubicBezTo>
                    <a:pt x="65" y="198"/>
                    <a:pt x="94" y="210"/>
                    <a:pt x="121" y="210"/>
                  </a:cubicBezTo>
                  <a:cubicBezTo>
                    <a:pt x="133" y="210"/>
                    <a:pt x="144" y="208"/>
                    <a:pt x="153" y="203"/>
                  </a:cubicBezTo>
                  <a:cubicBezTo>
                    <a:pt x="190" y="187"/>
                    <a:pt x="223" y="154"/>
                    <a:pt x="223" y="117"/>
                  </a:cubicBezTo>
                  <a:lnTo>
                    <a:pt x="223" y="67"/>
                  </a:lnTo>
                  <a:cubicBezTo>
                    <a:pt x="200" y="28"/>
                    <a:pt x="165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5"/>
            <p:cNvSpPr/>
            <p:nvPr/>
          </p:nvSpPr>
          <p:spPr>
            <a:xfrm>
              <a:off x="4096150" y="295920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36" y="0"/>
                  </a:moveTo>
                  <a:cubicBezTo>
                    <a:pt x="66" y="0"/>
                    <a:pt x="17" y="33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17" y="157"/>
                    <a:pt x="17" y="157"/>
                    <a:pt x="33" y="174"/>
                  </a:cubicBezTo>
                  <a:cubicBezTo>
                    <a:pt x="49" y="190"/>
                    <a:pt x="66" y="207"/>
                    <a:pt x="103" y="207"/>
                  </a:cubicBezTo>
                  <a:cubicBezTo>
                    <a:pt x="153" y="207"/>
                    <a:pt x="206" y="174"/>
                    <a:pt x="223" y="120"/>
                  </a:cubicBezTo>
                  <a:cubicBezTo>
                    <a:pt x="223" y="87"/>
                    <a:pt x="223" y="71"/>
                    <a:pt x="206" y="33"/>
                  </a:cubicBezTo>
                  <a:cubicBezTo>
                    <a:pt x="186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5"/>
            <p:cNvSpPr/>
            <p:nvPr/>
          </p:nvSpPr>
          <p:spPr>
            <a:xfrm>
              <a:off x="4094800" y="2973200"/>
              <a:ext cx="5175" cy="5400"/>
            </a:xfrm>
            <a:custGeom>
              <a:avLst/>
              <a:gdLst/>
              <a:ahLst/>
              <a:cxnLst/>
              <a:rect l="l" t="t" r="r" b="b"/>
              <a:pathLst>
                <a:path w="207" h="216" extrusionOk="0">
                  <a:moveTo>
                    <a:pt x="94" y="1"/>
                  </a:moveTo>
                  <a:cubicBezTo>
                    <a:pt x="75" y="1"/>
                    <a:pt x="59" y="14"/>
                    <a:pt x="33" y="26"/>
                  </a:cubicBezTo>
                  <a:cubicBezTo>
                    <a:pt x="17" y="42"/>
                    <a:pt x="0" y="59"/>
                    <a:pt x="0" y="92"/>
                  </a:cubicBezTo>
                  <a:lnTo>
                    <a:pt x="0" y="146"/>
                  </a:lnTo>
                  <a:cubicBezTo>
                    <a:pt x="17" y="146"/>
                    <a:pt x="17" y="162"/>
                    <a:pt x="17" y="162"/>
                  </a:cubicBezTo>
                  <a:cubicBezTo>
                    <a:pt x="33" y="178"/>
                    <a:pt x="71" y="195"/>
                    <a:pt x="87" y="216"/>
                  </a:cubicBezTo>
                  <a:cubicBezTo>
                    <a:pt x="136" y="216"/>
                    <a:pt x="207" y="178"/>
                    <a:pt x="207" y="113"/>
                  </a:cubicBezTo>
                  <a:cubicBezTo>
                    <a:pt x="207" y="92"/>
                    <a:pt x="207" y="59"/>
                    <a:pt x="190" y="42"/>
                  </a:cubicBezTo>
                  <a:cubicBezTo>
                    <a:pt x="174" y="26"/>
                    <a:pt x="157" y="9"/>
                    <a:pt x="120" y="9"/>
                  </a:cubicBezTo>
                  <a:cubicBezTo>
                    <a:pt x="110" y="3"/>
                    <a:pt x="102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5"/>
            <p:cNvSpPr/>
            <p:nvPr/>
          </p:nvSpPr>
          <p:spPr>
            <a:xfrm>
              <a:off x="4097775" y="2943325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1" y="1"/>
                  </a:moveTo>
                  <a:cubicBezTo>
                    <a:pt x="88" y="1"/>
                    <a:pt x="55" y="1"/>
                    <a:pt x="38" y="34"/>
                  </a:cubicBezTo>
                  <a:cubicBezTo>
                    <a:pt x="17" y="34"/>
                    <a:pt x="1" y="71"/>
                    <a:pt x="1" y="87"/>
                  </a:cubicBezTo>
                  <a:lnTo>
                    <a:pt x="1" y="137"/>
                  </a:lnTo>
                  <a:cubicBezTo>
                    <a:pt x="17" y="174"/>
                    <a:pt x="55" y="190"/>
                    <a:pt x="88" y="207"/>
                  </a:cubicBezTo>
                  <a:lnTo>
                    <a:pt x="104" y="207"/>
                  </a:lnTo>
                  <a:cubicBezTo>
                    <a:pt x="158" y="207"/>
                    <a:pt x="207" y="174"/>
                    <a:pt x="207" y="120"/>
                  </a:cubicBezTo>
                  <a:cubicBezTo>
                    <a:pt x="207" y="87"/>
                    <a:pt x="207" y="71"/>
                    <a:pt x="191" y="34"/>
                  </a:cubicBezTo>
                  <a:cubicBezTo>
                    <a:pt x="174" y="17"/>
                    <a:pt x="158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5"/>
            <p:cNvSpPr/>
            <p:nvPr/>
          </p:nvSpPr>
          <p:spPr>
            <a:xfrm>
              <a:off x="4075000" y="3021450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25" y="1"/>
                  </a:moveTo>
                  <a:cubicBezTo>
                    <a:pt x="71" y="1"/>
                    <a:pt x="21" y="38"/>
                    <a:pt x="1" y="87"/>
                  </a:cubicBezTo>
                  <a:cubicBezTo>
                    <a:pt x="1" y="104"/>
                    <a:pt x="1" y="120"/>
                    <a:pt x="21" y="141"/>
                  </a:cubicBezTo>
                  <a:lnTo>
                    <a:pt x="21" y="174"/>
                  </a:lnTo>
                  <a:cubicBezTo>
                    <a:pt x="38" y="190"/>
                    <a:pt x="71" y="207"/>
                    <a:pt x="87" y="207"/>
                  </a:cubicBezTo>
                  <a:cubicBezTo>
                    <a:pt x="97" y="209"/>
                    <a:pt x="106" y="210"/>
                    <a:pt x="114" y="210"/>
                  </a:cubicBezTo>
                  <a:cubicBezTo>
                    <a:pt x="170" y="210"/>
                    <a:pt x="207" y="167"/>
                    <a:pt x="207" y="120"/>
                  </a:cubicBezTo>
                  <a:cubicBezTo>
                    <a:pt x="228" y="87"/>
                    <a:pt x="207" y="71"/>
                    <a:pt x="190" y="54"/>
                  </a:cubicBezTo>
                  <a:cubicBezTo>
                    <a:pt x="174" y="17"/>
                    <a:pt x="157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5"/>
            <p:cNvSpPr/>
            <p:nvPr/>
          </p:nvSpPr>
          <p:spPr>
            <a:xfrm>
              <a:off x="4092625" y="29896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0" y="1"/>
                  </a:moveTo>
                  <a:cubicBezTo>
                    <a:pt x="57" y="1"/>
                    <a:pt x="15" y="44"/>
                    <a:pt x="1" y="90"/>
                  </a:cubicBezTo>
                  <a:lnTo>
                    <a:pt x="1" y="140"/>
                  </a:lnTo>
                  <a:lnTo>
                    <a:pt x="17" y="156"/>
                  </a:lnTo>
                  <a:cubicBezTo>
                    <a:pt x="38" y="194"/>
                    <a:pt x="54" y="210"/>
                    <a:pt x="87" y="210"/>
                  </a:cubicBezTo>
                  <a:cubicBezTo>
                    <a:pt x="120" y="210"/>
                    <a:pt x="141" y="210"/>
                    <a:pt x="174" y="194"/>
                  </a:cubicBezTo>
                  <a:cubicBezTo>
                    <a:pt x="190" y="177"/>
                    <a:pt x="207" y="140"/>
                    <a:pt x="207" y="123"/>
                  </a:cubicBezTo>
                  <a:cubicBezTo>
                    <a:pt x="207" y="90"/>
                    <a:pt x="207" y="74"/>
                    <a:pt x="190" y="37"/>
                  </a:cubicBezTo>
                  <a:cubicBezTo>
                    <a:pt x="174" y="20"/>
                    <a:pt x="158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5"/>
            <p:cNvSpPr/>
            <p:nvPr/>
          </p:nvSpPr>
          <p:spPr>
            <a:xfrm>
              <a:off x="4015750" y="3070700"/>
              <a:ext cx="5175" cy="5050"/>
            </a:xfrm>
            <a:custGeom>
              <a:avLst/>
              <a:gdLst/>
              <a:ahLst/>
              <a:cxnLst/>
              <a:rect l="l" t="t" r="r" b="b"/>
              <a:pathLst>
                <a:path w="207" h="202" extrusionOk="0">
                  <a:moveTo>
                    <a:pt x="99" y="0"/>
                  </a:moveTo>
                  <a:cubicBezTo>
                    <a:pt x="68" y="0"/>
                    <a:pt x="39" y="13"/>
                    <a:pt x="21" y="43"/>
                  </a:cubicBezTo>
                  <a:cubicBezTo>
                    <a:pt x="0" y="59"/>
                    <a:pt x="0" y="92"/>
                    <a:pt x="0" y="109"/>
                  </a:cubicBezTo>
                  <a:lnTo>
                    <a:pt x="0" y="146"/>
                  </a:lnTo>
                  <a:cubicBezTo>
                    <a:pt x="21" y="162"/>
                    <a:pt x="21" y="179"/>
                    <a:pt x="37" y="179"/>
                  </a:cubicBezTo>
                  <a:cubicBezTo>
                    <a:pt x="59" y="194"/>
                    <a:pt x="86" y="202"/>
                    <a:pt x="111" y="202"/>
                  </a:cubicBezTo>
                  <a:cubicBezTo>
                    <a:pt x="142" y="202"/>
                    <a:pt x="172" y="190"/>
                    <a:pt x="190" y="162"/>
                  </a:cubicBezTo>
                  <a:cubicBezTo>
                    <a:pt x="206" y="146"/>
                    <a:pt x="206" y="129"/>
                    <a:pt x="206" y="92"/>
                  </a:cubicBezTo>
                  <a:cubicBezTo>
                    <a:pt x="206" y="59"/>
                    <a:pt x="190" y="43"/>
                    <a:pt x="173" y="26"/>
                  </a:cubicBezTo>
                  <a:cubicBezTo>
                    <a:pt x="151" y="9"/>
                    <a:pt x="124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5"/>
            <p:cNvSpPr/>
            <p:nvPr/>
          </p:nvSpPr>
          <p:spPr>
            <a:xfrm>
              <a:off x="4019250" y="30567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66" y="1"/>
                    <a:pt x="17" y="34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3" y="190"/>
                    <a:pt x="66" y="207"/>
                    <a:pt x="87" y="207"/>
                  </a:cubicBezTo>
                  <a:cubicBezTo>
                    <a:pt x="120" y="207"/>
                    <a:pt x="136" y="207"/>
                    <a:pt x="169" y="190"/>
                  </a:cubicBezTo>
                  <a:cubicBezTo>
                    <a:pt x="190" y="174"/>
                    <a:pt x="206" y="153"/>
                    <a:pt x="206" y="120"/>
                  </a:cubicBezTo>
                  <a:cubicBezTo>
                    <a:pt x="206" y="87"/>
                    <a:pt x="206" y="71"/>
                    <a:pt x="190" y="34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5"/>
            <p:cNvSpPr/>
            <p:nvPr/>
          </p:nvSpPr>
          <p:spPr>
            <a:xfrm>
              <a:off x="4046675" y="3030375"/>
              <a:ext cx="5675" cy="5075"/>
            </a:xfrm>
            <a:custGeom>
              <a:avLst/>
              <a:gdLst/>
              <a:ahLst/>
              <a:cxnLst/>
              <a:rect l="l" t="t" r="r" b="b"/>
              <a:pathLst>
                <a:path w="227" h="203" extrusionOk="0">
                  <a:moveTo>
                    <a:pt x="113" y="0"/>
                  </a:moveTo>
                  <a:cubicBezTo>
                    <a:pt x="85" y="0"/>
                    <a:pt x="55" y="12"/>
                    <a:pt x="37" y="40"/>
                  </a:cubicBezTo>
                  <a:cubicBezTo>
                    <a:pt x="21" y="56"/>
                    <a:pt x="0" y="93"/>
                    <a:pt x="21" y="110"/>
                  </a:cubicBezTo>
                  <a:lnTo>
                    <a:pt x="21" y="143"/>
                  </a:lnTo>
                  <a:cubicBezTo>
                    <a:pt x="21" y="159"/>
                    <a:pt x="37" y="176"/>
                    <a:pt x="54" y="176"/>
                  </a:cubicBezTo>
                  <a:cubicBezTo>
                    <a:pt x="65" y="190"/>
                    <a:pt x="86" y="203"/>
                    <a:pt x="104" y="203"/>
                  </a:cubicBezTo>
                  <a:cubicBezTo>
                    <a:pt x="111" y="203"/>
                    <a:pt x="118" y="201"/>
                    <a:pt x="124" y="196"/>
                  </a:cubicBezTo>
                  <a:cubicBezTo>
                    <a:pt x="157" y="196"/>
                    <a:pt x="173" y="196"/>
                    <a:pt x="190" y="159"/>
                  </a:cubicBezTo>
                  <a:cubicBezTo>
                    <a:pt x="206" y="143"/>
                    <a:pt x="227" y="110"/>
                    <a:pt x="227" y="93"/>
                  </a:cubicBezTo>
                  <a:cubicBezTo>
                    <a:pt x="227" y="56"/>
                    <a:pt x="206" y="40"/>
                    <a:pt x="173" y="23"/>
                  </a:cubicBezTo>
                  <a:cubicBezTo>
                    <a:pt x="158" y="8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5"/>
            <p:cNvSpPr/>
            <p:nvPr/>
          </p:nvSpPr>
          <p:spPr>
            <a:xfrm>
              <a:off x="4024400" y="30923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87" y="0"/>
                    <a:pt x="50" y="17"/>
                    <a:pt x="33" y="17"/>
                  </a:cubicBezTo>
                  <a:cubicBezTo>
                    <a:pt x="17" y="33"/>
                    <a:pt x="0" y="66"/>
                    <a:pt x="0" y="87"/>
                  </a:cubicBezTo>
                  <a:lnTo>
                    <a:pt x="0" y="136"/>
                  </a:lnTo>
                  <a:cubicBezTo>
                    <a:pt x="0" y="153"/>
                    <a:pt x="0" y="153"/>
                    <a:pt x="17" y="169"/>
                  </a:cubicBezTo>
                  <a:cubicBezTo>
                    <a:pt x="33" y="190"/>
                    <a:pt x="50" y="206"/>
                    <a:pt x="87" y="206"/>
                  </a:cubicBezTo>
                  <a:cubicBezTo>
                    <a:pt x="95" y="209"/>
                    <a:pt x="104" y="211"/>
                    <a:pt x="112" y="211"/>
                  </a:cubicBezTo>
                  <a:cubicBezTo>
                    <a:pt x="154" y="211"/>
                    <a:pt x="193" y="178"/>
                    <a:pt x="207" y="120"/>
                  </a:cubicBezTo>
                  <a:cubicBezTo>
                    <a:pt x="207" y="103"/>
                    <a:pt x="207" y="66"/>
                    <a:pt x="190" y="50"/>
                  </a:cubicBezTo>
                  <a:cubicBezTo>
                    <a:pt x="170" y="17"/>
                    <a:pt x="13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5"/>
            <p:cNvSpPr/>
            <p:nvPr/>
          </p:nvSpPr>
          <p:spPr>
            <a:xfrm>
              <a:off x="4055325" y="306742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1"/>
                  </a:moveTo>
                  <a:cubicBezTo>
                    <a:pt x="87" y="1"/>
                    <a:pt x="33" y="34"/>
                    <a:pt x="17" y="71"/>
                  </a:cubicBezTo>
                  <a:lnTo>
                    <a:pt x="17" y="104"/>
                  </a:lnTo>
                  <a:cubicBezTo>
                    <a:pt x="0" y="120"/>
                    <a:pt x="17" y="137"/>
                    <a:pt x="17" y="157"/>
                  </a:cubicBezTo>
                  <a:cubicBezTo>
                    <a:pt x="33" y="174"/>
                    <a:pt x="50" y="190"/>
                    <a:pt x="66" y="207"/>
                  </a:cubicBezTo>
                  <a:lnTo>
                    <a:pt x="103" y="207"/>
                  </a:lnTo>
                  <a:cubicBezTo>
                    <a:pt x="112" y="209"/>
                    <a:pt x="120" y="211"/>
                    <a:pt x="129" y="211"/>
                  </a:cubicBezTo>
                  <a:cubicBezTo>
                    <a:pt x="170" y="211"/>
                    <a:pt x="209" y="178"/>
                    <a:pt x="223" y="120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90" y="34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5"/>
            <p:cNvSpPr/>
            <p:nvPr/>
          </p:nvSpPr>
          <p:spPr>
            <a:xfrm>
              <a:off x="4056150" y="3132675"/>
              <a:ext cx="5175" cy="5400"/>
            </a:xfrm>
            <a:custGeom>
              <a:avLst/>
              <a:gdLst/>
              <a:ahLst/>
              <a:cxnLst/>
              <a:rect l="l" t="t" r="r" b="b"/>
              <a:pathLst>
                <a:path w="207" h="216" extrusionOk="0">
                  <a:moveTo>
                    <a:pt x="120" y="0"/>
                  </a:moveTo>
                  <a:cubicBezTo>
                    <a:pt x="70" y="0"/>
                    <a:pt x="0" y="37"/>
                    <a:pt x="0" y="87"/>
                  </a:cubicBezTo>
                  <a:lnTo>
                    <a:pt x="0" y="157"/>
                  </a:lnTo>
                  <a:lnTo>
                    <a:pt x="17" y="173"/>
                  </a:lnTo>
                  <a:cubicBezTo>
                    <a:pt x="33" y="190"/>
                    <a:pt x="54" y="206"/>
                    <a:pt x="87" y="206"/>
                  </a:cubicBezTo>
                  <a:cubicBezTo>
                    <a:pt x="97" y="213"/>
                    <a:pt x="105" y="215"/>
                    <a:pt x="113" y="215"/>
                  </a:cubicBezTo>
                  <a:cubicBezTo>
                    <a:pt x="132" y="215"/>
                    <a:pt x="147" y="202"/>
                    <a:pt x="173" y="190"/>
                  </a:cubicBezTo>
                  <a:cubicBezTo>
                    <a:pt x="190" y="173"/>
                    <a:pt x="206" y="157"/>
                    <a:pt x="206" y="124"/>
                  </a:cubicBezTo>
                  <a:cubicBezTo>
                    <a:pt x="206" y="103"/>
                    <a:pt x="206" y="70"/>
                    <a:pt x="190" y="54"/>
                  </a:cubicBezTo>
                  <a:cubicBezTo>
                    <a:pt x="173" y="37"/>
                    <a:pt x="157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5"/>
            <p:cNvSpPr/>
            <p:nvPr/>
          </p:nvSpPr>
          <p:spPr>
            <a:xfrm>
              <a:off x="4055725" y="30532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3" y="0"/>
                  </a:moveTo>
                  <a:cubicBezTo>
                    <a:pt x="91" y="0"/>
                    <a:pt x="57" y="16"/>
                    <a:pt x="34" y="37"/>
                  </a:cubicBezTo>
                  <a:cubicBezTo>
                    <a:pt x="17" y="53"/>
                    <a:pt x="1" y="86"/>
                    <a:pt x="1" y="123"/>
                  </a:cubicBezTo>
                  <a:cubicBezTo>
                    <a:pt x="1" y="123"/>
                    <a:pt x="1" y="140"/>
                    <a:pt x="17" y="140"/>
                  </a:cubicBezTo>
                  <a:cubicBezTo>
                    <a:pt x="17" y="156"/>
                    <a:pt x="34" y="173"/>
                    <a:pt x="50" y="189"/>
                  </a:cubicBezTo>
                  <a:cubicBezTo>
                    <a:pt x="65" y="204"/>
                    <a:pt x="84" y="210"/>
                    <a:pt x="104" y="210"/>
                  </a:cubicBezTo>
                  <a:cubicBezTo>
                    <a:pt x="135" y="210"/>
                    <a:pt x="168" y="195"/>
                    <a:pt x="190" y="173"/>
                  </a:cubicBezTo>
                  <a:cubicBezTo>
                    <a:pt x="207" y="140"/>
                    <a:pt x="223" y="123"/>
                    <a:pt x="207" y="86"/>
                  </a:cubicBezTo>
                  <a:cubicBezTo>
                    <a:pt x="207" y="70"/>
                    <a:pt x="190" y="37"/>
                    <a:pt x="174" y="20"/>
                  </a:cubicBezTo>
                  <a:cubicBezTo>
                    <a:pt x="160" y="6"/>
                    <a:pt x="142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5"/>
            <p:cNvSpPr/>
            <p:nvPr/>
          </p:nvSpPr>
          <p:spPr>
            <a:xfrm>
              <a:off x="4057900" y="3040275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6" y="1"/>
                  </a:moveTo>
                  <a:cubicBezTo>
                    <a:pt x="106" y="1"/>
                    <a:pt x="97" y="2"/>
                    <a:pt x="87" y="6"/>
                  </a:cubicBezTo>
                  <a:cubicBezTo>
                    <a:pt x="17" y="39"/>
                    <a:pt x="0" y="89"/>
                    <a:pt x="17" y="142"/>
                  </a:cubicBezTo>
                  <a:cubicBezTo>
                    <a:pt x="31" y="184"/>
                    <a:pt x="82" y="216"/>
                    <a:pt x="127" y="216"/>
                  </a:cubicBezTo>
                  <a:cubicBezTo>
                    <a:pt x="136" y="216"/>
                    <a:pt x="145" y="215"/>
                    <a:pt x="153" y="212"/>
                  </a:cubicBezTo>
                  <a:cubicBezTo>
                    <a:pt x="207" y="175"/>
                    <a:pt x="240" y="126"/>
                    <a:pt x="207" y="72"/>
                  </a:cubicBezTo>
                  <a:cubicBezTo>
                    <a:pt x="193" y="32"/>
                    <a:pt x="156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5"/>
            <p:cNvSpPr/>
            <p:nvPr/>
          </p:nvSpPr>
          <p:spPr>
            <a:xfrm>
              <a:off x="4058300" y="3118800"/>
              <a:ext cx="5200" cy="5100"/>
            </a:xfrm>
            <a:custGeom>
              <a:avLst/>
              <a:gdLst/>
              <a:ahLst/>
              <a:cxnLst/>
              <a:rect l="l" t="t" r="r" b="b"/>
              <a:pathLst>
                <a:path w="208" h="204" extrusionOk="0">
                  <a:moveTo>
                    <a:pt x="104" y="0"/>
                  </a:moveTo>
                  <a:cubicBezTo>
                    <a:pt x="75" y="0"/>
                    <a:pt x="47" y="13"/>
                    <a:pt x="17" y="40"/>
                  </a:cubicBezTo>
                  <a:cubicBezTo>
                    <a:pt x="1" y="61"/>
                    <a:pt x="1" y="94"/>
                    <a:pt x="1" y="110"/>
                  </a:cubicBezTo>
                  <a:cubicBezTo>
                    <a:pt x="1" y="127"/>
                    <a:pt x="1" y="127"/>
                    <a:pt x="17" y="143"/>
                  </a:cubicBezTo>
                  <a:cubicBezTo>
                    <a:pt x="17" y="164"/>
                    <a:pt x="34" y="180"/>
                    <a:pt x="34" y="180"/>
                  </a:cubicBezTo>
                  <a:cubicBezTo>
                    <a:pt x="60" y="192"/>
                    <a:pt x="76" y="203"/>
                    <a:pt x="95" y="203"/>
                  </a:cubicBezTo>
                  <a:cubicBezTo>
                    <a:pt x="103" y="203"/>
                    <a:pt x="111" y="201"/>
                    <a:pt x="120" y="197"/>
                  </a:cubicBezTo>
                  <a:cubicBezTo>
                    <a:pt x="137" y="197"/>
                    <a:pt x="174" y="197"/>
                    <a:pt x="191" y="164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61"/>
                    <a:pt x="191" y="40"/>
                    <a:pt x="174" y="23"/>
                  </a:cubicBezTo>
                  <a:cubicBezTo>
                    <a:pt x="150" y="9"/>
                    <a:pt x="12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5"/>
            <p:cNvSpPr/>
            <p:nvPr/>
          </p:nvSpPr>
          <p:spPr>
            <a:xfrm>
              <a:off x="4065225" y="30781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3" y="0"/>
                    <a:pt x="66" y="0"/>
                    <a:pt x="33" y="17"/>
                  </a:cubicBezTo>
                  <a:cubicBezTo>
                    <a:pt x="17" y="37"/>
                    <a:pt x="0" y="54"/>
                    <a:pt x="0" y="87"/>
                  </a:cubicBezTo>
                  <a:lnTo>
                    <a:pt x="0" y="140"/>
                  </a:lnTo>
                  <a:lnTo>
                    <a:pt x="17" y="157"/>
                  </a:lnTo>
                  <a:cubicBezTo>
                    <a:pt x="33" y="190"/>
                    <a:pt x="66" y="206"/>
                    <a:pt x="83" y="206"/>
                  </a:cubicBezTo>
                  <a:cubicBezTo>
                    <a:pt x="136" y="206"/>
                    <a:pt x="206" y="173"/>
                    <a:pt x="206" y="120"/>
                  </a:cubicBezTo>
                  <a:cubicBezTo>
                    <a:pt x="206" y="87"/>
                    <a:pt x="206" y="70"/>
                    <a:pt x="186" y="37"/>
                  </a:cubicBezTo>
                  <a:cubicBezTo>
                    <a:pt x="169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5"/>
            <p:cNvSpPr/>
            <p:nvPr/>
          </p:nvSpPr>
          <p:spPr>
            <a:xfrm>
              <a:off x="4048425" y="301655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24" y="1"/>
                  </a:moveTo>
                  <a:cubicBezTo>
                    <a:pt x="111" y="1"/>
                    <a:pt x="99" y="3"/>
                    <a:pt x="87" y="7"/>
                  </a:cubicBezTo>
                  <a:cubicBezTo>
                    <a:pt x="33" y="28"/>
                    <a:pt x="0" y="94"/>
                    <a:pt x="17" y="147"/>
                  </a:cubicBezTo>
                  <a:cubicBezTo>
                    <a:pt x="33" y="164"/>
                    <a:pt x="33" y="164"/>
                    <a:pt x="54" y="180"/>
                  </a:cubicBezTo>
                  <a:cubicBezTo>
                    <a:pt x="65" y="192"/>
                    <a:pt x="94" y="204"/>
                    <a:pt x="122" y="204"/>
                  </a:cubicBezTo>
                  <a:cubicBezTo>
                    <a:pt x="134" y="204"/>
                    <a:pt x="146" y="202"/>
                    <a:pt x="157" y="197"/>
                  </a:cubicBezTo>
                  <a:cubicBezTo>
                    <a:pt x="190" y="180"/>
                    <a:pt x="223" y="147"/>
                    <a:pt x="223" y="110"/>
                  </a:cubicBezTo>
                  <a:lnTo>
                    <a:pt x="223" y="61"/>
                  </a:lnTo>
                  <a:cubicBezTo>
                    <a:pt x="198" y="20"/>
                    <a:pt x="16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5"/>
            <p:cNvSpPr/>
            <p:nvPr/>
          </p:nvSpPr>
          <p:spPr>
            <a:xfrm>
              <a:off x="4061300" y="3091450"/>
              <a:ext cx="5600" cy="4900"/>
            </a:xfrm>
            <a:custGeom>
              <a:avLst/>
              <a:gdLst/>
              <a:ahLst/>
              <a:cxnLst/>
              <a:rect l="l" t="t" r="r" b="b"/>
              <a:pathLst>
                <a:path w="224" h="196" extrusionOk="0">
                  <a:moveTo>
                    <a:pt x="87" y="0"/>
                  </a:moveTo>
                  <a:cubicBezTo>
                    <a:pt x="17" y="21"/>
                    <a:pt x="0" y="87"/>
                    <a:pt x="17" y="140"/>
                  </a:cubicBezTo>
                  <a:cubicBezTo>
                    <a:pt x="29" y="177"/>
                    <a:pt x="72" y="196"/>
                    <a:pt x="115" y="196"/>
                  </a:cubicBezTo>
                  <a:cubicBezTo>
                    <a:pt x="129" y="196"/>
                    <a:pt x="144" y="194"/>
                    <a:pt x="157" y="190"/>
                  </a:cubicBezTo>
                  <a:cubicBezTo>
                    <a:pt x="174" y="190"/>
                    <a:pt x="190" y="173"/>
                    <a:pt x="190" y="173"/>
                  </a:cubicBezTo>
                  <a:cubicBezTo>
                    <a:pt x="223" y="140"/>
                    <a:pt x="223" y="103"/>
                    <a:pt x="223" y="70"/>
                  </a:cubicBezTo>
                  <a:cubicBezTo>
                    <a:pt x="207" y="21"/>
                    <a:pt x="174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5"/>
            <p:cNvSpPr/>
            <p:nvPr/>
          </p:nvSpPr>
          <p:spPr>
            <a:xfrm>
              <a:off x="4060475" y="31048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104" y="0"/>
                    <a:pt x="66" y="0"/>
                    <a:pt x="50" y="17"/>
                  </a:cubicBezTo>
                  <a:cubicBezTo>
                    <a:pt x="17" y="33"/>
                    <a:pt x="17" y="66"/>
                    <a:pt x="0" y="83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69"/>
                  </a:lnTo>
                  <a:cubicBezTo>
                    <a:pt x="33" y="186"/>
                    <a:pt x="66" y="206"/>
                    <a:pt x="87" y="206"/>
                  </a:cubicBezTo>
                  <a:cubicBezTo>
                    <a:pt x="95" y="208"/>
                    <a:pt x="104" y="209"/>
                    <a:pt x="111" y="209"/>
                  </a:cubicBezTo>
                  <a:cubicBezTo>
                    <a:pt x="166" y="209"/>
                    <a:pt x="207" y="163"/>
                    <a:pt x="207" y="120"/>
                  </a:cubicBezTo>
                  <a:cubicBezTo>
                    <a:pt x="223" y="83"/>
                    <a:pt x="207" y="66"/>
                    <a:pt x="190" y="50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5"/>
            <p:cNvSpPr/>
            <p:nvPr/>
          </p:nvSpPr>
          <p:spPr>
            <a:xfrm>
              <a:off x="4048000" y="310987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8" y="1"/>
                  </a:moveTo>
                  <a:cubicBezTo>
                    <a:pt x="55" y="1"/>
                    <a:pt x="15" y="46"/>
                    <a:pt x="1" y="88"/>
                  </a:cubicBezTo>
                  <a:lnTo>
                    <a:pt x="1" y="141"/>
                  </a:lnTo>
                  <a:cubicBezTo>
                    <a:pt x="17" y="174"/>
                    <a:pt x="50" y="191"/>
                    <a:pt x="87" y="211"/>
                  </a:cubicBezTo>
                  <a:cubicBezTo>
                    <a:pt x="153" y="211"/>
                    <a:pt x="207" y="174"/>
                    <a:pt x="207" y="125"/>
                  </a:cubicBezTo>
                  <a:cubicBezTo>
                    <a:pt x="207" y="88"/>
                    <a:pt x="207" y="71"/>
                    <a:pt x="190" y="38"/>
                  </a:cubicBezTo>
                  <a:cubicBezTo>
                    <a:pt x="174" y="22"/>
                    <a:pt x="153" y="5"/>
                    <a:pt x="120" y="5"/>
                  </a:cubicBezTo>
                  <a:cubicBezTo>
                    <a:pt x="113" y="2"/>
                    <a:pt x="105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5"/>
            <p:cNvSpPr/>
            <p:nvPr/>
          </p:nvSpPr>
          <p:spPr>
            <a:xfrm>
              <a:off x="4042850" y="299337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0" y="0"/>
                  </a:moveTo>
                  <a:cubicBezTo>
                    <a:pt x="96" y="0"/>
                    <a:pt x="83" y="2"/>
                    <a:pt x="71" y="6"/>
                  </a:cubicBezTo>
                  <a:cubicBezTo>
                    <a:pt x="17" y="27"/>
                    <a:pt x="0" y="93"/>
                    <a:pt x="17" y="147"/>
                  </a:cubicBezTo>
                  <a:cubicBezTo>
                    <a:pt x="29" y="184"/>
                    <a:pt x="72" y="202"/>
                    <a:pt x="113" y="202"/>
                  </a:cubicBezTo>
                  <a:cubicBezTo>
                    <a:pt x="127" y="202"/>
                    <a:pt x="141" y="200"/>
                    <a:pt x="153" y="196"/>
                  </a:cubicBezTo>
                  <a:cubicBezTo>
                    <a:pt x="207" y="180"/>
                    <a:pt x="223" y="109"/>
                    <a:pt x="207" y="60"/>
                  </a:cubicBezTo>
                  <a:cubicBezTo>
                    <a:pt x="194" y="20"/>
                    <a:pt x="151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5"/>
            <p:cNvSpPr/>
            <p:nvPr/>
          </p:nvSpPr>
          <p:spPr>
            <a:xfrm>
              <a:off x="4044600" y="30420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3" y="0"/>
                    <a:pt x="50" y="0"/>
                    <a:pt x="34" y="37"/>
                  </a:cubicBezTo>
                  <a:cubicBezTo>
                    <a:pt x="17" y="37"/>
                    <a:pt x="1" y="70"/>
                    <a:pt x="1" y="87"/>
                  </a:cubicBezTo>
                  <a:lnTo>
                    <a:pt x="1" y="140"/>
                  </a:lnTo>
                  <a:cubicBezTo>
                    <a:pt x="17" y="173"/>
                    <a:pt x="50" y="190"/>
                    <a:pt x="83" y="206"/>
                  </a:cubicBezTo>
                  <a:lnTo>
                    <a:pt x="104" y="206"/>
                  </a:lnTo>
                  <a:cubicBezTo>
                    <a:pt x="153" y="206"/>
                    <a:pt x="207" y="173"/>
                    <a:pt x="207" y="120"/>
                  </a:cubicBezTo>
                  <a:cubicBezTo>
                    <a:pt x="207" y="87"/>
                    <a:pt x="207" y="70"/>
                    <a:pt x="186" y="37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5"/>
            <p:cNvSpPr/>
            <p:nvPr/>
          </p:nvSpPr>
          <p:spPr>
            <a:xfrm>
              <a:off x="4058725" y="30260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7" y="0"/>
                  </a:moveTo>
                  <a:cubicBezTo>
                    <a:pt x="95" y="0"/>
                    <a:pt x="82" y="3"/>
                    <a:pt x="70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29" y="181"/>
                    <a:pt x="69" y="209"/>
                    <a:pt x="110" y="209"/>
                  </a:cubicBezTo>
                  <a:cubicBezTo>
                    <a:pt x="126" y="209"/>
                    <a:pt x="142" y="205"/>
                    <a:pt x="157" y="196"/>
                  </a:cubicBezTo>
                  <a:cubicBezTo>
                    <a:pt x="207" y="180"/>
                    <a:pt x="223" y="126"/>
                    <a:pt x="207" y="76"/>
                  </a:cubicBezTo>
                  <a:cubicBezTo>
                    <a:pt x="194" y="23"/>
                    <a:pt x="150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5"/>
            <p:cNvSpPr/>
            <p:nvPr/>
          </p:nvSpPr>
          <p:spPr>
            <a:xfrm>
              <a:off x="4050175" y="3094400"/>
              <a:ext cx="5575" cy="5150"/>
            </a:xfrm>
            <a:custGeom>
              <a:avLst/>
              <a:gdLst/>
              <a:ahLst/>
              <a:cxnLst/>
              <a:rect l="l" t="t" r="r" b="b"/>
              <a:pathLst>
                <a:path w="223" h="206" extrusionOk="0">
                  <a:moveTo>
                    <a:pt x="116" y="0"/>
                  </a:moveTo>
                  <a:cubicBezTo>
                    <a:pt x="106" y="0"/>
                    <a:pt x="96" y="2"/>
                    <a:pt x="87" y="6"/>
                  </a:cubicBezTo>
                  <a:cubicBezTo>
                    <a:pt x="17" y="22"/>
                    <a:pt x="0" y="88"/>
                    <a:pt x="17" y="142"/>
                  </a:cubicBezTo>
                  <a:cubicBezTo>
                    <a:pt x="17" y="158"/>
                    <a:pt x="33" y="175"/>
                    <a:pt x="50" y="175"/>
                  </a:cubicBezTo>
                  <a:cubicBezTo>
                    <a:pt x="59" y="196"/>
                    <a:pt x="81" y="205"/>
                    <a:pt x="104" y="205"/>
                  </a:cubicBezTo>
                  <a:cubicBezTo>
                    <a:pt x="121" y="205"/>
                    <a:pt x="139" y="200"/>
                    <a:pt x="153" y="191"/>
                  </a:cubicBezTo>
                  <a:cubicBezTo>
                    <a:pt x="190" y="191"/>
                    <a:pt x="223" y="158"/>
                    <a:pt x="223" y="109"/>
                  </a:cubicBezTo>
                  <a:lnTo>
                    <a:pt x="223" y="72"/>
                  </a:lnTo>
                  <a:cubicBezTo>
                    <a:pt x="196" y="32"/>
                    <a:pt x="156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5"/>
            <p:cNvSpPr/>
            <p:nvPr/>
          </p:nvSpPr>
          <p:spPr>
            <a:xfrm>
              <a:off x="4063475" y="2997825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21" y="0"/>
                  </a:moveTo>
                  <a:cubicBezTo>
                    <a:pt x="90" y="0"/>
                    <a:pt x="56" y="14"/>
                    <a:pt x="33" y="35"/>
                  </a:cubicBezTo>
                  <a:cubicBezTo>
                    <a:pt x="17" y="72"/>
                    <a:pt x="0" y="88"/>
                    <a:pt x="0" y="121"/>
                  </a:cubicBezTo>
                  <a:lnTo>
                    <a:pt x="17" y="138"/>
                  </a:lnTo>
                  <a:cubicBezTo>
                    <a:pt x="17" y="158"/>
                    <a:pt x="33" y="175"/>
                    <a:pt x="50" y="191"/>
                  </a:cubicBezTo>
                  <a:cubicBezTo>
                    <a:pt x="64" y="204"/>
                    <a:pt x="82" y="209"/>
                    <a:pt x="101" y="209"/>
                  </a:cubicBezTo>
                  <a:cubicBezTo>
                    <a:pt x="133" y="209"/>
                    <a:pt x="167" y="195"/>
                    <a:pt x="190" y="175"/>
                  </a:cubicBezTo>
                  <a:cubicBezTo>
                    <a:pt x="223" y="121"/>
                    <a:pt x="223" y="72"/>
                    <a:pt x="173" y="18"/>
                  </a:cubicBezTo>
                  <a:cubicBezTo>
                    <a:pt x="159" y="5"/>
                    <a:pt x="141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5"/>
            <p:cNvSpPr/>
            <p:nvPr/>
          </p:nvSpPr>
          <p:spPr>
            <a:xfrm>
              <a:off x="4051400" y="3082025"/>
              <a:ext cx="5600" cy="5225"/>
            </a:xfrm>
            <a:custGeom>
              <a:avLst/>
              <a:gdLst/>
              <a:ahLst/>
              <a:cxnLst/>
              <a:rect l="l" t="t" r="r" b="b"/>
              <a:pathLst>
                <a:path w="224" h="209" extrusionOk="0">
                  <a:moveTo>
                    <a:pt x="124" y="1"/>
                  </a:moveTo>
                  <a:cubicBezTo>
                    <a:pt x="93" y="1"/>
                    <a:pt x="58" y="15"/>
                    <a:pt x="38" y="35"/>
                  </a:cubicBezTo>
                  <a:cubicBezTo>
                    <a:pt x="17" y="68"/>
                    <a:pt x="1" y="89"/>
                    <a:pt x="1" y="122"/>
                  </a:cubicBezTo>
                  <a:lnTo>
                    <a:pt x="17" y="138"/>
                  </a:lnTo>
                  <a:cubicBezTo>
                    <a:pt x="17" y="155"/>
                    <a:pt x="38" y="171"/>
                    <a:pt x="54" y="192"/>
                  </a:cubicBezTo>
                  <a:cubicBezTo>
                    <a:pt x="71" y="208"/>
                    <a:pt x="87" y="208"/>
                    <a:pt x="120" y="208"/>
                  </a:cubicBezTo>
                  <a:cubicBezTo>
                    <a:pt x="157" y="208"/>
                    <a:pt x="174" y="192"/>
                    <a:pt x="190" y="171"/>
                  </a:cubicBezTo>
                  <a:cubicBezTo>
                    <a:pt x="207" y="155"/>
                    <a:pt x="223" y="122"/>
                    <a:pt x="207" y="89"/>
                  </a:cubicBezTo>
                  <a:cubicBezTo>
                    <a:pt x="207" y="68"/>
                    <a:pt x="207" y="35"/>
                    <a:pt x="174" y="18"/>
                  </a:cubicBezTo>
                  <a:cubicBezTo>
                    <a:pt x="161" y="6"/>
                    <a:pt x="143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5"/>
            <p:cNvSpPr/>
            <p:nvPr/>
          </p:nvSpPr>
          <p:spPr>
            <a:xfrm>
              <a:off x="4062650" y="301465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83" y="1"/>
                  </a:moveTo>
                  <a:cubicBezTo>
                    <a:pt x="50" y="17"/>
                    <a:pt x="33" y="34"/>
                    <a:pt x="33" y="50"/>
                  </a:cubicBezTo>
                  <a:cubicBezTo>
                    <a:pt x="17" y="67"/>
                    <a:pt x="0" y="104"/>
                    <a:pt x="17" y="137"/>
                  </a:cubicBezTo>
                  <a:cubicBezTo>
                    <a:pt x="28" y="172"/>
                    <a:pt x="68" y="201"/>
                    <a:pt x="107" y="201"/>
                  </a:cubicBezTo>
                  <a:cubicBezTo>
                    <a:pt x="123" y="201"/>
                    <a:pt x="139" y="197"/>
                    <a:pt x="153" y="186"/>
                  </a:cubicBezTo>
                  <a:cubicBezTo>
                    <a:pt x="206" y="170"/>
                    <a:pt x="239" y="120"/>
                    <a:pt x="206" y="67"/>
                  </a:cubicBezTo>
                  <a:cubicBezTo>
                    <a:pt x="206" y="34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5"/>
            <p:cNvSpPr/>
            <p:nvPr/>
          </p:nvSpPr>
          <p:spPr>
            <a:xfrm>
              <a:off x="4352075" y="308512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14" y="1"/>
                  </a:moveTo>
                  <a:cubicBezTo>
                    <a:pt x="99" y="1"/>
                    <a:pt x="84" y="5"/>
                    <a:pt x="70" y="14"/>
                  </a:cubicBezTo>
                  <a:cubicBezTo>
                    <a:pt x="17" y="31"/>
                    <a:pt x="0" y="84"/>
                    <a:pt x="17" y="134"/>
                  </a:cubicBezTo>
                  <a:cubicBezTo>
                    <a:pt x="30" y="178"/>
                    <a:pt x="80" y="208"/>
                    <a:pt x="125" y="208"/>
                  </a:cubicBezTo>
                  <a:cubicBezTo>
                    <a:pt x="135" y="208"/>
                    <a:pt x="144" y="207"/>
                    <a:pt x="153" y="204"/>
                  </a:cubicBezTo>
                  <a:cubicBezTo>
                    <a:pt x="206" y="187"/>
                    <a:pt x="223" y="117"/>
                    <a:pt x="206" y="68"/>
                  </a:cubicBezTo>
                  <a:cubicBezTo>
                    <a:pt x="194" y="29"/>
                    <a:pt x="154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5"/>
            <p:cNvSpPr/>
            <p:nvPr/>
          </p:nvSpPr>
          <p:spPr>
            <a:xfrm>
              <a:off x="4231775" y="30489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54" y="17"/>
                    <a:pt x="38" y="34"/>
                  </a:cubicBezTo>
                  <a:cubicBezTo>
                    <a:pt x="17" y="50"/>
                    <a:pt x="1" y="71"/>
                    <a:pt x="1" y="87"/>
                  </a:cubicBezTo>
                  <a:lnTo>
                    <a:pt x="1" y="153"/>
                  </a:lnTo>
                  <a:cubicBezTo>
                    <a:pt x="17" y="174"/>
                    <a:pt x="54" y="207"/>
                    <a:pt x="87" y="207"/>
                  </a:cubicBezTo>
                  <a:lnTo>
                    <a:pt x="104" y="207"/>
                  </a:lnTo>
                  <a:cubicBezTo>
                    <a:pt x="157" y="207"/>
                    <a:pt x="190" y="174"/>
                    <a:pt x="207" y="120"/>
                  </a:cubicBezTo>
                  <a:cubicBezTo>
                    <a:pt x="207" y="104"/>
                    <a:pt x="207" y="71"/>
                    <a:pt x="190" y="50"/>
                  </a:cubicBezTo>
                  <a:cubicBezTo>
                    <a:pt x="174" y="34"/>
                    <a:pt x="141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5"/>
            <p:cNvSpPr/>
            <p:nvPr/>
          </p:nvSpPr>
          <p:spPr>
            <a:xfrm>
              <a:off x="4243025" y="3060375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4" y="1"/>
                  </a:moveTo>
                  <a:cubicBezTo>
                    <a:pt x="64" y="1"/>
                    <a:pt x="35" y="14"/>
                    <a:pt x="17" y="43"/>
                  </a:cubicBezTo>
                  <a:cubicBezTo>
                    <a:pt x="0" y="60"/>
                    <a:pt x="0" y="93"/>
                    <a:pt x="0" y="109"/>
                  </a:cubicBezTo>
                  <a:lnTo>
                    <a:pt x="0" y="146"/>
                  </a:lnTo>
                  <a:cubicBezTo>
                    <a:pt x="17" y="163"/>
                    <a:pt x="17" y="179"/>
                    <a:pt x="33" y="179"/>
                  </a:cubicBezTo>
                  <a:cubicBezTo>
                    <a:pt x="55" y="194"/>
                    <a:pt x="82" y="202"/>
                    <a:pt x="107" y="202"/>
                  </a:cubicBezTo>
                  <a:cubicBezTo>
                    <a:pt x="138" y="202"/>
                    <a:pt x="168" y="190"/>
                    <a:pt x="186" y="163"/>
                  </a:cubicBezTo>
                  <a:cubicBezTo>
                    <a:pt x="206" y="146"/>
                    <a:pt x="206" y="109"/>
                    <a:pt x="206" y="93"/>
                  </a:cubicBezTo>
                  <a:cubicBezTo>
                    <a:pt x="206" y="60"/>
                    <a:pt x="186" y="43"/>
                    <a:pt x="169" y="27"/>
                  </a:cubicBezTo>
                  <a:cubicBezTo>
                    <a:pt x="147" y="10"/>
                    <a:pt x="120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5"/>
            <p:cNvSpPr/>
            <p:nvPr/>
          </p:nvSpPr>
          <p:spPr>
            <a:xfrm>
              <a:off x="4235700" y="30235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6" y="0"/>
                  </a:moveTo>
                  <a:cubicBezTo>
                    <a:pt x="86" y="0"/>
                    <a:pt x="76" y="1"/>
                    <a:pt x="66" y="4"/>
                  </a:cubicBezTo>
                  <a:cubicBezTo>
                    <a:pt x="17" y="37"/>
                    <a:pt x="0" y="91"/>
                    <a:pt x="17" y="140"/>
                  </a:cubicBezTo>
                  <a:cubicBezTo>
                    <a:pt x="17" y="161"/>
                    <a:pt x="33" y="177"/>
                    <a:pt x="33" y="177"/>
                  </a:cubicBezTo>
                  <a:cubicBezTo>
                    <a:pt x="66" y="210"/>
                    <a:pt x="120" y="210"/>
                    <a:pt x="153" y="210"/>
                  </a:cubicBezTo>
                  <a:cubicBezTo>
                    <a:pt x="190" y="194"/>
                    <a:pt x="207" y="161"/>
                    <a:pt x="223" y="124"/>
                  </a:cubicBezTo>
                  <a:cubicBezTo>
                    <a:pt x="223" y="107"/>
                    <a:pt x="223" y="91"/>
                    <a:pt x="207" y="74"/>
                  </a:cubicBezTo>
                  <a:cubicBezTo>
                    <a:pt x="193" y="30"/>
                    <a:pt x="143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5"/>
            <p:cNvSpPr/>
            <p:nvPr/>
          </p:nvSpPr>
          <p:spPr>
            <a:xfrm>
              <a:off x="4240450" y="2992775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26" y="1"/>
                  </a:moveTo>
                  <a:cubicBezTo>
                    <a:pt x="112" y="1"/>
                    <a:pt x="97" y="5"/>
                    <a:pt x="83" y="14"/>
                  </a:cubicBezTo>
                  <a:cubicBezTo>
                    <a:pt x="33" y="30"/>
                    <a:pt x="0" y="84"/>
                    <a:pt x="17" y="133"/>
                  </a:cubicBezTo>
                  <a:cubicBezTo>
                    <a:pt x="30" y="178"/>
                    <a:pt x="80" y="208"/>
                    <a:pt x="125" y="208"/>
                  </a:cubicBezTo>
                  <a:cubicBezTo>
                    <a:pt x="135" y="208"/>
                    <a:pt x="144" y="206"/>
                    <a:pt x="153" y="204"/>
                  </a:cubicBezTo>
                  <a:cubicBezTo>
                    <a:pt x="206" y="187"/>
                    <a:pt x="239" y="117"/>
                    <a:pt x="223" y="68"/>
                  </a:cubicBezTo>
                  <a:cubicBezTo>
                    <a:pt x="196" y="29"/>
                    <a:pt x="16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5"/>
            <p:cNvSpPr/>
            <p:nvPr/>
          </p:nvSpPr>
          <p:spPr>
            <a:xfrm>
              <a:off x="4239500" y="3011550"/>
              <a:ext cx="5200" cy="5300"/>
            </a:xfrm>
            <a:custGeom>
              <a:avLst/>
              <a:gdLst/>
              <a:ahLst/>
              <a:cxnLst/>
              <a:rect l="l" t="t" r="r" b="b"/>
              <a:pathLst>
                <a:path w="208" h="212" extrusionOk="0">
                  <a:moveTo>
                    <a:pt x="121" y="1"/>
                  </a:moveTo>
                  <a:cubicBezTo>
                    <a:pt x="71" y="1"/>
                    <a:pt x="17" y="38"/>
                    <a:pt x="1" y="88"/>
                  </a:cubicBezTo>
                  <a:lnTo>
                    <a:pt x="1" y="141"/>
                  </a:lnTo>
                  <a:cubicBezTo>
                    <a:pt x="17" y="158"/>
                    <a:pt x="17" y="158"/>
                    <a:pt x="17" y="174"/>
                  </a:cubicBezTo>
                  <a:cubicBezTo>
                    <a:pt x="38" y="191"/>
                    <a:pt x="71" y="207"/>
                    <a:pt x="88" y="207"/>
                  </a:cubicBezTo>
                  <a:cubicBezTo>
                    <a:pt x="98" y="210"/>
                    <a:pt x="108" y="212"/>
                    <a:pt x="118" y="212"/>
                  </a:cubicBezTo>
                  <a:cubicBezTo>
                    <a:pt x="171" y="212"/>
                    <a:pt x="207" y="167"/>
                    <a:pt x="207" y="125"/>
                  </a:cubicBezTo>
                  <a:cubicBezTo>
                    <a:pt x="207" y="104"/>
                    <a:pt x="207" y="71"/>
                    <a:pt x="191" y="55"/>
                  </a:cubicBezTo>
                  <a:cubicBezTo>
                    <a:pt x="174" y="22"/>
                    <a:pt x="158" y="22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5"/>
            <p:cNvSpPr/>
            <p:nvPr/>
          </p:nvSpPr>
          <p:spPr>
            <a:xfrm>
              <a:off x="4229200" y="29862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0" y="0"/>
                  </a:moveTo>
                  <a:cubicBezTo>
                    <a:pt x="56" y="0"/>
                    <a:pt x="17" y="45"/>
                    <a:pt x="17" y="87"/>
                  </a:cubicBezTo>
                  <a:cubicBezTo>
                    <a:pt x="1" y="108"/>
                    <a:pt x="17" y="124"/>
                    <a:pt x="17" y="141"/>
                  </a:cubicBezTo>
                  <a:cubicBezTo>
                    <a:pt x="17" y="141"/>
                    <a:pt x="17" y="157"/>
                    <a:pt x="38" y="157"/>
                  </a:cubicBezTo>
                  <a:cubicBezTo>
                    <a:pt x="54" y="190"/>
                    <a:pt x="71" y="190"/>
                    <a:pt x="104" y="211"/>
                  </a:cubicBezTo>
                  <a:cubicBezTo>
                    <a:pt x="157" y="211"/>
                    <a:pt x="207" y="174"/>
                    <a:pt x="223" y="124"/>
                  </a:cubicBezTo>
                  <a:cubicBezTo>
                    <a:pt x="223" y="87"/>
                    <a:pt x="223" y="71"/>
                    <a:pt x="207" y="38"/>
                  </a:cubicBezTo>
                  <a:cubicBezTo>
                    <a:pt x="190" y="21"/>
                    <a:pt x="157" y="5"/>
                    <a:pt x="141" y="5"/>
                  </a:cubicBez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5"/>
            <p:cNvSpPr/>
            <p:nvPr/>
          </p:nvSpPr>
          <p:spPr>
            <a:xfrm>
              <a:off x="4230550" y="29723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0"/>
                  </a:moveTo>
                  <a:cubicBezTo>
                    <a:pt x="112" y="0"/>
                    <a:pt x="99" y="2"/>
                    <a:pt x="87" y="6"/>
                  </a:cubicBezTo>
                  <a:cubicBezTo>
                    <a:pt x="33" y="23"/>
                    <a:pt x="0" y="93"/>
                    <a:pt x="17" y="147"/>
                  </a:cubicBezTo>
                  <a:cubicBezTo>
                    <a:pt x="42" y="184"/>
                    <a:pt x="78" y="202"/>
                    <a:pt x="115" y="202"/>
                  </a:cubicBezTo>
                  <a:cubicBezTo>
                    <a:pt x="128" y="202"/>
                    <a:pt x="140" y="200"/>
                    <a:pt x="153" y="196"/>
                  </a:cubicBezTo>
                  <a:cubicBezTo>
                    <a:pt x="223" y="180"/>
                    <a:pt x="239" y="109"/>
                    <a:pt x="223" y="60"/>
                  </a:cubicBezTo>
                  <a:cubicBezTo>
                    <a:pt x="210" y="20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5"/>
            <p:cNvSpPr/>
            <p:nvPr/>
          </p:nvSpPr>
          <p:spPr>
            <a:xfrm>
              <a:off x="4229625" y="3000325"/>
              <a:ext cx="6100" cy="5400"/>
            </a:xfrm>
            <a:custGeom>
              <a:avLst/>
              <a:gdLst/>
              <a:ahLst/>
              <a:cxnLst/>
              <a:rect l="l" t="t" r="r" b="b"/>
              <a:pathLst>
                <a:path w="244" h="216" extrusionOk="0">
                  <a:moveTo>
                    <a:pt x="116" y="0"/>
                  </a:moveTo>
                  <a:cubicBezTo>
                    <a:pt x="106" y="0"/>
                    <a:pt x="96" y="2"/>
                    <a:pt x="87" y="5"/>
                  </a:cubicBezTo>
                  <a:cubicBezTo>
                    <a:pt x="37" y="38"/>
                    <a:pt x="0" y="91"/>
                    <a:pt x="37" y="141"/>
                  </a:cubicBezTo>
                  <a:cubicBezTo>
                    <a:pt x="51" y="185"/>
                    <a:pt x="87" y="215"/>
                    <a:pt x="129" y="215"/>
                  </a:cubicBezTo>
                  <a:cubicBezTo>
                    <a:pt x="138" y="215"/>
                    <a:pt x="147" y="214"/>
                    <a:pt x="157" y="211"/>
                  </a:cubicBezTo>
                  <a:cubicBezTo>
                    <a:pt x="227" y="194"/>
                    <a:pt x="243" y="124"/>
                    <a:pt x="227" y="75"/>
                  </a:cubicBezTo>
                  <a:cubicBezTo>
                    <a:pt x="210" y="31"/>
                    <a:pt x="16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5"/>
            <p:cNvSpPr/>
            <p:nvPr/>
          </p:nvSpPr>
          <p:spPr>
            <a:xfrm>
              <a:off x="4270025" y="30475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6" y="1"/>
                  </a:moveTo>
                  <a:cubicBezTo>
                    <a:pt x="41" y="1"/>
                    <a:pt x="0" y="47"/>
                    <a:pt x="0" y="91"/>
                  </a:cubicBezTo>
                  <a:lnTo>
                    <a:pt x="0" y="144"/>
                  </a:lnTo>
                  <a:lnTo>
                    <a:pt x="17" y="161"/>
                  </a:lnTo>
                  <a:cubicBezTo>
                    <a:pt x="33" y="194"/>
                    <a:pt x="54" y="194"/>
                    <a:pt x="87" y="210"/>
                  </a:cubicBezTo>
                  <a:cubicBezTo>
                    <a:pt x="136" y="210"/>
                    <a:pt x="190" y="177"/>
                    <a:pt x="206" y="128"/>
                  </a:cubicBezTo>
                  <a:cubicBezTo>
                    <a:pt x="206" y="91"/>
                    <a:pt x="206" y="58"/>
                    <a:pt x="190" y="41"/>
                  </a:cubicBezTo>
                  <a:cubicBezTo>
                    <a:pt x="174" y="25"/>
                    <a:pt x="136" y="4"/>
                    <a:pt x="120" y="4"/>
                  </a:cubicBezTo>
                  <a:cubicBezTo>
                    <a:pt x="112" y="2"/>
                    <a:pt x="103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5"/>
            <p:cNvSpPr/>
            <p:nvPr/>
          </p:nvSpPr>
          <p:spPr>
            <a:xfrm>
              <a:off x="4244675" y="304747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8"/>
                    <a:pt x="0" y="94"/>
                    <a:pt x="37" y="147"/>
                  </a:cubicBezTo>
                  <a:cubicBezTo>
                    <a:pt x="50" y="184"/>
                    <a:pt x="81" y="203"/>
                    <a:pt x="125" y="203"/>
                  </a:cubicBezTo>
                  <a:cubicBezTo>
                    <a:pt x="140" y="203"/>
                    <a:pt x="156" y="201"/>
                    <a:pt x="173" y="197"/>
                  </a:cubicBezTo>
                  <a:cubicBezTo>
                    <a:pt x="223" y="180"/>
                    <a:pt x="243" y="110"/>
                    <a:pt x="223" y="61"/>
                  </a:cubicBezTo>
                  <a:cubicBezTo>
                    <a:pt x="210" y="20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5"/>
            <p:cNvSpPr/>
            <p:nvPr/>
          </p:nvSpPr>
          <p:spPr>
            <a:xfrm>
              <a:off x="4276000" y="3021050"/>
              <a:ext cx="5700" cy="5325"/>
            </a:xfrm>
            <a:custGeom>
              <a:avLst/>
              <a:gdLst/>
              <a:ahLst/>
              <a:cxnLst/>
              <a:rect l="l" t="t" r="r" b="b"/>
              <a:pathLst>
                <a:path w="228" h="213" extrusionOk="0">
                  <a:moveTo>
                    <a:pt x="104" y="0"/>
                  </a:moveTo>
                  <a:cubicBezTo>
                    <a:pt x="71" y="17"/>
                    <a:pt x="54" y="17"/>
                    <a:pt x="38" y="54"/>
                  </a:cubicBezTo>
                  <a:cubicBezTo>
                    <a:pt x="21" y="70"/>
                    <a:pt x="0" y="103"/>
                    <a:pt x="0" y="120"/>
                  </a:cubicBezTo>
                  <a:cubicBezTo>
                    <a:pt x="0" y="136"/>
                    <a:pt x="0" y="136"/>
                    <a:pt x="21" y="157"/>
                  </a:cubicBezTo>
                  <a:cubicBezTo>
                    <a:pt x="21" y="173"/>
                    <a:pt x="38" y="173"/>
                    <a:pt x="54" y="190"/>
                  </a:cubicBezTo>
                  <a:cubicBezTo>
                    <a:pt x="69" y="205"/>
                    <a:pt x="91" y="213"/>
                    <a:pt x="114" y="213"/>
                  </a:cubicBezTo>
                  <a:cubicBezTo>
                    <a:pt x="143" y="213"/>
                    <a:pt x="172" y="201"/>
                    <a:pt x="190" y="173"/>
                  </a:cubicBezTo>
                  <a:cubicBezTo>
                    <a:pt x="207" y="157"/>
                    <a:pt x="227" y="120"/>
                    <a:pt x="207" y="103"/>
                  </a:cubicBezTo>
                  <a:cubicBezTo>
                    <a:pt x="207" y="70"/>
                    <a:pt x="190" y="54"/>
                    <a:pt x="174" y="33"/>
                  </a:cubicBezTo>
                  <a:cubicBezTo>
                    <a:pt x="157" y="17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"/>
            <p:cNvSpPr/>
            <p:nvPr/>
          </p:nvSpPr>
          <p:spPr>
            <a:xfrm>
              <a:off x="4264450" y="3001775"/>
              <a:ext cx="3850" cy="4250"/>
            </a:xfrm>
            <a:custGeom>
              <a:avLst/>
              <a:gdLst/>
              <a:ahLst/>
              <a:cxnLst/>
              <a:rect l="l" t="t" r="r" b="b"/>
              <a:pathLst>
                <a:path w="154" h="170" extrusionOk="0">
                  <a:moveTo>
                    <a:pt x="17" y="0"/>
                  </a:moveTo>
                  <a:cubicBezTo>
                    <a:pt x="17" y="17"/>
                    <a:pt x="1" y="33"/>
                    <a:pt x="1" y="50"/>
                  </a:cubicBezTo>
                  <a:cubicBezTo>
                    <a:pt x="1" y="66"/>
                    <a:pt x="1" y="83"/>
                    <a:pt x="17" y="103"/>
                  </a:cubicBezTo>
                  <a:lnTo>
                    <a:pt x="17" y="120"/>
                  </a:lnTo>
                  <a:cubicBezTo>
                    <a:pt x="34" y="153"/>
                    <a:pt x="71" y="169"/>
                    <a:pt x="87" y="169"/>
                  </a:cubicBezTo>
                  <a:cubicBezTo>
                    <a:pt x="120" y="169"/>
                    <a:pt x="137" y="169"/>
                    <a:pt x="153" y="153"/>
                  </a:cubicBezTo>
                  <a:cubicBezTo>
                    <a:pt x="104" y="103"/>
                    <a:pt x="71" y="50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5"/>
            <p:cNvSpPr/>
            <p:nvPr/>
          </p:nvSpPr>
          <p:spPr>
            <a:xfrm>
              <a:off x="4273950" y="3034675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0" y="1"/>
                  </a:moveTo>
                  <a:cubicBezTo>
                    <a:pt x="54" y="1"/>
                    <a:pt x="14" y="47"/>
                    <a:pt x="0" y="90"/>
                  </a:cubicBezTo>
                  <a:cubicBezTo>
                    <a:pt x="0" y="107"/>
                    <a:pt x="0" y="127"/>
                    <a:pt x="17" y="144"/>
                  </a:cubicBezTo>
                  <a:lnTo>
                    <a:pt x="17" y="160"/>
                  </a:lnTo>
                  <a:cubicBezTo>
                    <a:pt x="33" y="193"/>
                    <a:pt x="66" y="193"/>
                    <a:pt x="82" y="210"/>
                  </a:cubicBezTo>
                  <a:cubicBezTo>
                    <a:pt x="120" y="210"/>
                    <a:pt x="153" y="210"/>
                    <a:pt x="169" y="193"/>
                  </a:cubicBezTo>
                  <a:cubicBezTo>
                    <a:pt x="186" y="177"/>
                    <a:pt x="206" y="144"/>
                    <a:pt x="206" y="127"/>
                  </a:cubicBezTo>
                  <a:cubicBezTo>
                    <a:pt x="223" y="57"/>
                    <a:pt x="186" y="4"/>
                    <a:pt x="120" y="4"/>
                  </a:cubicBezTo>
                  <a:cubicBezTo>
                    <a:pt x="113" y="2"/>
                    <a:pt x="106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5"/>
            <p:cNvSpPr/>
            <p:nvPr/>
          </p:nvSpPr>
          <p:spPr>
            <a:xfrm>
              <a:off x="4253725" y="2991450"/>
              <a:ext cx="5200" cy="4825"/>
            </a:xfrm>
            <a:custGeom>
              <a:avLst/>
              <a:gdLst/>
              <a:ahLst/>
              <a:cxnLst/>
              <a:rect l="l" t="t" r="r" b="b"/>
              <a:pathLst>
                <a:path w="208" h="193" extrusionOk="0">
                  <a:moveTo>
                    <a:pt x="88" y="1"/>
                  </a:moveTo>
                  <a:cubicBezTo>
                    <a:pt x="34" y="1"/>
                    <a:pt x="1" y="34"/>
                    <a:pt x="1" y="83"/>
                  </a:cubicBezTo>
                  <a:lnTo>
                    <a:pt x="1" y="137"/>
                  </a:lnTo>
                  <a:lnTo>
                    <a:pt x="17" y="154"/>
                  </a:lnTo>
                  <a:cubicBezTo>
                    <a:pt x="34" y="170"/>
                    <a:pt x="50" y="186"/>
                    <a:pt x="88" y="186"/>
                  </a:cubicBezTo>
                  <a:cubicBezTo>
                    <a:pt x="97" y="190"/>
                    <a:pt x="107" y="192"/>
                    <a:pt x="116" y="192"/>
                  </a:cubicBezTo>
                  <a:cubicBezTo>
                    <a:pt x="156" y="192"/>
                    <a:pt x="194" y="160"/>
                    <a:pt x="207" y="121"/>
                  </a:cubicBezTo>
                  <a:cubicBezTo>
                    <a:pt x="153" y="83"/>
                    <a:pt x="120" y="34"/>
                    <a:pt x="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"/>
            <p:cNvSpPr/>
            <p:nvPr/>
          </p:nvSpPr>
          <p:spPr>
            <a:xfrm>
              <a:off x="4225400" y="3017025"/>
              <a:ext cx="5175" cy="5375"/>
            </a:xfrm>
            <a:custGeom>
              <a:avLst/>
              <a:gdLst/>
              <a:ahLst/>
              <a:cxnLst/>
              <a:rect l="l" t="t" r="r" b="b"/>
              <a:pathLst>
                <a:path w="207" h="215" extrusionOk="0">
                  <a:moveTo>
                    <a:pt x="93" y="0"/>
                  </a:moveTo>
                  <a:cubicBezTo>
                    <a:pt x="73" y="0"/>
                    <a:pt x="56" y="14"/>
                    <a:pt x="33" y="25"/>
                  </a:cubicBezTo>
                  <a:cubicBezTo>
                    <a:pt x="17" y="42"/>
                    <a:pt x="0" y="58"/>
                    <a:pt x="0" y="91"/>
                  </a:cubicBezTo>
                  <a:lnTo>
                    <a:pt x="0" y="145"/>
                  </a:lnTo>
                  <a:cubicBezTo>
                    <a:pt x="17" y="145"/>
                    <a:pt x="17" y="161"/>
                    <a:pt x="17" y="161"/>
                  </a:cubicBezTo>
                  <a:cubicBezTo>
                    <a:pt x="33" y="178"/>
                    <a:pt x="66" y="194"/>
                    <a:pt x="87" y="215"/>
                  </a:cubicBezTo>
                  <a:cubicBezTo>
                    <a:pt x="136" y="215"/>
                    <a:pt x="206" y="178"/>
                    <a:pt x="206" y="128"/>
                  </a:cubicBezTo>
                  <a:cubicBezTo>
                    <a:pt x="206" y="91"/>
                    <a:pt x="206" y="58"/>
                    <a:pt x="190" y="42"/>
                  </a:cubicBezTo>
                  <a:cubicBezTo>
                    <a:pt x="169" y="25"/>
                    <a:pt x="153" y="9"/>
                    <a:pt x="120" y="9"/>
                  </a:cubicBezTo>
                  <a:cubicBezTo>
                    <a:pt x="110" y="3"/>
                    <a:pt x="101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5"/>
            <p:cNvSpPr/>
            <p:nvPr/>
          </p:nvSpPr>
          <p:spPr>
            <a:xfrm>
              <a:off x="4245600" y="3033175"/>
              <a:ext cx="6000" cy="5250"/>
            </a:xfrm>
            <a:custGeom>
              <a:avLst/>
              <a:gdLst/>
              <a:ahLst/>
              <a:cxnLst/>
              <a:rect l="l" t="t" r="r" b="b"/>
              <a:pathLst>
                <a:path w="240" h="210" extrusionOk="0">
                  <a:moveTo>
                    <a:pt x="130" y="1"/>
                  </a:moveTo>
                  <a:cubicBezTo>
                    <a:pt x="114" y="1"/>
                    <a:pt x="98" y="5"/>
                    <a:pt x="83" y="14"/>
                  </a:cubicBezTo>
                  <a:cubicBezTo>
                    <a:pt x="33" y="31"/>
                    <a:pt x="0" y="84"/>
                    <a:pt x="17" y="134"/>
                  </a:cubicBezTo>
                  <a:cubicBezTo>
                    <a:pt x="42" y="187"/>
                    <a:pt x="79" y="210"/>
                    <a:pt x="118" y="210"/>
                  </a:cubicBezTo>
                  <a:cubicBezTo>
                    <a:pt x="129" y="210"/>
                    <a:pt x="141" y="208"/>
                    <a:pt x="153" y="204"/>
                  </a:cubicBezTo>
                  <a:cubicBezTo>
                    <a:pt x="223" y="187"/>
                    <a:pt x="239" y="117"/>
                    <a:pt x="223" y="64"/>
                  </a:cubicBezTo>
                  <a:cubicBezTo>
                    <a:pt x="211" y="28"/>
                    <a:pt x="171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5"/>
            <p:cNvSpPr/>
            <p:nvPr/>
          </p:nvSpPr>
          <p:spPr>
            <a:xfrm>
              <a:off x="4250750" y="30050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95" y="1"/>
                  </a:moveTo>
                  <a:cubicBezTo>
                    <a:pt x="64" y="1"/>
                    <a:pt x="35" y="13"/>
                    <a:pt x="17" y="40"/>
                  </a:cubicBezTo>
                  <a:cubicBezTo>
                    <a:pt x="0" y="57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17" y="160"/>
                    <a:pt x="17" y="180"/>
                    <a:pt x="33" y="180"/>
                  </a:cubicBezTo>
                  <a:cubicBezTo>
                    <a:pt x="55" y="195"/>
                    <a:pt x="81" y="203"/>
                    <a:pt x="106" y="203"/>
                  </a:cubicBezTo>
                  <a:cubicBezTo>
                    <a:pt x="137" y="203"/>
                    <a:pt x="167" y="190"/>
                    <a:pt x="186" y="160"/>
                  </a:cubicBezTo>
                  <a:cubicBezTo>
                    <a:pt x="223" y="127"/>
                    <a:pt x="223" y="57"/>
                    <a:pt x="169" y="24"/>
                  </a:cubicBezTo>
                  <a:cubicBezTo>
                    <a:pt x="147" y="9"/>
                    <a:pt x="121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"/>
            <p:cNvSpPr/>
            <p:nvPr/>
          </p:nvSpPr>
          <p:spPr>
            <a:xfrm>
              <a:off x="4249825" y="30215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10" y="1"/>
                  </a:moveTo>
                  <a:cubicBezTo>
                    <a:pt x="99" y="1"/>
                    <a:pt x="87" y="5"/>
                    <a:pt x="70" y="13"/>
                  </a:cubicBezTo>
                  <a:cubicBezTo>
                    <a:pt x="54" y="13"/>
                    <a:pt x="37" y="34"/>
                    <a:pt x="17" y="50"/>
                  </a:cubicBezTo>
                  <a:cubicBezTo>
                    <a:pt x="0" y="83"/>
                    <a:pt x="0" y="116"/>
                    <a:pt x="17" y="153"/>
                  </a:cubicBezTo>
                  <a:cubicBezTo>
                    <a:pt x="32" y="191"/>
                    <a:pt x="73" y="209"/>
                    <a:pt x="115" y="209"/>
                  </a:cubicBezTo>
                  <a:cubicBezTo>
                    <a:pt x="129" y="209"/>
                    <a:pt x="144" y="207"/>
                    <a:pt x="157" y="203"/>
                  </a:cubicBezTo>
                  <a:cubicBezTo>
                    <a:pt x="206" y="186"/>
                    <a:pt x="223" y="116"/>
                    <a:pt x="206" y="67"/>
                  </a:cubicBezTo>
                  <a:cubicBezTo>
                    <a:pt x="190" y="34"/>
                    <a:pt x="173" y="13"/>
                    <a:pt x="140" y="13"/>
                  </a:cubicBezTo>
                  <a:cubicBezTo>
                    <a:pt x="130" y="5"/>
                    <a:pt x="121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5"/>
            <p:cNvSpPr/>
            <p:nvPr/>
          </p:nvSpPr>
          <p:spPr>
            <a:xfrm>
              <a:off x="4233950" y="3037325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13" y="0"/>
                  </a:moveTo>
                  <a:cubicBezTo>
                    <a:pt x="83" y="0"/>
                    <a:pt x="56" y="15"/>
                    <a:pt x="33" y="38"/>
                  </a:cubicBezTo>
                  <a:cubicBezTo>
                    <a:pt x="0" y="71"/>
                    <a:pt x="0" y="87"/>
                    <a:pt x="0" y="124"/>
                  </a:cubicBezTo>
                  <a:cubicBezTo>
                    <a:pt x="0" y="124"/>
                    <a:pt x="0" y="141"/>
                    <a:pt x="17" y="141"/>
                  </a:cubicBezTo>
                  <a:cubicBezTo>
                    <a:pt x="17" y="157"/>
                    <a:pt x="33" y="174"/>
                    <a:pt x="33" y="190"/>
                  </a:cubicBezTo>
                  <a:cubicBezTo>
                    <a:pt x="70" y="207"/>
                    <a:pt x="87" y="207"/>
                    <a:pt x="120" y="207"/>
                  </a:cubicBezTo>
                  <a:cubicBezTo>
                    <a:pt x="157" y="207"/>
                    <a:pt x="173" y="190"/>
                    <a:pt x="190" y="174"/>
                  </a:cubicBezTo>
                  <a:cubicBezTo>
                    <a:pt x="206" y="157"/>
                    <a:pt x="223" y="124"/>
                    <a:pt x="206" y="87"/>
                  </a:cubicBezTo>
                  <a:cubicBezTo>
                    <a:pt x="206" y="71"/>
                    <a:pt x="190" y="38"/>
                    <a:pt x="173" y="21"/>
                  </a:cubicBezTo>
                  <a:cubicBezTo>
                    <a:pt x="152" y="7"/>
                    <a:pt x="132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5"/>
            <p:cNvSpPr/>
            <p:nvPr/>
          </p:nvSpPr>
          <p:spPr>
            <a:xfrm>
              <a:off x="4226625" y="3095675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88" y="0"/>
                  </a:moveTo>
                  <a:cubicBezTo>
                    <a:pt x="38" y="0"/>
                    <a:pt x="1" y="33"/>
                    <a:pt x="1" y="91"/>
                  </a:cubicBezTo>
                  <a:lnTo>
                    <a:pt x="1" y="140"/>
                  </a:lnTo>
                  <a:lnTo>
                    <a:pt x="17" y="161"/>
                  </a:lnTo>
                  <a:cubicBezTo>
                    <a:pt x="38" y="177"/>
                    <a:pt x="54" y="194"/>
                    <a:pt x="87" y="194"/>
                  </a:cubicBezTo>
                  <a:cubicBezTo>
                    <a:pt x="97" y="199"/>
                    <a:pt x="105" y="201"/>
                    <a:pt x="113" y="201"/>
                  </a:cubicBezTo>
                  <a:cubicBezTo>
                    <a:pt x="132" y="201"/>
                    <a:pt x="146" y="189"/>
                    <a:pt x="157" y="177"/>
                  </a:cubicBezTo>
                  <a:cubicBezTo>
                    <a:pt x="190" y="161"/>
                    <a:pt x="207" y="140"/>
                    <a:pt x="207" y="107"/>
                  </a:cubicBezTo>
                  <a:cubicBezTo>
                    <a:pt x="207" y="91"/>
                    <a:pt x="207" y="58"/>
                    <a:pt x="190" y="37"/>
                  </a:cubicBezTo>
                  <a:cubicBezTo>
                    <a:pt x="174" y="21"/>
                    <a:pt x="141" y="4"/>
                    <a:pt x="120" y="4"/>
                  </a:cubicBezTo>
                  <a:cubicBezTo>
                    <a:pt x="109" y="2"/>
                    <a:pt x="98" y="0"/>
                    <a:pt x="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5"/>
            <p:cNvSpPr/>
            <p:nvPr/>
          </p:nvSpPr>
          <p:spPr>
            <a:xfrm>
              <a:off x="4228800" y="30790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87" y="0"/>
                    <a:pt x="70" y="0"/>
                    <a:pt x="33" y="17"/>
                  </a:cubicBezTo>
                  <a:cubicBezTo>
                    <a:pt x="17" y="33"/>
                    <a:pt x="0" y="66"/>
                    <a:pt x="0" y="83"/>
                  </a:cubicBezTo>
                  <a:lnTo>
                    <a:pt x="0" y="136"/>
                  </a:lnTo>
                  <a:cubicBezTo>
                    <a:pt x="0" y="153"/>
                    <a:pt x="17" y="153"/>
                    <a:pt x="17" y="169"/>
                  </a:cubicBezTo>
                  <a:cubicBezTo>
                    <a:pt x="33" y="186"/>
                    <a:pt x="54" y="207"/>
                    <a:pt x="87" y="207"/>
                  </a:cubicBezTo>
                  <a:cubicBezTo>
                    <a:pt x="93" y="209"/>
                    <a:pt x="99" y="210"/>
                    <a:pt x="106" y="210"/>
                  </a:cubicBezTo>
                  <a:cubicBezTo>
                    <a:pt x="149" y="210"/>
                    <a:pt x="192" y="163"/>
                    <a:pt x="206" y="120"/>
                  </a:cubicBezTo>
                  <a:cubicBezTo>
                    <a:pt x="206" y="83"/>
                    <a:pt x="206" y="66"/>
                    <a:pt x="190" y="50"/>
                  </a:cubicBezTo>
                  <a:cubicBezTo>
                    <a:pt x="173" y="17"/>
                    <a:pt x="136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5"/>
            <p:cNvSpPr/>
            <p:nvPr/>
          </p:nvSpPr>
          <p:spPr>
            <a:xfrm>
              <a:off x="4230125" y="306515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93" y="1"/>
                  </a:moveTo>
                  <a:cubicBezTo>
                    <a:pt x="51" y="1"/>
                    <a:pt x="14" y="33"/>
                    <a:pt x="1" y="92"/>
                  </a:cubicBezTo>
                  <a:cubicBezTo>
                    <a:pt x="1" y="108"/>
                    <a:pt x="1" y="125"/>
                    <a:pt x="17" y="145"/>
                  </a:cubicBezTo>
                  <a:cubicBezTo>
                    <a:pt x="17" y="145"/>
                    <a:pt x="17" y="162"/>
                    <a:pt x="34" y="162"/>
                  </a:cubicBezTo>
                  <a:cubicBezTo>
                    <a:pt x="34" y="178"/>
                    <a:pt x="67" y="195"/>
                    <a:pt x="104" y="211"/>
                  </a:cubicBezTo>
                  <a:cubicBezTo>
                    <a:pt x="153" y="211"/>
                    <a:pt x="207" y="178"/>
                    <a:pt x="207" y="125"/>
                  </a:cubicBezTo>
                  <a:cubicBezTo>
                    <a:pt x="223" y="92"/>
                    <a:pt x="207" y="59"/>
                    <a:pt x="186" y="42"/>
                  </a:cubicBezTo>
                  <a:cubicBezTo>
                    <a:pt x="170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5"/>
            <p:cNvSpPr/>
            <p:nvPr/>
          </p:nvSpPr>
          <p:spPr>
            <a:xfrm>
              <a:off x="4223225" y="310675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14" y="1"/>
                  </a:moveTo>
                  <a:cubicBezTo>
                    <a:pt x="101" y="1"/>
                    <a:pt x="86" y="3"/>
                    <a:pt x="71" y="7"/>
                  </a:cubicBezTo>
                  <a:cubicBezTo>
                    <a:pt x="17" y="27"/>
                    <a:pt x="1" y="93"/>
                    <a:pt x="17" y="147"/>
                  </a:cubicBezTo>
                  <a:cubicBezTo>
                    <a:pt x="17" y="163"/>
                    <a:pt x="34" y="180"/>
                    <a:pt x="50" y="180"/>
                  </a:cubicBezTo>
                  <a:cubicBezTo>
                    <a:pt x="62" y="199"/>
                    <a:pt x="84" y="207"/>
                    <a:pt x="107" y="207"/>
                  </a:cubicBezTo>
                  <a:cubicBezTo>
                    <a:pt x="123" y="207"/>
                    <a:pt x="139" y="203"/>
                    <a:pt x="153" y="196"/>
                  </a:cubicBezTo>
                  <a:cubicBezTo>
                    <a:pt x="190" y="196"/>
                    <a:pt x="207" y="163"/>
                    <a:pt x="223" y="110"/>
                  </a:cubicBezTo>
                  <a:cubicBezTo>
                    <a:pt x="223" y="93"/>
                    <a:pt x="223" y="93"/>
                    <a:pt x="207" y="77"/>
                  </a:cubicBezTo>
                  <a:cubicBezTo>
                    <a:pt x="194" y="23"/>
                    <a:pt x="160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5"/>
            <p:cNvSpPr/>
            <p:nvPr/>
          </p:nvSpPr>
          <p:spPr>
            <a:xfrm>
              <a:off x="4237350" y="3101600"/>
              <a:ext cx="5700" cy="5075"/>
            </a:xfrm>
            <a:custGeom>
              <a:avLst/>
              <a:gdLst/>
              <a:ahLst/>
              <a:cxnLst/>
              <a:rect l="l" t="t" r="r" b="b"/>
              <a:pathLst>
                <a:path w="228" h="203" extrusionOk="0">
                  <a:moveTo>
                    <a:pt x="111" y="0"/>
                  </a:moveTo>
                  <a:cubicBezTo>
                    <a:pt x="98" y="0"/>
                    <a:pt x="84" y="2"/>
                    <a:pt x="70" y="6"/>
                  </a:cubicBezTo>
                  <a:cubicBezTo>
                    <a:pt x="21" y="27"/>
                    <a:pt x="0" y="77"/>
                    <a:pt x="21" y="147"/>
                  </a:cubicBezTo>
                  <a:cubicBezTo>
                    <a:pt x="21" y="147"/>
                    <a:pt x="37" y="163"/>
                    <a:pt x="37" y="180"/>
                  </a:cubicBezTo>
                  <a:cubicBezTo>
                    <a:pt x="61" y="191"/>
                    <a:pt x="84" y="203"/>
                    <a:pt x="115" y="203"/>
                  </a:cubicBezTo>
                  <a:cubicBezTo>
                    <a:pt x="127" y="203"/>
                    <a:pt x="141" y="201"/>
                    <a:pt x="157" y="196"/>
                  </a:cubicBezTo>
                  <a:cubicBezTo>
                    <a:pt x="190" y="180"/>
                    <a:pt x="207" y="147"/>
                    <a:pt x="227" y="110"/>
                  </a:cubicBezTo>
                  <a:cubicBezTo>
                    <a:pt x="227" y="93"/>
                    <a:pt x="227" y="77"/>
                    <a:pt x="207" y="60"/>
                  </a:cubicBezTo>
                  <a:cubicBezTo>
                    <a:pt x="194" y="20"/>
                    <a:pt x="154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5"/>
            <p:cNvSpPr/>
            <p:nvPr/>
          </p:nvSpPr>
          <p:spPr>
            <a:xfrm>
              <a:off x="4243025" y="314000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36" y="0"/>
                  </a:moveTo>
                  <a:cubicBezTo>
                    <a:pt x="66" y="0"/>
                    <a:pt x="17" y="37"/>
                    <a:pt x="17" y="87"/>
                  </a:cubicBezTo>
                  <a:cubicBezTo>
                    <a:pt x="0" y="103"/>
                    <a:pt x="17" y="120"/>
                    <a:pt x="17" y="140"/>
                  </a:cubicBezTo>
                  <a:cubicBezTo>
                    <a:pt x="17" y="157"/>
                    <a:pt x="17" y="157"/>
                    <a:pt x="33" y="173"/>
                  </a:cubicBezTo>
                  <a:cubicBezTo>
                    <a:pt x="50" y="190"/>
                    <a:pt x="66" y="206"/>
                    <a:pt x="103" y="206"/>
                  </a:cubicBezTo>
                  <a:cubicBezTo>
                    <a:pt x="120" y="206"/>
                    <a:pt x="153" y="206"/>
                    <a:pt x="169" y="190"/>
                  </a:cubicBezTo>
                  <a:cubicBezTo>
                    <a:pt x="206" y="173"/>
                    <a:pt x="206" y="140"/>
                    <a:pt x="223" y="120"/>
                  </a:cubicBezTo>
                  <a:cubicBezTo>
                    <a:pt x="223" y="87"/>
                    <a:pt x="223" y="70"/>
                    <a:pt x="206" y="37"/>
                  </a:cubicBezTo>
                  <a:cubicBezTo>
                    <a:pt x="186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5"/>
            <p:cNvSpPr/>
            <p:nvPr/>
          </p:nvSpPr>
          <p:spPr>
            <a:xfrm>
              <a:off x="4238675" y="3089150"/>
              <a:ext cx="5200" cy="5400"/>
            </a:xfrm>
            <a:custGeom>
              <a:avLst/>
              <a:gdLst/>
              <a:ahLst/>
              <a:cxnLst/>
              <a:rect l="l" t="t" r="r" b="b"/>
              <a:pathLst>
                <a:path w="208" h="216" extrusionOk="0">
                  <a:moveTo>
                    <a:pt x="96" y="0"/>
                  </a:moveTo>
                  <a:cubicBezTo>
                    <a:pt x="65" y="0"/>
                    <a:pt x="35" y="13"/>
                    <a:pt x="17" y="43"/>
                  </a:cubicBezTo>
                  <a:cubicBezTo>
                    <a:pt x="1" y="59"/>
                    <a:pt x="1" y="92"/>
                    <a:pt x="1" y="113"/>
                  </a:cubicBezTo>
                  <a:lnTo>
                    <a:pt x="1" y="146"/>
                  </a:lnTo>
                  <a:cubicBezTo>
                    <a:pt x="17" y="162"/>
                    <a:pt x="17" y="179"/>
                    <a:pt x="34" y="179"/>
                  </a:cubicBezTo>
                  <a:cubicBezTo>
                    <a:pt x="71" y="195"/>
                    <a:pt x="88" y="216"/>
                    <a:pt x="121" y="216"/>
                  </a:cubicBezTo>
                  <a:cubicBezTo>
                    <a:pt x="137" y="216"/>
                    <a:pt x="174" y="195"/>
                    <a:pt x="191" y="162"/>
                  </a:cubicBezTo>
                  <a:cubicBezTo>
                    <a:pt x="207" y="146"/>
                    <a:pt x="207" y="129"/>
                    <a:pt x="207" y="92"/>
                  </a:cubicBezTo>
                  <a:cubicBezTo>
                    <a:pt x="207" y="59"/>
                    <a:pt x="191" y="43"/>
                    <a:pt x="174" y="26"/>
                  </a:cubicBezTo>
                  <a:cubicBezTo>
                    <a:pt x="150" y="9"/>
                    <a:pt x="12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5"/>
            <p:cNvSpPr/>
            <p:nvPr/>
          </p:nvSpPr>
          <p:spPr>
            <a:xfrm>
              <a:off x="4235275" y="3116800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20" y="0"/>
                  </a:moveTo>
                  <a:cubicBezTo>
                    <a:pt x="50" y="0"/>
                    <a:pt x="1" y="38"/>
                    <a:pt x="1" y="87"/>
                  </a:cubicBezTo>
                  <a:lnTo>
                    <a:pt x="1" y="157"/>
                  </a:lnTo>
                  <a:cubicBezTo>
                    <a:pt x="17" y="174"/>
                    <a:pt x="50" y="207"/>
                    <a:pt x="83" y="207"/>
                  </a:cubicBezTo>
                  <a:cubicBezTo>
                    <a:pt x="93" y="209"/>
                    <a:pt x="102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3"/>
                    <a:pt x="207" y="70"/>
                    <a:pt x="186" y="54"/>
                  </a:cubicBezTo>
                  <a:cubicBezTo>
                    <a:pt x="170" y="38"/>
                    <a:pt x="13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5"/>
            <p:cNvSpPr/>
            <p:nvPr/>
          </p:nvSpPr>
          <p:spPr>
            <a:xfrm>
              <a:off x="4222825" y="3119775"/>
              <a:ext cx="5575" cy="5425"/>
            </a:xfrm>
            <a:custGeom>
              <a:avLst/>
              <a:gdLst/>
              <a:ahLst/>
              <a:cxnLst/>
              <a:rect l="l" t="t" r="r" b="b"/>
              <a:pathLst>
                <a:path w="223" h="217" extrusionOk="0">
                  <a:moveTo>
                    <a:pt x="103" y="1"/>
                  </a:moveTo>
                  <a:cubicBezTo>
                    <a:pt x="66" y="22"/>
                    <a:pt x="50" y="22"/>
                    <a:pt x="33" y="55"/>
                  </a:cubicBezTo>
                  <a:cubicBezTo>
                    <a:pt x="17" y="71"/>
                    <a:pt x="0" y="104"/>
                    <a:pt x="0" y="125"/>
                  </a:cubicBezTo>
                  <a:cubicBezTo>
                    <a:pt x="17" y="141"/>
                    <a:pt x="17" y="141"/>
                    <a:pt x="17" y="158"/>
                  </a:cubicBezTo>
                  <a:cubicBezTo>
                    <a:pt x="17" y="174"/>
                    <a:pt x="33" y="174"/>
                    <a:pt x="50" y="191"/>
                  </a:cubicBezTo>
                  <a:cubicBezTo>
                    <a:pt x="66" y="207"/>
                    <a:pt x="89" y="217"/>
                    <a:pt x="113" y="217"/>
                  </a:cubicBezTo>
                  <a:cubicBezTo>
                    <a:pt x="141" y="217"/>
                    <a:pt x="169" y="203"/>
                    <a:pt x="190" y="174"/>
                  </a:cubicBezTo>
                  <a:cubicBezTo>
                    <a:pt x="206" y="158"/>
                    <a:pt x="223" y="125"/>
                    <a:pt x="223" y="104"/>
                  </a:cubicBezTo>
                  <a:cubicBezTo>
                    <a:pt x="206" y="71"/>
                    <a:pt x="206" y="55"/>
                    <a:pt x="169" y="38"/>
                  </a:cubicBezTo>
                  <a:cubicBezTo>
                    <a:pt x="153" y="22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5"/>
            <p:cNvSpPr/>
            <p:nvPr/>
          </p:nvSpPr>
          <p:spPr>
            <a:xfrm>
              <a:off x="4216325" y="30717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70" y="1"/>
                    <a:pt x="0" y="34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7" y="190"/>
                    <a:pt x="54" y="207"/>
                    <a:pt x="87" y="207"/>
                  </a:cubicBezTo>
                  <a:cubicBezTo>
                    <a:pt x="120" y="207"/>
                    <a:pt x="140" y="207"/>
                    <a:pt x="173" y="190"/>
                  </a:cubicBezTo>
                  <a:cubicBezTo>
                    <a:pt x="190" y="170"/>
                    <a:pt x="206" y="153"/>
                    <a:pt x="206" y="120"/>
                  </a:cubicBezTo>
                  <a:cubicBezTo>
                    <a:pt x="206" y="87"/>
                    <a:pt x="206" y="67"/>
                    <a:pt x="190" y="50"/>
                  </a:cubicBezTo>
                  <a:cubicBezTo>
                    <a:pt x="173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5"/>
            <p:cNvSpPr/>
            <p:nvPr/>
          </p:nvSpPr>
          <p:spPr>
            <a:xfrm>
              <a:off x="4218075" y="29792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4" y="0"/>
                  </a:moveTo>
                  <a:cubicBezTo>
                    <a:pt x="112" y="0"/>
                    <a:pt x="99" y="2"/>
                    <a:pt x="87" y="7"/>
                  </a:cubicBezTo>
                  <a:cubicBezTo>
                    <a:pt x="17" y="23"/>
                    <a:pt x="0" y="93"/>
                    <a:pt x="17" y="143"/>
                  </a:cubicBezTo>
                  <a:cubicBezTo>
                    <a:pt x="29" y="183"/>
                    <a:pt x="72" y="202"/>
                    <a:pt x="114" y="202"/>
                  </a:cubicBezTo>
                  <a:cubicBezTo>
                    <a:pt x="127" y="202"/>
                    <a:pt x="141" y="200"/>
                    <a:pt x="153" y="196"/>
                  </a:cubicBezTo>
                  <a:cubicBezTo>
                    <a:pt x="207" y="180"/>
                    <a:pt x="240" y="126"/>
                    <a:pt x="207" y="56"/>
                  </a:cubicBezTo>
                  <a:cubicBezTo>
                    <a:pt x="194" y="19"/>
                    <a:pt x="16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5"/>
            <p:cNvSpPr/>
            <p:nvPr/>
          </p:nvSpPr>
          <p:spPr>
            <a:xfrm>
              <a:off x="4215900" y="29921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2" y="0"/>
                  </a:moveTo>
                  <a:cubicBezTo>
                    <a:pt x="83" y="0"/>
                    <a:pt x="54" y="13"/>
                    <a:pt x="34" y="40"/>
                  </a:cubicBezTo>
                  <a:cubicBezTo>
                    <a:pt x="17" y="56"/>
                    <a:pt x="1" y="94"/>
                    <a:pt x="1" y="110"/>
                  </a:cubicBezTo>
                  <a:cubicBezTo>
                    <a:pt x="1" y="127"/>
                    <a:pt x="17" y="127"/>
                    <a:pt x="17" y="143"/>
                  </a:cubicBezTo>
                  <a:cubicBezTo>
                    <a:pt x="17" y="159"/>
                    <a:pt x="34" y="180"/>
                    <a:pt x="54" y="180"/>
                  </a:cubicBezTo>
                  <a:cubicBezTo>
                    <a:pt x="69" y="195"/>
                    <a:pt x="91" y="203"/>
                    <a:pt x="113" y="203"/>
                  </a:cubicBezTo>
                  <a:cubicBezTo>
                    <a:pt x="142" y="203"/>
                    <a:pt x="172" y="190"/>
                    <a:pt x="190" y="159"/>
                  </a:cubicBezTo>
                  <a:cubicBezTo>
                    <a:pt x="207" y="143"/>
                    <a:pt x="223" y="127"/>
                    <a:pt x="207" y="94"/>
                  </a:cubicBezTo>
                  <a:cubicBezTo>
                    <a:pt x="207" y="56"/>
                    <a:pt x="207" y="40"/>
                    <a:pt x="174" y="23"/>
                  </a:cubicBezTo>
                  <a:cubicBezTo>
                    <a:pt x="157" y="9"/>
                    <a:pt x="135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5"/>
            <p:cNvSpPr/>
            <p:nvPr/>
          </p:nvSpPr>
          <p:spPr>
            <a:xfrm>
              <a:off x="4218900" y="29650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0" y="1"/>
                  </a:moveTo>
                  <a:cubicBezTo>
                    <a:pt x="96" y="1"/>
                    <a:pt x="83" y="3"/>
                    <a:pt x="70" y="7"/>
                  </a:cubicBezTo>
                  <a:cubicBezTo>
                    <a:pt x="17" y="27"/>
                    <a:pt x="0" y="77"/>
                    <a:pt x="17" y="147"/>
                  </a:cubicBezTo>
                  <a:cubicBezTo>
                    <a:pt x="32" y="184"/>
                    <a:pt x="73" y="202"/>
                    <a:pt x="115" y="202"/>
                  </a:cubicBezTo>
                  <a:cubicBezTo>
                    <a:pt x="129" y="202"/>
                    <a:pt x="144" y="200"/>
                    <a:pt x="157" y="196"/>
                  </a:cubicBezTo>
                  <a:cubicBezTo>
                    <a:pt x="207" y="180"/>
                    <a:pt x="223" y="110"/>
                    <a:pt x="207" y="60"/>
                  </a:cubicBezTo>
                  <a:cubicBezTo>
                    <a:pt x="194" y="20"/>
                    <a:pt x="151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5"/>
            <p:cNvSpPr/>
            <p:nvPr/>
          </p:nvSpPr>
          <p:spPr>
            <a:xfrm>
              <a:off x="4220650" y="30438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4" y="0"/>
                    <a:pt x="71" y="0"/>
                    <a:pt x="50" y="17"/>
                  </a:cubicBezTo>
                  <a:cubicBezTo>
                    <a:pt x="17" y="33"/>
                    <a:pt x="17" y="50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53"/>
                  </a:lnTo>
                  <a:cubicBezTo>
                    <a:pt x="33" y="190"/>
                    <a:pt x="71" y="190"/>
                    <a:pt x="87" y="207"/>
                  </a:cubicBezTo>
                  <a:cubicBezTo>
                    <a:pt x="153" y="207"/>
                    <a:pt x="207" y="174"/>
                    <a:pt x="207" y="120"/>
                  </a:cubicBezTo>
                  <a:cubicBezTo>
                    <a:pt x="223" y="87"/>
                    <a:pt x="207" y="70"/>
                    <a:pt x="190" y="33"/>
                  </a:cubicBezTo>
                  <a:cubicBezTo>
                    <a:pt x="174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5"/>
            <p:cNvSpPr/>
            <p:nvPr/>
          </p:nvSpPr>
          <p:spPr>
            <a:xfrm>
              <a:off x="4221475" y="303012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20" y="0"/>
                  </a:moveTo>
                  <a:cubicBezTo>
                    <a:pt x="120" y="0"/>
                    <a:pt x="104" y="0"/>
                    <a:pt x="87" y="17"/>
                  </a:cubicBezTo>
                  <a:cubicBezTo>
                    <a:pt x="17" y="33"/>
                    <a:pt x="0" y="83"/>
                    <a:pt x="17" y="153"/>
                  </a:cubicBezTo>
                  <a:cubicBezTo>
                    <a:pt x="32" y="193"/>
                    <a:pt x="74" y="212"/>
                    <a:pt x="116" y="212"/>
                  </a:cubicBezTo>
                  <a:cubicBezTo>
                    <a:pt x="130" y="212"/>
                    <a:pt x="144" y="210"/>
                    <a:pt x="157" y="206"/>
                  </a:cubicBezTo>
                  <a:cubicBezTo>
                    <a:pt x="174" y="206"/>
                    <a:pt x="190" y="186"/>
                    <a:pt x="190" y="169"/>
                  </a:cubicBezTo>
                  <a:cubicBezTo>
                    <a:pt x="223" y="153"/>
                    <a:pt x="223" y="103"/>
                    <a:pt x="223" y="66"/>
                  </a:cubicBezTo>
                  <a:cubicBezTo>
                    <a:pt x="207" y="33"/>
                    <a:pt x="174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5"/>
            <p:cNvSpPr/>
            <p:nvPr/>
          </p:nvSpPr>
          <p:spPr>
            <a:xfrm>
              <a:off x="4215500" y="3006400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36" y="1"/>
                  </a:moveTo>
                  <a:cubicBezTo>
                    <a:pt x="87" y="1"/>
                    <a:pt x="33" y="21"/>
                    <a:pt x="17" y="71"/>
                  </a:cubicBezTo>
                  <a:lnTo>
                    <a:pt x="17" y="87"/>
                  </a:lnTo>
                  <a:cubicBezTo>
                    <a:pt x="0" y="104"/>
                    <a:pt x="17" y="124"/>
                    <a:pt x="17" y="141"/>
                  </a:cubicBezTo>
                  <a:cubicBezTo>
                    <a:pt x="33" y="174"/>
                    <a:pt x="50" y="190"/>
                    <a:pt x="70" y="207"/>
                  </a:cubicBezTo>
                  <a:lnTo>
                    <a:pt x="103" y="207"/>
                  </a:lnTo>
                  <a:cubicBezTo>
                    <a:pt x="111" y="210"/>
                    <a:pt x="118" y="211"/>
                    <a:pt x="126" y="211"/>
                  </a:cubicBezTo>
                  <a:cubicBezTo>
                    <a:pt x="168" y="211"/>
                    <a:pt x="209" y="166"/>
                    <a:pt x="223" y="124"/>
                  </a:cubicBezTo>
                  <a:cubicBezTo>
                    <a:pt x="223" y="87"/>
                    <a:pt x="223" y="71"/>
                    <a:pt x="206" y="54"/>
                  </a:cubicBezTo>
                  <a:cubicBezTo>
                    <a:pt x="190" y="2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5"/>
            <p:cNvSpPr/>
            <p:nvPr/>
          </p:nvSpPr>
          <p:spPr>
            <a:xfrm>
              <a:off x="4216325" y="3087625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03" y="1"/>
                  </a:moveTo>
                  <a:cubicBezTo>
                    <a:pt x="70" y="1"/>
                    <a:pt x="54" y="17"/>
                    <a:pt x="37" y="50"/>
                  </a:cubicBezTo>
                  <a:cubicBezTo>
                    <a:pt x="17" y="71"/>
                    <a:pt x="0" y="87"/>
                    <a:pt x="0" y="120"/>
                  </a:cubicBezTo>
                  <a:cubicBezTo>
                    <a:pt x="0" y="120"/>
                    <a:pt x="0" y="137"/>
                    <a:pt x="17" y="137"/>
                  </a:cubicBezTo>
                  <a:cubicBezTo>
                    <a:pt x="17" y="153"/>
                    <a:pt x="37" y="174"/>
                    <a:pt x="54" y="190"/>
                  </a:cubicBezTo>
                  <a:cubicBezTo>
                    <a:pt x="69" y="205"/>
                    <a:pt x="91" y="213"/>
                    <a:pt x="114" y="213"/>
                  </a:cubicBezTo>
                  <a:cubicBezTo>
                    <a:pt x="142" y="213"/>
                    <a:pt x="172" y="201"/>
                    <a:pt x="190" y="174"/>
                  </a:cubicBezTo>
                  <a:cubicBezTo>
                    <a:pt x="223" y="120"/>
                    <a:pt x="223" y="71"/>
                    <a:pt x="173" y="34"/>
                  </a:cubicBezTo>
                  <a:cubicBezTo>
                    <a:pt x="157" y="17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5"/>
            <p:cNvSpPr/>
            <p:nvPr/>
          </p:nvSpPr>
          <p:spPr>
            <a:xfrm>
              <a:off x="4218475" y="3057600"/>
              <a:ext cx="5200" cy="5100"/>
            </a:xfrm>
            <a:custGeom>
              <a:avLst/>
              <a:gdLst/>
              <a:ahLst/>
              <a:cxnLst/>
              <a:rect l="l" t="t" r="r" b="b"/>
              <a:pathLst>
                <a:path w="208" h="204" extrusionOk="0">
                  <a:moveTo>
                    <a:pt x="103" y="1"/>
                  </a:moveTo>
                  <a:cubicBezTo>
                    <a:pt x="75" y="1"/>
                    <a:pt x="47" y="15"/>
                    <a:pt x="17" y="35"/>
                  </a:cubicBezTo>
                  <a:cubicBezTo>
                    <a:pt x="1" y="68"/>
                    <a:pt x="1" y="84"/>
                    <a:pt x="1" y="117"/>
                  </a:cubicBezTo>
                  <a:cubicBezTo>
                    <a:pt x="1" y="117"/>
                    <a:pt x="1" y="138"/>
                    <a:pt x="17" y="138"/>
                  </a:cubicBezTo>
                  <a:cubicBezTo>
                    <a:pt x="17" y="154"/>
                    <a:pt x="34" y="171"/>
                    <a:pt x="34" y="187"/>
                  </a:cubicBezTo>
                  <a:cubicBezTo>
                    <a:pt x="71" y="204"/>
                    <a:pt x="87" y="204"/>
                    <a:pt x="120" y="204"/>
                  </a:cubicBezTo>
                  <a:cubicBezTo>
                    <a:pt x="158" y="204"/>
                    <a:pt x="174" y="187"/>
                    <a:pt x="191" y="171"/>
                  </a:cubicBezTo>
                  <a:cubicBezTo>
                    <a:pt x="207" y="154"/>
                    <a:pt x="207" y="117"/>
                    <a:pt x="207" y="101"/>
                  </a:cubicBezTo>
                  <a:cubicBezTo>
                    <a:pt x="207" y="68"/>
                    <a:pt x="191" y="51"/>
                    <a:pt x="174" y="35"/>
                  </a:cubicBezTo>
                  <a:cubicBezTo>
                    <a:pt x="150" y="10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5"/>
            <p:cNvSpPr/>
            <p:nvPr/>
          </p:nvSpPr>
          <p:spPr>
            <a:xfrm>
              <a:off x="4296625" y="3057125"/>
              <a:ext cx="5675" cy="5200"/>
            </a:xfrm>
            <a:custGeom>
              <a:avLst/>
              <a:gdLst/>
              <a:ahLst/>
              <a:cxnLst/>
              <a:rect l="l" t="t" r="r" b="b"/>
              <a:pathLst>
                <a:path w="227" h="208" extrusionOk="0">
                  <a:moveTo>
                    <a:pt x="87" y="0"/>
                  </a:moveTo>
                  <a:cubicBezTo>
                    <a:pt x="70" y="0"/>
                    <a:pt x="37" y="17"/>
                    <a:pt x="21" y="33"/>
                  </a:cubicBezTo>
                  <a:cubicBezTo>
                    <a:pt x="0" y="70"/>
                    <a:pt x="0" y="87"/>
                    <a:pt x="0" y="120"/>
                  </a:cubicBezTo>
                  <a:lnTo>
                    <a:pt x="0" y="136"/>
                  </a:lnTo>
                  <a:cubicBezTo>
                    <a:pt x="21" y="157"/>
                    <a:pt x="21" y="173"/>
                    <a:pt x="37" y="190"/>
                  </a:cubicBezTo>
                  <a:cubicBezTo>
                    <a:pt x="56" y="203"/>
                    <a:pt x="78" y="208"/>
                    <a:pt x="100" y="208"/>
                  </a:cubicBezTo>
                  <a:cubicBezTo>
                    <a:pt x="135" y="208"/>
                    <a:pt x="169" y="194"/>
                    <a:pt x="190" y="173"/>
                  </a:cubicBezTo>
                  <a:cubicBezTo>
                    <a:pt x="227" y="120"/>
                    <a:pt x="206" y="70"/>
                    <a:pt x="173" y="17"/>
                  </a:cubicBezTo>
                  <a:cubicBezTo>
                    <a:pt x="140" y="0"/>
                    <a:pt x="12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5"/>
            <p:cNvSpPr/>
            <p:nvPr/>
          </p:nvSpPr>
          <p:spPr>
            <a:xfrm>
              <a:off x="4363200" y="30919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4"/>
                    <a:pt x="0" y="83"/>
                  </a:cubicBezTo>
                  <a:cubicBezTo>
                    <a:pt x="0" y="104"/>
                    <a:pt x="0" y="137"/>
                    <a:pt x="17" y="153"/>
                  </a:cubicBezTo>
                  <a:lnTo>
                    <a:pt x="38" y="170"/>
                  </a:lnTo>
                  <a:cubicBezTo>
                    <a:pt x="54" y="186"/>
                    <a:pt x="71" y="207"/>
                    <a:pt x="104" y="207"/>
                  </a:cubicBezTo>
                  <a:cubicBezTo>
                    <a:pt x="112" y="210"/>
                    <a:pt x="121" y="211"/>
                    <a:pt x="129" y="211"/>
                  </a:cubicBezTo>
                  <a:cubicBezTo>
                    <a:pt x="172" y="211"/>
                    <a:pt x="209" y="176"/>
                    <a:pt x="223" y="120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5"/>
            <p:cNvSpPr/>
            <p:nvPr/>
          </p:nvSpPr>
          <p:spPr>
            <a:xfrm>
              <a:off x="4383400" y="3045575"/>
              <a:ext cx="3025" cy="5175"/>
            </a:xfrm>
            <a:custGeom>
              <a:avLst/>
              <a:gdLst/>
              <a:ahLst/>
              <a:cxnLst/>
              <a:rect l="l" t="t" r="r" b="b"/>
              <a:pathLst>
                <a:path w="121" h="207" extrusionOk="0">
                  <a:moveTo>
                    <a:pt x="120" y="0"/>
                  </a:moveTo>
                  <a:cubicBezTo>
                    <a:pt x="104" y="0"/>
                    <a:pt x="87" y="17"/>
                    <a:pt x="71" y="17"/>
                  </a:cubicBezTo>
                  <a:cubicBezTo>
                    <a:pt x="17" y="33"/>
                    <a:pt x="1" y="104"/>
                    <a:pt x="17" y="153"/>
                  </a:cubicBezTo>
                  <a:cubicBezTo>
                    <a:pt x="17" y="170"/>
                    <a:pt x="34" y="170"/>
                    <a:pt x="54" y="186"/>
                  </a:cubicBezTo>
                  <a:cubicBezTo>
                    <a:pt x="71" y="207"/>
                    <a:pt x="87" y="207"/>
                    <a:pt x="120" y="207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5"/>
            <p:cNvSpPr/>
            <p:nvPr/>
          </p:nvSpPr>
          <p:spPr>
            <a:xfrm>
              <a:off x="4122725" y="310850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6" y="0"/>
                  </a:moveTo>
                  <a:cubicBezTo>
                    <a:pt x="65" y="0"/>
                    <a:pt x="35" y="12"/>
                    <a:pt x="17" y="40"/>
                  </a:cubicBezTo>
                  <a:cubicBezTo>
                    <a:pt x="1" y="60"/>
                    <a:pt x="1" y="77"/>
                    <a:pt x="1" y="110"/>
                  </a:cubicBezTo>
                  <a:lnTo>
                    <a:pt x="1" y="143"/>
                  </a:lnTo>
                  <a:lnTo>
                    <a:pt x="34" y="180"/>
                  </a:lnTo>
                  <a:cubicBezTo>
                    <a:pt x="58" y="195"/>
                    <a:pt x="84" y="203"/>
                    <a:pt x="110" y="203"/>
                  </a:cubicBezTo>
                  <a:cubicBezTo>
                    <a:pt x="141" y="203"/>
                    <a:pt x="170" y="191"/>
                    <a:pt x="190" y="163"/>
                  </a:cubicBezTo>
                  <a:cubicBezTo>
                    <a:pt x="207" y="143"/>
                    <a:pt x="207" y="110"/>
                    <a:pt x="207" y="93"/>
                  </a:cubicBezTo>
                  <a:cubicBezTo>
                    <a:pt x="207" y="60"/>
                    <a:pt x="190" y="40"/>
                    <a:pt x="174" y="23"/>
                  </a:cubicBezTo>
                  <a:cubicBezTo>
                    <a:pt x="150" y="8"/>
                    <a:pt x="12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5"/>
            <p:cNvSpPr/>
            <p:nvPr/>
          </p:nvSpPr>
          <p:spPr>
            <a:xfrm>
              <a:off x="4383000" y="2999200"/>
              <a:ext cx="850" cy="2075"/>
            </a:xfrm>
            <a:custGeom>
              <a:avLst/>
              <a:gdLst/>
              <a:ahLst/>
              <a:cxnLst/>
              <a:rect l="l" t="t" r="r" b="b"/>
              <a:pathLst>
                <a:path w="34" h="83" extrusionOk="0">
                  <a:moveTo>
                    <a:pt x="33" y="0"/>
                  </a:moveTo>
                  <a:lnTo>
                    <a:pt x="33" y="0"/>
                  </a:lnTo>
                  <a:cubicBezTo>
                    <a:pt x="33" y="17"/>
                    <a:pt x="17" y="50"/>
                    <a:pt x="0" y="83"/>
                  </a:cubicBezTo>
                  <a:lnTo>
                    <a:pt x="17" y="66"/>
                  </a:lnTo>
                  <a:cubicBezTo>
                    <a:pt x="33" y="50"/>
                    <a:pt x="33" y="17"/>
                    <a:pt x="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5"/>
            <p:cNvSpPr/>
            <p:nvPr/>
          </p:nvSpPr>
          <p:spPr>
            <a:xfrm>
              <a:off x="4369275" y="30662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67" y="0"/>
                    <a:pt x="17" y="33"/>
                    <a:pt x="1" y="83"/>
                  </a:cubicBezTo>
                  <a:lnTo>
                    <a:pt x="1" y="153"/>
                  </a:lnTo>
                  <a:cubicBezTo>
                    <a:pt x="17" y="153"/>
                    <a:pt x="17" y="169"/>
                    <a:pt x="17" y="169"/>
                  </a:cubicBezTo>
                  <a:cubicBezTo>
                    <a:pt x="34" y="186"/>
                    <a:pt x="67" y="206"/>
                    <a:pt x="83" y="206"/>
                  </a:cubicBezTo>
                  <a:cubicBezTo>
                    <a:pt x="94" y="209"/>
                    <a:pt x="105" y="210"/>
                    <a:pt x="115" y="210"/>
                  </a:cubicBezTo>
                  <a:cubicBezTo>
                    <a:pt x="169" y="210"/>
                    <a:pt x="207" y="175"/>
                    <a:pt x="207" y="120"/>
                  </a:cubicBezTo>
                  <a:cubicBezTo>
                    <a:pt x="207" y="103"/>
                    <a:pt x="207" y="66"/>
                    <a:pt x="186" y="50"/>
                  </a:cubicBezTo>
                  <a:cubicBezTo>
                    <a:pt x="170" y="33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5"/>
            <p:cNvSpPr/>
            <p:nvPr/>
          </p:nvSpPr>
          <p:spPr>
            <a:xfrm>
              <a:off x="4376500" y="30106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3" y="1"/>
                  </a:moveTo>
                  <a:cubicBezTo>
                    <a:pt x="58" y="1"/>
                    <a:pt x="18" y="44"/>
                    <a:pt x="0" y="91"/>
                  </a:cubicBezTo>
                  <a:lnTo>
                    <a:pt x="0" y="140"/>
                  </a:lnTo>
                  <a:cubicBezTo>
                    <a:pt x="21" y="140"/>
                    <a:pt x="21" y="161"/>
                    <a:pt x="21" y="161"/>
                  </a:cubicBezTo>
                  <a:cubicBezTo>
                    <a:pt x="37" y="194"/>
                    <a:pt x="54" y="210"/>
                    <a:pt x="87" y="210"/>
                  </a:cubicBezTo>
                  <a:cubicBezTo>
                    <a:pt x="124" y="210"/>
                    <a:pt x="140" y="210"/>
                    <a:pt x="173" y="194"/>
                  </a:cubicBezTo>
                  <a:cubicBezTo>
                    <a:pt x="190" y="177"/>
                    <a:pt x="206" y="140"/>
                    <a:pt x="206" y="124"/>
                  </a:cubicBezTo>
                  <a:cubicBezTo>
                    <a:pt x="206" y="91"/>
                    <a:pt x="206" y="74"/>
                    <a:pt x="190" y="37"/>
                  </a:cubicBezTo>
                  <a:cubicBezTo>
                    <a:pt x="173" y="20"/>
                    <a:pt x="157" y="4"/>
                    <a:pt x="124" y="4"/>
                  </a:cubicBezTo>
                  <a:cubicBezTo>
                    <a:pt x="117" y="2"/>
                    <a:pt x="11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5"/>
            <p:cNvSpPr/>
            <p:nvPr/>
          </p:nvSpPr>
          <p:spPr>
            <a:xfrm>
              <a:off x="4376500" y="3026600"/>
              <a:ext cx="5700" cy="5225"/>
            </a:xfrm>
            <a:custGeom>
              <a:avLst/>
              <a:gdLst/>
              <a:ahLst/>
              <a:cxnLst/>
              <a:rect l="l" t="t" r="r" b="b"/>
              <a:pathLst>
                <a:path w="228" h="209" extrusionOk="0">
                  <a:moveTo>
                    <a:pt x="103" y="1"/>
                  </a:moveTo>
                  <a:cubicBezTo>
                    <a:pt x="70" y="1"/>
                    <a:pt x="54" y="17"/>
                    <a:pt x="37" y="38"/>
                  </a:cubicBezTo>
                  <a:cubicBezTo>
                    <a:pt x="21" y="54"/>
                    <a:pt x="0" y="87"/>
                    <a:pt x="0" y="120"/>
                  </a:cubicBezTo>
                  <a:lnTo>
                    <a:pt x="21" y="141"/>
                  </a:lnTo>
                  <a:cubicBezTo>
                    <a:pt x="21" y="158"/>
                    <a:pt x="37" y="174"/>
                    <a:pt x="54" y="191"/>
                  </a:cubicBezTo>
                  <a:cubicBezTo>
                    <a:pt x="66" y="203"/>
                    <a:pt x="85" y="209"/>
                    <a:pt x="104" y="209"/>
                  </a:cubicBezTo>
                  <a:cubicBezTo>
                    <a:pt x="135" y="209"/>
                    <a:pt x="170" y="194"/>
                    <a:pt x="190" y="174"/>
                  </a:cubicBezTo>
                  <a:cubicBezTo>
                    <a:pt x="227" y="120"/>
                    <a:pt x="227" y="54"/>
                    <a:pt x="173" y="17"/>
                  </a:cubicBez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5"/>
            <p:cNvSpPr/>
            <p:nvPr/>
          </p:nvSpPr>
          <p:spPr>
            <a:xfrm>
              <a:off x="4370100" y="3052375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20" y="1"/>
                  </a:moveTo>
                  <a:cubicBezTo>
                    <a:pt x="71" y="1"/>
                    <a:pt x="17" y="38"/>
                    <a:pt x="1" y="87"/>
                  </a:cubicBezTo>
                  <a:lnTo>
                    <a:pt x="1" y="141"/>
                  </a:lnTo>
                  <a:cubicBezTo>
                    <a:pt x="1" y="141"/>
                    <a:pt x="17" y="141"/>
                    <a:pt x="17" y="157"/>
                  </a:cubicBezTo>
                  <a:lnTo>
                    <a:pt x="17" y="174"/>
                  </a:lnTo>
                  <a:cubicBezTo>
                    <a:pt x="34" y="190"/>
                    <a:pt x="71" y="207"/>
                    <a:pt x="87" y="207"/>
                  </a:cubicBezTo>
                  <a:cubicBezTo>
                    <a:pt x="97" y="212"/>
                    <a:pt x="107" y="214"/>
                    <a:pt x="116" y="214"/>
                  </a:cubicBezTo>
                  <a:cubicBezTo>
                    <a:pt x="139" y="214"/>
                    <a:pt x="159" y="202"/>
                    <a:pt x="174" y="190"/>
                  </a:cubicBezTo>
                  <a:cubicBezTo>
                    <a:pt x="190" y="174"/>
                    <a:pt x="207" y="157"/>
                    <a:pt x="207" y="120"/>
                  </a:cubicBezTo>
                  <a:cubicBezTo>
                    <a:pt x="223" y="104"/>
                    <a:pt x="207" y="71"/>
                    <a:pt x="207" y="54"/>
                  </a:cubicBezTo>
                  <a:cubicBezTo>
                    <a:pt x="190" y="38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5"/>
            <p:cNvSpPr/>
            <p:nvPr/>
          </p:nvSpPr>
          <p:spPr>
            <a:xfrm>
              <a:off x="4371350" y="3038500"/>
              <a:ext cx="5675" cy="5350"/>
            </a:xfrm>
            <a:custGeom>
              <a:avLst/>
              <a:gdLst/>
              <a:ahLst/>
              <a:cxnLst/>
              <a:rect l="l" t="t" r="r" b="b"/>
              <a:pathLst>
                <a:path w="227" h="214" extrusionOk="0">
                  <a:moveTo>
                    <a:pt x="103" y="0"/>
                  </a:moveTo>
                  <a:cubicBezTo>
                    <a:pt x="85" y="0"/>
                    <a:pt x="65" y="12"/>
                    <a:pt x="54" y="24"/>
                  </a:cubicBezTo>
                  <a:cubicBezTo>
                    <a:pt x="37" y="40"/>
                    <a:pt x="21" y="57"/>
                    <a:pt x="0" y="94"/>
                  </a:cubicBezTo>
                  <a:cubicBezTo>
                    <a:pt x="0" y="110"/>
                    <a:pt x="0" y="127"/>
                    <a:pt x="21" y="143"/>
                  </a:cubicBezTo>
                  <a:cubicBezTo>
                    <a:pt x="21" y="143"/>
                    <a:pt x="21" y="160"/>
                    <a:pt x="37" y="160"/>
                  </a:cubicBezTo>
                  <a:cubicBezTo>
                    <a:pt x="37" y="180"/>
                    <a:pt x="70" y="197"/>
                    <a:pt x="103" y="213"/>
                  </a:cubicBezTo>
                  <a:cubicBezTo>
                    <a:pt x="157" y="213"/>
                    <a:pt x="206" y="180"/>
                    <a:pt x="206" y="127"/>
                  </a:cubicBezTo>
                  <a:cubicBezTo>
                    <a:pt x="227" y="94"/>
                    <a:pt x="206" y="57"/>
                    <a:pt x="190" y="40"/>
                  </a:cubicBezTo>
                  <a:cubicBezTo>
                    <a:pt x="173" y="24"/>
                    <a:pt x="157" y="7"/>
                    <a:pt x="124" y="7"/>
                  </a:cubicBezTo>
                  <a:cubicBezTo>
                    <a:pt x="118" y="2"/>
                    <a:pt x="11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5"/>
            <p:cNvSpPr/>
            <p:nvPr/>
          </p:nvSpPr>
          <p:spPr>
            <a:xfrm>
              <a:off x="4227550" y="31580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50" y="1"/>
                    <a:pt x="1" y="38"/>
                    <a:pt x="1" y="87"/>
                  </a:cubicBezTo>
                  <a:lnTo>
                    <a:pt x="1" y="157"/>
                  </a:lnTo>
                  <a:cubicBezTo>
                    <a:pt x="1" y="157"/>
                    <a:pt x="1" y="174"/>
                    <a:pt x="17" y="174"/>
                  </a:cubicBezTo>
                  <a:cubicBezTo>
                    <a:pt x="34" y="190"/>
                    <a:pt x="50" y="207"/>
                    <a:pt x="83" y="207"/>
                  </a:cubicBezTo>
                  <a:cubicBezTo>
                    <a:pt x="92" y="210"/>
                    <a:pt x="101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4"/>
                    <a:pt x="207" y="71"/>
                    <a:pt x="186" y="54"/>
                  </a:cubicBezTo>
                  <a:cubicBezTo>
                    <a:pt x="170" y="38"/>
                    <a:pt x="13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5"/>
            <p:cNvSpPr/>
            <p:nvPr/>
          </p:nvSpPr>
          <p:spPr>
            <a:xfrm>
              <a:off x="4385975" y="3192875"/>
              <a:ext cx="450" cy="1675"/>
            </a:xfrm>
            <a:custGeom>
              <a:avLst/>
              <a:gdLst/>
              <a:ahLst/>
              <a:cxnLst/>
              <a:rect l="l" t="t" r="r" b="b"/>
              <a:pathLst>
                <a:path w="18" h="67" extrusionOk="0">
                  <a:moveTo>
                    <a:pt x="17" y="0"/>
                  </a:moveTo>
                  <a:cubicBezTo>
                    <a:pt x="17" y="0"/>
                    <a:pt x="17" y="17"/>
                    <a:pt x="1" y="17"/>
                  </a:cubicBezTo>
                  <a:cubicBezTo>
                    <a:pt x="1" y="33"/>
                    <a:pt x="1" y="50"/>
                    <a:pt x="17" y="66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5"/>
            <p:cNvSpPr/>
            <p:nvPr/>
          </p:nvSpPr>
          <p:spPr>
            <a:xfrm>
              <a:off x="4115000" y="3227600"/>
              <a:ext cx="6000" cy="5325"/>
            </a:xfrm>
            <a:custGeom>
              <a:avLst/>
              <a:gdLst/>
              <a:ahLst/>
              <a:cxnLst/>
              <a:rect l="l" t="t" r="r" b="b"/>
              <a:pathLst>
                <a:path w="240" h="213" extrusionOk="0">
                  <a:moveTo>
                    <a:pt x="137" y="1"/>
                  </a:moveTo>
                  <a:cubicBezTo>
                    <a:pt x="120" y="1"/>
                    <a:pt x="104" y="1"/>
                    <a:pt x="87" y="17"/>
                  </a:cubicBezTo>
                  <a:cubicBezTo>
                    <a:pt x="33" y="38"/>
                    <a:pt x="1" y="87"/>
                    <a:pt x="17" y="157"/>
                  </a:cubicBezTo>
                  <a:cubicBezTo>
                    <a:pt x="42" y="194"/>
                    <a:pt x="78" y="213"/>
                    <a:pt x="116" y="213"/>
                  </a:cubicBezTo>
                  <a:cubicBezTo>
                    <a:pt x="128" y="213"/>
                    <a:pt x="141" y="211"/>
                    <a:pt x="153" y="207"/>
                  </a:cubicBezTo>
                  <a:cubicBezTo>
                    <a:pt x="174" y="207"/>
                    <a:pt x="190" y="190"/>
                    <a:pt x="207" y="174"/>
                  </a:cubicBezTo>
                  <a:cubicBezTo>
                    <a:pt x="223" y="157"/>
                    <a:pt x="240" y="104"/>
                    <a:pt x="223" y="71"/>
                  </a:cubicBezTo>
                  <a:cubicBezTo>
                    <a:pt x="207" y="38"/>
                    <a:pt x="174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5"/>
            <p:cNvSpPr/>
            <p:nvPr/>
          </p:nvSpPr>
          <p:spPr>
            <a:xfrm>
              <a:off x="4174675" y="3256875"/>
              <a:ext cx="4775" cy="2075"/>
            </a:xfrm>
            <a:custGeom>
              <a:avLst/>
              <a:gdLst/>
              <a:ahLst/>
              <a:cxnLst/>
              <a:rect l="l" t="t" r="r" b="b"/>
              <a:pathLst>
                <a:path w="191" h="83" extrusionOk="0">
                  <a:moveTo>
                    <a:pt x="104" y="0"/>
                  </a:moveTo>
                  <a:cubicBezTo>
                    <a:pt x="71" y="0"/>
                    <a:pt x="34" y="17"/>
                    <a:pt x="1" y="33"/>
                  </a:cubicBezTo>
                  <a:cubicBezTo>
                    <a:pt x="71" y="50"/>
                    <a:pt x="120" y="66"/>
                    <a:pt x="190" y="83"/>
                  </a:cubicBezTo>
                  <a:cubicBezTo>
                    <a:pt x="190" y="66"/>
                    <a:pt x="174" y="66"/>
                    <a:pt x="174" y="50"/>
                  </a:cubicBezTo>
                  <a:cubicBezTo>
                    <a:pt x="157" y="33"/>
                    <a:pt x="120" y="17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5"/>
            <p:cNvSpPr/>
            <p:nvPr/>
          </p:nvSpPr>
          <p:spPr>
            <a:xfrm>
              <a:off x="4006350" y="2982800"/>
              <a:ext cx="3450" cy="4775"/>
            </a:xfrm>
            <a:custGeom>
              <a:avLst/>
              <a:gdLst/>
              <a:ahLst/>
              <a:cxnLst/>
              <a:rect l="l" t="t" r="r" b="b"/>
              <a:pathLst>
                <a:path w="138" h="191" extrusionOk="0">
                  <a:moveTo>
                    <a:pt x="104" y="1"/>
                  </a:moveTo>
                  <a:cubicBezTo>
                    <a:pt x="67" y="71"/>
                    <a:pt x="34" y="120"/>
                    <a:pt x="1" y="174"/>
                  </a:cubicBezTo>
                  <a:cubicBezTo>
                    <a:pt x="17" y="190"/>
                    <a:pt x="34" y="190"/>
                    <a:pt x="50" y="190"/>
                  </a:cubicBezTo>
                  <a:cubicBezTo>
                    <a:pt x="67" y="190"/>
                    <a:pt x="104" y="174"/>
                    <a:pt x="121" y="157"/>
                  </a:cubicBezTo>
                  <a:cubicBezTo>
                    <a:pt x="137" y="120"/>
                    <a:pt x="137" y="104"/>
                    <a:pt x="137" y="71"/>
                  </a:cubicBezTo>
                  <a:cubicBezTo>
                    <a:pt x="137" y="54"/>
                    <a:pt x="121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5"/>
            <p:cNvSpPr/>
            <p:nvPr/>
          </p:nvSpPr>
          <p:spPr>
            <a:xfrm>
              <a:off x="4361550" y="3029600"/>
              <a:ext cx="4250" cy="4425"/>
            </a:xfrm>
            <a:custGeom>
              <a:avLst/>
              <a:gdLst/>
              <a:ahLst/>
              <a:cxnLst/>
              <a:rect l="l" t="t" r="r" b="b"/>
              <a:pathLst>
                <a:path w="170" h="177" extrusionOk="0">
                  <a:moveTo>
                    <a:pt x="137" y="0"/>
                  </a:moveTo>
                  <a:cubicBezTo>
                    <a:pt x="83" y="54"/>
                    <a:pt x="50" y="104"/>
                    <a:pt x="0" y="157"/>
                  </a:cubicBezTo>
                  <a:cubicBezTo>
                    <a:pt x="17" y="174"/>
                    <a:pt x="33" y="174"/>
                    <a:pt x="50" y="174"/>
                  </a:cubicBezTo>
                  <a:cubicBezTo>
                    <a:pt x="59" y="176"/>
                    <a:pt x="68" y="177"/>
                    <a:pt x="77" y="177"/>
                  </a:cubicBezTo>
                  <a:cubicBezTo>
                    <a:pt x="132" y="177"/>
                    <a:pt x="170" y="133"/>
                    <a:pt x="170" y="87"/>
                  </a:cubicBezTo>
                  <a:cubicBezTo>
                    <a:pt x="170" y="71"/>
                    <a:pt x="170" y="38"/>
                    <a:pt x="153" y="21"/>
                  </a:cubicBezTo>
                  <a:cubicBezTo>
                    <a:pt x="153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5"/>
            <p:cNvSpPr/>
            <p:nvPr/>
          </p:nvSpPr>
          <p:spPr>
            <a:xfrm>
              <a:off x="4230125" y="3221525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3" y="0"/>
                  </a:moveTo>
                  <a:cubicBezTo>
                    <a:pt x="51" y="0"/>
                    <a:pt x="14" y="33"/>
                    <a:pt x="1" y="91"/>
                  </a:cubicBezTo>
                  <a:lnTo>
                    <a:pt x="1" y="140"/>
                  </a:lnTo>
                  <a:cubicBezTo>
                    <a:pt x="17" y="140"/>
                    <a:pt x="17" y="157"/>
                    <a:pt x="17" y="157"/>
                  </a:cubicBezTo>
                  <a:cubicBezTo>
                    <a:pt x="34" y="178"/>
                    <a:pt x="67" y="194"/>
                    <a:pt x="83" y="194"/>
                  </a:cubicBezTo>
                  <a:cubicBezTo>
                    <a:pt x="95" y="197"/>
                    <a:pt x="107" y="198"/>
                    <a:pt x="117" y="198"/>
                  </a:cubicBezTo>
                  <a:cubicBezTo>
                    <a:pt x="170" y="198"/>
                    <a:pt x="207" y="166"/>
                    <a:pt x="207" y="107"/>
                  </a:cubicBezTo>
                  <a:cubicBezTo>
                    <a:pt x="207" y="91"/>
                    <a:pt x="207" y="54"/>
                    <a:pt x="186" y="37"/>
                  </a:cubicBezTo>
                  <a:cubicBezTo>
                    <a:pt x="170" y="21"/>
                    <a:pt x="153" y="4"/>
                    <a:pt x="120" y="4"/>
                  </a:cubicBezTo>
                  <a:cubicBezTo>
                    <a:pt x="111" y="2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5"/>
            <p:cNvSpPr/>
            <p:nvPr/>
          </p:nvSpPr>
          <p:spPr>
            <a:xfrm>
              <a:off x="4021825" y="2963950"/>
              <a:ext cx="3425" cy="3425"/>
            </a:xfrm>
            <a:custGeom>
              <a:avLst/>
              <a:gdLst/>
              <a:ahLst/>
              <a:cxnLst/>
              <a:rect l="l" t="t" r="r" b="b"/>
              <a:pathLst>
                <a:path w="137" h="137" extrusionOk="0">
                  <a:moveTo>
                    <a:pt x="136" y="0"/>
                  </a:moveTo>
                  <a:cubicBezTo>
                    <a:pt x="87" y="50"/>
                    <a:pt x="50" y="87"/>
                    <a:pt x="0" y="120"/>
                  </a:cubicBezTo>
                  <a:cubicBezTo>
                    <a:pt x="17" y="136"/>
                    <a:pt x="33" y="136"/>
                    <a:pt x="50" y="136"/>
                  </a:cubicBezTo>
                  <a:cubicBezTo>
                    <a:pt x="66" y="120"/>
                    <a:pt x="103" y="120"/>
                    <a:pt x="120" y="87"/>
                  </a:cubicBezTo>
                  <a:cubicBezTo>
                    <a:pt x="136" y="70"/>
                    <a:pt x="136" y="50"/>
                    <a:pt x="136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5"/>
            <p:cNvSpPr/>
            <p:nvPr/>
          </p:nvSpPr>
          <p:spPr>
            <a:xfrm>
              <a:off x="4383000" y="3058875"/>
              <a:ext cx="3425" cy="5175"/>
            </a:xfrm>
            <a:custGeom>
              <a:avLst/>
              <a:gdLst/>
              <a:ahLst/>
              <a:cxnLst/>
              <a:rect l="l" t="t" r="r" b="b"/>
              <a:pathLst>
                <a:path w="137" h="207" extrusionOk="0">
                  <a:moveTo>
                    <a:pt x="103" y="0"/>
                  </a:moveTo>
                  <a:cubicBezTo>
                    <a:pt x="70" y="0"/>
                    <a:pt x="50" y="17"/>
                    <a:pt x="33" y="33"/>
                  </a:cubicBezTo>
                  <a:cubicBezTo>
                    <a:pt x="17" y="66"/>
                    <a:pt x="0" y="87"/>
                    <a:pt x="0" y="120"/>
                  </a:cubicBezTo>
                  <a:cubicBezTo>
                    <a:pt x="17" y="120"/>
                    <a:pt x="17" y="136"/>
                    <a:pt x="17" y="136"/>
                  </a:cubicBezTo>
                  <a:cubicBezTo>
                    <a:pt x="17" y="153"/>
                    <a:pt x="33" y="169"/>
                    <a:pt x="50" y="190"/>
                  </a:cubicBezTo>
                  <a:cubicBezTo>
                    <a:pt x="70" y="206"/>
                    <a:pt x="103" y="206"/>
                    <a:pt x="136" y="206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5"/>
            <p:cNvSpPr/>
            <p:nvPr/>
          </p:nvSpPr>
          <p:spPr>
            <a:xfrm>
              <a:off x="4308675" y="30485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4" y="0"/>
                    <a:pt x="71" y="0"/>
                    <a:pt x="54" y="17"/>
                  </a:cubicBezTo>
                  <a:cubicBezTo>
                    <a:pt x="17" y="33"/>
                    <a:pt x="17" y="50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69"/>
                  </a:lnTo>
                  <a:cubicBezTo>
                    <a:pt x="33" y="190"/>
                    <a:pt x="71" y="206"/>
                    <a:pt x="87" y="206"/>
                  </a:cubicBezTo>
                  <a:cubicBezTo>
                    <a:pt x="157" y="206"/>
                    <a:pt x="207" y="169"/>
                    <a:pt x="207" y="120"/>
                  </a:cubicBezTo>
                  <a:cubicBezTo>
                    <a:pt x="223" y="87"/>
                    <a:pt x="207" y="66"/>
                    <a:pt x="190" y="33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5"/>
            <p:cNvSpPr/>
            <p:nvPr/>
          </p:nvSpPr>
          <p:spPr>
            <a:xfrm>
              <a:off x="4296200" y="30412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71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36"/>
                  </a:cubicBezTo>
                  <a:cubicBezTo>
                    <a:pt x="17" y="153"/>
                    <a:pt x="17" y="153"/>
                    <a:pt x="38" y="173"/>
                  </a:cubicBezTo>
                  <a:cubicBezTo>
                    <a:pt x="54" y="190"/>
                    <a:pt x="71" y="206"/>
                    <a:pt x="104" y="206"/>
                  </a:cubicBezTo>
                  <a:cubicBezTo>
                    <a:pt x="120" y="206"/>
                    <a:pt x="157" y="206"/>
                    <a:pt x="174" y="190"/>
                  </a:cubicBezTo>
                  <a:cubicBezTo>
                    <a:pt x="190" y="173"/>
                    <a:pt x="207" y="136"/>
                    <a:pt x="223" y="120"/>
                  </a:cubicBezTo>
                  <a:cubicBezTo>
                    <a:pt x="223" y="87"/>
                    <a:pt x="207" y="70"/>
                    <a:pt x="190" y="33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5"/>
            <p:cNvSpPr/>
            <p:nvPr/>
          </p:nvSpPr>
          <p:spPr>
            <a:xfrm>
              <a:off x="4257550" y="304067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6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17" y="23"/>
                    <a:pt x="0" y="73"/>
                    <a:pt x="17" y="143"/>
                  </a:cubicBezTo>
                  <a:cubicBezTo>
                    <a:pt x="33" y="183"/>
                    <a:pt x="74" y="203"/>
                    <a:pt x="116" y="203"/>
                  </a:cubicBezTo>
                  <a:cubicBezTo>
                    <a:pt x="130" y="203"/>
                    <a:pt x="144" y="201"/>
                    <a:pt x="157" y="196"/>
                  </a:cubicBezTo>
                  <a:cubicBezTo>
                    <a:pt x="207" y="176"/>
                    <a:pt x="244" y="110"/>
                    <a:pt x="223" y="56"/>
                  </a:cubicBezTo>
                  <a:cubicBezTo>
                    <a:pt x="198" y="19"/>
                    <a:pt x="164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5"/>
            <p:cNvSpPr/>
            <p:nvPr/>
          </p:nvSpPr>
          <p:spPr>
            <a:xfrm>
              <a:off x="4242500" y="3074750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4" y="0"/>
                  </a:moveTo>
                  <a:cubicBezTo>
                    <a:pt x="71" y="0"/>
                    <a:pt x="38" y="17"/>
                    <a:pt x="21" y="70"/>
                  </a:cubicBezTo>
                  <a:lnTo>
                    <a:pt x="1" y="87"/>
                  </a:lnTo>
                  <a:cubicBezTo>
                    <a:pt x="1" y="103"/>
                    <a:pt x="1" y="120"/>
                    <a:pt x="21" y="136"/>
                  </a:cubicBezTo>
                  <a:cubicBezTo>
                    <a:pt x="21" y="173"/>
                    <a:pt x="38" y="190"/>
                    <a:pt x="71" y="190"/>
                  </a:cubicBezTo>
                  <a:cubicBezTo>
                    <a:pt x="71" y="206"/>
                    <a:pt x="87" y="206"/>
                    <a:pt x="87" y="206"/>
                  </a:cubicBezTo>
                  <a:cubicBezTo>
                    <a:pt x="157" y="206"/>
                    <a:pt x="207" y="173"/>
                    <a:pt x="207" y="120"/>
                  </a:cubicBezTo>
                  <a:cubicBezTo>
                    <a:pt x="227" y="87"/>
                    <a:pt x="207" y="70"/>
                    <a:pt x="190" y="33"/>
                  </a:cubicBezTo>
                  <a:cubicBezTo>
                    <a:pt x="174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5"/>
            <p:cNvSpPr/>
            <p:nvPr/>
          </p:nvSpPr>
          <p:spPr>
            <a:xfrm>
              <a:off x="4282900" y="30472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11" y="0"/>
                  </a:moveTo>
                  <a:cubicBezTo>
                    <a:pt x="75" y="0"/>
                    <a:pt x="40" y="15"/>
                    <a:pt x="17" y="39"/>
                  </a:cubicBezTo>
                  <a:cubicBezTo>
                    <a:pt x="1" y="72"/>
                    <a:pt x="1" y="88"/>
                    <a:pt x="1" y="121"/>
                  </a:cubicBezTo>
                  <a:lnTo>
                    <a:pt x="1" y="142"/>
                  </a:lnTo>
                  <a:cubicBezTo>
                    <a:pt x="17" y="158"/>
                    <a:pt x="17" y="175"/>
                    <a:pt x="34" y="191"/>
                  </a:cubicBezTo>
                  <a:cubicBezTo>
                    <a:pt x="54" y="204"/>
                    <a:pt x="77" y="209"/>
                    <a:pt x="99" y="209"/>
                  </a:cubicBezTo>
                  <a:cubicBezTo>
                    <a:pt x="135" y="209"/>
                    <a:pt x="170" y="195"/>
                    <a:pt x="190" y="175"/>
                  </a:cubicBezTo>
                  <a:cubicBezTo>
                    <a:pt x="207" y="158"/>
                    <a:pt x="207" y="121"/>
                    <a:pt x="207" y="88"/>
                  </a:cubicBezTo>
                  <a:cubicBezTo>
                    <a:pt x="207" y="72"/>
                    <a:pt x="190" y="39"/>
                    <a:pt x="174" y="18"/>
                  </a:cubicBezTo>
                  <a:cubicBezTo>
                    <a:pt x="154" y="6"/>
                    <a:pt x="132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5"/>
            <p:cNvSpPr/>
            <p:nvPr/>
          </p:nvSpPr>
          <p:spPr>
            <a:xfrm>
              <a:off x="4291450" y="3069175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5" y="1"/>
                  </a:moveTo>
                  <a:cubicBezTo>
                    <a:pt x="87" y="1"/>
                    <a:pt x="71" y="1"/>
                    <a:pt x="38" y="17"/>
                  </a:cubicBezTo>
                  <a:cubicBezTo>
                    <a:pt x="22" y="34"/>
                    <a:pt x="1" y="50"/>
                    <a:pt x="1" y="87"/>
                  </a:cubicBezTo>
                  <a:lnTo>
                    <a:pt x="1" y="137"/>
                  </a:lnTo>
                  <a:lnTo>
                    <a:pt x="22" y="153"/>
                  </a:lnTo>
                  <a:cubicBezTo>
                    <a:pt x="38" y="190"/>
                    <a:pt x="55" y="190"/>
                    <a:pt x="87" y="207"/>
                  </a:cubicBezTo>
                  <a:cubicBezTo>
                    <a:pt x="141" y="207"/>
                    <a:pt x="191" y="170"/>
                    <a:pt x="207" y="120"/>
                  </a:cubicBezTo>
                  <a:cubicBezTo>
                    <a:pt x="207" y="87"/>
                    <a:pt x="207" y="50"/>
                    <a:pt x="191" y="34"/>
                  </a:cubicBezTo>
                  <a:cubicBezTo>
                    <a:pt x="174" y="17"/>
                    <a:pt x="141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5"/>
            <p:cNvSpPr/>
            <p:nvPr/>
          </p:nvSpPr>
          <p:spPr>
            <a:xfrm>
              <a:off x="4256300" y="305442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94" y="1"/>
                  </a:moveTo>
                  <a:cubicBezTo>
                    <a:pt x="51" y="1"/>
                    <a:pt x="15" y="34"/>
                    <a:pt x="1" y="92"/>
                  </a:cubicBezTo>
                  <a:cubicBezTo>
                    <a:pt x="1" y="108"/>
                    <a:pt x="1" y="125"/>
                    <a:pt x="17" y="141"/>
                  </a:cubicBezTo>
                  <a:lnTo>
                    <a:pt x="17" y="162"/>
                  </a:lnTo>
                  <a:cubicBezTo>
                    <a:pt x="34" y="178"/>
                    <a:pt x="67" y="195"/>
                    <a:pt x="88" y="211"/>
                  </a:cubicBezTo>
                  <a:cubicBezTo>
                    <a:pt x="154" y="211"/>
                    <a:pt x="207" y="178"/>
                    <a:pt x="207" y="125"/>
                  </a:cubicBezTo>
                  <a:cubicBezTo>
                    <a:pt x="224" y="92"/>
                    <a:pt x="207" y="59"/>
                    <a:pt x="191" y="38"/>
                  </a:cubicBezTo>
                  <a:cubicBezTo>
                    <a:pt x="170" y="22"/>
                    <a:pt x="154" y="5"/>
                    <a:pt x="121" y="5"/>
                  </a:cubicBezTo>
                  <a:cubicBezTo>
                    <a:pt x="111" y="2"/>
                    <a:pt x="102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5"/>
            <p:cNvSpPr/>
            <p:nvPr/>
          </p:nvSpPr>
          <p:spPr>
            <a:xfrm>
              <a:off x="4263125" y="301495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7" y="1"/>
                  </a:moveTo>
                  <a:cubicBezTo>
                    <a:pt x="54" y="1"/>
                    <a:pt x="17" y="34"/>
                    <a:pt x="0" y="92"/>
                  </a:cubicBezTo>
                  <a:lnTo>
                    <a:pt x="0" y="125"/>
                  </a:lnTo>
                  <a:cubicBezTo>
                    <a:pt x="0" y="125"/>
                    <a:pt x="0" y="141"/>
                    <a:pt x="21" y="141"/>
                  </a:cubicBezTo>
                  <a:lnTo>
                    <a:pt x="21" y="158"/>
                  </a:lnTo>
                  <a:cubicBezTo>
                    <a:pt x="37" y="195"/>
                    <a:pt x="70" y="195"/>
                    <a:pt x="87" y="211"/>
                  </a:cubicBezTo>
                  <a:cubicBezTo>
                    <a:pt x="124" y="211"/>
                    <a:pt x="157" y="195"/>
                    <a:pt x="173" y="195"/>
                  </a:cubicBezTo>
                  <a:cubicBezTo>
                    <a:pt x="190" y="174"/>
                    <a:pt x="206" y="141"/>
                    <a:pt x="206" y="125"/>
                  </a:cubicBezTo>
                  <a:cubicBezTo>
                    <a:pt x="206" y="92"/>
                    <a:pt x="206" y="71"/>
                    <a:pt x="190" y="55"/>
                  </a:cubicBezTo>
                  <a:cubicBezTo>
                    <a:pt x="190" y="22"/>
                    <a:pt x="157" y="5"/>
                    <a:pt x="124" y="5"/>
                  </a:cubicBezTo>
                  <a:cubicBezTo>
                    <a:pt x="115" y="2"/>
                    <a:pt x="106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5"/>
            <p:cNvSpPr/>
            <p:nvPr/>
          </p:nvSpPr>
          <p:spPr>
            <a:xfrm>
              <a:off x="4262300" y="30286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4" y="0"/>
                  </a:moveTo>
                  <a:cubicBezTo>
                    <a:pt x="53" y="0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17" y="141"/>
                    <a:pt x="17" y="161"/>
                    <a:pt x="17" y="161"/>
                  </a:cubicBezTo>
                  <a:cubicBezTo>
                    <a:pt x="33" y="194"/>
                    <a:pt x="54" y="194"/>
                    <a:pt x="87" y="211"/>
                  </a:cubicBezTo>
                  <a:cubicBezTo>
                    <a:pt x="136" y="211"/>
                    <a:pt x="206" y="178"/>
                    <a:pt x="206" y="124"/>
                  </a:cubicBezTo>
                  <a:cubicBezTo>
                    <a:pt x="206" y="91"/>
                    <a:pt x="206" y="58"/>
                    <a:pt x="190" y="37"/>
                  </a:cubicBezTo>
                  <a:cubicBezTo>
                    <a:pt x="173" y="21"/>
                    <a:pt x="157" y="4"/>
                    <a:pt x="120" y="4"/>
                  </a:cubicBezTo>
                  <a:cubicBezTo>
                    <a:pt x="111" y="2"/>
                    <a:pt x="103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5"/>
            <p:cNvSpPr/>
            <p:nvPr/>
          </p:nvSpPr>
          <p:spPr>
            <a:xfrm>
              <a:off x="4208175" y="3048875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5" y="0"/>
                  </a:moveTo>
                  <a:cubicBezTo>
                    <a:pt x="54" y="0"/>
                    <a:pt x="14" y="33"/>
                    <a:pt x="1" y="91"/>
                  </a:cubicBezTo>
                  <a:lnTo>
                    <a:pt x="1" y="141"/>
                  </a:lnTo>
                  <a:cubicBezTo>
                    <a:pt x="17" y="178"/>
                    <a:pt x="54" y="194"/>
                    <a:pt x="87" y="194"/>
                  </a:cubicBezTo>
                  <a:cubicBezTo>
                    <a:pt x="99" y="197"/>
                    <a:pt x="110" y="198"/>
                    <a:pt x="121" y="198"/>
                  </a:cubicBezTo>
                  <a:cubicBezTo>
                    <a:pt x="173" y="198"/>
                    <a:pt x="207" y="166"/>
                    <a:pt x="207" y="108"/>
                  </a:cubicBezTo>
                  <a:cubicBezTo>
                    <a:pt x="207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2" y="2"/>
                    <a:pt x="103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5"/>
            <p:cNvSpPr/>
            <p:nvPr/>
          </p:nvSpPr>
          <p:spPr>
            <a:xfrm>
              <a:off x="4210350" y="303335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24" y="1"/>
                  </a:moveTo>
                  <a:cubicBezTo>
                    <a:pt x="112" y="1"/>
                    <a:pt x="99" y="3"/>
                    <a:pt x="87" y="7"/>
                  </a:cubicBezTo>
                  <a:cubicBezTo>
                    <a:pt x="17" y="24"/>
                    <a:pt x="0" y="94"/>
                    <a:pt x="17" y="143"/>
                  </a:cubicBezTo>
                  <a:cubicBezTo>
                    <a:pt x="17" y="160"/>
                    <a:pt x="33" y="160"/>
                    <a:pt x="50" y="180"/>
                  </a:cubicBezTo>
                  <a:cubicBezTo>
                    <a:pt x="64" y="192"/>
                    <a:pt x="93" y="204"/>
                    <a:pt x="121" y="204"/>
                  </a:cubicBezTo>
                  <a:cubicBezTo>
                    <a:pt x="132" y="204"/>
                    <a:pt x="143" y="202"/>
                    <a:pt x="153" y="197"/>
                  </a:cubicBezTo>
                  <a:cubicBezTo>
                    <a:pt x="190" y="180"/>
                    <a:pt x="223" y="143"/>
                    <a:pt x="223" y="110"/>
                  </a:cubicBezTo>
                  <a:lnTo>
                    <a:pt x="223" y="57"/>
                  </a:lnTo>
                  <a:cubicBezTo>
                    <a:pt x="198" y="19"/>
                    <a:pt x="162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5"/>
            <p:cNvSpPr/>
            <p:nvPr/>
          </p:nvSpPr>
          <p:spPr>
            <a:xfrm>
              <a:off x="4206425" y="30639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0" y="0"/>
                  </a:moveTo>
                  <a:cubicBezTo>
                    <a:pt x="37" y="0"/>
                    <a:pt x="1" y="33"/>
                    <a:pt x="1" y="91"/>
                  </a:cubicBezTo>
                  <a:lnTo>
                    <a:pt x="1" y="141"/>
                  </a:lnTo>
                  <a:lnTo>
                    <a:pt x="21" y="157"/>
                  </a:lnTo>
                  <a:cubicBezTo>
                    <a:pt x="38" y="174"/>
                    <a:pt x="54" y="194"/>
                    <a:pt x="87" y="211"/>
                  </a:cubicBezTo>
                  <a:cubicBezTo>
                    <a:pt x="124" y="211"/>
                    <a:pt x="141" y="194"/>
                    <a:pt x="157" y="174"/>
                  </a:cubicBezTo>
                  <a:cubicBezTo>
                    <a:pt x="190" y="174"/>
                    <a:pt x="207" y="141"/>
                    <a:pt x="207" y="124"/>
                  </a:cubicBezTo>
                  <a:cubicBezTo>
                    <a:pt x="207" y="91"/>
                    <a:pt x="207" y="54"/>
                    <a:pt x="190" y="37"/>
                  </a:cubicBezTo>
                  <a:cubicBezTo>
                    <a:pt x="174" y="21"/>
                    <a:pt x="141" y="4"/>
                    <a:pt x="124" y="4"/>
                  </a:cubicBezTo>
                  <a:cubicBezTo>
                    <a:pt x="112" y="2"/>
                    <a:pt x="101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5"/>
            <p:cNvSpPr/>
            <p:nvPr/>
          </p:nvSpPr>
          <p:spPr>
            <a:xfrm>
              <a:off x="4202600" y="30777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12" y="1"/>
                  </a:moveTo>
                  <a:cubicBezTo>
                    <a:pt x="83" y="1"/>
                    <a:pt x="54" y="14"/>
                    <a:pt x="34" y="32"/>
                  </a:cubicBezTo>
                  <a:cubicBezTo>
                    <a:pt x="17" y="69"/>
                    <a:pt x="1" y="85"/>
                    <a:pt x="17" y="118"/>
                  </a:cubicBezTo>
                  <a:lnTo>
                    <a:pt x="17" y="135"/>
                  </a:lnTo>
                  <a:cubicBezTo>
                    <a:pt x="17" y="155"/>
                    <a:pt x="34" y="172"/>
                    <a:pt x="50" y="188"/>
                  </a:cubicBezTo>
                  <a:cubicBezTo>
                    <a:pt x="67" y="203"/>
                    <a:pt x="90" y="211"/>
                    <a:pt x="113" y="211"/>
                  </a:cubicBezTo>
                  <a:cubicBezTo>
                    <a:pt x="141" y="211"/>
                    <a:pt x="170" y="199"/>
                    <a:pt x="191" y="172"/>
                  </a:cubicBezTo>
                  <a:cubicBezTo>
                    <a:pt x="207" y="155"/>
                    <a:pt x="224" y="118"/>
                    <a:pt x="224" y="102"/>
                  </a:cubicBezTo>
                  <a:cubicBezTo>
                    <a:pt x="224" y="69"/>
                    <a:pt x="207" y="52"/>
                    <a:pt x="174" y="32"/>
                  </a:cubicBezTo>
                  <a:cubicBezTo>
                    <a:pt x="157" y="9"/>
                    <a:pt x="135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5"/>
            <p:cNvSpPr/>
            <p:nvPr/>
          </p:nvSpPr>
          <p:spPr>
            <a:xfrm>
              <a:off x="4209000" y="31274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4" y="0"/>
                  </a:moveTo>
                  <a:cubicBezTo>
                    <a:pt x="59" y="0"/>
                    <a:pt x="19" y="47"/>
                    <a:pt x="1" y="90"/>
                  </a:cubicBezTo>
                  <a:lnTo>
                    <a:pt x="1" y="143"/>
                  </a:lnTo>
                  <a:cubicBezTo>
                    <a:pt x="21" y="143"/>
                    <a:pt x="21" y="160"/>
                    <a:pt x="21" y="160"/>
                  </a:cubicBezTo>
                  <a:cubicBezTo>
                    <a:pt x="38" y="193"/>
                    <a:pt x="71" y="193"/>
                    <a:pt x="87" y="209"/>
                  </a:cubicBezTo>
                  <a:cubicBezTo>
                    <a:pt x="157" y="209"/>
                    <a:pt x="207" y="176"/>
                    <a:pt x="207" y="127"/>
                  </a:cubicBezTo>
                  <a:cubicBezTo>
                    <a:pt x="207" y="90"/>
                    <a:pt x="207" y="57"/>
                    <a:pt x="190" y="40"/>
                  </a:cubicBezTo>
                  <a:cubicBezTo>
                    <a:pt x="174" y="24"/>
                    <a:pt x="157" y="3"/>
                    <a:pt x="124" y="3"/>
                  </a:cubicBezTo>
                  <a:cubicBezTo>
                    <a:pt x="118" y="1"/>
                    <a:pt x="11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5"/>
            <p:cNvSpPr/>
            <p:nvPr/>
          </p:nvSpPr>
          <p:spPr>
            <a:xfrm>
              <a:off x="4267450" y="3060900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07" y="0"/>
                  </a:moveTo>
                  <a:cubicBezTo>
                    <a:pt x="95" y="0"/>
                    <a:pt x="83" y="2"/>
                    <a:pt x="70" y="6"/>
                  </a:cubicBezTo>
                  <a:cubicBezTo>
                    <a:pt x="17" y="39"/>
                    <a:pt x="0" y="88"/>
                    <a:pt x="17" y="142"/>
                  </a:cubicBezTo>
                  <a:cubicBezTo>
                    <a:pt x="31" y="183"/>
                    <a:pt x="82" y="216"/>
                    <a:pt x="130" y="216"/>
                  </a:cubicBezTo>
                  <a:cubicBezTo>
                    <a:pt x="139" y="216"/>
                    <a:pt x="148" y="215"/>
                    <a:pt x="157" y="212"/>
                  </a:cubicBezTo>
                  <a:cubicBezTo>
                    <a:pt x="206" y="175"/>
                    <a:pt x="239" y="125"/>
                    <a:pt x="206" y="72"/>
                  </a:cubicBezTo>
                  <a:cubicBezTo>
                    <a:pt x="193" y="32"/>
                    <a:pt x="156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5"/>
            <p:cNvSpPr/>
            <p:nvPr/>
          </p:nvSpPr>
          <p:spPr>
            <a:xfrm>
              <a:off x="4286300" y="3033400"/>
              <a:ext cx="5700" cy="5050"/>
            </a:xfrm>
            <a:custGeom>
              <a:avLst/>
              <a:gdLst/>
              <a:ahLst/>
              <a:cxnLst/>
              <a:rect l="l" t="t" r="r" b="b"/>
              <a:pathLst>
                <a:path w="228" h="202" extrusionOk="0">
                  <a:moveTo>
                    <a:pt x="98" y="1"/>
                  </a:moveTo>
                  <a:cubicBezTo>
                    <a:pt x="55" y="1"/>
                    <a:pt x="18" y="34"/>
                    <a:pt x="1" y="92"/>
                  </a:cubicBezTo>
                  <a:cubicBezTo>
                    <a:pt x="1" y="108"/>
                    <a:pt x="1" y="125"/>
                    <a:pt x="21" y="141"/>
                  </a:cubicBezTo>
                  <a:lnTo>
                    <a:pt x="21" y="158"/>
                  </a:lnTo>
                  <a:cubicBezTo>
                    <a:pt x="38" y="178"/>
                    <a:pt x="71" y="195"/>
                    <a:pt x="87" y="195"/>
                  </a:cubicBezTo>
                  <a:cubicBezTo>
                    <a:pt x="98" y="200"/>
                    <a:pt x="109" y="202"/>
                    <a:pt x="119" y="202"/>
                  </a:cubicBezTo>
                  <a:cubicBezTo>
                    <a:pt x="142" y="202"/>
                    <a:pt x="162" y="190"/>
                    <a:pt x="174" y="178"/>
                  </a:cubicBezTo>
                  <a:cubicBezTo>
                    <a:pt x="190" y="158"/>
                    <a:pt x="207" y="141"/>
                    <a:pt x="207" y="108"/>
                  </a:cubicBezTo>
                  <a:cubicBezTo>
                    <a:pt x="228" y="92"/>
                    <a:pt x="207" y="55"/>
                    <a:pt x="190" y="38"/>
                  </a:cubicBezTo>
                  <a:cubicBezTo>
                    <a:pt x="174" y="22"/>
                    <a:pt x="157" y="5"/>
                    <a:pt x="124" y="5"/>
                  </a:cubicBezTo>
                  <a:cubicBezTo>
                    <a:pt x="115" y="2"/>
                    <a:pt x="106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5"/>
            <p:cNvSpPr/>
            <p:nvPr/>
          </p:nvSpPr>
          <p:spPr>
            <a:xfrm>
              <a:off x="4211175" y="309970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103" y="0"/>
                    <a:pt x="70" y="0"/>
                    <a:pt x="54" y="16"/>
                  </a:cubicBezTo>
                  <a:cubicBezTo>
                    <a:pt x="17" y="33"/>
                    <a:pt x="17" y="49"/>
                    <a:pt x="0" y="82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53"/>
                  </a:lnTo>
                  <a:cubicBezTo>
                    <a:pt x="37" y="186"/>
                    <a:pt x="70" y="206"/>
                    <a:pt x="87" y="206"/>
                  </a:cubicBezTo>
                  <a:cubicBezTo>
                    <a:pt x="157" y="206"/>
                    <a:pt x="206" y="169"/>
                    <a:pt x="206" y="120"/>
                  </a:cubicBezTo>
                  <a:cubicBezTo>
                    <a:pt x="223" y="82"/>
                    <a:pt x="206" y="66"/>
                    <a:pt x="190" y="33"/>
                  </a:cubicBezTo>
                  <a:cubicBezTo>
                    <a:pt x="173" y="16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5"/>
            <p:cNvSpPr/>
            <p:nvPr/>
          </p:nvSpPr>
          <p:spPr>
            <a:xfrm>
              <a:off x="4209925" y="31137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3" y="1"/>
                  </a:moveTo>
                  <a:cubicBezTo>
                    <a:pt x="51" y="1"/>
                    <a:pt x="14" y="33"/>
                    <a:pt x="1" y="91"/>
                  </a:cubicBezTo>
                  <a:lnTo>
                    <a:pt x="1" y="124"/>
                  </a:lnTo>
                  <a:lnTo>
                    <a:pt x="17" y="141"/>
                  </a:lnTo>
                  <a:lnTo>
                    <a:pt x="17" y="162"/>
                  </a:lnTo>
                  <a:cubicBezTo>
                    <a:pt x="34" y="194"/>
                    <a:pt x="67" y="194"/>
                    <a:pt x="87" y="211"/>
                  </a:cubicBezTo>
                  <a:cubicBezTo>
                    <a:pt x="120" y="211"/>
                    <a:pt x="153" y="194"/>
                    <a:pt x="170" y="194"/>
                  </a:cubicBezTo>
                  <a:cubicBezTo>
                    <a:pt x="190" y="178"/>
                    <a:pt x="207" y="141"/>
                    <a:pt x="207" y="124"/>
                  </a:cubicBezTo>
                  <a:cubicBezTo>
                    <a:pt x="223" y="91"/>
                    <a:pt x="207" y="75"/>
                    <a:pt x="207" y="58"/>
                  </a:cubicBezTo>
                  <a:cubicBezTo>
                    <a:pt x="190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5"/>
            <p:cNvSpPr/>
            <p:nvPr/>
          </p:nvSpPr>
          <p:spPr>
            <a:xfrm>
              <a:off x="4364550" y="3078050"/>
              <a:ext cx="6000" cy="5375"/>
            </a:xfrm>
            <a:custGeom>
              <a:avLst/>
              <a:gdLst/>
              <a:ahLst/>
              <a:cxnLst/>
              <a:rect l="l" t="t" r="r" b="b"/>
              <a:pathLst>
                <a:path w="240" h="215" extrusionOk="0">
                  <a:moveTo>
                    <a:pt x="113" y="0"/>
                  </a:moveTo>
                  <a:cubicBezTo>
                    <a:pt x="104" y="0"/>
                    <a:pt x="95" y="1"/>
                    <a:pt x="87" y="4"/>
                  </a:cubicBezTo>
                  <a:cubicBezTo>
                    <a:pt x="33" y="41"/>
                    <a:pt x="0" y="91"/>
                    <a:pt x="17" y="144"/>
                  </a:cubicBezTo>
                  <a:cubicBezTo>
                    <a:pt x="30" y="185"/>
                    <a:pt x="80" y="215"/>
                    <a:pt x="125" y="215"/>
                  </a:cubicBezTo>
                  <a:cubicBezTo>
                    <a:pt x="134" y="215"/>
                    <a:pt x="144" y="213"/>
                    <a:pt x="153" y="210"/>
                  </a:cubicBezTo>
                  <a:cubicBezTo>
                    <a:pt x="206" y="194"/>
                    <a:pt x="239" y="124"/>
                    <a:pt x="223" y="74"/>
                  </a:cubicBezTo>
                  <a:cubicBezTo>
                    <a:pt x="195" y="30"/>
                    <a:pt x="154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5"/>
            <p:cNvSpPr/>
            <p:nvPr/>
          </p:nvSpPr>
          <p:spPr>
            <a:xfrm>
              <a:off x="4204775" y="2980950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0" y="0"/>
                  </a:moveTo>
                  <a:cubicBezTo>
                    <a:pt x="67" y="0"/>
                    <a:pt x="45" y="14"/>
                    <a:pt x="34" y="25"/>
                  </a:cubicBezTo>
                  <a:cubicBezTo>
                    <a:pt x="17" y="42"/>
                    <a:pt x="1" y="58"/>
                    <a:pt x="1" y="91"/>
                  </a:cubicBezTo>
                  <a:lnTo>
                    <a:pt x="1" y="145"/>
                  </a:lnTo>
                  <a:cubicBezTo>
                    <a:pt x="17" y="178"/>
                    <a:pt x="50" y="194"/>
                    <a:pt x="87" y="194"/>
                  </a:cubicBezTo>
                  <a:lnTo>
                    <a:pt x="104" y="194"/>
                  </a:lnTo>
                  <a:cubicBezTo>
                    <a:pt x="111" y="197"/>
                    <a:pt x="119" y="199"/>
                    <a:pt x="126" y="199"/>
                  </a:cubicBezTo>
                  <a:cubicBezTo>
                    <a:pt x="168" y="199"/>
                    <a:pt x="207" y="154"/>
                    <a:pt x="207" y="112"/>
                  </a:cubicBezTo>
                  <a:cubicBezTo>
                    <a:pt x="207" y="91"/>
                    <a:pt x="207" y="58"/>
                    <a:pt x="190" y="42"/>
                  </a:cubicBezTo>
                  <a:cubicBezTo>
                    <a:pt x="170" y="25"/>
                    <a:pt x="153" y="9"/>
                    <a:pt x="120" y="9"/>
                  </a:cubicBezTo>
                  <a:cubicBezTo>
                    <a:pt x="110" y="3"/>
                    <a:pt x="100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5"/>
            <p:cNvSpPr/>
            <p:nvPr/>
          </p:nvSpPr>
          <p:spPr>
            <a:xfrm>
              <a:off x="4203425" y="299695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95" y="0"/>
                  </a:moveTo>
                  <a:cubicBezTo>
                    <a:pt x="41" y="0"/>
                    <a:pt x="1" y="44"/>
                    <a:pt x="1" y="90"/>
                  </a:cubicBezTo>
                  <a:lnTo>
                    <a:pt x="1" y="140"/>
                  </a:lnTo>
                  <a:lnTo>
                    <a:pt x="17" y="156"/>
                  </a:lnTo>
                  <a:cubicBezTo>
                    <a:pt x="38" y="193"/>
                    <a:pt x="55" y="193"/>
                    <a:pt x="88" y="210"/>
                  </a:cubicBezTo>
                  <a:cubicBezTo>
                    <a:pt x="141" y="210"/>
                    <a:pt x="191" y="173"/>
                    <a:pt x="207" y="123"/>
                  </a:cubicBezTo>
                  <a:cubicBezTo>
                    <a:pt x="207" y="90"/>
                    <a:pt x="207" y="53"/>
                    <a:pt x="191" y="37"/>
                  </a:cubicBezTo>
                  <a:cubicBezTo>
                    <a:pt x="174" y="20"/>
                    <a:pt x="141" y="4"/>
                    <a:pt x="121" y="4"/>
                  </a:cubicBezTo>
                  <a:cubicBezTo>
                    <a:pt x="112" y="1"/>
                    <a:pt x="103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5"/>
            <p:cNvSpPr/>
            <p:nvPr/>
          </p:nvSpPr>
          <p:spPr>
            <a:xfrm>
              <a:off x="4206950" y="2969150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09" y="0"/>
                  </a:moveTo>
                  <a:cubicBezTo>
                    <a:pt x="80" y="0"/>
                    <a:pt x="51" y="13"/>
                    <a:pt x="33" y="31"/>
                  </a:cubicBezTo>
                  <a:cubicBezTo>
                    <a:pt x="17" y="68"/>
                    <a:pt x="0" y="85"/>
                    <a:pt x="17" y="118"/>
                  </a:cubicBezTo>
                  <a:lnTo>
                    <a:pt x="17" y="134"/>
                  </a:lnTo>
                  <a:cubicBezTo>
                    <a:pt x="17" y="151"/>
                    <a:pt x="33" y="171"/>
                    <a:pt x="50" y="188"/>
                  </a:cubicBezTo>
                  <a:cubicBezTo>
                    <a:pt x="66" y="204"/>
                    <a:pt x="103" y="204"/>
                    <a:pt x="120" y="204"/>
                  </a:cubicBezTo>
                  <a:cubicBezTo>
                    <a:pt x="153" y="204"/>
                    <a:pt x="169" y="188"/>
                    <a:pt x="186" y="171"/>
                  </a:cubicBezTo>
                  <a:cubicBezTo>
                    <a:pt x="206" y="151"/>
                    <a:pt x="223" y="118"/>
                    <a:pt x="223" y="101"/>
                  </a:cubicBezTo>
                  <a:cubicBezTo>
                    <a:pt x="223" y="68"/>
                    <a:pt x="206" y="48"/>
                    <a:pt x="169" y="31"/>
                  </a:cubicBezTo>
                  <a:cubicBezTo>
                    <a:pt x="154" y="9"/>
                    <a:pt x="132" y="0"/>
                    <a:pt x="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5"/>
            <p:cNvSpPr/>
            <p:nvPr/>
          </p:nvSpPr>
          <p:spPr>
            <a:xfrm>
              <a:off x="4211575" y="3020875"/>
              <a:ext cx="5700" cy="5350"/>
            </a:xfrm>
            <a:custGeom>
              <a:avLst/>
              <a:gdLst/>
              <a:ahLst/>
              <a:cxnLst/>
              <a:rect l="l" t="t" r="r" b="b"/>
              <a:pathLst>
                <a:path w="228" h="214" extrusionOk="0">
                  <a:moveTo>
                    <a:pt x="114" y="1"/>
                  </a:moveTo>
                  <a:cubicBezTo>
                    <a:pt x="85" y="1"/>
                    <a:pt x="56" y="13"/>
                    <a:pt x="38" y="40"/>
                  </a:cubicBezTo>
                  <a:cubicBezTo>
                    <a:pt x="21" y="61"/>
                    <a:pt x="1" y="94"/>
                    <a:pt x="1" y="110"/>
                  </a:cubicBezTo>
                  <a:cubicBezTo>
                    <a:pt x="1" y="127"/>
                    <a:pt x="21" y="143"/>
                    <a:pt x="21" y="143"/>
                  </a:cubicBezTo>
                  <a:cubicBezTo>
                    <a:pt x="21" y="164"/>
                    <a:pt x="38" y="180"/>
                    <a:pt x="54" y="197"/>
                  </a:cubicBezTo>
                  <a:cubicBezTo>
                    <a:pt x="71" y="213"/>
                    <a:pt x="87" y="213"/>
                    <a:pt x="124" y="213"/>
                  </a:cubicBezTo>
                  <a:cubicBezTo>
                    <a:pt x="157" y="213"/>
                    <a:pt x="174" y="197"/>
                    <a:pt x="190" y="180"/>
                  </a:cubicBezTo>
                  <a:cubicBezTo>
                    <a:pt x="207" y="143"/>
                    <a:pt x="227" y="127"/>
                    <a:pt x="227" y="94"/>
                  </a:cubicBezTo>
                  <a:cubicBezTo>
                    <a:pt x="207" y="77"/>
                    <a:pt x="207" y="40"/>
                    <a:pt x="174" y="24"/>
                  </a:cubicBezTo>
                  <a:cubicBezTo>
                    <a:pt x="159" y="9"/>
                    <a:pt x="137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5"/>
            <p:cNvSpPr/>
            <p:nvPr/>
          </p:nvSpPr>
          <p:spPr>
            <a:xfrm>
              <a:off x="4243025" y="2979825"/>
              <a:ext cx="4650" cy="4750"/>
            </a:xfrm>
            <a:custGeom>
              <a:avLst/>
              <a:gdLst/>
              <a:ahLst/>
              <a:cxnLst/>
              <a:rect l="l" t="t" r="r" b="b"/>
              <a:pathLst>
                <a:path w="186" h="190" extrusionOk="0">
                  <a:moveTo>
                    <a:pt x="33" y="0"/>
                  </a:moveTo>
                  <a:cubicBezTo>
                    <a:pt x="17" y="17"/>
                    <a:pt x="0" y="33"/>
                    <a:pt x="0" y="70"/>
                  </a:cubicBezTo>
                  <a:lnTo>
                    <a:pt x="0" y="120"/>
                  </a:lnTo>
                  <a:lnTo>
                    <a:pt x="17" y="136"/>
                  </a:lnTo>
                  <a:cubicBezTo>
                    <a:pt x="33" y="173"/>
                    <a:pt x="66" y="190"/>
                    <a:pt x="83" y="190"/>
                  </a:cubicBezTo>
                  <a:cubicBezTo>
                    <a:pt x="136" y="190"/>
                    <a:pt x="169" y="173"/>
                    <a:pt x="186" y="136"/>
                  </a:cubicBezTo>
                  <a:cubicBezTo>
                    <a:pt x="136" y="87"/>
                    <a:pt x="83" y="54"/>
                    <a:pt x="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5"/>
            <p:cNvSpPr/>
            <p:nvPr/>
          </p:nvSpPr>
          <p:spPr>
            <a:xfrm>
              <a:off x="4099125" y="30261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0" y="0"/>
                  </a:moveTo>
                  <a:cubicBezTo>
                    <a:pt x="54" y="0"/>
                    <a:pt x="17" y="44"/>
                    <a:pt x="17" y="90"/>
                  </a:cubicBezTo>
                  <a:cubicBezTo>
                    <a:pt x="1" y="106"/>
                    <a:pt x="17" y="123"/>
                    <a:pt x="17" y="139"/>
                  </a:cubicBezTo>
                  <a:cubicBezTo>
                    <a:pt x="17" y="160"/>
                    <a:pt x="17" y="160"/>
                    <a:pt x="34" y="160"/>
                  </a:cubicBezTo>
                  <a:cubicBezTo>
                    <a:pt x="50" y="193"/>
                    <a:pt x="67" y="210"/>
                    <a:pt x="104" y="210"/>
                  </a:cubicBezTo>
                  <a:cubicBezTo>
                    <a:pt x="120" y="210"/>
                    <a:pt x="153" y="210"/>
                    <a:pt x="170" y="193"/>
                  </a:cubicBezTo>
                  <a:cubicBezTo>
                    <a:pt x="207" y="177"/>
                    <a:pt x="207" y="139"/>
                    <a:pt x="223" y="123"/>
                  </a:cubicBezTo>
                  <a:cubicBezTo>
                    <a:pt x="223" y="90"/>
                    <a:pt x="223" y="73"/>
                    <a:pt x="207" y="36"/>
                  </a:cubicBezTo>
                  <a:cubicBezTo>
                    <a:pt x="190" y="20"/>
                    <a:pt x="153" y="3"/>
                    <a:pt x="137" y="3"/>
                  </a:cubicBezTo>
                  <a:cubicBezTo>
                    <a:pt x="127" y="1"/>
                    <a:pt x="118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5"/>
            <p:cNvSpPr/>
            <p:nvPr/>
          </p:nvSpPr>
          <p:spPr>
            <a:xfrm>
              <a:off x="4201775" y="30107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1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17" y="34"/>
                    <a:pt x="1" y="71"/>
                    <a:pt x="1" y="88"/>
                  </a:cubicBezTo>
                  <a:cubicBezTo>
                    <a:pt x="1" y="104"/>
                    <a:pt x="1" y="121"/>
                    <a:pt x="17" y="137"/>
                  </a:cubicBezTo>
                  <a:lnTo>
                    <a:pt x="17" y="174"/>
                  </a:lnTo>
                  <a:cubicBezTo>
                    <a:pt x="34" y="191"/>
                    <a:pt x="67" y="207"/>
                    <a:pt x="83" y="207"/>
                  </a:cubicBezTo>
                  <a:cubicBezTo>
                    <a:pt x="93" y="209"/>
                    <a:pt x="102" y="210"/>
                    <a:pt x="111" y="210"/>
                  </a:cubicBezTo>
                  <a:cubicBezTo>
                    <a:pt x="167" y="210"/>
                    <a:pt x="207" y="167"/>
                    <a:pt x="207" y="121"/>
                  </a:cubicBezTo>
                  <a:cubicBezTo>
                    <a:pt x="224" y="104"/>
                    <a:pt x="207" y="71"/>
                    <a:pt x="187" y="55"/>
                  </a:cubicBezTo>
                  <a:cubicBezTo>
                    <a:pt x="170" y="17"/>
                    <a:pt x="154" y="17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5"/>
            <p:cNvSpPr/>
            <p:nvPr/>
          </p:nvSpPr>
          <p:spPr>
            <a:xfrm>
              <a:off x="4102125" y="30898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70" y="0"/>
                    <a:pt x="0" y="33"/>
                    <a:pt x="0" y="87"/>
                  </a:cubicBezTo>
                  <a:lnTo>
                    <a:pt x="0" y="136"/>
                  </a:lnTo>
                  <a:cubicBezTo>
                    <a:pt x="17" y="153"/>
                    <a:pt x="17" y="153"/>
                    <a:pt x="17" y="169"/>
                  </a:cubicBezTo>
                  <a:cubicBezTo>
                    <a:pt x="33" y="190"/>
                    <a:pt x="50" y="206"/>
                    <a:pt x="87" y="206"/>
                  </a:cubicBezTo>
                  <a:cubicBezTo>
                    <a:pt x="136" y="206"/>
                    <a:pt x="206" y="169"/>
                    <a:pt x="206" y="120"/>
                  </a:cubicBezTo>
                  <a:cubicBezTo>
                    <a:pt x="206" y="87"/>
                    <a:pt x="206" y="66"/>
                    <a:pt x="190" y="33"/>
                  </a:cubicBezTo>
                  <a:cubicBezTo>
                    <a:pt x="173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5"/>
            <p:cNvSpPr/>
            <p:nvPr/>
          </p:nvSpPr>
          <p:spPr>
            <a:xfrm>
              <a:off x="4199625" y="3027400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90" y="0"/>
                  </a:moveTo>
                  <a:cubicBezTo>
                    <a:pt x="49" y="0"/>
                    <a:pt x="14" y="35"/>
                    <a:pt x="0" y="88"/>
                  </a:cubicBezTo>
                  <a:lnTo>
                    <a:pt x="0" y="142"/>
                  </a:lnTo>
                  <a:cubicBezTo>
                    <a:pt x="17" y="142"/>
                    <a:pt x="17" y="159"/>
                    <a:pt x="17" y="159"/>
                  </a:cubicBezTo>
                  <a:cubicBezTo>
                    <a:pt x="33" y="175"/>
                    <a:pt x="66" y="192"/>
                    <a:pt x="87" y="212"/>
                  </a:cubicBezTo>
                  <a:cubicBezTo>
                    <a:pt x="120" y="212"/>
                    <a:pt x="136" y="192"/>
                    <a:pt x="169" y="175"/>
                  </a:cubicBezTo>
                  <a:cubicBezTo>
                    <a:pt x="190" y="175"/>
                    <a:pt x="207" y="142"/>
                    <a:pt x="207" y="126"/>
                  </a:cubicBezTo>
                  <a:cubicBezTo>
                    <a:pt x="207" y="88"/>
                    <a:pt x="207" y="55"/>
                    <a:pt x="190" y="39"/>
                  </a:cubicBezTo>
                  <a:cubicBezTo>
                    <a:pt x="169" y="22"/>
                    <a:pt x="153" y="6"/>
                    <a:pt x="120" y="6"/>
                  </a:cubicBezTo>
                  <a:cubicBezTo>
                    <a:pt x="110" y="2"/>
                    <a:pt x="100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5"/>
            <p:cNvSpPr/>
            <p:nvPr/>
          </p:nvSpPr>
          <p:spPr>
            <a:xfrm>
              <a:off x="4095625" y="3040175"/>
              <a:ext cx="5700" cy="5150"/>
            </a:xfrm>
            <a:custGeom>
              <a:avLst/>
              <a:gdLst/>
              <a:ahLst/>
              <a:cxnLst/>
              <a:rect l="l" t="t" r="r" b="b"/>
              <a:pathLst>
                <a:path w="228" h="206" extrusionOk="0">
                  <a:moveTo>
                    <a:pt x="113" y="1"/>
                  </a:moveTo>
                  <a:cubicBezTo>
                    <a:pt x="85" y="1"/>
                    <a:pt x="56" y="14"/>
                    <a:pt x="38" y="43"/>
                  </a:cubicBezTo>
                  <a:cubicBezTo>
                    <a:pt x="21" y="60"/>
                    <a:pt x="0" y="93"/>
                    <a:pt x="0" y="113"/>
                  </a:cubicBezTo>
                  <a:cubicBezTo>
                    <a:pt x="0" y="130"/>
                    <a:pt x="21" y="130"/>
                    <a:pt x="21" y="146"/>
                  </a:cubicBezTo>
                  <a:cubicBezTo>
                    <a:pt x="21" y="163"/>
                    <a:pt x="38" y="179"/>
                    <a:pt x="54" y="179"/>
                  </a:cubicBezTo>
                  <a:cubicBezTo>
                    <a:pt x="69" y="196"/>
                    <a:pt x="92" y="205"/>
                    <a:pt x="115" y="205"/>
                  </a:cubicBezTo>
                  <a:cubicBezTo>
                    <a:pt x="143" y="205"/>
                    <a:pt x="172" y="192"/>
                    <a:pt x="190" y="163"/>
                  </a:cubicBezTo>
                  <a:cubicBezTo>
                    <a:pt x="207" y="146"/>
                    <a:pt x="227" y="113"/>
                    <a:pt x="227" y="93"/>
                  </a:cubicBezTo>
                  <a:cubicBezTo>
                    <a:pt x="207" y="60"/>
                    <a:pt x="207" y="43"/>
                    <a:pt x="174" y="27"/>
                  </a:cubicBezTo>
                  <a:cubicBezTo>
                    <a:pt x="159" y="10"/>
                    <a:pt x="136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5"/>
            <p:cNvSpPr/>
            <p:nvPr/>
          </p:nvSpPr>
          <p:spPr>
            <a:xfrm>
              <a:off x="4346500" y="30493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9" y="1"/>
                  </a:moveTo>
                  <a:cubicBezTo>
                    <a:pt x="54" y="1"/>
                    <a:pt x="15" y="44"/>
                    <a:pt x="1" y="91"/>
                  </a:cubicBezTo>
                  <a:cubicBezTo>
                    <a:pt x="1" y="107"/>
                    <a:pt x="1" y="124"/>
                    <a:pt x="17" y="140"/>
                  </a:cubicBezTo>
                  <a:lnTo>
                    <a:pt x="17" y="161"/>
                  </a:lnTo>
                  <a:cubicBezTo>
                    <a:pt x="34" y="194"/>
                    <a:pt x="67" y="210"/>
                    <a:pt x="87" y="210"/>
                  </a:cubicBezTo>
                  <a:cubicBezTo>
                    <a:pt x="153" y="210"/>
                    <a:pt x="207" y="177"/>
                    <a:pt x="207" y="124"/>
                  </a:cubicBezTo>
                  <a:cubicBezTo>
                    <a:pt x="223" y="91"/>
                    <a:pt x="207" y="74"/>
                    <a:pt x="190" y="37"/>
                  </a:cubicBezTo>
                  <a:cubicBezTo>
                    <a:pt x="170" y="21"/>
                    <a:pt x="153" y="4"/>
                    <a:pt x="120" y="4"/>
                  </a:cubicBezTo>
                  <a:cubicBezTo>
                    <a:pt x="113" y="2"/>
                    <a:pt x="106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5"/>
            <p:cNvSpPr/>
            <p:nvPr/>
          </p:nvSpPr>
          <p:spPr>
            <a:xfrm>
              <a:off x="4349900" y="309797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103" y="1"/>
                  </a:moveTo>
                  <a:cubicBezTo>
                    <a:pt x="75" y="1"/>
                    <a:pt x="46" y="14"/>
                    <a:pt x="17" y="32"/>
                  </a:cubicBezTo>
                  <a:cubicBezTo>
                    <a:pt x="1" y="69"/>
                    <a:pt x="1" y="85"/>
                    <a:pt x="1" y="118"/>
                  </a:cubicBezTo>
                  <a:cubicBezTo>
                    <a:pt x="1" y="118"/>
                    <a:pt x="1" y="135"/>
                    <a:pt x="17" y="135"/>
                  </a:cubicBezTo>
                  <a:cubicBezTo>
                    <a:pt x="17" y="151"/>
                    <a:pt x="34" y="172"/>
                    <a:pt x="34" y="189"/>
                  </a:cubicBezTo>
                  <a:cubicBezTo>
                    <a:pt x="58" y="203"/>
                    <a:pt x="85" y="212"/>
                    <a:pt x="111" y="212"/>
                  </a:cubicBezTo>
                  <a:cubicBezTo>
                    <a:pt x="143" y="212"/>
                    <a:pt x="172" y="199"/>
                    <a:pt x="190" y="172"/>
                  </a:cubicBezTo>
                  <a:cubicBezTo>
                    <a:pt x="207" y="151"/>
                    <a:pt x="207" y="118"/>
                    <a:pt x="207" y="102"/>
                  </a:cubicBezTo>
                  <a:cubicBezTo>
                    <a:pt x="207" y="69"/>
                    <a:pt x="190" y="48"/>
                    <a:pt x="174" y="32"/>
                  </a:cubicBezTo>
                  <a:cubicBezTo>
                    <a:pt x="150" y="10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"/>
            <p:cNvSpPr/>
            <p:nvPr/>
          </p:nvSpPr>
          <p:spPr>
            <a:xfrm>
              <a:off x="4349500" y="3112425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98" y="0"/>
                  </a:moveTo>
                  <a:cubicBezTo>
                    <a:pt x="67" y="0"/>
                    <a:pt x="30" y="29"/>
                    <a:pt x="17" y="56"/>
                  </a:cubicBezTo>
                  <a:cubicBezTo>
                    <a:pt x="17" y="72"/>
                    <a:pt x="17" y="72"/>
                    <a:pt x="0" y="89"/>
                  </a:cubicBezTo>
                  <a:cubicBezTo>
                    <a:pt x="0" y="109"/>
                    <a:pt x="0" y="126"/>
                    <a:pt x="17" y="142"/>
                  </a:cubicBezTo>
                  <a:cubicBezTo>
                    <a:pt x="17" y="159"/>
                    <a:pt x="50" y="192"/>
                    <a:pt x="70" y="192"/>
                  </a:cubicBezTo>
                  <a:cubicBezTo>
                    <a:pt x="70" y="192"/>
                    <a:pt x="87" y="213"/>
                    <a:pt x="103" y="213"/>
                  </a:cubicBezTo>
                  <a:cubicBezTo>
                    <a:pt x="153" y="213"/>
                    <a:pt x="206" y="175"/>
                    <a:pt x="223" y="126"/>
                  </a:cubicBezTo>
                  <a:cubicBezTo>
                    <a:pt x="223" y="89"/>
                    <a:pt x="206" y="56"/>
                    <a:pt x="190" y="39"/>
                  </a:cubicBezTo>
                  <a:cubicBezTo>
                    <a:pt x="173" y="23"/>
                    <a:pt x="153" y="6"/>
                    <a:pt x="120" y="6"/>
                  </a:cubicBezTo>
                  <a:cubicBezTo>
                    <a:pt x="113" y="2"/>
                    <a:pt x="106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5"/>
            <p:cNvSpPr/>
            <p:nvPr/>
          </p:nvSpPr>
          <p:spPr>
            <a:xfrm>
              <a:off x="4342575" y="306130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17" y="0"/>
                  </a:moveTo>
                  <a:cubicBezTo>
                    <a:pt x="103" y="0"/>
                    <a:pt x="88" y="3"/>
                    <a:pt x="71" y="6"/>
                  </a:cubicBezTo>
                  <a:cubicBezTo>
                    <a:pt x="17" y="23"/>
                    <a:pt x="1" y="93"/>
                    <a:pt x="17" y="142"/>
                  </a:cubicBezTo>
                  <a:cubicBezTo>
                    <a:pt x="17" y="159"/>
                    <a:pt x="38" y="175"/>
                    <a:pt x="54" y="175"/>
                  </a:cubicBezTo>
                  <a:cubicBezTo>
                    <a:pt x="64" y="198"/>
                    <a:pt x="86" y="207"/>
                    <a:pt x="110" y="207"/>
                  </a:cubicBezTo>
                  <a:cubicBezTo>
                    <a:pt x="126" y="207"/>
                    <a:pt x="143" y="203"/>
                    <a:pt x="158" y="196"/>
                  </a:cubicBezTo>
                  <a:cubicBezTo>
                    <a:pt x="191" y="196"/>
                    <a:pt x="224" y="159"/>
                    <a:pt x="224" y="109"/>
                  </a:cubicBezTo>
                  <a:cubicBezTo>
                    <a:pt x="224" y="93"/>
                    <a:pt x="224" y="72"/>
                    <a:pt x="207" y="72"/>
                  </a:cubicBezTo>
                  <a:cubicBezTo>
                    <a:pt x="194" y="22"/>
                    <a:pt x="16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5"/>
            <p:cNvSpPr/>
            <p:nvPr/>
          </p:nvSpPr>
          <p:spPr>
            <a:xfrm>
              <a:off x="4356800" y="3059275"/>
              <a:ext cx="6000" cy="5300"/>
            </a:xfrm>
            <a:custGeom>
              <a:avLst/>
              <a:gdLst/>
              <a:ahLst/>
              <a:cxnLst/>
              <a:rect l="l" t="t" r="r" b="b"/>
              <a:pathLst>
                <a:path w="240" h="212" extrusionOk="0">
                  <a:moveTo>
                    <a:pt x="67" y="1"/>
                  </a:moveTo>
                  <a:cubicBezTo>
                    <a:pt x="50" y="17"/>
                    <a:pt x="34" y="34"/>
                    <a:pt x="17" y="50"/>
                  </a:cubicBezTo>
                  <a:cubicBezTo>
                    <a:pt x="1" y="87"/>
                    <a:pt x="1" y="104"/>
                    <a:pt x="17" y="137"/>
                  </a:cubicBezTo>
                  <a:cubicBezTo>
                    <a:pt x="31" y="181"/>
                    <a:pt x="81" y="211"/>
                    <a:pt x="126" y="211"/>
                  </a:cubicBezTo>
                  <a:cubicBezTo>
                    <a:pt x="135" y="211"/>
                    <a:pt x="145" y="210"/>
                    <a:pt x="153" y="207"/>
                  </a:cubicBezTo>
                  <a:cubicBezTo>
                    <a:pt x="207" y="174"/>
                    <a:pt x="240" y="120"/>
                    <a:pt x="207" y="71"/>
                  </a:cubicBezTo>
                  <a:cubicBezTo>
                    <a:pt x="207" y="34"/>
                    <a:pt x="170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5"/>
            <p:cNvSpPr/>
            <p:nvPr/>
          </p:nvSpPr>
          <p:spPr>
            <a:xfrm>
              <a:off x="4357625" y="3042750"/>
              <a:ext cx="5600" cy="5150"/>
            </a:xfrm>
            <a:custGeom>
              <a:avLst/>
              <a:gdLst/>
              <a:ahLst/>
              <a:cxnLst/>
              <a:rect l="l" t="t" r="r" b="b"/>
              <a:pathLst>
                <a:path w="224" h="206" extrusionOk="0">
                  <a:moveTo>
                    <a:pt x="103" y="1"/>
                  </a:moveTo>
                  <a:cubicBezTo>
                    <a:pt x="75" y="1"/>
                    <a:pt x="47" y="14"/>
                    <a:pt x="17" y="43"/>
                  </a:cubicBezTo>
                  <a:cubicBezTo>
                    <a:pt x="1" y="60"/>
                    <a:pt x="1" y="76"/>
                    <a:pt x="1" y="113"/>
                  </a:cubicBezTo>
                  <a:cubicBezTo>
                    <a:pt x="1" y="130"/>
                    <a:pt x="1" y="130"/>
                    <a:pt x="17" y="146"/>
                  </a:cubicBezTo>
                  <a:cubicBezTo>
                    <a:pt x="17" y="163"/>
                    <a:pt x="34" y="163"/>
                    <a:pt x="34" y="179"/>
                  </a:cubicBezTo>
                  <a:cubicBezTo>
                    <a:pt x="58" y="196"/>
                    <a:pt x="86" y="206"/>
                    <a:pt x="112" y="206"/>
                  </a:cubicBezTo>
                  <a:cubicBezTo>
                    <a:pt x="143" y="206"/>
                    <a:pt x="172" y="192"/>
                    <a:pt x="190" y="163"/>
                  </a:cubicBezTo>
                  <a:cubicBezTo>
                    <a:pt x="223" y="130"/>
                    <a:pt x="223" y="60"/>
                    <a:pt x="174" y="27"/>
                  </a:cubicBezTo>
                  <a:cubicBezTo>
                    <a:pt x="150" y="10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5"/>
            <p:cNvSpPr/>
            <p:nvPr/>
          </p:nvSpPr>
          <p:spPr>
            <a:xfrm>
              <a:off x="4352475" y="3070725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3" y="1"/>
                  </a:moveTo>
                  <a:cubicBezTo>
                    <a:pt x="104" y="1"/>
                    <a:pt x="95" y="2"/>
                    <a:pt x="87" y="5"/>
                  </a:cubicBezTo>
                  <a:cubicBezTo>
                    <a:pt x="34" y="42"/>
                    <a:pt x="1" y="91"/>
                    <a:pt x="34" y="145"/>
                  </a:cubicBezTo>
                  <a:cubicBezTo>
                    <a:pt x="50" y="185"/>
                    <a:pt x="86" y="217"/>
                    <a:pt x="136" y="217"/>
                  </a:cubicBezTo>
                  <a:cubicBezTo>
                    <a:pt x="148" y="217"/>
                    <a:pt x="160" y="215"/>
                    <a:pt x="174" y="211"/>
                  </a:cubicBezTo>
                  <a:cubicBezTo>
                    <a:pt x="223" y="178"/>
                    <a:pt x="240" y="128"/>
                    <a:pt x="223" y="75"/>
                  </a:cubicBezTo>
                  <a:cubicBezTo>
                    <a:pt x="210" y="33"/>
                    <a:pt x="15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5"/>
            <p:cNvSpPr/>
            <p:nvPr/>
          </p:nvSpPr>
          <p:spPr>
            <a:xfrm>
              <a:off x="4023050" y="30261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7" y="0"/>
                  </a:moveTo>
                  <a:cubicBezTo>
                    <a:pt x="107" y="0"/>
                    <a:pt x="97" y="1"/>
                    <a:pt x="87" y="4"/>
                  </a:cubicBezTo>
                  <a:cubicBezTo>
                    <a:pt x="38" y="37"/>
                    <a:pt x="1" y="91"/>
                    <a:pt x="17" y="140"/>
                  </a:cubicBezTo>
                  <a:cubicBezTo>
                    <a:pt x="38" y="161"/>
                    <a:pt x="38" y="178"/>
                    <a:pt x="54" y="178"/>
                  </a:cubicBezTo>
                  <a:cubicBezTo>
                    <a:pt x="87" y="211"/>
                    <a:pt x="120" y="211"/>
                    <a:pt x="158" y="211"/>
                  </a:cubicBezTo>
                  <a:cubicBezTo>
                    <a:pt x="207" y="194"/>
                    <a:pt x="224" y="161"/>
                    <a:pt x="224" y="107"/>
                  </a:cubicBezTo>
                  <a:lnTo>
                    <a:pt x="224" y="74"/>
                  </a:lnTo>
                  <a:cubicBezTo>
                    <a:pt x="210" y="30"/>
                    <a:pt x="16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5"/>
            <p:cNvSpPr/>
            <p:nvPr/>
          </p:nvSpPr>
          <p:spPr>
            <a:xfrm>
              <a:off x="4124475" y="301140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08" y="0"/>
                  </a:moveTo>
                  <a:cubicBezTo>
                    <a:pt x="83" y="0"/>
                    <a:pt x="57" y="13"/>
                    <a:pt x="34" y="28"/>
                  </a:cubicBezTo>
                  <a:cubicBezTo>
                    <a:pt x="17" y="44"/>
                    <a:pt x="17" y="61"/>
                    <a:pt x="17" y="94"/>
                  </a:cubicBezTo>
                  <a:cubicBezTo>
                    <a:pt x="1" y="110"/>
                    <a:pt x="17" y="131"/>
                    <a:pt x="17" y="147"/>
                  </a:cubicBezTo>
                  <a:cubicBezTo>
                    <a:pt x="34" y="180"/>
                    <a:pt x="67" y="197"/>
                    <a:pt x="104" y="213"/>
                  </a:cubicBezTo>
                  <a:cubicBezTo>
                    <a:pt x="153" y="213"/>
                    <a:pt x="207" y="180"/>
                    <a:pt x="223" y="131"/>
                  </a:cubicBezTo>
                  <a:cubicBezTo>
                    <a:pt x="223" y="94"/>
                    <a:pt x="223" y="61"/>
                    <a:pt x="207" y="44"/>
                  </a:cubicBezTo>
                  <a:cubicBezTo>
                    <a:pt x="186" y="28"/>
                    <a:pt x="153" y="7"/>
                    <a:pt x="137" y="7"/>
                  </a:cubicBezTo>
                  <a:cubicBezTo>
                    <a:pt x="127" y="2"/>
                    <a:pt x="118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5"/>
            <p:cNvSpPr/>
            <p:nvPr/>
          </p:nvSpPr>
          <p:spPr>
            <a:xfrm>
              <a:off x="4119325" y="30578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1" y="0"/>
                  </a:moveTo>
                  <a:cubicBezTo>
                    <a:pt x="55" y="0"/>
                    <a:pt x="17" y="47"/>
                    <a:pt x="17" y="90"/>
                  </a:cubicBezTo>
                  <a:cubicBezTo>
                    <a:pt x="1" y="106"/>
                    <a:pt x="17" y="127"/>
                    <a:pt x="17" y="143"/>
                  </a:cubicBezTo>
                  <a:cubicBezTo>
                    <a:pt x="17" y="143"/>
                    <a:pt x="17" y="160"/>
                    <a:pt x="34" y="160"/>
                  </a:cubicBezTo>
                  <a:cubicBezTo>
                    <a:pt x="50" y="193"/>
                    <a:pt x="67" y="193"/>
                    <a:pt x="104" y="209"/>
                  </a:cubicBezTo>
                  <a:cubicBezTo>
                    <a:pt x="120" y="209"/>
                    <a:pt x="153" y="209"/>
                    <a:pt x="170" y="193"/>
                  </a:cubicBezTo>
                  <a:cubicBezTo>
                    <a:pt x="207" y="176"/>
                    <a:pt x="207" y="143"/>
                    <a:pt x="223" y="127"/>
                  </a:cubicBezTo>
                  <a:cubicBezTo>
                    <a:pt x="223" y="90"/>
                    <a:pt x="223" y="73"/>
                    <a:pt x="207" y="40"/>
                  </a:cubicBezTo>
                  <a:cubicBezTo>
                    <a:pt x="186" y="24"/>
                    <a:pt x="153" y="3"/>
                    <a:pt x="137" y="3"/>
                  </a:cubicBezTo>
                  <a:cubicBezTo>
                    <a:pt x="128" y="1"/>
                    <a:pt x="119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5"/>
            <p:cNvSpPr/>
            <p:nvPr/>
          </p:nvSpPr>
          <p:spPr>
            <a:xfrm>
              <a:off x="4127050" y="2999850"/>
              <a:ext cx="5200" cy="5100"/>
            </a:xfrm>
            <a:custGeom>
              <a:avLst/>
              <a:gdLst/>
              <a:ahLst/>
              <a:cxnLst/>
              <a:rect l="l" t="t" r="r" b="b"/>
              <a:pathLst>
                <a:path w="208" h="204" extrusionOk="0">
                  <a:moveTo>
                    <a:pt x="96" y="1"/>
                  </a:moveTo>
                  <a:cubicBezTo>
                    <a:pt x="65" y="1"/>
                    <a:pt x="36" y="13"/>
                    <a:pt x="17" y="40"/>
                  </a:cubicBezTo>
                  <a:cubicBezTo>
                    <a:pt x="1" y="57"/>
                    <a:pt x="1" y="77"/>
                    <a:pt x="1" y="110"/>
                  </a:cubicBezTo>
                  <a:lnTo>
                    <a:pt x="1" y="143"/>
                  </a:lnTo>
                  <a:cubicBezTo>
                    <a:pt x="17" y="160"/>
                    <a:pt x="17" y="160"/>
                    <a:pt x="34" y="180"/>
                  </a:cubicBezTo>
                  <a:cubicBezTo>
                    <a:pt x="57" y="192"/>
                    <a:pt x="72" y="204"/>
                    <a:pt x="92" y="204"/>
                  </a:cubicBezTo>
                  <a:cubicBezTo>
                    <a:pt x="100" y="204"/>
                    <a:pt x="110" y="202"/>
                    <a:pt x="120" y="197"/>
                  </a:cubicBezTo>
                  <a:cubicBezTo>
                    <a:pt x="137" y="197"/>
                    <a:pt x="170" y="180"/>
                    <a:pt x="186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86" y="40"/>
                    <a:pt x="170" y="24"/>
                  </a:cubicBezTo>
                  <a:cubicBezTo>
                    <a:pt x="148" y="9"/>
                    <a:pt x="12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5"/>
            <p:cNvSpPr/>
            <p:nvPr/>
          </p:nvSpPr>
          <p:spPr>
            <a:xfrm>
              <a:off x="4340925" y="3075000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10" y="0"/>
                  </a:moveTo>
                  <a:cubicBezTo>
                    <a:pt x="81" y="0"/>
                    <a:pt x="52" y="13"/>
                    <a:pt x="34" y="40"/>
                  </a:cubicBezTo>
                  <a:cubicBezTo>
                    <a:pt x="17" y="60"/>
                    <a:pt x="1" y="93"/>
                    <a:pt x="1" y="110"/>
                  </a:cubicBezTo>
                  <a:cubicBezTo>
                    <a:pt x="1" y="126"/>
                    <a:pt x="17" y="126"/>
                    <a:pt x="17" y="143"/>
                  </a:cubicBezTo>
                  <a:cubicBezTo>
                    <a:pt x="17" y="163"/>
                    <a:pt x="34" y="180"/>
                    <a:pt x="50" y="180"/>
                  </a:cubicBezTo>
                  <a:cubicBezTo>
                    <a:pt x="67" y="196"/>
                    <a:pt x="83" y="213"/>
                    <a:pt x="120" y="213"/>
                  </a:cubicBezTo>
                  <a:cubicBezTo>
                    <a:pt x="153" y="213"/>
                    <a:pt x="170" y="196"/>
                    <a:pt x="186" y="180"/>
                  </a:cubicBezTo>
                  <a:cubicBezTo>
                    <a:pt x="207" y="143"/>
                    <a:pt x="224" y="126"/>
                    <a:pt x="224" y="93"/>
                  </a:cubicBezTo>
                  <a:cubicBezTo>
                    <a:pt x="207" y="77"/>
                    <a:pt x="207" y="40"/>
                    <a:pt x="170" y="23"/>
                  </a:cubicBezTo>
                  <a:cubicBezTo>
                    <a:pt x="155" y="8"/>
                    <a:pt x="133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5"/>
            <p:cNvSpPr/>
            <p:nvPr/>
          </p:nvSpPr>
          <p:spPr>
            <a:xfrm>
              <a:off x="4102950" y="30759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70" y="1"/>
                    <a:pt x="17" y="38"/>
                    <a:pt x="0" y="87"/>
                  </a:cubicBezTo>
                  <a:lnTo>
                    <a:pt x="0" y="124"/>
                  </a:lnTo>
                  <a:lnTo>
                    <a:pt x="0" y="141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7" y="190"/>
                    <a:pt x="70" y="207"/>
                    <a:pt x="87" y="207"/>
                  </a:cubicBezTo>
                  <a:cubicBezTo>
                    <a:pt x="120" y="207"/>
                    <a:pt x="140" y="207"/>
                    <a:pt x="173" y="190"/>
                  </a:cubicBezTo>
                  <a:cubicBezTo>
                    <a:pt x="190" y="174"/>
                    <a:pt x="206" y="141"/>
                    <a:pt x="206" y="124"/>
                  </a:cubicBezTo>
                  <a:cubicBezTo>
                    <a:pt x="206" y="87"/>
                    <a:pt x="206" y="71"/>
                    <a:pt x="190" y="54"/>
                  </a:cubicBezTo>
                  <a:cubicBezTo>
                    <a:pt x="190" y="21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5"/>
            <p:cNvSpPr/>
            <p:nvPr/>
          </p:nvSpPr>
          <p:spPr>
            <a:xfrm>
              <a:off x="4123150" y="30274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97" y="0"/>
                  </a:moveTo>
                  <a:cubicBezTo>
                    <a:pt x="55" y="0"/>
                    <a:pt x="14" y="45"/>
                    <a:pt x="0" y="87"/>
                  </a:cubicBezTo>
                  <a:cubicBezTo>
                    <a:pt x="0" y="108"/>
                    <a:pt x="0" y="125"/>
                    <a:pt x="17" y="141"/>
                  </a:cubicBezTo>
                  <a:lnTo>
                    <a:pt x="17" y="158"/>
                  </a:lnTo>
                  <a:cubicBezTo>
                    <a:pt x="33" y="191"/>
                    <a:pt x="70" y="211"/>
                    <a:pt x="87" y="211"/>
                  </a:cubicBezTo>
                  <a:cubicBezTo>
                    <a:pt x="157" y="211"/>
                    <a:pt x="206" y="174"/>
                    <a:pt x="206" y="125"/>
                  </a:cubicBezTo>
                  <a:cubicBezTo>
                    <a:pt x="223" y="87"/>
                    <a:pt x="206" y="71"/>
                    <a:pt x="190" y="38"/>
                  </a:cubicBezTo>
                  <a:cubicBezTo>
                    <a:pt x="173" y="21"/>
                    <a:pt x="157" y="5"/>
                    <a:pt x="120" y="5"/>
                  </a:cubicBezTo>
                  <a:cubicBezTo>
                    <a:pt x="112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5"/>
            <p:cNvSpPr/>
            <p:nvPr/>
          </p:nvSpPr>
          <p:spPr>
            <a:xfrm>
              <a:off x="4121900" y="30412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83" y="0"/>
                    <a:pt x="50" y="17"/>
                    <a:pt x="34" y="33"/>
                  </a:cubicBezTo>
                  <a:cubicBezTo>
                    <a:pt x="17" y="50"/>
                    <a:pt x="1" y="70"/>
                    <a:pt x="1" y="103"/>
                  </a:cubicBezTo>
                  <a:lnTo>
                    <a:pt x="1" y="153"/>
                  </a:lnTo>
                  <a:cubicBezTo>
                    <a:pt x="1" y="153"/>
                    <a:pt x="1" y="173"/>
                    <a:pt x="17" y="173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92" y="209"/>
                    <a:pt x="101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3"/>
                    <a:pt x="207" y="70"/>
                    <a:pt x="186" y="50"/>
                  </a:cubicBezTo>
                  <a:cubicBezTo>
                    <a:pt x="170" y="33"/>
                    <a:pt x="13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5"/>
            <p:cNvSpPr/>
            <p:nvPr/>
          </p:nvSpPr>
          <p:spPr>
            <a:xfrm>
              <a:off x="4115825" y="3082475"/>
              <a:ext cx="5600" cy="5125"/>
            </a:xfrm>
            <a:custGeom>
              <a:avLst/>
              <a:gdLst/>
              <a:ahLst/>
              <a:cxnLst/>
              <a:rect l="l" t="t" r="r" b="b"/>
              <a:pathLst>
                <a:path w="224" h="205" extrusionOk="0">
                  <a:moveTo>
                    <a:pt x="104" y="0"/>
                  </a:moveTo>
                  <a:cubicBezTo>
                    <a:pt x="71" y="0"/>
                    <a:pt x="54" y="17"/>
                    <a:pt x="38" y="33"/>
                  </a:cubicBezTo>
                  <a:cubicBezTo>
                    <a:pt x="17" y="50"/>
                    <a:pt x="0" y="87"/>
                    <a:pt x="0" y="104"/>
                  </a:cubicBezTo>
                  <a:cubicBezTo>
                    <a:pt x="0" y="120"/>
                    <a:pt x="0" y="120"/>
                    <a:pt x="17" y="137"/>
                  </a:cubicBezTo>
                  <a:cubicBezTo>
                    <a:pt x="17" y="153"/>
                    <a:pt x="38" y="174"/>
                    <a:pt x="54" y="174"/>
                  </a:cubicBezTo>
                  <a:cubicBezTo>
                    <a:pt x="69" y="196"/>
                    <a:pt x="91" y="205"/>
                    <a:pt x="115" y="205"/>
                  </a:cubicBezTo>
                  <a:cubicBezTo>
                    <a:pt x="143" y="205"/>
                    <a:pt x="172" y="192"/>
                    <a:pt x="190" y="174"/>
                  </a:cubicBezTo>
                  <a:cubicBezTo>
                    <a:pt x="207" y="137"/>
                    <a:pt x="223" y="120"/>
                    <a:pt x="207" y="87"/>
                  </a:cubicBezTo>
                  <a:cubicBezTo>
                    <a:pt x="207" y="71"/>
                    <a:pt x="190" y="33"/>
                    <a:pt x="174" y="17"/>
                  </a:cubicBezTo>
                  <a:cubicBezTo>
                    <a:pt x="15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5"/>
            <p:cNvSpPr/>
            <p:nvPr/>
          </p:nvSpPr>
          <p:spPr>
            <a:xfrm>
              <a:off x="4122725" y="2962925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9" y="0"/>
                  </a:moveTo>
                  <a:cubicBezTo>
                    <a:pt x="114" y="0"/>
                    <a:pt x="100" y="3"/>
                    <a:pt x="87" y="8"/>
                  </a:cubicBezTo>
                  <a:cubicBezTo>
                    <a:pt x="34" y="25"/>
                    <a:pt x="1" y="74"/>
                    <a:pt x="17" y="144"/>
                  </a:cubicBezTo>
                  <a:cubicBezTo>
                    <a:pt x="42" y="181"/>
                    <a:pt x="77" y="202"/>
                    <a:pt x="114" y="202"/>
                  </a:cubicBezTo>
                  <a:cubicBezTo>
                    <a:pt x="127" y="202"/>
                    <a:pt x="140" y="199"/>
                    <a:pt x="153" y="194"/>
                  </a:cubicBezTo>
                  <a:cubicBezTo>
                    <a:pt x="207" y="177"/>
                    <a:pt x="240" y="111"/>
                    <a:pt x="223" y="58"/>
                  </a:cubicBezTo>
                  <a:cubicBezTo>
                    <a:pt x="211" y="21"/>
                    <a:pt x="170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5"/>
            <p:cNvSpPr/>
            <p:nvPr/>
          </p:nvSpPr>
          <p:spPr>
            <a:xfrm>
              <a:off x="4116225" y="3069075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00" y="0"/>
                  </a:moveTo>
                  <a:cubicBezTo>
                    <a:pt x="90" y="0"/>
                    <a:pt x="81" y="2"/>
                    <a:pt x="71" y="5"/>
                  </a:cubicBezTo>
                  <a:cubicBezTo>
                    <a:pt x="22" y="38"/>
                    <a:pt x="1" y="91"/>
                    <a:pt x="22" y="141"/>
                  </a:cubicBezTo>
                  <a:cubicBezTo>
                    <a:pt x="22" y="157"/>
                    <a:pt x="38" y="174"/>
                    <a:pt x="38" y="194"/>
                  </a:cubicBezTo>
                  <a:cubicBezTo>
                    <a:pt x="71" y="211"/>
                    <a:pt x="104" y="211"/>
                    <a:pt x="158" y="211"/>
                  </a:cubicBezTo>
                  <a:cubicBezTo>
                    <a:pt x="191" y="194"/>
                    <a:pt x="207" y="157"/>
                    <a:pt x="228" y="124"/>
                  </a:cubicBezTo>
                  <a:cubicBezTo>
                    <a:pt x="228" y="108"/>
                    <a:pt x="228" y="91"/>
                    <a:pt x="207" y="71"/>
                  </a:cubicBezTo>
                  <a:cubicBezTo>
                    <a:pt x="194" y="30"/>
                    <a:pt x="146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5"/>
            <p:cNvSpPr/>
            <p:nvPr/>
          </p:nvSpPr>
          <p:spPr>
            <a:xfrm>
              <a:off x="4108500" y="2968675"/>
              <a:ext cx="5700" cy="5300"/>
            </a:xfrm>
            <a:custGeom>
              <a:avLst/>
              <a:gdLst/>
              <a:ahLst/>
              <a:cxnLst/>
              <a:rect l="l" t="t" r="r" b="b"/>
              <a:pathLst>
                <a:path w="228" h="212" extrusionOk="0">
                  <a:moveTo>
                    <a:pt x="124" y="1"/>
                  </a:moveTo>
                  <a:cubicBezTo>
                    <a:pt x="87" y="1"/>
                    <a:pt x="38" y="34"/>
                    <a:pt x="21" y="67"/>
                  </a:cubicBezTo>
                  <a:cubicBezTo>
                    <a:pt x="21" y="87"/>
                    <a:pt x="21" y="87"/>
                    <a:pt x="1" y="104"/>
                  </a:cubicBezTo>
                  <a:cubicBezTo>
                    <a:pt x="1" y="120"/>
                    <a:pt x="1" y="137"/>
                    <a:pt x="21" y="153"/>
                  </a:cubicBezTo>
                  <a:cubicBezTo>
                    <a:pt x="21" y="170"/>
                    <a:pt x="54" y="190"/>
                    <a:pt x="71" y="207"/>
                  </a:cubicBezTo>
                  <a:lnTo>
                    <a:pt x="104" y="207"/>
                  </a:lnTo>
                  <a:cubicBezTo>
                    <a:pt x="113" y="210"/>
                    <a:pt x="122" y="211"/>
                    <a:pt x="131" y="211"/>
                  </a:cubicBezTo>
                  <a:cubicBezTo>
                    <a:pt x="173" y="211"/>
                    <a:pt x="210" y="179"/>
                    <a:pt x="228" y="120"/>
                  </a:cubicBezTo>
                  <a:cubicBezTo>
                    <a:pt x="228" y="104"/>
                    <a:pt x="207" y="67"/>
                    <a:pt x="190" y="50"/>
                  </a:cubicBezTo>
                  <a:cubicBezTo>
                    <a:pt x="190" y="34"/>
                    <a:pt x="157" y="17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5"/>
            <p:cNvSpPr/>
            <p:nvPr/>
          </p:nvSpPr>
          <p:spPr>
            <a:xfrm>
              <a:off x="4111600" y="3020050"/>
              <a:ext cx="5175" cy="5100"/>
            </a:xfrm>
            <a:custGeom>
              <a:avLst/>
              <a:gdLst/>
              <a:ahLst/>
              <a:cxnLst/>
              <a:rect l="l" t="t" r="r" b="b"/>
              <a:pathLst>
                <a:path w="207" h="204" extrusionOk="0">
                  <a:moveTo>
                    <a:pt x="96" y="1"/>
                  </a:moveTo>
                  <a:cubicBezTo>
                    <a:pt x="64" y="1"/>
                    <a:pt x="35" y="13"/>
                    <a:pt x="17" y="40"/>
                  </a:cubicBezTo>
                  <a:cubicBezTo>
                    <a:pt x="0" y="57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17" y="160"/>
                    <a:pt x="17" y="176"/>
                    <a:pt x="33" y="176"/>
                  </a:cubicBezTo>
                  <a:cubicBezTo>
                    <a:pt x="57" y="191"/>
                    <a:pt x="72" y="204"/>
                    <a:pt x="92" y="204"/>
                  </a:cubicBezTo>
                  <a:cubicBezTo>
                    <a:pt x="100" y="204"/>
                    <a:pt x="109" y="202"/>
                    <a:pt x="120" y="197"/>
                  </a:cubicBezTo>
                  <a:cubicBezTo>
                    <a:pt x="137" y="197"/>
                    <a:pt x="169" y="197"/>
                    <a:pt x="186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86" y="40"/>
                    <a:pt x="169" y="24"/>
                  </a:cubicBezTo>
                  <a:cubicBezTo>
                    <a:pt x="147" y="9"/>
                    <a:pt x="12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5"/>
            <p:cNvSpPr/>
            <p:nvPr/>
          </p:nvSpPr>
          <p:spPr>
            <a:xfrm>
              <a:off x="4113650" y="30060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5" y="0"/>
                  </a:moveTo>
                  <a:cubicBezTo>
                    <a:pt x="87" y="0"/>
                    <a:pt x="71" y="0"/>
                    <a:pt x="55" y="17"/>
                  </a:cubicBezTo>
                  <a:cubicBezTo>
                    <a:pt x="22" y="37"/>
                    <a:pt x="1" y="70"/>
                    <a:pt x="1" y="87"/>
                  </a:cubicBezTo>
                  <a:lnTo>
                    <a:pt x="1" y="140"/>
                  </a:lnTo>
                  <a:cubicBezTo>
                    <a:pt x="22" y="157"/>
                    <a:pt x="22" y="157"/>
                    <a:pt x="22" y="173"/>
                  </a:cubicBezTo>
                  <a:cubicBezTo>
                    <a:pt x="38" y="190"/>
                    <a:pt x="71" y="206"/>
                    <a:pt x="87" y="206"/>
                  </a:cubicBezTo>
                  <a:cubicBezTo>
                    <a:pt x="97" y="209"/>
                    <a:pt x="106" y="210"/>
                    <a:pt x="114" y="210"/>
                  </a:cubicBezTo>
                  <a:cubicBezTo>
                    <a:pt x="170" y="210"/>
                    <a:pt x="207" y="166"/>
                    <a:pt x="207" y="120"/>
                  </a:cubicBezTo>
                  <a:cubicBezTo>
                    <a:pt x="207" y="87"/>
                    <a:pt x="207" y="70"/>
                    <a:pt x="191" y="54"/>
                  </a:cubicBezTo>
                  <a:cubicBezTo>
                    <a:pt x="174" y="17"/>
                    <a:pt x="158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5"/>
            <p:cNvSpPr/>
            <p:nvPr/>
          </p:nvSpPr>
          <p:spPr>
            <a:xfrm>
              <a:off x="4104275" y="30618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17" y="34"/>
                    <a:pt x="1" y="71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lnTo>
                    <a:pt x="17" y="174"/>
                  </a:lnTo>
                  <a:cubicBezTo>
                    <a:pt x="34" y="191"/>
                    <a:pt x="67" y="207"/>
                    <a:pt x="87" y="207"/>
                  </a:cubicBezTo>
                  <a:cubicBezTo>
                    <a:pt x="96" y="209"/>
                    <a:pt x="105" y="210"/>
                    <a:pt x="113" y="210"/>
                  </a:cubicBezTo>
                  <a:cubicBezTo>
                    <a:pt x="167" y="210"/>
                    <a:pt x="207" y="167"/>
                    <a:pt x="207" y="120"/>
                  </a:cubicBezTo>
                  <a:cubicBezTo>
                    <a:pt x="223" y="104"/>
                    <a:pt x="207" y="71"/>
                    <a:pt x="190" y="50"/>
                  </a:cubicBezTo>
                  <a:cubicBezTo>
                    <a:pt x="170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5"/>
            <p:cNvSpPr/>
            <p:nvPr/>
          </p:nvSpPr>
          <p:spPr>
            <a:xfrm>
              <a:off x="4113650" y="3095775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5" y="0"/>
                  </a:moveTo>
                  <a:cubicBezTo>
                    <a:pt x="71" y="0"/>
                    <a:pt x="22" y="33"/>
                    <a:pt x="1" y="87"/>
                  </a:cubicBezTo>
                  <a:cubicBezTo>
                    <a:pt x="1" y="103"/>
                    <a:pt x="1" y="120"/>
                    <a:pt x="22" y="136"/>
                  </a:cubicBezTo>
                  <a:lnTo>
                    <a:pt x="22" y="173"/>
                  </a:lnTo>
                  <a:cubicBezTo>
                    <a:pt x="38" y="190"/>
                    <a:pt x="71" y="206"/>
                    <a:pt x="87" y="206"/>
                  </a:cubicBezTo>
                  <a:cubicBezTo>
                    <a:pt x="125" y="206"/>
                    <a:pt x="158" y="206"/>
                    <a:pt x="174" y="190"/>
                  </a:cubicBezTo>
                  <a:cubicBezTo>
                    <a:pt x="191" y="173"/>
                    <a:pt x="207" y="157"/>
                    <a:pt x="207" y="120"/>
                  </a:cubicBezTo>
                  <a:cubicBezTo>
                    <a:pt x="228" y="70"/>
                    <a:pt x="191" y="17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5"/>
            <p:cNvSpPr/>
            <p:nvPr/>
          </p:nvSpPr>
          <p:spPr>
            <a:xfrm>
              <a:off x="4109425" y="305005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21" y="0"/>
                  </a:moveTo>
                  <a:cubicBezTo>
                    <a:pt x="115" y="0"/>
                    <a:pt x="109" y="2"/>
                    <a:pt x="104" y="7"/>
                  </a:cubicBezTo>
                  <a:cubicBezTo>
                    <a:pt x="67" y="7"/>
                    <a:pt x="34" y="28"/>
                    <a:pt x="17" y="44"/>
                  </a:cubicBezTo>
                  <a:cubicBezTo>
                    <a:pt x="1" y="61"/>
                    <a:pt x="1" y="94"/>
                    <a:pt x="1" y="110"/>
                  </a:cubicBezTo>
                  <a:cubicBezTo>
                    <a:pt x="1" y="131"/>
                    <a:pt x="1" y="131"/>
                    <a:pt x="17" y="147"/>
                  </a:cubicBezTo>
                  <a:cubicBezTo>
                    <a:pt x="17" y="164"/>
                    <a:pt x="34" y="180"/>
                    <a:pt x="34" y="180"/>
                  </a:cubicBezTo>
                  <a:cubicBezTo>
                    <a:pt x="58" y="195"/>
                    <a:pt x="85" y="203"/>
                    <a:pt x="110" y="203"/>
                  </a:cubicBezTo>
                  <a:cubicBezTo>
                    <a:pt x="141" y="203"/>
                    <a:pt x="170" y="191"/>
                    <a:pt x="191" y="164"/>
                  </a:cubicBezTo>
                  <a:cubicBezTo>
                    <a:pt x="224" y="131"/>
                    <a:pt x="224" y="61"/>
                    <a:pt x="170" y="28"/>
                  </a:cubicBezTo>
                  <a:cubicBezTo>
                    <a:pt x="158" y="13"/>
                    <a:pt x="138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5"/>
            <p:cNvSpPr/>
            <p:nvPr/>
          </p:nvSpPr>
          <p:spPr>
            <a:xfrm>
              <a:off x="4109025" y="29544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13" y="1"/>
                  </a:moveTo>
                  <a:cubicBezTo>
                    <a:pt x="80" y="1"/>
                    <a:pt x="48" y="16"/>
                    <a:pt x="17" y="39"/>
                  </a:cubicBezTo>
                  <a:cubicBezTo>
                    <a:pt x="0" y="55"/>
                    <a:pt x="0" y="88"/>
                    <a:pt x="0" y="121"/>
                  </a:cubicBezTo>
                  <a:cubicBezTo>
                    <a:pt x="0" y="121"/>
                    <a:pt x="0" y="142"/>
                    <a:pt x="17" y="142"/>
                  </a:cubicBezTo>
                  <a:cubicBezTo>
                    <a:pt x="17" y="159"/>
                    <a:pt x="33" y="175"/>
                    <a:pt x="33" y="191"/>
                  </a:cubicBezTo>
                  <a:cubicBezTo>
                    <a:pt x="52" y="204"/>
                    <a:pt x="74" y="209"/>
                    <a:pt x="96" y="209"/>
                  </a:cubicBezTo>
                  <a:cubicBezTo>
                    <a:pt x="131" y="209"/>
                    <a:pt x="166" y="195"/>
                    <a:pt x="186" y="175"/>
                  </a:cubicBezTo>
                  <a:cubicBezTo>
                    <a:pt x="207" y="142"/>
                    <a:pt x="207" y="121"/>
                    <a:pt x="207" y="88"/>
                  </a:cubicBezTo>
                  <a:cubicBezTo>
                    <a:pt x="207" y="72"/>
                    <a:pt x="186" y="39"/>
                    <a:pt x="169" y="18"/>
                  </a:cubicBezTo>
                  <a:cubicBezTo>
                    <a:pt x="151" y="6"/>
                    <a:pt x="132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5"/>
            <p:cNvSpPr/>
            <p:nvPr/>
          </p:nvSpPr>
          <p:spPr>
            <a:xfrm>
              <a:off x="4109425" y="3033925"/>
              <a:ext cx="5200" cy="5350"/>
            </a:xfrm>
            <a:custGeom>
              <a:avLst/>
              <a:gdLst/>
              <a:ahLst/>
              <a:cxnLst/>
              <a:rect l="l" t="t" r="r" b="b"/>
              <a:pathLst>
                <a:path w="208" h="214" extrusionOk="0">
                  <a:moveTo>
                    <a:pt x="120" y="1"/>
                  </a:moveTo>
                  <a:cubicBezTo>
                    <a:pt x="50" y="1"/>
                    <a:pt x="1" y="34"/>
                    <a:pt x="1" y="87"/>
                  </a:cubicBezTo>
                  <a:lnTo>
                    <a:pt x="1" y="157"/>
                  </a:lnTo>
                  <a:lnTo>
                    <a:pt x="17" y="174"/>
                  </a:lnTo>
                  <a:cubicBezTo>
                    <a:pt x="34" y="190"/>
                    <a:pt x="50" y="207"/>
                    <a:pt x="87" y="207"/>
                  </a:cubicBezTo>
                  <a:cubicBezTo>
                    <a:pt x="97" y="212"/>
                    <a:pt x="105" y="214"/>
                    <a:pt x="113" y="214"/>
                  </a:cubicBezTo>
                  <a:cubicBezTo>
                    <a:pt x="130" y="214"/>
                    <a:pt x="142" y="202"/>
                    <a:pt x="153" y="190"/>
                  </a:cubicBezTo>
                  <a:cubicBezTo>
                    <a:pt x="191" y="174"/>
                    <a:pt x="207" y="157"/>
                    <a:pt x="207" y="120"/>
                  </a:cubicBezTo>
                  <a:cubicBezTo>
                    <a:pt x="207" y="104"/>
                    <a:pt x="207" y="71"/>
                    <a:pt x="191" y="54"/>
                  </a:cubicBezTo>
                  <a:cubicBezTo>
                    <a:pt x="170" y="34"/>
                    <a:pt x="13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5"/>
            <p:cNvSpPr/>
            <p:nvPr/>
          </p:nvSpPr>
          <p:spPr>
            <a:xfrm>
              <a:off x="4317225" y="3070975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32" y="0"/>
                  </a:moveTo>
                  <a:cubicBezTo>
                    <a:pt x="117" y="0"/>
                    <a:pt x="102" y="5"/>
                    <a:pt x="87" y="15"/>
                  </a:cubicBezTo>
                  <a:cubicBezTo>
                    <a:pt x="38" y="32"/>
                    <a:pt x="1" y="81"/>
                    <a:pt x="21" y="135"/>
                  </a:cubicBezTo>
                  <a:cubicBezTo>
                    <a:pt x="38" y="151"/>
                    <a:pt x="38" y="168"/>
                    <a:pt x="54" y="184"/>
                  </a:cubicBezTo>
                  <a:cubicBezTo>
                    <a:pt x="77" y="196"/>
                    <a:pt x="102" y="209"/>
                    <a:pt x="127" y="209"/>
                  </a:cubicBezTo>
                  <a:cubicBezTo>
                    <a:pt x="137" y="209"/>
                    <a:pt x="147" y="207"/>
                    <a:pt x="157" y="201"/>
                  </a:cubicBezTo>
                  <a:cubicBezTo>
                    <a:pt x="190" y="184"/>
                    <a:pt x="227" y="151"/>
                    <a:pt x="227" y="118"/>
                  </a:cubicBezTo>
                  <a:lnTo>
                    <a:pt x="227" y="65"/>
                  </a:lnTo>
                  <a:cubicBezTo>
                    <a:pt x="201" y="29"/>
                    <a:pt x="168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5"/>
            <p:cNvSpPr/>
            <p:nvPr/>
          </p:nvSpPr>
          <p:spPr>
            <a:xfrm>
              <a:off x="4277350" y="3073275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13" y="0"/>
                  </a:moveTo>
                  <a:cubicBezTo>
                    <a:pt x="82" y="0"/>
                    <a:pt x="53" y="14"/>
                    <a:pt x="33" y="43"/>
                  </a:cubicBezTo>
                  <a:cubicBezTo>
                    <a:pt x="17" y="59"/>
                    <a:pt x="0" y="92"/>
                    <a:pt x="17" y="109"/>
                  </a:cubicBezTo>
                  <a:lnTo>
                    <a:pt x="17" y="146"/>
                  </a:lnTo>
                  <a:cubicBezTo>
                    <a:pt x="17" y="162"/>
                    <a:pt x="33" y="179"/>
                    <a:pt x="50" y="179"/>
                  </a:cubicBezTo>
                  <a:cubicBezTo>
                    <a:pt x="74" y="194"/>
                    <a:pt x="97" y="202"/>
                    <a:pt x="120" y="202"/>
                  </a:cubicBezTo>
                  <a:cubicBezTo>
                    <a:pt x="148" y="202"/>
                    <a:pt x="177" y="190"/>
                    <a:pt x="206" y="162"/>
                  </a:cubicBezTo>
                  <a:cubicBezTo>
                    <a:pt x="239" y="129"/>
                    <a:pt x="223" y="59"/>
                    <a:pt x="190" y="26"/>
                  </a:cubicBezTo>
                  <a:cubicBezTo>
                    <a:pt x="165" y="9"/>
                    <a:pt x="13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5"/>
            <p:cNvSpPr/>
            <p:nvPr/>
          </p:nvSpPr>
          <p:spPr>
            <a:xfrm>
              <a:off x="4276925" y="308990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03" y="0"/>
                  </a:moveTo>
                  <a:cubicBezTo>
                    <a:pt x="90" y="0"/>
                    <a:pt x="77" y="4"/>
                    <a:pt x="67" y="13"/>
                  </a:cubicBezTo>
                  <a:cubicBezTo>
                    <a:pt x="50" y="13"/>
                    <a:pt x="34" y="29"/>
                    <a:pt x="17" y="46"/>
                  </a:cubicBezTo>
                  <a:cubicBezTo>
                    <a:pt x="1" y="83"/>
                    <a:pt x="1" y="116"/>
                    <a:pt x="1" y="132"/>
                  </a:cubicBezTo>
                  <a:cubicBezTo>
                    <a:pt x="28" y="176"/>
                    <a:pt x="69" y="207"/>
                    <a:pt x="110" y="207"/>
                  </a:cubicBezTo>
                  <a:cubicBezTo>
                    <a:pt x="119" y="207"/>
                    <a:pt x="128" y="205"/>
                    <a:pt x="137" y="202"/>
                  </a:cubicBezTo>
                  <a:cubicBezTo>
                    <a:pt x="190" y="186"/>
                    <a:pt x="223" y="116"/>
                    <a:pt x="207" y="62"/>
                  </a:cubicBezTo>
                  <a:cubicBezTo>
                    <a:pt x="190" y="29"/>
                    <a:pt x="170" y="13"/>
                    <a:pt x="137" y="13"/>
                  </a:cubicBezTo>
                  <a:cubicBezTo>
                    <a:pt x="128" y="4"/>
                    <a:pt x="11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5"/>
            <p:cNvSpPr/>
            <p:nvPr/>
          </p:nvSpPr>
          <p:spPr>
            <a:xfrm>
              <a:off x="4272600" y="3101425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28" y="0"/>
                  </a:moveTo>
                  <a:cubicBezTo>
                    <a:pt x="115" y="0"/>
                    <a:pt x="101" y="4"/>
                    <a:pt x="87" y="13"/>
                  </a:cubicBezTo>
                  <a:cubicBezTo>
                    <a:pt x="17" y="34"/>
                    <a:pt x="0" y="84"/>
                    <a:pt x="17" y="137"/>
                  </a:cubicBezTo>
                  <a:cubicBezTo>
                    <a:pt x="30" y="178"/>
                    <a:pt x="80" y="207"/>
                    <a:pt x="127" y="207"/>
                  </a:cubicBezTo>
                  <a:cubicBezTo>
                    <a:pt x="138" y="207"/>
                    <a:pt x="148" y="206"/>
                    <a:pt x="157" y="203"/>
                  </a:cubicBezTo>
                  <a:cubicBezTo>
                    <a:pt x="207" y="187"/>
                    <a:pt x="240" y="117"/>
                    <a:pt x="223" y="67"/>
                  </a:cubicBezTo>
                  <a:cubicBezTo>
                    <a:pt x="199" y="28"/>
                    <a:pt x="165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5"/>
            <p:cNvSpPr/>
            <p:nvPr/>
          </p:nvSpPr>
          <p:spPr>
            <a:xfrm>
              <a:off x="4280325" y="30592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37" y="1"/>
                  </a:moveTo>
                  <a:cubicBezTo>
                    <a:pt x="71" y="1"/>
                    <a:pt x="17" y="34"/>
                    <a:pt x="17" y="87"/>
                  </a:cubicBezTo>
                  <a:cubicBezTo>
                    <a:pt x="1" y="120"/>
                    <a:pt x="17" y="137"/>
                    <a:pt x="17" y="153"/>
                  </a:cubicBezTo>
                  <a:lnTo>
                    <a:pt x="34" y="174"/>
                  </a:lnTo>
                  <a:cubicBezTo>
                    <a:pt x="54" y="190"/>
                    <a:pt x="71" y="207"/>
                    <a:pt x="104" y="207"/>
                  </a:cubicBezTo>
                  <a:cubicBezTo>
                    <a:pt x="113" y="210"/>
                    <a:pt x="122" y="211"/>
                    <a:pt x="131" y="211"/>
                  </a:cubicBezTo>
                  <a:cubicBezTo>
                    <a:pt x="173" y="211"/>
                    <a:pt x="210" y="179"/>
                    <a:pt x="223" y="120"/>
                  </a:cubicBezTo>
                  <a:cubicBezTo>
                    <a:pt x="223" y="104"/>
                    <a:pt x="223" y="71"/>
                    <a:pt x="207" y="50"/>
                  </a:cubicBezTo>
                  <a:cubicBezTo>
                    <a:pt x="190" y="34"/>
                    <a:pt x="15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5"/>
            <p:cNvSpPr/>
            <p:nvPr/>
          </p:nvSpPr>
          <p:spPr>
            <a:xfrm>
              <a:off x="4288875" y="3096975"/>
              <a:ext cx="5700" cy="4950"/>
            </a:xfrm>
            <a:custGeom>
              <a:avLst/>
              <a:gdLst/>
              <a:ahLst/>
              <a:cxnLst/>
              <a:rect l="l" t="t" r="r" b="b"/>
              <a:pathLst>
                <a:path w="228" h="198" extrusionOk="0">
                  <a:moveTo>
                    <a:pt x="104" y="0"/>
                  </a:moveTo>
                  <a:cubicBezTo>
                    <a:pt x="54" y="0"/>
                    <a:pt x="21" y="35"/>
                    <a:pt x="21" y="88"/>
                  </a:cubicBezTo>
                  <a:cubicBezTo>
                    <a:pt x="1" y="109"/>
                    <a:pt x="21" y="125"/>
                    <a:pt x="21" y="142"/>
                  </a:cubicBezTo>
                  <a:cubicBezTo>
                    <a:pt x="21" y="142"/>
                    <a:pt x="21" y="158"/>
                    <a:pt x="38" y="158"/>
                  </a:cubicBezTo>
                  <a:cubicBezTo>
                    <a:pt x="54" y="175"/>
                    <a:pt x="71" y="191"/>
                    <a:pt x="104" y="191"/>
                  </a:cubicBezTo>
                  <a:cubicBezTo>
                    <a:pt x="114" y="195"/>
                    <a:pt x="124" y="197"/>
                    <a:pt x="133" y="197"/>
                  </a:cubicBezTo>
                  <a:cubicBezTo>
                    <a:pt x="175" y="197"/>
                    <a:pt x="211" y="163"/>
                    <a:pt x="228" y="109"/>
                  </a:cubicBezTo>
                  <a:cubicBezTo>
                    <a:pt x="228" y="88"/>
                    <a:pt x="228" y="55"/>
                    <a:pt x="207" y="39"/>
                  </a:cubicBezTo>
                  <a:cubicBezTo>
                    <a:pt x="190" y="22"/>
                    <a:pt x="158" y="6"/>
                    <a:pt x="141" y="6"/>
                  </a:cubicBezTo>
                  <a:cubicBezTo>
                    <a:pt x="128" y="2"/>
                    <a:pt x="11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5"/>
            <p:cNvSpPr/>
            <p:nvPr/>
          </p:nvSpPr>
          <p:spPr>
            <a:xfrm>
              <a:off x="4290225" y="3083200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86" y="0"/>
                  </a:moveTo>
                  <a:cubicBezTo>
                    <a:pt x="34" y="0"/>
                    <a:pt x="0" y="33"/>
                    <a:pt x="0" y="91"/>
                  </a:cubicBezTo>
                  <a:lnTo>
                    <a:pt x="0" y="124"/>
                  </a:lnTo>
                  <a:lnTo>
                    <a:pt x="0" y="145"/>
                  </a:lnTo>
                  <a:lnTo>
                    <a:pt x="17" y="161"/>
                  </a:lnTo>
                  <a:cubicBezTo>
                    <a:pt x="33" y="178"/>
                    <a:pt x="50" y="194"/>
                    <a:pt x="87" y="194"/>
                  </a:cubicBezTo>
                  <a:cubicBezTo>
                    <a:pt x="97" y="199"/>
                    <a:pt x="105" y="201"/>
                    <a:pt x="112" y="201"/>
                  </a:cubicBezTo>
                  <a:cubicBezTo>
                    <a:pt x="130" y="201"/>
                    <a:pt x="141" y="189"/>
                    <a:pt x="153" y="178"/>
                  </a:cubicBezTo>
                  <a:cubicBezTo>
                    <a:pt x="190" y="161"/>
                    <a:pt x="207" y="145"/>
                    <a:pt x="207" y="108"/>
                  </a:cubicBezTo>
                  <a:cubicBezTo>
                    <a:pt x="207" y="91"/>
                    <a:pt x="207" y="75"/>
                    <a:pt x="190" y="42"/>
                  </a:cubicBezTo>
                  <a:cubicBezTo>
                    <a:pt x="174" y="21"/>
                    <a:pt x="153" y="4"/>
                    <a:pt x="120" y="4"/>
                  </a:cubicBezTo>
                  <a:cubicBezTo>
                    <a:pt x="108" y="2"/>
                    <a:pt x="97" y="0"/>
                    <a:pt x="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5"/>
            <p:cNvSpPr/>
            <p:nvPr/>
          </p:nvSpPr>
          <p:spPr>
            <a:xfrm>
              <a:off x="4271775" y="31158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7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3" y="23"/>
                    <a:pt x="0" y="77"/>
                    <a:pt x="17" y="142"/>
                  </a:cubicBezTo>
                  <a:cubicBezTo>
                    <a:pt x="42" y="183"/>
                    <a:pt x="78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07" y="180"/>
                    <a:pt x="240" y="109"/>
                    <a:pt x="223" y="56"/>
                  </a:cubicBez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5"/>
            <p:cNvSpPr/>
            <p:nvPr/>
          </p:nvSpPr>
          <p:spPr>
            <a:xfrm>
              <a:off x="4284650" y="3108750"/>
              <a:ext cx="5600" cy="5225"/>
            </a:xfrm>
            <a:custGeom>
              <a:avLst/>
              <a:gdLst/>
              <a:ahLst/>
              <a:cxnLst/>
              <a:rect l="l" t="t" r="r" b="b"/>
              <a:pathLst>
                <a:path w="224" h="209" extrusionOk="0">
                  <a:moveTo>
                    <a:pt x="113" y="0"/>
                  </a:moveTo>
                  <a:cubicBezTo>
                    <a:pt x="98" y="0"/>
                    <a:pt x="82" y="4"/>
                    <a:pt x="67" y="13"/>
                  </a:cubicBezTo>
                  <a:cubicBezTo>
                    <a:pt x="17" y="30"/>
                    <a:pt x="1" y="83"/>
                    <a:pt x="17" y="133"/>
                  </a:cubicBezTo>
                  <a:cubicBezTo>
                    <a:pt x="30" y="187"/>
                    <a:pt x="74" y="209"/>
                    <a:pt x="116" y="209"/>
                  </a:cubicBezTo>
                  <a:cubicBezTo>
                    <a:pt x="129" y="209"/>
                    <a:pt x="142" y="207"/>
                    <a:pt x="153" y="203"/>
                  </a:cubicBezTo>
                  <a:cubicBezTo>
                    <a:pt x="207" y="186"/>
                    <a:pt x="223" y="116"/>
                    <a:pt x="207" y="67"/>
                  </a:cubicBezTo>
                  <a:cubicBezTo>
                    <a:pt x="195" y="28"/>
                    <a:pt x="155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5"/>
            <p:cNvSpPr/>
            <p:nvPr/>
          </p:nvSpPr>
          <p:spPr>
            <a:xfrm>
              <a:off x="4283325" y="3122725"/>
              <a:ext cx="5175" cy="4950"/>
            </a:xfrm>
            <a:custGeom>
              <a:avLst/>
              <a:gdLst/>
              <a:ahLst/>
              <a:cxnLst/>
              <a:rect l="l" t="t" r="r" b="b"/>
              <a:pathLst>
                <a:path w="207" h="198" extrusionOk="0">
                  <a:moveTo>
                    <a:pt x="90" y="1"/>
                  </a:moveTo>
                  <a:cubicBezTo>
                    <a:pt x="46" y="1"/>
                    <a:pt x="0" y="36"/>
                    <a:pt x="0" y="89"/>
                  </a:cubicBezTo>
                  <a:lnTo>
                    <a:pt x="0" y="143"/>
                  </a:lnTo>
                  <a:lnTo>
                    <a:pt x="17" y="159"/>
                  </a:lnTo>
                  <a:cubicBezTo>
                    <a:pt x="37" y="176"/>
                    <a:pt x="54" y="192"/>
                    <a:pt x="87" y="192"/>
                  </a:cubicBezTo>
                  <a:cubicBezTo>
                    <a:pt x="97" y="196"/>
                    <a:pt x="107" y="198"/>
                    <a:pt x="118" y="198"/>
                  </a:cubicBezTo>
                  <a:cubicBezTo>
                    <a:pt x="163" y="198"/>
                    <a:pt x="206" y="163"/>
                    <a:pt x="206" y="110"/>
                  </a:cubicBezTo>
                  <a:cubicBezTo>
                    <a:pt x="206" y="89"/>
                    <a:pt x="206" y="56"/>
                    <a:pt x="190" y="40"/>
                  </a:cubicBezTo>
                  <a:cubicBezTo>
                    <a:pt x="173" y="23"/>
                    <a:pt x="157" y="7"/>
                    <a:pt x="120" y="7"/>
                  </a:cubicBezTo>
                  <a:cubicBezTo>
                    <a:pt x="110" y="3"/>
                    <a:pt x="101" y="1"/>
                    <a:pt x="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5"/>
            <p:cNvSpPr/>
            <p:nvPr/>
          </p:nvSpPr>
          <p:spPr>
            <a:xfrm>
              <a:off x="4338775" y="30868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50" y="17"/>
                    <a:pt x="33" y="34"/>
                  </a:cubicBezTo>
                  <a:cubicBezTo>
                    <a:pt x="17" y="50"/>
                    <a:pt x="0" y="67"/>
                    <a:pt x="0" y="83"/>
                  </a:cubicBezTo>
                  <a:lnTo>
                    <a:pt x="0" y="137"/>
                  </a:lnTo>
                  <a:cubicBezTo>
                    <a:pt x="17" y="170"/>
                    <a:pt x="50" y="207"/>
                    <a:pt x="87" y="207"/>
                  </a:cubicBezTo>
                  <a:lnTo>
                    <a:pt x="103" y="207"/>
                  </a:lnTo>
                  <a:cubicBezTo>
                    <a:pt x="153" y="207"/>
                    <a:pt x="206" y="170"/>
                    <a:pt x="206" y="120"/>
                  </a:cubicBezTo>
                  <a:cubicBezTo>
                    <a:pt x="206" y="83"/>
                    <a:pt x="206" y="67"/>
                    <a:pt x="190" y="50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5"/>
            <p:cNvSpPr/>
            <p:nvPr/>
          </p:nvSpPr>
          <p:spPr>
            <a:xfrm>
              <a:off x="4252400" y="3085300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91" y="0"/>
                  </a:moveTo>
                  <a:cubicBezTo>
                    <a:pt x="69" y="0"/>
                    <a:pt x="49" y="12"/>
                    <a:pt x="37" y="24"/>
                  </a:cubicBezTo>
                  <a:cubicBezTo>
                    <a:pt x="17" y="40"/>
                    <a:pt x="0" y="61"/>
                    <a:pt x="0" y="94"/>
                  </a:cubicBezTo>
                  <a:lnTo>
                    <a:pt x="0" y="143"/>
                  </a:lnTo>
                  <a:cubicBezTo>
                    <a:pt x="0" y="143"/>
                    <a:pt x="0" y="164"/>
                    <a:pt x="17" y="164"/>
                  </a:cubicBezTo>
                  <a:cubicBezTo>
                    <a:pt x="37" y="180"/>
                    <a:pt x="54" y="197"/>
                    <a:pt x="87" y="197"/>
                  </a:cubicBezTo>
                  <a:cubicBezTo>
                    <a:pt x="96" y="200"/>
                    <a:pt x="105" y="201"/>
                    <a:pt x="114" y="201"/>
                  </a:cubicBezTo>
                  <a:cubicBezTo>
                    <a:pt x="156" y="201"/>
                    <a:pt x="193" y="168"/>
                    <a:pt x="206" y="110"/>
                  </a:cubicBezTo>
                  <a:cubicBezTo>
                    <a:pt x="206" y="94"/>
                    <a:pt x="206" y="61"/>
                    <a:pt x="190" y="40"/>
                  </a:cubicBezTo>
                  <a:cubicBezTo>
                    <a:pt x="173" y="24"/>
                    <a:pt x="141" y="7"/>
                    <a:pt x="120" y="7"/>
                  </a:cubicBezTo>
                  <a:cubicBezTo>
                    <a:pt x="110" y="2"/>
                    <a:pt x="101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5"/>
            <p:cNvSpPr/>
            <p:nvPr/>
          </p:nvSpPr>
          <p:spPr>
            <a:xfrm>
              <a:off x="4258475" y="31172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0" y="1"/>
                  </a:moveTo>
                  <a:cubicBezTo>
                    <a:pt x="83" y="1"/>
                    <a:pt x="50" y="22"/>
                    <a:pt x="34" y="38"/>
                  </a:cubicBezTo>
                  <a:cubicBezTo>
                    <a:pt x="17" y="54"/>
                    <a:pt x="17" y="71"/>
                    <a:pt x="1" y="87"/>
                  </a:cubicBezTo>
                  <a:cubicBezTo>
                    <a:pt x="1" y="104"/>
                    <a:pt x="1" y="125"/>
                    <a:pt x="17" y="141"/>
                  </a:cubicBezTo>
                  <a:cubicBezTo>
                    <a:pt x="34" y="174"/>
                    <a:pt x="50" y="207"/>
                    <a:pt x="104" y="207"/>
                  </a:cubicBezTo>
                  <a:cubicBezTo>
                    <a:pt x="153" y="207"/>
                    <a:pt x="207" y="174"/>
                    <a:pt x="223" y="125"/>
                  </a:cubicBezTo>
                  <a:cubicBezTo>
                    <a:pt x="223" y="104"/>
                    <a:pt x="207" y="71"/>
                    <a:pt x="186" y="54"/>
                  </a:cubicBezTo>
                  <a:cubicBezTo>
                    <a:pt x="170" y="22"/>
                    <a:pt x="153" y="22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5"/>
            <p:cNvSpPr/>
            <p:nvPr/>
          </p:nvSpPr>
          <p:spPr>
            <a:xfrm>
              <a:off x="4294025" y="3129175"/>
              <a:ext cx="6125" cy="5375"/>
            </a:xfrm>
            <a:custGeom>
              <a:avLst/>
              <a:gdLst/>
              <a:ahLst/>
              <a:cxnLst/>
              <a:rect l="l" t="t" r="r" b="b"/>
              <a:pathLst>
                <a:path w="245" h="215" extrusionOk="0">
                  <a:moveTo>
                    <a:pt x="117" y="0"/>
                  </a:moveTo>
                  <a:cubicBezTo>
                    <a:pt x="107" y="0"/>
                    <a:pt x="97" y="1"/>
                    <a:pt x="88" y="4"/>
                  </a:cubicBezTo>
                  <a:cubicBezTo>
                    <a:pt x="38" y="37"/>
                    <a:pt x="1" y="91"/>
                    <a:pt x="38" y="140"/>
                  </a:cubicBezTo>
                  <a:cubicBezTo>
                    <a:pt x="52" y="185"/>
                    <a:pt x="88" y="215"/>
                    <a:pt x="130" y="215"/>
                  </a:cubicBezTo>
                  <a:cubicBezTo>
                    <a:pt x="139" y="215"/>
                    <a:pt x="148" y="213"/>
                    <a:pt x="158" y="210"/>
                  </a:cubicBezTo>
                  <a:cubicBezTo>
                    <a:pt x="228" y="177"/>
                    <a:pt x="244" y="124"/>
                    <a:pt x="228" y="74"/>
                  </a:cubicBezTo>
                  <a:cubicBezTo>
                    <a:pt x="211" y="30"/>
                    <a:pt x="16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5"/>
            <p:cNvSpPr/>
            <p:nvPr/>
          </p:nvSpPr>
          <p:spPr>
            <a:xfrm>
              <a:off x="4248575" y="3098350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20" y="0"/>
                  </a:moveTo>
                  <a:cubicBezTo>
                    <a:pt x="104" y="0"/>
                    <a:pt x="87" y="0"/>
                    <a:pt x="67" y="17"/>
                  </a:cubicBezTo>
                  <a:cubicBezTo>
                    <a:pt x="17" y="33"/>
                    <a:pt x="1" y="87"/>
                    <a:pt x="17" y="136"/>
                  </a:cubicBezTo>
                  <a:cubicBezTo>
                    <a:pt x="30" y="190"/>
                    <a:pt x="74" y="212"/>
                    <a:pt x="116" y="212"/>
                  </a:cubicBezTo>
                  <a:cubicBezTo>
                    <a:pt x="129" y="212"/>
                    <a:pt x="142" y="210"/>
                    <a:pt x="153" y="207"/>
                  </a:cubicBezTo>
                  <a:cubicBezTo>
                    <a:pt x="170" y="190"/>
                    <a:pt x="170" y="190"/>
                    <a:pt x="190" y="174"/>
                  </a:cubicBezTo>
                  <a:cubicBezTo>
                    <a:pt x="223" y="157"/>
                    <a:pt x="223" y="103"/>
                    <a:pt x="207" y="70"/>
                  </a:cubicBezTo>
                  <a:cubicBezTo>
                    <a:pt x="190" y="33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5"/>
            <p:cNvSpPr/>
            <p:nvPr/>
          </p:nvSpPr>
          <p:spPr>
            <a:xfrm>
              <a:off x="4269600" y="3128700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4" y="0"/>
                  </a:moveTo>
                  <a:cubicBezTo>
                    <a:pt x="83" y="0"/>
                    <a:pt x="54" y="13"/>
                    <a:pt x="34" y="40"/>
                  </a:cubicBezTo>
                  <a:cubicBezTo>
                    <a:pt x="17" y="56"/>
                    <a:pt x="1" y="77"/>
                    <a:pt x="17" y="110"/>
                  </a:cubicBezTo>
                  <a:lnTo>
                    <a:pt x="17" y="143"/>
                  </a:lnTo>
                  <a:cubicBezTo>
                    <a:pt x="17" y="159"/>
                    <a:pt x="34" y="159"/>
                    <a:pt x="50" y="180"/>
                  </a:cubicBezTo>
                  <a:cubicBezTo>
                    <a:pt x="67" y="194"/>
                    <a:pt x="89" y="203"/>
                    <a:pt x="111" y="203"/>
                  </a:cubicBezTo>
                  <a:cubicBezTo>
                    <a:pt x="140" y="203"/>
                    <a:pt x="170" y="189"/>
                    <a:pt x="191" y="159"/>
                  </a:cubicBezTo>
                  <a:cubicBezTo>
                    <a:pt x="207" y="143"/>
                    <a:pt x="223" y="110"/>
                    <a:pt x="223" y="93"/>
                  </a:cubicBezTo>
                  <a:cubicBezTo>
                    <a:pt x="223" y="56"/>
                    <a:pt x="207" y="40"/>
                    <a:pt x="191" y="23"/>
                  </a:cubicBezTo>
                  <a:cubicBezTo>
                    <a:pt x="166" y="8"/>
                    <a:pt x="140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5"/>
            <p:cNvSpPr/>
            <p:nvPr/>
          </p:nvSpPr>
          <p:spPr>
            <a:xfrm>
              <a:off x="4266625" y="30799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50" y="0"/>
                    <a:pt x="0" y="33"/>
                    <a:pt x="0" y="87"/>
                  </a:cubicBezTo>
                  <a:lnTo>
                    <a:pt x="0" y="136"/>
                  </a:lnTo>
                  <a:cubicBezTo>
                    <a:pt x="0" y="153"/>
                    <a:pt x="17" y="153"/>
                    <a:pt x="17" y="174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93" y="209"/>
                    <a:pt x="100" y="210"/>
                    <a:pt x="107" y="210"/>
                  </a:cubicBezTo>
                  <a:cubicBezTo>
                    <a:pt x="150" y="210"/>
                    <a:pt x="192" y="166"/>
                    <a:pt x="206" y="120"/>
                  </a:cubicBezTo>
                  <a:cubicBezTo>
                    <a:pt x="206" y="87"/>
                    <a:pt x="206" y="70"/>
                    <a:pt x="190" y="50"/>
                  </a:cubicBezTo>
                  <a:cubicBezTo>
                    <a:pt x="169" y="17"/>
                    <a:pt x="136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5"/>
            <p:cNvSpPr/>
            <p:nvPr/>
          </p:nvSpPr>
          <p:spPr>
            <a:xfrm>
              <a:off x="4262300" y="3091800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117" y="1"/>
                  </a:moveTo>
                  <a:cubicBezTo>
                    <a:pt x="107" y="1"/>
                    <a:pt x="96" y="3"/>
                    <a:pt x="87" y="7"/>
                  </a:cubicBezTo>
                  <a:cubicBezTo>
                    <a:pt x="33" y="23"/>
                    <a:pt x="0" y="89"/>
                    <a:pt x="17" y="143"/>
                  </a:cubicBezTo>
                  <a:cubicBezTo>
                    <a:pt x="33" y="159"/>
                    <a:pt x="33" y="176"/>
                    <a:pt x="54" y="176"/>
                  </a:cubicBezTo>
                  <a:cubicBezTo>
                    <a:pt x="87" y="213"/>
                    <a:pt x="120" y="213"/>
                    <a:pt x="157" y="213"/>
                  </a:cubicBezTo>
                  <a:cubicBezTo>
                    <a:pt x="206" y="192"/>
                    <a:pt x="223" y="159"/>
                    <a:pt x="223" y="110"/>
                  </a:cubicBezTo>
                  <a:lnTo>
                    <a:pt x="223" y="73"/>
                  </a:lnTo>
                  <a:cubicBezTo>
                    <a:pt x="209" y="33"/>
                    <a:pt x="161" y="1"/>
                    <a:pt x="1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5"/>
            <p:cNvSpPr/>
            <p:nvPr/>
          </p:nvSpPr>
          <p:spPr>
            <a:xfrm>
              <a:off x="4261050" y="310562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107" y="1"/>
                  </a:moveTo>
                  <a:cubicBezTo>
                    <a:pt x="72" y="1"/>
                    <a:pt x="38" y="15"/>
                    <a:pt x="17" y="35"/>
                  </a:cubicBezTo>
                  <a:cubicBezTo>
                    <a:pt x="1" y="52"/>
                    <a:pt x="1" y="89"/>
                    <a:pt x="1" y="122"/>
                  </a:cubicBezTo>
                  <a:lnTo>
                    <a:pt x="1" y="138"/>
                  </a:lnTo>
                  <a:cubicBezTo>
                    <a:pt x="17" y="155"/>
                    <a:pt x="17" y="175"/>
                    <a:pt x="34" y="192"/>
                  </a:cubicBezTo>
                  <a:cubicBezTo>
                    <a:pt x="50" y="208"/>
                    <a:pt x="83" y="208"/>
                    <a:pt x="120" y="208"/>
                  </a:cubicBezTo>
                  <a:cubicBezTo>
                    <a:pt x="137" y="208"/>
                    <a:pt x="170" y="192"/>
                    <a:pt x="186" y="175"/>
                  </a:cubicBezTo>
                  <a:cubicBezTo>
                    <a:pt x="207" y="138"/>
                    <a:pt x="207" y="122"/>
                    <a:pt x="207" y="89"/>
                  </a:cubicBezTo>
                  <a:cubicBezTo>
                    <a:pt x="207" y="72"/>
                    <a:pt x="186" y="35"/>
                    <a:pt x="170" y="19"/>
                  </a:cubicBezTo>
                  <a:cubicBezTo>
                    <a:pt x="151" y="6"/>
                    <a:pt x="129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5"/>
            <p:cNvSpPr/>
            <p:nvPr/>
          </p:nvSpPr>
          <p:spPr>
            <a:xfrm>
              <a:off x="4256725" y="3068625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6" y="0"/>
                  </a:moveTo>
                  <a:cubicBezTo>
                    <a:pt x="106" y="0"/>
                    <a:pt x="97" y="2"/>
                    <a:pt x="87" y="6"/>
                  </a:cubicBezTo>
                  <a:cubicBezTo>
                    <a:pt x="17" y="39"/>
                    <a:pt x="0" y="89"/>
                    <a:pt x="17" y="142"/>
                  </a:cubicBezTo>
                  <a:cubicBezTo>
                    <a:pt x="31" y="184"/>
                    <a:pt x="82" y="216"/>
                    <a:pt x="127" y="216"/>
                  </a:cubicBezTo>
                  <a:cubicBezTo>
                    <a:pt x="136" y="216"/>
                    <a:pt x="145" y="215"/>
                    <a:pt x="153" y="212"/>
                  </a:cubicBezTo>
                  <a:cubicBezTo>
                    <a:pt x="207" y="175"/>
                    <a:pt x="240" y="126"/>
                    <a:pt x="223" y="72"/>
                  </a:cubicBezTo>
                  <a:cubicBezTo>
                    <a:pt x="197" y="32"/>
                    <a:pt x="156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5"/>
            <p:cNvSpPr/>
            <p:nvPr/>
          </p:nvSpPr>
          <p:spPr>
            <a:xfrm>
              <a:off x="4328475" y="3067850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87" y="0"/>
                  </a:moveTo>
                  <a:cubicBezTo>
                    <a:pt x="33" y="37"/>
                    <a:pt x="0" y="87"/>
                    <a:pt x="17" y="140"/>
                  </a:cubicBezTo>
                  <a:cubicBezTo>
                    <a:pt x="44" y="181"/>
                    <a:pt x="85" y="210"/>
                    <a:pt x="126" y="210"/>
                  </a:cubicBezTo>
                  <a:cubicBezTo>
                    <a:pt x="135" y="210"/>
                    <a:pt x="144" y="209"/>
                    <a:pt x="153" y="206"/>
                  </a:cubicBezTo>
                  <a:cubicBezTo>
                    <a:pt x="169" y="190"/>
                    <a:pt x="190" y="190"/>
                    <a:pt x="206" y="173"/>
                  </a:cubicBezTo>
                  <a:cubicBezTo>
                    <a:pt x="223" y="140"/>
                    <a:pt x="239" y="103"/>
                    <a:pt x="223" y="70"/>
                  </a:cubicBezTo>
                  <a:cubicBezTo>
                    <a:pt x="206" y="37"/>
                    <a:pt x="169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5"/>
            <p:cNvSpPr/>
            <p:nvPr/>
          </p:nvSpPr>
          <p:spPr>
            <a:xfrm>
              <a:off x="4325475" y="30953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0" y="0"/>
                  </a:moveTo>
                  <a:cubicBezTo>
                    <a:pt x="88" y="0"/>
                    <a:pt x="54" y="14"/>
                    <a:pt x="33" y="35"/>
                  </a:cubicBezTo>
                  <a:cubicBezTo>
                    <a:pt x="17" y="51"/>
                    <a:pt x="0" y="88"/>
                    <a:pt x="0" y="121"/>
                  </a:cubicBezTo>
                  <a:cubicBezTo>
                    <a:pt x="0" y="121"/>
                    <a:pt x="0" y="138"/>
                    <a:pt x="17" y="138"/>
                  </a:cubicBezTo>
                  <a:cubicBezTo>
                    <a:pt x="17" y="154"/>
                    <a:pt x="33" y="175"/>
                    <a:pt x="50" y="191"/>
                  </a:cubicBezTo>
                  <a:cubicBezTo>
                    <a:pt x="66" y="208"/>
                    <a:pt x="83" y="208"/>
                    <a:pt x="120" y="208"/>
                  </a:cubicBezTo>
                  <a:cubicBezTo>
                    <a:pt x="153" y="208"/>
                    <a:pt x="170" y="191"/>
                    <a:pt x="186" y="175"/>
                  </a:cubicBezTo>
                  <a:cubicBezTo>
                    <a:pt x="207" y="138"/>
                    <a:pt x="223" y="121"/>
                    <a:pt x="207" y="88"/>
                  </a:cubicBezTo>
                  <a:cubicBezTo>
                    <a:pt x="207" y="72"/>
                    <a:pt x="186" y="35"/>
                    <a:pt x="170" y="18"/>
                  </a:cubicBezTo>
                  <a:cubicBezTo>
                    <a:pt x="157" y="6"/>
                    <a:pt x="139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5"/>
            <p:cNvSpPr/>
            <p:nvPr/>
          </p:nvSpPr>
          <p:spPr>
            <a:xfrm>
              <a:off x="4327525" y="3081425"/>
              <a:ext cx="5700" cy="5025"/>
            </a:xfrm>
            <a:custGeom>
              <a:avLst/>
              <a:gdLst/>
              <a:ahLst/>
              <a:cxnLst/>
              <a:rect l="l" t="t" r="r" b="b"/>
              <a:pathLst>
                <a:path w="228" h="201" extrusionOk="0">
                  <a:moveTo>
                    <a:pt x="104" y="1"/>
                  </a:moveTo>
                  <a:cubicBezTo>
                    <a:pt x="86" y="1"/>
                    <a:pt x="66" y="14"/>
                    <a:pt x="55" y="26"/>
                  </a:cubicBezTo>
                  <a:cubicBezTo>
                    <a:pt x="38" y="42"/>
                    <a:pt x="22" y="59"/>
                    <a:pt x="1" y="92"/>
                  </a:cubicBezTo>
                  <a:cubicBezTo>
                    <a:pt x="1" y="113"/>
                    <a:pt x="1" y="129"/>
                    <a:pt x="22" y="146"/>
                  </a:cubicBezTo>
                  <a:cubicBezTo>
                    <a:pt x="22" y="146"/>
                    <a:pt x="22" y="162"/>
                    <a:pt x="38" y="162"/>
                  </a:cubicBezTo>
                  <a:cubicBezTo>
                    <a:pt x="55" y="179"/>
                    <a:pt x="71" y="195"/>
                    <a:pt x="104" y="195"/>
                  </a:cubicBezTo>
                  <a:cubicBezTo>
                    <a:pt x="114" y="199"/>
                    <a:pt x="124" y="201"/>
                    <a:pt x="134" y="201"/>
                  </a:cubicBezTo>
                  <a:cubicBezTo>
                    <a:pt x="175" y="201"/>
                    <a:pt x="211" y="166"/>
                    <a:pt x="228" y="113"/>
                  </a:cubicBezTo>
                  <a:cubicBezTo>
                    <a:pt x="228" y="92"/>
                    <a:pt x="207" y="59"/>
                    <a:pt x="191" y="42"/>
                  </a:cubicBezTo>
                  <a:cubicBezTo>
                    <a:pt x="174" y="26"/>
                    <a:pt x="158" y="9"/>
                    <a:pt x="125" y="9"/>
                  </a:cubicBezTo>
                  <a:cubicBezTo>
                    <a:pt x="118" y="3"/>
                    <a:pt x="11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5"/>
            <p:cNvSpPr/>
            <p:nvPr/>
          </p:nvSpPr>
          <p:spPr>
            <a:xfrm>
              <a:off x="4323300" y="31094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00" y="1"/>
                  </a:moveTo>
                  <a:cubicBezTo>
                    <a:pt x="55" y="1"/>
                    <a:pt x="15" y="47"/>
                    <a:pt x="1" y="90"/>
                  </a:cubicBezTo>
                  <a:lnTo>
                    <a:pt x="1" y="144"/>
                  </a:lnTo>
                  <a:cubicBezTo>
                    <a:pt x="17" y="144"/>
                    <a:pt x="17" y="160"/>
                    <a:pt x="17" y="160"/>
                  </a:cubicBezTo>
                  <a:cubicBezTo>
                    <a:pt x="34" y="193"/>
                    <a:pt x="67" y="210"/>
                    <a:pt x="87" y="210"/>
                  </a:cubicBezTo>
                  <a:cubicBezTo>
                    <a:pt x="120" y="210"/>
                    <a:pt x="137" y="210"/>
                    <a:pt x="170" y="193"/>
                  </a:cubicBezTo>
                  <a:cubicBezTo>
                    <a:pt x="191" y="177"/>
                    <a:pt x="207" y="144"/>
                    <a:pt x="207" y="127"/>
                  </a:cubicBezTo>
                  <a:cubicBezTo>
                    <a:pt x="207" y="90"/>
                    <a:pt x="207" y="74"/>
                    <a:pt x="191" y="41"/>
                  </a:cubicBezTo>
                  <a:cubicBezTo>
                    <a:pt x="170" y="24"/>
                    <a:pt x="153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5"/>
            <p:cNvSpPr/>
            <p:nvPr/>
          </p:nvSpPr>
          <p:spPr>
            <a:xfrm>
              <a:off x="4335775" y="31168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3" y="0"/>
                    <a:pt x="67" y="0"/>
                    <a:pt x="34" y="17"/>
                  </a:cubicBezTo>
                  <a:cubicBezTo>
                    <a:pt x="17" y="38"/>
                    <a:pt x="1" y="54"/>
                    <a:pt x="1" y="87"/>
                  </a:cubicBezTo>
                  <a:lnTo>
                    <a:pt x="1" y="141"/>
                  </a:lnTo>
                  <a:lnTo>
                    <a:pt x="17" y="157"/>
                  </a:lnTo>
                  <a:cubicBezTo>
                    <a:pt x="34" y="190"/>
                    <a:pt x="50" y="207"/>
                    <a:pt x="83" y="207"/>
                  </a:cubicBezTo>
                  <a:cubicBezTo>
                    <a:pt x="137" y="207"/>
                    <a:pt x="207" y="174"/>
                    <a:pt x="207" y="120"/>
                  </a:cubicBezTo>
                  <a:cubicBezTo>
                    <a:pt x="207" y="87"/>
                    <a:pt x="207" y="70"/>
                    <a:pt x="186" y="38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5"/>
            <p:cNvSpPr/>
            <p:nvPr/>
          </p:nvSpPr>
          <p:spPr>
            <a:xfrm>
              <a:off x="4296625" y="3115875"/>
              <a:ext cx="5675" cy="5275"/>
            </a:xfrm>
            <a:custGeom>
              <a:avLst/>
              <a:gdLst/>
              <a:ahLst/>
              <a:cxnLst/>
              <a:rect l="l" t="t" r="r" b="b"/>
              <a:pathLst>
                <a:path w="227" h="211" extrusionOk="0">
                  <a:moveTo>
                    <a:pt x="97" y="0"/>
                  </a:moveTo>
                  <a:cubicBezTo>
                    <a:pt x="54" y="0"/>
                    <a:pt x="17" y="33"/>
                    <a:pt x="0" y="91"/>
                  </a:cubicBezTo>
                  <a:cubicBezTo>
                    <a:pt x="0" y="107"/>
                    <a:pt x="0" y="124"/>
                    <a:pt x="21" y="140"/>
                  </a:cubicBezTo>
                  <a:cubicBezTo>
                    <a:pt x="21" y="140"/>
                    <a:pt x="21" y="157"/>
                    <a:pt x="37" y="157"/>
                  </a:cubicBezTo>
                  <a:cubicBezTo>
                    <a:pt x="37" y="178"/>
                    <a:pt x="70" y="194"/>
                    <a:pt x="103" y="211"/>
                  </a:cubicBezTo>
                  <a:cubicBezTo>
                    <a:pt x="157" y="211"/>
                    <a:pt x="206" y="178"/>
                    <a:pt x="206" y="107"/>
                  </a:cubicBezTo>
                  <a:cubicBezTo>
                    <a:pt x="227" y="91"/>
                    <a:pt x="206" y="54"/>
                    <a:pt x="190" y="37"/>
                  </a:cubicBezTo>
                  <a:cubicBezTo>
                    <a:pt x="173" y="21"/>
                    <a:pt x="157" y="4"/>
                    <a:pt x="124" y="4"/>
                  </a:cubicBezTo>
                  <a:cubicBezTo>
                    <a:pt x="115" y="2"/>
                    <a:pt x="106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5"/>
            <p:cNvSpPr/>
            <p:nvPr/>
          </p:nvSpPr>
          <p:spPr>
            <a:xfrm>
              <a:off x="4337025" y="31026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1"/>
                  </a:moveTo>
                  <a:cubicBezTo>
                    <a:pt x="70" y="1"/>
                    <a:pt x="17" y="34"/>
                    <a:pt x="17" y="87"/>
                  </a:cubicBezTo>
                  <a:cubicBezTo>
                    <a:pt x="0" y="104"/>
                    <a:pt x="17" y="137"/>
                    <a:pt x="17" y="137"/>
                  </a:cubicBezTo>
                  <a:cubicBezTo>
                    <a:pt x="17" y="153"/>
                    <a:pt x="17" y="153"/>
                    <a:pt x="33" y="170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2" y="210"/>
                    <a:pt x="121" y="211"/>
                    <a:pt x="130" y="211"/>
                  </a:cubicBezTo>
                  <a:cubicBezTo>
                    <a:pt x="173" y="211"/>
                    <a:pt x="209" y="178"/>
                    <a:pt x="223" y="120"/>
                  </a:cubicBezTo>
                  <a:cubicBezTo>
                    <a:pt x="223" y="104"/>
                    <a:pt x="223" y="67"/>
                    <a:pt x="206" y="50"/>
                  </a:cubicBezTo>
                  <a:cubicBezTo>
                    <a:pt x="190" y="17"/>
                    <a:pt x="157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5"/>
            <p:cNvSpPr/>
            <p:nvPr/>
          </p:nvSpPr>
          <p:spPr>
            <a:xfrm>
              <a:off x="4318575" y="3058700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11" y="1"/>
                  </a:moveTo>
                  <a:cubicBezTo>
                    <a:pt x="83" y="1"/>
                    <a:pt x="54" y="13"/>
                    <a:pt x="33" y="40"/>
                  </a:cubicBezTo>
                  <a:cubicBezTo>
                    <a:pt x="17" y="57"/>
                    <a:pt x="0" y="94"/>
                    <a:pt x="17" y="110"/>
                  </a:cubicBezTo>
                  <a:lnTo>
                    <a:pt x="17" y="143"/>
                  </a:lnTo>
                  <a:cubicBezTo>
                    <a:pt x="17" y="160"/>
                    <a:pt x="33" y="176"/>
                    <a:pt x="50" y="176"/>
                  </a:cubicBezTo>
                  <a:cubicBezTo>
                    <a:pt x="70" y="197"/>
                    <a:pt x="103" y="213"/>
                    <a:pt x="120" y="213"/>
                  </a:cubicBezTo>
                  <a:cubicBezTo>
                    <a:pt x="153" y="197"/>
                    <a:pt x="173" y="197"/>
                    <a:pt x="190" y="160"/>
                  </a:cubicBezTo>
                  <a:cubicBezTo>
                    <a:pt x="206" y="143"/>
                    <a:pt x="223" y="127"/>
                    <a:pt x="223" y="94"/>
                  </a:cubicBezTo>
                  <a:cubicBezTo>
                    <a:pt x="223" y="57"/>
                    <a:pt x="206" y="40"/>
                    <a:pt x="173" y="24"/>
                  </a:cubicBezTo>
                  <a:cubicBezTo>
                    <a:pt x="157" y="9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5"/>
            <p:cNvSpPr/>
            <p:nvPr/>
          </p:nvSpPr>
          <p:spPr>
            <a:xfrm>
              <a:off x="4332275" y="30545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0"/>
                  </a:moveTo>
                  <a:cubicBezTo>
                    <a:pt x="104" y="0"/>
                    <a:pt x="71" y="17"/>
                    <a:pt x="54" y="17"/>
                  </a:cubicBezTo>
                  <a:cubicBezTo>
                    <a:pt x="17" y="33"/>
                    <a:pt x="1" y="70"/>
                    <a:pt x="1" y="87"/>
                  </a:cubicBezTo>
                  <a:cubicBezTo>
                    <a:pt x="1" y="103"/>
                    <a:pt x="1" y="136"/>
                    <a:pt x="17" y="157"/>
                  </a:cubicBezTo>
                  <a:lnTo>
                    <a:pt x="17" y="173"/>
                  </a:lnTo>
                  <a:cubicBezTo>
                    <a:pt x="38" y="190"/>
                    <a:pt x="71" y="206"/>
                    <a:pt x="87" y="206"/>
                  </a:cubicBezTo>
                  <a:cubicBezTo>
                    <a:pt x="99" y="209"/>
                    <a:pt x="110" y="211"/>
                    <a:pt x="121" y="211"/>
                  </a:cubicBezTo>
                  <a:cubicBezTo>
                    <a:pt x="173" y="211"/>
                    <a:pt x="207" y="178"/>
                    <a:pt x="207" y="120"/>
                  </a:cubicBezTo>
                  <a:cubicBezTo>
                    <a:pt x="223" y="103"/>
                    <a:pt x="207" y="70"/>
                    <a:pt x="190" y="54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5"/>
            <p:cNvSpPr/>
            <p:nvPr/>
          </p:nvSpPr>
          <p:spPr>
            <a:xfrm>
              <a:off x="4303100" y="30763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9" y="0"/>
                  </a:moveTo>
                  <a:cubicBezTo>
                    <a:pt x="115" y="0"/>
                    <a:pt x="100" y="3"/>
                    <a:pt x="87" y="8"/>
                  </a:cubicBezTo>
                  <a:cubicBezTo>
                    <a:pt x="34" y="25"/>
                    <a:pt x="1" y="91"/>
                    <a:pt x="17" y="144"/>
                  </a:cubicBezTo>
                  <a:cubicBezTo>
                    <a:pt x="34" y="161"/>
                    <a:pt x="34" y="161"/>
                    <a:pt x="50" y="177"/>
                  </a:cubicBezTo>
                  <a:cubicBezTo>
                    <a:pt x="72" y="199"/>
                    <a:pt x="91" y="208"/>
                    <a:pt x="111" y="208"/>
                  </a:cubicBezTo>
                  <a:cubicBezTo>
                    <a:pt x="125" y="208"/>
                    <a:pt x="139" y="203"/>
                    <a:pt x="153" y="194"/>
                  </a:cubicBezTo>
                  <a:cubicBezTo>
                    <a:pt x="207" y="177"/>
                    <a:pt x="223" y="144"/>
                    <a:pt x="223" y="111"/>
                  </a:cubicBezTo>
                  <a:lnTo>
                    <a:pt x="223" y="58"/>
                  </a:lnTo>
                  <a:cubicBezTo>
                    <a:pt x="211" y="21"/>
                    <a:pt x="170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5"/>
            <p:cNvSpPr/>
            <p:nvPr/>
          </p:nvSpPr>
          <p:spPr>
            <a:xfrm>
              <a:off x="4303100" y="3089375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87" y="1"/>
                  </a:moveTo>
                  <a:cubicBezTo>
                    <a:pt x="71" y="17"/>
                    <a:pt x="34" y="17"/>
                    <a:pt x="17" y="50"/>
                  </a:cubicBezTo>
                  <a:cubicBezTo>
                    <a:pt x="1" y="67"/>
                    <a:pt x="1" y="83"/>
                    <a:pt x="1" y="120"/>
                  </a:cubicBezTo>
                  <a:lnTo>
                    <a:pt x="1" y="153"/>
                  </a:lnTo>
                  <a:cubicBezTo>
                    <a:pt x="17" y="153"/>
                    <a:pt x="17" y="170"/>
                    <a:pt x="34" y="186"/>
                  </a:cubicBezTo>
                  <a:cubicBezTo>
                    <a:pt x="58" y="203"/>
                    <a:pt x="85" y="212"/>
                    <a:pt x="111" y="212"/>
                  </a:cubicBezTo>
                  <a:cubicBezTo>
                    <a:pt x="141" y="212"/>
                    <a:pt x="170" y="199"/>
                    <a:pt x="190" y="170"/>
                  </a:cubicBezTo>
                  <a:cubicBezTo>
                    <a:pt x="207" y="153"/>
                    <a:pt x="207" y="120"/>
                    <a:pt x="207" y="104"/>
                  </a:cubicBezTo>
                  <a:cubicBezTo>
                    <a:pt x="207" y="67"/>
                    <a:pt x="190" y="50"/>
                    <a:pt x="174" y="34"/>
                  </a:cubicBezTo>
                  <a:cubicBezTo>
                    <a:pt x="153" y="17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5"/>
            <p:cNvSpPr/>
            <p:nvPr/>
          </p:nvSpPr>
          <p:spPr>
            <a:xfrm>
              <a:off x="4306500" y="306485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20" y="0"/>
                  </a:moveTo>
                  <a:cubicBezTo>
                    <a:pt x="71" y="0"/>
                    <a:pt x="17" y="33"/>
                    <a:pt x="1" y="87"/>
                  </a:cubicBezTo>
                  <a:cubicBezTo>
                    <a:pt x="1" y="104"/>
                    <a:pt x="1" y="137"/>
                    <a:pt x="17" y="157"/>
                  </a:cubicBezTo>
                  <a:lnTo>
                    <a:pt x="17" y="174"/>
                  </a:lnTo>
                  <a:cubicBezTo>
                    <a:pt x="38" y="190"/>
                    <a:pt x="71" y="207"/>
                    <a:pt x="87" y="207"/>
                  </a:cubicBezTo>
                  <a:cubicBezTo>
                    <a:pt x="97" y="211"/>
                    <a:pt x="107" y="213"/>
                    <a:pt x="117" y="213"/>
                  </a:cubicBezTo>
                  <a:cubicBezTo>
                    <a:pt x="140" y="213"/>
                    <a:pt x="162" y="202"/>
                    <a:pt x="174" y="190"/>
                  </a:cubicBezTo>
                  <a:cubicBezTo>
                    <a:pt x="191" y="174"/>
                    <a:pt x="207" y="157"/>
                    <a:pt x="207" y="120"/>
                  </a:cubicBezTo>
                  <a:cubicBezTo>
                    <a:pt x="223" y="104"/>
                    <a:pt x="207" y="71"/>
                    <a:pt x="191" y="54"/>
                  </a:cubicBezTo>
                  <a:cubicBezTo>
                    <a:pt x="174" y="33"/>
                    <a:pt x="158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5"/>
            <p:cNvSpPr/>
            <p:nvPr/>
          </p:nvSpPr>
          <p:spPr>
            <a:xfrm>
              <a:off x="4247650" y="3111900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97" y="0"/>
                  </a:moveTo>
                  <a:cubicBezTo>
                    <a:pt x="76" y="0"/>
                    <a:pt x="61" y="13"/>
                    <a:pt x="38" y="27"/>
                  </a:cubicBezTo>
                  <a:cubicBezTo>
                    <a:pt x="21" y="44"/>
                    <a:pt x="1" y="60"/>
                    <a:pt x="1" y="93"/>
                  </a:cubicBezTo>
                  <a:lnTo>
                    <a:pt x="1" y="147"/>
                  </a:lnTo>
                  <a:lnTo>
                    <a:pt x="21" y="163"/>
                  </a:lnTo>
                  <a:cubicBezTo>
                    <a:pt x="38" y="196"/>
                    <a:pt x="54" y="196"/>
                    <a:pt x="87" y="213"/>
                  </a:cubicBezTo>
                  <a:cubicBezTo>
                    <a:pt x="141" y="213"/>
                    <a:pt x="207" y="180"/>
                    <a:pt x="207" y="130"/>
                  </a:cubicBezTo>
                  <a:cubicBezTo>
                    <a:pt x="207" y="93"/>
                    <a:pt x="207" y="60"/>
                    <a:pt x="190" y="44"/>
                  </a:cubicBezTo>
                  <a:cubicBezTo>
                    <a:pt x="174" y="27"/>
                    <a:pt x="157" y="7"/>
                    <a:pt x="124" y="7"/>
                  </a:cubicBezTo>
                  <a:cubicBezTo>
                    <a:pt x="114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5"/>
            <p:cNvSpPr/>
            <p:nvPr/>
          </p:nvSpPr>
          <p:spPr>
            <a:xfrm>
              <a:off x="4300950" y="31029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93" y="1"/>
                  </a:moveTo>
                  <a:cubicBezTo>
                    <a:pt x="48" y="1"/>
                    <a:pt x="0" y="33"/>
                    <a:pt x="0" y="92"/>
                  </a:cubicBezTo>
                  <a:lnTo>
                    <a:pt x="0" y="141"/>
                  </a:lnTo>
                  <a:lnTo>
                    <a:pt x="17" y="158"/>
                  </a:lnTo>
                  <a:cubicBezTo>
                    <a:pt x="33" y="178"/>
                    <a:pt x="54" y="195"/>
                    <a:pt x="87" y="211"/>
                  </a:cubicBezTo>
                  <a:cubicBezTo>
                    <a:pt x="120" y="211"/>
                    <a:pt x="136" y="195"/>
                    <a:pt x="173" y="178"/>
                  </a:cubicBezTo>
                  <a:cubicBezTo>
                    <a:pt x="190" y="178"/>
                    <a:pt x="206" y="141"/>
                    <a:pt x="206" y="125"/>
                  </a:cubicBezTo>
                  <a:cubicBezTo>
                    <a:pt x="223" y="55"/>
                    <a:pt x="17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5"/>
            <p:cNvSpPr/>
            <p:nvPr/>
          </p:nvSpPr>
          <p:spPr>
            <a:xfrm>
              <a:off x="4310025" y="31155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7" y="0"/>
                  </a:moveTo>
                  <a:cubicBezTo>
                    <a:pt x="71" y="0"/>
                    <a:pt x="37" y="15"/>
                    <a:pt x="17" y="35"/>
                  </a:cubicBezTo>
                  <a:cubicBezTo>
                    <a:pt x="0" y="51"/>
                    <a:pt x="0" y="89"/>
                    <a:pt x="0" y="121"/>
                  </a:cubicBezTo>
                  <a:lnTo>
                    <a:pt x="0" y="138"/>
                  </a:lnTo>
                  <a:cubicBezTo>
                    <a:pt x="0" y="154"/>
                    <a:pt x="17" y="171"/>
                    <a:pt x="33" y="192"/>
                  </a:cubicBezTo>
                  <a:cubicBezTo>
                    <a:pt x="52" y="204"/>
                    <a:pt x="71" y="209"/>
                    <a:pt x="90" y="209"/>
                  </a:cubicBezTo>
                  <a:cubicBezTo>
                    <a:pt x="122" y="209"/>
                    <a:pt x="155" y="194"/>
                    <a:pt x="186" y="171"/>
                  </a:cubicBezTo>
                  <a:cubicBezTo>
                    <a:pt x="206" y="138"/>
                    <a:pt x="206" y="121"/>
                    <a:pt x="206" y="89"/>
                  </a:cubicBezTo>
                  <a:cubicBezTo>
                    <a:pt x="206" y="68"/>
                    <a:pt x="186" y="35"/>
                    <a:pt x="169" y="18"/>
                  </a:cubicBezTo>
                  <a:cubicBezTo>
                    <a:pt x="150" y="6"/>
                    <a:pt x="128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5"/>
            <p:cNvSpPr/>
            <p:nvPr/>
          </p:nvSpPr>
          <p:spPr>
            <a:xfrm>
              <a:off x="4315175" y="30863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24"/>
                    <a:pt x="17" y="140"/>
                  </a:cubicBezTo>
                  <a:cubicBezTo>
                    <a:pt x="17" y="173"/>
                    <a:pt x="50" y="206"/>
                    <a:pt x="83" y="206"/>
                  </a:cubicBezTo>
                  <a:cubicBezTo>
                    <a:pt x="93" y="209"/>
                    <a:pt x="103" y="211"/>
                    <a:pt x="113" y="211"/>
                  </a:cubicBezTo>
                  <a:cubicBezTo>
                    <a:pt x="168" y="211"/>
                    <a:pt x="206" y="166"/>
                    <a:pt x="206" y="124"/>
                  </a:cubicBezTo>
                  <a:cubicBezTo>
                    <a:pt x="223" y="103"/>
                    <a:pt x="206" y="70"/>
                    <a:pt x="186" y="54"/>
                  </a:cubicBezTo>
                  <a:cubicBezTo>
                    <a:pt x="169" y="21"/>
                    <a:pt x="153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5"/>
            <p:cNvSpPr/>
            <p:nvPr/>
          </p:nvSpPr>
          <p:spPr>
            <a:xfrm>
              <a:off x="4313425" y="31013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20" y="1"/>
                  </a:moveTo>
                  <a:cubicBezTo>
                    <a:pt x="70" y="1"/>
                    <a:pt x="0" y="38"/>
                    <a:pt x="0" y="88"/>
                  </a:cubicBezTo>
                  <a:lnTo>
                    <a:pt x="0" y="141"/>
                  </a:lnTo>
                  <a:cubicBezTo>
                    <a:pt x="0" y="158"/>
                    <a:pt x="17" y="158"/>
                    <a:pt x="17" y="174"/>
                  </a:cubicBezTo>
                  <a:cubicBezTo>
                    <a:pt x="33" y="191"/>
                    <a:pt x="50" y="207"/>
                    <a:pt x="87" y="207"/>
                  </a:cubicBezTo>
                  <a:cubicBezTo>
                    <a:pt x="96" y="212"/>
                    <a:pt x="105" y="214"/>
                    <a:pt x="112" y="214"/>
                  </a:cubicBezTo>
                  <a:cubicBezTo>
                    <a:pt x="131" y="214"/>
                    <a:pt x="147" y="202"/>
                    <a:pt x="173" y="191"/>
                  </a:cubicBezTo>
                  <a:cubicBezTo>
                    <a:pt x="190" y="174"/>
                    <a:pt x="206" y="158"/>
                    <a:pt x="206" y="121"/>
                  </a:cubicBezTo>
                  <a:cubicBezTo>
                    <a:pt x="206" y="104"/>
                    <a:pt x="206" y="71"/>
                    <a:pt x="190" y="55"/>
                  </a:cubicBezTo>
                  <a:cubicBezTo>
                    <a:pt x="173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5"/>
            <p:cNvSpPr/>
            <p:nvPr/>
          </p:nvSpPr>
          <p:spPr>
            <a:xfrm>
              <a:off x="4291050" y="3237800"/>
              <a:ext cx="5600" cy="5450"/>
            </a:xfrm>
            <a:custGeom>
              <a:avLst/>
              <a:gdLst/>
              <a:ahLst/>
              <a:cxnLst/>
              <a:rect l="l" t="t" r="r" b="b"/>
              <a:pathLst>
                <a:path w="224" h="218" extrusionOk="0">
                  <a:moveTo>
                    <a:pt x="115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17" y="42"/>
                    <a:pt x="0" y="91"/>
                    <a:pt x="17" y="145"/>
                  </a:cubicBezTo>
                  <a:cubicBezTo>
                    <a:pt x="17" y="161"/>
                    <a:pt x="38" y="178"/>
                    <a:pt x="54" y="178"/>
                  </a:cubicBezTo>
                  <a:cubicBezTo>
                    <a:pt x="66" y="202"/>
                    <a:pt x="96" y="217"/>
                    <a:pt x="125" y="217"/>
                  </a:cubicBezTo>
                  <a:cubicBezTo>
                    <a:pt x="136" y="217"/>
                    <a:pt x="147" y="215"/>
                    <a:pt x="157" y="211"/>
                  </a:cubicBezTo>
                  <a:cubicBezTo>
                    <a:pt x="190" y="194"/>
                    <a:pt x="223" y="161"/>
                    <a:pt x="223" y="124"/>
                  </a:cubicBezTo>
                  <a:cubicBezTo>
                    <a:pt x="223" y="108"/>
                    <a:pt x="223" y="91"/>
                    <a:pt x="207" y="75"/>
                  </a:cubicBezTo>
                  <a:cubicBezTo>
                    <a:pt x="193" y="31"/>
                    <a:pt x="15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5"/>
            <p:cNvSpPr/>
            <p:nvPr/>
          </p:nvSpPr>
          <p:spPr>
            <a:xfrm>
              <a:off x="4144175" y="3202525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12" y="0"/>
                  </a:moveTo>
                  <a:cubicBezTo>
                    <a:pt x="84" y="0"/>
                    <a:pt x="55" y="14"/>
                    <a:pt x="37" y="43"/>
                  </a:cubicBezTo>
                  <a:cubicBezTo>
                    <a:pt x="17" y="59"/>
                    <a:pt x="0" y="92"/>
                    <a:pt x="0" y="113"/>
                  </a:cubicBezTo>
                  <a:cubicBezTo>
                    <a:pt x="0" y="129"/>
                    <a:pt x="0" y="129"/>
                    <a:pt x="17" y="146"/>
                  </a:cubicBezTo>
                  <a:cubicBezTo>
                    <a:pt x="17" y="162"/>
                    <a:pt x="37" y="179"/>
                    <a:pt x="54" y="179"/>
                  </a:cubicBezTo>
                  <a:cubicBezTo>
                    <a:pt x="69" y="196"/>
                    <a:pt x="91" y="205"/>
                    <a:pt x="115" y="205"/>
                  </a:cubicBezTo>
                  <a:cubicBezTo>
                    <a:pt x="143" y="205"/>
                    <a:pt x="172" y="192"/>
                    <a:pt x="190" y="162"/>
                  </a:cubicBezTo>
                  <a:cubicBezTo>
                    <a:pt x="223" y="129"/>
                    <a:pt x="223" y="59"/>
                    <a:pt x="173" y="26"/>
                  </a:cubicBezTo>
                  <a:cubicBezTo>
                    <a:pt x="158" y="10"/>
                    <a:pt x="136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5"/>
            <p:cNvSpPr/>
            <p:nvPr/>
          </p:nvSpPr>
          <p:spPr>
            <a:xfrm>
              <a:off x="4133850" y="3190375"/>
              <a:ext cx="6125" cy="5250"/>
            </a:xfrm>
            <a:custGeom>
              <a:avLst/>
              <a:gdLst/>
              <a:ahLst/>
              <a:cxnLst/>
              <a:rect l="l" t="t" r="r" b="b"/>
              <a:pathLst>
                <a:path w="245" h="210" extrusionOk="0">
                  <a:moveTo>
                    <a:pt x="134" y="0"/>
                  </a:moveTo>
                  <a:cubicBezTo>
                    <a:pt x="118" y="0"/>
                    <a:pt x="103" y="4"/>
                    <a:pt x="88" y="14"/>
                  </a:cubicBezTo>
                  <a:cubicBezTo>
                    <a:pt x="38" y="30"/>
                    <a:pt x="1" y="84"/>
                    <a:pt x="38" y="133"/>
                  </a:cubicBezTo>
                  <a:cubicBezTo>
                    <a:pt x="51" y="187"/>
                    <a:pt x="83" y="209"/>
                    <a:pt x="121" y="209"/>
                  </a:cubicBezTo>
                  <a:cubicBezTo>
                    <a:pt x="133" y="209"/>
                    <a:pt x="145" y="207"/>
                    <a:pt x="158" y="203"/>
                  </a:cubicBezTo>
                  <a:cubicBezTo>
                    <a:pt x="224" y="187"/>
                    <a:pt x="244" y="117"/>
                    <a:pt x="224" y="63"/>
                  </a:cubicBezTo>
                  <a:cubicBezTo>
                    <a:pt x="212" y="27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5"/>
            <p:cNvSpPr/>
            <p:nvPr/>
          </p:nvSpPr>
          <p:spPr>
            <a:xfrm>
              <a:off x="4157975" y="31984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34" y="34"/>
                    <a:pt x="17" y="50"/>
                    <a:pt x="17" y="87"/>
                  </a:cubicBezTo>
                  <a:cubicBezTo>
                    <a:pt x="1" y="104"/>
                    <a:pt x="1" y="120"/>
                    <a:pt x="17" y="137"/>
                  </a:cubicBezTo>
                  <a:cubicBezTo>
                    <a:pt x="17" y="153"/>
                    <a:pt x="17" y="153"/>
                    <a:pt x="34" y="153"/>
                  </a:cubicBezTo>
                  <a:cubicBezTo>
                    <a:pt x="50" y="190"/>
                    <a:pt x="67" y="207"/>
                    <a:pt x="104" y="207"/>
                  </a:cubicBezTo>
                  <a:cubicBezTo>
                    <a:pt x="153" y="207"/>
                    <a:pt x="207" y="174"/>
                    <a:pt x="223" y="120"/>
                  </a:cubicBezTo>
                  <a:cubicBezTo>
                    <a:pt x="223" y="87"/>
                    <a:pt x="207" y="71"/>
                    <a:pt x="186" y="34"/>
                  </a:cubicBezTo>
                  <a:cubicBezTo>
                    <a:pt x="186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5"/>
            <p:cNvSpPr/>
            <p:nvPr/>
          </p:nvSpPr>
          <p:spPr>
            <a:xfrm>
              <a:off x="4105100" y="32186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6" y="0"/>
                  </a:moveTo>
                  <a:cubicBezTo>
                    <a:pt x="91" y="0"/>
                    <a:pt x="57" y="14"/>
                    <a:pt x="34" y="35"/>
                  </a:cubicBezTo>
                  <a:cubicBezTo>
                    <a:pt x="17" y="51"/>
                    <a:pt x="1" y="88"/>
                    <a:pt x="17" y="121"/>
                  </a:cubicBezTo>
                  <a:lnTo>
                    <a:pt x="17" y="138"/>
                  </a:lnTo>
                  <a:cubicBezTo>
                    <a:pt x="17" y="154"/>
                    <a:pt x="34" y="171"/>
                    <a:pt x="54" y="191"/>
                  </a:cubicBezTo>
                  <a:cubicBezTo>
                    <a:pt x="71" y="208"/>
                    <a:pt x="104" y="208"/>
                    <a:pt x="120" y="208"/>
                  </a:cubicBezTo>
                  <a:cubicBezTo>
                    <a:pt x="157" y="208"/>
                    <a:pt x="174" y="191"/>
                    <a:pt x="190" y="171"/>
                  </a:cubicBezTo>
                  <a:cubicBezTo>
                    <a:pt x="223" y="138"/>
                    <a:pt x="223" y="121"/>
                    <a:pt x="223" y="88"/>
                  </a:cubicBezTo>
                  <a:cubicBezTo>
                    <a:pt x="223" y="68"/>
                    <a:pt x="207" y="35"/>
                    <a:pt x="190" y="18"/>
                  </a:cubicBezTo>
                  <a:cubicBezTo>
                    <a:pt x="170" y="6"/>
                    <a:pt x="14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5"/>
            <p:cNvSpPr/>
            <p:nvPr/>
          </p:nvSpPr>
          <p:spPr>
            <a:xfrm>
              <a:off x="4139425" y="3230725"/>
              <a:ext cx="5700" cy="5225"/>
            </a:xfrm>
            <a:custGeom>
              <a:avLst/>
              <a:gdLst/>
              <a:ahLst/>
              <a:cxnLst/>
              <a:rect l="l" t="t" r="r" b="b"/>
              <a:pathLst>
                <a:path w="228" h="209" extrusionOk="0">
                  <a:moveTo>
                    <a:pt x="118" y="1"/>
                  </a:moveTo>
                  <a:cubicBezTo>
                    <a:pt x="102" y="1"/>
                    <a:pt x="86" y="5"/>
                    <a:pt x="71" y="16"/>
                  </a:cubicBezTo>
                  <a:cubicBezTo>
                    <a:pt x="21" y="32"/>
                    <a:pt x="1" y="82"/>
                    <a:pt x="21" y="135"/>
                  </a:cubicBezTo>
                  <a:cubicBezTo>
                    <a:pt x="34" y="185"/>
                    <a:pt x="74" y="209"/>
                    <a:pt x="116" y="209"/>
                  </a:cubicBezTo>
                  <a:cubicBezTo>
                    <a:pt x="130" y="209"/>
                    <a:pt x="144" y="206"/>
                    <a:pt x="157" y="201"/>
                  </a:cubicBezTo>
                  <a:cubicBezTo>
                    <a:pt x="207" y="185"/>
                    <a:pt x="227" y="119"/>
                    <a:pt x="207" y="65"/>
                  </a:cubicBezTo>
                  <a:cubicBezTo>
                    <a:pt x="195" y="30"/>
                    <a:pt x="158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5"/>
            <p:cNvSpPr/>
            <p:nvPr/>
          </p:nvSpPr>
          <p:spPr>
            <a:xfrm>
              <a:off x="4156650" y="321245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6" y="1"/>
                  </a:moveTo>
                  <a:cubicBezTo>
                    <a:pt x="54" y="1"/>
                    <a:pt x="14" y="36"/>
                    <a:pt x="0" y="91"/>
                  </a:cubicBezTo>
                  <a:cubicBezTo>
                    <a:pt x="0" y="91"/>
                    <a:pt x="0" y="108"/>
                    <a:pt x="17" y="128"/>
                  </a:cubicBezTo>
                  <a:lnTo>
                    <a:pt x="17" y="145"/>
                  </a:lnTo>
                  <a:cubicBezTo>
                    <a:pt x="17" y="145"/>
                    <a:pt x="17" y="161"/>
                    <a:pt x="33" y="161"/>
                  </a:cubicBezTo>
                  <a:cubicBezTo>
                    <a:pt x="54" y="194"/>
                    <a:pt x="70" y="194"/>
                    <a:pt x="103" y="211"/>
                  </a:cubicBezTo>
                  <a:cubicBezTo>
                    <a:pt x="120" y="211"/>
                    <a:pt x="157" y="194"/>
                    <a:pt x="173" y="194"/>
                  </a:cubicBezTo>
                  <a:cubicBezTo>
                    <a:pt x="190" y="178"/>
                    <a:pt x="206" y="145"/>
                    <a:pt x="223" y="128"/>
                  </a:cubicBezTo>
                  <a:cubicBezTo>
                    <a:pt x="223" y="91"/>
                    <a:pt x="206" y="75"/>
                    <a:pt x="206" y="58"/>
                  </a:cubicBezTo>
                  <a:cubicBezTo>
                    <a:pt x="190" y="25"/>
                    <a:pt x="157" y="5"/>
                    <a:pt x="120" y="5"/>
                  </a:cubicBezTo>
                  <a:cubicBezTo>
                    <a:pt x="112" y="2"/>
                    <a:pt x="104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5"/>
            <p:cNvSpPr/>
            <p:nvPr/>
          </p:nvSpPr>
          <p:spPr>
            <a:xfrm>
              <a:off x="4155825" y="32262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9" y="1"/>
                  </a:moveTo>
                  <a:cubicBezTo>
                    <a:pt x="54" y="1"/>
                    <a:pt x="14" y="44"/>
                    <a:pt x="0" y="91"/>
                  </a:cubicBezTo>
                  <a:cubicBezTo>
                    <a:pt x="0" y="107"/>
                    <a:pt x="0" y="124"/>
                    <a:pt x="17" y="140"/>
                  </a:cubicBezTo>
                  <a:lnTo>
                    <a:pt x="17" y="157"/>
                  </a:lnTo>
                  <a:cubicBezTo>
                    <a:pt x="33" y="194"/>
                    <a:pt x="66" y="194"/>
                    <a:pt x="87" y="210"/>
                  </a:cubicBezTo>
                  <a:cubicBezTo>
                    <a:pt x="153" y="210"/>
                    <a:pt x="206" y="173"/>
                    <a:pt x="206" y="124"/>
                  </a:cubicBezTo>
                  <a:cubicBezTo>
                    <a:pt x="223" y="91"/>
                    <a:pt x="206" y="54"/>
                    <a:pt x="190" y="37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3" y="2"/>
                    <a:pt x="106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5"/>
            <p:cNvSpPr/>
            <p:nvPr/>
          </p:nvSpPr>
          <p:spPr>
            <a:xfrm>
              <a:off x="4020900" y="3041575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03" y="1"/>
                  </a:moveTo>
                  <a:cubicBezTo>
                    <a:pt x="58" y="1"/>
                    <a:pt x="18" y="44"/>
                    <a:pt x="0" y="90"/>
                  </a:cubicBezTo>
                  <a:cubicBezTo>
                    <a:pt x="0" y="107"/>
                    <a:pt x="0" y="123"/>
                    <a:pt x="21" y="140"/>
                  </a:cubicBezTo>
                  <a:cubicBezTo>
                    <a:pt x="37" y="177"/>
                    <a:pt x="54" y="210"/>
                    <a:pt x="103" y="210"/>
                  </a:cubicBezTo>
                  <a:cubicBezTo>
                    <a:pt x="157" y="210"/>
                    <a:pt x="206" y="177"/>
                    <a:pt x="227" y="123"/>
                  </a:cubicBezTo>
                  <a:cubicBezTo>
                    <a:pt x="227" y="90"/>
                    <a:pt x="206" y="74"/>
                    <a:pt x="190" y="37"/>
                  </a:cubicBezTo>
                  <a:cubicBezTo>
                    <a:pt x="173" y="20"/>
                    <a:pt x="157" y="4"/>
                    <a:pt x="124" y="4"/>
                  </a:cubicBezTo>
                  <a:cubicBezTo>
                    <a:pt x="117" y="2"/>
                    <a:pt x="11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5"/>
            <p:cNvSpPr/>
            <p:nvPr/>
          </p:nvSpPr>
          <p:spPr>
            <a:xfrm>
              <a:off x="4147150" y="3188850"/>
              <a:ext cx="5700" cy="4975"/>
            </a:xfrm>
            <a:custGeom>
              <a:avLst/>
              <a:gdLst/>
              <a:ahLst/>
              <a:cxnLst/>
              <a:rect l="l" t="t" r="r" b="b"/>
              <a:pathLst>
                <a:path w="228" h="199" extrusionOk="0">
                  <a:moveTo>
                    <a:pt x="98" y="0"/>
                  </a:moveTo>
                  <a:cubicBezTo>
                    <a:pt x="55" y="0"/>
                    <a:pt x="18" y="33"/>
                    <a:pt x="1" y="91"/>
                  </a:cubicBezTo>
                  <a:cubicBezTo>
                    <a:pt x="1" y="108"/>
                    <a:pt x="1" y="124"/>
                    <a:pt x="21" y="145"/>
                  </a:cubicBezTo>
                  <a:lnTo>
                    <a:pt x="21" y="161"/>
                  </a:lnTo>
                  <a:cubicBezTo>
                    <a:pt x="38" y="178"/>
                    <a:pt x="71" y="194"/>
                    <a:pt x="87" y="194"/>
                  </a:cubicBezTo>
                  <a:cubicBezTo>
                    <a:pt x="99" y="197"/>
                    <a:pt x="111" y="198"/>
                    <a:pt x="121" y="198"/>
                  </a:cubicBezTo>
                  <a:cubicBezTo>
                    <a:pt x="173" y="198"/>
                    <a:pt x="207" y="166"/>
                    <a:pt x="207" y="108"/>
                  </a:cubicBezTo>
                  <a:cubicBezTo>
                    <a:pt x="228" y="91"/>
                    <a:pt x="207" y="58"/>
                    <a:pt x="190" y="42"/>
                  </a:cubicBezTo>
                  <a:cubicBezTo>
                    <a:pt x="174" y="21"/>
                    <a:pt x="158" y="4"/>
                    <a:pt x="125" y="4"/>
                  </a:cubicBezTo>
                  <a:cubicBezTo>
                    <a:pt x="115" y="2"/>
                    <a:pt x="106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5"/>
            <p:cNvSpPr/>
            <p:nvPr/>
          </p:nvSpPr>
          <p:spPr>
            <a:xfrm>
              <a:off x="4143350" y="321915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14" y="0"/>
                  </a:moveTo>
                  <a:cubicBezTo>
                    <a:pt x="103" y="0"/>
                    <a:pt x="95" y="5"/>
                    <a:pt x="87" y="13"/>
                  </a:cubicBezTo>
                  <a:cubicBezTo>
                    <a:pt x="50" y="13"/>
                    <a:pt x="33" y="29"/>
                    <a:pt x="17" y="46"/>
                  </a:cubicBezTo>
                  <a:cubicBezTo>
                    <a:pt x="17" y="83"/>
                    <a:pt x="0" y="116"/>
                    <a:pt x="17" y="149"/>
                  </a:cubicBezTo>
                  <a:cubicBezTo>
                    <a:pt x="29" y="189"/>
                    <a:pt x="72" y="209"/>
                    <a:pt x="114" y="209"/>
                  </a:cubicBezTo>
                  <a:cubicBezTo>
                    <a:pt x="127" y="209"/>
                    <a:pt x="141" y="207"/>
                    <a:pt x="153" y="202"/>
                  </a:cubicBezTo>
                  <a:cubicBezTo>
                    <a:pt x="206" y="186"/>
                    <a:pt x="239" y="116"/>
                    <a:pt x="206" y="66"/>
                  </a:cubicBezTo>
                  <a:cubicBezTo>
                    <a:pt x="206" y="29"/>
                    <a:pt x="173" y="13"/>
                    <a:pt x="153" y="13"/>
                  </a:cubicBezTo>
                  <a:cubicBezTo>
                    <a:pt x="136" y="5"/>
                    <a:pt x="124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5"/>
            <p:cNvSpPr/>
            <p:nvPr/>
          </p:nvSpPr>
          <p:spPr>
            <a:xfrm>
              <a:off x="4111600" y="317680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4" y="0"/>
                  </a:moveTo>
                  <a:cubicBezTo>
                    <a:pt x="111" y="0"/>
                    <a:pt x="97" y="3"/>
                    <a:pt x="83" y="8"/>
                  </a:cubicBezTo>
                  <a:cubicBezTo>
                    <a:pt x="33" y="25"/>
                    <a:pt x="0" y="91"/>
                    <a:pt x="17" y="144"/>
                  </a:cubicBezTo>
                  <a:cubicBezTo>
                    <a:pt x="41" y="181"/>
                    <a:pt x="77" y="202"/>
                    <a:pt x="114" y="202"/>
                  </a:cubicBezTo>
                  <a:cubicBezTo>
                    <a:pt x="127" y="202"/>
                    <a:pt x="140" y="199"/>
                    <a:pt x="153" y="194"/>
                  </a:cubicBezTo>
                  <a:cubicBezTo>
                    <a:pt x="207" y="177"/>
                    <a:pt x="240" y="128"/>
                    <a:pt x="223" y="58"/>
                  </a:cubicBezTo>
                  <a:cubicBezTo>
                    <a:pt x="196" y="21"/>
                    <a:pt x="16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5"/>
            <p:cNvSpPr/>
            <p:nvPr/>
          </p:nvSpPr>
          <p:spPr>
            <a:xfrm>
              <a:off x="4109425" y="3189625"/>
              <a:ext cx="5600" cy="5150"/>
            </a:xfrm>
            <a:custGeom>
              <a:avLst/>
              <a:gdLst/>
              <a:ahLst/>
              <a:cxnLst/>
              <a:rect l="l" t="t" r="r" b="b"/>
              <a:pathLst>
                <a:path w="224" h="206" extrusionOk="0">
                  <a:moveTo>
                    <a:pt x="112" y="1"/>
                  </a:moveTo>
                  <a:cubicBezTo>
                    <a:pt x="81" y="1"/>
                    <a:pt x="52" y="14"/>
                    <a:pt x="34" y="44"/>
                  </a:cubicBezTo>
                  <a:cubicBezTo>
                    <a:pt x="17" y="60"/>
                    <a:pt x="1" y="93"/>
                    <a:pt x="17" y="114"/>
                  </a:cubicBezTo>
                  <a:lnTo>
                    <a:pt x="17" y="147"/>
                  </a:lnTo>
                  <a:cubicBezTo>
                    <a:pt x="17" y="163"/>
                    <a:pt x="34" y="180"/>
                    <a:pt x="50" y="180"/>
                  </a:cubicBezTo>
                  <a:cubicBezTo>
                    <a:pt x="67" y="196"/>
                    <a:pt x="90" y="206"/>
                    <a:pt x="113" y="206"/>
                  </a:cubicBezTo>
                  <a:cubicBezTo>
                    <a:pt x="141" y="206"/>
                    <a:pt x="170" y="192"/>
                    <a:pt x="191" y="163"/>
                  </a:cubicBezTo>
                  <a:cubicBezTo>
                    <a:pt x="207" y="147"/>
                    <a:pt x="224" y="130"/>
                    <a:pt x="224" y="93"/>
                  </a:cubicBezTo>
                  <a:cubicBezTo>
                    <a:pt x="224" y="60"/>
                    <a:pt x="207" y="44"/>
                    <a:pt x="191" y="27"/>
                  </a:cubicBezTo>
                  <a:cubicBezTo>
                    <a:pt x="166" y="10"/>
                    <a:pt x="138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5"/>
            <p:cNvSpPr/>
            <p:nvPr/>
          </p:nvSpPr>
          <p:spPr>
            <a:xfrm>
              <a:off x="4109425" y="32040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0" y="0"/>
                  </a:moveTo>
                  <a:cubicBezTo>
                    <a:pt x="67" y="0"/>
                    <a:pt x="17" y="17"/>
                    <a:pt x="1" y="70"/>
                  </a:cubicBezTo>
                  <a:lnTo>
                    <a:pt x="1" y="87"/>
                  </a:lnTo>
                  <a:lnTo>
                    <a:pt x="1" y="136"/>
                  </a:lnTo>
                  <a:cubicBezTo>
                    <a:pt x="17" y="174"/>
                    <a:pt x="34" y="190"/>
                    <a:pt x="50" y="207"/>
                  </a:cubicBezTo>
                  <a:lnTo>
                    <a:pt x="87" y="207"/>
                  </a:lnTo>
                  <a:cubicBezTo>
                    <a:pt x="94" y="209"/>
                    <a:pt x="101" y="210"/>
                    <a:pt x="107" y="210"/>
                  </a:cubicBezTo>
                  <a:cubicBezTo>
                    <a:pt x="151" y="210"/>
                    <a:pt x="193" y="166"/>
                    <a:pt x="207" y="120"/>
                  </a:cubicBezTo>
                  <a:cubicBezTo>
                    <a:pt x="207" y="87"/>
                    <a:pt x="207" y="70"/>
                    <a:pt x="191" y="54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5"/>
            <p:cNvSpPr/>
            <p:nvPr/>
          </p:nvSpPr>
          <p:spPr>
            <a:xfrm>
              <a:off x="4118825" y="3214550"/>
              <a:ext cx="5675" cy="5350"/>
            </a:xfrm>
            <a:custGeom>
              <a:avLst/>
              <a:gdLst/>
              <a:ahLst/>
              <a:cxnLst/>
              <a:rect l="l" t="t" r="r" b="b"/>
              <a:pathLst>
                <a:path w="227" h="214" extrusionOk="0">
                  <a:moveTo>
                    <a:pt x="103" y="0"/>
                  </a:moveTo>
                  <a:cubicBezTo>
                    <a:pt x="85" y="0"/>
                    <a:pt x="65" y="12"/>
                    <a:pt x="54" y="24"/>
                  </a:cubicBezTo>
                  <a:cubicBezTo>
                    <a:pt x="21" y="44"/>
                    <a:pt x="21" y="61"/>
                    <a:pt x="0" y="94"/>
                  </a:cubicBezTo>
                  <a:cubicBezTo>
                    <a:pt x="0" y="110"/>
                    <a:pt x="0" y="127"/>
                    <a:pt x="21" y="147"/>
                  </a:cubicBezTo>
                  <a:lnTo>
                    <a:pt x="21" y="164"/>
                  </a:lnTo>
                  <a:cubicBezTo>
                    <a:pt x="37" y="180"/>
                    <a:pt x="70" y="197"/>
                    <a:pt x="87" y="213"/>
                  </a:cubicBezTo>
                  <a:cubicBezTo>
                    <a:pt x="157" y="213"/>
                    <a:pt x="206" y="180"/>
                    <a:pt x="206" y="127"/>
                  </a:cubicBezTo>
                  <a:cubicBezTo>
                    <a:pt x="227" y="94"/>
                    <a:pt x="206" y="61"/>
                    <a:pt x="190" y="44"/>
                  </a:cubicBezTo>
                  <a:cubicBezTo>
                    <a:pt x="173" y="24"/>
                    <a:pt x="157" y="7"/>
                    <a:pt x="124" y="7"/>
                  </a:cubicBezTo>
                  <a:cubicBezTo>
                    <a:pt x="118" y="2"/>
                    <a:pt x="11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5"/>
            <p:cNvSpPr/>
            <p:nvPr/>
          </p:nvSpPr>
          <p:spPr>
            <a:xfrm>
              <a:off x="4129125" y="3221100"/>
              <a:ext cx="5700" cy="5450"/>
            </a:xfrm>
            <a:custGeom>
              <a:avLst/>
              <a:gdLst/>
              <a:ahLst/>
              <a:cxnLst/>
              <a:rect l="l" t="t" r="r" b="b"/>
              <a:pathLst>
                <a:path w="228" h="218" extrusionOk="0">
                  <a:moveTo>
                    <a:pt x="115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21" y="38"/>
                    <a:pt x="0" y="91"/>
                    <a:pt x="21" y="141"/>
                  </a:cubicBezTo>
                  <a:cubicBezTo>
                    <a:pt x="21" y="157"/>
                    <a:pt x="37" y="174"/>
                    <a:pt x="54" y="174"/>
                  </a:cubicBezTo>
                  <a:cubicBezTo>
                    <a:pt x="66" y="201"/>
                    <a:pt x="98" y="217"/>
                    <a:pt x="128" y="217"/>
                  </a:cubicBezTo>
                  <a:cubicBezTo>
                    <a:pt x="138" y="217"/>
                    <a:pt x="148" y="215"/>
                    <a:pt x="157" y="211"/>
                  </a:cubicBezTo>
                  <a:cubicBezTo>
                    <a:pt x="190" y="195"/>
                    <a:pt x="227" y="157"/>
                    <a:pt x="227" y="124"/>
                  </a:cubicBezTo>
                  <a:cubicBezTo>
                    <a:pt x="227" y="108"/>
                    <a:pt x="227" y="91"/>
                    <a:pt x="206" y="71"/>
                  </a:cubicBezTo>
                  <a:cubicBezTo>
                    <a:pt x="193" y="30"/>
                    <a:pt x="15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5"/>
            <p:cNvSpPr/>
            <p:nvPr/>
          </p:nvSpPr>
          <p:spPr>
            <a:xfrm>
              <a:off x="4133050" y="32091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20" y="1"/>
                  </a:moveTo>
                  <a:cubicBezTo>
                    <a:pt x="70" y="1"/>
                    <a:pt x="17" y="34"/>
                    <a:pt x="0" y="87"/>
                  </a:cubicBezTo>
                  <a:cubicBezTo>
                    <a:pt x="0" y="104"/>
                    <a:pt x="0" y="120"/>
                    <a:pt x="17" y="137"/>
                  </a:cubicBezTo>
                  <a:lnTo>
                    <a:pt x="17" y="174"/>
                  </a:lnTo>
                  <a:cubicBezTo>
                    <a:pt x="33" y="190"/>
                    <a:pt x="70" y="207"/>
                    <a:pt x="87" y="207"/>
                  </a:cubicBezTo>
                  <a:cubicBezTo>
                    <a:pt x="95" y="209"/>
                    <a:pt x="104" y="210"/>
                    <a:pt x="112" y="210"/>
                  </a:cubicBezTo>
                  <a:cubicBezTo>
                    <a:pt x="166" y="210"/>
                    <a:pt x="206" y="167"/>
                    <a:pt x="206" y="120"/>
                  </a:cubicBezTo>
                  <a:cubicBezTo>
                    <a:pt x="223" y="104"/>
                    <a:pt x="206" y="71"/>
                    <a:pt x="190" y="54"/>
                  </a:cubicBezTo>
                  <a:cubicBezTo>
                    <a:pt x="173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5"/>
            <p:cNvSpPr/>
            <p:nvPr/>
          </p:nvSpPr>
          <p:spPr>
            <a:xfrm>
              <a:off x="4127475" y="3234875"/>
              <a:ext cx="5600" cy="5225"/>
            </a:xfrm>
            <a:custGeom>
              <a:avLst/>
              <a:gdLst/>
              <a:ahLst/>
              <a:cxnLst/>
              <a:rect l="l" t="t" r="r" b="b"/>
              <a:pathLst>
                <a:path w="224" h="209" extrusionOk="0">
                  <a:moveTo>
                    <a:pt x="120" y="1"/>
                  </a:moveTo>
                  <a:cubicBezTo>
                    <a:pt x="88" y="1"/>
                    <a:pt x="54" y="15"/>
                    <a:pt x="33" y="35"/>
                  </a:cubicBezTo>
                  <a:cubicBezTo>
                    <a:pt x="17" y="72"/>
                    <a:pt x="0" y="89"/>
                    <a:pt x="0" y="122"/>
                  </a:cubicBezTo>
                  <a:cubicBezTo>
                    <a:pt x="17" y="122"/>
                    <a:pt x="17" y="138"/>
                    <a:pt x="17" y="138"/>
                  </a:cubicBezTo>
                  <a:cubicBezTo>
                    <a:pt x="17" y="159"/>
                    <a:pt x="33" y="175"/>
                    <a:pt x="50" y="192"/>
                  </a:cubicBezTo>
                  <a:cubicBezTo>
                    <a:pt x="66" y="208"/>
                    <a:pt x="103" y="208"/>
                    <a:pt x="120" y="208"/>
                  </a:cubicBezTo>
                  <a:cubicBezTo>
                    <a:pt x="153" y="208"/>
                    <a:pt x="169" y="192"/>
                    <a:pt x="190" y="175"/>
                  </a:cubicBezTo>
                  <a:cubicBezTo>
                    <a:pt x="207" y="159"/>
                    <a:pt x="223" y="122"/>
                    <a:pt x="223" y="89"/>
                  </a:cubicBezTo>
                  <a:cubicBezTo>
                    <a:pt x="207" y="72"/>
                    <a:pt x="207" y="35"/>
                    <a:pt x="169" y="19"/>
                  </a:cubicBezTo>
                  <a:cubicBezTo>
                    <a:pt x="157" y="6"/>
                    <a:pt x="139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5"/>
            <p:cNvSpPr/>
            <p:nvPr/>
          </p:nvSpPr>
          <p:spPr>
            <a:xfrm>
              <a:off x="4123550" y="31981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15" y="0"/>
                  </a:moveTo>
                  <a:cubicBezTo>
                    <a:pt x="100" y="0"/>
                    <a:pt x="85" y="5"/>
                    <a:pt x="71" y="14"/>
                  </a:cubicBezTo>
                  <a:cubicBezTo>
                    <a:pt x="17" y="30"/>
                    <a:pt x="1" y="84"/>
                    <a:pt x="17" y="133"/>
                  </a:cubicBezTo>
                  <a:cubicBezTo>
                    <a:pt x="34" y="177"/>
                    <a:pt x="82" y="208"/>
                    <a:pt x="128" y="208"/>
                  </a:cubicBezTo>
                  <a:cubicBezTo>
                    <a:pt x="138" y="208"/>
                    <a:pt x="148" y="206"/>
                    <a:pt x="157" y="203"/>
                  </a:cubicBezTo>
                  <a:cubicBezTo>
                    <a:pt x="207" y="187"/>
                    <a:pt x="223" y="117"/>
                    <a:pt x="207" y="63"/>
                  </a:cubicBezTo>
                  <a:cubicBezTo>
                    <a:pt x="195" y="28"/>
                    <a:pt x="155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5"/>
            <p:cNvSpPr/>
            <p:nvPr/>
          </p:nvSpPr>
          <p:spPr>
            <a:xfrm>
              <a:off x="4136450" y="31768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97" y="1"/>
                  </a:moveTo>
                  <a:cubicBezTo>
                    <a:pt x="55" y="1"/>
                    <a:pt x="14" y="46"/>
                    <a:pt x="0" y="88"/>
                  </a:cubicBezTo>
                  <a:cubicBezTo>
                    <a:pt x="0" y="108"/>
                    <a:pt x="0" y="125"/>
                    <a:pt x="17" y="141"/>
                  </a:cubicBezTo>
                  <a:lnTo>
                    <a:pt x="17" y="158"/>
                  </a:lnTo>
                  <a:cubicBezTo>
                    <a:pt x="37" y="191"/>
                    <a:pt x="70" y="211"/>
                    <a:pt x="87" y="211"/>
                  </a:cubicBezTo>
                  <a:cubicBezTo>
                    <a:pt x="157" y="211"/>
                    <a:pt x="206" y="174"/>
                    <a:pt x="206" y="125"/>
                  </a:cubicBezTo>
                  <a:cubicBezTo>
                    <a:pt x="223" y="88"/>
                    <a:pt x="206" y="71"/>
                    <a:pt x="190" y="38"/>
                  </a:cubicBezTo>
                  <a:cubicBezTo>
                    <a:pt x="173" y="22"/>
                    <a:pt x="157" y="5"/>
                    <a:pt x="120" y="5"/>
                  </a:cubicBezTo>
                  <a:cubicBezTo>
                    <a:pt x="112" y="2"/>
                    <a:pt x="105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5"/>
            <p:cNvSpPr/>
            <p:nvPr/>
          </p:nvSpPr>
          <p:spPr>
            <a:xfrm>
              <a:off x="4190150" y="3254700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03" y="1"/>
                  </a:moveTo>
                  <a:cubicBezTo>
                    <a:pt x="70" y="1"/>
                    <a:pt x="33" y="17"/>
                    <a:pt x="17" y="34"/>
                  </a:cubicBezTo>
                  <a:cubicBezTo>
                    <a:pt x="0" y="67"/>
                    <a:pt x="0" y="87"/>
                    <a:pt x="0" y="120"/>
                  </a:cubicBezTo>
                  <a:lnTo>
                    <a:pt x="0" y="137"/>
                  </a:lnTo>
                  <a:cubicBezTo>
                    <a:pt x="17" y="153"/>
                    <a:pt x="17" y="170"/>
                    <a:pt x="33" y="190"/>
                  </a:cubicBezTo>
                  <a:cubicBezTo>
                    <a:pt x="57" y="205"/>
                    <a:pt x="83" y="213"/>
                    <a:pt x="109" y="213"/>
                  </a:cubicBezTo>
                  <a:cubicBezTo>
                    <a:pt x="141" y="213"/>
                    <a:pt x="171" y="200"/>
                    <a:pt x="190" y="170"/>
                  </a:cubicBezTo>
                  <a:cubicBezTo>
                    <a:pt x="223" y="120"/>
                    <a:pt x="223" y="67"/>
                    <a:pt x="173" y="17"/>
                  </a:cubicBezTo>
                  <a:cubicBezTo>
                    <a:pt x="157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5"/>
            <p:cNvSpPr/>
            <p:nvPr/>
          </p:nvSpPr>
          <p:spPr>
            <a:xfrm>
              <a:off x="4192300" y="322457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108" y="0"/>
                  </a:moveTo>
                  <a:cubicBezTo>
                    <a:pt x="72" y="0"/>
                    <a:pt x="38" y="15"/>
                    <a:pt x="17" y="35"/>
                  </a:cubicBezTo>
                  <a:cubicBezTo>
                    <a:pt x="1" y="72"/>
                    <a:pt x="1" y="89"/>
                    <a:pt x="1" y="122"/>
                  </a:cubicBezTo>
                  <a:lnTo>
                    <a:pt x="1" y="138"/>
                  </a:lnTo>
                  <a:cubicBezTo>
                    <a:pt x="17" y="159"/>
                    <a:pt x="17" y="175"/>
                    <a:pt x="34" y="192"/>
                  </a:cubicBezTo>
                  <a:cubicBezTo>
                    <a:pt x="50" y="208"/>
                    <a:pt x="87" y="208"/>
                    <a:pt x="120" y="208"/>
                  </a:cubicBezTo>
                  <a:cubicBezTo>
                    <a:pt x="137" y="208"/>
                    <a:pt x="174" y="192"/>
                    <a:pt x="190" y="175"/>
                  </a:cubicBezTo>
                  <a:cubicBezTo>
                    <a:pt x="207" y="159"/>
                    <a:pt x="207" y="122"/>
                    <a:pt x="207" y="89"/>
                  </a:cubicBezTo>
                  <a:cubicBezTo>
                    <a:pt x="207" y="72"/>
                    <a:pt x="190" y="35"/>
                    <a:pt x="174" y="18"/>
                  </a:cubicBezTo>
                  <a:cubicBezTo>
                    <a:pt x="153" y="6"/>
                    <a:pt x="13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5"/>
            <p:cNvSpPr/>
            <p:nvPr/>
          </p:nvSpPr>
          <p:spPr>
            <a:xfrm>
              <a:off x="4184150" y="3200450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6" y="0"/>
                  </a:moveTo>
                  <a:cubicBezTo>
                    <a:pt x="101" y="0"/>
                    <a:pt x="84" y="2"/>
                    <a:pt x="67" y="6"/>
                  </a:cubicBezTo>
                  <a:cubicBezTo>
                    <a:pt x="17" y="23"/>
                    <a:pt x="1" y="72"/>
                    <a:pt x="17" y="142"/>
                  </a:cubicBezTo>
                  <a:cubicBezTo>
                    <a:pt x="17" y="142"/>
                    <a:pt x="34" y="159"/>
                    <a:pt x="34" y="175"/>
                  </a:cubicBezTo>
                  <a:cubicBezTo>
                    <a:pt x="58" y="190"/>
                    <a:pt x="92" y="203"/>
                    <a:pt x="121" y="203"/>
                  </a:cubicBezTo>
                  <a:cubicBezTo>
                    <a:pt x="133" y="203"/>
                    <a:pt x="144" y="201"/>
                    <a:pt x="154" y="196"/>
                  </a:cubicBezTo>
                  <a:cubicBezTo>
                    <a:pt x="191" y="175"/>
                    <a:pt x="207" y="142"/>
                    <a:pt x="224" y="109"/>
                  </a:cubicBezTo>
                  <a:cubicBezTo>
                    <a:pt x="224" y="93"/>
                    <a:pt x="224" y="72"/>
                    <a:pt x="207" y="56"/>
                  </a:cubicBezTo>
                  <a:cubicBezTo>
                    <a:pt x="195" y="19"/>
                    <a:pt x="16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5"/>
            <p:cNvSpPr/>
            <p:nvPr/>
          </p:nvSpPr>
          <p:spPr>
            <a:xfrm>
              <a:off x="4185400" y="3187950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03" y="1"/>
                  </a:moveTo>
                  <a:cubicBezTo>
                    <a:pt x="75" y="1"/>
                    <a:pt x="46" y="13"/>
                    <a:pt x="17" y="40"/>
                  </a:cubicBezTo>
                  <a:cubicBezTo>
                    <a:pt x="0" y="57"/>
                    <a:pt x="0" y="94"/>
                    <a:pt x="0" y="111"/>
                  </a:cubicBezTo>
                  <a:cubicBezTo>
                    <a:pt x="0" y="127"/>
                    <a:pt x="0" y="127"/>
                    <a:pt x="17" y="144"/>
                  </a:cubicBezTo>
                  <a:cubicBezTo>
                    <a:pt x="17" y="160"/>
                    <a:pt x="38" y="181"/>
                    <a:pt x="38" y="181"/>
                  </a:cubicBezTo>
                  <a:cubicBezTo>
                    <a:pt x="71" y="197"/>
                    <a:pt x="87" y="214"/>
                    <a:pt x="120" y="214"/>
                  </a:cubicBezTo>
                  <a:cubicBezTo>
                    <a:pt x="157" y="214"/>
                    <a:pt x="174" y="197"/>
                    <a:pt x="190" y="160"/>
                  </a:cubicBezTo>
                  <a:cubicBezTo>
                    <a:pt x="207" y="144"/>
                    <a:pt x="207" y="127"/>
                    <a:pt x="207" y="94"/>
                  </a:cubicBezTo>
                  <a:cubicBezTo>
                    <a:pt x="207" y="57"/>
                    <a:pt x="190" y="40"/>
                    <a:pt x="174" y="24"/>
                  </a:cubicBezTo>
                  <a:cubicBezTo>
                    <a:pt x="150" y="9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5"/>
            <p:cNvSpPr/>
            <p:nvPr/>
          </p:nvSpPr>
          <p:spPr>
            <a:xfrm>
              <a:off x="4190150" y="323882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20" y="1"/>
                  </a:moveTo>
                  <a:cubicBezTo>
                    <a:pt x="54" y="1"/>
                    <a:pt x="0" y="34"/>
                    <a:pt x="0" y="83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70"/>
                  </a:cubicBezTo>
                  <a:cubicBezTo>
                    <a:pt x="33" y="186"/>
                    <a:pt x="54" y="207"/>
                    <a:pt x="87" y="207"/>
                  </a:cubicBezTo>
                  <a:cubicBezTo>
                    <a:pt x="103" y="207"/>
                    <a:pt x="136" y="207"/>
                    <a:pt x="157" y="186"/>
                  </a:cubicBezTo>
                  <a:cubicBezTo>
                    <a:pt x="190" y="170"/>
                    <a:pt x="206" y="137"/>
                    <a:pt x="206" y="120"/>
                  </a:cubicBezTo>
                  <a:cubicBezTo>
                    <a:pt x="206" y="83"/>
                    <a:pt x="206" y="67"/>
                    <a:pt x="190" y="34"/>
                  </a:cubicBezTo>
                  <a:cubicBezTo>
                    <a:pt x="17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5"/>
            <p:cNvSpPr/>
            <p:nvPr/>
          </p:nvSpPr>
          <p:spPr>
            <a:xfrm>
              <a:off x="4163125" y="318637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04" y="0"/>
                  </a:moveTo>
                  <a:cubicBezTo>
                    <a:pt x="67" y="0"/>
                    <a:pt x="50" y="17"/>
                    <a:pt x="34" y="54"/>
                  </a:cubicBezTo>
                  <a:cubicBezTo>
                    <a:pt x="17" y="70"/>
                    <a:pt x="1" y="87"/>
                    <a:pt x="1" y="120"/>
                  </a:cubicBezTo>
                  <a:lnTo>
                    <a:pt x="17" y="141"/>
                  </a:lnTo>
                  <a:cubicBezTo>
                    <a:pt x="17" y="157"/>
                    <a:pt x="34" y="174"/>
                    <a:pt x="50" y="190"/>
                  </a:cubicBezTo>
                  <a:cubicBezTo>
                    <a:pt x="65" y="205"/>
                    <a:pt x="88" y="213"/>
                    <a:pt x="111" y="213"/>
                  </a:cubicBezTo>
                  <a:cubicBezTo>
                    <a:pt x="139" y="213"/>
                    <a:pt x="168" y="201"/>
                    <a:pt x="186" y="174"/>
                  </a:cubicBezTo>
                  <a:cubicBezTo>
                    <a:pt x="224" y="120"/>
                    <a:pt x="224" y="70"/>
                    <a:pt x="170" y="37"/>
                  </a:cubicBezTo>
                  <a:cubicBezTo>
                    <a:pt x="153" y="17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5"/>
            <p:cNvSpPr/>
            <p:nvPr/>
          </p:nvSpPr>
          <p:spPr>
            <a:xfrm>
              <a:off x="4202200" y="32460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1"/>
                  </a:moveTo>
                  <a:cubicBezTo>
                    <a:pt x="104" y="1"/>
                    <a:pt x="66" y="1"/>
                    <a:pt x="50" y="21"/>
                  </a:cubicBezTo>
                  <a:cubicBezTo>
                    <a:pt x="33" y="38"/>
                    <a:pt x="17" y="71"/>
                    <a:pt x="17" y="87"/>
                  </a:cubicBezTo>
                  <a:cubicBezTo>
                    <a:pt x="0" y="104"/>
                    <a:pt x="17" y="124"/>
                    <a:pt x="17" y="141"/>
                  </a:cubicBezTo>
                  <a:cubicBezTo>
                    <a:pt x="17" y="157"/>
                    <a:pt x="17" y="157"/>
                    <a:pt x="33" y="174"/>
                  </a:cubicBezTo>
                  <a:cubicBezTo>
                    <a:pt x="50" y="190"/>
                    <a:pt x="66" y="207"/>
                    <a:pt x="104" y="207"/>
                  </a:cubicBezTo>
                  <a:cubicBezTo>
                    <a:pt x="153" y="207"/>
                    <a:pt x="207" y="174"/>
                    <a:pt x="223" y="124"/>
                  </a:cubicBezTo>
                  <a:cubicBezTo>
                    <a:pt x="223" y="87"/>
                    <a:pt x="223" y="71"/>
                    <a:pt x="207" y="38"/>
                  </a:cubicBezTo>
                  <a:cubicBezTo>
                    <a:pt x="190" y="2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5"/>
            <p:cNvSpPr/>
            <p:nvPr/>
          </p:nvSpPr>
          <p:spPr>
            <a:xfrm>
              <a:off x="4195300" y="3197100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20" y="0"/>
                  </a:moveTo>
                  <a:cubicBezTo>
                    <a:pt x="103" y="0"/>
                    <a:pt x="87" y="0"/>
                    <a:pt x="70" y="21"/>
                  </a:cubicBezTo>
                  <a:cubicBezTo>
                    <a:pt x="17" y="37"/>
                    <a:pt x="0" y="87"/>
                    <a:pt x="17" y="140"/>
                  </a:cubicBezTo>
                  <a:cubicBezTo>
                    <a:pt x="29" y="190"/>
                    <a:pt x="72" y="214"/>
                    <a:pt x="115" y="214"/>
                  </a:cubicBezTo>
                  <a:cubicBezTo>
                    <a:pt x="129" y="214"/>
                    <a:pt x="144" y="211"/>
                    <a:pt x="157" y="206"/>
                  </a:cubicBezTo>
                  <a:cubicBezTo>
                    <a:pt x="173" y="206"/>
                    <a:pt x="190" y="190"/>
                    <a:pt x="190" y="173"/>
                  </a:cubicBezTo>
                  <a:cubicBezTo>
                    <a:pt x="223" y="157"/>
                    <a:pt x="223" y="103"/>
                    <a:pt x="206" y="70"/>
                  </a:cubicBezTo>
                  <a:cubicBezTo>
                    <a:pt x="190" y="37"/>
                    <a:pt x="157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5"/>
            <p:cNvSpPr/>
            <p:nvPr/>
          </p:nvSpPr>
          <p:spPr>
            <a:xfrm>
              <a:off x="4194475" y="32107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93" y="1"/>
                  </a:moveTo>
                  <a:cubicBezTo>
                    <a:pt x="74" y="1"/>
                    <a:pt x="57" y="12"/>
                    <a:pt x="33" y="24"/>
                  </a:cubicBezTo>
                  <a:cubicBezTo>
                    <a:pt x="17" y="41"/>
                    <a:pt x="0" y="57"/>
                    <a:pt x="0" y="94"/>
                  </a:cubicBezTo>
                  <a:lnTo>
                    <a:pt x="0" y="144"/>
                  </a:lnTo>
                  <a:cubicBezTo>
                    <a:pt x="17" y="144"/>
                    <a:pt x="17" y="160"/>
                    <a:pt x="17" y="160"/>
                  </a:cubicBezTo>
                  <a:cubicBezTo>
                    <a:pt x="33" y="197"/>
                    <a:pt x="66" y="197"/>
                    <a:pt x="87" y="214"/>
                  </a:cubicBezTo>
                  <a:cubicBezTo>
                    <a:pt x="153" y="214"/>
                    <a:pt x="206" y="177"/>
                    <a:pt x="206" y="127"/>
                  </a:cubicBezTo>
                  <a:cubicBezTo>
                    <a:pt x="206" y="94"/>
                    <a:pt x="206" y="57"/>
                    <a:pt x="190" y="41"/>
                  </a:cubicBezTo>
                  <a:cubicBezTo>
                    <a:pt x="169" y="24"/>
                    <a:pt x="153" y="8"/>
                    <a:pt x="120" y="8"/>
                  </a:cubicBezTo>
                  <a:cubicBezTo>
                    <a:pt x="110" y="3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5"/>
            <p:cNvSpPr/>
            <p:nvPr/>
          </p:nvSpPr>
          <p:spPr>
            <a:xfrm>
              <a:off x="4199200" y="3184050"/>
              <a:ext cx="5200" cy="5025"/>
            </a:xfrm>
            <a:custGeom>
              <a:avLst/>
              <a:gdLst/>
              <a:ahLst/>
              <a:cxnLst/>
              <a:rect l="l" t="t" r="r" b="b"/>
              <a:pathLst>
                <a:path w="208" h="201" extrusionOk="0">
                  <a:moveTo>
                    <a:pt x="93" y="0"/>
                  </a:moveTo>
                  <a:cubicBezTo>
                    <a:pt x="73" y="0"/>
                    <a:pt x="57" y="13"/>
                    <a:pt x="34" y="27"/>
                  </a:cubicBezTo>
                  <a:cubicBezTo>
                    <a:pt x="17" y="44"/>
                    <a:pt x="1" y="60"/>
                    <a:pt x="1" y="93"/>
                  </a:cubicBezTo>
                  <a:lnTo>
                    <a:pt x="1" y="147"/>
                  </a:lnTo>
                  <a:lnTo>
                    <a:pt x="17" y="163"/>
                  </a:lnTo>
                  <a:cubicBezTo>
                    <a:pt x="34" y="180"/>
                    <a:pt x="50" y="196"/>
                    <a:pt x="83" y="196"/>
                  </a:cubicBezTo>
                  <a:cubicBezTo>
                    <a:pt x="92" y="199"/>
                    <a:pt x="102" y="201"/>
                    <a:pt x="110" y="201"/>
                  </a:cubicBezTo>
                  <a:cubicBezTo>
                    <a:pt x="153" y="201"/>
                    <a:pt x="190" y="168"/>
                    <a:pt x="207" y="110"/>
                  </a:cubicBezTo>
                  <a:cubicBezTo>
                    <a:pt x="207" y="93"/>
                    <a:pt x="207" y="60"/>
                    <a:pt x="186" y="44"/>
                  </a:cubicBezTo>
                  <a:cubicBezTo>
                    <a:pt x="170" y="27"/>
                    <a:pt x="137" y="7"/>
                    <a:pt x="120" y="7"/>
                  </a:cubicBezTo>
                  <a:cubicBezTo>
                    <a:pt x="110" y="2"/>
                    <a:pt x="101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5"/>
            <p:cNvSpPr/>
            <p:nvPr/>
          </p:nvSpPr>
          <p:spPr>
            <a:xfrm>
              <a:off x="4169525" y="3218875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30" y="0"/>
                  </a:moveTo>
                  <a:cubicBezTo>
                    <a:pt x="122" y="0"/>
                    <a:pt x="113" y="2"/>
                    <a:pt x="104" y="7"/>
                  </a:cubicBezTo>
                  <a:cubicBezTo>
                    <a:pt x="71" y="7"/>
                    <a:pt x="54" y="7"/>
                    <a:pt x="33" y="40"/>
                  </a:cubicBezTo>
                  <a:cubicBezTo>
                    <a:pt x="17" y="57"/>
                    <a:pt x="1" y="94"/>
                    <a:pt x="17" y="110"/>
                  </a:cubicBezTo>
                  <a:lnTo>
                    <a:pt x="17" y="143"/>
                  </a:lnTo>
                  <a:cubicBezTo>
                    <a:pt x="17" y="160"/>
                    <a:pt x="33" y="180"/>
                    <a:pt x="54" y="180"/>
                  </a:cubicBezTo>
                  <a:cubicBezTo>
                    <a:pt x="69" y="195"/>
                    <a:pt x="90" y="203"/>
                    <a:pt x="113" y="203"/>
                  </a:cubicBezTo>
                  <a:cubicBezTo>
                    <a:pt x="142" y="203"/>
                    <a:pt x="172" y="190"/>
                    <a:pt x="190" y="160"/>
                  </a:cubicBezTo>
                  <a:cubicBezTo>
                    <a:pt x="207" y="143"/>
                    <a:pt x="223" y="110"/>
                    <a:pt x="223" y="94"/>
                  </a:cubicBezTo>
                  <a:cubicBezTo>
                    <a:pt x="223" y="57"/>
                    <a:pt x="207" y="40"/>
                    <a:pt x="174" y="24"/>
                  </a:cubicBezTo>
                  <a:cubicBezTo>
                    <a:pt x="162" y="12"/>
                    <a:pt x="148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5"/>
            <p:cNvSpPr/>
            <p:nvPr/>
          </p:nvSpPr>
          <p:spPr>
            <a:xfrm>
              <a:off x="4169950" y="3205650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15" y="0"/>
                  </a:moveTo>
                  <a:cubicBezTo>
                    <a:pt x="105" y="0"/>
                    <a:pt x="96" y="2"/>
                    <a:pt x="87" y="4"/>
                  </a:cubicBezTo>
                  <a:cubicBezTo>
                    <a:pt x="16" y="21"/>
                    <a:pt x="0" y="91"/>
                    <a:pt x="16" y="141"/>
                  </a:cubicBezTo>
                  <a:cubicBezTo>
                    <a:pt x="16" y="157"/>
                    <a:pt x="37" y="174"/>
                    <a:pt x="54" y="174"/>
                  </a:cubicBezTo>
                  <a:cubicBezTo>
                    <a:pt x="64" y="196"/>
                    <a:pt x="85" y="205"/>
                    <a:pt x="109" y="205"/>
                  </a:cubicBezTo>
                  <a:cubicBezTo>
                    <a:pt x="125" y="205"/>
                    <a:pt x="142" y="201"/>
                    <a:pt x="157" y="194"/>
                  </a:cubicBezTo>
                  <a:cubicBezTo>
                    <a:pt x="190" y="194"/>
                    <a:pt x="223" y="157"/>
                    <a:pt x="223" y="108"/>
                  </a:cubicBezTo>
                  <a:cubicBezTo>
                    <a:pt x="223" y="91"/>
                    <a:pt x="223" y="91"/>
                    <a:pt x="206" y="70"/>
                  </a:cubicBezTo>
                  <a:cubicBezTo>
                    <a:pt x="193" y="30"/>
                    <a:pt x="157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5"/>
            <p:cNvSpPr/>
            <p:nvPr/>
          </p:nvSpPr>
          <p:spPr>
            <a:xfrm>
              <a:off x="4167350" y="32322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4" y="1"/>
                  </a:moveTo>
                  <a:cubicBezTo>
                    <a:pt x="58" y="1"/>
                    <a:pt x="17" y="44"/>
                    <a:pt x="17" y="91"/>
                  </a:cubicBezTo>
                  <a:cubicBezTo>
                    <a:pt x="1" y="107"/>
                    <a:pt x="17" y="124"/>
                    <a:pt x="17" y="140"/>
                  </a:cubicBezTo>
                  <a:cubicBezTo>
                    <a:pt x="17" y="140"/>
                    <a:pt x="17" y="161"/>
                    <a:pt x="38" y="161"/>
                  </a:cubicBezTo>
                  <a:cubicBezTo>
                    <a:pt x="55" y="194"/>
                    <a:pt x="71" y="194"/>
                    <a:pt x="104" y="210"/>
                  </a:cubicBezTo>
                  <a:cubicBezTo>
                    <a:pt x="120" y="210"/>
                    <a:pt x="158" y="210"/>
                    <a:pt x="174" y="194"/>
                  </a:cubicBezTo>
                  <a:cubicBezTo>
                    <a:pt x="207" y="177"/>
                    <a:pt x="207" y="140"/>
                    <a:pt x="224" y="124"/>
                  </a:cubicBezTo>
                  <a:cubicBezTo>
                    <a:pt x="224" y="58"/>
                    <a:pt x="191" y="4"/>
                    <a:pt x="141" y="4"/>
                  </a:cubicBezTo>
                  <a:cubicBezTo>
                    <a:pt x="132" y="2"/>
                    <a:pt x="123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5"/>
            <p:cNvSpPr/>
            <p:nvPr/>
          </p:nvSpPr>
          <p:spPr>
            <a:xfrm>
              <a:off x="4163550" y="32451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9" y="0"/>
                  </a:moveTo>
                  <a:cubicBezTo>
                    <a:pt x="54" y="0"/>
                    <a:pt x="15" y="44"/>
                    <a:pt x="0" y="90"/>
                  </a:cubicBezTo>
                  <a:lnTo>
                    <a:pt x="0" y="140"/>
                  </a:lnTo>
                  <a:cubicBezTo>
                    <a:pt x="17" y="140"/>
                    <a:pt x="17" y="160"/>
                    <a:pt x="17" y="160"/>
                  </a:cubicBezTo>
                  <a:cubicBezTo>
                    <a:pt x="33" y="193"/>
                    <a:pt x="66" y="193"/>
                    <a:pt x="87" y="210"/>
                  </a:cubicBezTo>
                  <a:cubicBezTo>
                    <a:pt x="136" y="210"/>
                    <a:pt x="207" y="177"/>
                    <a:pt x="207" y="123"/>
                  </a:cubicBezTo>
                  <a:cubicBezTo>
                    <a:pt x="207" y="90"/>
                    <a:pt x="207" y="57"/>
                    <a:pt x="190" y="37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5"/>
            <p:cNvSpPr/>
            <p:nvPr/>
          </p:nvSpPr>
          <p:spPr>
            <a:xfrm>
              <a:off x="4176425" y="32447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89" y="1"/>
                    <a:pt x="54" y="15"/>
                    <a:pt x="34" y="35"/>
                  </a:cubicBezTo>
                  <a:cubicBezTo>
                    <a:pt x="17" y="72"/>
                    <a:pt x="1" y="89"/>
                    <a:pt x="1" y="122"/>
                  </a:cubicBezTo>
                  <a:lnTo>
                    <a:pt x="17" y="138"/>
                  </a:lnTo>
                  <a:cubicBezTo>
                    <a:pt x="17" y="155"/>
                    <a:pt x="34" y="175"/>
                    <a:pt x="50" y="192"/>
                  </a:cubicBezTo>
                  <a:cubicBezTo>
                    <a:pt x="64" y="204"/>
                    <a:pt x="83" y="210"/>
                    <a:pt x="102" y="210"/>
                  </a:cubicBezTo>
                  <a:cubicBezTo>
                    <a:pt x="134" y="210"/>
                    <a:pt x="167" y="196"/>
                    <a:pt x="190" y="175"/>
                  </a:cubicBezTo>
                  <a:cubicBezTo>
                    <a:pt x="207" y="155"/>
                    <a:pt x="223" y="122"/>
                    <a:pt x="223" y="89"/>
                  </a:cubicBezTo>
                  <a:cubicBezTo>
                    <a:pt x="207" y="72"/>
                    <a:pt x="207" y="35"/>
                    <a:pt x="170" y="19"/>
                  </a:cubicBezTo>
                  <a:cubicBezTo>
                    <a:pt x="157" y="6"/>
                    <a:pt x="139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5"/>
            <p:cNvSpPr/>
            <p:nvPr/>
          </p:nvSpPr>
          <p:spPr>
            <a:xfrm>
              <a:off x="4179825" y="3230950"/>
              <a:ext cx="5600" cy="5025"/>
            </a:xfrm>
            <a:custGeom>
              <a:avLst/>
              <a:gdLst/>
              <a:ahLst/>
              <a:cxnLst/>
              <a:rect l="l" t="t" r="r" b="b"/>
              <a:pathLst>
                <a:path w="224" h="201" extrusionOk="0">
                  <a:moveTo>
                    <a:pt x="101" y="1"/>
                  </a:moveTo>
                  <a:cubicBezTo>
                    <a:pt x="53" y="1"/>
                    <a:pt x="17" y="36"/>
                    <a:pt x="17" y="89"/>
                  </a:cubicBezTo>
                  <a:cubicBezTo>
                    <a:pt x="1" y="110"/>
                    <a:pt x="17" y="126"/>
                    <a:pt x="17" y="143"/>
                  </a:cubicBezTo>
                  <a:cubicBezTo>
                    <a:pt x="17" y="143"/>
                    <a:pt x="17" y="159"/>
                    <a:pt x="34" y="159"/>
                  </a:cubicBezTo>
                  <a:cubicBezTo>
                    <a:pt x="54" y="176"/>
                    <a:pt x="71" y="192"/>
                    <a:pt x="104" y="192"/>
                  </a:cubicBezTo>
                  <a:cubicBezTo>
                    <a:pt x="109" y="198"/>
                    <a:pt x="116" y="201"/>
                    <a:pt x="123" y="201"/>
                  </a:cubicBezTo>
                  <a:cubicBezTo>
                    <a:pt x="141" y="201"/>
                    <a:pt x="162" y="187"/>
                    <a:pt x="174" y="176"/>
                  </a:cubicBezTo>
                  <a:cubicBezTo>
                    <a:pt x="207" y="159"/>
                    <a:pt x="207" y="143"/>
                    <a:pt x="223" y="110"/>
                  </a:cubicBezTo>
                  <a:cubicBezTo>
                    <a:pt x="223" y="89"/>
                    <a:pt x="223" y="56"/>
                    <a:pt x="207" y="40"/>
                  </a:cubicBezTo>
                  <a:cubicBezTo>
                    <a:pt x="190" y="23"/>
                    <a:pt x="157" y="7"/>
                    <a:pt x="137" y="7"/>
                  </a:cubicBezTo>
                  <a:cubicBezTo>
                    <a:pt x="125" y="3"/>
                    <a:pt x="113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5"/>
            <p:cNvSpPr/>
            <p:nvPr/>
          </p:nvSpPr>
          <p:spPr>
            <a:xfrm>
              <a:off x="4182000" y="32156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70" y="0"/>
                    <a:pt x="0" y="33"/>
                    <a:pt x="0" y="83"/>
                  </a:cubicBezTo>
                  <a:lnTo>
                    <a:pt x="0" y="153"/>
                  </a:lnTo>
                  <a:cubicBezTo>
                    <a:pt x="17" y="169"/>
                    <a:pt x="50" y="206"/>
                    <a:pt x="87" y="206"/>
                  </a:cubicBezTo>
                  <a:cubicBezTo>
                    <a:pt x="95" y="209"/>
                    <a:pt x="103" y="210"/>
                    <a:pt x="111" y="210"/>
                  </a:cubicBezTo>
                  <a:cubicBezTo>
                    <a:pt x="153" y="210"/>
                    <a:pt x="193" y="175"/>
                    <a:pt x="207" y="120"/>
                  </a:cubicBezTo>
                  <a:cubicBezTo>
                    <a:pt x="207" y="103"/>
                    <a:pt x="207" y="66"/>
                    <a:pt x="190" y="50"/>
                  </a:cubicBezTo>
                  <a:cubicBezTo>
                    <a:pt x="174" y="33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5"/>
            <p:cNvSpPr/>
            <p:nvPr/>
          </p:nvSpPr>
          <p:spPr>
            <a:xfrm>
              <a:off x="4173450" y="3194425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93" y="0"/>
                  </a:moveTo>
                  <a:cubicBezTo>
                    <a:pt x="47" y="0"/>
                    <a:pt x="0" y="35"/>
                    <a:pt x="0" y="91"/>
                  </a:cubicBezTo>
                  <a:lnTo>
                    <a:pt x="0" y="144"/>
                  </a:lnTo>
                  <a:lnTo>
                    <a:pt x="17" y="161"/>
                  </a:lnTo>
                  <a:cubicBezTo>
                    <a:pt x="33" y="177"/>
                    <a:pt x="50" y="194"/>
                    <a:pt x="83" y="194"/>
                  </a:cubicBezTo>
                  <a:cubicBezTo>
                    <a:pt x="94" y="199"/>
                    <a:pt x="103" y="201"/>
                    <a:pt x="111" y="201"/>
                  </a:cubicBezTo>
                  <a:cubicBezTo>
                    <a:pt x="131" y="201"/>
                    <a:pt x="146" y="189"/>
                    <a:pt x="169" y="177"/>
                  </a:cubicBezTo>
                  <a:cubicBezTo>
                    <a:pt x="186" y="161"/>
                    <a:pt x="206" y="144"/>
                    <a:pt x="206" y="107"/>
                  </a:cubicBezTo>
                  <a:cubicBezTo>
                    <a:pt x="206" y="91"/>
                    <a:pt x="206" y="58"/>
                    <a:pt x="186" y="41"/>
                  </a:cubicBezTo>
                  <a:cubicBezTo>
                    <a:pt x="169" y="25"/>
                    <a:pt x="153" y="4"/>
                    <a:pt x="120" y="4"/>
                  </a:cubicBezTo>
                  <a:cubicBezTo>
                    <a:pt x="111" y="1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5"/>
            <p:cNvSpPr/>
            <p:nvPr/>
          </p:nvSpPr>
          <p:spPr>
            <a:xfrm>
              <a:off x="4087475" y="31730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71" y="1"/>
                    <a:pt x="38" y="17"/>
                  </a:cubicBezTo>
                  <a:cubicBezTo>
                    <a:pt x="17" y="33"/>
                    <a:pt x="1" y="54"/>
                    <a:pt x="1" y="87"/>
                  </a:cubicBezTo>
                  <a:lnTo>
                    <a:pt x="1" y="137"/>
                  </a:lnTo>
                  <a:cubicBezTo>
                    <a:pt x="1" y="157"/>
                    <a:pt x="17" y="157"/>
                    <a:pt x="17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41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3"/>
                  </a:cubicBezTo>
                  <a:cubicBezTo>
                    <a:pt x="174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5"/>
            <p:cNvSpPr/>
            <p:nvPr/>
          </p:nvSpPr>
          <p:spPr>
            <a:xfrm>
              <a:off x="4359375" y="3122875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0" y="1"/>
                  </a:moveTo>
                  <a:cubicBezTo>
                    <a:pt x="87" y="1"/>
                    <a:pt x="67" y="1"/>
                    <a:pt x="34" y="17"/>
                  </a:cubicBezTo>
                  <a:cubicBezTo>
                    <a:pt x="17" y="34"/>
                    <a:pt x="1" y="67"/>
                    <a:pt x="1" y="83"/>
                  </a:cubicBezTo>
                  <a:lnTo>
                    <a:pt x="1" y="137"/>
                  </a:lnTo>
                  <a:cubicBezTo>
                    <a:pt x="1" y="153"/>
                    <a:pt x="17" y="153"/>
                    <a:pt x="17" y="170"/>
                  </a:cubicBezTo>
                  <a:cubicBezTo>
                    <a:pt x="34" y="186"/>
                    <a:pt x="50" y="207"/>
                    <a:pt x="87" y="207"/>
                  </a:cubicBezTo>
                  <a:cubicBezTo>
                    <a:pt x="94" y="209"/>
                    <a:pt x="100" y="210"/>
                    <a:pt x="106" y="210"/>
                  </a:cubicBezTo>
                  <a:cubicBezTo>
                    <a:pt x="150" y="210"/>
                    <a:pt x="193" y="163"/>
                    <a:pt x="207" y="120"/>
                  </a:cubicBezTo>
                  <a:cubicBezTo>
                    <a:pt x="207" y="104"/>
                    <a:pt x="207" y="67"/>
                    <a:pt x="191" y="50"/>
                  </a:cubicBezTo>
                  <a:cubicBezTo>
                    <a:pt x="170" y="17"/>
                    <a:pt x="13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5"/>
            <p:cNvSpPr/>
            <p:nvPr/>
          </p:nvSpPr>
          <p:spPr>
            <a:xfrm>
              <a:off x="4365375" y="315502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36" y="1"/>
                  </a:moveTo>
                  <a:cubicBezTo>
                    <a:pt x="103" y="1"/>
                    <a:pt x="70" y="1"/>
                    <a:pt x="33" y="34"/>
                  </a:cubicBezTo>
                  <a:cubicBezTo>
                    <a:pt x="17" y="55"/>
                    <a:pt x="17" y="71"/>
                    <a:pt x="17" y="88"/>
                  </a:cubicBezTo>
                  <a:cubicBezTo>
                    <a:pt x="0" y="104"/>
                    <a:pt x="17" y="121"/>
                    <a:pt x="17" y="137"/>
                  </a:cubicBezTo>
                  <a:cubicBezTo>
                    <a:pt x="33" y="174"/>
                    <a:pt x="54" y="207"/>
                    <a:pt x="103" y="207"/>
                  </a:cubicBezTo>
                  <a:cubicBezTo>
                    <a:pt x="157" y="207"/>
                    <a:pt x="206" y="174"/>
                    <a:pt x="223" y="121"/>
                  </a:cubicBezTo>
                  <a:cubicBezTo>
                    <a:pt x="223" y="88"/>
                    <a:pt x="223" y="71"/>
                    <a:pt x="206" y="34"/>
                  </a:cubicBezTo>
                  <a:cubicBezTo>
                    <a:pt x="190" y="17"/>
                    <a:pt x="15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5"/>
            <p:cNvSpPr/>
            <p:nvPr/>
          </p:nvSpPr>
          <p:spPr>
            <a:xfrm>
              <a:off x="4369275" y="31295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5" y="1"/>
                  </a:moveTo>
                  <a:cubicBezTo>
                    <a:pt x="111" y="1"/>
                    <a:pt x="96" y="3"/>
                    <a:pt x="83" y="7"/>
                  </a:cubicBezTo>
                  <a:cubicBezTo>
                    <a:pt x="34" y="23"/>
                    <a:pt x="1" y="93"/>
                    <a:pt x="34" y="147"/>
                  </a:cubicBezTo>
                  <a:cubicBezTo>
                    <a:pt x="34" y="163"/>
                    <a:pt x="50" y="163"/>
                    <a:pt x="50" y="180"/>
                  </a:cubicBezTo>
                  <a:cubicBezTo>
                    <a:pt x="69" y="199"/>
                    <a:pt x="90" y="207"/>
                    <a:pt x="114" y="207"/>
                  </a:cubicBezTo>
                  <a:cubicBezTo>
                    <a:pt x="131" y="207"/>
                    <a:pt x="149" y="203"/>
                    <a:pt x="170" y="196"/>
                  </a:cubicBezTo>
                  <a:cubicBezTo>
                    <a:pt x="207" y="180"/>
                    <a:pt x="223" y="147"/>
                    <a:pt x="223" y="110"/>
                  </a:cubicBezTo>
                  <a:lnTo>
                    <a:pt x="223" y="60"/>
                  </a:lnTo>
                  <a:cubicBezTo>
                    <a:pt x="211" y="20"/>
                    <a:pt x="168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5"/>
            <p:cNvSpPr/>
            <p:nvPr/>
          </p:nvSpPr>
          <p:spPr>
            <a:xfrm>
              <a:off x="4363600" y="3106350"/>
              <a:ext cx="6125" cy="5050"/>
            </a:xfrm>
            <a:custGeom>
              <a:avLst/>
              <a:gdLst/>
              <a:ahLst/>
              <a:cxnLst/>
              <a:rect l="l" t="t" r="r" b="b"/>
              <a:pathLst>
                <a:path w="245" h="202" extrusionOk="0">
                  <a:moveTo>
                    <a:pt x="124" y="0"/>
                  </a:moveTo>
                  <a:cubicBezTo>
                    <a:pt x="112" y="0"/>
                    <a:pt x="100" y="2"/>
                    <a:pt x="88" y="6"/>
                  </a:cubicBezTo>
                  <a:cubicBezTo>
                    <a:pt x="38" y="23"/>
                    <a:pt x="1" y="93"/>
                    <a:pt x="22" y="146"/>
                  </a:cubicBezTo>
                  <a:cubicBezTo>
                    <a:pt x="46" y="183"/>
                    <a:pt x="80" y="202"/>
                    <a:pt x="118" y="202"/>
                  </a:cubicBezTo>
                  <a:cubicBezTo>
                    <a:pt x="131" y="202"/>
                    <a:pt x="144" y="200"/>
                    <a:pt x="158" y="196"/>
                  </a:cubicBezTo>
                  <a:cubicBezTo>
                    <a:pt x="207" y="179"/>
                    <a:pt x="244" y="126"/>
                    <a:pt x="228" y="76"/>
                  </a:cubicBezTo>
                  <a:cubicBezTo>
                    <a:pt x="199" y="22"/>
                    <a:pt x="164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5"/>
            <p:cNvSpPr/>
            <p:nvPr/>
          </p:nvSpPr>
          <p:spPr>
            <a:xfrm>
              <a:off x="4367950" y="3143250"/>
              <a:ext cx="5175" cy="5425"/>
            </a:xfrm>
            <a:custGeom>
              <a:avLst/>
              <a:gdLst/>
              <a:ahLst/>
              <a:cxnLst/>
              <a:rect l="l" t="t" r="r" b="b"/>
              <a:pathLst>
                <a:path w="207" h="217" extrusionOk="0">
                  <a:moveTo>
                    <a:pt x="96" y="1"/>
                  </a:moveTo>
                  <a:cubicBezTo>
                    <a:pt x="66" y="1"/>
                    <a:pt x="37" y="14"/>
                    <a:pt x="17" y="43"/>
                  </a:cubicBezTo>
                  <a:cubicBezTo>
                    <a:pt x="0" y="60"/>
                    <a:pt x="0" y="93"/>
                    <a:pt x="0" y="113"/>
                  </a:cubicBezTo>
                  <a:lnTo>
                    <a:pt x="0" y="146"/>
                  </a:lnTo>
                  <a:cubicBezTo>
                    <a:pt x="17" y="163"/>
                    <a:pt x="17" y="179"/>
                    <a:pt x="33" y="179"/>
                  </a:cubicBezTo>
                  <a:cubicBezTo>
                    <a:pt x="70" y="196"/>
                    <a:pt x="87" y="216"/>
                    <a:pt x="120" y="216"/>
                  </a:cubicBezTo>
                  <a:cubicBezTo>
                    <a:pt x="136" y="196"/>
                    <a:pt x="173" y="196"/>
                    <a:pt x="190" y="163"/>
                  </a:cubicBezTo>
                  <a:cubicBezTo>
                    <a:pt x="206" y="146"/>
                    <a:pt x="206" y="130"/>
                    <a:pt x="206" y="93"/>
                  </a:cubicBezTo>
                  <a:cubicBezTo>
                    <a:pt x="206" y="60"/>
                    <a:pt x="190" y="43"/>
                    <a:pt x="173" y="27"/>
                  </a:cubicBezTo>
                  <a:cubicBezTo>
                    <a:pt x="149" y="10"/>
                    <a:pt x="12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5"/>
            <p:cNvSpPr/>
            <p:nvPr/>
          </p:nvSpPr>
          <p:spPr>
            <a:xfrm>
              <a:off x="4380825" y="3072475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95" y="1"/>
                  </a:moveTo>
                  <a:cubicBezTo>
                    <a:pt x="53" y="1"/>
                    <a:pt x="14" y="33"/>
                    <a:pt x="0" y="91"/>
                  </a:cubicBezTo>
                  <a:cubicBezTo>
                    <a:pt x="0" y="108"/>
                    <a:pt x="0" y="124"/>
                    <a:pt x="17" y="141"/>
                  </a:cubicBezTo>
                  <a:cubicBezTo>
                    <a:pt x="17" y="141"/>
                    <a:pt x="17" y="161"/>
                    <a:pt x="33" y="161"/>
                  </a:cubicBezTo>
                  <a:cubicBezTo>
                    <a:pt x="54" y="178"/>
                    <a:pt x="71" y="194"/>
                    <a:pt x="104" y="194"/>
                  </a:cubicBezTo>
                  <a:cubicBezTo>
                    <a:pt x="108" y="199"/>
                    <a:pt x="115" y="201"/>
                    <a:pt x="122" y="201"/>
                  </a:cubicBezTo>
                  <a:cubicBezTo>
                    <a:pt x="140" y="201"/>
                    <a:pt x="162" y="190"/>
                    <a:pt x="174" y="178"/>
                  </a:cubicBezTo>
                  <a:cubicBezTo>
                    <a:pt x="190" y="161"/>
                    <a:pt x="207" y="141"/>
                    <a:pt x="223" y="108"/>
                  </a:cubicBezTo>
                  <a:cubicBezTo>
                    <a:pt x="223" y="58"/>
                    <a:pt x="190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5"/>
            <p:cNvSpPr/>
            <p:nvPr/>
          </p:nvSpPr>
          <p:spPr>
            <a:xfrm>
              <a:off x="4373500" y="311760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7" y="1"/>
                  </a:moveTo>
                  <a:cubicBezTo>
                    <a:pt x="51" y="1"/>
                    <a:pt x="1" y="46"/>
                    <a:pt x="1" y="88"/>
                  </a:cubicBezTo>
                  <a:lnTo>
                    <a:pt x="1" y="142"/>
                  </a:lnTo>
                  <a:lnTo>
                    <a:pt x="17" y="158"/>
                  </a:lnTo>
                  <a:cubicBezTo>
                    <a:pt x="38" y="191"/>
                    <a:pt x="54" y="191"/>
                    <a:pt x="87" y="212"/>
                  </a:cubicBezTo>
                  <a:cubicBezTo>
                    <a:pt x="141" y="212"/>
                    <a:pt x="190" y="175"/>
                    <a:pt x="207" y="125"/>
                  </a:cubicBezTo>
                  <a:cubicBezTo>
                    <a:pt x="207" y="88"/>
                    <a:pt x="207" y="71"/>
                    <a:pt x="190" y="38"/>
                  </a:cubicBezTo>
                  <a:cubicBezTo>
                    <a:pt x="174" y="22"/>
                    <a:pt x="141" y="6"/>
                    <a:pt x="120" y="6"/>
                  </a:cubicBezTo>
                  <a:cubicBezTo>
                    <a:pt x="113" y="2"/>
                    <a:pt x="105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5"/>
            <p:cNvSpPr/>
            <p:nvPr/>
          </p:nvSpPr>
          <p:spPr>
            <a:xfrm>
              <a:off x="4377000" y="3085050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20" y="1"/>
                  </a:moveTo>
                  <a:cubicBezTo>
                    <a:pt x="67" y="1"/>
                    <a:pt x="1" y="34"/>
                    <a:pt x="1" y="104"/>
                  </a:cubicBezTo>
                  <a:lnTo>
                    <a:pt x="1" y="153"/>
                  </a:lnTo>
                  <a:lnTo>
                    <a:pt x="17" y="174"/>
                  </a:lnTo>
                  <a:cubicBezTo>
                    <a:pt x="34" y="190"/>
                    <a:pt x="50" y="207"/>
                    <a:pt x="83" y="207"/>
                  </a:cubicBezTo>
                  <a:cubicBezTo>
                    <a:pt x="93" y="210"/>
                    <a:pt x="102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4"/>
                    <a:pt x="207" y="71"/>
                    <a:pt x="186" y="50"/>
                  </a:cubicBezTo>
                  <a:cubicBezTo>
                    <a:pt x="170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5"/>
            <p:cNvSpPr/>
            <p:nvPr/>
          </p:nvSpPr>
          <p:spPr>
            <a:xfrm>
              <a:off x="4374425" y="30986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1" y="1"/>
                  </a:moveTo>
                  <a:cubicBezTo>
                    <a:pt x="102" y="1"/>
                    <a:pt x="93" y="2"/>
                    <a:pt x="83" y="5"/>
                  </a:cubicBezTo>
                  <a:cubicBezTo>
                    <a:pt x="17" y="21"/>
                    <a:pt x="1" y="91"/>
                    <a:pt x="17" y="145"/>
                  </a:cubicBezTo>
                  <a:cubicBezTo>
                    <a:pt x="29" y="181"/>
                    <a:pt x="69" y="208"/>
                    <a:pt x="109" y="208"/>
                  </a:cubicBezTo>
                  <a:cubicBezTo>
                    <a:pt x="124" y="208"/>
                    <a:pt x="140" y="204"/>
                    <a:pt x="153" y="195"/>
                  </a:cubicBezTo>
                  <a:cubicBezTo>
                    <a:pt x="207" y="178"/>
                    <a:pt x="240" y="124"/>
                    <a:pt x="207" y="75"/>
                  </a:cubicBezTo>
                  <a:cubicBezTo>
                    <a:pt x="190" y="31"/>
                    <a:pt x="153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5"/>
            <p:cNvSpPr/>
            <p:nvPr/>
          </p:nvSpPr>
          <p:spPr>
            <a:xfrm>
              <a:off x="4352475" y="3163450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97" y="1"/>
                  </a:moveTo>
                  <a:cubicBezTo>
                    <a:pt x="66" y="1"/>
                    <a:pt x="37" y="14"/>
                    <a:pt x="17" y="43"/>
                  </a:cubicBezTo>
                  <a:cubicBezTo>
                    <a:pt x="1" y="60"/>
                    <a:pt x="1" y="93"/>
                    <a:pt x="1" y="109"/>
                  </a:cubicBezTo>
                  <a:lnTo>
                    <a:pt x="1" y="146"/>
                  </a:lnTo>
                  <a:cubicBezTo>
                    <a:pt x="17" y="163"/>
                    <a:pt x="17" y="179"/>
                    <a:pt x="34" y="179"/>
                  </a:cubicBezTo>
                  <a:cubicBezTo>
                    <a:pt x="54" y="196"/>
                    <a:pt x="87" y="212"/>
                    <a:pt x="120" y="212"/>
                  </a:cubicBezTo>
                  <a:cubicBezTo>
                    <a:pt x="137" y="212"/>
                    <a:pt x="174" y="196"/>
                    <a:pt x="190" y="179"/>
                  </a:cubicBezTo>
                  <a:cubicBezTo>
                    <a:pt x="207" y="146"/>
                    <a:pt x="207" y="130"/>
                    <a:pt x="207" y="93"/>
                  </a:cubicBezTo>
                  <a:cubicBezTo>
                    <a:pt x="207" y="76"/>
                    <a:pt x="190" y="43"/>
                    <a:pt x="174" y="27"/>
                  </a:cubicBezTo>
                  <a:cubicBezTo>
                    <a:pt x="149" y="10"/>
                    <a:pt x="123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5"/>
            <p:cNvSpPr/>
            <p:nvPr/>
          </p:nvSpPr>
          <p:spPr>
            <a:xfrm>
              <a:off x="4100775" y="316667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01" y="1"/>
                  </a:moveTo>
                  <a:cubicBezTo>
                    <a:pt x="69" y="1"/>
                    <a:pt x="40" y="15"/>
                    <a:pt x="21" y="34"/>
                  </a:cubicBezTo>
                  <a:cubicBezTo>
                    <a:pt x="1" y="67"/>
                    <a:pt x="1" y="83"/>
                    <a:pt x="1" y="120"/>
                  </a:cubicBezTo>
                  <a:lnTo>
                    <a:pt x="1" y="137"/>
                  </a:lnTo>
                  <a:cubicBezTo>
                    <a:pt x="21" y="153"/>
                    <a:pt x="21" y="170"/>
                    <a:pt x="38" y="186"/>
                  </a:cubicBezTo>
                  <a:cubicBezTo>
                    <a:pt x="54" y="207"/>
                    <a:pt x="87" y="207"/>
                    <a:pt x="124" y="207"/>
                  </a:cubicBezTo>
                  <a:cubicBezTo>
                    <a:pt x="141" y="207"/>
                    <a:pt x="174" y="186"/>
                    <a:pt x="190" y="170"/>
                  </a:cubicBezTo>
                  <a:cubicBezTo>
                    <a:pt x="207" y="153"/>
                    <a:pt x="207" y="120"/>
                    <a:pt x="207" y="104"/>
                  </a:cubicBezTo>
                  <a:cubicBezTo>
                    <a:pt x="207" y="67"/>
                    <a:pt x="190" y="50"/>
                    <a:pt x="174" y="34"/>
                  </a:cubicBezTo>
                  <a:cubicBezTo>
                    <a:pt x="152" y="10"/>
                    <a:pt x="126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5"/>
            <p:cNvSpPr/>
            <p:nvPr/>
          </p:nvSpPr>
          <p:spPr>
            <a:xfrm>
              <a:off x="4355475" y="31361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70" y="1"/>
                  </a:moveTo>
                  <a:cubicBezTo>
                    <a:pt x="17" y="33"/>
                    <a:pt x="0" y="87"/>
                    <a:pt x="17" y="137"/>
                  </a:cubicBezTo>
                  <a:cubicBezTo>
                    <a:pt x="34" y="181"/>
                    <a:pt x="82" y="211"/>
                    <a:pt x="128" y="211"/>
                  </a:cubicBezTo>
                  <a:cubicBezTo>
                    <a:pt x="138" y="211"/>
                    <a:pt x="147" y="210"/>
                    <a:pt x="157" y="207"/>
                  </a:cubicBezTo>
                  <a:cubicBezTo>
                    <a:pt x="173" y="190"/>
                    <a:pt x="190" y="190"/>
                    <a:pt x="190" y="170"/>
                  </a:cubicBezTo>
                  <a:cubicBezTo>
                    <a:pt x="223" y="137"/>
                    <a:pt x="223" y="104"/>
                    <a:pt x="206" y="66"/>
                  </a:cubicBezTo>
                  <a:cubicBezTo>
                    <a:pt x="190" y="33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5"/>
            <p:cNvSpPr/>
            <p:nvPr/>
          </p:nvSpPr>
          <p:spPr>
            <a:xfrm>
              <a:off x="4340000" y="31696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41" y="0"/>
                  </a:moveTo>
                  <a:cubicBezTo>
                    <a:pt x="71" y="0"/>
                    <a:pt x="17" y="33"/>
                    <a:pt x="17" y="87"/>
                  </a:cubicBezTo>
                  <a:cubicBezTo>
                    <a:pt x="1" y="104"/>
                    <a:pt x="17" y="120"/>
                    <a:pt x="17" y="137"/>
                  </a:cubicBezTo>
                  <a:cubicBezTo>
                    <a:pt x="17" y="153"/>
                    <a:pt x="17" y="153"/>
                    <a:pt x="38" y="169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20" y="207"/>
                    <a:pt x="157" y="207"/>
                    <a:pt x="174" y="190"/>
                  </a:cubicBezTo>
                  <a:cubicBezTo>
                    <a:pt x="207" y="169"/>
                    <a:pt x="207" y="153"/>
                    <a:pt x="223" y="120"/>
                  </a:cubicBezTo>
                  <a:cubicBezTo>
                    <a:pt x="223" y="104"/>
                    <a:pt x="223" y="66"/>
                    <a:pt x="207" y="50"/>
                  </a:cubicBezTo>
                  <a:cubicBezTo>
                    <a:pt x="190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5"/>
            <p:cNvSpPr/>
            <p:nvPr/>
          </p:nvSpPr>
          <p:spPr>
            <a:xfrm>
              <a:off x="4345575" y="3126950"/>
              <a:ext cx="5700" cy="5100"/>
            </a:xfrm>
            <a:custGeom>
              <a:avLst/>
              <a:gdLst/>
              <a:ahLst/>
              <a:cxnLst/>
              <a:rect l="l" t="t" r="r" b="b"/>
              <a:pathLst>
                <a:path w="228" h="204" extrusionOk="0">
                  <a:moveTo>
                    <a:pt x="107" y="1"/>
                  </a:moveTo>
                  <a:cubicBezTo>
                    <a:pt x="78" y="1"/>
                    <a:pt x="49" y="14"/>
                    <a:pt x="21" y="44"/>
                  </a:cubicBezTo>
                  <a:cubicBezTo>
                    <a:pt x="0" y="60"/>
                    <a:pt x="0" y="77"/>
                    <a:pt x="0" y="110"/>
                  </a:cubicBezTo>
                  <a:cubicBezTo>
                    <a:pt x="0" y="126"/>
                    <a:pt x="0" y="126"/>
                    <a:pt x="21" y="147"/>
                  </a:cubicBezTo>
                  <a:cubicBezTo>
                    <a:pt x="21" y="163"/>
                    <a:pt x="38" y="163"/>
                    <a:pt x="38" y="180"/>
                  </a:cubicBezTo>
                  <a:cubicBezTo>
                    <a:pt x="61" y="192"/>
                    <a:pt x="76" y="203"/>
                    <a:pt x="96" y="203"/>
                  </a:cubicBezTo>
                  <a:cubicBezTo>
                    <a:pt x="104" y="203"/>
                    <a:pt x="113" y="201"/>
                    <a:pt x="124" y="196"/>
                  </a:cubicBezTo>
                  <a:cubicBezTo>
                    <a:pt x="157" y="196"/>
                    <a:pt x="174" y="180"/>
                    <a:pt x="190" y="163"/>
                  </a:cubicBezTo>
                  <a:cubicBezTo>
                    <a:pt x="207" y="147"/>
                    <a:pt x="227" y="110"/>
                    <a:pt x="207" y="93"/>
                  </a:cubicBezTo>
                  <a:cubicBezTo>
                    <a:pt x="207" y="60"/>
                    <a:pt x="190" y="44"/>
                    <a:pt x="174" y="23"/>
                  </a:cubicBezTo>
                  <a:cubicBezTo>
                    <a:pt x="152" y="9"/>
                    <a:pt x="129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5"/>
            <p:cNvSpPr/>
            <p:nvPr/>
          </p:nvSpPr>
          <p:spPr>
            <a:xfrm>
              <a:off x="4344325" y="3139050"/>
              <a:ext cx="5600" cy="5450"/>
            </a:xfrm>
            <a:custGeom>
              <a:avLst/>
              <a:gdLst/>
              <a:ahLst/>
              <a:cxnLst/>
              <a:rect l="l" t="t" r="r" b="b"/>
              <a:pathLst>
                <a:path w="224" h="218" extrusionOk="0">
                  <a:moveTo>
                    <a:pt x="105" y="1"/>
                  </a:moveTo>
                  <a:cubicBezTo>
                    <a:pt x="94" y="1"/>
                    <a:pt x="83" y="2"/>
                    <a:pt x="71" y="5"/>
                  </a:cubicBezTo>
                  <a:cubicBezTo>
                    <a:pt x="17" y="38"/>
                    <a:pt x="1" y="92"/>
                    <a:pt x="17" y="141"/>
                  </a:cubicBezTo>
                  <a:cubicBezTo>
                    <a:pt x="17" y="158"/>
                    <a:pt x="34" y="178"/>
                    <a:pt x="34" y="178"/>
                  </a:cubicBezTo>
                  <a:cubicBezTo>
                    <a:pt x="61" y="202"/>
                    <a:pt x="95" y="218"/>
                    <a:pt x="124" y="218"/>
                  </a:cubicBezTo>
                  <a:cubicBezTo>
                    <a:pt x="135" y="218"/>
                    <a:pt x="145" y="216"/>
                    <a:pt x="154" y="211"/>
                  </a:cubicBezTo>
                  <a:cubicBezTo>
                    <a:pt x="191" y="195"/>
                    <a:pt x="224" y="158"/>
                    <a:pt x="224" y="125"/>
                  </a:cubicBezTo>
                  <a:cubicBezTo>
                    <a:pt x="224" y="108"/>
                    <a:pt x="224" y="92"/>
                    <a:pt x="207" y="75"/>
                  </a:cubicBezTo>
                  <a:cubicBezTo>
                    <a:pt x="194" y="31"/>
                    <a:pt x="155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5"/>
            <p:cNvSpPr/>
            <p:nvPr/>
          </p:nvSpPr>
          <p:spPr>
            <a:xfrm>
              <a:off x="4350325" y="317770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87" y="1"/>
                  </a:moveTo>
                  <a:cubicBezTo>
                    <a:pt x="37" y="1"/>
                    <a:pt x="0" y="34"/>
                    <a:pt x="0" y="92"/>
                  </a:cubicBezTo>
                  <a:lnTo>
                    <a:pt x="0" y="141"/>
                  </a:lnTo>
                  <a:lnTo>
                    <a:pt x="17" y="158"/>
                  </a:lnTo>
                  <a:cubicBezTo>
                    <a:pt x="37" y="195"/>
                    <a:pt x="54" y="195"/>
                    <a:pt x="87" y="211"/>
                  </a:cubicBezTo>
                  <a:cubicBezTo>
                    <a:pt x="120" y="211"/>
                    <a:pt x="140" y="195"/>
                    <a:pt x="157" y="195"/>
                  </a:cubicBezTo>
                  <a:cubicBezTo>
                    <a:pt x="190" y="178"/>
                    <a:pt x="206" y="141"/>
                    <a:pt x="206" y="125"/>
                  </a:cubicBezTo>
                  <a:cubicBezTo>
                    <a:pt x="206" y="92"/>
                    <a:pt x="206" y="55"/>
                    <a:pt x="190" y="38"/>
                  </a:cubicBezTo>
                  <a:cubicBezTo>
                    <a:pt x="173" y="22"/>
                    <a:pt x="140" y="5"/>
                    <a:pt x="120" y="5"/>
                  </a:cubicBezTo>
                  <a:cubicBezTo>
                    <a:pt x="108" y="2"/>
                    <a:pt x="98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5"/>
            <p:cNvSpPr/>
            <p:nvPr/>
          </p:nvSpPr>
          <p:spPr>
            <a:xfrm>
              <a:off x="4354650" y="31494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87" y="0"/>
                    <a:pt x="70" y="17"/>
                    <a:pt x="50" y="33"/>
                  </a:cubicBezTo>
                  <a:cubicBezTo>
                    <a:pt x="17" y="33"/>
                    <a:pt x="0" y="70"/>
                    <a:pt x="0" y="87"/>
                  </a:cubicBezTo>
                  <a:lnTo>
                    <a:pt x="0" y="153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3" y="190"/>
                    <a:pt x="70" y="207"/>
                    <a:pt x="87" y="207"/>
                  </a:cubicBezTo>
                  <a:cubicBezTo>
                    <a:pt x="98" y="209"/>
                    <a:pt x="109" y="211"/>
                    <a:pt x="119" y="211"/>
                  </a:cubicBezTo>
                  <a:cubicBezTo>
                    <a:pt x="169" y="211"/>
                    <a:pt x="206" y="178"/>
                    <a:pt x="206" y="120"/>
                  </a:cubicBezTo>
                  <a:cubicBezTo>
                    <a:pt x="206" y="103"/>
                    <a:pt x="206" y="70"/>
                    <a:pt x="190" y="50"/>
                  </a:cubicBezTo>
                  <a:cubicBezTo>
                    <a:pt x="173" y="33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5"/>
            <p:cNvSpPr/>
            <p:nvPr/>
          </p:nvSpPr>
          <p:spPr>
            <a:xfrm>
              <a:off x="4384750" y="3111225"/>
              <a:ext cx="1675" cy="4775"/>
            </a:xfrm>
            <a:custGeom>
              <a:avLst/>
              <a:gdLst/>
              <a:ahLst/>
              <a:cxnLst/>
              <a:rect l="l" t="t" r="r" b="b"/>
              <a:pathLst>
                <a:path w="67" h="191" extrusionOk="0">
                  <a:moveTo>
                    <a:pt x="66" y="1"/>
                  </a:moveTo>
                  <a:cubicBezTo>
                    <a:pt x="50" y="1"/>
                    <a:pt x="33" y="17"/>
                    <a:pt x="17" y="34"/>
                  </a:cubicBezTo>
                  <a:cubicBezTo>
                    <a:pt x="0" y="54"/>
                    <a:pt x="0" y="71"/>
                    <a:pt x="0" y="104"/>
                  </a:cubicBezTo>
                  <a:lnTo>
                    <a:pt x="0" y="120"/>
                  </a:lnTo>
                  <a:cubicBezTo>
                    <a:pt x="17" y="137"/>
                    <a:pt x="17" y="157"/>
                    <a:pt x="33" y="174"/>
                  </a:cubicBezTo>
                  <a:cubicBezTo>
                    <a:pt x="50" y="174"/>
                    <a:pt x="50" y="190"/>
                    <a:pt x="66" y="190"/>
                  </a:cubicBezTo>
                  <a:lnTo>
                    <a:pt x="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5"/>
            <p:cNvSpPr/>
            <p:nvPr/>
          </p:nvSpPr>
          <p:spPr>
            <a:xfrm>
              <a:off x="4342175" y="31546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1"/>
                  </a:moveTo>
                  <a:cubicBezTo>
                    <a:pt x="70" y="1"/>
                    <a:pt x="0" y="33"/>
                    <a:pt x="0" y="87"/>
                  </a:cubicBezTo>
                  <a:lnTo>
                    <a:pt x="0" y="137"/>
                  </a:lnTo>
                  <a:cubicBezTo>
                    <a:pt x="17" y="174"/>
                    <a:pt x="54" y="207"/>
                    <a:pt x="87" y="207"/>
                  </a:cubicBezTo>
                  <a:cubicBezTo>
                    <a:pt x="94" y="209"/>
                    <a:pt x="100" y="210"/>
                    <a:pt x="107" y="210"/>
                  </a:cubicBezTo>
                  <a:cubicBezTo>
                    <a:pt x="150" y="210"/>
                    <a:pt x="192" y="167"/>
                    <a:pt x="207" y="120"/>
                  </a:cubicBezTo>
                  <a:cubicBezTo>
                    <a:pt x="207" y="87"/>
                    <a:pt x="207" y="71"/>
                    <a:pt x="190" y="50"/>
                  </a:cubicBezTo>
                  <a:cubicBezTo>
                    <a:pt x="174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5"/>
            <p:cNvSpPr/>
            <p:nvPr/>
          </p:nvSpPr>
          <p:spPr>
            <a:xfrm>
              <a:off x="4091800" y="31464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1"/>
                  </a:moveTo>
                  <a:cubicBezTo>
                    <a:pt x="104" y="1"/>
                    <a:pt x="71" y="1"/>
                    <a:pt x="50" y="17"/>
                  </a:cubicBezTo>
                  <a:cubicBezTo>
                    <a:pt x="34" y="34"/>
                    <a:pt x="17" y="50"/>
                    <a:pt x="17" y="87"/>
                  </a:cubicBezTo>
                  <a:cubicBezTo>
                    <a:pt x="1" y="104"/>
                    <a:pt x="17" y="120"/>
                    <a:pt x="17" y="137"/>
                  </a:cubicBezTo>
                  <a:cubicBezTo>
                    <a:pt x="17" y="137"/>
                    <a:pt x="17" y="153"/>
                    <a:pt x="34" y="153"/>
                  </a:cubicBezTo>
                  <a:cubicBezTo>
                    <a:pt x="50" y="190"/>
                    <a:pt x="71" y="190"/>
                    <a:pt x="104" y="207"/>
                  </a:cubicBezTo>
                  <a:cubicBezTo>
                    <a:pt x="153" y="207"/>
                    <a:pt x="207" y="170"/>
                    <a:pt x="223" y="120"/>
                  </a:cubicBezTo>
                  <a:cubicBezTo>
                    <a:pt x="223" y="87"/>
                    <a:pt x="223" y="67"/>
                    <a:pt x="207" y="34"/>
                  </a:cubicBezTo>
                  <a:cubicBezTo>
                    <a:pt x="191" y="17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5"/>
            <p:cNvSpPr/>
            <p:nvPr/>
          </p:nvSpPr>
          <p:spPr>
            <a:xfrm>
              <a:off x="4082750" y="3201000"/>
              <a:ext cx="5675" cy="5175"/>
            </a:xfrm>
            <a:custGeom>
              <a:avLst/>
              <a:gdLst/>
              <a:ahLst/>
              <a:cxnLst/>
              <a:rect l="l" t="t" r="r" b="b"/>
              <a:pathLst>
                <a:path w="227" h="207" extrusionOk="0">
                  <a:moveTo>
                    <a:pt x="140" y="1"/>
                  </a:moveTo>
                  <a:cubicBezTo>
                    <a:pt x="70" y="1"/>
                    <a:pt x="21" y="34"/>
                    <a:pt x="21" y="87"/>
                  </a:cubicBezTo>
                  <a:cubicBezTo>
                    <a:pt x="0" y="104"/>
                    <a:pt x="21" y="120"/>
                    <a:pt x="21" y="137"/>
                  </a:cubicBezTo>
                  <a:cubicBezTo>
                    <a:pt x="21" y="153"/>
                    <a:pt x="21" y="153"/>
                    <a:pt x="37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24" y="207"/>
                    <a:pt x="157" y="207"/>
                    <a:pt x="173" y="190"/>
                  </a:cubicBezTo>
                  <a:cubicBezTo>
                    <a:pt x="206" y="174"/>
                    <a:pt x="206" y="153"/>
                    <a:pt x="227" y="120"/>
                  </a:cubicBezTo>
                  <a:cubicBezTo>
                    <a:pt x="227" y="104"/>
                    <a:pt x="227" y="71"/>
                    <a:pt x="206" y="50"/>
                  </a:cubicBezTo>
                  <a:cubicBezTo>
                    <a:pt x="190" y="17"/>
                    <a:pt x="157" y="17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5"/>
            <p:cNvSpPr/>
            <p:nvPr/>
          </p:nvSpPr>
          <p:spPr>
            <a:xfrm>
              <a:off x="4088400" y="315960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03" y="0"/>
                  </a:moveTo>
                  <a:cubicBezTo>
                    <a:pt x="91" y="0"/>
                    <a:pt x="78" y="8"/>
                    <a:pt x="67" y="8"/>
                  </a:cubicBezTo>
                  <a:cubicBezTo>
                    <a:pt x="17" y="24"/>
                    <a:pt x="1" y="94"/>
                    <a:pt x="17" y="144"/>
                  </a:cubicBezTo>
                  <a:cubicBezTo>
                    <a:pt x="30" y="184"/>
                    <a:pt x="73" y="203"/>
                    <a:pt x="114" y="203"/>
                  </a:cubicBezTo>
                  <a:cubicBezTo>
                    <a:pt x="128" y="203"/>
                    <a:pt x="141" y="201"/>
                    <a:pt x="153" y="197"/>
                  </a:cubicBezTo>
                  <a:cubicBezTo>
                    <a:pt x="170" y="197"/>
                    <a:pt x="170" y="181"/>
                    <a:pt x="186" y="181"/>
                  </a:cubicBezTo>
                  <a:cubicBezTo>
                    <a:pt x="207" y="144"/>
                    <a:pt x="223" y="111"/>
                    <a:pt x="207" y="57"/>
                  </a:cubicBezTo>
                  <a:cubicBezTo>
                    <a:pt x="186" y="24"/>
                    <a:pt x="153" y="8"/>
                    <a:pt x="120" y="8"/>
                  </a:cubicBezTo>
                  <a:cubicBezTo>
                    <a:pt x="115" y="2"/>
                    <a:pt x="109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5"/>
            <p:cNvSpPr/>
            <p:nvPr/>
          </p:nvSpPr>
          <p:spPr>
            <a:xfrm>
              <a:off x="4085325" y="3187050"/>
              <a:ext cx="5175" cy="5125"/>
            </a:xfrm>
            <a:custGeom>
              <a:avLst/>
              <a:gdLst/>
              <a:ahLst/>
              <a:cxnLst/>
              <a:rect l="l" t="t" r="r" b="b"/>
              <a:pathLst>
                <a:path w="207" h="205" extrusionOk="0">
                  <a:moveTo>
                    <a:pt x="99" y="1"/>
                  </a:moveTo>
                  <a:cubicBezTo>
                    <a:pt x="68" y="1"/>
                    <a:pt x="39" y="14"/>
                    <a:pt x="21" y="43"/>
                  </a:cubicBezTo>
                  <a:cubicBezTo>
                    <a:pt x="0" y="60"/>
                    <a:pt x="0" y="76"/>
                    <a:pt x="0" y="114"/>
                  </a:cubicBezTo>
                  <a:lnTo>
                    <a:pt x="0" y="147"/>
                  </a:lnTo>
                  <a:lnTo>
                    <a:pt x="37" y="180"/>
                  </a:lnTo>
                  <a:cubicBezTo>
                    <a:pt x="49" y="191"/>
                    <a:pt x="68" y="205"/>
                    <a:pt x="92" y="205"/>
                  </a:cubicBezTo>
                  <a:cubicBezTo>
                    <a:pt x="102" y="205"/>
                    <a:pt x="113" y="202"/>
                    <a:pt x="124" y="196"/>
                  </a:cubicBezTo>
                  <a:cubicBezTo>
                    <a:pt x="140" y="196"/>
                    <a:pt x="173" y="180"/>
                    <a:pt x="190" y="163"/>
                  </a:cubicBezTo>
                  <a:cubicBezTo>
                    <a:pt x="206" y="147"/>
                    <a:pt x="206" y="114"/>
                    <a:pt x="206" y="93"/>
                  </a:cubicBezTo>
                  <a:cubicBezTo>
                    <a:pt x="206" y="60"/>
                    <a:pt x="190" y="43"/>
                    <a:pt x="173" y="27"/>
                  </a:cubicBezTo>
                  <a:cubicBezTo>
                    <a:pt x="151" y="10"/>
                    <a:pt x="124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5"/>
            <p:cNvSpPr/>
            <p:nvPr/>
          </p:nvSpPr>
          <p:spPr>
            <a:xfrm>
              <a:off x="4203850" y="3232225"/>
              <a:ext cx="5700" cy="4975"/>
            </a:xfrm>
            <a:custGeom>
              <a:avLst/>
              <a:gdLst/>
              <a:ahLst/>
              <a:cxnLst/>
              <a:rect l="l" t="t" r="r" b="b"/>
              <a:pathLst>
                <a:path w="228" h="199" extrusionOk="0">
                  <a:moveTo>
                    <a:pt x="97" y="1"/>
                  </a:moveTo>
                  <a:cubicBezTo>
                    <a:pt x="55" y="1"/>
                    <a:pt x="18" y="34"/>
                    <a:pt x="0" y="92"/>
                  </a:cubicBezTo>
                  <a:cubicBezTo>
                    <a:pt x="0" y="108"/>
                    <a:pt x="0" y="125"/>
                    <a:pt x="21" y="141"/>
                  </a:cubicBezTo>
                  <a:lnTo>
                    <a:pt x="21" y="162"/>
                  </a:lnTo>
                  <a:cubicBezTo>
                    <a:pt x="38" y="178"/>
                    <a:pt x="71" y="195"/>
                    <a:pt x="87" y="195"/>
                  </a:cubicBezTo>
                  <a:cubicBezTo>
                    <a:pt x="99" y="198"/>
                    <a:pt x="110" y="199"/>
                    <a:pt x="121" y="199"/>
                  </a:cubicBezTo>
                  <a:cubicBezTo>
                    <a:pt x="173" y="199"/>
                    <a:pt x="207" y="166"/>
                    <a:pt x="207" y="108"/>
                  </a:cubicBezTo>
                  <a:cubicBezTo>
                    <a:pt x="227" y="92"/>
                    <a:pt x="207" y="59"/>
                    <a:pt x="190" y="38"/>
                  </a:cubicBezTo>
                  <a:cubicBezTo>
                    <a:pt x="174" y="22"/>
                    <a:pt x="157" y="5"/>
                    <a:pt x="124" y="5"/>
                  </a:cubicBezTo>
                  <a:cubicBezTo>
                    <a:pt x="115" y="2"/>
                    <a:pt x="106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5"/>
            <p:cNvSpPr/>
            <p:nvPr/>
          </p:nvSpPr>
          <p:spPr>
            <a:xfrm>
              <a:off x="4098200" y="3178475"/>
              <a:ext cx="5700" cy="5025"/>
            </a:xfrm>
            <a:custGeom>
              <a:avLst/>
              <a:gdLst/>
              <a:ahLst/>
              <a:cxnLst/>
              <a:rect l="l" t="t" r="r" b="b"/>
              <a:pathLst>
                <a:path w="228" h="201" extrusionOk="0">
                  <a:moveTo>
                    <a:pt x="93" y="0"/>
                  </a:moveTo>
                  <a:cubicBezTo>
                    <a:pt x="69" y="0"/>
                    <a:pt x="49" y="12"/>
                    <a:pt x="38" y="24"/>
                  </a:cubicBezTo>
                  <a:cubicBezTo>
                    <a:pt x="21" y="44"/>
                    <a:pt x="21" y="61"/>
                    <a:pt x="0" y="94"/>
                  </a:cubicBezTo>
                  <a:cubicBezTo>
                    <a:pt x="0" y="110"/>
                    <a:pt x="0" y="127"/>
                    <a:pt x="21" y="147"/>
                  </a:cubicBezTo>
                  <a:cubicBezTo>
                    <a:pt x="38" y="180"/>
                    <a:pt x="54" y="197"/>
                    <a:pt x="104" y="197"/>
                  </a:cubicBezTo>
                  <a:cubicBezTo>
                    <a:pt x="113" y="200"/>
                    <a:pt x="122" y="201"/>
                    <a:pt x="130" y="201"/>
                  </a:cubicBezTo>
                  <a:cubicBezTo>
                    <a:pt x="173" y="201"/>
                    <a:pt x="210" y="168"/>
                    <a:pt x="227" y="110"/>
                  </a:cubicBezTo>
                  <a:cubicBezTo>
                    <a:pt x="227" y="94"/>
                    <a:pt x="207" y="61"/>
                    <a:pt x="190" y="44"/>
                  </a:cubicBezTo>
                  <a:cubicBezTo>
                    <a:pt x="174" y="24"/>
                    <a:pt x="157" y="7"/>
                    <a:pt x="124" y="7"/>
                  </a:cubicBezTo>
                  <a:cubicBezTo>
                    <a:pt x="113" y="2"/>
                    <a:pt x="103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5"/>
            <p:cNvSpPr/>
            <p:nvPr/>
          </p:nvSpPr>
          <p:spPr>
            <a:xfrm>
              <a:off x="4096950" y="319445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02" y="0"/>
                  </a:moveTo>
                  <a:cubicBezTo>
                    <a:pt x="58" y="0"/>
                    <a:pt x="15" y="46"/>
                    <a:pt x="1" y="90"/>
                  </a:cubicBezTo>
                  <a:lnTo>
                    <a:pt x="1" y="143"/>
                  </a:lnTo>
                  <a:cubicBezTo>
                    <a:pt x="17" y="143"/>
                    <a:pt x="17" y="160"/>
                    <a:pt x="17" y="160"/>
                  </a:cubicBezTo>
                  <a:cubicBezTo>
                    <a:pt x="34" y="193"/>
                    <a:pt x="71" y="193"/>
                    <a:pt x="88" y="209"/>
                  </a:cubicBezTo>
                  <a:cubicBezTo>
                    <a:pt x="137" y="209"/>
                    <a:pt x="207" y="176"/>
                    <a:pt x="207" y="127"/>
                  </a:cubicBezTo>
                  <a:cubicBezTo>
                    <a:pt x="207" y="90"/>
                    <a:pt x="207" y="73"/>
                    <a:pt x="191" y="40"/>
                  </a:cubicBezTo>
                  <a:cubicBezTo>
                    <a:pt x="174" y="24"/>
                    <a:pt x="154" y="3"/>
                    <a:pt x="121" y="3"/>
                  </a:cubicBezTo>
                  <a:cubicBezTo>
                    <a:pt x="114" y="1"/>
                    <a:pt x="108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5"/>
            <p:cNvSpPr/>
            <p:nvPr/>
          </p:nvSpPr>
          <p:spPr>
            <a:xfrm>
              <a:off x="4095200" y="32083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104" y="1"/>
                    <a:pt x="71" y="17"/>
                    <a:pt x="55" y="17"/>
                  </a:cubicBezTo>
                  <a:cubicBezTo>
                    <a:pt x="38" y="34"/>
                    <a:pt x="17" y="67"/>
                    <a:pt x="1" y="87"/>
                  </a:cubicBezTo>
                  <a:cubicBezTo>
                    <a:pt x="1" y="104"/>
                    <a:pt x="1" y="137"/>
                    <a:pt x="17" y="137"/>
                  </a:cubicBezTo>
                  <a:cubicBezTo>
                    <a:pt x="17" y="153"/>
                    <a:pt x="17" y="153"/>
                    <a:pt x="38" y="170"/>
                  </a:cubicBezTo>
                  <a:cubicBezTo>
                    <a:pt x="55" y="190"/>
                    <a:pt x="71" y="207"/>
                    <a:pt x="104" y="207"/>
                  </a:cubicBezTo>
                  <a:cubicBezTo>
                    <a:pt x="111" y="209"/>
                    <a:pt x="117" y="210"/>
                    <a:pt x="124" y="210"/>
                  </a:cubicBezTo>
                  <a:cubicBezTo>
                    <a:pt x="170" y="210"/>
                    <a:pt x="209" y="163"/>
                    <a:pt x="224" y="120"/>
                  </a:cubicBezTo>
                  <a:cubicBezTo>
                    <a:pt x="224" y="104"/>
                    <a:pt x="207" y="67"/>
                    <a:pt x="191" y="50"/>
                  </a:cubicBezTo>
                  <a:cubicBezTo>
                    <a:pt x="174" y="17"/>
                    <a:pt x="158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5"/>
            <p:cNvSpPr/>
            <p:nvPr/>
          </p:nvSpPr>
          <p:spPr>
            <a:xfrm>
              <a:off x="3986575" y="3045575"/>
              <a:ext cx="1775" cy="4250"/>
            </a:xfrm>
            <a:custGeom>
              <a:avLst/>
              <a:gdLst/>
              <a:ahLst/>
              <a:cxnLst/>
              <a:rect l="l" t="t" r="r" b="b"/>
              <a:pathLst>
                <a:path w="71" h="170" extrusionOk="0">
                  <a:moveTo>
                    <a:pt x="17" y="0"/>
                  </a:moveTo>
                  <a:cubicBezTo>
                    <a:pt x="0" y="50"/>
                    <a:pt x="0" y="120"/>
                    <a:pt x="0" y="170"/>
                  </a:cubicBezTo>
                  <a:cubicBezTo>
                    <a:pt x="54" y="153"/>
                    <a:pt x="70" y="104"/>
                    <a:pt x="54" y="50"/>
                  </a:cubicBezTo>
                  <a:cubicBezTo>
                    <a:pt x="33" y="33"/>
                    <a:pt x="33" y="17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5"/>
            <p:cNvSpPr/>
            <p:nvPr/>
          </p:nvSpPr>
          <p:spPr>
            <a:xfrm>
              <a:off x="4174675" y="2942925"/>
              <a:ext cx="5600" cy="4850"/>
            </a:xfrm>
            <a:custGeom>
              <a:avLst/>
              <a:gdLst/>
              <a:ahLst/>
              <a:cxnLst/>
              <a:rect l="l" t="t" r="r" b="b"/>
              <a:pathLst>
                <a:path w="224" h="194" extrusionOk="0">
                  <a:moveTo>
                    <a:pt x="87" y="0"/>
                  </a:moveTo>
                  <a:cubicBezTo>
                    <a:pt x="71" y="0"/>
                    <a:pt x="54" y="0"/>
                    <a:pt x="54" y="17"/>
                  </a:cubicBezTo>
                  <a:cubicBezTo>
                    <a:pt x="34" y="33"/>
                    <a:pt x="17" y="50"/>
                    <a:pt x="17" y="66"/>
                  </a:cubicBezTo>
                  <a:cubicBezTo>
                    <a:pt x="1" y="103"/>
                    <a:pt x="17" y="120"/>
                    <a:pt x="17" y="136"/>
                  </a:cubicBezTo>
                  <a:cubicBezTo>
                    <a:pt x="17" y="136"/>
                    <a:pt x="17" y="153"/>
                    <a:pt x="34" y="153"/>
                  </a:cubicBezTo>
                  <a:cubicBezTo>
                    <a:pt x="54" y="169"/>
                    <a:pt x="71" y="190"/>
                    <a:pt x="104" y="190"/>
                  </a:cubicBezTo>
                  <a:cubicBezTo>
                    <a:pt x="112" y="192"/>
                    <a:pt x="121" y="194"/>
                    <a:pt x="129" y="194"/>
                  </a:cubicBezTo>
                  <a:cubicBezTo>
                    <a:pt x="172" y="194"/>
                    <a:pt x="209" y="159"/>
                    <a:pt x="223" y="103"/>
                  </a:cubicBezTo>
                  <a:cubicBezTo>
                    <a:pt x="223" y="87"/>
                    <a:pt x="223" y="50"/>
                    <a:pt x="207" y="33"/>
                  </a:cubicBezTo>
                  <a:lnTo>
                    <a:pt x="190" y="33"/>
                  </a:lnTo>
                  <a:cubicBezTo>
                    <a:pt x="157" y="17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5"/>
            <p:cNvSpPr/>
            <p:nvPr/>
          </p:nvSpPr>
          <p:spPr>
            <a:xfrm>
              <a:off x="4162625" y="2939000"/>
              <a:ext cx="3925" cy="1525"/>
            </a:xfrm>
            <a:custGeom>
              <a:avLst/>
              <a:gdLst/>
              <a:ahLst/>
              <a:cxnLst/>
              <a:rect l="l" t="t" r="r" b="b"/>
              <a:pathLst>
                <a:path w="157" h="61" extrusionOk="0">
                  <a:moveTo>
                    <a:pt x="0" y="0"/>
                  </a:moveTo>
                  <a:lnTo>
                    <a:pt x="21" y="17"/>
                  </a:lnTo>
                  <a:cubicBezTo>
                    <a:pt x="37" y="38"/>
                    <a:pt x="54" y="54"/>
                    <a:pt x="87" y="54"/>
                  </a:cubicBezTo>
                  <a:cubicBezTo>
                    <a:pt x="92" y="59"/>
                    <a:pt x="98" y="61"/>
                    <a:pt x="106" y="61"/>
                  </a:cubicBezTo>
                  <a:cubicBezTo>
                    <a:pt x="123" y="61"/>
                    <a:pt x="145" y="49"/>
                    <a:pt x="157" y="38"/>
                  </a:cubicBezTo>
                  <a:cubicBezTo>
                    <a:pt x="103" y="17"/>
                    <a:pt x="54" y="1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5"/>
            <p:cNvSpPr/>
            <p:nvPr/>
          </p:nvSpPr>
          <p:spPr>
            <a:xfrm>
              <a:off x="4198275" y="2951050"/>
              <a:ext cx="4775" cy="3025"/>
            </a:xfrm>
            <a:custGeom>
              <a:avLst/>
              <a:gdLst/>
              <a:ahLst/>
              <a:cxnLst/>
              <a:rect l="l" t="t" r="r" b="b"/>
              <a:pathLst>
                <a:path w="191" h="121" extrusionOk="0">
                  <a:moveTo>
                    <a:pt x="1" y="1"/>
                  </a:moveTo>
                  <a:cubicBezTo>
                    <a:pt x="1" y="17"/>
                    <a:pt x="1" y="34"/>
                    <a:pt x="17" y="50"/>
                  </a:cubicBezTo>
                  <a:lnTo>
                    <a:pt x="17" y="71"/>
                  </a:lnTo>
                  <a:cubicBezTo>
                    <a:pt x="38" y="104"/>
                    <a:pt x="71" y="104"/>
                    <a:pt x="87" y="120"/>
                  </a:cubicBezTo>
                  <a:cubicBezTo>
                    <a:pt x="141" y="120"/>
                    <a:pt x="174" y="104"/>
                    <a:pt x="190" y="87"/>
                  </a:cubicBezTo>
                  <a:cubicBezTo>
                    <a:pt x="141" y="50"/>
                    <a:pt x="71" y="17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5"/>
            <p:cNvSpPr/>
            <p:nvPr/>
          </p:nvSpPr>
          <p:spPr>
            <a:xfrm>
              <a:off x="4099950" y="2932600"/>
              <a:ext cx="5600" cy="4025"/>
            </a:xfrm>
            <a:custGeom>
              <a:avLst/>
              <a:gdLst/>
              <a:ahLst/>
              <a:cxnLst/>
              <a:rect l="l" t="t" r="r" b="b"/>
              <a:pathLst>
                <a:path w="224" h="161" extrusionOk="0">
                  <a:moveTo>
                    <a:pt x="207" y="1"/>
                  </a:moveTo>
                  <a:cubicBezTo>
                    <a:pt x="137" y="1"/>
                    <a:pt x="87" y="17"/>
                    <a:pt x="17" y="17"/>
                  </a:cubicBezTo>
                  <a:cubicBezTo>
                    <a:pt x="1" y="34"/>
                    <a:pt x="1" y="50"/>
                    <a:pt x="1" y="67"/>
                  </a:cubicBezTo>
                  <a:cubicBezTo>
                    <a:pt x="1" y="87"/>
                    <a:pt x="17" y="87"/>
                    <a:pt x="17" y="104"/>
                  </a:cubicBezTo>
                  <a:cubicBezTo>
                    <a:pt x="17" y="120"/>
                    <a:pt x="34" y="137"/>
                    <a:pt x="54" y="137"/>
                  </a:cubicBezTo>
                  <a:cubicBezTo>
                    <a:pt x="66" y="149"/>
                    <a:pt x="86" y="160"/>
                    <a:pt x="102" y="160"/>
                  </a:cubicBezTo>
                  <a:cubicBezTo>
                    <a:pt x="109" y="160"/>
                    <a:pt x="115" y="158"/>
                    <a:pt x="120" y="153"/>
                  </a:cubicBezTo>
                  <a:cubicBezTo>
                    <a:pt x="157" y="153"/>
                    <a:pt x="174" y="153"/>
                    <a:pt x="190" y="120"/>
                  </a:cubicBezTo>
                  <a:cubicBezTo>
                    <a:pt x="207" y="104"/>
                    <a:pt x="223" y="67"/>
                    <a:pt x="223" y="50"/>
                  </a:cubicBezTo>
                  <a:cubicBezTo>
                    <a:pt x="207" y="34"/>
                    <a:pt x="207" y="17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5"/>
            <p:cNvSpPr/>
            <p:nvPr/>
          </p:nvSpPr>
          <p:spPr>
            <a:xfrm>
              <a:off x="4049750" y="3188525"/>
              <a:ext cx="4250" cy="4375"/>
            </a:xfrm>
            <a:custGeom>
              <a:avLst/>
              <a:gdLst/>
              <a:ahLst/>
              <a:cxnLst/>
              <a:rect l="l" t="t" r="r" b="b"/>
              <a:pathLst>
                <a:path w="170" h="175" extrusionOk="0">
                  <a:moveTo>
                    <a:pt x="83" y="1"/>
                  </a:moveTo>
                  <a:cubicBezTo>
                    <a:pt x="50" y="1"/>
                    <a:pt x="17" y="1"/>
                    <a:pt x="1" y="34"/>
                  </a:cubicBezTo>
                  <a:cubicBezTo>
                    <a:pt x="50" y="71"/>
                    <a:pt x="104" y="121"/>
                    <a:pt x="153" y="174"/>
                  </a:cubicBezTo>
                  <a:cubicBezTo>
                    <a:pt x="170" y="158"/>
                    <a:pt x="170" y="137"/>
                    <a:pt x="170" y="121"/>
                  </a:cubicBezTo>
                  <a:cubicBezTo>
                    <a:pt x="170" y="88"/>
                    <a:pt x="170" y="71"/>
                    <a:pt x="153" y="34"/>
                  </a:cubicBezTo>
                  <a:cubicBezTo>
                    <a:pt x="137" y="17"/>
                    <a:pt x="120" y="1"/>
                    <a:pt x="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5"/>
            <p:cNvSpPr/>
            <p:nvPr/>
          </p:nvSpPr>
          <p:spPr>
            <a:xfrm>
              <a:off x="4071600" y="3206975"/>
              <a:ext cx="3025" cy="2200"/>
            </a:xfrm>
            <a:custGeom>
              <a:avLst/>
              <a:gdLst/>
              <a:ahLst/>
              <a:cxnLst/>
              <a:rect l="l" t="t" r="r" b="b"/>
              <a:pathLst>
                <a:path w="121" h="88" extrusionOk="0">
                  <a:moveTo>
                    <a:pt x="1" y="1"/>
                  </a:moveTo>
                  <a:cubicBezTo>
                    <a:pt x="54" y="38"/>
                    <a:pt x="87" y="71"/>
                    <a:pt x="120" y="88"/>
                  </a:cubicBezTo>
                  <a:cubicBezTo>
                    <a:pt x="120" y="71"/>
                    <a:pt x="104" y="55"/>
                    <a:pt x="87" y="38"/>
                  </a:cubicBezTo>
                  <a:cubicBezTo>
                    <a:pt x="71" y="17"/>
                    <a:pt x="34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5"/>
            <p:cNvSpPr/>
            <p:nvPr/>
          </p:nvSpPr>
          <p:spPr>
            <a:xfrm>
              <a:off x="4007175" y="3139175"/>
              <a:ext cx="3025" cy="3825"/>
            </a:xfrm>
            <a:custGeom>
              <a:avLst/>
              <a:gdLst/>
              <a:ahLst/>
              <a:cxnLst/>
              <a:rect l="l" t="t" r="r" b="b"/>
              <a:pathLst>
                <a:path w="121" h="153" extrusionOk="0">
                  <a:moveTo>
                    <a:pt x="1" y="0"/>
                  </a:moveTo>
                  <a:cubicBezTo>
                    <a:pt x="34" y="50"/>
                    <a:pt x="71" y="103"/>
                    <a:pt x="104" y="153"/>
                  </a:cubicBezTo>
                  <a:cubicBezTo>
                    <a:pt x="121" y="136"/>
                    <a:pt x="121" y="103"/>
                    <a:pt x="121" y="70"/>
                  </a:cubicBezTo>
                  <a:cubicBezTo>
                    <a:pt x="104" y="17"/>
                    <a:pt x="55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5"/>
            <p:cNvSpPr/>
            <p:nvPr/>
          </p:nvSpPr>
          <p:spPr>
            <a:xfrm>
              <a:off x="4208600" y="2956200"/>
              <a:ext cx="5575" cy="4525"/>
            </a:xfrm>
            <a:custGeom>
              <a:avLst/>
              <a:gdLst/>
              <a:ahLst/>
              <a:cxnLst/>
              <a:rect l="l" t="t" r="r" b="b"/>
              <a:pathLst>
                <a:path w="223" h="181" extrusionOk="0">
                  <a:moveTo>
                    <a:pt x="37" y="1"/>
                  </a:moveTo>
                  <a:cubicBezTo>
                    <a:pt x="17" y="34"/>
                    <a:pt x="0" y="71"/>
                    <a:pt x="17" y="104"/>
                  </a:cubicBezTo>
                  <a:cubicBezTo>
                    <a:pt x="37" y="120"/>
                    <a:pt x="37" y="137"/>
                    <a:pt x="54" y="153"/>
                  </a:cubicBezTo>
                  <a:cubicBezTo>
                    <a:pt x="65" y="168"/>
                    <a:pt x="94" y="181"/>
                    <a:pt x="123" y="181"/>
                  </a:cubicBezTo>
                  <a:cubicBezTo>
                    <a:pt x="135" y="181"/>
                    <a:pt x="146" y="179"/>
                    <a:pt x="157" y="174"/>
                  </a:cubicBezTo>
                  <a:cubicBezTo>
                    <a:pt x="190" y="153"/>
                    <a:pt x="206" y="137"/>
                    <a:pt x="223" y="104"/>
                  </a:cubicBezTo>
                  <a:cubicBezTo>
                    <a:pt x="157" y="71"/>
                    <a:pt x="103" y="34"/>
                    <a:pt x="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5"/>
            <p:cNvSpPr/>
            <p:nvPr/>
          </p:nvSpPr>
          <p:spPr>
            <a:xfrm>
              <a:off x="4356800" y="32259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04" y="1"/>
                  </a:moveTo>
                  <a:cubicBezTo>
                    <a:pt x="67" y="1"/>
                    <a:pt x="50" y="17"/>
                    <a:pt x="34" y="34"/>
                  </a:cubicBezTo>
                  <a:cubicBezTo>
                    <a:pt x="17" y="67"/>
                    <a:pt x="1" y="83"/>
                    <a:pt x="1" y="120"/>
                  </a:cubicBezTo>
                  <a:cubicBezTo>
                    <a:pt x="1" y="120"/>
                    <a:pt x="1" y="137"/>
                    <a:pt x="17" y="137"/>
                  </a:cubicBezTo>
                  <a:cubicBezTo>
                    <a:pt x="17" y="153"/>
                    <a:pt x="34" y="170"/>
                    <a:pt x="34" y="186"/>
                  </a:cubicBezTo>
                  <a:cubicBezTo>
                    <a:pt x="55" y="201"/>
                    <a:pt x="78" y="207"/>
                    <a:pt x="100" y="207"/>
                  </a:cubicBezTo>
                  <a:cubicBezTo>
                    <a:pt x="135" y="207"/>
                    <a:pt x="168" y="192"/>
                    <a:pt x="190" y="170"/>
                  </a:cubicBezTo>
                  <a:cubicBezTo>
                    <a:pt x="207" y="153"/>
                    <a:pt x="223" y="120"/>
                    <a:pt x="207" y="83"/>
                  </a:cubicBezTo>
                  <a:cubicBezTo>
                    <a:pt x="207" y="67"/>
                    <a:pt x="190" y="34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5"/>
            <p:cNvSpPr/>
            <p:nvPr/>
          </p:nvSpPr>
          <p:spPr>
            <a:xfrm>
              <a:off x="4343000" y="32331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4" y="0"/>
                  </a:moveTo>
                  <a:cubicBezTo>
                    <a:pt x="70" y="0"/>
                    <a:pt x="0" y="37"/>
                    <a:pt x="0" y="87"/>
                  </a:cubicBezTo>
                  <a:lnTo>
                    <a:pt x="0" y="140"/>
                  </a:lnTo>
                  <a:cubicBezTo>
                    <a:pt x="0" y="157"/>
                    <a:pt x="21" y="157"/>
                    <a:pt x="21" y="173"/>
                  </a:cubicBezTo>
                  <a:cubicBezTo>
                    <a:pt x="37" y="190"/>
                    <a:pt x="54" y="206"/>
                    <a:pt x="87" y="206"/>
                  </a:cubicBezTo>
                  <a:cubicBezTo>
                    <a:pt x="95" y="209"/>
                    <a:pt x="103" y="211"/>
                    <a:pt x="112" y="211"/>
                  </a:cubicBezTo>
                  <a:cubicBezTo>
                    <a:pt x="159" y="211"/>
                    <a:pt x="207" y="166"/>
                    <a:pt x="207" y="124"/>
                  </a:cubicBezTo>
                  <a:cubicBezTo>
                    <a:pt x="207" y="103"/>
                    <a:pt x="207" y="70"/>
                    <a:pt x="190" y="54"/>
                  </a:cubicBezTo>
                  <a:cubicBezTo>
                    <a:pt x="174" y="21"/>
                    <a:pt x="157" y="21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5"/>
            <p:cNvSpPr/>
            <p:nvPr/>
          </p:nvSpPr>
          <p:spPr>
            <a:xfrm>
              <a:off x="4343925" y="32194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66" y="1"/>
                    <a:pt x="17" y="34"/>
                    <a:pt x="0" y="87"/>
                  </a:cubicBezTo>
                  <a:lnTo>
                    <a:pt x="0" y="120"/>
                  </a:lnTo>
                  <a:lnTo>
                    <a:pt x="0" y="137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3" y="190"/>
                    <a:pt x="66" y="207"/>
                    <a:pt x="87" y="207"/>
                  </a:cubicBezTo>
                  <a:cubicBezTo>
                    <a:pt x="120" y="207"/>
                    <a:pt x="137" y="207"/>
                    <a:pt x="170" y="190"/>
                  </a:cubicBezTo>
                  <a:cubicBezTo>
                    <a:pt x="190" y="174"/>
                    <a:pt x="207" y="157"/>
                    <a:pt x="207" y="120"/>
                  </a:cubicBezTo>
                  <a:cubicBezTo>
                    <a:pt x="207" y="104"/>
                    <a:pt x="207" y="71"/>
                    <a:pt x="190" y="54"/>
                  </a:cubicBezTo>
                  <a:cubicBezTo>
                    <a:pt x="170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5"/>
            <p:cNvSpPr/>
            <p:nvPr/>
          </p:nvSpPr>
          <p:spPr>
            <a:xfrm>
              <a:off x="4360200" y="32014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0"/>
                  </a:moveTo>
                  <a:cubicBezTo>
                    <a:pt x="71" y="0"/>
                    <a:pt x="17" y="33"/>
                    <a:pt x="17" y="87"/>
                  </a:cubicBezTo>
                  <a:cubicBezTo>
                    <a:pt x="1" y="103"/>
                    <a:pt x="17" y="120"/>
                    <a:pt x="17" y="136"/>
                  </a:cubicBezTo>
                  <a:cubicBezTo>
                    <a:pt x="17" y="157"/>
                    <a:pt x="17" y="157"/>
                    <a:pt x="34" y="173"/>
                  </a:cubicBezTo>
                  <a:cubicBezTo>
                    <a:pt x="54" y="190"/>
                    <a:pt x="71" y="206"/>
                    <a:pt x="104" y="206"/>
                  </a:cubicBezTo>
                  <a:cubicBezTo>
                    <a:pt x="120" y="206"/>
                    <a:pt x="158" y="206"/>
                    <a:pt x="174" y="190"/>
                  </a:cubicBezTo>
                  <a:cubicBezTo>
                    <a:pt x="207" y="173"/>
                    <a:pt x="207" y="157"/>
                    <a:pt x="224" y="120"/>
                  </a:cubicBezTo>
                  <a:cubicBezTo>
                    <a:pt x="224" y="87"/>
                    <a:pt x="224" y="70"/>
                    <a:pt x="207" y="54"/>
                  </a:cubicBezTo>
                  <a:cubicBezTo>
                    <a:pt x="191" y="17"/>
                    <a:pt x="158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5"/>
            <p:cNvSpPr/>
            <p:nvPr/>
          </p:nvSpPr>
          <p:spPr>
            <a:xfrm>
              <a:off x="4338350" y="3245125"/>
              <a:ext cx="6000" cy="5375"/>
            </a:xfrm>
            <a:custGeom>
              <a:avLst/>
              <a:gdLst/>
              <a:ahLst/>
              <a:cxnLst/>
              <a:rect l="l" t="t" r="r" b="b"/>
              <a:pathLst>
                <a:path w="240" h="215" extrusionOk="0">
                  <a:moveTo>
                    <a:pt x="111" y="0"/>
                  </a:moveTo>
                  <a:cubicBezTo>
                    <a:pt x="102" y="0"/>
                    <a:pt x="93" y="2"/>
                    <a:pt x="83" y="5"/>
                  </a:cubicBezTo>
                  <a:cubicBezTo>
                    <a:pt x="17" y="38"/>
                    <a:pt x="1" y="91"/>
                    <a:pt x="17" y="141"/>
                  </a:cubicBezTo>
                  <a:cubicBezTo>
                    <a:pt x="31" y="185"/>
                    <a:pt x="81" y="215"/>
                    <a:pt x="126" y="215"/>
                  </a:cubicBezTo>
                  <a:cubicBezTo>
                    <a:pt x="135" y="215"/>
                    <a:pt x="145" y="214"/>
                    <a:pt x="153" y="211"/>
                  </a:cubicBezTo>
                  <a:cubicBezTo>
                    <a:pt x="207" y="178"/>
                    <a:pt x="240" y="124"/>
                    <a:pt x="207" y="75"/>
                  </a:cubicBezTo>
                  <a:cubicBezTo>
                    <a:pt x="190" y="30"/>
                    <a:pt x="153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5"/>
            <p:cNvSpPr/>
            <p:nvPr/>
          </p:nvSpPr>
          <p:spPr>
            <a:xfrm>
              <a:off x="4334450" y="31958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70" y="1"/>
                    <a:pt x="0" y="34"/>
                    <a:pt x="0" y="87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74"/>
                  </a:cubicBezTo>
                  <a:cubicBezTo>
                    <a:pt x="33" y="190"/>
                    <a:pt x="54" y="207"/>
                    <a:pt x="87" y="207"/>
                  </a:cubicBezTo>
                  <a:cubicBezTo>
                    <a:pt x="93" y="209"/>
                    <a:pt x="100" y="210"/>
                    <a:pt x="107" y="210"/>
                  </a:cubicBezTo>
                  <a:cubicBezTo>
                    <a:pt x="150" y="210"/>
                    <a:pt x="192" y="167"/>
                    <a:pt x="206" y="120"/>
                  </a:cubicBezTo>
                  <a:cubicBezTo>
                    <a:pt x="206" y="87"/>
                    <a:pt x="206" y="71"/>
                    <a:pt x="190" y="50"/>
                  </a:cubicBezTo>
                  <a:cubicBezTo>
                    <a:pt x="17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5"/>
            <p:cNvSpPr/>
            <p:nvPr/>
          </p:nvSpPr>
          <p:spPr>
            <a:xfrm>
              <a:off x="4312600" y="32537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3" y="1"/>
                    <a:pt x="50" y="1"/>
                    <a:pt x="17" y="38"/>
                  </a:cubicBezTo>
                  <a:cubicBezTo>
                    <a:pt x="17" y="54"/>
                    <a:pt x="0" y="71"/>
                    <a:pt x="0" y="87"/>
                  </a:cubicBezTo>
                  <a:lnTo>
                    <a:pt x="0" y="141"/>
                  </a:lnTo>
                  <a:cubicBezTo>
                    <a:pt x="17" y="174"/>
                    <a:pt x="50" y="207"/>
                    <a:pt x="83" y="207"/>
                  </a:cubicBezTo>
                  <a:cubicBezTo>
                    <a:pt x="153" y="207"/>
                    <a:pt x="186" y="174"/>
                    <a:pt x="206" y="124"/>
                  </a:cubicBezTo>
                  <a:cubicBezTo>
                    <a:pt x="206" y="87"/>
                    <a:pt x="206" y="71"/>
                    <a:pt x="186" y="38"/>
                  </a:cubicBezTo>
                  <a:cubicBezTo>
                    <a:pt x="169" y="21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5"/>
            <p:cNvSpPr/>
            <p:nvPr/>
          </p:nvSpPr>
          <p:spPr>
            <a:xfrm>
              <a:off x="4350325" y="3193700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03" y="0"/>
                  </a:moveTo>
                  <a:cubicBezTo>
                    <a:pt x="70" y="0"/>
                    <a:pt x="37" y="17"/>
                    <a:pt x="17" y="33"/>
                  </a:cubicBezTo>
                  <a:cubicBezTo>
                    <a:pt x="0" y="54"/>
                    <a:pt x="0" y="87"/>
                    <a:pt x="0" y="120"/>
                  </a:cubicBezTo>
                  <a:lnTo>
                    <a:pt x="0" y="136"/>
                  </a:lnTo>
                  <a:cubicBezTo>
                    <a:pt x="17" y="157"/>
                    <a:pt x="37" y="173"/>
                    <a:pt x="37" y="190"/>
                  </a:cubicBezTo>
                  <a:cubicBezTo>
                    <a:pt x="56" y="202"/>
                    <a:pt x="78" y="208"/>
                    <a:pt x="100" y="208"/>
                  </a:cubicBezTo>
                  <a:cubicBezTo>
                    <a:pt x="135" y="208"/>
                    <a:pt x="169" y="194"/>
                    <a:pt x="190" y="173"/>
                  </a:cubicBezTo>
                  <a:cubicBezTo>
                    <a:pt x="223" y="120"/>
                    <a:pt x="223" y="54"/>
                    <a:pt x="173" y="17"/>
                  </a:cubicBezTo>
                  <a:cubicBezTo>
                    <a:pt x="157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5"/>
            <p:cNvSpPr/>
            <p:nvPr/>
          </p:nvSpPr>
          <p:spPr>
            <a:xfrm>
              <a:off x="4336600" y="31836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3" y="0"/>
                  </a:moveTo>
                  <a:cubicBezTo>
                    <a:pt x="84" y="0"/>
                    <a:pt x="55" y="13"/>
                    <a:pt x="34" y="43"/>
                  </a:cubicBezTo>
                  <a:cubicBezTo>
                    <a:pt x="17" y="60"/>
                    <a:pt x="1" y="93"/>
                    <a:pt x="1" y="109"/>
                  </a:cubicBezTo>
                  <a:cubicBezTo>
                    <a:pt x="1" y="126"/>
                    <a:pt x="17" y="146"/>
                    <a:pt x="17" y="146"/>
                  </a:cubicBezTo>
                  <a:cubicBezTo>
                    <a:pt x="17" y="163"/>
                    <a:pt x="34" y="179"/>
                    <a:pt x="50" y="179"/>
                  </a:cubicBezTo>
                  <a:cubicBezTo>
                    <a:pt x="67" y="202"/>
                    <a:pt x="90" y="211"/>
                    <a:pt x="113" y="211"/>
                  </a:cubicBezTo>
                  <a:cubicBezTo>
                    <a:pt x="141" y="211"/>
                    <a:pt x="170" y="198"/>
                    <a:pt x="190" y="179"/>
                  </a:cubicBezTo>
                  <a:cubicBezTo>
                    <a:pt x="207" y="146"/>
                    <a:pt x="223" y="126"/>
                    <a:pt x="223" y="93"/>
                  </a:cubicBezTo>
                  <a:cubicBezTo>
                    <a:pt x="207" y="76"/>
                    <a:pt x="207" y="43"/>
                    <a:pt x="174" y="23"/>
                  </a:cubicBezTo>
                  <a:cubicBezTo>
                    <a:pt x="158" y="8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5"/>
            <p:cNvSpPr/>
            <p:nvPr/>
          </p:nvSpPr>
          <p:spPr>
            <a:xfrm>
              <a:off x="4354650" y="323925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70" y="0"/>
                    <a:pt x="17" y="33"/>
                    <a:pt x="0" y="87"/>
                  </a:cubicBezTo>
                  <a:cubicBezTo>
                    <a:pt x="0" y="103"/>
                    <a:pt x="0" y="136"/>
                    <a:pt x="17" y="153"/>
                  </a:cubicBezTo>
                  <a:lnTo>
                    <a:pt x="17" y="169"/>
                  </a:lnTo>
                  <a:cubicBezTo>
                    <a:pt x="33" y="190"/>
                    <a:pt x="70" y="207"/>
                    <a:pt x="87" y="207"/>
                  </a:cubicBezTo>
                  <a:lnTo>
                    <a:pt x="153" y="207"/>
                  </a:lnTo>
                  <a:cubicBezTo>
                    <a:pt x="173" y="190"/>
                    <a:pt x="190" y="169"/>
                    <a:pt x="206" y="153"/>
                  </a:cubicBezTo>
                  <a:lnTo>
                    <a:pt x="206" y="120"/>
                  </a:lnTo>
                  <a:cubicBezTo>
                    <a:pt x="223" y="66"/>
                    <a:pt x="190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5"/>
            <p:cNvSpPr/>
            <p:nvPr/>
          </p:nvSpPr>
          <p:spPr>
            <a:xfrm>
              <a:off x="4345150" y="3205575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103" y="1"/>
                  </a:moveTo>
                  <a:cubicBezTo>
                    <a:pt x="86" y="1"/>
                    <a:pt x="66" y="12"/>
                    <a:pt x="55" y="24"/>
                  </a:cubicBezTo>
                  <a:cubicBezTo>
                    <a:pt x="17" y="40"/>
                    <a:pt x="1" y="57"/>
                    <a:pt x="1" y="94"/>
                  </a:cubicBezTo>
                  <a:cubicBezTo>
                    <a:pt x="1" y="111"/>
                    <a:pt x="1" y="127"/>
                    <a:pt x="17" y="144"/>
                  </a:cubicBezTo>
                  <a:lnTo>
                    <a:pt x="17" y="160"/>
                  </a:lnTo>
                  <a:cubicBezTo>
                    <a:pt x="38" y="177"/>
                    <a:pt x="71" y="197"/>
                    <a:pt x="88" y="197"/>
                  </a:cubicBezTo>
                  <a:cubicBezTo>
                    <a:pt x="99" y="200"/>
                    <a:pt x="109" y="201"/>
                    <a:pt x="119" y="201"/>
                  </a:cubicBezTo>
                  <a:cubicBezTo>
                    <a:pt x="172" y="201"/>
                    <a:pt x="207" y="166"/>
                    <a:pt x="207" y="111"/>
                  </a:cubicBezTo>
                  <a:cubicBezTo>
                    <a:pt x="224" y="94"/>
                    <a:pt x="207" y="57"/>
                    <a:pt x="191" y="40"/>
                  </a:cubicBezTo>
                  <a:cubicBezTo>
                    <a:pt x="174" y="24"/>
                    <a:pt x="158" y="7"/>
                    <a:pt x="121" y="7"/>
                  </a:cubicBezTo>
                  <a:cubicBezTo>
                    <a:pt x="116" y="3"/>
                    <a:pt x="109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5"/>
            <p:cNvSpPr/>
            <p:nvPr/>
          </p:nvSpPr>
          <p:spPr>
            <a:xfrm>
              <a:off x="4321150" y="31974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6" y="1"/>
                  </a:moveTo>
                  <a:cubicBezTo>
                    <a:pt x="106" y="1"/>
                    <a:pt x="96" y="3"/>
                    <a:pt x="87" y="7"/>
                  </a:cubicBezTo>
                  <a:cubicBezTo>
                    <a:pt x="33" y="23"/>
                    <a:pt x="0" y="89"/>
                    <a:pt x="17" y="143"/>
                  </a:cubicBezTo>
                  <a:cubicBezTo>
                    <a:pt x="29" y="178"/>
                    <a:pt x="68" y="207"/>
                    <a:pt x="107" y="207"/>
                  </a:cubicBezTo>
                  <a:cubicBezTo>
                    <a:pt x="123" y="207"/>
                    <a:pt x="139" y="203"/>
                    <a:pt x="153" y="192"/>
                  </a:cubicBezTo>
                  <a:cubicBezTo>
                    <a:pt x="206" y="176"/>
                    <a:pt x="239" y="126"/>
                    <a:pt x="223" y="73"/>
                  </a:cubicBezTo>
                  <a:cubicBezTo>
                    <a:pt x="196" y="33"/>
                    <a:pt x="156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5"/>
            <p:cNvSpPr/>
            <p:nvPr/>
          </p:nvSpPr>
          <p:spPr>
            <a:xfrm>
              <a:off x="4316400" y="32283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12" y="1"/>
                  </a:moveTo>
                  <a:cubicBezTo>
                    <a:pt x="98" y="1"/>
                    <a:pt x="84" y="3"/>
                    <a:pt x="71" y="9"/>
                  </a:cubicBezTo>
                  <a:cubicBezTo>
                    <a:pt x="17" y="25"/>
                    <a:pt x="1" y="91"/>
                    <a:pt x="17" y="145"/>
                  </a:cubicBezTo>
                  <a:cubicBezTo>
                    <a:pt x="17" y="161"/>
                    <a:pt x="34" y="161"/>
                    <a:pt x="34" y="178"/>
                  </a:cubicBezTo>
                  <a:cubicBezTo>
                    <a:pt x="55" y="199"/>
                    <a:pt x="75" y="208"/>
                    <a:pt x="98" y="208"/>
                  </a:cubicBezTo>
                  <a:cubicBezTo>
                    <a:pt x="115" y="208"/>
                    <a:pt x="134" y="203"/>
                    <a:pt x="157" y="194"/>
                  </a:cubicBezTo>
                  <a:cubicBezTo>
                    <a:pt x="190" y="178"/>
                    <a:pt x="207" y="145"/>
                    <a:pt x="223" y="112"/>
                  </a:cubicBezTo>
                  <a:cubicBezTo>
                    <a:pt x="223" y="91"/>
                    <a:pt x="223" y="75"/>
                    <a:pt x="207" y="58"/>
                  </a:cubicBezTo>
                  <a:cubicBezTo>
                    <a:pt x="195" y="21"/>
                    <a:pt x="153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5"/>
            <p:cNvSpPr/>
            <p:nvPr/>
          </p:nvSpPr>
          <p:spPr>
            <a:xfrm>
              <a:off x="4320325" y="32164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9" y="0"/>
                  </a:moveTo>
                  <a:cubicBezTo>
                    <a:pt x="54" y="0"/>
                    <a:pt x="15" y="43"/>
                    <a:pt x="0" y="90"/>
                  </a:cubicBezTo>
                  <a:lnTo>
                    <a:pt x="0" y="139"/>
                  </a:lnTo>
                  <a:cubicBezTo>
                    <a:pt x="17" y="139"/>
                    <a:pt x="17" y="156"/>
                    <a:pt x="17" y="156"/>
                  </a:cubicBezTo>
                  <a:cubicBezTo>
                    <a:pt x="33" y="193"/>
                    <a:pt x="66" y="193"/>
                    <a:pt x="83" y="209"/>
                  </a:cubicBezTo>
                  <a:cubicBezTo>
                    <a:pt x="136" y="209"/>
                    <a:pt x="206" y="176"/>
                    <a:pt x="206" y="123"/>
                  </a:cubicBezTo>
                  <a:cubicBezTo>
                    <a:pt x="206" y="90"/>
                    <a:pt x="206" y="73"/>
                    <a:pt x="186" y="36"/>
                  </a:cubicBezTo>
                  <a:cubicBezTo>
                    <a:pt x="169" y="20"/>
                    <a:pt x="153" y="3"/>
                    <a:pt x="120" y="3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5"/>
            <p:cNvSpPr/>
            <p:nvPr/>
          </p:nvSpPr>
          <p:spPr>
            <a:xfrm>
              <a:off x="4314650" y="324207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05" y="0"/>
                  </a:moveTo>
                  <a:cubicBezTo>
                    <a:pt x="77" y="0"/>
                    <a:pt x="48" y="13"/>
                    <a:pt x="21" y="40"/>
                  </a:cubicBezTo>
                  <a:cubicBezTo>
                    <a:pt x="1" y="56"/>
                    <a:pt x="1" y="94"/>
                    <a:pt x="1" y="110"/>
                  </a:cubicBezTo>
                  <a:cubicBezTo>
                    <a:pt x="1" y="127"/>
                    <a:pt x="1" y="127"/>
                    <a:pt x="21" y="143"/>
                  </a:cubicBezTo>
                  <a:cubicBezTo>
                    <a:pt x="21" y="160"/>
                    <a:pt x="38" y="180"/>
                    <a:pt x="38" y="180"/>
                  </a:cubicBezTo>
                  <a:cubicBezTo>
                    <a:pt x="71" y="197"/>
                    <a:pt x="87" y="213"/>
                    <a:pt x="124" y="213"/>
                  </a:cubicBezTo>
                  <a:cubicBezTo>
                    <a:pt x="141" y="197"/>
                    <a:pt x="174" y="197"/>
                    <a:pt x="190" y="160"/>
                  </a:cubicBezTo>
                  <a:cubicBezTo>
                    <a:pt x="207" y="143"/>
                    <a:pt x="207" y="127"/>
                    <a:pt x="207" y="94"/>
                  </a:cubicBezTo>
                  <a:cubicBezTo>
                    <a:pt x="207" y="56"/>
                    <a:pt x="190" y="40"/>
                    <a:pt x="174" y="23"/>
                  </a:cubicBezTo>
                  <a:cubicBezTo>
                    <a:pt x="151" y="9"/>
                    <a:pt x="128" y="0"/>
                    <a:pt x="1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5"/>
            <p:cNvSpPr/>
            <p:nvPr/>
          </p:nvSpPr>
          <p:spPr>
            <a:xfrm>
              <a:off x="4325475" y="3252025"/>
              <a:ext cx="6000" cy="5400"/>
            </a:xfrm>
            <a:custGeom>
              <a:avLst/>
              <a:gdLst/>
              <a:ahLst/>
              <a:cxnLst/>
              <a:rect l="l" t="t" r="r" b="b"/>
              <a:pathLst>
                <a:path w="240" h="216" extrusionOk="0">
                  <a:moveTo>
                    <a:pt x="113" y="0"/>
                  </a:moveTo>
                  <a:cubicBezTo>
                    <a:pt x="102" y="0"/>
                    <a:pt x="92" y="2"/>
                    <a:pt x="83" y="5"/>
                  </a:cubicBezTo>
                  <a:cubicBezTo>
                    <a:pt x="33" y="38"/>
                    <a:pt x="0" y="91"/>
                    <a:pt x="33" y="141"/>
                  </a:cubicBezTo>
                  <a:cubicBezTo>
                    <a:pt x="47" y="185"/>
                    <a:pt x="86" y="215"/>
                    <a:pt x="136" y="215"/>
                  </a:cubicBezTo>
                  <a:cubicBezTo>
                    <a:pt x="147" y="215"/>
                    <a:pt x="158" y="214"/>
                    <a:pt x="170" y="211"/>
                  </a:cubicBezTo>
                  <a:cubicBezTo>
                    <a:pt x="223" y="174"/>
                    <a:pt x="240" y="124"/>
                    <a:pt x="223" y="71"/>
                  </a:cubicBezTo>
                  <a:cubicBezTo>
                    <a:pt x="210" y="30"/>
                    <a:pt x="160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5"/>
            <p:cNvSpPr/>
            <p:nvPr/>
          </p:nvSpPr>
          <p:spPr>
            <a:xfrm>
              <a:off x="4330625" y="32263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67" y="0"/>
                  </a:moveTo>
                  <a:cubicBezTo>
                    <a:pt x="50" y="17"/>
                    <a:pt x="34" y="33"/>
                    <a:pt x="17" y="50"/>
                  </a:cubicBezTo>
                  <a:cubicBezTo>
                    <a:pt x="1" y="66"/>
                    <a:pt x="1" y="103"/>
                    <a:pt x="17" y="136"/>
                  </a:cubicBezTo>
                  <a:cubicBezTo>
                    <a:pt x="31" y="180"/>
                    <a:pt x="67" y="210"/>
                    <a:pt x="118" y="210"/>
                  </a:cubicBezTo>
                  <a:cubicBezTo>
                    <a:pt x="129" y="210"/>
                    <a:pt x="141" y="209"/>
                    <a:pt x="153" y="206"/>
                  </a:cubicBezTo>
                  <a:cubicBezTo>
                    <a:pt x="207" y="169"/>
                    <a:pt x="223" y="120"/>
                    <a:pt x="207" y="66"/>
                  </a:cubicBezTo>
                  <a:cubicBezTo>
                    <a:pt x="186" y="33"/>
                    <a:pt x="170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5"/>
            <p:cNvSpPr/>
            <p:nvPr/>
          </p:nvSpPr>
          <p:spPr>
            <a:xfrm>
              <a:off x="4326300" y="32378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3" y="21"/>
                    <a:pt x="0" y="91"/>
                    <a:pt x="17" y="145"/>
                  </a:cubicBezTo>
                  <a:cubicBezTo>
                    <a:pt x="41" y="181"/>
                    <a:pt x="75" y="208"/>
                    <a:pt x="111" y="208"/>
                  </a:cubicBezTo>
                  <a:cubicBezTo>
                    <a:pt x="125" y="208"/>
                    <a:pt x="139" y="204"/>
                    <a:pt x="153" y="194"/>
                  </a:cubicBezTo>
                  <a:cubicBezTo>
                    <a:pt x="207" y="178"/>
                    <a:pt x="240" y="124"/>
                    <a:pt x="223" y="75"/>
                  </a:cubicBezTo>
                  <a:cubicBezTo>
                    <a:pt x="209" y="31"/>
                    <a:pt x="159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5"/>
            <p:cNvSpPr/>
            <p:nvPr/>
          </p:nvSpPr>
          <p:spPr>
            <a:xfrm>
              <a:off x="4331450" y="3209850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96" y="0"/>
                  </a:moveTo>
                  <a:cubicBezTo>
                    <a:pt x="64" y="0"/>
                    <a:pt x="35" y="13"/>
                    <a:pt x="17" y="43"/>
                  </a:cubicBezTo>
                  <a:cubicBezTo>
                    <a:pt x="1" y="59"/>
                    <a:pt x="1" y="76"/>
                    <a:pt x="1" y="109"/>
                  </a:cubicBezTo>
                  <a:lnTo>
                    <a:pt x="1" y="129"/>
                  </a:lnTo>
                  <a:cubicBezTo>
                    <a:pt x="17" y="146"/>
                    <a:pt x="17" y="162"/>
                    <a:pt x="34" y="179"/>
                  </a:cubicBezTo>
                  <a:cubicBezTo>
                    <a:pt x="58" y="193"/>
                    <a:pt x="84" y="202"/>
                    <a:pt x="110" y="202"/>
                  </a:cubicBezTo>
                  <a:cubicBezTo>
                    <a:pt x="141" y="202"/>
                    <a:pt x="170" y="189"/>
                    <a:pt x="190" y="162"/>
                  </a:cubicBezTo>
                  <a:cubicBezTo>
                    <a:pt x="223" y="109"/>
                    <a:pt x="223" y="59"/>
                    <a:pt x="174" y="26"/>
                  </a:cubicBezTo>
                  <a:cubicBezTo>
                    <a:pt x="149" y="9"/>
                    <a:pt x="12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5"/>
            <p:cNvSpPr/>
            <p:nvPr/>
          </p:nvSpPr>
          <p:spPr>
            <a:xfrm>
              <a:off x="4357225" y="3212875"/>
              <a:ext cx="5575" cy="5075"/>
            </a:xfrm>
            <a:custGeom>
              <a:avLst/>
              <a:gdLst/>
              <a:ahLst/>
              <a:cxnLst/>
              <a:rect l="l" t="t" r="r" b="b"/>
              <a:pathLst>
                <a:path w="223" h="203" extrusionOk="0">
                  <a:moveTo>
                    <a:pt x="112" y="0"/>
                  </a:moveTo>
                  <a:cubicBezTo>
                    <a:pt x="98" y="0"/>
                    <a:pt x="83" y="3"/>
                    <a:pt x="70" y="8"/>
                  </a:cubicBezTo>
                  <a:cubicBezTo>
                    <a:pt x="17" y="25"/>
                    <a:pt x="0" y="74"/>
                    <a:pt x="17" y="144"/>
                  </a:cubicBezTo>
                  <a:cubicBezTo>
                    <a:pt x="17" y="144"/>
                    <a:pt x="33" y="161"/>
                    <a:pt x="33" y="177"/>
                  </a:cubicBezTo>
                  <a:cubicBezTo>
                    <a:pt x="59" y="189"/>
                    <a:pt x="83" y="202"/>
                    <a:pt x="112" y="202"/>
                  </a:cubicBezTo>
                  <a:cubicBezTo>
                    <a:pt x="125" y="202"/>
                    <a:pt x="138" y="200"/>
                    <a:pt x="153" y="194"/>
                  </a:cubicBezTo>
                  <a:cubicBezTo>
                    <a:pt x="190" y="177"/>
                    <a:pt x="206" y="144"/>
                    <a:pt x="206" y="111"/>
                  </a:cubicBezTo>
                  <a:cubicBezTo>
                    <a:pt x="223" y="91"/>
                    <a:pt x="206" y="74"/>
                    <a:pt x="206" y="58"/>
                  </a:cubicBezTo>
                  <a:cubicBezTo>
                    <a:pt x="194" y="21"/>
                    <a:pt x="153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5"/>
            <p:cNvSpPr/>
            <p:nvPr/>
          </p:nvSpPr>
          <p:spPr>
            <a:xfrm>
              <a:off x="4383825" y="3127525"/>
              <a:ext cx="2600" cy="5175"/>
            </a:xfrm>
            <a:custGeom>
              <a:avLst/>
              <a:gdLst/>
              <a:ahLst/>
              <a:cxnLst/>
              <a:rect l="l" t="t" r="r" b="b"/>
              <a:pathLst>
                <a:path w="104" h="207" extrusionOk="0">
                  <a:moveTo>
                    <a:pt x="70" y="0"/>
                  </a:moveTo>
                  <a:cubicBezTo>
                    <a:pt x="54" y="21"/>
                    <a:pt x="37" y="37"/>
                    <a:pt x="17" y="54"/>
                  </a:cubicBezTo>
                  <a:cubicBezTo>
                    <a:pt x="0" y="70"/>
                    <a:pt x="0" y="103"/>
                    <a:pt x="17" y="140"/>
                  </a:cubicBezTo>
                  <a:cubicBezTo>
                    <a:pt x="17" y="173"/>
                    <a:pt x="70" y="206"/>
                    <a:pt x="103" y="206"/>
                  </a:cubicBezTo>
                  <a:lnTo>
                    <a:pt x="1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5"/>
            <p:cNvSpPr/>
            <p:nvPr/>
          </p:nvSpPr>
          <p:spPr>
            <a:xfrm>
              <a:off x="4200450" y="3262450"/>
              <a:ext cx="5175" cy="2175"/>
            </a:xfrm>
            <a:custGeom>
              <a:avLst/>
              <a:gdLst/>
              <a:ahLst/>
              <a:cxnLst/>
              <a:rect l="l" t="t" r="r" b="b"/>
              <a:pathLst>
                <a:path w="207" h="87" extrusionOk="0">
                  <a:moveTo>
                    <a:pt x="120" y="0"/>
                  </a:moveTo>
                  <a:cubicBezTo>
                    <a:pt x="70" y="0"/>
                    <a:pt x="33" y="17"/>
                    <a:pt x="0" y="50"/>
                  </a:cubicBezTo>
                  <a:cubicBezTo>
                    <a:pt x="70" y="66"/>
                    <a:pt x="136" y="87"/>
                    <a:pt x="207" y="87"/>
                  </a:cubicBezTo>
                  <a:cubicBezTo>
                    <a:pt x="207" y="87"/>
                    <a:pt x="190" y="66"/>
                    <a:pt x="190" y="50"/>
                  </a:cubicBezTo>
                  <a:cubicBezTo>
                    <a:pt x="174" y="33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5"/>
            <p:cNvSpPr/>
            <p:nvPr/>
          </p:nvSpPr>
          <p:spPr>
            <a:xfrm>
              <a:off x="4086250" y="3216875"/>
              <a:ext cx="1675" cy="1775"/>
            </a:xfrm>
            <a:custGeom>
              <a:avLst/>
              <a:gdLst/>
              <a:ahLst/>
              <a:cxnLst/>
              <a:rect l="l" t="t" r="r" b="b"/>
              <a:pathLst>
                <a:path w="67" h="71" extrusionOk="0">
                  <a:moveTo>
                    <a:pt x="0" y="1"/>
                  </a:moveTo>
                  <a:lnTo>
                    <a:pt x="0" y="1"/>
                  </a:lnTo>
                  <a:cubicBezTo>
                    <a:pt x="17" y="34"/>
                    <a:pt x="50" y="54"/>
                    <a:pt x="66" y="71"/>
                  </a:cubicBezTo>
                  <a:cubicBezTo>
                    <a:pt x="66" y="54"/>
                    <a:pt x="50" y="34"/>
                    <a:pt x="50" y="34"/>
                  </a:cubicBezTo>
                  <a:cubicBezTo>
                    <a:pt x="33" y="17"/>
                    <a:pt x="17" y="1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5"/>
            <p:cNvSpPr/>
            <p:nvPr/>
          </p:nvSpPr>
          <p:spPr>
            <a:xfrm>
              <a:off x="4222400" y="3265425"/>
              <a:ext cx="5175" cy="2600"/>
            </a:xfrm>
            <a:custGeom>
              <a:avLst/>
              <a:gdLst/>
              <a:ahLst/>
              <a:cxnLst/>
              <a:rect l="l" t="t" r="r" b="b"/>
              <a:pathLst>
                <a:path w="207" h="104" extrusionOk="0">
                  <a:moveTo>
                    <a:pt x="120" y="1"/>
                  </a:moveTo>
                  <a:cubicBezTo>
                    <a:pt x="104" y="1"/>
                    <a:pt x="83" y="1"/>
                    <a:pt x="67" y="17"/>
                  </a:cubicBezTo>
                  <a:cubicBezTo>
                    <a:pt x="34" y="17"/>
                    <a:pt x="17" y="50"/>
                    <a:pt x="1" y="71"/>
                  </a:cubicBezTo>
                  <a:cubicBezTo>
                    <a:pt x="67" y="87"/>
                    <a:pt x="137" y="87"/>
                    <a:pt x="207" y="104"/>
                  </a:cubicBezTo>
                  <a:lnTo>
                    <a:pt x="207" y="71"/>
                  </a:lnTo>
                  <a:cubicBezTo>
                    <a:pt x="186" y="34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5"/>
            <p:cNvSpPr/>
            <p:nvPr/>
          </p:nvSpPr>
          <p:spPr>
            <a:xfrm>
              <a:off x="4139950" y="3245075"/>
              <a:ext cx="4250" cy="2350"/>
            </a:xfrm>
            <a:custGeom>
              <a:avLst/>
              <a:gdLst/>
              <a:ahLst/>
              <a:cxnLst/>
              <a:rect l="l" t="t" r="r" b="b"/>
              <a:pathLst>
                <a:path w="170" h="94" extrusionOk="0">
                  <a:moveTo>
                    <a:pt x="63" y="0"/>
                  </a:moveTo>
                  <a:cubicBezTo>
                    <a:pt x="48" y="0"/>
                    <a:pt x="33" y="2"/>
                    <a:pt x="17" y="7"/>
                  </a:cubicBezTo>
                  <a:lnTo>
                    <a:pt x="0" y="23"/>
                  </a:lnTo>
                  <a:cubicBezTo>
                    <a:pt x="17" y="40"/>
                    <a:pt x="50" y="40"/>
                    <a:pt x="83" y="60"/>
                  </a:cubicBezTo>
                  <a:cubicBezTo>
                    <a:pt x="120" y="77"/>
                    <a:pt x="136" y="77"/>
                    <a:pt x="169" y="93"/>
                  </a:cubicBezTo>
                  <a:cubicBezTo>
                    <a:pt x="169" y="77"/>
                    <a:pt x="169" y="77"/>
                    <a:pt x="153" y="60"/>
                  </a:cubicBezTo>
                  <a:cubicBezTo>
                    <a:pt x="140" y="20"/>
                    <a:pt x="107" y="0"/>
                    <a:pt x="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5"/>
            <p:cNvSpPr/>
            <p:nvPr/>
          </p:nvSpPr>
          <p:spPr>
            <a:xfrm>
              <a:off x="4299200" y="3262275"/>
              <a:ext cx="5175" cy="4925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105" y="1"/>
                  </a:moveTo>
                  <a:cubicBezTo>
                    <a:pt x="76" y="1"/>
                    <a:pt x="48" y="13"/>
                    <a:pt x="21" y="40"/>
                  </a:cubicBezTo>
                  <a:cubicBezTo>
                    <a:pt x="0" y="57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0"/>
                    <a:pt x="21" y="176"/>
                    <a:pt x="37" y="176"/>
                  </a:cubicBezTo>
                  <a:lnTo>
                    <a:pt x="54" y="197"/>
                  </a:lnTo>
                  <a:lnTo>
                    <a:pt x="173" y="197"/>
                  </a:lnTo>
                  <a:cubicBezTo>
                    <a:pt x="173" y="176"/>
                    <a:pt x="190" y="176"/>
                    <a:pt x="190" y="176"/>
                  </a:cubicBezTo>
                  <a:cubicBezTo>
                    <a:pt x="206" y="143"/>
                    <a:pt x="206" y="127"/>
                    <a:pt x="206" y="94"/>
                  </a:cubicBezTo>
                  <a:cubicBezTo>
                    <a:pt x="206" y="73"/>
                    <a:pt x="190" y="40"/>
                    <a:pt x="173" y="24"/>
                  </a:cubicBezTo>
                  <a:cubicBezTo>
                    <a:pt x="151" y="9"/>
                    <a:pt x="128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5"/>
            <p:cNvSpPr/>
            <p:nvPr/>
          </p:nvSpPr>
          <p:spPr>
            <a:xfrm>
              <a:off x="4247250" y="3268250"/>
              <a:ext cx="3925" cy="1025"/>
            </a:xfrm>
            <a:custGeom>
              <a:avLst/>
              <a:gdLst/>
              <a:ahLst/>
              <a:cxnLst/>
              <a:rect l="l" t="t" r="r" b="b"/>
              <a:pathLst>
                <a:path w="157" h="41" extrusionOk="0">
                  <a:moveTo>
                    <a:pt x="77" y="1"/>
                  </a:moveTo>
                  <a:cubicBezTo>
                    <a:pt x="64" y="1"/>
                    <a:pt x="51" y="3"/>
                    <a:pt x="37" y="7"/>
                  </a:cubicBezTo>
                  <a:cubicBezTo>
                    <a:pt x="37" y="24"/>
                    <a:pt x="17" y="24"/>
                    <a:pt x="0" y="40"/>
                  </a:cubicBezTo>
                  <a:lnTo>
                    <a:pt x="157" y="40"/>
                  </a:lnTo>
                  <a:cubicBezTo>
                    <a:pt x="145" y="16"/>
                    <a:pt x="113" y="1"/>
                    <a:pt x="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5"/>
            <p:cNvSpPr/>
            <p:nvPr/>
          </p:nvSpPr>
          <p:spPr>
            <a:xfrm>
              <a:off x="4382175" y="3204400"/>
              <a:ext cx="4250" cy="5100"/>
            </a:xfrm>
            <a:custGeom>
              <a:avLst/>
              <a:gdLst/>
              <a:ahLst/>
              <a:cxnLst/>
              <a:rect l="l" t="t" r="r" b="b"/>
              <a:pathLst>
                <a:path w="170" h="204" extrusionOk="0">
                  <a:moveTo>
                    <a:pt x="83" y="1"/>
                  </a:moveTo>
                  <a:cubicBezTo>
                    <a:pt x="33" y="17"/>
                    <a:pt x="0" y="87"/>
                    <a:pt x="33" y="141"/>
                  </a:cubicBezTo>
                  <a:cubicBezTo>
                    <a:pt x="45" y="177"/>
                    <a:pt x="76" y="204"/>
                    <a:pt x="117" y="204"/>
                  </a:cubicBezTo>
                  <a:cubicBezTo>
                    <a:pt x="133" y="204"/>
                    <a:pt x="151" y="200"/>
                    <a:pt x="169" y="191"/>
                  </a:cubicBezTo>
                  <a:lnTo>
                    <a:pt x="1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5"/>
            <p:cNvSpPr/>
            <p:nvPr/>
          </p:nvSpPr>
          <p:spPr>
            <a:xfrm>
              <a:off x="4276925" y="3256350"/>
              <a:ext cx="5175" cy="5425"/>
            </a:xfrm>
            <a:custGeom>
              <a:avLst/>
              <a:gdLst/>
              <a:ahLst/>
              <a:cxnLst/>
              <a:rect l="l" t="t" r="r" b="b"/>
              <a:pathLst>
                <a:path w="207" h="217" extrusionOk="0">
                  <a:moveTo>
                    <a:pt x="87" y="1"/>
                  </a:moveTo>
                  <a:cubicBezTo>
                    <a:pt x="67" y="1"/>
                    <a:pt x="34" y="21"/>
                    <a:pt x="17" y="38"/>
                  </a:cubicBezTo>
                  <a:cubicBezTo>
                    <a:pt x="1" y="71"/>
                    <a:pt x="1" y="87"/>
                    <a:pt x="1" y="124"/>
                  </a:cubicBezTo>
                  <a:lnTo>
                    <a:pt x="1" y="141"/>
                  </a:lnTo>
                  <a:cubicBezTo>
                    <a:pt x="17" y="157"/>
                    <a:pt x="17" y="174"/>
                    <a:pt x="34" y="190"/>
                  </a:cubicBezTo>
                  <a:cubicBezTo>
                    <a:pt x="58" y="207"/>
                    <a:pt x="81" y="217"/>
                    <a:pt x="105" y="217"/>
                  </a:cubicBezTo>
                  <a:cubicBezTo>
                    <a:pt x="133" y="217"/>
                    <a:pt x="161" y="203"/>
                    <a:pt x="190" y="174"/>
                  </a:cubicBezTo>
                  <a:cubicBezTo>
                    <a:pt x="207" y="157"/>
                    <a:pt x="207" y="124"/>
                    <a:pt x="207" y="104"/>
                  </a:cubicBezTo>
                  <a:cubicBezTo>
                    <a:pt x="207" y="71"/>
                    <a:pt x="190" y="54"/>
                    <a:pt x="170" y="38"/>
                  </a:cubicBezTo>
                  <a:cubicBezTo>
                    <a:pt x="137" y="2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5"/>
            <p:cNvSpPr/>
            <p:nvPr/>
          </p:nvSpPr>
          <p:spPr>
            <a:xfrm>
              <a:off x="4376500" y="31807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7" y="0"/>
                  </a:moveTo>
                  <a:cubicBezTo>
                    <a:pt x="59" y="0"/>
                    <a:pt x="34" y="28"/>
                    <a:pt x="21" y="58"/>
                  </a:cubicBezTo>
                  <a:cubicBezTo>
                    <a:pt x="0" y="75"/>
                    <a:pt x="0" y="75"/>
                    <a:pt x="0" y="91"/>
                  </a:cubicBezTo>
                  <a:lnTo>
                    <a:pt x="0" y="141"/>
                  </a:lnTo>
                  <a:cubicBezTo>
                    <a:pt x="21" y="161"/>
                    <a:pt x="37" y="178"/>
                    <a:pt x="70" y="194"/>
                  </a:cubicBezTo>
                  <a:cubicBezTo>
                    <a:pt x="70" y="194"/>
                    <a:pt x="87" y="194"/>
                    <a:pt x="87" y="211"/>
                  </a:cubicBezTo>
                  <a:cubicBezTo>
                    <a:pt x="157" y="211"/>
                    <a:pt x="206" y="178"/>
                    <a:pt x="206" y="108"/>
                  </a:cubicBezTo>
                  <a:cubicBezTo>
                    <a:pt x="206" y="91"/>
                    <a:pt x="206" y="58"/>
                    <a:pt x="190" y="38"/>
                  </a:cubicBezTo>
                  <a:cubicBezTo>
                    <a:pt x="173" y="21"/>
                    <a:pt x="157" y="5"/>
                    <a:pt x="124" y="5"/>
                  </a:cubicBezTo>
                  <a:cubicBezTo>
                    <a:pt x="114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5"/>
            <p:cNvSpPr/>
            <p:nvPr/>
          </p:nvSpPr>
          <p:spPr>
            <a:xfrm>
              <a:off x="4372675" y="3195275"/>
              <a:ext cx="5175" cy="4925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97" y="1"/>
                  </a:moveTo>
                  <a:cubicBezTo>
                    <a:pt x="65" y="1"/>
                    <a:pt x="35" y="13"/>
                    <a:pt x="17" y="40"/>
                  </a:cubicBezTo>
                  <a:cubicBezTo>
                    <a:pt x="1" y="57"/>
                    <a:pt x="1" y="73"/>
                    <a:pt x="1" y="110"/>
                  </a:cubicBezTo>
                  <a:lnTo>
                    <a:pt x="1" y="127"/>
                  </a:lnTo>
                  <a:cubicBezTo>
                    <a:pt x="17" y="143"/>
                    <a:pt x="17" y="160"/>
                    <a:pt x="34" y="176"/>
                  </a:cubicBezTo>
                  <a:cubicBezTo>
                    <a:pt x="50" y="197"/>
                    <a:pt x="87" y="197"/>
                    <a:pt x="120" y="197"/>
                  </a:cubicBezTo>
                  <a:cubicBezTo>
                    <a:pt x="137" y="197"/>
                    <a:pt x="174" y="176"/>
                    <a:pt x="190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90" y="40"/>
                    <a:pt x="174" y="24"/>
                  </a:cubicBezTo>
                  <a:cubicBezTo>
                    <a:pt x="150" y="9"/>
                    <a:pt x="122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5"/>
            <p:cNvSpPr/>
            <p:nvPr/>
          </p:nvSpPr>
          <p:spPr>
            <a:xfrm>
              <a:off x="4205200" y="321605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36" y="1"/>
                  </a:moveTo>
                  <a:cubicBezTo>
                    <a:pt x="103" y="1"/>
                    <a:pt x="70" y="17"/>
                    <a:pt x="33" y="34"/>
                  </a:cubicBezTo>
                  <a:cubicBezTo>
                    <a:pt x="17" y="50"/>
                    <a:pt x="17" y="67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33" y="170"/>
                    <a:pt x="50" y="207"/>
                    <a:pt x="103" y="207"/>
                  </a:cubicBezTo>
                  <a:cubicBezTo>
                    <a:pt x="153" y="207"/>
                    <a:pt x="206" y="170"/>
                    <a:pt x="223" y="120"/>
                  </a:cubicBezTo>
                  <a:cubicBezTo>
                    <a:pt x="223" y="104"/>
                    <a:pt x="223" y="67"/>
                    <a:pt x="206" y="50"/>
                  </a:cubicBezTo>
                  <a:cubicBezTo>
                    <a:pt x="190" y="17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5"/>
            <p:cNvSpPr/>
            <p:nvPr/>
          </p:nvSpPr>
          <p:spPr>
            <a:xfrm>
              <a:off x="4368775" y="3222775"/>
              <a:ext cx="5675" cy="5250"/>
            </a:xfrm>
            <a:custGeom>
              <a:avLst/>
              <a:gdLst/>
              <a:ahLst/>
              <a:cxnLst/>
              <a:rect l="l" t="t" r="r" b="b"/>
              <a:pathLst>
                <a:path w="227" h="210" extrusionOk="0">
                  <a:moveTo>
                    <a:pt x="115" y="1"/>
                  </a:moveTo>
                  <a:cubicBezTo>
                    <a:pt x="58" y="1"/>
                    <a:pt x="21" y="47"/>
                    <a:pt x="21" y="90"/>
                  </a:cubicBezTo>
                  <a:cubicBezTo>
                    <a:pt x="0" y="107"/>
                    <a:pt x="21" y="128"/>
                    <a:pt x="21" y="144"/>
                  </a:cubicBezTo>
                  <a:cubicBezTo>
                    <a:pt x="37" y="177"/>
                    <a:pt x="54" y="210"/>
                    <a:pt x="103" y="210"/>
                  </a:cubicBezTo>
                  <a:cubicBezTo>
                    <a:pt x="157" y="210"/>
                    <a:pt x="206" y="177"/>
                    <a:pt x="227" y="128"/>
                  </a:cubicBezTo>
                  <a:cubicBezTo>
                    <a:pt x="227" y="90"/>
                    <a:pt x="227" y="74"/>
                    <a:pt x="206" y="41"/>
                  </a:cubicBezTo>
                  <a:cubicBezTo>
                    <a:pt x="190" y="24"/>
                    <a:pt x="157" y="4"/>
                    <a:pt x="140" y="4"/>
                  </a:cubicBezTo>
                  <a:cubicBezTo>
                    <a:pt x="131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5"/>
            <p:cNvSpPr/>
            <p:nvPr/>
          </p:nvSpPr>
          <p:spPr>
            <a:xfrm>
              <a:off x="4364125" y="31709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67" y="1"/>
                    <a:pt x="17" y="38"/>
                    <a:pt x="1" y="88"/>
                  </a:cubicBezTo>
                  <a:cubicBezTo>
                    <a:pt x="1" y="104"/>
                    <a:pt x="1" y="120"/>
                    <a:pt x="17" y="141"/>
                  </a:cubicBezTo>
                  <a:lnTo>
                    <a:pt x="17" y="174"/>
                  </a:lnTo>
                  <a:cubicBezTo>
                    <a:pt x="34" y="191"/>
                    <a:pt x="67" y="207"/>
                    <a:pt x="83" y="207"/>
                  </a:cubicBezTo>
                  <a:cubicBezTo>
                    <a:pt x="92" y="209"/>
                    <a:pt x="101" y="210"/>
                    <a:pt x="110" y="210"/>
                  </a:cubicBezTo>
                  <a:cubicBezTo>
                    <a:pt x="166" y="210"/>
                    <a:pt x="207" y="167"/>
                    <a:pt x="207" y="120"/>
                  </a:cubicBezTo>
                  <a:cubicBezTo>
                    <a:pt x="223" y="104"/>
                    <a:pt x="207" y="71"/>
                    <a:pt x="186" y="55"/>
                  </a:cubicBezTo>
                  <a:cubicBezTo>
                    <a:pt x="170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5"/>
            <p:cNvSpPr/>
            <p:nvPr/>
          </p:nvSpPr>
          <p:spPr>
            <a:xfrm>
              <a:off x="4378650" y="3153175"/>
              <a:ext cx="6125" cy="5425"/>
            </a:xfrm>
            <a:custGeom>
              <a:avLst/>
              <a:gdLst/>
              <a:ahLst/>
              <a:cxnLst/>
              <a:rect l="l" t="t" r="r" b="b"/>
              <a:pathLst>
                <a:path w="245" h="217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8" y="42"/>
                    <a:pt x="1" y="91"/>
                    <a:pt x="38" y="145"/>
                  </a:cubicBezTo>
                  <a:cubicBezTo>
                    <a:pt x="51" y="185"/>
                    <a:pt x="86" y="217"/>
                    <a:pt x="127" y="217"/>
                  </a:cubicBezTo>
                  <a:cubicBezTo>
                    <a:pt x="137" y="217"/>
                    <a:pt x="147" y="215"/>
                    <a:pt x="158" y="211"/>
                  </a:cubicBezTo>
                  <a:cubicBezTo>
                    <a:pt x="224" y="178"/>
                    <a:pt x="244" y="129"/>
                    <a:pt x="224" y="75"/>
                  </a:cubicBezTo>
                  <a:cubicBezTo>
                    <a:pt x="210" y="34"/>
                    <a:pt x="161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"/>
            <p:cNvSpPr/>
            <p:nvPr/>
          </p:nvSpPr>
          <p:spPr>
            <a:xfrm>
              <a:off x="4379575" y="3139050"/>
              <a:ext cx="6025" cy="5200"/>
            </a:xfrm>
            <a:custGeom>
              <a:avLst/>
              <a:gdLst/>
              <a:ahLst/>
              <a:cxnLst/>
              <a:rect l="l" t="t" r="r" b="b"/>
              <a:pathLst>
                <a:path w="241" h="208" extrusionOk="0">
                  <a:moveTo>
                    <a:pt x="111" y="1"/>
                  </a:moveTo>
                  <a:cubicBezTo>
                    <a:pt x="102" y="1"/>
                    <a:pt x="93" y="2"/>
                    <a:pt x="83" y="5"/>
                  </a:cubicBezTo>
                  <a:cubicBezTo>
                    <a:pt x="34" y="22"/>
                    <a:pt x="1" y="92"/>
                    <a:pt x="17" y="141"/>
                  </a:cubicBezTo>
                  <a:cubicBezTo>
                    <a:pt x="41" y="180"/>
                    <a:pt x="76" y="208"/>
                    <a:pt x="112" y="208"/>
                  </a:cubicBezTo>
                  <a:cubicBezTo>
                    <a:pt x="126" y="208"/>
                    <a:pt x="140" y="204"/>
                    <a:pt x="154" y="195"/>
                  </a:cubicBezTo>
                  <a:cubicBezTo>
                    <a:pt x="207" y="178"/>
                    <a:pt x="240" y="125"/>
                    <a:pt x="224" y="75"/>
                  </a:cubicBezTo>
                  <a:cubicBezTo>
                    <a:pt x="193" y="31"/>
                    <a:pt x="154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"/>
            <p:cNvSpPr/>
            <p:nvPr/>
          </p:nvSpPr>
          <p:spPr>
            <a:xfrm>
              <a:off x="4377000" y="3166150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05" y="1"/>
                  </a:moveTo>
                  <a:cubicBezTo>
                    <a:pt x="71" y="1"/>
                    <a:pt x="37" y="16"/>
                    <a:pt x="17" y="38"/>
                  </a:cubicBezTo>
                  <a:cubicBezTo>
                    <a:pt x="1" y="71"/>
                    <a:pt x="1" y="88"/>
                    <a:pt x="1" y="125"/>
                  </a:cubicBezTo>
                  <a:lnTo>
                    <a:pt x="1" y="141"/>
                  </a:lnTo>
                  <a:cubicBezTo>
                    <a:pt x="17" y="158"/>
                    <a:pt x="17" y="174"/>
                    <a:pt x="34" y="191"/>
                  </a:cubicBezTo>
                  <a:cubicBezTo>
                    <a:pt x="53" y="205"/>
                    <a:pt x="74" y="211"/>
                    <a:pt x="96" y="211"/>
                  </a:cubicBezTo>
                  <a:cubicBezTo>
                    <a:pt x="131" y="211"/>
                    <a:pt x="166" y="195"/>
                    <a:pt x="186" y="174"/>
                  </a:cubicBezTo>
                  <a:cubicBezTo>
                    <a:pt x="207" y="158"/>
                    <a:pt x="207" y="125"/>
                    <a:pt x="207" y="88"/>
                  </a:cubicBezTo>
                  <a:cubicBezTo>
                    <a:pt x="207" y="71"/>
                    <a:pt x="186" y="38"/>
                    <a:pt x="170" y="22"/>
                  </a:cubicBezTo>
                  <a:cubicBezTo>
                    <a:pt x="150" y="7"/>
                    <a:pt x="128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5"/>
            <p:cNvSpPr/>
            <p:nvPr/>
          </p:nvSpPr>
          <p:spPr>
            <a:xfrm>
              <a:off x="4362375" y="31851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37" y="1"/>
                  </a:moveTo>
                  <a:cubicBezTo>
                    <a:pt x="104" y="1"/>
                    <a:pt x="71" y="1"/>
                    <a:pt x="50" y="17"/>
                  </a:cubicBezTo>
                  <a:cubicBezTo>
                    <a:pt x="33" y="34"/>
                    <a:pt x="17" y="50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17" y="137"/>
                    <a:pt x="17" y="153"/>
                    <a:pt x="33" y="153"/>
                  </a:cubicBezTo>
                  <a:cubicBezTo>
                    <a:pt x="50" y="191"/>
                    <a:pt x="71" y="191"/>
                    <a:pt x="104" y="207"/>
                  </a:cubicBezTo>
                  <a:cubicBezTo>
                    <a:pt x="153" y="207"/>
                    <a:pt x="207" y="170"/>
                    <a:pt x="223" y="120"/>
                  </a:cubicBezTo>
                  <a:cubicBezTo>
                    <a:pt x="223" y="87"/>
                    <a:pt x="223" y="50"/>
                    <a:pt x="207" y="34"/>
                  </a:cubicBezTo>
                  <a:cubicBezTo>
                    <a:pt x="190" y="17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5"/>
            <p:cNvSpPr/>
            <p:nvPr/>
          </p:nvSpPr>
          <p:spPr>
            <a:xfrm>
              <a:off x="4370925" y="32073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4" y="0"/>
                  </a:moveTo>
                  <a:cubicBezTo>
                    <a:pt x="105" y="0"/>
                    <a:pt x="96" y="2"/>
                    <a:pt x="87" y="4"/>
                  </a:cubicBezTo>
                  <a:cubicBezTo>
                    <a:pt x="38" y="42"/>
                    <a:pt x="1" y="91"/>
                    <a:pt x="38" y="145"/>
                  </a:cubicBezTo>
                  <a:cubicBezTo>
                    <a:pt x="38" y="161"/>
                    <a:pt x="38" y="178"/>
                    <a:pt x="54" y="178"/>
                  </a:cubicBezTo>
                  <a:cubicBezTo>
                    <a:pt x="87" y="211"/>
                    <a:pt x="120" y="211"/>
                    <a:pt x="157" y="211"/>
                  </a:cubicBezTo>
                  <a:cubicBezTo>
                    <a:pt x="207" y="194"/>
                    <a:pt x="223" y="161"/>
                    <a:pt x="223" y="108"/>
                  </a:cubicBezTo>
                  <a:lnTo>
                    <a:pt x="223" y="75"/>
                  </a:lnTo>
                  <a:cubicBezTo>
                    <a:pt x="210" y="33"/>
                    <a:pt x="161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"/>
            <p:cNvSpPr/>
            <p:nvPr/>
          </p:nvSpPr>
          <p:spPr>
            <a:xfrm>
              <a:off x="4236100" y="3258825"/>
              <a:ext cx="5600" cy="5150"/>
            </a:xfrm>
            <a:custGeom>
              <a:avLst/>
              <a:gdLst/>
              <a:ahLst/>
              <a:cxnLst/>
              <a:rect l="l" t="t" r="r" b="b"/>
              <a:pathLst>
                <a:path w="224" h="206" extrusionOk="0">
                  <a:moveTo>
                    <a:pt x="112" y="1"/>
                  </a:moveTo>
                  <a:cubicBezTo>
                    <a:pt x="104" y="1"/>
                    <a:pt x="96" y="2"/>
                    <a:pt x="87" y="5"/>
                  </a:cubicBezTo>
                  <a:cubicBezTo>
                    <a:pt x="34" y="25"/>
                    <a:pt x="1" y="91"/>
                    <a:pt x="17" y="145"/>
                  </a:cubicBezTo>
                  <a:cubicBezTo>
                    <a:pt x="34" y="162"/>
                    <a:pt x="34" y="178"/>
                    <a:pt x="50" y="178"/>
                  </a:cubicBezTo>
                  <a:cubicBezTo>
                    <a:pt x="72" y="197"/>
                    <a:pt x="92" y="205"/>
                    <a:pt x="112" y="205"/>
                  </a:cubicBezTo>
                  <a:cubicBezTo>
                    <a:pt x="126" y="205"/>
                    <a:pt x="140" y="201"/>
                    <a:pt x="153" y="195"/>
                  </a:cubicBezTo>
                  <a:cubicBezTo>
                    <a:pt x="191" y="195"/>
                    <a:pt x="224" y="162"/>
                    <a:pt x="224" y="108"/>
                  </a:cubicBezTo>
                  <a:lnTo>
                    <a:pt x="224" y="75"/>
                  </a:lnTo>
                  <a:cubicBezTo>
                    <a:pt x="196" y="34"/>
                    <a:pt x="154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5"/>
            <p:cNvSpPr/>
            <p:nvPr/>
          </p:nvSpPr>
          <p:spPr>
            <a:xfrm>
              <a:off x="4240850" y="3227925"/>
              <a:ext cx="6000" cy="5400"/>
            </a:xfrm>
            <a:custGeom>
              <a:avLst/>
              <a:gdLst/>
              <a:ahLst/>
              <a:cxnLst/>
              <a:rect l="l" t="t" r="r" b="b"/>
              <a:pathLst>
                <a:path w="240" h="216" extrusionOk="0">
                  <a:moveTo>
                    <a:pt x="113" y="0"/>
                  </a:moveTo>
                  <a:cubicBezTo>
                    <a:pt x="104" y="0"/>
                    <a:pt x="95" y="1"/>
                    <a:pt x="87" y="4"/>
                  </a:cubicBezTo>
                  <a:cubicBezTo>
                    <a:pt x="34" y="41"/>
                    <a:pt x="1" y="91"/>
                    <a:pt x="34" y="144"/>
                  </a:cubicBezTo>
                  <a:cubicBezTo>
                    <a:pt x="47" y="184"/>
                    <a:pt x="84" y="216"/>
                    <a:pt x="133" y="216"/>
                  </a:cubicBezTo>
                  <a:cubicBezTo>
                    <a:pt x="145" y="216"/>
                    <a:pt x="157" y="214"/>
                    <a:pt x="170" y="210"/>
                  </a:cubicBezTo>
                  <a:cubicBezTo>
                    <a:pt x="223" y="177"/>
                    <a:pt x="240" y="128"/>
                    <a:pt x="223" y="74"/>
                  </a:cubicBezTo>
                  <a:cubicBezTo>
                    <a:pt x="209" y="33"/>
                    <a:pt x="15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5"/>
            <p:cNvSpPr/>
            <p:nvPr/>
          </p:nvSpPr>
          <p:spPr>
            <a:xfrm>
              <a:off x="4239925" y="3246975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4" y="1"/>
                  </a:moveTo>
                  <a:cubicBezTo>
                    <a:pt x="71" y="1"/>
                    <a:pt x="21" y="34"/>
                    <a:pt x="21" y="87"/>
                  </a:cubicBezTo>
                  <a:cubicBezTo>
                    <a:pt x="0" y="104"/>
                    <a:pt x="0" y="120"/>
                    <a:pt x="21" y="137"/>
                  </a:cubicBezTo>
                  <a:cubicBezTo>
                    <a:pt x="21" y="153"/>
                    <a:pt x="21" y="153"/>
                    <a:pt x="38" y="153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57" y="207"/>
                    <a:pt x="207" y="170"/>
                    <a:pt x="227" y="120"/>
                  </a:cubicBezTo>
                  <a:cubicBezTo>
                    <a:pt x="227" y="87"/>
                    <a:pt x="207" y="67"/>
                    <a:pt x="190" y="34"/>
                  </a:cubicBezTo>
                  <a:cubicBezTo>
                    <a:pt x="190" y="17"/>
                    <a:pt x="157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5"/>
            <p:cNvSpPr/>
            <p:nvPr/>
          </p:nvSpPr>
          <p:spPr>
            <a:xfrm>
              <a:off x="4231375" y="3207525"/>
              <a:ext cx="6000" cy="5250"/>
            </a:xfrm>
            <a:custGeom>
              <a:avLst/>
              <a:gdLst/>
              <a:ahLst/>
              <a:cxnLst/>
              <a:rect l="l" t="t" r="r" b="b"/>
              <a:pathLst>
                <a:path w="240" h="210" extrusionOk="0">
                  <a:moveTo>
                    <a:pt x="123" y="1"/>
                  </a:moveTo>
                  <a:cubicBezTo>
                    <a:pt x="107" y="1"/>
                    <a:pt x="89" y="6"/>
                    <a:pt x="70" y="16"/>
                  </a:cubicBezTo>
                  <a:cubicBezTo>
                    <a:pt x="17" y="33"/>
                    <a:pt x="0" y="82"/>
                    <a:pt x="17" y="136"/>
                  </a:cubicBezTo>
                  <a:cubicBezTo>
                    <a:pt x="29" y="185"/>
                    <a:pt x="72" y="209"/>
                    <a:pt x="115" y="209"/>
                  </a:cubicBezTo>
                  <a:cubicBezTo>
                    <a:pt x="129" y="209"/>
                    <a:pt x="144" y="207"/>
                    <a:pt x="157" y="202"/>
                  </a:cubicBezTo>
                  <a:cubicBezTo>
                    <a:pt x="206" y="185"/>
                    <a:pt x="239" y="119"/>
                    <a:pt x="206" y="66"/>
                  </a:cubicBezTo>
                  <a:cubicBezTo>
                    <a:pt x="195" y="30"/>
                    <a:pt x="164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5"/>
            <p:cNvSpPr/>
            <p:nvPr/>
          </p:nvSpPr>
          <p:spPr>
            <a:xfrm>
              <a:off x="4250225" y="3256875"/>
              <a:ext cx="6100" cy="5275"/>
            </a:xfrm>
            <a:custGeom>
              <a:avLst/>
              <a:gdLst/>
              <a:ahLst/>
              <a:cxnLst/>
              <a:rect l="l" t="t" r="r" b="b"/>
              <a:pathLst>
                <a:path w="244" h="211" extrusionOk="0">
                  <a:moveTo>
                    <a:pt x="87" y="0"/>
                  </a:moveTo>
                  <a:cubicBezTo>
                    <a:pt x="54" y="17"/>
                    <a:pt x="38" y="33"/>
                    <a:pt x="38" y="50"/>
                  </a:cubicBezTo>
                  <a:cubicBezTo>
                    <a:pt x="21" y="83"/>
                    <a:pt x="1" y="120"/>
                    <a:pt x="21" y="136"/>
                  </a:cubicBezTo>
                  <a:cubicBezTo>
                    <a:pt x="35" y="178"/>
                    <a:pt x="83" y="211"/>
                    <a:pt x="130" y="211"/>
                  </a:cubicBezTo>
                  <a:cubicBezTo>
                    <a:pt x="139" y="211"/>
                    <a:pt x="149" y="209"/>
                    <a:pt x="157" y="207"/>
                  </a:cubicBezTo>
                  <a:cubicBezTo>
                    <a:pt x="207" y="186"/>
                    <a:pt x="244" y="120"/>
                    <a:pt x="228" y="66"/>
                  </a:cubicBezTo>
                  <a:cubicBezTo>
                    <a:pt x="207" y="33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5"/>
            <p:cNvSpPr/>
            <p:nvPr/>
          </p:nvSpPr>
          <p:spPr>
            <a:xfrm>
              <a:off x="4230550" y="323565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99" y="0"/>
                  </a:moveTo>
                  <a:cubicBezTo>
                    <a:pt x="89" y="0"/>
                    <a:pt x="78" y="2"/>
                    <a:pt x="66" y="4"/>
                  </a:cubicBezTo>
                  <a:cubicBezTo>
                    <a:pt x="17" y="25"/>
                    <a:pt x="0" y="91"/>
                    <a:pt x="17" y="144"/>
                  </a:cubicBezTo>
                  <a:cubicBezTo>
                    <a:pt x="29" y="180"/>
                    <a:pt x="68" y="209"/>
                    <a:pt x="107" y="209"/>
                  </a:cubicBezTo>
                  <a:cubicBezTo>
                    <a:pt x="123" y="209"/>
                    <a:pt x="139" y="204"/>
                    <a:pt x="153" y="194"/>
                  </a:cubicBezTo>
                  <a:cubicBezTo>
                    <a:pt x="206" y="177"/>
                    <a:pt x="239" y="128"/>
                    <a:pt x="206" y="74"/>
                  </a:cubicBezTo>
                  <a:cubicBezTo>
                    <a:pt x="193" y="33"/>
                    <a:pt x="153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5"/>
            <p:cNvSpPr/>
            <p:nvPr/>
          </p:nvSpPr>
          <p:spPr>
            <a:xfrm>
              <a:off x="4251150" y="3240325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11" y="1"/>
                  </a:moveTo>
                  <a:cubicBezTo>
                    <a:pt x="82" y="1"/>
                    <a:pt x="52" y="14"/>
                    <a:pt x="34" y="44"/>
                  </a:cubicBezTo>
                  <a:cubicBezTo>
                    <a:pt x="17" y="60"/>
                    <a:pt x="1" y="77"/>
                    <a:pt x="1" y="110"/>
                  </a:cubicBezTo>
                  <a:cubicBezTo>
                    <a:pt x="17" y="126"/>
                    <a:pt x="17" y="126"/>
                    <a:pt x="17" y="147"/>
                  </a:cubicBezTo>
                  <a:cubicBezTo>
                    <a:pt x="17" y="164"/>
                    <a:pt x="34" y="164"/>
                    <a:pt x="50" y="180"/>
                  </a:cubicBezTo>
                  <a:cubicBezTo>
                    <a:pt x="67" y="195"/>
                    <a:pt x="90" y="203"/>
                    <a:pt x="113" y="203"/>
                  </a:cubicBezTo>
                  <a:cubicBezTo>
                    <a:pt x="141" y="203"/>
                    <a:pt x="170" y="191"/>
                    <a:pt x="191" y="164"/>
                  </a:cubicBezTo>
                  <a:cubicBezTo>
                    <a:pt x="223" y="126"/>
                    <a:pt x="223" y="60"/>
                    <a:pt x="170" y="23"/>
                  </a:cubicBezTo>
                  <a:cubicBezTo>
                    <a:pt x="155" y="9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5"/>
            <p:cNvSpPr/>
            <p:nvPr/>
          </p:nvSpPr>
          <p:spPr>
            <a:xfrm>
              <a:off x="4243425" y="32146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03" y="1"/>
                  </a:moveTo>
                  <a:cubicBezTo>
                    <a:pt x="51" y="1"/>
                    <a:pt x="17" y="34"/>
                    <a:pt x="17" y="92"/>
                  </a:cubicBezTo>
                  <a:cubicBezTo>
                    <a:pt x="1" y="108"/>
                    <a:pt x="1" y="125"/>
                    <a:pt x="17" y="145"/>
                  </a:cubicBezTo>
                  <a:cubicBezTo>
                    <a:pt x="17" y="145"/>
                    <a:pt x="17" y="162"/>
                    <a:pt x="34" y="162"/>
                  </a:cubicBezTo>
                  <a:cubicBezTo>
                    <a:pt x="50" y="178"/>
                    <a:pt x="67" y="195"/>
                    <a:pt x="104" y="211"/>
                  </a:cubicBezTo>
                  <a:cubicBezTo>
                    <a:pt x="153" y="211"/>
                    <a:pt x="207" y="178"/>
                    <a:pt x="223" y="125"/>
                  </a:cubicBezTo>
                  <a:cubicBezTo>
                    <a:pt x="223" y="92"/>
                    <a:pt x="207" y="59"/>
                    <a:pt x="207" y="42"/>
                  </a:cubicBezTo>
                  <a:cubicBezTo>
                    <a:pt x="190" y="22"/>
                    <a:pt x="153" y="5"/>
                    <a:pt x="137" y="5"/>
                  </a:cubicBezTo>
                  <a:cubicBezTo>
                    <a:pt x="125" y="2"/>
                    <a:pt x="113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5"/>
            <p:cNvSpPr/>
            <p:nvPr/>
          </p:nvSpPr>
          <p:spPr>
            <a:xfrm>
              <a:off x="4247650" y="3201725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97" y="1"/>
                  </a:moveTo>
                  <a:cubicBezTo>
                    <a:pt x="55" y="1"/>
                    <a:pt x="18" y="33"/>
                    <a:pt x="1" y="91"/>
                  </a:cubicBezTo>
                  <a:lnTo>
                    <a:pt x="1" y="145"/>
                  </a:lnTo>
                  <a:cubicBezTo>
                    <a:pt x="21" y="145"/>
                    <a:pt x="21" y="161"/>
                    <a:pt x="21" y="161"/>
                  </a:cubicBezTo>
                  <a:cubicBezTo>
                    <a:pt x="38" y="178"/>
                    <a:pt x="71" y="194"/>
                    <a:pt x="87" y="211"/>
                  </a:cubicBezTo>
                  <a:cubicBezTo>
                    <a:pt x="124" y="211"/>
                    <a:pt x="141" y="194"/>
                    <a:pt x="174" y="178"/>
                  </a:cubicBezTo>
                  <a:cubicBezTo>
                    <a:pt x="190" y="178"/>
                    <a:pt x="207" y="145"/>
                    <a:pt x="207" y="124"/>
                  </a:cubicBezTo>
                  <a:cubicBezTo>
                    <a:pt x="227" y="58"/>
                    <a:pt x="174" y="5"/>
                    <a:pt x="124" y="5"/>
                  </a:cubicBezTo>
                  <a:cubicBezTo>
                    <a:pt x="115" y="2"/>
                    <a:pt x="106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5"/>
            <p:cNvSpPr/>
            <p:nvPr/>
          </p:nvSpPr>
          <p:spPr>
            <a:xfrm>
              <a:off x="4216325" y="32418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70" y="0"/>
                    <a:pt x="37" y="17"/>
                    <a:pt x="17" y="66"/>
                  </a:cubicBezTo>
                  <a:cubicBezTo>
                    <a:pt x="0" y="66"/>
                    <a:pt x="0" y="66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37" y="190"/>
                    <a:pt x="70" y="190"/>
                  </a:cubicBezTo>
                  <a:cubicBezTo>
                    <a:pt x="70" y="207"/>
                    <a:pt x="87" y="207"/>
                    <a:pt x="87" y="207"/>
                  </a:cubicBezTo>
                  <a:cubicBezTo>
                    <a:pt x="157" y="207"/>
                    <a:pt x="206" y="170"/>
                    <a:pt x="206" y="120"/>
                  </a:cubicBezTo>
                  <a:cubicBezTo>
                    <a:pt x="206" y="87"/>
                    <a:pt x="206" y="66"/>
                    <a:pt x="190" y="33"/>
                  </a:cubicBezTo>
                  <a:cubicBezTo>
                    <a:pt x="173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5"/>
            <p:cNvSpPr/>
            <p:nvPr/>
          </p:nvSpPr>
          <p:spPr>
            <a:xfrm>
              <a:off x="4216725" y="322745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102" y="0"/>
                  </a:moveTo>
                  <a:cubicBezTo>
                    <a:pt x="70" y="0"/>
                    <a:pt x="40" y="14"/>
                    <a:pt x="21" y="44"/>
                  </a:cubicBezTo>
                  <a:cubicBezTo>
                    <a:pt x="1" y="60"/>
                    <a:pt x="1" y="77"/>
                    <a:pt x="1" y="110"/>
                  </a:cubicBezTo>
                  <a:lnTo>
                    <a:pt x="1" y="147"/>
                  </a:lnTo>
                  <a:cubicBezTo>
                    <a:pt x="21" y="163"/>
                    <a:pt x="21" y="163"/>
                    <a:pt x="38" y="180"/>
                  </a:cubicBezTo>
                  <a:cubicBezTo>
                    <a:pt x="60" y="195"/>
                    <a:pt x="83" y="203"/>
                    <a:pt x="106" y="203"/>
                  </a:cubicBezTo>
                  <a:cubicBezTo>
                    <a:pt x="135" y="203"/>
                    <a:pt x="163" y="190"/>
                    <a:pt x="190" y="163"/>
                  </a:cubicBezTo>
                  <a:cubicBezTo>
                    <a:pt x="207" y="147"/>
                    <a:pt x="207" y="110"/>
                    <a:pt x="207" y="93"/>
                  </a:cubicBezTo>
                  <a:cubicBezTo>
                    <a:pt x="207" y="60"/>
                    <a:pt x="190" y="44"/>
                    <a:pt x="174" y="23"/>
                  </a:cubicBezTo>
                  <a:cubicBezTo>
                    <a:pt x="152" y="9"/>
                    <a:pt x="126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5"/>
            <p:cNvSpPr/>
            <p:nvPr/>
          </p:nvSpPr>
          <p:spPr>
            <a:xfrm>
              <a:off x="4310425" y="320515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6" y="0"/>
                  </a:moveTo>
                  <a:cubicBezTo>
                    <a:pt x="113" y="0"/>
                    <a:pt x="99" y="3"/>
                    <a:pt x="87" y="8"/>
                  </a:cubicBezTo>
                  <a:cubicBezTo>
                    <a:pt x="34" y="24"/>
                    <a:pt x="1" y="90"/>
                    <a:pt x="17" y="144"/>
                  </a:cubicBezTo>
                  <a:cubicBezTo>
                    <a:pt x="41" y="181"/>
                    <a:pt x="77" y="201"/>
                    <a:pt x="114" y="201"/>
                  </a:cubicBezTo>
                  <a:cubicBezTo>
                    <a:pt x="127" y="201"/>
                    <a:pt x="140" y="199"/>
                    <a:pt x="153" y="194"/>
                  </a:cubicBezTo>
                  <a:cubicBezTo>
                    <a:pt x="207" y="177"/>
                    <a:pt x="240" y="128"/>
                    <a:pt x="223" y="74"/>
                  </a:cubicBezTo>
                  <a:cubicBezTo>
                    <a:pt x="211" y="24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5"/>
            <p:cNvSpPr/>
            <p:nvPr/>
          </p:nvSpPr>
          <p:spPr>
            <a:xfrm>
              <a:off x="4212500" y="325622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5" y="0"/>
                  </a:moveTo>
                  <a:cubicBezTo>
                    <a:pt x="64" y="0"/>
                    <a:pt x="35" y="14"/>
                    <a:pt x="17" y="43"/>
                  </a:cubicBezTo>
                  <a:cubicBezTo>
                    <a:pt x="1" y="59"/>
                    <a:pt x="1" y="92"/>
                    <a:pt x="1" y="109"/>
                  </a:cubicBezTo>
                  <a:lnTo>
                    <a:pt x="1" y="146"/>
                  </a:lnTo>
                  <a:cubicBezTo>
                    <a:pt x="17" y="162"/>
                    <a:pt x="17" y="179"/>
                    <a:pt x="34" y="179"/>
                  </a:cubicBezTo>
                  <a:cubicBezTo>
                    <a:pt x="50" y="195"/>
                    <a:pt x="87" y="212"/>
                    <a:pt x="120" y="212"/>
                  </a:cubicBezTo>
                  <a:cubicBezTo>
                    <a:pt x="137" y="195"/>
                    <a:pt x="170" y="195"/>
                    <a:pt x="190" y="162"/>
                  </a:cubicBezTo>
                  <a:cubicBezTo>
                    <a:pt x="207" y="146"/>
                    <a:pt x="207" y="129"/>
                    <a:pt x="207" y="92"/>
                  </a:cubicBezTo>
                  <a:cubicBezTo>
                    <a:pt x="207" y="59"/>
                    <a:pt x="190" y="43"/>
                    <a:pt x="170" y="26"/>
                  </a:cubicBezTo>
                  <a:cubicBezTo>
                    <a:pt x="147" y="10"/>
                    <a:pt x="121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5"/>
            <p:cNvSpPr/>
            <p:nvPr/>
          </p:nvSpPr>
          <p:spPr>
            <a:xfrm>
              <a:off x="4207775" y="320437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09" y="1"/>
                  </a:moveTo>
                  <a:cubicBezTo>
                    <a:pt x="72" y="1"/>
                    <a:pt x="37" y="16"/>
                    <a:pt x="17" y="39"/>
                  </a:cubicBezTo>
                  <a:cubicBezTo>
                    <a:pt x="0" y="55"/>
                    <a:pt x="0" y="88"/>
                    <a:pt x="0" y="121"/>
                  </a:cubicBezTo>
                  <a:lnTo>
                    <a:pt x="0" y="142"/>
                  </a:lnTo>
                  <a:cubicBezTo>
                    <a:pt x="17" y="159"/>
                    <a:pt x="17" y="175"/>
                    <a:pt x="33" y="192"/>
                  </a:cubicBezTo>
                  <a:cubicBezTo>
                    <a:pt x="50" y="208"/>
                    <a:pt x="87" y="208"/>
                    <a:pt x="120" y="208"/>
                  </a:cubicBezTo>
                  <a:cubicBezTo>
                    <a:pt x="136" y="208"/>
                    <a:pt x="173" y="192"/>
                    <a:pt x="190" y="175"/>
                  </a:cubicBezTo>
                  <a:cubicBezTo>
                    <a:pt x="206" y="142"/>
                    <a:pt x="206" y="121"/>
                    <a:pt x="206" y="88"/>
                  </a:cubicBezTo>
                  <a:cubicBezTo>
                    <a:pt x="206" y="72"/>
                    <a:pt x="190" y="39"/>
                    <a:pt x="173" y="18"/>
                  </a:cubicBezTo>
                  <a:cubicBezTo>
                    <a:pt x="153" y="6"/>
                    <a:pt x="131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5"/>
            <p:cNvSpPr/>
            <p:nvPr/>
          </p:nvSpPr>
          <p:spPr>
            <a:xfrm>
              <a:off x="4254150" y="32263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71" y="0"/>
                    <a:pt x="17" y="33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69"/>
                  </a:lnTo>
                  <a:cubicBezTo>
                    <a:pt x="33" y="190"/>
                    <a:pt x="71" y="206"/>
                    <a:pt x="87" y="206"/>
                  </a:cubicBezTo>
                  <a:cubicBezTo>
                    <a:pt x="95" y="208"/>
                    <a:pt x="103" y="209"/>
                    <a:pt x="111" y="209"/>
                  </a:cubicBezTo>
                  <a:cubicBezTo>
                    <a:pt x="166" y="209"/>
                    <a:pt x="207" y="163"/>
                    <a:pt x="207" y="120"/>
                  </a:cubicBezTo>
                  <a:cubicBezTo>
                    <a:pt x="223" y="103"/>
                    <a:pt x="207" y="66"/>
                    <a:pt x="190" y="50"/>
                  </a:cubicBezTo>
                  <a:cubicBezTo>
                    <a:pt x="174" y="1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"/>
            <p:cNvSpPr/>
            <p:nvPr/>
          </p:nvSpPr>
          <p:spPr>
            <a:xfrm>
              <a:off x="4223650" y="318865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03" y="0"/>
                  </a:moveTo>
                  <a:cubicBezTo>
                    <a:pt x="91" y="0"/>
                    <a:pt x="78" y="4"/>
                    <a:pt x="70" y="12"/>
                  </a:cubicBezTo>
                  <a:cubicBezTo>
                    <a:pt x="54" y="12"/>
                    <a:pt x="33" y="29"/>
                    <a:pt x="17" y="50"/>
                  </a:cubicBezTo>
                  <a:cubicBezTo>
                    <a:pt x="0" y="83"/>
                    <a:pt x="0" y="116"/>
                    <a:pt x="17" y="132"/>
                  </a:cubicBezTo>
                  <a:cubicBezTo>
                    <a:pt x="30" y="176"/>
                    <a:pt x="69" y="206"/>
                    <a:pt x="110" y="206"/>
                  </a:cubicBezTo>
                  <a:cubicBezTo>
                    <a:pt x="119" y="206"/>
                    <a:pt x="127" y="205"/>
                    <a:pt x="136" y="202"/>
                  </a:cubicBezTo>
                  <a:cubicBezTo>
                    <a:pt x="206" y="186"/>
                    <a:pt x="223" y="116"/>
                    <a:pt x="206" y="66"/>
                  </a:cubicBezTo>
                  <a:cubicBezTo>
                    <a:pt x="190" y="29"/>
                    <a:pt x="173" y="12"/>
                    <a:pt x="136" y="12"/>
                  </a:cubicBezTo>
                  <a:cubicBezTo>
                    <a:pt x="128" y="4"/>
                    <a:pt x="115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5"/>
            <p:cNvSpPr/>
            <p:nvPr/>
          </p:nvSpPr>
          <p:spPr>
            <a:xfrm>
              <a:off x="4218475" y="3214575"/>
              <a:ext cx="6025" cy="5050"/>
            </a:xfrm>
            <a:custGeom>
              <a:avLst/>
              <a:gdLst/>
              <a:ahLst/>
              <a:cxnLst/>
              <a:rect l="l" t="t" r="r" b="b"/>
              <a:pathLst>
                <a:path w="241" h="202" extrusionOk="0">
                  <a:moveTo>
                    <a:pt x="127" y="0"/>
                  </a:moveTo>
                  <a:cubicBezTo>
                    <a:pt x="113" y="0"/>
                    <a:pt x="100" y="2"/>
                    <a:pt x="87" y="6"/>
                  </a:cubicBezTo>
                  <a:cubicBezTo>
                    <a:pt x="34" y="23"/>
                    <a:pt x="1" y="76"/>
                    <a:pt x="17" y="146"/>
                  </a:cubicBezTo>
                  <a:cubicBezTo>
                    <a:pt x="45" y="183"/>
                    <a:pt x="80" y="202"/>
                    <a:pt x="118" y="202"/>
                  </a:cubicBezTo>
                  <a:cubicBezTo>
                    <a:pt x="131" y="202"/>
                    <a:pt x="144" y="200"/>
                    <a:pt x="158" y="196"/>
                  </a:cubicBezTo>
                  <a:cubicBezTo>
                    <a:pt x="224" y="179"/>
                    <a:pt x="240" y="109"/>
                    <a:pt x="224" y="60"/>
                  </a:cubicBez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5"/>
            <p:cNvSpPr/>
            <p:nvPr/>
          </p:nvSpPr>
          <p:spPr>
            <a:xfrm>
              <a:off x="4219300" y="3200225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0"/>
                  </a:moveTo>
                  <a:cubicBezTo>
                    <a:pt x="118" y="0"/>
                    <a:pt x="103" y="5"/>
                    <a:pt x="87" y="15"/>
                  </a:cubicBezTo>
                  <a:cubicBezTo>
                    <a:pt x="38" y="32"/>
                    <a:pt x="1" y="81"/>
                    <a:pt x="21" y="135"/>
                  </a:cubicBezTo>
                  <a:cubicBezTo>
                    <a:pt x="49" y="176"/>
                    <a:pt x="88" y="209"/>
                    <a:pt x="132" y="209"/>
                  </a:cubicBezTo>
                  <a:cubicBezTo>
                    <a:pt x="140" y="209"/>
                    <a:pt x="149" y="208"/>
                    <a:pt x="158" y="205"/>
                  </a:cubicBezTo>
                  <a:cubicBezTo>
                    <a:pt x="207" y="184"/>
                    <a:pt x="244" y="118"/>
                    <a:pt x="228" y="65"/>
                  </a:cubicBezTo>
                  <a:cubicBezTo>
                    <a:pt x="201" y="29"/>
                    <a:pt x="168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5"/>
            <p:cNvSpPr/>
            <p:nvPr/>
          </p:nvSpPr>
          <p:spPr>
            <a:xfrm>
              <a:off x="4225800" y="325212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20" y="1"/>
                  </a:moveTo>
                  <a:cubicBezTo>
                    <a:pt x="104" y="1"/>
                    <a:pt x="71" y="17"/>
                    <a:pt x="50" y="34"/>
                  </a:cubicBezTo>
                  <a:cubicBezTo>
                    <a:pt x="34" y="34"/>
                    <a:pt x="17" y="67"/>
                    <a:pt x="1" y="87"/>
                  </a:cubicBezTo>
                  <a:cubicBezTo>
                    <a:pt x="1" y="120"/>
                    <a:pt x="1" y="137"/>
                    <a:pt x="17" y="153"/>
                  </a:cubicBezTo>
                  <a:lnTo>
                    <a:pt x="34" y="170"/>
                  </a:lnTo>
                  <a:cubicBezTo>
                    <a:pt x="50" y="190"/>
                    <a:pt x="71" y="207"/>
                    <a:pt x="104" y="207"/>
                  </a:cubicBezTo>
                  <a:cubicBezTo>
                    <a:pt x="112" y="210"/>
                    <a:pt x="121" y="211"/>
                    <a:pt x="129" y="211"/>
                  </a:cubicBezTo>
                  <a:cubicBezTo>
                    <a:pt x="170" y="211"/>
                    <a:pt x="210" y="178"/>
                    <a:pt x="223" y="120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5"/>
            <p:cNvSpPr/>
            <p:nvPr/>
          </p:nvSpPr>
          <p:spPr>
            <a:xfrm>
              <a:off x="4288875" y="32533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5" y="0"/>
                  </a:moveTo>
                  <a:cubicBezTo>
                    <a:pt x="71" y="0"/>
                    <a:pt x="21" y="37"/>
                    <a:pt x="1" y="87"/>
                  </a:cubicBezTo>
                  <a:lnTo>
                    <a:pt x="1" y="140"/>
                  </a:lnTo>
                  <a:cubicBezTo>
                    <a:pt x="21" y="173"/>
                    <a:pt x="54" y="206"/>
                    <a:pt x="87" y="206"/>
                  </a:cubicBezTo>
                  <a:cubicBezTo>
                    <a:pt x="97" y="209"/>
                    <a:pt x="106" y="210"/>
                    <a:pt x="114" y="210"/>
                  </a:cubicBezTo>
                  <a:cubicBezTo>
                    <a:pt x="170" y="210"/>
                    <a:pt x="207" y="166"/>
                    <a:pt x="207" y="120"/>
                  </a:cubicBezTo>
                  <a:cubicBezTo>
                    <a:pt x="207" y="87"/>
                    <a:pt x="207" y="70"/>
                    <a:pt x="190" y="54"/>
                  </a:cubicBezTo>
                  <a:cubicBezTo>
                    <a:pt x="174" y="17"/>
                    <a:pt x="158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5"/>
            <p:cNvSpPr/>
            <p:nvPr/>
          </p:nvSpPr>
          <p:spPr>
            <a:xfrm>
              <a:off x="4292400" y="3225700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08" y="1"/>
                  </a:moveTo>
                  <a:cubicBezTo>
                    <a:pt x="80" y="1"/>
                    <a:pt x="51" y="14"/>
                    <a:pt x="33" y="44"/>
                  </a:cubicBezTo>
                  <a:cubicBezTo>
                    <a:pt x="17" y="60"/>
                    <a:pt x="0" y="77"/>
                    <a:pt x="0" y="114"/>
                  </a:cubicBezTo>
                  <a:cubicBezTo>
                    <a:pt x="0" y="130"/>
                    <a:pt x="0" y="130"/>
                    <a:pt x="17" y="147"/>
                  </a:cubicBezTo>
                  <a:cubicBezTo>
                    <a:pt x="17" y="163"/>
                    <a:pt x="33" y="163"/>
                    <a:pt x="49" y="180"/>
                  </a:cubicBezTo>
                  <a:cubicBezTo>
                    <a:pt x="61" y="191"/>
                    <a:pt x="75" y="205"/>
                    <a:pt x="93" y="205"/>
                  </a:cubicBezTo>
                  <a:cubicBezTo>
                    <a:pt x="101" y="205"/>
                    <a:pt x="110" y="202"/>
                    <a:pt x="120" y="196"/>
                  </a:cubicBezTo>
                  <a:cubicBezTo>
                    <a:pt x="153" y="196"/>
                    <a:pt x="169" y="180"/>
                    <a:pt x="190" y="163"/>
                  </a:cubicBezTo>
                  <a:cubicBezTo>
                    <a:pt x="206" y="147"/>
                    <a:pt x="223" y="114"/>
                    <a:pt x="206" y="93"/>
                  </a:cubicBezTo>
                  <a:cubicBezTo>
                    <a:pt x="206" y="60"/>
                    <a:pt x="190" y="44"/>
                    <a:pt x="169" y="27"/>
                  </a:cubicBezTo>
                  <a:cubicBezTo>
                    <a:pt x="154" y="10"/>
                    <a:pt x="131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5"/>
            <p:cNvSpPr/>
            <p:nvPr/>
          </p:nvSpPr>
          <p:spPr>
            <a:xfrm>
              <a:off x="4284250" y="32014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50" y="0"/>
                    <a:pt x="0" y="33"/>
                    <a:pt x="0" y="87"/>
                  </a:cubicBezTo>
                  <a:lnTo>
                    <a:pt x="0" y="157"/>
                  </a:lnTo>
                  <a:lnTo>
                    <a:pt x="17" y="173"/>
                  </a:lnTo>
                  <a:cubicBezTo>
                    <a:pt x="33" y="190"/>
                    <a:pt x="50" y="206"/>
                    <a:pt x="83" y="206"/>
                  </a:cubicBezTo>
                  <a:cubicBezTo>
                    <a:pt x="92" y="209"/>
                    <a:pt x="101" y="211"/>
                    <a:pt x="110" y="211"/>
                  </a:cubicBezTo>
                  <a:cubicBezTo>
                    <a:pt x="152" y="211"/>
                    <a:pt x="189" y="178"/>
                    <a:pt x="206" y="120"/>
                  </a:cubicBezTo>
                  <a:cubicBezTo>
                    <a:pt x="206" y="103"/>
                    <a:pt x="206" y="70"/>
                    <a:pt x="186" y="54"/>
                  </a:cubicBezTo>
                  <a:cubicBezTo>
                    <a:pt x="169" y="17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5"/>
            <p:cNvSpPr/>
            <p:nvPr/>
          </p:nvSpPr>
          <p:spPr>
            <a:xfrm>
              <a:off x="4296200" y="32112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12" y="1"/>
                  </a:moveTo>
                  <a:cubicBezTo>
                    <a:pt x="70" y="1"/>
                    <a:pt x="34" y="28"/>
                    <a:pt x="17" y="55"/>
                  </a:cubicBezTo>
                  <a:lnTo>
                    <a:pt x="17" y="92"/>
                  </a:lnTo>
                  <a:cubicBezTo>
                    <a:pt x="1" y="108"/>
                    <a:pt x="17" y="125"/>
                    <a:pt x="17" y="141"/>
                  </a:cubicBezTo>
                  <a:cubicBezTo>
                    <a:pt x="38" y="158"/>
                    <a:pt x="54" y="195"/>
                    <a:pt x="71" y="195"/>
                  </a:cubicBezTo>
                  <a:cubicBezTo>
                    <a:pt x="87" y="195"/>
                    <a:pt x="87" y="211"/>
                    <a:pt x="104" y="211"/>
                  </a:cubicBezTo>
                  <a:cubicBezTo>
                    <a:pt x="157" y="211"/>
                    <a:pt x="207" y="178"/>
                    <a:pt x="223" y="125"/>
                  </a:cubicBezTo>
                  <a:cubicBezTo>
                    <a:pt x="223" y="92"/>
                    <a:pt x="223" y="55"/>
                    <a:pt x="207" y="38"/>
                  </a:cubicBezTo>
                  <a:cubicBezTo>
                    <a:pt x="190" y="22"/>
                    <a:pt x="157" y="5"/>
                    <a:pt x="141" y="5"/>
                  </a:cubicBezTo>
                  <a:cubicBezTo>
                    <a:pt x="131" y="2"/>
                    <a:pt x="121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5"/>
            <p:cNvSpPr/>
            <p:nvPr/>
          </p:nvSpPr>
          <p:spPr>
            <a:xfrm>
              <a:off x="4301350" y="32482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0"/>
                  </a:moveTo>
                  <a:cubicBezTo>
                    <a:pt x="104" y="0"/>
                    <a:pt x="71" y="17"/>
                    <a:pt x="54" y="37"/>
                  </a:cubicBezTo>
                  <a:cubicBezTo>
                    <a:pt x="17" y="37"/>
                    <a:pt x="1" y="70"/>
                    <a:pt x="1" y="87"/>
                  </a:cubicBezTo>
                  <a:cubicBezTo>
                    <a:pt x="1" y="120"/>
                    <a:pt x="1" y="140"/>
                    <a:pt x="17" y="157"/>
                  </a:cubicBezTo>
                  <a:lnTo>
                    <a:pt x="17" y="173"/>
                  </a:lnTo>
                  <a:cubicBezTo>
                    <a:pt x="38" y="190"/>
                    <a:pt x="71" y="206"/>
                    <a:pt x="87" y="206"/>
                  </a:cubicBezTo>
                  <a:cubicBezTo>
                    <a:pt x="99" y="209"/>
                    <a:pt x="111" y="210"/>
                    <a:pt x="121" y="210"/>
                  </a:cubicBezTo>
                  <a:cubicBezTo>
                    <a:pt x="173" y="210"/>
                    <a:pt x="207" y="178"/>
                    <a:pt x="207" y="120"/>
                  </a:cubicBezTo>
                  <a:cubicBezTo>
                    <a:pt x="223" y="103"/>
                    <a:pt x="207" y="70"/>
                    <a:pt x="190" y="54"/>
                  </a:cubicBezTo>
                  <a:cubicBezTo>
                    <a:pt x="174" y="3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5"/>
            <p:cNvSpPr/>
            <p:nvPr/>
          </p:nvSpPr>
          <p:spPr>
            <a:xfrm>
              <a:off x="4306100" y="32216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87" y="0"/>
                    <a:pt x="70" y="0"/>
                    <a:pt x="33" y="17"/>
                  </a:cubicBezTo>
                  <a:cubicBezTo>
                    <a:pt x="17" y="33"/>
                    <a:pt x="0" y="70"/>
                    <a:pt x="0" y="87"/>
                  </a:cubicBezTo>
                  <a:lnTo>
                    <a:pt x="0" y="136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3" y="190"/>
                    <a:pt x="54" y="207"/>
                    <a:pt x="87" y="207"/>
                  </a:cubicBezTo>
                  <a:cubicBezTo>
                    <a:pt x="94" y="209"/>
                    <a:pt x="100" y="210"/>
                    <a:pt x="108" y="210"/>
                  </a:cubicBezTo>
                  <a:cubicBezTo>
                    <a:pt x="154" y="210"/>
                    <a:pt x="207" y="166"/>
                    <a:pt x="207" y="120"/>
                  </a:cubicBezTo>
                  <a:cubicBezTo>
                    <a:pt x="207" y="103"/>
                    <a:pt x="207" y="70"/>
                    <a:pt x="190" y="50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5"/>
            <p:cNvSpPr/>
            <p:nvPr/>
          </p:nvSpPr>
          <p:spPr>
            <a:xfrm>
              <a:off x="4302275" y="32349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83" y="0"/>
                  </a:moveTo>
                  <a:cubicBezTo>
                    <a:pt x="17" y="33"/>
                    <a:pt x="1" y="87"/>
                    <a:pt x="17" y="136"/>
                  </a:cubicBezTo>
                  <a:cubicBezTo>
                    <a:pt x="31" y="180"/>
                    <a:pt x="81" y="211"/>
                    <a:pt x="126" y="211"/>
                  </a:cubicBezTo>
                  <a:cubicBezTo>
                    <a:pt x="135" y="211"/>
                    <a:pt x="145" y="209"/>
                    <a:pt x="153" y="206"/>
                  </a:cubicBezTo>
                  <a:cubicBezTo>
                    <a:pt x="170" y="190"/>
                    <a:pt x="186" y="190"/>
                    <a:pt x="186" y="173"/>
                  </a:cubicBezTo>
                  <a:cubicBezTo>
                    <a:pt x="223" y="136"/>
                    <a:pt x="223" y="103"/>
                    <a:pt x="207" y="70"/>
                  </a:cubicBezTo>
                  <a:cubicBezTo>
                    <a:pt x="207" y="33"/>
                    <a:pt x="17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5"/>
            <p:cNvSpPr/>
            <p:nvPr/>
          </p:nvSpPr>
          <p:spPr>
            <a:xfrm>
              <a:off x="4282500" y="32156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103" y="0"/>
                    <a:pt x="70" y="0"/>
                    <a:pt x="50" y="17"/>
                  </a:cubicBezTo>
                  <a:cubicBezTo>
                    <a:pt x="17" y="33"/>
                    <a:pt x="0" y="50"/>
                    <a:pt x="0" y="83"/>
                  </a:cubicBezTo>
                  <a:lnTo>
                    <a:pt x="0" y="136"/>
                  </a:lnTo>
                  <a:lnTo>
                    <a:pt x="17" y="153"/>
                  </a:lnTo>
                  <a:cubicBezTo>
                    <a:pt x="33" y="186"/>
                    <a:pt x="70" y="206"/>
                    <a:pt x="87" y="206"/>
                  </a:cubicBezTo>
                  <a:cubicBezTo>
                    <a:pt x="153" y="206"/>
                    <a:pt x="206" y="169"/>
                    <a:pt x="206" y="120"/>
                  </a:cubicBezTo>
                  <a:cubicBezTo>
                    <a:pt x="206" y="83"/>
                    <a:pt x="206" y="66"/>
                    <a:pt x="190" y="33"/>
                  </a:cubicBezTo>
                  <a:cubicBezTo>
                    <a:pt x="173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5"/>
            <p:cNvSpPr/>
            <p:nvPr/>
          </p:nvSpPr>
          <p:spPr>
            <a:xfrm>
              <a:off x="4270025" y="322420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03" y="0"/>
                  </a:moveTo>
                  <a:cubicBezTo>
                    <a:pt x="70" y="0"/>
                    <a:pt x="54" y="17"/>
                    <a:pt x="33" y="33"/>
                  </a:cubicBezTo>
                  <a:cubicBezTo>
                    <a:pt x="17" y="50"/>
                    <a:pt x="0" y="87"/>
                    <a:pt x="17" y="120"/>
                  </a:cubicBezTo>
                  <a:lnTo>
                    <a:pt x="17" y="137"/>
                  </a:lnTo>
                  <a:cubicBezTo>
                    <a:pt x="17" y="153"/>
                    <a:pt x="33" y="174"/>
                    <a:pt x="54" y="190"/>
                  </a:cubicBezTo>
                  <a:cubicBezTo>
                    <a:pt x="67" y="203"/>
                    <a:pt x="85" y="208"/>
                    <a:pt x="104" y="208"/>
                  </a:cubicBezTo>
                  <a:cubicBezTo>
                    <a:pt x="135" y="208"/>
                    <a:pt x="170" y="194"/>
                    <a:pt x="190" y="174"/>
                  </a:cubicBezTo>
                  <a:cubicBezTo>
                    <a:pt x="239" y="120"/>
                    <a:pt x="223" y="50"/>
                    <a:pt x="190" y="17"/>
                  </a:cubicBezTo>
                  <a:cubicBezTo>
                    <a:pt x="157" y="0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5"/>
            <p:cNvSpPr/>
            <p:nvPr/>
          </p:nvSpPr>
          <p:spPr>
            <a:xfrm>
              <a:off x="4263625" y="3249975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37" y="0"/>
                  </a:moveTo>
                  <a:cubicBezTo>
                    <a:pt x="67" y="0"/>
                    <a:pt x="17" y="33"/>
                    <a:pt x="17" y="87"/>
                  </a:cubicBezTo>
                  <a:cubicBezTo>
                    <a:pt x="1" y="103"/>
                    <a:pt x="17" y="120"/>
                    <a:pt x="17" y="136"/>
                  </a:cubicBezTo>
                  <a:lnTo>
                    <a:pt x="17" y="153"/>
                  </a:lnTo>
                  <a:cubicBezTo>
                    <a:pt x="17" y="153"/>
                    <a:pt x="17" y="173"/>
                    <a:pt x="34" y="173"/>
                  </a:cubicBezTo>
                  <a:cubicBezTo>
                    <a:pt x="50" y="190"/>
                    <a:pt x="67" y="206"/>
                    <a:pt x="104" y="206"/>
                  </a:cubicBezTo>
                  <a:cubicBezTo>
                    <a:pt x="109" y="211"/>
                    <a:pt x="115" y="213"/>
                    <a:pt x="122" y="213"/>
                  </a:cubicBezTo>
                  <a:cubicBezTo>
                    <a:pt x="138" y="213"/>
                    <a:pt x="158" y="201"/>
                    <a:pt x="170" y="190"/>
                  </a:cubicBezTo>
                  <a:cubicBezTo>
                    <a:pt x="207" y="173"/>
                    <a:pt x="207" y="153"/>
                    <a:pt x="223" y="120"/>
                  </a:cubicBezTo>
                  <a:cubicBezTo>
                    <a:pt x="223" y="103"/>
                    <a:pt x="223" y="87"/>
                    <a:pt x="207" y="50"/>
                  </a:cubicBezTo>
                  <a:cubicBezTo>
                    <a:pt x="186" y="33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5"/>
            <p:cNvSpPr/>
            <p:nvPr/>
          </p:nvSpPr>
          <p:spPr>
            <a:xfrm>
              <a:off x="4262700" y="32636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8"/>
                    <a:pt x="1" y="87"/>
                  </a:cubicBezTo>
                  <a:cubicBezTo>
                    <a:pt x="1" y="120"/>
                    <a:pt x="1" y="141"/>
                    <a:pt x="17" y="157"/>
                  </a:cubicBezTo>
                  <a:cubicBezTo>
                    <a:pt x="17" y="157"/>
                    <a:pt x="17" y="174"/>
                    <a:pt x="38" y="174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13" y="209"/>
                    <a:pt x="122" y="211"/>
                    <a:pt x="131" y="211"/>
                  </a:cubicBezTo>
                  <a:cubicBezTo>
                    <a:pt x="173" y="211"/>
                    <a:pt x="210" y="178"/>
                    <a:pt x="223" y="120"/>
                  </a:cubicBezTo>
                  <a:cubicBezTo>
                    <a:pt x="223" y="104"/>
                    <a:pt x="207" y="71"/>
                    <a:pt x="190" y="54"/>
                  </a:cubicBezTo>
                  <a:cubicBezTo>
                    <a:pt x="174" y="38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5"/>
            <p:cNvSpPr/>
            <p:nvPr/>
          </p:nvSpPr>
          <p:spPr>
            <a:xfrm>
              <a:off x="4260125" y="320017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20" y="1"/>
                  </a:moveTo>
                  <a:cubicBezTo>
                    <a:pt x="71" y="1"/>
                    <a:pt x="17" y="34"/>
                    <a:pt x="1" y="83"/>
                  </a:cubicBezTo>
                  <a:lnTo>
                    <a:pt x="1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8" y="186"/>
                    <a:pt x="71" y="207"/>
                    <a:pt x="87" y="207"/>
                  </a:cubicBezTo>
                  <a:cubicBezTo>
                    <a:pt x="97" y="212"/>
                    <a:pt x="105" y="214"/>
                    <a:pt x="113" y="214"/>
                  </a:cubicBezTo>
                  <a:cubicBezTo>
                    <a:pt x="133" y="214"/>
                    <a:pt x="150" y="201"/>
                    <a:pt x="174" y="186"/>
                  </a:cubicBezTo>
                  <a:cubicBezTo>
                    <a:pt x="190" y="170"/>
                    <a:pt x="207" y="153"/>
                    <a:pt x="207" y="120"/>
                  </a:cubicBezTo>
                  <a:cubicBezTo>
                    <a:pt x="207" y="104"/>
                    <a:pt x="207" y="67"/>
                    <a:pt x="190" y="50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5"/>
            <p:cNvSpPr/>
            <p:nvPr/>
          </p:nvSpPr>
          <p:spPr>
            <a:xfrm>
              <a:off x="4280325" y="32319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71" y="1"/>
                    <a:pt x="17" y="34"/>
                    <a:pt x="1" y="87"/>
                  </a:cubicBezTo>
                  <a:lnTo>
                    <a:pt x="1" y="137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4" y="190"/>
                    <a:pt x="71" y="207"/>
                    <a:pt x="87" y="207"/>
                  </a:cubicBezTo>
                  <a:cubicBezTo>
                    <a:pt x="120" y="207"/>
                    <a:pt x="137" y="207"/>
                    <a:pt x="174" y="190"/>
                  </a:cubicBezTo>
                  <a:cubicBezTo>
                    <a:pt x="190" y="174"/>
                    <a:pt x="207" y="153"/>
                    <a:pt x="207" y="120"/>
                  </a:cubicBezTo>
                  <a:cubicBezTo>
                    <a:pt x="207" y="104"/>
                    <a:pt x="207" y="71"/>
                    <a:pt x="190" y="50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5"/>
            <p:cNvSpPr/>
            <p:nvPr/>
          </p:nvSpPr>
          <p:spPr>
            <a:xfrm>
              <a:off x="4265275" y="3236050"/>
              <a:ext cx="5175" cy="5375"/>
            </a:xfrm>
            <a:custGeom>
              <a:avLst/>
              <a:gdLst/>
              <a:ahLst/>
              <a:cxnLst/>
              <a:rect l="l" t="t" r="r" b="b"/>
              <a:pathLst>
                <a:path w="207" h="215" extrusionOk="0">
                  <a:moveTo>
                    <a:pt x="91" y="0"/>
                  </a:moveTo>
                  <a:cubicBezTo>
                    <a:pt x="69" y="0"/>
                    <a:pt x="49" y="14"/>
                    <a:pt x="38" y="25"/>
                  </a:cubicBezTo>
                  <a:cubicBezTo>
                    <a:pt x="17" y="42"/>
                    <a:pt x="1" y="58"/>
                    <a:pt x="1" y="91"/>
                  </a:cubicBezTo>
                  <a:lnTo>
                    <a:pt x="1" y="145"/>
                  </a:lnTo>
                  <a:cubicBezTo>
                    <a:pt x="1" y="145"/>
                    <a:pt x="1" y="161"/>
                    <a:pt x="17" y="161"/>
                  </a:cubicBezTo>
                  <a:cubicBezTo>
                    <a:pt x="38" y="178"/>
                    <a:pt x="54" y="194"/>
                    <a:pt x="87" y="215"/>
                  </a:cubicBezTo>
                  <a:cubicBezTo>
                    <a:pt x="141" y="215"/>
                    <a:pt x="190" y="178"/>
                    <a:pt x="207" y="128"/>
                  </a:cubicBezTo>
                  <a:cubicBezTo>
                    <a:pt x="207" y="91"/>
                    <a:pt x="207" y="58"/>
                    <a:pt x="190" y="42"/>
                  </a:cubicBezTo>
                  <a:cubicBezTo>
                    <a:pt x="174" y="25"/>
                    <a:pt x="141" y="9"/>
                    <a:pt x="120" y="9"/>
                  </a:cubicBezTo>
                  <a:cubicBezTo>
                    <a:pt x="110" y="3"/>
                    <a:pt x="101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5"/>
            <p:cNvSpPr/>
            <p:nvPr/>
          </p:nvSpPr>
          <p:spPr>
            <a:xfrm>
              <a:off x="4256725" y="32142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8" y="0"/>
                  </a:moveTo>
                  <a:cubicBezTo>
                    <a:pt x="72" y="0"/>
                    <a:pt x="37" y="14"/>
                    <a:pt x="17" y="35"/>
                  </a:cubicBezTo>
                  <a:cubicBezTo>
                    <a:pt x="0" y="55"/>
                    <a:pt x="0" y="88"/>
                    <a:pt x="0" y="121"/>
                  </a:cubicBezTo>
                  <a:lnTo>
                    <a:pt x="0" y="138"/>
                  </a:lnTo>
                  <a:cubicBezTo>
                    <a:pt x="17" y="158"/>
                    <a:pt x="17" y="175"/>
                    <a:pt x="33" y="191"/>
                  </a:cubicBezTo>
                  <a:cubicBezTo>
                    <a:pt x="54" y="204"/>
                    <a:pt x="76" y="209"/>
                    <a:pt x="98" y="209"/>
                  </a:cubicBezTo>
                  <a:cubicBezTo>
                    <a:pt x="133" y="209"/>
                    <a:pt x="167" y="195"/>
                    <a:pt x="190" y="175"/>
                  </a:cubicBezTo>
                  <a:cubicBezTo>
                    <a:pt x="207" y="138"/>
                    <a:pt x="207" y="121"/>
                    <a:pt x="207" y="88"/>
                  </a:cubicBezTo>
                  <a:cubicBezTo>
                    <a:pt x="207" y="72"/>
                    <a:pt x="190" y="35"/>
                    <a:pt x="174" y="18"/>
                  </a:cubicBezTo>
                  <a:cubicBezTo>
                    <a:pt x="153" y="6"/>
                    <a:pt x="13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5"/>
            <p:cNvSpPr/>
            <p:nvPr/>
          </p:nvSpPr>
          <p:spPr>
            <a:xfrm>
              <a:off x="4276925" y="32433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24" y="0"/>
                  </a:moveTo>
                  <a:cubicBezTo>
                    <a:pt x="112" y="0"/>
                    <a:pt x="99" y="2"/>
                    <a:pt x="87" y="6"/>
                  </a:cubicBezTo>
                  <a:cubicBezTo>
                    <a:pt x="34" y="27"/>
                    <a:pt x="1" y="93"/>
                    <a:pt x="17" y="147"/>
                  </a:cubicBezTo>
                  <a:cubicBezTo>
                    <a:pt x="34" y="163"/>
                    <a:pt x="34" y="163"/>
                    <a:pt x="50" y="180"/>
                  </a:cubicBezTo>
                  <a:cubicBezTo>
                    <a:pt x="76" y="191"/>
                    <a:pt x="100" y="203"/>
                    <a:pt x="124" y="203"/>
                  </a:cubicBezTo>
                  <a:cubicBezTo>
                    <a:pt x="134" y="203"/>
                    <a:pt x="143" y="201"/>
                    <a:pt x="153" y="196"/>
                  </a:cubicBezTo>
                  <a:cubicBezTo>
                    <a:pt x="190" y="180"/>
                    <a:pt x="223" y="147"/>
                    <a:pt x="223" y="110"/>
                  </a:cubicBezTo>
                  <a:lnTo>
                    <a:pt x="223" y="60"/>
                  </a:lnTo>
                  <a:cubicBezTo>
                    <a:pt x="198" y="20"/>
                    <a:pt x="162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5"/>
            <p:cNvSpPr/>
            <p:nvPr/>
          </p:nvSpPr>
          <p:spPr>
            <a:xfrm>
              <a:off x="4272175" y="319407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3" y="0"/>
                  </a:moveTo>
                  <a:cubicBezTo>
                    <a:pt x="92" y="0"/>
                    <a:pt x="57" y="15"/>
                    <a:pt x="34" y="39"/>
                  </a:cubicBezTo>
                  <a:cubicBezTo>
                    <a:pt x="17" y="55"/>
                    <a:pt x="1" y="88"/>
                    <a:pt x="1" y="121"/>
                  </a:cubicBezTo>
                  <a:cubicBezTo>
                    <a:pt x="17" y="121"/>
                    <a:pt x="17" y="142"/>
                    <a:pt x="17" y="142"/>
                  </a:cubicBezTo>
                  <a:cubicBezTo>
                    <a:pt x="17" y="158"/>
                    <a:pt x="34" y="175"/>
                    <a:pt x="50" y="191"/>
                  </a:cubicBezTo>
                  <a:cubicBezTo>
                    <a:pt x="71" y="208"/>
                    <a:pt x="104" y="208"/>
                    <a:pt x="120" y="208"/>
                  </a:cubicBezTo>
                  <a:cubicBezTo>
                    <a:pt x="153" y="208"/>
                    <a:pt x="174" y="191"/>
                    <a:pt x="191" y="175"/>
                  </a:cubicBezTo>
                  <a:cubicBezTo>
                    <a:pt x="207" y="142"/>
                    <a:pt x="224" y="121"/>
                    <a:pt x="224" y="88"/>
                  </a:cubicBezTo>
                  <a:cubicBezTo>
                    <a:pt x="207" y="72"/>
                    <a:pt x="207" y="39"/>
                    <a:pt x="174" y="18"/>
                  </a:cubicBezTo>
                  <a:cubicBezTo>
                    <a:pt x="160" y="6"/>
                    <a:pt x="142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5"/>
            <p:cNvSpPr/>
            <p:nvPr/>
          </p:nvSpPr>
          <p:spPr>
            <a:xfrm>
              <a:off x="4151075" y="323817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3" y="27"/>
                    <a:pt x="1" y="76"/>
                    <a:pt x="17" y="146"/>
                  </a:cubicBezTo>
                  <a:cubicBezTo>
                    <a:pt x="42" y="184"/>
                    <a:pt x="78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07" y="179"/>
                    <a:pt x="240" y="109"/>
                    <a:pt x="223" y="60"/>
                  </a:cubicBezTo>
                  <a:cubicBezTo>
                    <a:pt x="211" y="19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5"/>
            <p:cNvSpPr/>
            <p:nvPr/>
          </p:nvSpPr>
          <p:spPr>
            <a:xfrm>
              <a:off x="4082750" y="312137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9" y="1"/>
                  </a:moveTo>
                  <a:cubicBezTo>
                    <a:pt x="68" y="1"/>
                    <a:pt x="39" y="13"/>
                    <a:pt x="21" y="40"/>
                  </a:cubicBezTo>
                  <a:cubicBezTo>
                    <a:pt x="0" y="61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4"/>
                    <a:pt x="21" y="180"/>
                    <a:pt x="37" y="180"/>
                  </a:cubicBezTo>
                  <a:cubicBezTo>
                    <a:pt x="59" y="203"/>
                    <a:pt x="86" y="211"/>
                    <a:pt x="111" y="211"/>
                  </a:cubicBezTo>
                  <a:cubicBezTo>
                    <a:pt x="142" y="211"/>
                    <a:pt x="172" y="198"/>
                    <a:pt x="190" y="180"/>
                  </a:cubicBezTo>
                  <a:cubicBezTo>
                    <a:pt x="206" y="143"/>
                    <a:pt x="206" y="127"/>
                    <a:pt x="206" y="94"/>
                  </a:cubicBezTo>
                  <a:cubicBezTo>
                    <a:pt x="206" y="77"/>
                    <a:pt x="190" y="40"/>
                    <a:pt x="173" y="24"/>
                  </a:cubicBezTo>
                  <a:cubicBezTo>
                    <a:pt x="151" y="9"/>
                    <a:pt x="125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5"/>
            <p:cNvSpPr/>
            <p:nvPr/>
          </p:nvSpPr>
          <p:spPr>
            <a:xfrm>
              <a:off x="4078500" y="3150275"/>
              <a:ext cx="5200" cy="5200"/>
            </a:xfrm>
            <a:custGeom>
              <a:avLst/>
              <a:gdLst/>
              <a:ahLst/>
              <a:cxnLst/>
              <a:rect l="l" t="t" r="r" b="b"/>
              <a:pathLst>
                <a:path w="208" h="208" extrusionOk="0">
                  <a:moveTo>
                    <a:pt x="109" y="0"/>
                  </a:moveTo>
                  <a:cubicBezTo>
                    <a:pt x="73" y="0"/>
                    <a:pt x="38" y="15"/>
                    <a:pt x="17" y="38"/>
                  </a:cubicBezTo>
                  <a:cubicBezTo>
                    <a:pt x="1" y="55"/>
                    <a:pt x="1" y="88"/>
                    <a:pt x="1" y="121"/>
                  </a:cubicBezTo>
                  <a:lnTo>
                    <a:pt x="1" y="142"/>
                  </a:lnTo>
                  <a:cubicBezTo>
                    <a:pt x="17" y="158"/>
                    <a:pt x="17" y="175"/>
                    <a:pt x="34" y="191"/>
                  </a:cubicBezTo>
                  <a:cubicBezTo>
                    <a:pt x="67" y="207"/>
                    <a:pt x="88" y="207"/>
                    <a:pt x="121" y="207"/>
                  </a:cubicBezTo>
                  <a:cubicBezTo>
                    <a:pt x="137" y="207"/>
                    <a:pt x="170" y="191"/>
                    <a:pt x="191" y="175"/>
                  </a:cubicBezTo>
                  <a:cubicBezTo>
                    <a:pt x="207" y="158"/>
                    <a:pt x="207" y="121"/>
                    <a:pt x="207" y="88"/>
                  </a:cubicBezTo>
                  <a:cubicBezTo>
                    <a:pt x="207" y="71"/>
                    <a:pt x="191" y="38"/>
                    <a:pt x="170" y="18"/>
                  </a:cubicBezTo>
                  <a:cubicBezTo>
                    <a:pt x="152" y="5"/>
                    <a:pt x="130" y="0"/>
                    <a:pt x="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5"/>
            <p:cNvSpPr/>
            <p:nvPr/>
          </p:nvSpPr>
          <p:spPr>
            <a:xfrm>
              <a:off x="4085325" y="309432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30" y="1"/>
                  </a:moveTo>
                  <a:cubicBezTo>
                    <a:pt x="115" y="1"/>
                    <a:pt x="101" y="3"/>
                    <a:pt x="87" y="9"/>
                  </a:cubicBezTo>
                  <a:cubicBezTo>
                    <a:pt x="37" y="25"/>
                    <a:pt x="0" y="91"/>
                    <a:pt x="21" y="145"/>
                  </a:cubicBezTo>
                  <a:cubicBezTo>
                    <a:pt x="45" y="182"/>
                    <a:pt x="79" y="202"/>
                    <a:pt x="116" y="202"/>
                  </a:cubicBezTo>
                  <a:cubicBezTo>
                    <a:pt x="129" y="202"/>
                    <a:pt x="143" y="200"/>
                    <a:pt x="157" y="194"/>
                  </a:cubicBezTo>
                  <a:cubicBezTo>
                    <a:pt x="227" y="178"/>
                    <a:pt x="243" y="112"/>
                    <a:pt x="227" y="58"/>
                  </a:cubicBezTo>
                  <a:cubicBezTo>
                    <a:pt x="212" y="22"/>
                    <a:pt x="172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5"/>
            <p:cNvSpPr/>
            <p:nvPr/>
          </p:nvSpPr>
          <p:spPr>
            <a:xfrm>
              <a:off x="4082325" y="31357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71" y="0"/>
                    <a:pt x="38" y="17"/>
                    <a:pt x="17" y="66"/>
                  </a:cubicBezTo>
                  <a:lnTo>
                    <a:pt x="1" y="82"/>
                  </a:lnTo>
                  <a:cubicBezTo>
                    <a:pt x="1" y="103"/>
                    <a:pt x="1" y="136"/>
                    <a:pt x="17" y="136"/>
                  </a:cubicBezTo>
                  <a:cubicBezTo>
                    <a:pt x="17" y="169"/>
                    <a:pt x="38" y="186"/>
                    <a:pt x="71" y="206"/>
                  </a:cubicBezTo>
                  <a:lnTo>
                    <a:pt x="87" y="206"/>
                  </a:lnTo>
                  <a:cubicBezTo>
                    <a:pt x="96" y="208"/>
                    <a:pt x="104" y="209"/>
                    <a:pt x="113" y="209"/>
                  </a:cubicBezTo>
                  <a:cubicBezTo>
                    <a:pt x="169" y="209"/>
                    <a:pt x="207" y="163"/>
                    <a:pt x="207" y="120"/>
                  </a:cubicBezTo>
                  <a:cubicBezTo>
                    <a:pt x="223" y="103"/>
                    <a:pt x="207" y="66"/>
                    <a:pt x="190" y="49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5"/>
            <p:cNvSpPr/>
            <p:nvPr/>
          </p:nvSpPr>
          <p:spPr>
            <a:xfrm>
              <a:off x="4084500" y="31085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4" y="0"/>
                  </a:moveTo>
                  <a:cubicBezTo>
                    <a:pt x="105" y="0"/>
                    <a:pt x="95" y="2"/>
                    <a:pt x="87" y="5"/>
                  </a:cubicBezTo>
                  <a:cubicBezTo>
                    <a:pt x="33" y="21"/>
                    <a:pt x="0" y="91"/>
                    <a:pt x="33" y="141"/>
                  </a:cubicBezTo>
                  <a:cubicBezTo>
                    <a:pt x="48" y="180"/>
                    <a:pt x="78" y="208"/>
                    <a:pt x="120" y="208"/>
                  </a:cubicBezTo>
                  <a:cubicBezTo>
                    <a:pt x="136" y="208"/>
                    <a:pt x="154" y="203"/>
                    <a:pt x="173" y="194"/>
                  </a:cubicBezTo>
                  <a:cubicBezTo>
                    <a:pt x="223" y="178"/>
                    <a:pt x="239" y="124"/>
                    <a:pt x="223" y="75"/>
                  </a:cubicBezTo>
                  <a:cubicBezTo>
                    <a:pt x="209" y="31"/>
                    <a:pt x="159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5"/>
            <p:cNvSpPr/>
            <p:nvPr/>
          </p:nvSpPr>
          <p:spPr>
            <a:xfrm>
              <a:off x="4093550" y="30523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00" y="1"/>
                  </a:moveTo>
                  <a:cubicBezTo>
                    <a:pt x="51" y="1"/>
                    <a:pt x="1" y="47"/>
                    <a:pt x="1" y="90"/>
                  </a:cubicBezTo>
                  <a:lnTo>
                    <a:pt x="1" y="144"/>
                  </a:lnTo>
                  <a:lnTo>
                    <a:pt x="17" y="160"/>
                  </a:lnTo>
                  <a:cubicBezTo>
                    <a:pt x="34" y="193"/>
                    <a:pt x="50" y="210"/>
                    <a:pt x="83" y="210"/>
                  </a:cubicBezTo>
                  <a:cubicBezTo>
                    <a:pt x="137" y="210"/>
                    <a:pt x="186" y="177"/>
                    <a:pt x="207" y="123"/>
                  </a:cubicBezTo>
                  <a:cubicBezTo>
                    <a:pt x="207" y="90"/>
                    <a:pt x="207" y="74"/>
                    <a:pt x="186" y="41"/>
                  </a:cubicBezTo>
                  <a:cubicBezTo>
                    <a:pt x="170" y="20"/>
                    <a:pt x="137" y="4"/>
                    <a:pt x="121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5"/>
            <p:cNvSpPr/>
            <p:nvPr/>
          </p:nvSpPr>
          <p:spPr>
            <a:xfrm>
              <a:off x="4096150" y="31154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8" y="1"/>
                  </a:moveTo>
                  <a:cubicBezTo>
                    <a:pt x="53" y="1"/>
                    <a:pt x="14" y="44"/>
                    <a:pt x="0" y="91"/>
                  </a:cubicBezTo>
                  <a:cubicBezTo>
                    <a:pt x="0" y="107"/>
                    <a:pt x="0" y="123"/>
                    <a:pt x="17" y="140"/>
                  </a:cubicBezTo>
                  <a:lnTo>
                    <a:pt x="17" y="156"/>
                  </a:lnTo>
                  <a:cubicBezTo>
                    <a:pt x="33" y="194"/>
                    <a:pt x="66" y="210"/>
                    <a:pt x="82" y="210"/>
                  </a:cubicBezTo>
                  <a:cubicBezTo>
                    <a:pt x="153" y="210"/>
                    <a:pt x="206" y="173"/>
                    <a:pt x="206" y="123"/>
                  </a:cubicBezTo>
                  <a:cubicBezTo>
                    <a:pt x="223" y="91"/>
                    <a:pt x="206" y="70"/>
                    <a:pt x="186" y="37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2" y="2"/>
                    <a:pt x="105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5"/>
            <p:cNvSpPr/>
            <p:nvPr/>
          </p:nvSpPr>
          <p:spPr>
            <a:xfrm>
              <a:off x="4090475" y="3066100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12" y="1"/>
                  </a:moveTo>
                  <a:cubicBezTo>
                    <a:pt x="76" y="1"/>
                    <a:pt x="41" y="17"/>
                    <a:pt x="21" y="37"/>
                  </a:cubicBezTo>
                  <a:cubicBezTo>
                    <a:pt x="0" y="54"/>
                    <a:pt x="0" y="87"/>
                    <a:pt x="0" y="124"/>
                  </a:cubicBezTo>
                  <a:lnTo>
                    <a:pt x="0" y="140"/>
                  </a:lnTo>
                  <a:cubicBezTo>
                    <a:pt x="21" y="157"/>
                    <a:pt x="21" y="173"/>
                    <a:pt x="37" y="190"/>
                  </a:cubicBezTo>
                  <a:cubicBezTo>
                    <a:pt x="57" y="204"/>
                    <a:pt x="80" y="211"/>
                    <a:pt x="102" y="211"/>
                  </a:cubicBezTo>
                  <a:cubicBezTo>
                    <a:pt x="136" y="211"/>
                    <a:pt x="170" y="196"/>
                    <a:pt x="190" y="173"/>
                  </a:cubicBezTo>
                  <a:cubicBezTo>
                    <a:pt x="227" y="124"/>
                    <a:pt x="227" y="54"/>
                    <a:pt x="173" y="21"/>
                  </a:cubicBezTo>
                  <a:cubicBezTo>
                    <a:pt x="155" y="7"/>
                    <a:pt x="133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5"/>
            <p:cNvSpPr/>
            <p:nvPr/>
          </p:nvSpPr>
          <p:spPr>
            <a:xfrm>
              <a:off x="4089650" y="3082875"/>
              <a:ext cx="5575" cy="4925"/>
            </a:xfrm>
            <a:custGeom>
              <a:avLst/>
              <a:gdLst/>
              <a:ahLst/>
              <a:cxnLst/>
              <a:rect l="l" t="t" r="r" b="b"/>
              <a:pathLst>
                <a:path w="223" h="197" extrusionOk="0">
                  <a:moveTo>
                    <a:pt x="70" y="1"/>
                  </a:moveTo>
                  <a:cubicBezTo>
                    <a:pt x="54" y="17"/>
                    <a:pt x="33" y="34"/>
                    <a:pt x="17" y="55"/>
                  </a:cubicBezTo>
                  <a:cubicBezTo>
                    <a:pt x="0" y="71"/>
                    <a:pt x="0" y="104"/>
                    <a:pt x="17" y="137"/>
                  </a:cubicBezTo>
                  <a:cubicBezTo>
                    <a:pt x="29" y="177"/>
                    <a:pt x="63" y="197"/>
                    <a:pt x="108" y="197"/>
                  </a:cubicBezTo>
                  <a:cubicBezTo>
                    <a:pt x="123" y="197"/>
                    <a:pt x="140" y="195"/>
                    <a:pt x="157" y="191"/>
                  </a:cubicBezTo>
                  <a:cubicBezTo>
                    <a:pt x="206" y="174"/>
                    <a:pt x="223" y="121"/>
                    <a:pt x="206" y="55"/>
                  </a:cubicBezTo>
                  <a:cubicBezTo>
                    <a:pt x="190" y="34"/>
                    <a:pt x="17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5"/>
            <p:cNvSpPr/>
            <p:nvPr/>
          </p:nvSpPr>
          <p:spPr>
            <a:xfrm>
              <a:off x="4066450" y="31567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5" y="1"/>
                  </a:moveTo>
                  <a:cubicBezTo>
                    <a:pt x="41" y="1"/>
                    <a:pt x="1" y="44"/>
                    <a:pt x="1" y="91"/>
                  </a:cubicBezTo>
                  <a:lnTo>
                    <a:pt x="1" y="140"/>
                  </a:lnTo>
                  <a:lnTo>
                    <a:pt x="17" y="157"/>
                  </a:lnTo>
                  <a:cubicBezTo>
                    <a:pt x="34" y="194"/>
                    <a:pt x="54" y="194"/>
                    <a:pt x="87" y="210"/>
                  </a:cubicBezTo>
                  <a:cubicBezTo>
                    <a:pt x="120" y="210"/>
                    <a:pt x="137" y="210"/>
                    <a:pt x="157" y="194"/>
                  </a:cubicBezTo>
                  <a:cubicBezTo>
                    <a:pt x="190" y="173"/>
                    <a:pt x="207" y="140"/>
                    <a:pt x="207" y="124"/>
                  </a:cubicBezTo>
                  <a:cubicBezTo>
                    <a:pt x="207" y="91"/>
                    <a:pt x="207" y="70"/>
                    <a:pt x="190" y="37"/>
                  </a:cubicBezTo>
                  <a:cubicBezTo>
                    <a:pt x="174" y="21"/>
                    <a:pt x="137" y="4"/>
                    <a:pt x="120" y="4"/>
                  </a:cubicBezTo>
                  <a:cubicBezTo>
                    <a:pt x="111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5"/>
            <p:cNvSpPr/>
            <p:nvPr/>
          </p:nvSpPr>
          <p:spPr>
            <a:xfrm>
              <a:off x="4077175" y="31626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10" y="0"/>
                  </a:moveTo>
                  <a:cubicBezTo>
                    <a:pt x="96" y="0"/>
                    <a:pt x="83" y="2"/>
                    <a:pt x="70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17" y="163"/>
                    <a:pt x="38" y="163"/>
                    <a:pt x="38" y="179"/>
                  </a:cubicBezTo>
                  <a:cubicBezTo>
                    <a:pt x="57" y="199"/>
                    <a:pt x="76" y="207"/>
                    <a:pt x="100" y="207"/>
                  </a:cubicBezTo>
                  <a:cubicBezTo>
                    <a:pt x="116" y="207"/>
                    <a:pt x="135" y="203"/>
                    <a:pt x="157" y="196"/>
                  </a:cubicBezTo>
                  <a:cubicBezTo>
                    <a:pt x="190" y="179"/>
                    <a:pt x="207" y="142"/>
                    <a:pt x="223" y="109"/>
                  </a:cubicBezTo>
                  <a:cubicBezTo>
                    <a:pt x="223" y="93"/>
                    <a:pt x="223" y="76"/>
                    <a:pt x="207" y="60"/>
                  </a:cubicBezTo>
                  <a:cubicBezTo>
                    <a:pt x="194" y="19"/>
                    <a:pt x="151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5"/>
            <p:cNvSpPr/>
            <p:nvPr/>
          </p:nvSpPr>
          <p:spPr>
            <a:xfrm>
              <a:off x="4062650" y="3181225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03" y="0"/>
                  </a:moveTo>
                  <a:cubicBezTo>
                    <a:pt x="66" y="0"/>
                    <a:pt x="50" y="17"/>
                    <a:pt x="33" y="37"/>
                  </a:cubicBezTo>
                  <a:cubicBezTo>
                    <a:pt x="17" y="54"/>
                    <a:pt x="0" y="87"/>
                    <a:pt x="0" y="103"/>
                  </a:cubicBezTo>
                  <a:cubicBezTo>
                    <a:pt x="0" y="120"/>
                    <a:pt x="17" y="120"/>
                    <a:pt x="17" y="140"/>
                  </a:cubicBezTo>
                  <a:cubicBezTo>
                    <a:pt x="17" y="157"/>
                    <a:pt x="33" y="173"/>
                    <a:pt x="50" y="173"/>
                  </a:cubicBezTo>
                  <a:cubicBezTo>
                    <a:pt x="64" y="196"/>
                    <a:pt x="87" y="205"/>
                    <a:pt x="110" y="205"/>
                  </a:cubicBezTo>
                  <a:cubicBezTo>
                    <a:pt x="138" y="205"/>
                    <a:pt x="168" y="191"/>
                    <a:pt x="186" y="173"/>
                  </a:cubicBezTo>
                  <a:cubicBezTo>
                    <a:pt x="206" y="140"/>
                    <a:pt x="223" y="120"/>
                    <a:pt x="223" y="87"/>
                  </a:cubicBezTo>
                  <a:cubicBezTo>
                    <a:pt x="206" y="70"/>
                    <a:pt x="206" y="3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5"/>
            <p:cNvSpPr/>
            <p:nvPr/>
          </p:nvSpPr>
          <p:spPr>
            <a:xfrm>
              <a:off x="4060475" y="31945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24"/>
                    <a:pt x="17" y="140"/>
                  </a:cubicBezTo>
                  <a:cubicBezTo>
                    <a:pt x="17" y="157"/>
                    <a:pt x="17" y="157"/>
                    <a:pt x="33" y="173"/>
                  </a:cubicBezTo>
                  <a:cubicBezTo>
                    <a:pt x="33" y="190"/>
                    <a:pt x="66" y="206"/>
                    <a:pt x="104" y="206"/>
                  </a:cubicBezTo>
                  <a:cubicBezTo>
                    <a:pt x="120" y="206"/>
                    <a:pt x="153" y="206"/>
                    <a:pt x="170" y="190"/>
                  </a:cubicBezTo>
                  <a:cubicBezTo>
                    <a:pt x="190" y="173"/>
                    <a:pt x="207" y="157"/>
                    <a:pt x="207" y="124"/>
                  </a:cubicBezTo>
                  <a:cubicBezTo>
                    <a:pt x="223" y="70"/>
                    <a:pt x="190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5"/>
            <p:cNvSpPr/>
            <p:nvPr/>
          </p:nvSpPr>
          <p:spPr>
            <a:xfrm>
              <a:off x="4096550" y="3129775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29" y="0"/>
                  </a:moveTo>
                  <a:cubicBezTo>
                    <a:pt x="115" y="0"/>
                    <a:pt x="101" y="4"/>
                    <a:pt x="87" y="13"/>
                  </a:cubicBezTo>
                  <a:cubicBezTo>
                    <a:pt x="17" y="34"/>
                    <a:pt x="1" y="83"/>
                    <a:pt x="17" y="137"/>
                  </a:cubicBezTo>
                  <a:cubicBezTo>
                    <a:pt x="30" y="187"/>
                    <a:pt x="73" y="209"/>
                    <a:pt x="116" y="209"/>
                  </a:cubicBezTo>
                  <a:cubicBezTo>
                    <a:pt x="129" y="209"/>
                    <a:pt x="141" y="207"/>
                    <a:pt x="153" y="203"/>
                  </a:cubicBezTo>
                  <a:cubicBezTo>
                    <a:pt x="207" y="186"/>
                    <a:pt x="240" y="116"/>
                    <a:pt x="223" y="67"/>
                  </a:cubicBezTo>
                  <a:cubicBezTo>
                    <a:pt x="199" y="28"/>
                    <a:pt x="165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5"/>
            <p:cNvSpPr/>
            <p:nvPr/>
          </p:nvSpPr>
          <p:spPr>
            <a:xfrm>
              <a:off x="4063050" y="3167825"/>
              <a:ext cx="5600" cy="5450"/>
            </a:xfrm>
            <a:custGeom>
              <a:avLst/>
              <a:gdLst/>
              <a:ahLst/>
              <a:cxnLst/>
              <a:rect l="l" t="t" r="r" b="b"/>
              <a:pathLst>
                <a:path w="224" h="218" extrusionOk="0">
                  <a:moveTo>
                    <a:pt x="102" y="0"/>
                  </a:moveTo>
                  <a:cubicBezTo>
                    <a:pt x="91" y="0"/>
                    <a:pt x="79" y="1"/>
                    <a:pt x="67" y="4"/>
                  </a:cubicBezTo>
                  <a:cubicBezTo>
                    <a:pt x="17" y="37"/>
                    <a:pt x="1" y="91"/>
                    <a:pt x="17" y="140"/>
                  </a:cubicBezTo>
                  <a:cubicBezTo>
                    <a:pt x="17" y="161"/>
                    <a:pt x="34" y="178"/>
                    <a:pt x="50" y="194"/>
                  </a:cubicBezTo>
                  <a:cubicBezTo>
                    <a:pt x="62" y="206"/>
                    <a:pt x="92" y="217"/>
                    <a:pt x="120" y="217"/>
                  </a:cubicBezTo>
                  <a:cubicBezTo>
                    <a:pt x="132" y="217"/>
                    <a:pt x="143" y="215"/>
                    <a:pt x="153" y="211"/>
                  </a:cubicBezTo>
                  <a:cubicBezTo>
                    <a:pt x="190" y="194"/>
                    <a:pt x="207" y="161"/>
                    <a:pt x="223" y="124"/>
                  </a:cubicBezTo>
                  <a:cubicBezTo>
                    <a:pt x="223" y="107"/>
                    <a:pt x="223" y="91"/>
                    <a:pt x="207" y="74"/>
                  </a:cubicBezTo>
                  <a:cubicBezTo>
                    <a:pt x="193" y="30"/>
                    <a:pt x="154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5"/>
            <p:cNvSpPr/>
            <p:nvPr/>
          </p:nvSpPr>
          <p:spPr>
            <a:xfrm>
              <a:off x="4075000" y="31781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0" y="0"/>
                  </a:moveTo>
                  <a:cubicBezTo>
                    <a:pt x="38" y="0"/>
                    <a:pt x="1" y="33"/>
                    <a:pt x="1" y="91"/>
                  </a:cubicBezTo>
                  <a:lnTo>
                    <a:pt x="1" y="141"/>
                  </a:lnTo>
                  <a:cubicBezTo>
                    <a:pt x="21" y="178"/>
                    <a:pt x="54" y="194"/>
                    <a:pt x="87" y="211"/>
                  </a:cubicBezTo>
                  <a:cubicBezTo>
                    <a:pt x="141" y="211"/>
                    <a:pt x="190" y="178"/>
                    <a:pt x="207" y="124"/>
                  </a:cubicBezTo>
                  <a:cubicBezTo>
                    <a:pt x="207" y="91"/>
                    <a:pt x="207" y="58"/>
                    <a:pt x="190" y="38"/>
                  </a:cubicBezTo>
                  <a:cubicBezTo>
                    <a:pt x="174" y="21"/>
                    <a:pt x="141" y="5"/>
                    <a:pt x="125" y="5"/>
                  </a:cubicBezTo>
                  <a:cubicBezTo>
                    <a:pt x="113" y="2"/>
                    <a:pt x="101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5"/>
            <p:cNvSpPr/>
            <p:nvPr/>
          </p:nvSpPr>
          <p:spPr>
            <a:xfrm>
              <a:off x="4068625" y="3140225"/>
              <a:ext cx="5175" cy="5050"/>
            </a:xfrm>
            <a:custGeom>
              <a:avLst/>
              <a:gdLst/>
              <a:ahLst/>
              <a:cxnLst/>
              <a:rect l="l" t="t" r="r" b="b"/>
              <a:pathLst>
                <a:path w="207" h="202" extrusionOk="0">
                  <a:moveTo>
                    <a:pt x="95" y="1"/>
                  </a:moveTo>
                  <a:cubicBezTo>
                    <a:pt x="76" y="1"/>
                    <a:pt x="60" y="13"/>
                    <a:pt x="33" y="28"/>
                  </a:cubicBezTo>
                  <a:cubicBezTo>
                    <a:pt x="17" y="45"/>
                    <a:pt x="0" y="61"/>
                    <a:pt x="0" y="94"/>
                  </a:cubicBezTo>
                  <a:lnTo>
                    <a:pt x="0" y="148"/>
                  </a:lnTo>
                  <a:lnTo>
                    <a:pt x="17" y="164"/>
                  </a:lnTo>
                  <a:cubicBezTo>
                    <a:pt x="33" y="181"/>
                    <a:pt x="50" y="197"/>
                    <a:pt x="87" y="197"/>
                  </a:cubicBezTo>
                  <a:cubicBezTo>
                    <a:pt x="95" y="200"/>
                    <a:pt x="104" y="201"/>
                    <a:pt x="112" y="201"/>
                  </a:cubicBezTo>
                  <a:cubicBezTo>
                    <a:pt x="153" y="201"/>
                    <a:pt x="193" y="169"/>
                    <a:pt x="206" y="111"/>
                  </a:cubicBezTo>
                  <a:cubicBezTo>
                    <a:pt x="206" y="94"/>
                    <a:pt x="206" y="61"/>
                    <a:pt x="190" y="45"/>
                  </a:cubicBezTo>
                  <a:cubicBezTo>
                    <a:pt x="173" y="28"/>
                    <a:pt x="136" y="8"/>
                    <a:pt x="120" y="8"/>
                  </a:cubicBezTo>
                  <a:cubicBezTo>
                    <a:pt x="110" y="3"/>
                    <a:pt x="102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5"/>
            <p:cNvSpPr/>
            <p:nvPr/>
          </p:nvSpPr>
          <p:spPr>
            <a:xfrm>
              <a:off x="4072950" y="319320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99" y="0"/>
                  </a:moveTo>
                  <a:cubicBezTo>
                    <a:pt x="54" y="0"/>
                    <a:pt x="15" y="44"/>
                    <a:pt x="0" y="90"/>
                  </a:cubicBezTo>
                  <a:cubicBezTo>
                    <a:pt x="0" y="107"/>
                    <a:pt x="0" y="123"/>
                    <a:pt x="17" y="140"/>
                  </a:cubicBezTo>
                  <a:cubicBezTo>
                    <a:pt x="17" y="140"/>
                    <a:pt x="17" y="156"/>
                    <a:pt x="33" y="156"/>
                  </a:cubicBezTo>
                  <a:cubicBezTo>
                    <a:pt x="33" y="193"/>
                    <a:pt x="66" y="193"/>
                    <a:pt x="103" y="210"/>
                  </a:cubicBezTo>
                  <a:cubicBezTo>
                    <a:pt x="120" y="210"/>
                    <a:pt x="153" y="210"/>
                    <a:pt x="169" y="193"/>
                  </a:cubicBezTo>
                  <a:cubicBezTo>
                    <a:pt x="186" y="177"/>
                    <a:pt x="207" y="140"/>
                    <a:pt x="207" y="123"/>
                  </a:cubicBezTo>
                  <a:cubicBezTo>
                    <a:pt x="223" y="90"/>
                    <a:pt x="207" y="74"/>
                    <a:pt x="186" y="37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5"/>
            <p:cNvSpPr/>
            <p:nvPr/>
          </p:nvSpPr>
          <p:spPr>
            <a:xfrm>
              <a:off x="4056150" y="3148900"/>
              <a:ext cx="5575" cy="5050"/>
            </a:xfrm>
            <a:custGeom>
              <a:avLst/>
              <a:gdLst/>
              <a:ahLst/>
              <a:cxnLst/>
              <a:rect l="l" t="t" r="r" b="b"/>
              <a:pathLst>
                <a:path w="223" h="202" extrusionOk="0">
                  <a:moveTo>
                    <a:pt x="122" y="0"/>
                  </a:moveTo>
                  <a:cubicBezTo>
                    <a:pt x="115" y="0"/>
                    <a:pt x="108" y="2"/>
                    <a:pt x="103" y="7"/>
                  </a:cubicBezTo>
                  <a:cubicBezTo>
                    <a:pt x="70" y="7"/>
                    <a:pt x="54" y="23"/>
                    <a:pt x="33" y="40"/>
                  </a:cubicBezTo>
                  <a:cubicBezTo>
                    <a:pt x="17" y="56"/>
                    <a:pt x="0" y="93"/>
                    <a:pt x="0" y="110"/>
                  </a:cubicBezTo>
                  <a:cubicBezTo>
                    <a:pt x="0" y="126"/>
                    <a:pt x="0" y="126"/>
                    <a:pt x="17" y="143"/>
                  </a:cubicBezTo>
                  <a:cubicBezTo>
                    <a:pt x="17" y="159"/>
                    <a:pt x="33" y="176"/>
                    <a:pt x="54" y="176"/>
                  </a:cubicBezTo>
                  <a:cubicBezTo>
                    <a:pt x="69" y="193"/>
                    <a:pt x="92" y="202"/>
                    <a:pt x="115" y="202"/>
                  </a:cubicBezTo>
                  <a:cubicBezTo>
                    <a:pt x="143" y="202"/>
                    <a:pt x="172" y="189"/>
                    <a:pt x="190" y="159"/>
                  </a:cubicBezTo>
                  <a:cubicBezTo>
                    <a:pt x="223" y="126"/>
                    <a:pt x="223" y="56"/>
                    <a:pt x="173" y="23"/>
                  </a:cubicBezTo>
                  <a:cubicBezTo>
                    <a:pt x="162" y="12"/>
                    <a:pt x="140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5"/>
            <p:cNvSpPr/>
            <p:nvPr/>
          </p:nvSpPr>
          <p:spPr>
            <a:xfrm>
              <a:off x="4128700" y="31579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5" y="1"/>
                  </a:moveTo>
                  <a:cubicBezTo>
                    <a:pt x="58" y="1"/>
                    <a:pt x="17" y="47"/>
                    <a:pt x="17" y="90"/>
                  </a:cubicBezTo>
                  <a:cubicBezTo>
                    <a:pt x="1" y="107"/>
                    <a:pt x="17" y="123"/>
                    <a:pt x="17" y="144"/>
                  </a:cubicBezTo>
                  <a:cubicBezTo>
                    <a:pt x="17" y="144"/>
                    <a:pt x="17" y="160"/>
                    <a:pt x="38" y="160"/>
                  </a:cubicBezTo>
                  <a:cubicBezTo>
                    <a:pt x="54" y="193"/>
                    <a:pt x="71" y="210"/>
                    <a:pt x="104" y="210"/>
                  </a:cubicBezTo>
                  <a:cubicBezTo>
                    <a:pt x="158" y="210"/>
                    <a:pt x="207" y="177"/>
                    <a:pt x="223" y="123"/>
                  </a:cubicBezTo>
                  <a:cubicBezTo>
                    <a:pt x="223" y="90"/>
                    <a:pt x="223" y="74"/>
                    <a:pt x="207" y="41"/>
                  </a:cubicBezTo>
                  <a:cubicBezTo>
                    <a:pt x="191" y="20"/>
                    <a:pt x="158" y="4"/>
                    <a:pt x="141" y="4"/>
                  </a:cubicBezTo>
                  <a:cubicBezTo>
                    <a:pt x="132" y="1"/>
                    <a:pt x="124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"/>
            <p:cNvSpPr/>
            <p:nvPr/>
          </p:nvSpPr>
          <p:spPr>
            <a:xfrm>
              <a:off x="4131275" y="313010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0" y="0"/>
                  </a:moveTo>
                  <a:cubicBezTo>
                    <a:pt x="88" y="0"/>
                    <a:pt x="71" y="0"/>
                    <a:pt x="38" y="21"/>
                  </a:cubicBezTo>
                  <a:cubicBezTo>
                    <a:pt x="17" y="37"/>
                    <a:pt x="1" y="70"/>
                    <a:pt x="1" y="87"/>
                  </a:cubicBezTo>
                  <a:lnTo>
                    <a:pt x="1" y="140"/>
                  </a:lnTo>
                  <a:cubicBezTo>
                    <a:pt x="1" y="157"/>
                    <a:pt x="17" y="157"/>
                    <a:pt x="17" y="173"/>
                  </a:cubicBezTo>
                  <a:cubicBezTo>
                    <a:pt x="38" y="190"/>
                    <a:pt x="55" y="206"/>
                    <a:pt x="88" y="206"/>
                  </a:cubicBezTo>
                  <a:cubicBezTo>
                    <a:pt x="141" y="206"/>
                    <a:pt x="191" y="173"/>
                    <a:pt x="207" y="124"/>
                  </a:cubicBezTo>
                  <a:cubicBezTo>
                    <a:pt x="207" y="87"/>
                    <a:pt x="207" y="70"/>
                    <a:pt x="191" y="37"/>
                  </a:cubicBezTo>
                  <a:cubicBezTo>
                    <a:pt x="174" y="21"/>
                    <a:pt x="14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"/>
            <p:cNvSpPr/>
            <p:nvPr/>
          </p:nvSpPr>
          <p:spPr>
            <a:xfrm>
              <a:off x="4130050" y="31442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3" y="1"/>
                  </a:moveTo>
                  <a:cubicBezTo>
                    <a:pt x="38" y="1"/>
                    <a:pt x="0" y="44"/>
                    <a:pt x="0" y="91"/>
                  </a:cubicBezTo>
                  <a:lnTo>
                    <a:pt x="0" y="124"/>
                  </a:lnTo>
                  <a:lnTo>
                    <a:pt x="0" y="140"/>
                  </a:lnTo>
                  <a:lnTo>
                    <a:pt x="17" y="157"/>
                  </a:lnTo>
                  <a:cubicBezTo>
                    <a:pt x="33" y="194"/>
                    <a:pt x="50" y="210"/>
                    <a:pt x="87" y="210"/>
                  </a:cubicBezTo>
                  <a:cubicBezTo>
                    <a:pt x="120" y="210"/>
                    <a:pt x="137" y="210"/>
                    <a:pt x="153" y="194"/>
                  </a:cubicBezTo>
                  <a:cubicBezTo>
                    <a:pt x="190" y="177"/>
                    <a:pt x="207" y="140"/>
                    <a:pt x="207" y="124"/>
                  </a:cubicBezTo>
                  <a:cubicBezTo>
                    <a:pt x="207" y="91"/>
                    <a:pt x="207" y="74"/>
                    <a:pt x="190" y="54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"/>
            <p:cNvSpPr/>
            <p:nvPr/>
          </p:nvSpPr>
          <p:spPr>
            <a:xfrm>
              <a:off x="4124475" y="31699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08" y="1"/>
                  </a:moveTo>
                  <a:cubicBezTo>
                    <a:pt x="94" y="1"/>
                    <a:pt x="80" y="3"/>
                    <a:pt x="67" y="7"/>
                  </a:cubicBezTo>
                  <a:cubicBezTo>
                    <a:pt x="17" y="23"/>
                    <a:pt x="1" y="94"/>
                    <a:pt x="17" y="143"/>
                  </a:cubicBezTo>
                  <a:cubicBezTo>
                    <a:pt x="30" y="183"/>
                    <a:pt x="61" y="203"/>
                    <a:pt x="106" y="203"/>
                  </a:cubicBezTo>
                  <a:cubicBezTo>
                    <a:pt x="120" y="203"/>
                    <a:pt x="136" y="201"/>
                    <a:pt x="153" y="197"/>
                  </a:cubicBezTo>
                  <a:cubicBezTo>
                    <a:pt x="207" y="180"/>
                    <a:pt x="223" y="110"/>
                    <a:pt x="207" y="56"/>
                  </a:cubicBezTo>
                  <a:cubicBezTo>
                    <a:pt x="191" y="19"/>
                    <a:pt x="151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"/>
            <p:cNvSpPr/>
            <p:nvPr/>
          </p:nvSpPr>
          <p:spPr>
            <a:xfrm>
              <a:off x="4146325" y="31261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5" y="1"/>
                  </a:moveTo>
                  <a:cubicBezTo>
                    <a:pt x="54" y="1"/>
                    <a:pt x="15" y="33"/>
                    <a:pt x="1" y="91"/>
                  </a:cubicBezTo>
                  <a:cubicBezTo>
                    <a:pt x="1" y="108"/>
                    <a:pt x="1" y="124"/>
                    <a:pt x="17" y="141"/>
                  </a:cubicBezTo>
                  <a:lnTo>
                    <a:pt x="17" y="157"/>
                  </a:lnTo>
                  <a:cubicBezTo>
                    <a:pt x="34" y="178"/>
                    <a:pt x="71" y="194"/>
                    <a:pt x="87" y="211"/>
                  </a:cubicBezTo>
                  <a:cubicBezTo>
                    <a:pt x="120" y="211"/>
                    <a:pt x="158" y="194"/>
                    <a:pt x="174" y="194"/>
                  </a:cubicBezTo>
                  <a:cubicBezTo>
                    <a:pt x="191" y="178"/>
                    <a:pt x="207" y="141"/>
                    <a:pt x="207" y="124"/>
                  </a:cubicBezTo>
                  <a:cubicBezTo>
                    <a:pt x="223" y="91"/>
                    <a:pt x="207" y="54"/>
                    <a:pt x="191" y="38"/>
                  </a:cubicBezTo>
                  <a:cubicBezTo>
                    <a:pt x="174" y="21"/>
                    <a:pt x="158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"/>
            <p:cNvSpPr/>
            <p:nvPr/>
          </p:nvSpPr>
          <p:spPr>
            <a:xfrm>
              <a:off x="4142925" y="31373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4" y="42"/>
                    <a:pt x="1" y="92"/>
                    <a:pt x="17" y="145"/>
                  </a:cubicBezTo>
                  <a:cubicBezTo>
                    <a:pt x="34" y="162"/>
                    <a:pt x="34" y="178"/>
                    <a:pt x="50" y="178"/>
                  </a:cubicBezTo>
                  <a:cubicBezTo>
                    <a:pt x="87" y="211"/>
                    <a:pt x="120" y="211"/>
                    <a:pt x="153" y="211"/>
                  </a:cubicBezTo>
                  <a:cubicBezTo>
                    <a:pt x="207" y="195"/>
                    <a:pt x="223" y="162"/>
                    <a:pt x="223" y="125"/>
                  </a:cubicBezTo>
                  <a:lnTo>
                    <a:pt x="223" y="75"/>
                  </a:lnTo>
                  <a:cubicBezTo>
                    <a:pt x="210" y="31"/>
                    <a:pt x="16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5"/>
            <p:cNvSpPr/>
            <p:nvPr/>
          </p:nvSpPr>
          <p:spPr>
            <a:xfrm>
              <a:off x="4142925" y="315055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115" y="0"/>
                  </a:moveTo>
                  <a:cubicBezTo>
                    <a:pt x="106" y="0"/>
                    <a:pt x="97" y="2"/>
                    <a:pt x="87" y="7"/>
                  </a:cubicBezTo>
                  <a:cubicBezTo>
                    <a:pt x="67" y="7"/>
                    <a:pt x="34" y="27"/>
                    <a:pt x="17" y="44"/>
                  </a:cubicBezTo>
                  <a:cubicBezTo>
                    <a:pt x="1" y="60"/>
                    <a:pt x="1" y="93"/>
                    <a:pt x="1" y="110"/>
                  </a:cubicBezTo>
                  <a:lnTo>
                    <a:pt x="1" y="147"/>
                  </a:lnTo>
                  <a:cubicBezTo>
                    <a:pt x="17" y="164"/>
                    <a:pt x="17" y="180"/>
                    <a:pt x="34" y="180"/>
                  </a:cubicBezTo>
                  <a:cubicBezTo>
                    <a:pt x="58" y="195"/>
                    <a:pt x="84" y="203"/>
                    <a:pt x="110" y="203"/>
                  </a:cubicBezTo>
                  <a:cubicBezTo>
                    <a:pt x="141" y="203"/>
                    <a:pt x="170" y="191"/>
                    <a:pt x="190" y="164"/>
                  </a:cubicBezTo>
                  <a:cubicBezTo>
                    <a:pt x="207" y="147"/>
                    <a:pt x="207" y="131"/>
                    <a:pt x="207" y="93"/>
                  </a:cubicBezTo>
                  <a:cubicBezTo>
                    <a:pt x="207" y="60"/>
                    <a:pt x="190" y="44"/>
                    <a:pt x="170" y="27"/>
                  </a:cubicBezTo>
                  <a:cubicBezTo>
                    <a:pt x="158" y="13"/>
                    <a:pt x="138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5"/>
            <p:cNvSpPr/>
            <p:nvPr/>
          </p:nvSpPr>
          <p:spPr>
            <a:xfrm>
              <a:off x="4136450" y="3118150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87" y="0"/>
                  </a:moveTo>
                  <a:cubicBezTo>
                    <a:pt x="70" y="16"/>
                    <a:pt x="37" y="16"/>
                    <a:pt x="17" y="49"/>
                  </a:cubicBezTo>
                  <a:cubicBezTo>
                    <a:pt x="0" y="66"/>
                    <a:pt x="0" y="87"/>
                    <a:pt x="0" y="120"/>
                  </a:cubicBezTo>
                  <a:lnTo>
                    <a:pt x="0" y="153"/>
                  </a:lnTo>
                  <a:cubicBezTo>
                    <a:pt x="17" y="169"/>
                    <a:pt x="17" y="169"/>
                    <a:pt x="37" y="190"/>
                  </a:cubicBezTo>
                  <a:cubicBezTo>
                    <a:pt x="59" y="204"/>
                    <a:pt x="85" y="212"/>
                    <a:pt x="109" y="212"/>
                  </a:cubicBezTo>
                  <a:cubicBezTo>
                    <a:pt x="141" y="212"/>
                    <a:pt x="171" y="199"/>
                    <a:pt x="190" y="169"/>
                  </a:cubicBezTo>
                  <a:cubicBezTo>
                    <a:pt x="223" y="136"/>
                    <a:pt x="206" y="66"/>
                    <a:pt x="173" y="33"/>
                  </a:cubicBezTo>
                  <a:cubicBezTo>
                    <a:pt x="140" y="16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5"/>
            <p:cNvSpPr/>
            <p:nvPr/>
          </p:nvSpPr>
          <p:spPr>
            <a:xfrm>
              <a:off x="4123150" y="31837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0" y="0"/>
                  </a:moveTo>
                  <a:cubicBezTo>
                    <a:pt x="54" y="0"/>
                    <a:pt x="0" y="47"/>
                    <a:pt x="0" y="90"/>
                  </a:cubicBezTo>
                  <a:lnTo>
                    <a:pt x="0" y="143"/>
                  </a:lnTo>
                  <a:lnTo>
                    <a:pt x="17" y="160"/>
                  </a:lnTo>
                  <a:cubicBezTo>
                    <a:pt x="33" y="193"/>
                    <a:pt x="54" y="193"/>
                    <a:pt x="87" y="209"/>
                  </a:cubicBezTo>
                  <a:cubicBezTo>
                    <a:pt x="136" y="209"/>
                    <a:pt x="190" y="176"/>
                    <a:pt x="206" y="123"/>
                  </a:cubicBezTo>
                  <a:cubicBezTo>
                    <a:pt x="206" y="90"/>
                    <a:pt x="206" y="73"/>
                    <a:pt x="190" y="40"/>
                  </a:cubicBezTo>
                  <a:cubicBezTo>
                    <a:pt x="173" y="20"/>
                    <a:pt x="157" y="3"/>
                    <a:pt x="120" y="3"/>
                  </a:cubicBezTo>
                  <a:cubicBezTo>
                    <a:pt x="114" y="1"/>
                    <a:pt x="107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5"/>
            <p:cNvSpPr/>
            <p:nvPr/>
          </p:nvSpPr>
          <p:spPr>
            <a:xfrm>
              <a:off x="4120150" y="31206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04" y="1"/>
                  </a:moveTo>
                  <a:cubicBezTo>
                    <a:pt x="54" y="1"/>
                    <a:pt x="17" y="34"/>
                    <a:pt x="17" y="92"/>
                  </a:cubicBezTo>
                  <a:cubicBezTo>
                    <a:pt x="1" y="108"/>
                    <a:pt x="17" y="125"/>
                    <a:pt x="17" y="141"/>
                  </a:cubicBezTo>
                  <a:cubicBezTo>
                    <a:pt x="17" y="141"/>
                    <a:pt x="17" y="158"/>
                    <a:pt x="34" y="158"/>
                  </a:cubicBezTo>
                  <a:cubicBezTo>
                    <a:pt x="50" y="195"/>
                    <a:pt x="71" y="195"/>
                    <a:pt x="104" y="211"/>
                  </a:cubicBezTo>
                  <a:cubicBezTo>
                    <a:pt x="153" y="211"/>
                    <a:pt x="207" y="174"/>
                    <a:pt x="223" y="125"/>
                  </a:cubicBezTo>
                  <a:cubicBezTo>
                    <a:pt x="223" y="92"/>
                    <a:pt x="207" y="55"/>
                    <a:pt x="207" y="38"/>
                  </a:cubicBezTo>
                  <a:cubicBezTo>
                    <a:pt x="190" y="22"/>
                    <a:pt x="153" y="5"/>
                    <a:pt x="137" y="5"/>
                  </a:cubicBezTo>
                  <a:cubicBezTo>
                    <a:pt x="125" y="2"/>
                    <a:pt x="11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"/>
            <p:cNvSpPr/>
            <p:nvPr/>
          </p:nvSpPr>
          <p:spPr>
            <a:xfrm>
              <a:off x="4109850" y="31086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50" y="1"/>
                    <a:pt x="0" y="34"/>
                    <a:pt x="0" y="87"/>
                  </a:cubicBezTo>
                  <a:lnTo>
                    <a:pt x="0" y="137"/>
                  </a:lnTo>
                  <a:cubicBezTo>
                    <a:pt x="0" y="157"/>
                    <a:pt x="17" y="157"/>
                    <a:pt x="17" y="174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136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4"/>
                  </a:cubicBezTo>
                  <a:cubicBezTo>
                    <a:pt x="174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"/>
            <p:cNvSpPr/>
            <p:nvPr/>
          </p:nvSpPr>
          <p:spPr>
            <a:xfrm>
              <a:off x="4106450" y="31409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50" y="0"/>
                    <a:pt x="0" y="33"/>
                    <a:pt x="0" y="83"/>
                  </a:cubicBezTo>
                  <a:lnTo>
                    <a:pt x="0" y="153"/>
                  </a:lnTo>
                  <a:lnTo>
                    <a:pt x="17" y="169"/>
                  </a:lnTo>
                  <a:cubicBezTo>
                    <a:pt x="33" y="186"/>
                    <a:pt x="50" y="206"/>
                    <a:pt x="83" y="206"/>
                  </a:cubicBezTo>
                  <a:cubicBezTo>
                    <a:pt x="91" y="209"/>
                    <a:pt x="100" y="210"/>
                    <a:pt x="108" y="210"/>
                  </a:cubicBezTo>
                  <a:cubicBezTo>
                    <a:pt x="151" y="210"/>
                    <a:pt x="189" y="175"/>
                    <a:pt x="206" y="120"/>
                  </a:cubicBezTo>
                  <a:cubicBezTo>
                    <a:pt x="206" y="103"/>
                    <a:pt x="206" y="66"/>
                    <a:pt x="186" y="50"/>
                  </a:cubicBezTo>
                  <a:cubicBezTo>
                    <a:pt x="169" y="33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"/>
            <p:cNvSpPr/>
            <p:nvPr/>
          </p:nvSpPr>
          <p:spPr>
            <a:xfrm>
              <a:off x="4107275" y="3122200"/>
              <a:ext cx="5575" cy="5075"/>
            </a:xfrm>
            <a:custGeom>
              <a:avLst/>
              <a:gdLst/>
              <a:ahLst/>
              <a:cxnLst/>
              <a:rect l="l" t="t" r="r" b="b"/>
              <a:pathLst>
                <a:path w="223" h="203" extrusionOk="0">
                  <a:moveTo>
                    <a:pt x="110" y="1"/>
                  </a:moveTo>
                  <a:cubicBezTo>
                    <a:pt x="96" y="1"/>
                    <a:pt x="83" y="3"/>
                    <a:pt x="70" y="7"/>
                  </a:cubicBezTo>
                  <a:cubicBezTo>
                    <a:pt x="17" y="28"/>
                    <a:pt x="0" y="77"/>
                    <a:pt x="17" y="147"/>
                  </a:cubicBezTo>
                  <a:cubicBezTo>
                    <a:pt x="29" y="184"/>
                    <a:pt x="72" y="203"/>
                    <a:pt x="113" y="203"/>
                  </a:cubicBezTo>
                  <a:cubicBezTo>
                    <a:pt x="127" y="203"/>
                    <a:pt x="140" y="201"/>
                    <a:pt x="153" y="197"/>
                  </a:cubicBezTo>
                  <a:cubicBezTo>
                    <a:pt x="206" y="180"/>
                    <a:pt x="223" y="110"/>
                    <a:pt x="206" y="61"/>
                  </a:cubicBezTo>
                  <a:cubicBezTo>
                    <a:pt x="194" y="20"/>
                    <a:pt x="151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"/>
            <p:cNvSpPr/>
            <p:nvPr/>
          </p:nvSpPr>
          <p:spPr>
            <a:xfrm>
              <a:off x="4102125" y="315295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1" y="1"/>
                  </a:moveTo>
                  <a:cubicBezTo>
                    <a:pt x="116" y="1"/>
                    <a:pt x="100" y="5"/>
                    <a:pt x="87" y="14"/>
                  </a:cubicBezTo>
                  <a:cubicBezTo>
                    <a:pt x="33" y="35"/>
                    <a:pt x="0" y="84"/>
                    <a:pt x="17" y="138"/>
                  </a:cubicBezTo>
                  <a:cubicBezTo>
                    <a:pt x="33" y="154"/>
                    <a:pt x="33" y="171"/>
                    <a:pt x="50" y="187"/>
                  </a:cubicBezTo>
                  <a:cubicBezTo>
                    <a:pt x="76" y="199"/>
                    <a:pt x="100" y="210"/>
                    <a:pt x="124" y="210"/>
                  </a:cubicBezTo>
                  <a:cubicBezTo>
                    <a:pt x="133" y="210"/>
                    <a:pt x="143" y="208"/>
                    <a:pt x="153" y="204"/>
                  </a:cubicBezTo>
                  <a:cubicBezTo>
                    <a:pt x="206" y="187"/>
                    <a:pt x="223" y="154"/>
                    <a:pt x="223" y="117"/>
                  </a:cubicBezTo>
                  <a:lnTo>
                    <a:pt x="223" y="68"/>
                  </a:lnTo>
                  <a:cubicBezTo>
                    <a:pt x="211" y="29"/>
                    <a:pt x="17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"/>
            <p:cNvSpPr/>
            <p:nvPr/>
          </p:nvSpPr>
          <p:spPr>
            <a:xfrm>
              <a:off x="4117175" y="3134375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124" y="1"/>
                  </a:moveTo>
                  <a:cubicBezTo>
                    <a:pt x="88" y="1"/>
                    <a:pt x="53" y="15"/>
                    <a:pt x="33" y="35"/>
                  </a:cubicBezTo>
                  <a:cubicBezTo>
                    <a:pt x="17" y="56"/>
                    <a:pt x="0" y="89"/>
                    <a:pt x="17" y="122"/>
                  </a:cubicBezTo>
                  <a:lnTo>
                    <a:pt x="17" y="138"/>
                  </a:lnTo>
                  <a:cubicBezTo>
                    <a:pt x="17" y="159"/>
                    <a:pt x="33" y="176"/>
                    <a:pt x="50" y="192"/>
                  </a:cubicBezTo>
                  <a:cubicBezTo>
                    <a:pt x="70" y="205"/>
                    <a:pt x="90" y="210"/>
                    <a:pt x="109" y="210"/>
                  </a:cubicBezTo>
                  <a:cubicBezTo>
                    <a:pt x="139" y="210"/>
                    <a:pt x="167" y="196"/>
                    <a:pt x="190" y="176"/>
                  </a:cubicBezTo>
                  <a:cubicBezTo>
                    <a:pt x="239" y="122"/>
                    <a:pt x="223" y="56"/>
                    <a:pt x="190" y="19"/>
                  </a:cubicBezTo>
                  <a:cubicBezTo>
                    <a:pt x="169" y="6"/>
                    <a:pt x="146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5"/>
            <p:cNvSpPr/>
            <p:nvPr/>
          </p:nvSpPr>
          <p:spPr>
            <a:xfrm>
              <a:off x="4097375" y="310160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2" y="1"/>
                  </a:moveTo>
                  <a:cubicBezTo>
                    <a:pt x="110" y="1"/>
                    <a:pt x="99" y="3"/>
                    <a:pt x="87" y="6"/>
                  </a:cubicBezTo>
                  <a:cubicBezTo>
                    <a:pt x="17" y="27"/>
                    <a:pt x="0" y="93"/>
                    <a:pt x="17" y="147"/>
                  </a:cubicBezTo>
                  <a:cubicBezTo>
                    <a:pt x="29" y="184"/>
                    <a:pt x="72" y="202"/>
                    <a:pt x="115" y="202"/>
                  </a:cubicBezTo>
                  <a:cubicBezTo>
                    <a:pt x="129" y="202"/>
                    <a:pt x="144" y="200"/>
                    <a:pt x="157" y="196"/>
                  </a:cubicBezTo>
                  <a:cubicBezTo>
                    <a:pt x="207" y="180"/>
                    <a:pt x="240" y="130"/>
                    <a:pt x="207" y="77"/>
                  </a:cubicBezTo>
                  <a:cubicBezTo>
                    <a:pt x="194" y="23"/>
                    <a:pt x="160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5"/>
            <p:cNvSpPr/>
            <p:nvPr/>
          </p:nvSpPr>
          <p:spPr>
            <a:xfrm>
              <a:off x="4116750" y="31508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2" y="1"/>
                  </a:moveTo>
                  <a:cubicBezTo>
                    <a:pt x="88" y="1"/>
                    <a:pt x="75" y="6"/>
                    <a:pt x="67" y="16"/>
                  </a:cubicBezTo>
                  <a:cubicBezTo>
                    <a:pt x="50" y="16"/>
                    <a:pt x="17" y="33"/>
                    <a:pt x="17" y="66"/>
                  </a:cubicBezTo>
                  <a:cubicBezTo>
                    <a:pt x="1" y="82"/>
                    <a:pt x="1" y="120"/>
                    <a:pt x="1" y="153"/>
                  </a:cubicBezTo>
                  <a:cubicBezTo>
                    <a:pt x="25" y="189"/>
                    <a:pt x="58" y="210"/>
                    <a:pt x="96" y="210"/>
                  </a:cubicBezTo>
                  <a:cubicBezTo>
                    <a:pt x="109" y="210"/>
                    <a:pt x="123" y="207"/>
                    <a:pt x="137" y="202"/>
                  </a:cubicBezTo>
                  <a:cubicBezTo>
                    <a:pt x="186" y="185"/>
                    <a:pt x="223" y="120"/>
                    <a:pt x="207" y="66"/>
                  </a:cubicBezTo>
                  <a:cubicBezTo>
                    <a:pt x="186" y="49"/>
                    <a:pt x="170" y="16"/>
                    <a:pt x="137" y="16"/>
                  </a:cubicBezTo>
                  <a:cubicBezTo>
                    <a:pt x="128" y="6"/>
                    <a:pt x="115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"/>
            <p:cNvSpPr/>
            <p:nvPr/>
          </p:nvSpPr>
          <p:spPr>
            <a:xfrm>
              <a:off x="4112425" y="3162625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4" y="0"/>
                  </a:moveTo>
                  <a:cubicBezTo>
                    <a:pt x="112" y="0"/>
                    <a:pt x="99" y="2"/>
                    <a:pt x="87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29" y="183"/>
                    <a:pt x="72" y="202"/>
                    <a:pt x="114" y="202"/>
                  </a:cubicBezTo>
                  <a:cubicBezTo>
                    <a:pt x="127" y="202"/>
                    <a:pt x="141" y="200"/>
                    <a:pt x="153" y="196"/>
                  </a:cubicBezTo>
                  <a:cubicBezTo>
                    <a:pt x="207" y="179"/>
                    <a:pt x="240" y="109"/>
                    <a:pt x="223" y="60"/>
                  </a:cubicBezTo>
                  <a:cubicBezTo>
                    <a:pt x="198" y="19"/>
                    <a:pt x="162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"/>
            <p:cNvSpPr/>
            <p:nvPr/>
          </p:nvSpPr>
          <p:spPr>
            <a:xfrm>
              <a:off x="4140775" y="31640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6" y="0"/>
                  </a:moveTo>
                  <a:cubicBezTo>
                    <a:pt x="51" y="0"/>
                    <a:pt x="0" y="45"/>
                    <a:pt x="0" y="87"/>
                  </a:cubicBezTo>
                  <a:lnTo>
                    <a:pt x="0" y="141"/>
                  </a:lnTo>
                  <a:cubicBezTo>
                    <a:pt x="0" y="157"/>
                    <a:pt x="17" y="157"/>
                    <a:pt x="17" y="157"/>
                  </a:cubicBezTo>
                  <a:cubicBezTo>
                    <a:pt x="33" y="190"/>
                    <a:pt x="50" y="211"/>
                    <a:pt x="87" y="211"/>
                  </a:cubicBezTo>
                  <a:cubicBezTo>
                    <a:pt x="120" y="211"/>
                    <a:pt x="136" y="211"/>
                    <a:pt x="173" y="190"/>
                  </a:cubicBezTo>
                  <a:cubicBezTo>
                    <a:pt x="190" y="174"/>
                    <a:pt x="206" y="141"/>
                    <a:pt x="206" y="124"/>
                  </a:cubicBezTo>
                  <a:cubicBezTo>
                    <a:pt x="223" y="71"/>
                    <a:pt x="173" y="5"/>
                    <a:pt x="120" y="5"/>
                  </a:cubicBezTo>
                  <a:cubicBezTo>
                    <a:pt x="112" y="2"/>
                    <a:pt x="104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"/>
            <p:cNvSpPr/>
            <p:nvPr/>
          </p:nvSpPr>
          <p:spPr>
            <a:xfrm>
              <a:off x="4002450" y="3012500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87" y="0"/>
                  </a:moveTo>
                  <a:cubicBezTo>
                    <a:pt x="70" y="0"/>
                    <a:pt x="37" y="17"/>
                    <a:pt x="17" y="33"/>
                  </a:cubicBezTo>
                  <a:cubicBezTo>
                    <a:pt x="0" y="50"/>
                    <a:pt x="0" y="87"/>
                    <a:pt x="0" y="120"/>
                  </a:cubicBezTo>
                  <a:lnTo>
                    <a:pt x="0" y="136"/>
                  </a:lnTo>
                  <a:cubicBezTo>
                    <a:pt x="17" y="153"/>
                    <a:pt x="17" y="169"/>
                    <a:pt x="37" y="190"/>
                  </a:cubicBezTo>
                  <a:cubicBezTo>
                    <a:pt x="56" y="202"/>
                    <a:pt x="77" y="207"/>
                    <a:pt x="99" y="207"/>
                  </a:cubicBezTo>
                  <a:cubicBezTo>
                    <a:pt x="134" y="207"/>
                    <a:pt x="169" y="192"/>
                    <a:pt x="190" y="169"/>
                  </a:cubicBezTo>
                  <a:cubicBezTo>
                    <a:pt x="223" y="120"/>
                    <a:pt x="223" y="50"/>
                    <a:pt x="173" y="17"/>
                  </a:cubicBezTo>
                  <a:cubicBezTo>
                    <a:pt x="157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"/>
            <p:cNvSpPr/>
            <p:nvPr/>
          </p:nvSpPr>
          <p:spPr>
            <a:xfrm>
              <a:off x="4002025" y="299647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01" y="0"/>
                  </a:moveTo>
                  <a:cubicBezTo>
                    <a:pt x="53" y="0"/>
                    <a:pt x="17" y="35"/>
                    <a:pt x="17" y="89"/>
                  </a:cubicBezTo>
                  <a:cubicBezTo>
                    <a:pt x="1" y="109"/>
                    <a:pt x="17" y="126"/>
                    <a:pt x="17" y="142"/>
                  </a:cubicBezTo>
                  <a:cubicBezTo>
                    <a:pt x="17" y="142"/>
                    <a:pt x="17" y="159"/>
                    <a:pt x="34" y="159"/>
                  </a:cubicBezTo>
                  <a:cubicBezTo>
                    <a:pt x="54" y="192"/>
                    <a:pt x="71" y="192"/>
                    <a:pt x="104" y="212"/>
                  </a:cubicBezTo>
                  <a:cubicBezTo>
                    <a:pt x="120" y="212"/>
                    <a:pt x="157" y="192"/>
                    <a:pt x="174" y="192"/>
                  </a:cubicBezTo>
                  <a:cubicBezTo>
                    <a:pt x="207" y="175"/>
                    <a:pt x="207" y="142"/>
                    <a:pt x="223" y="126"/>
                  </a:cubicBezTo>
                  <a:cubicBezTo>
                    <a:pt x="223" y="89"/>
                    <a:pt x="223" y="56"/>
                    <a:pt x="207" y="39"/>
                  </a:cubicBezTo>
                  <a:cubicBezTo>
                    <a:pt x="190" y="23"/>
                    <a:pt x="157" y="6"/>
                    <a:pt x="137" y="6"/>
                  </a:cubicBezTo>
                  <a:cubicBezTo>
                    <a:pt x="124" y="2"/>
                    <a:pt x="113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"/>
            <p:cNvSpPr/>
            <p:nvPr/>
          </p:nvSpPr>
          <p:spPr>
            <a:xfrm>
              <a:off x="3999050" y="31034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04" y="0"/>
                  </a:moveTo>
                  <a:cubicBezTo>
                    <a:pt x="54" y="0"/>
                    <a:pt x="17" y="33"/>
                    <a:pt x="17" y="91"/>
                  </a:cubicBezTo>
                  <a:cubicBezTo>
                    <a:pt x="0" y="108"/>
                    <a:pt x="0" y="124"/>
                    <a:pt x="17" y="141"/>
                  </a:cubicBezTo>
                  <a:cubicBezTo>
                    <a:pt x="17" y="141"/>
                    <a:pt x="17" y="161"/>
                    <a:pt x="33" y="161"/>
                  </a:cubicBezTo>
                  <a:cubicBezTo>
                    <a:pt x="50" y="194"/>
                    <a:pt x="70" y="194"/>
                    <a:pt x="103" y="211"/>
                  </a:cubicBezTo>
                  <a:cubicBezTo>
                    <a:pt x="153" y="211"/>
                    <a:pt x="206" y="178"/>
                    <a:pt x="223" y="124"/>
                  </a:cubicBezTo>
                  <a:cubicBezTo>
                    <a:pt x="223" y="91"/>
                    <a:pt x="206" y="58"/>
                    <a:pt x="206" y="38"/>
                  </a:cubicBezTo>
                  <a:cubicBezTo>
                    <a:pt x="190" y="21"/>
                    <a:pt x="153" y="5"/>
                    <a:pt x="136" y="5"/>
                  </a:cubicBezTo>
                  <a:cubicBezTo>
                    <a:pt x="125" y="2"/>
                    <a:pt x="11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5"/>
            <p:cNvSpPr/>
            <p:nvPr/>
          </p:nvSpPr>
          <p:spPr>
            <a:xfrm>
              <a:off x="4002450" y="30708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40" y="1"/>
                  </a:moveTo>
                  <a:cubicBezTo>
                    <a:pt x="70" y="1"/>
                    <a:pt x="17" y="38"/>
                    <a:pt x="17" y="87"/>
                  </a:cubicBezTo>
                  <a:cubicBezTo>
                    <a:pt x="0" y="104"/>
                    <a:pt x="17" y="124"/>
                    <a:pt x="17" y="141"/>
                  </a:cubicBezTo>
                  <a:cubicBezTo>
                    <a:pt x="17" y="157"/>
                    <a:pt x="17" y="157"/>
                    <a:pt x="37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1" y="210"/>
                    <a:pt x="119" y="211"/>
                    <a:pt x="127" y="211"/>
                  </a:cubicBezTo>
                  <a:cubicBezTo>
                    <a:pt x="171" y="211"/>
                    <a:pt x="209" y="166"/>
                    <a:pt x="223" y="124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90" y="21"/>
                    <a:pt x="157" y="2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5"/>
            <p:cNvSpPr/>
            <p:nvPr/>
          </p:nvSpPr>
          <p:spPr>
            <a:xfrm>
              <a:off x="3997300" y="3024275"/>
              <a:ext cx="5175" cy="5050"/>
            </a:xfrm>
            <a:custGeom>
              <a:avLst/>
              <a:gdLst/>
              <a:ahLst/>
              <a:cxnLst/>
              <a:rect l="l" t="t" r="r" b="b"/>
              <a:pathLst>
                <a:path w="207" h="202" extrusionOk="0">
                  <a:moveTo>
                    <a:pt x="95" y="1"/>
                  </a:moveTo>
                  <a:cubicBezTo>
                    <a:pt x="76" y="1"/>
                    <a:pt x="61" y="13"/>
                    <a:pt x="37" y="28"/>
                  </a:cubicBezTo>
                  <a:cubicBezTo>
                    <a:pt x="17" y="44"/>
                    <a:pt x="0" y="61"/>
                    <a:pt x="0" y="94"/>
                  </a:cubicBezTo>
                  <a:lnTo>
                    <a:pt x="0" y="147"/>
                  </a:lnTo>
                  <a:cubicBezTo>
                    <a:pt x="17" y="147"/>
                    <a:pt x="17" y="164"/>
                    <a:pt x="17" y="164"/>
                  </a:cubicBezTo>
                  <a:cubicBezTo>
                    <a:pt x="37" y="180"/>
                    <a:pt x="70" y="197"/>
                    <a:pt x="87" y="197"/>
                  </a:cubicBezTo>
                  <a:cubicBezTo>
                    <a:pt x="96" y="200"/>
                    <a:pt x="105" y="201"/>
                    <a:pt x="115" y="201"/>
                  </a:cubicBezTo>
                  <a:cubicBezTo>
                    <a:pt x="161" y="201"/>
                    <a:pt x="206" y="169"/>
                    <a:pt x="206" y="110"/>
                  </a:cubicBezTo>
                  <a:cubicBezTo>
                    <a:pt x="206" y="94"/>
                    <a:pt x="206" y="61"/>
                    <a:pt x="190" y="44"/>
                  </a:cubicBezTo>
                  <a:cubicBezTo>
                    <a:pt x="173" y="28"/>
                    <a:pt x="157" y="7"/>
                    <a:pt x="120" y="7"/>
                  </a:cubicBezTo>
                  <a:cubicBezTo>
                    <a:pt x="110" y="3"/>
                    <a:pt x="102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5"/>
            <p:cNvSpPr/>
            <p:nvPr/>
          </p:nvSpPr>
          <p:spPr>
            <a:xfrm>
              <a:off x="3989550" y="3092225"/>
              <a:ext cx="6125" cy="5075"/>
            </a:xfrm>
            <a:custGeom>
              <a:avLst/>
              <a:gdLst/>
              <a:ahLst/>
              <a:cxnLst/>
              <a:rect l="l" t="t" r="r" b="b"/>
              <a:pathLst>
                <a:path w="245" h="203" extrusionOk="0">
                  <a:moveTo>
                    <a:pt x="120" y="0"/>
                  </a:moveTo>
                  <a:cubicBezTo>
                    <a:pt x="105" y="0"/>
                    <a:pt x="89" y="2"/>
                    <a:pt x="71" y="6"/>
                  </a:cubicBezTo>
                  <a:cubicBezTo>
                    <a:pt x="17" y="23"/>
                    <a:pt x="1" y="93"/>
                    <a:pt x="17" y="142"/>
                  </a:cubicBezTo>
                  <a:cubicBezTo>
                    <a:pt x="33" y="183"/>
                    <a:pt x="74" y="202"/>
                    <a:pt x="117" y="202"/>
                  </a:cubicBezTo>
                  <a:cubicBezTo>
                    <a:pt x="130" y="202"/>
                    <a:pt x="144" y="200"/>
                    <a:pt x="158" y="196"/>
                  </a:cubicBezTo>
                  <a:cubicBezTo>
                    <a:pt x="207" y="175"/>
                    <a:pt x="244" y="109"/>
                    <a:pt x="207" y="56"/>
                  </a:cubicBezTo>
                  <a:cubicBezTo>
                    <a:pt x="195" y="19"/>
                    <a:pt x="164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5"/>
            <p:cNvSpPr/>
            <p:nvPr/>
          </p:nvSpPr>
          <p:spPr>
            <a:xfrm>
              <a:off x="3990500" y="3063925"/>
              <a:ext cx="6000" cy="5375"/>
            </a:xfrm>
            <a:custGeom>
              <a:avLst/>
              <a:gdLst/>
              <a:ahLst/>
              <a:cxnLst/>
              <a:rect l="l" t="t" r="r" b="b"/>
              <a:pathLst>
                <a:path w="240" h="215" extrusionOk="0">
                  <a:moveTo>
                    <a:pt x="101" y="0"/>
                  </a:moveTo>
                  <a:cubicBezTo>
                    <a:pt x="90" y="0"/>
                    <a:pt x="78" y="2"/>
                    <a:pt x="66" y="4"/>
                  </a:cubicBezTo>
                  <a:cubicBezTo>
                    <a:pt x="17" y="37"/>
                    <a:pt x="0" y="91"/>
                    <a:pt x="17" y="141"/>
                  </a:cubicBezTo>
                  <a:cubicBezTo>
                    <a:pt x="30" y="185"/>
                    <a:pt x="80" y="215"/>
                    <a:pt x="125" y="215"/>
                  </a:cubicBezTo>
                  <a:cubicBezTo>
                    <a:pt x="135" y="215"/>
                    <a:pt x="144" y="214"/>
                    <a:pt x="153" y="211"/>
                  </a:cubicBezTo>
                  <a:cubicBezTo>
                    <a:pt x="206" y="174"/>
                    <a:pt x="239" y="124"/>
                    <a:pt x="206" y="70"/>
                  </a:cubicBezTo>
                  <a:cubicBezTo>
                    <a:pt x="189" y="30"/>
                    <a:pt x="153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5"/>
            <p:cNvSpPr/>
            <p:nvPr/>
          </p:nvSpPr>
          <p:spPr>
            <a:xfrm>
              <a:off x="3995125" y="30519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54" y="0"/>
                    <a:pt x="1" y="33"/>
                    <a:pt x="1" y="87"/>
                  </a:cubicBezTo>
                  <a:lnTo>
                    <a:pt x="1" y="136"/>
                  </a:lnTo>
                  <a:cubicBezTo>
                    <a:pt x="1" y="157"/>
                    <a:pt x="21" y="157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94" y="208"/>
                    <a:pt x="101" y="209"/>
                    <a:pt x="108" y="209"/>
                  </a:cubicBezTo>
                  <a:cubicBezTo>
                    <a:pt x="153" y="209"/>
                    <a:pt x="192" y="166"/>
                    <a:pt x="207" y="120"/>
                  </a:cubicBezTo>
                  <a:cubicBezTo>
                    <a:pt x="207" y="103"/>
                    <a:pt x="207" y="70"/>
                    <a:pt x="190" y="54"/>
                  </a:cubicBezTo>
                  <a:cubicBezTo>
                    <a:pt x="174" y="17"/>
                    <a:pt x="141" y="17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5"/>
            <p:cNvSpPr/>
            <p:nvPr/>
          </p:nvSpPr>
          <p:spPr>
            <a:xfrm>
              <a:off x="3989150" y="30777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71" y="1"/>
                    <a:pt x="17" y="34"/>
                    <a:pt x="0" y="87"/>
                  </a:cubicBezTo>
                  <a:lnTo>
                    <a:pt x="0" y="137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3" y="190"/>
                    <a:pt x="71" y="207"/>
                    <a:pt x="87" y="207"/>
                  </a:cubicBezTo>
                  <a:cubicBezTo>
                    <a:pt x="96" y="209"/>
                    <a:pt x="105" y="210"/>
                    <a:pt x="114" y="210"/>
                  </a:cubicBezTo>
                  <a:cubicBezTo>
                    <a:pt x="169" y="210"/>
                    <a:pt x="207" y="167"/>
                    <a:pt x="207" y="120"/>
                  </a:cubicBezTo>
                  <a:cubicBezTo>
                    <a:pt x="207" y="104"/>
                    <a:pt x="207" y="71"/>
                    <a:pt x="190" y="54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5"/>
            <p:cNvSpPr/>
            <p:nvPr/>
          </p:nvSpPr>
          <p:spPr>
            <a:xfrm>
              <a:off x="3996050" y="30382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lnTo>
                    <a:pt x="1" y="120"/>
                  </a:lnTo>
                  <a:lnTo>
                    <a:pt x="1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4" y="190"/>
                    <a:pt x="50" y="207"/>
                    <a:pt x="87" y="207"/>
                  </a:cubicBezTo>
                  <a:cubicBezTo>
                    <a:pt x="120" y="207"/>
                    <a:pt x="137" y="207"/>
                    <a:pt x="170" y="190"/>
                  </a:cubicBezTo>
                  <a:cubicBezTo>
                    <a:pt x="190" y="170"/>
                    <a:pt x="207" y="153"/>
                    <a:pt x="207" y="120"/>
                  </a:cubicBezTo>
                  <a:cubicBezTo>
                    <a:pt x="207" y="104"/>
                    <a:pt x="207" y="67"/>
                    <a:pt x="190" y="50"/>
                  </a:cubicBezTo>
                  <a:cubicBezTo>
                    <a:pt x="170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5"/>
            <p:cNvSpPr/>
            <p:nvPr/>
          </p:nvSpPr>
          <p:spPr>
            <a:xfrm>
              <a:off x="4014500" y="30038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1"/>
                  </a:moveTo>
                  <a:cubicBezTo>
                    <a:pt x="104" y="1"/>
                    <a:pt x="71" y="1"/>
                    <a:pt x="50" y="21"/>
                  </a:cubicBezTo>
                  <a:cubicBezTo>
                    <a:pt x="34" y="38"/>
                    <a:pt x="17" y="54"/>
                    <a:pt x="17" y="87"/>
                  </a:cubicBezTo>
                  <a:cubicBezTo>
                    <a:pt x="1" y="104"/>
                    <a:pt x="1" y="124"/>
                    <a:pt x="17" y="141"/>
                  </a:cubicBezTo>
                  <a:cubicBezTo>
                    <a:pt x="17" y="141"/>
                    <a:pt x="17" y="157"/>
                    <a:pt x="34" y="157"/>
                  </a:cubicBezTo>
                  <a:cubicBezTo>
                    <a:pt x="50" y="190"/>
                    <a:pt x="71" y="190"/>
                    <a:pt x="104" y="207"/>
                  </a:cubicBezTo>
                  <a:cubicBezTo>
                    <a:pt x="153" y="207"/>
                    <a:pt x="207" y="174"/>
                    <a:pt x="223" y="124"/>
                  </a:cubicBezTo>
                  <a:cubicBezTo>
                    <a:pt x="223" y="87"/>
                    <a:pt x="207" y="54"/>
                    <a:pt x="207" y="38"/>
                  </a:cubicBezTo>
                  <a:cubicBezTo>
                    <a:pt x="190" y="2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5"/>
            <p:cNvSpPr/>
            <p:nvPr/>
          </p:nvSpPr>
          <p:spPr>
            <a:xfrm>
              <a:off x="4016250" y="29897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lnTo>
                    <a:pt x="1" y="137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4" y="191"/>
                    <a:pt x="67" y="207"/>
                    <a:pt x="83" y="207"/>
                  </a:cubicBezTo>
                  <a:cubicBezTo>
                    <a:pt x="93" y="209"/>
                    <a:pt x="102" y="210"/>
                    <a:pt x="110" y="210"/>
                  </a:cubicBezTo>
                  <a:cubicBezTo>
                    <a:pt x="167" y="210"/>
                    <a:pt x="207" y="167"/>
                    <a:pt x="207" y="120"/>
                  </a:cubicBezTo>
                  <a:cubicBezTo>
                    <a:pt x="207" y="104"/>
                    <a:pt x="207" y="71"/>
                    <a:pt x="186" y="50"/>
                  </a:cubicBezTo>
                  <a:cubicBezTo>
                    <a:pt x="170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5"/>
            <p:cNvSpPr/>
            <p:nvPr/>
          </p:nvSpPr>
          <p:spPr>
            <a:xfrm>
              <a:off x="4017500" y="297382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20" y="1"/>
                  </a:moveTo>
                  <a:cubicBezTo>
                    <a:pt x="87" y="1"/>
                    <a:pt x="70" y="1"/>
                    <a:pt x="33" y="34"/>
                  </a:cubicBezTo>
                  <a:cubicBezTo>
                    <a:pt x="17" y="50"/>
                    <a:pt x="17" y="67"/>
                    <a:pt x="0" y="88"/>
                  </a:cubicBezTo>
                  <a:cubicBezTo>
                    <a:pt x="0" y="104"/>
                    <a:pt x="0" y="121"/>
                    <a:pt x="17" y="137"/>
                  </a:cubicBezTo>
                  <a:cubicBezTo>
                    <a:pt x="33" y="170"/>
                    <a:pt x="54" y="207"/>
                    <a:pt x="103" y="207"/>
                  </a:cubicBezTo>
                  <a:cubicBezTo>
                    <a:pt x="157" y="207"/>
                    <a:pt x="206" y="170"/>
                    <a:pt x="223" y="121"/>
                  </a:cubicBezTo>
                  <a:cubicBezTo>
                    <a:pt x="223" y="88"/>
                    <a:pt x="206" y="67"/>
                    <a:pt x="190" y="34"/>
                  </a:cubicBezTo>
                  <a:cubicBezTo>
                    <a:pt x="173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5"/>
            <p:cNvSpPr/>
            <p:nvPr/>
          </p:nvSpPr>
          <p:spPr>
            <a:xfrm>
              <a:off x="4012350" y="3020225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70" y="0"/>
                    <a:pt x="17" y="33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cubicBezTo>
                    <a:pt x="17" y="153"/>
                    <a:pt x="17" y="153"/>
                    <a:pt x="33" y="169"/>
                  </a:cubicBezTo>
                  <a:cubicBezTo>
                    <a:pt x="54" y="190"/>
                    <a:pt x="70" y="206"/>
                    <a:pt x="103" y="206"/>
                  </a:cubicBezTo>
                  <a:cubicBezTo>
                    <a:pt x="120" y="206"/>
                    <a:pt x="157" y="206"/>
                    <a:pt x="173" y="190"/>
                  </a:cubicBezTo>
                  <a:cubicBezTo>
                    <a:pt x="190" y="169"/>
                    <a:pt x="206" y="153"/>
                    <a:pt x="223" y="120"/>
                  </a:cubicBezTo>
                  <a:cubicBezTo>
                    <a:pt x="223" y="87"/>
                    <a:pt x="206" y="66"/>
                    <a:pt x="190" y="50"/>
                  </a:cubicBezTo>
                  <a:cubicBezTo>
                    <a:pt x="173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5"/>
            <p:cNvSpPr/>
            <p:nvPr/>
          </p:nvSpPr>
          <p:spPr>
            <a:xfrm>
              <a:off x="4006775" y="3057950"/>
              <a:ext cx="5600" cy="5400"/>
            </a:xfrm>
            <a:custGeom>
              <a:avLst/>
              <a:gdLst/>
              <a:ahLst/>
              <a:cxnLst/>
              <a:rect l="l" t="t" r="r" b="b"/>
              <a:pathLst>
                <a:path w="224" h="216" extrusionOk="0">
                  <a:moveTo>
                    <a:pt x="120" y="0"/>
                  </a:moveTo>
                  <a:cubicBezTo>
                    <a:pt x="71" y="0"/>
                    <a:pt x="17" y="37"/>
                    <a:pt x="0" y="87"/>
                  </a:cubicBezTo>
                  <a:lnTo>
                    <a:pt x="0" y="157"/>
                  </a:lnTo>
                  <a:cubicBezTo>
                    <a:pt x="17" y="157"/>
                    <a:pt x="17" y="157"/>
                    <a:pt x="17" y="173"/>
                  </a:cubicBezTo>
                  <a:cubicBezTo>
                    <a:pt x="33" y="190"/>
                    <a:pt x="71" y="206"/>
                    <a:pt x="87" y="206"/>
                  </a:cubicBezTo>
                  <a:cubicBezTo>
                    <a:pt x="97" y="213"/>
                    <a:pt x="105" y="215"/>
                    <a:pt x="113" y="215"/>
                  </a:cubicBezTo>
                  <a:cubicBezTo>
                    <a:pt x="132" y="215"/>
                    <a:pt x="148" y="201"/>
                    <a:pt x="174" y="190"/>
                  </a:cubicBezTo>
                  <a:cubicBezTo>
                    <a:pt x="190" y="173"/>
                    <a:pt x="207" y="157"/>
                    <a:pt x="207" y="124"/>
                  </a:cubicBezTo>
                  <a:cubicBezTo>
                    <a:pt x="223" y="70"/>
                    <a:pt x="174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5"/>
            <p:cNvSpPr/>
            <p:nvPr/>
          </p:nvSpPr>
          <p:spPr>
            <a:xfrm>
              <a:off x="4008950" y="30316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26" y="1"/>
                  </a:moveTo>
                  <a:cubicBezTo>
                    <a:pt x="112" y="1"/>
                    <a:pt x="99" y="3"/>
                    <a:pt x="87" y="7"/>
                  </a:cubicBezTo>
                  <a:cubicBezTo>
                    <a:pt x="33" y="24"/>
                    <a:pt x="0" y="77"/>
                    <a:pt x="33" y="147"/>
                  </a:cubicBezTo>
                  <a:cubicBezTo>
                    <a:pt x="33" y="147"/>
                    <a:pt x="50" y="164"/>
                    <a:pt x="50" y="180"/>
                  </a:cubicBezTo>
                  <a:cubicBezTo>
                    <a:pt x="76" y="192"/>
                    <a:pt x="100" y="204"/>
                    <a:pt x="129" y="204"/>
                  </a:cubicBezTo>
                  <a:cubicBezTo>
                    <a:pt x="142" y="204"/>
                    <a:pt x="155" y="202"/>
                    <a:pt x="169" y="197"/>
                  </a:cubicBezTo>
                  <a:cubicBezTo>
                    <a:pt x="206" y="180"/>
                    <a:pt x="223" y="147"/>
                    <a:pt x="223" y="110"/>
                  </a:cubicBezTo>
                  <a:lnTo>
                    <a:pt x="223" y="61"/>
                  </a:lnTo>
                  <a:cubicBezTo>
                    <a:pt x="210" y="20"/>
                    <a:pt x="167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5"/>
            <p:cNvSpPr/>
            <p:nvPr/>
          </p:nvSpPr>
          <p:spPr>
            <a:xfrm>
              <a:off x="3999875" y="308447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4"/>
                    <a:pt x="0" y="94"/>
                    <a:pt x="37" y="143"/>
                  </a:cubicBezTo>
                  <a:cubicBezTo>
                    <a:pt x="50" y="184"/>
                    <a:pt x="81" y="203"/>
                    <a:pt x="126" y="203"/>
                  </a:cubicBezTo>
                  <a:cubicBezTo>
                    <a:pt x="140" y="203"/>
                    <a:pt x="156" y="201"/>
                    <a:pt x="173" y="197"/>
                  </a:cubicBezTo>
                  <a:cubicBezTo>
                    <a:pt x="223" y="176"/>
                    <a:pt x="243" y="127"/>
                    <a:pt x="223" y="57"/>
                  </a:cubicBezTo>
                  <a:cubicBezTo>
                    <a:pt x="210" y="19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5"/>
            <p:cNvSpPr/>
            <p:nvPr/>
          </p:nvSpPr>
          <p:spPr>
            <a:xfrm>
              <a:off x="4008950" y="3044650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03" y="0"/>
                  </a:moveTo>
                  <a:cubicBezTo>
                    <a:pt x="66" y="0"/>
                    <a:pt x="33" y="17"/>
                    <a:pt x="17" y="37"/>
                  </a:cubicBezTo>
                  <a:cubicBezTo>
                    <a:pt x="0" y="70"/>
                    <a:pt x="0" y="87"/>
                    <a:pt x="0" y="120"/>
                  </a:cubicBezTo>
                  <a:cubicBezTo>
                    <a:pt x="0" y="120"/>
                    <a:pt x="0" y="141"/>
                    <a:pt x="17" y="141"/>
                  </a:cubicBezTo>
                  <a:cubicBezTo>
                    <a:pt x="17" y="157"/>
                    <a:pt x="33" y="174"/>
                    <a:pt x="33" y="190"/>
                  </a:cubicBezTo>
                  <a:cubicBezTo>
                    <a:pt x="53" y="203"/>
                    <a:pt x="76" y="208"/>
                    <a:pt x="98" y="208"/>
                  </a:cubicBezTo>
                  <a:cubicBezTo>
                    <a:pt x="133" y="208"/>
                    <a:pt x="167" y="194"/>
                    <a:pt x="190" y="174"/>
                  </a:cubicBezTo>
                  <a:cubicBezTo>
                    <a:pt x="206" y="157"/>
                    <a:pt x="206" y="120"/>
                    <a:pt x="206" y="87"/>
                  </a:cubicBezTo>
                  <a:cubicBezTo>
                    <a:pt x="206" y="70"/>
                    <a:pt x="190" y="3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5"/>
            <p:cNvSpPr/>
            <p:nvPr/>
          </p:nvSpPr>
          <p:spPr>
            <a:xfrm>
              <a:off x="4046250" y="31248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6" y="0"/>
                  </a:moveTo>
                  <a:cubicBezTo>
                    <a:pt x="41" y="0"/>
                    <a:pt x="1" y="46"/>
                    <a:pt x="1" y="90"/>
                  </a:cubicBezTo>
                  <a:lnTo>
                    <a:pt x="1" y="143"/>
                  </a:lnTo>
                  <a:cubicBezTo>
                    <a:pt x="1" y="160"/>
                    <a:pt x="17" y="160"/>
                    <a:pt x="17" y="160"/>
                  </a:cubicBezTo>
                  <a:cubicBezTo>
                    <a:pt x="38" y="193"/>
                    <a:pt x="54" y="209"/>
                    <a:pt x="87" y="209"/>
                  </a:cubicBezTo>
                  <a:cubicBezTo>
                    <a:pt x="104" y="209"/>
                    <a:pt x="141" y="209"/>
                    <a:pt x="157" y="193"/>
                  </a:cubicBezTo>
                  <a:cubicBezTo>
                    <a:pt x="190" y="176"/>
                    <a:pt x="207" y="143"/>
                    <a:pt x="207" y="127"/>
                  </a:cubicBezTo>
                  <a:cubicBezTo>
                    <a:pt x="207" y="90"/>
                    <a:pt x="207" y="73"/>
                    <a:pt x="190" y="40"/>
                  </a:cubicBezTo>
                  <a:cubicBezTo>
                    <a:pt x="174" y="24"/>
                    <a:pt x="141" y="3"/>
                    <a:pt x="120" y="3"/>
                  </a:cubicBezTo>
                  <a:cubicBezTo>
                    <a:pt x="112" y="1"/>
                    <a:pt x="104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5"/>
            <p:cNvSpPr/>
            <p:nvPr/>
          </p:nvSpPr>
          <p:spPr>
            <a:xfrm>
              <a:off x="4040275" y="315110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7" y="1"/>
                  </a:moveTo>
                  <a:cubicBezTo>
                    <a:pt x="55" y="1"/>
                    <a:pt x="14" y="46"/>
                    <a:pt x="0" y="88"/>
                  </a:cubicBezTo>
                  <a:lnTo>
                    <a:pt x="0" y="142"/>
                  </a:lnTo>
                  <a:cubicBezTo>
                    <a:pt x="17" y="142"/>
                    <a:pt x="17" y="158"/>
                    <a:pt x="17" y="158"/>
                  </a:cubicBezTo>
                  <a:cubicBezTo>
                    <a:pt x="33" y="191"/>
                    <a:pt x="70" y="212"/>
                    <a:pt x="87" y="212"/>
                  </a:cubicBezTo>
                  <a:cubicBezTo>
                    <a:pt x="136" y="212"/>
                    <a:pt x="207" y="174"/>
                    <a:pt x="207" y="125"/>
                  </a:cubicBezTo>
                  <a:cubicBezTo>
                    <a:pt x="207" y="88"/>
                    <a:pt x="207" y="71"/>
                    <a:pt x="190" y="38"/>
                  </a:cubicBezTo>
                  <a:cubicBezTo>
                    <a:pt x="174" y="22"/>
                    <a:pt x="153" y="5"/>
                    <a:pt x="120" y="5"/>
                  </a:cubicBezTo>
                  <a:cubicBezTo>
                    <a:pt x="112" y="2"/>
                    <a:pt x="105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5"/>
            <p:cNvSpPr/>
            <p:nvPr/>
          </p:nvSpPr>
          <p:spPr>
            <a:xfrm>
              <a:off x="4037275" y="31649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2" y="0"/>
                  </a:moveTo>
                  <a:cubicBezTo>
                    <a:pt x="80" y="0"/>
                    <a:pt x="48" y="14"/>
                    <a:pt x="17" y="35"/>
                  </a:cubicBezTo>
                  <a:cubicBezTo>
                    <a:pt x="1" y="51"/>
                    <a:pt x="1" y="88"/>
                    <a:pt x="1" y="121"/>
                  </a:cubicBezTo>
                  <a:cubicBezTo>
                    <a:pt x="1" y="121"/>
                    <a:pt x="1" y="138"/>
                    <a:pt x="17" y="138"/>
                  </a:cubicBezTo>
                  <a:cubicBezTo>
                    <a:pt x="17" y="154"/>
                    <a:pt x="34" y="175"/>
                    <a:pt x="34" y="191"/>
                  </a:cubicBezTo>
                  <a:cubicBezTo>
                    <a:pt x="54" y="204"/>
                    <a:pt x="77" y="209"/>
                    <a:pt x="98" y="209"/>
                  </a:cubicBezTo>
                  <a:cubicBezTo>
                    <a:pt x="134" y="209"/>
                    <a:pt x="168" y="195"/>
                    <a:pt x="190" y="175"/>
                  </a:cubicBezTo>
                  <a:cubicBezTo>
                    <a:pt x="223" y="121"/>
                    <a:pt x="223" y="51"/>
                    <a:pt x="170" y="18"/>
                  </a:cubicBezTo>
                  <a:cubicBezTo>
                    <a:pt x="151" y="6"/>
                    <a:pt x="13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5"/>
            <p:cNvSpPr/>
            <p:nvPr/>
          </p:nvSpPr>
          <p:spPr>
            <a:xfrm>
              <a:off x="4033775" y="31262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4" y="1"/>
                  </a:moveTo>
                  <a:cubicBezTo>
                    <a:pt x="54" y="1"/>
                    <a:pt x="1" y="34"/>
                    <a:pt x="1" y="87"/>
                  </a:cubicBezTo>
                  <a:lnTo>
                    <a:pt x="1" y="137"/>
                  </a:lnTo>
                  <a:cubicBezTo>
                    <a:pt x="1" y="153"/>
                    <a:pt x="21" y="153"/>
                    <a:pt x="21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04" y="207"/>
                    <a:pt x="141" y="207"/>
                    <a:pt x="157" y="190"/>
                  </a:cubicBezTo>
                  <a:cubicBezTo>
                    <a:pt x="190" y="174"/>
                    <a:pt x="207" y="153"/>
                    <a:pt x="207" y="120"/>
                  </a:cubicBezTo>
                  <a:cubicBezTo>
                    <a:pt x="207" y="71"/>
                    <a:pt x="174" y="17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5"/>
            <p:cNvSpPr/>
            <p:nvPr/>
          </p:nvSpPr>
          <p:spPr>
            <a:xfrm>
              <a:off x="4029550" y="31391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67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36"/>
                  </a:cubicBezTo>
                  <a:lnTo>
                    <a:pt x="17" y="173"/>
                  </a:lnTo>
                  <a:cubicBezTo>
                    <a:pt x="34" y="190"/>
                    <a:pt x="67" y="206"/>
                    <a:pt x="87" y="206"/>
                  </a:cubicBezTo>
                  <a:cubicBezTo>
                    <a:pt x="96" y="208"/>
                    <a:pt x="105" y="209"/>
                    <a:pt x="113" y="209"/>
                  </a:cubicBezTo>
                  <a:cubicBezTo>
                    <a:pt x="167" y="209"/>
                    <a:pt x="207" y="166"/>
                    <a:pt x="207" y="120"/>
                  </a:cubicBezTo>
                  <a:cubicBezTo>
                    <a:pt x="223" y="103"/>
                    <a:pt x="207" y="70"/>
                    <a:pt x="190" y="50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5"/>
            <p:cNvSpPr/>
            <p:nvPr/>
          </p:nvSpPr>
          <p:spPr>
            <a:xfrm>
              <a:off x="3996050" y="3115400"/>
              <a:ext cx="4775" cy="5225"/>
            </a:xfrm>
            <a:custGeom>
              <a:avLst/>
              <a:gdLst/>
              <a:ahLst/>
              <a:cxnLst/>
              <a:rect l="l" t="t" r="r" b="b"/>
              <a:pathLst>
                <a:path w="191" h="209" extrusionOk="0">
                  <a:moveTo>
                    <a:pt x="89" y="1"/>
                  </a:moveTo>
                  <a:cubicBezTo>
                    <a:pt x="77" y="1"/>
                    <a:pt x="64" y="3"/>
                    <a:pt x="50" y="7"/>
                  </a:cubicBezTo>
                  <a:cubicBezTo>
                    <a:pt x="34" y="7"/>
                    <a:pt x="17" y="23"/>
                    <a:pt x="1" y="40"/>
                  </a:cubicBezTo>
                  <a:cubicBezTo>
                    <a:pt x="17" y="94"/>
                    <a:pt x="50" y="143"/>
                    <a:pt x="67" y="197"/>
                  </a:cubicBezTo>
                  <a:cubicBezTo>
                    <a:pt x="77" y="205"/>
                    <a:pt x="86" y="209"/>
                    <a:pt x="95" y="209"/>
                  </a:cubicBezTo>
                  <a:cubicBezTo>
                    <a:pt x="104" y="209"/>
                    <a:pt x="112" y="205"/>
                    <a:pt x="120" y="197"/>
                  </a:cubicBezTo>
                  <a:cubicBezTo>
                    <a:pt x="153" y="176"/>
                    <a:pt x="190" y="143"/>
                    <a:pt x="190" y="110"/>
                  </a:cubicBezTo>
                  <a:lnTo>
                    <a:pt x="190" y="56"/>
                  </a:lnTo>
                  <a:cubicBezTo>
                    <a:pt x="162" y="19"/>
                    <a:pt x="128" y="1"/>
                    <a:pt x="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5"/>
            <p:cNvSpPr/>
            <p:nvPr/>
          </p:nvSpPr>
          <p:spPr>
            <a:xfrm>
              <a:off x="4042425" y="3139000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0" y="1"/>
                  </a:moveTo>
                  <a:cubicBezTo>
                    <a:pt x="82" y="1"/>
                    <a:pt x="52" y="13"/>
                    <a:pt x="34" y="40"/>
                  </a:cubicBezTo>
                  <a:cubicBezTo>
                    <a:pt x="17" y="57"/>
                    <a:pt x="1" y="94"/>
                    <a:pt x="17" y="110"/>
                  </a:cubicBezTo>
                  <a:lnTo>
                    <a:pt x="17" y="143"/>
                  </a:lnTo>
                  <a:cubicBezTo>
                    <a:pt x="17" y="160"/>
                    <a:pt x="34" y="180"/>
                    <a:pt x="50" y="180"/>
                  </a:cubicBezTo>
                  <a:cubicBezTo>
                    <a:pt x="67" y="195"/>
                    <a:pt x="89" y="203"/>
                    <a:pt x="111" y="203"/>
                  </a:cubicBezTo>
                  <a:cubicBezTo>
                    <a:pt x="140" y="203"/>
                    <a:pt x="170" y="190"/>
                    <a:pt x="191" y="160"/>
                  </a:cubicBezTo>
                  <a:cubicBezTo>
                    <a:pt x="207" y="143"/>
                    <a:pt x="224" y="110"/>
                    <a:pt x="224" y="94"/>
                  </a:cubicBezTo>
                  <a:cubicBezTo>
                    <a:pt x="224" y="57"/>
                    <a:pt x="207" y="40"/>
                    <a:pt x="170" y="24"/>
                  </a:cubicBezTo>
                  <a:cubicBezTo>
                    <a:pt x="155" y="9"/>
                    <a:pt x="133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5"/>
            <p:cNvSpPr/>
            <p:nvPr/>
          </p:nvSpPr>
          <p:spPr>
            <a:xfrm>
              <a:off x="4049750" y="31748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lnTo>
                    <a:pt x="1" y="120"/>
                  </a:lnTo>
                  <a:cubicBezTo>
                    <a:pt x="1" y="137"/>
                    <a:pt x="1" y="137"/>
                    <a:pt x="17" y="137"/>
                  </a:cubicBezTo>
                  <a:lnTo>
                    <a:pt x="17" y="170"/>
                  </a:lnTo>
                  <a:cubicBezTo>
                    <a:pt x="34" y="190"/>
                    <a:pt x="67" y="207"/>
                    <a:pt x="83" y="207"/>
                  </a:cubicBezTo>
                  <a:cubicBezTo>
                    <a:pt x="120" y="207"/>
                    <a:pt x="153" y="207"/>
                    <a:pt x="170" y="190"/>
                  </a:cubicBezTo>
                  <a:cubicBezTo>
                    <a:pt x="186" y="170"/>
                    <a:pt x="207" y="137"/>
                    <a:pt x="207" y="120"/>
                  </a:cubicBezTo>
                  <a:cubicBezTo>
                    <a:pt x="223" y="87"/>
                    <a:pt x="207" y="67"/>
                    <a:pt x="207" y="50"/>
                  </a:cubicBezTo>
                  <a:cubicBezTo>
                    <a:pt x="186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5"/>
            <p:cNvSpPr/>
            <p:nvPr/>
          </p:nvSpPr>
          <p:spPr>
            <a:xfrm>
              <a:off x="4026975" y="31527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4" y="23"/>
                    <a:pt x="1" y="93"/>
                    <a:pt x="17" y="147"/>
                  </a:cubicBezTo>
                  <a:cubicBezTo>
                    <a:pt x="42" y="184"/>
                    <a:pt x="78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07" y="180"/>
                    <a:pt x="240" y="109"/>
                    <a:pt x="223" y="60"/>
                  </a:cubicBezTo>
                  <a:cubicBezTo>
                    <a:pt x="211" y="20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5"/>
            <p:cNvSpPr/>
            <p:nvPr/>
          </p:nvSpPr>
          <p:spPr>
            <a:xfrm>
              <a:off x="4051000" y="316060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20" y="1"/>
                  </a:moveTo>
                  <a:cubicBezTo>
                    <a:pt x="103" y="1"/>
                    <a:pt x="70" y="1"/>
                    <a:pt x="54" y="17"/>
                  </a:cubicBezTo>
                  <a:cubicBezTo>
                    <a:pt x="17" y="38"/>
                    <a:pt x="17" y="71"/>
                    <a:pt x="0" y="87"/>
                  </a:cubicBezTo>
                  <a:cubicBezTo>
                    <a:pt x="0" y="104"/>
                    <a:pt x="0" y="120"/>
                    <a:pt x="17" y="141"/>
                  </a:cubicBezTo>
                  <a:lnTo>
                    <a:pt x="17" y="174"/>
                  </a:lnTo>
                  <a:cubicBezTo>
                    <a:pt x="33" y="190"/>
                    <a:pt x="70" y="207"/>
                    <a:pt x="87" y="207"/>
                  </a:cubicBezTo>
                  <a:cubicBezTo>
                    <a:pt x="96" y="209"/>
                    <a:pt x="105" y="210"/>
                    <a:pt x="114" y="210"/>
                  </a:cubicBezTo>
                  <a:cubicBezTo>
                    <a:pt x="169" y="210"/>
                    <a:pt x="206" y="167"/>
                    <a:pt x="206" y="120"/>
                  </a:cubicBezTo>
                  <a:cubicBezTo>
                    <a:pt x="223" y="104"/>
                    <a:pt x="206" y="71"/>
                    <a:pt x="190" y="54"/>
                  </a:cubicBezTo>
                  <a:cubicBezTo>
                    <a:pt x="173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5"/>
            <p:cNvSpPr/>
            <p:nvPr/>
          </p:nvSpPr>
          <p:spPr>
            <a:xfrm>
              <a:off x="4013175" y="3082875"/>
              <a:ext cx="5675" cy="5200"/>
            </a:xfrm>
            <a:custGeom>
              <a:avLst/>
              <a:gdLst/>
              <a:ahLst/>
              <a:cxnLst/>
              <a:rect l="l" t="t" r="r" b="b"/>
              <a:pathLst>
                <a:path w="227" h="208" extrusionOk="0">
                  <a:moveTo>
                    <a:pt x="124" y="1"/>
                  </a:moveTo>
                  <a:cubicBezTo>
                    <a:pt x="70" y="1"/>
                    <a:pt x="21" y="34"/>
                    <a:pt x="0" y="88"/>
                  </a:cubicBezTo>
                  <a:cubicBezTo>
                    <a:pt x="0" y="104"/>
                    <a:pt x="0" y="121"/>
                    <a:pt x="21" y="137"/>
                  </a:cubicBezTo>
                  <a:lnTo>
                    <a:pt x="21" y="174"/>
                  </a:lnTo>
                  <a:cubicBezTo>
                    <a:pt x="37" y="191"/>
                    <a:pt x="70" y="207"/>
                    <a:pt x="87" y="207"/>
                  </a:cubicBezTo>
                  <a:cubicBezTo>
                    <a:pt x="157" y="207"/>
                    <a:pt x="206" y="174"/>
                    <a:pt x="206" y="121"/>
                  </a:cubicBezTo>
                  <a:cubicBezTo>
                    <a:pt x="227" y="88"/>
                    <a:pt x="206" y="71"/>
                    <a:pt x="190" y="34"/>
                  </a:cubicBezTo>
                  <a:cubicBezTo>
                    <a:pt x="173" y="17"/>
                    <a:pt x="157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5"/>
            <p:cNvSpPr/>
            <p:nvPr/>
          </p:nvSpPr>
          <p:spPr>
            <a:xfrm>
              <a:off x="4009775" y="31134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70" y="0"/>
                  </a:moveTo>
                  <a:cubicBezTo>
                    <a:pt x="33" y="17"/>
                    <a:pt x="17" y="33"/>
                    <a:pt x="17" y="50"/>
                  </a:cubicBezTo>
                  <a:cubicBezTo>
                    <a:pt x="0" y="70"/>
                    <a:pt x="0" y="103"/>
                    <a:pt x="0" y="136"/>
                  </a:cubicBezTo>
                  <a:cubicBezTo>
                    <a:pt x="12" y="175"/>
                    <a:pt x="52" y="203"/>
                    <a:pt x="92" y="203"/>
                  </a:cubicBezTo>
                  <a:cubicBezTo>
                    <a:pt x="107" y="203"/>
                    <a:pt x="122" y="199"/>
                    <a:pt x="136" y="190"/>
                  </a:cubicBezTo>
                  <a:cubicBezTo>
                    <a:pt x="190" y="174"/>
                    <a:pt x="223" y="120"/>
                    <a:pt x="206" y="70"/>
                  </a:cubicBezTo>
                  <a:cubicBezTo>
                    <a:pt x="190" y="33"/>
                    <a:pt x="157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5"/>
            <p:cNvSpPr/>
            <p:nvPr/>
          </p:nvSpPr>
          <p:spPr>
            <a:xfrm>
              <a:off x="4010175" y="30966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2" y="0"/>
                  </a:moveTo>
                  <a:cubicBezTo>
                    <a:pt x="91" y="0"/>
                    <a:pt x="58" y="15"/>
                    <a:pt x="38" y="37"/>
                  </a:cubicBezTo>
                  <a:cubicBezTo>
                    <a:pt x="17" y="70"/>
                    <a:pt x="1" y="87"/>
                    <a:pt x="1" y="124"/>
                  </a:cubicBezTo>
                  <a:cubicBezTo>
                    <a:pt x="17" y="124"/>
                    <a:pt x="17" y="140"/>
                    <a:pt x="17" y="140"/>
                  </a:cubicBezTo>
                  <a:cubicBezTo>
                    <a:pt x="17" y="157"/>
                    <a:pt x="38" y="173"/>
                    <a:pt x="54" y="190"/>
                  </a:cubicBezTo>
                  <a:cubicBezTo>
                    <a:pt x="67" y="204"/>
                    <a:pt x="84" y="210"/>
                    <a:pt x="103" y="210"/>
                  </a:cubicBezTo>
                  <a:cubicBezTo>
                    <a:pt x="135" y="210"/>
                    <a:pt x="170" y="194"/>
                    <a:pt x="190" y="173"/>
                  </a:cubicBezTo>
                  <a:cubicBezTo>
                    <a:pt x="223" y="124"/>
                    <a:pt x="223" y="70"/>
                    <a:pt x="174" y="21"/>
                  </a:cubicBezTo>
                  <a:cubicBezTo>
                    <a:pt x="161" y="6"/>
                    <a:pt x="142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5"/>
            <p:cNvSpPr/>
            <p:nvPr/>
          </p:nvSpPr>
          <p:spPr>
            <a:xfrm>
              <a:off x="4023050" y="310650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0" y="0"/>
                  </a:moveTo>
                  <a:cubicBezTo>
                    <a:pt x="54" y="0"/>
                    <a:pt x="1" y="37"/>
                    <a:pt x="1" y="87"/>
                  </a:cubicBezTo>
                  <a:lnTo>
                    <a:pt x="1" y="120"/>
                  </a:lnTo>
                  <a:lnTo>
                    <a:pt x="1" y="140"/>
                  </a:lnTo>
                  <a:cubicBezTo>
                    <a:pt x="1" y="157"/>
                    <a:pt x="1" y="157"/>
                    <a:pt x="17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104" y="206"/>
                    <a:pt x="141" y="206"/>
                    <a:pt x="158" y="190"/>
                  </a:cubicBezTo>
                  <a:cubicBezTo>
                    <a:pt x="191" y="173"/>
                    <a:pt x="191" y="157"/>
                    <a:pt x="207" y="120"/>
                  </a:cubicBezTo>
                  <a:cubicBezTo>
                    <a:pt x="207" y="103"/>
                    <a:pt x="207" y="70"/>
                    <a:pt x="191" y="54"/>
                  </a:cubicBezTo>
                  <a:cubicBezTo>
                    <a:pt x="174" y="37"/>
                    <a:pt x="14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5"/>
            <p:cNvSpPr/>
            <p:nvPr/>
          </p:nvSpPr>
          <p:spPr>
            <a:xfrm>
              <a:off x="4005425" y="3124800"/>
              <a:ext cx="6125" cy="5275"/>
            </a:xfrm>
            <a:custGeom>
              <a:avLst/>
              <a:gdLst/>
              <a:ahLst/>
              <a:cxnLst/>
              <a:rect l="l" t="t" r="r" b="b"/>
              <a:pathLst>
                <a:path w="245" h="211" extrusionOk="0">
                  <a:moveTo>
                    <a:pt x="116" y="0"/>
                  </a:moveTo>
                  <a:cubicBezTo>
                    <a:pt x="102" y="0"/>
                    <a:pt x="87" y="2"/>
                    <a:pt x="71" y="6"/>
                  </a:cubicBezTo>
                  <a:cubicBezTo>
                    <a:pt x="21" y="27"/>
                    <a:pt x="1" y="93"/>
                    <a:pt x="21" y="146"/>
                  </a:cubicBezTo>
                  <a:cubicBezTo>
                    <a:pt x="33" y="182"/>
                    <a:pt x="71" y="211"/>
                    <a:pt x="110" y="211"/>
                  </a:cubicBezTo>
                  <a:cubicBezTo>
                    <a:pt x="126" y="211"/>
                    <a:pt x="142" y="206"/>
                    <a:pt x="158" y="196"/>
                  </a:cubicBezTo>
                  <a:cubicBezTo>
                    <a:pt x="207" y="179"/>
                    <a:pt x="244" y="130"/>
                    <a:pt x="207" y="76"/>
                  </a:cubicBezTo>
                  <a:cubicBezTo>
                    <a:pt x="194" y="22"/>
                    <a:pt x="16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5"/>
            <p:cNvSpPr/>
            <p:nvPr/>
          </p:nvSpPr>
          <p:spPr>
            <a:xfrm>
              <a:off x="4021825" y="31203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66" y="1"/>
                    <a:pt x="17" y="34"/>
                    <a:pt x="0" y="83"/>
                  </a:cubicBezTo>
                  <a:cubicBezTo>
                    <a:pt x="0" y="104"/>
                    <a:pt x="0" y="120"/>
                    <a:pt x="17" y="137"/>
                  </a:cubicBezTo>
                  <a:cubicBezTo>
                    <a:pt x="17" y="153"/>
                    <a:pt x="17" y="153"/>
                    <a:pt x="33" y="170"/>
                  </a:cubicBezTo>
                  <a:cubicBezTo>
                    <a:pt x="50" y="186"/>
                    <a:pt x="66" y="207"/>
                    <a:pt x="103" y="207"/>
                  </a:cubicBezTo>
                  <a:cubicBezTo>
                    <a:pt x="110" y="209"/>
                    <a:pt x="116" y="210"/>
                    <a:pt x="122" y="210"/>
                  </a:cubicBezTo>
                  <a:cubicBezTo>
                    <a:pt x="166" y="210"/>
                    <a:pt x="209" y="163"/>
                    <a:pt x="223" y="120"/>
                  </a:cubicBezTo>
                  <a:cubicBezTo>
                    <a:pt x="223" y="83"/>
                    <a:pt x="207" y="67"/>
                    <a:pt x="190" y="50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5"/>
            <p:cNvSpPr/>
            <p:nvPr/>
          </p:nvSpPr>
          <p:spPr>
            <a:xfrm>
              <a:off x="4016250" y="31460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50" y="0"/>
                    <a:pt x="1" y="33"/>
                    <a:pt x="1" y="83"/>
                  </a:cubicBezTo>
                  <a:lnTo>
                    <a:pt x="1" y="136"/>
                  </a:lnTo>
                  <a:cubicBezTo>
                    <a:pt x="1" y="153"/>
                    <a:pt x="17" y="153"/>
                    <a:pt x="17" y="169"/>
                  </a:cubicBezTo>
                  <a:cubicBezTo>
                    <a:pt x="34" y="186"/>
                    <a:pt x="50" y="206"/>
                    <a:pt x="83" y="206"/>
                  </a:cubicBezTo>
                  <a:cubicBezTo>
                    <a:pt x="90" y="209"/>
                    <a:pt x="97" y="209"/>
                    <a:pt x="103" y="209"/>
                  </a:cubicBezTo>
                  <a:cubicBezTo>
                    <a:pt x="149" y="209"/>
                    <a:pt x="189" y="163"/>
                    <a:pt x="207" y="120"/>
                  </a:cubicBezTo>
                  <a:cubicBezTo>
                    <a:pt x="207" y="83"/>
                    <a:pt x="207" y="66"/>
                    <a:pt x="186" y="50"/>
                  </a:cubicBezTo>
                  <a:cubicBezTo>
                    <a:pt x="170" y="17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5"/>
            <p:cNvSpPr/>
            <p:nvPr/>
          </p:nvSpPr>
          <p:spPr>
            <a:xfrm>
              <a:off x="4017075" y="31321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4" y="21"/>
                    <a:pt x="1" y="91"/>
                    <a:pt x="34" y="145"/>
                  </a:cubicBezTo>
                  <a:cubicBezTo>
                    <a:pt x="46" y="181"/>
                    <a:pt x="77" y="208"/>
                    <a:pt x="112" y="208"/>
                  </a:cubicBezTo>
                  <a:cubicBezTo>
                    <a:pt x="125" y="208"/>
                    <a:pt x="139" y="204"/>
                    <a:pt x="153" y="194"/>
                  </a:cubicBezTo>
                  <a:cubicBezTo>
                    <a:pt x="223" y="178"/>
                    <a:pt x="240" y="124"/>
                    <a:pt x="223" y="75"/>
                  </a:cubicBezTo>
                  <a:cubicBezTo>
                    <a:pt x="210" y="31"/>
                    <a:pt x="16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5"/>
            <p:cNvSpPr/>
            <p:nvPr/>
          </p:nvSpPr>
          <p:spPr>
            <a:xfrm>
              <a:off x="4178600" y="31477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83" y="0"/>
                    <a:pt x="50" y="17"/>
                    <a:pt x="33" y="37"/>
                  </a:cubicBezTo>
                  <a:cubicBezTo>
                    <a:pt x="17" y="54"/>
                    <a:pt x="0" y="70"/>
                    <a:pt x="0" y="87"/>
                  </a:cubicBezTo>
                  <a:lnTo>
                    <a:pt x="0" y="157"/>
                  </a:lnTo>
                  <a:cubicBezTo>
                    <a:pt x="17" y="173"/>
                    <a:pt x="50" y="206"/>
                    <a:pt x="83" y="206"/>
                  </a:cubicBezTo>
                  <a:lnTo>
                    <a:pt x="103" y="206"/>
                  </a:lnTo>
                  <a:cubicBezTo>
                    <a:pt x="110" y="209"/>
                    <a:pt x="117" y="210"/>
                    <a:pt x="123" y="210"/>
                  </a:cubicBezTo>
                  <a:cubicBezTo>
                    <a:pt x="166" y="210"/>
                    <a:pt x="206" y="166"/>
                    <a:pt x="206" y="120"/>
                  </a:cubicBezTo>
                  <a:cubicBezTo>
                    <a:pt x="206" y="103"/>
                    <a:pt x="206" y="70"/>
                    <a:pt x="186" y="54"/>
                  </a:cubicBezTo>
                  <a:cubicBezTo>
                    <a:pt x="169" y="3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5"/>
            <p:cNvSpPr/>
            <p:nvPr/>
          </p:nvSpPr>
          <p:spPr>
            <a:xfrm>
              <a:off x="4275175" y="3166675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87" y="1"/>
                  </a:moveTo>
                  <a:cubicBezTo>
                    <a:pt x="33" y="34"/>
                    <a:pt x="0" y="83"/>
                    <a:pt x="17" y="137"/>
                  </a:cubicBezTo>
                  <a:cubicBezTo>
                    <a:pt x="48" y="178"/>
                    <a:pt x="88" y="211"/>
                    <a:pt x="131" y="211"/>
                  </a:cubicBezTo>
                  <a:cubicBezTo>
                    <a:pt x="140" y="211"/>
                    <a:pt x="148" y="210"/>
                    <a:pt x="157" y="207"/>
                  </a:cubicBezTo>
                  <a:cubicBezTo>
                    <a:pt x="174" y="186"/>
                    <a:pt x="190" y="186"/>
                    <a:pt x="207" y="170"/>
                  </a:cubicBezTo>
                  <a:cubicBezTo>
                    <a:pt x="223" y="137"/>
                    <a:pt x="240" y="104"/>
                    <a:pt x="223" y="67"/>
                  </a:cubicBezTo>
                  <a:cubicBezTo>
                    <a:pt x="207" y="34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5"/>
            <p:cNvSpPr/>
            <p:nvPr/>
          </p:nvSpPr>
          <p:spPr>
            <a:xfrm>
              <a:off x="4274350" y="3180225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107" y="0"/>
                  </a:moveTo>
                  <a:cubicBezTo>
                    <a:pt x="84" y="0"/>
                    <a:pt x="62" y="12"/>
                    <a:pt x="50" y="24"/>
                  </a:cubicBezTo>
                  <a:cubicBezTo>
                    <a:pt x="33" y="40"/>
                    <a:pt x="17" y="57"/>
                    <a:pt x="17" y="94"/>
                  </a:cubicBezTo>
                  <a:cubicBezTo>
                    <a:pt x="1" y="110"/>
                    <a:pt x="17" y="127"/>
                    <a:pt x="17" y="143"/>
                  </a:cubicBezTo>
                  <a:cubicBezTo>
                    <a:pt x="17" y="143"/>
                    <a:pt x="17" y="160"/>
                    <a:pt x="33" y="160"/>
                  </a:cubicBezTo>
                  <a:cubicBezTo>
                    <a:pt x="50" y="180"/>
                    <a:pt x="66" y="197"/>
                    <a:pt x="104" y="197"/>
                  </a:cubicBezTo>
                  <a:cubicBezTo>
                    <a:pt x="112" y="200"/>
                    <a:pt x="121" y="201"/>
                    <a:pt x="129" y="201"/>
                  </a:cubicBezTo>
                  <a:cubicBezTo>
                    <a:pt x="170" y="201"/>
                    <a:pt x="209" y="168"/>
                    <a:pt x="223" y="110"/>
                  </a:cubicBezTo>
                  <a:cubicBezTo>
                    <a:pt x="223" y="94"/>
                    <a:pt x="223" y="57"/>
                    <a:pt x="207" y="40"/>
                  </a:cubicBezTo>
                  <a:cubicBezTo>
                    <a:pt x="190" y="24"/>
                    <a:pt x="153" y="7"/>
                    <a:pt x="137" y="7"/>
                  </a:cubicBezTo>
                  <a:cubicBezTo>
                    <a:pt x="127" y="2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5"/>
            <p:cNvSpPr/>
            <p:nvPr/>
          </p:nvSpPr>
          <p:spPr>
            <a:xfrm>
              <a:off x="4269600" y="31428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6" y="1"/>
                  </a:moveTo>
                  <a:cubicBezTo>
                    <a:pt x="54" y="1"/>
                    <a:pt x="15" y="33"/>
                    <a:pt x="1" y="75"/>
                  </a:cubicBezTo>
                  <a:lnTo>
                    <a:pt x="1" y="91"/>
                  </a:lnTo>
                  <a:lnTo>
                    <a:pt x="1" y="145"/>
                  </a:lnTo>
                  <a:cubicBezTo>
                    <a:pt x="17" y="161"/>
                    <a:pt x="34" y="194"/>
                    <a:pt x="50" y="194"/>
                  </a:cubicBezTo>
                  <a:cubicBezTo>
                    <a:pt x="71" y="211"/>
                    <a:pt x="87" y="211"/>
                    <a:pt x="87" y="211"/>
                  </a:cubicBezTo>
                  <a:cubicBezTo>
                    <a:pt x="137" y="211"/>
                    <a:pt x="207" y="178"/>
                    <a:pt x="207" y="128"/>
                  </a:cubicBezTo>
                  <a:cubicBezTo>
                    <a:pt x="207" y="91"/>
                    <a:pt x="207" y="75"/>
                    <a:pt x="191" y="42"/>
                  </a:cubicBezTo>
                  <a:cubicBezTo>
                    <a:pt x="174" y="25"/>
                    <a:pt x="153" y="5"/>
                    <a:pt x="120" y="5"/>
                  </a:cubicBezTo>
                  <a:cubicBezTo>
                    <a:pt x="112" y="2"/>
                    <a:pt x="104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5"/>
            <p:cNvSpPr/>
            <p:nvPr/>
          </p:nvSpPr>
          <p:spPr>
            <a:xfrm>
              <a:off x="4270025" y="32082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0" y="0"/>
                  </a:moveTo>
                  <a:cubicBezTo>
                    <a:pt x="57" y="0"/>
                    <a:pt x="15" y="44"/>
                    <a:pt x="0" y="90"/>
                  </a:cubicBezTo>
                  <a:cubicBezTo>
                    <a:pt x="0" y="107"/>
                    <a:pt x="0" y="123"/>
                    <a:pt x="17" y="140"/>
                  </a:cubicBezTo>
                  <a:lnTo>
                    <a:pt x="17" y="156"/>
                  </a:lnTo>
                  <a:cubicBezTo>
                    <a:pt x="33" y="193"/>
                    <a:pt x="70" y="210"/>
                    <a:pt x="87" y="210"/>
                  </a:cubicBezTo>
                  <a:cubicBezTo>
                    <a:pt x="120" y="210"/>
                    <a:pt x="157" y="210"/>
                    <a:pt x="174" y="193"/>
                  </a:cubicBezTo>
                  <a:cubicBezTo>
                    <a:pt x="190" y="173"/>
                    <a:pt x="206" y="140"/>
                    <a:pt x="206" y="123"/>
                  </a:cubicBezTo>
                  <a:cubicBezTo>
                    <a:pt x="223" y="90"/>
                    <a:pt x="206" y="70"/>
                    <a:pt x="190" y="37"/>
                  </a:cubicBezTo>
                  <a:cubicBezTo>
                    <a:pt x="174" y="20"/>
                    <a:pt x="157" y="4"/>
                    <a:pt x="120" y="4"/>
                  </a:cubicBezTo>
                  <a:cubicBezTo>
                    <a:pt x="113" y="1"/>
                    <a:pt x="107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5"/>
            <p:cNvSpPr/>
            <p:nvPr/>
          </p:nvSpPr>
          <p:spPr>
            <a:xfrm>
              <a:off x="4287650" y="31737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11" y="0"/>
                  </a:moveTo>
                  <a:cubicBezTo>
                    <a:pt x="82" y="0"/>
                    <a:pt x="54" y="13"/>
                    <a:pt x="33" y="43"/>
                  </a:cubicBezTo>
                  <a:cubicBezTo>
                    <a:pt x="17" y="59"/>
                    <a:pt x="0" y="92"/>
                    <a:pt x="0" y="109"/>
                  </a:cubicBezTo>
                  <a:cubicBezTo>
                    <a:pt x="17" y="129"/>
                    <a:pt x="17" y="129"/>
                    <a:pt x="17" y="146"/>
                  </a:cubicBezTo>
                  <a:cubicBezTo>
                    <a:pt x="17" y="162"/>
                    <a:pt x="33" y="179"/>
                    <a:pt x="50" y="179"/>
                  </a:cubicBezTo>
                  <a:cubicBezTo>
                    <a:pt x="70" y="195"/>
                    <a:pt x="103" y="212"/>
                    <a:pt x="120" y="212"/>
                  </a:cubicBezTo>
                  <a:cubicBezTo>
                    <a:pt x="153" y="212"/>
                    <a:pt x="174" y="195"/>
                    <a:pt x="190" y="179"/>
                  </a:cubicBezTo>
                  <a:cubicBezTo>
                    <a:pt x="207" y="146"/>
                    <a:pt x="223" y="129"/>
                    <a:pt x="223" y="92"/>
                  </a:cubicBezTo>
                  <a:cubicBezTo>
                    <a:pt x="207" y="76"/>
                    <a:pt x="207" y="43"/>
                    <a:pt x="174" y="26"/>
                  </a:cubicBezTo>
                  <a:cubicBezTo>
                    <a:pt x="157" y="9"/>
                    <a:pt x="134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5"/>
            <p:cNvSpPr/>
            <p:nvPr/>
          </p:nvSpPr>
          <p:spPr>
            <a:xfrm>
              <a:off x="4285475" y="31855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7" y="0"/>
                    <a:pt x="54" y="17"/>
                    <a:pt x="34" y="33"/>
                  </a:cubicBezTo>
                  <a:cubicBezTo>
                    <a:pt x="17" y="50"/>
                    <a:pt x="1" y="70"/>
                    <a:pt x="1" y="87"/>
                  </a:cubicBezTo>
                  <a:lnTo>
                    <a:pt x="1" y="136"/>
                  </a:lnTo>
                  <a:cubicBezTo>
                    <a:pt x="17" y="174"/>
                    <a:pt x="54" y="207"/>
                    <a:pt x="87" y="207"/>
                  </a:cubicBezTo>
                  <a:lnTo>
                    <a:pt x="104" y="207"/>
                  </a:lnTo>
                  <a:cubicBezTo>
                    <a:pt x="157" y="207"/>
                    <a:pt x="207" y="174"/>
                    <a:pt x="207" y="120"/>
                  </a:cubicBezTo>
                  <a:cubicBezTo>
                    <a:pt x="207" y="87"/>
                    <a:pt x="207" y="70"/>
                    <a:pt x="190" y="50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5"/>
            <p:cNvSpPr/>
            <p:nvPr/>
          </p:nvSpPr>
          <p:spPr>
            <a:xfrm>
              <a:off x="4265275" y="315745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16" y="1"/>
                  </a:moveTo>
                  <a:cubicBezTo>
                    <a:pt x="85" y="1"/>
                    <a:pt x="56" y="13"/>
                    <a:pt x="38" y="40"/>
                  </a:cubicBezTo>
                  <a:cubicBezTo>
                    <a:pt x="17" y="61"/>
                    <a:pt x="1" y="94"/>
                    <a:pt x="17" y="110"/>
                  </a:cubicBezTo>
                  <a:lnTo>
                    <a:pt x="17" y="143"/>
                  </a:lnTo>
                  <a:cubicBezTo>
                    <a:pt x="17" y="164"/>
                    <a:pt x="38" y="180"/>
                    <a:pt x="54" y="180"/>
                  </a:cubicBezTo>
                  <a:cubicBezTo>
                    <a:pt x="71" y="197"/>
                    <a:pt x="104" y="213"/>
                    <a:pt x="120" y="213"/>
                  </a:cubicBezTo>
                  <a:cubicBezTo>
                    <a:pt x="157" y="197"/>
                    <a:pt x="174" y="197"/>
                    <a:pt x="207" y="164"/>
                  </a:cubicBezTo>
                  <a:cubicBezTo>
                    <a:pt x="223" y="143"/>
                    <a:pt x="223" y="127"/>
                    <a:pt x="223" y="94"/>
                  </a:cubicBezTo>
                  <a:cubicBezTo>
                    <a:pt x="223" y="61"/>
                    <a:pt x="207" y="40"/>
                    <a:pt x="190" y="24"/>
                  </a:cubicBezTo>
                  <a:cubicBezTo>
                    <a:pt x="168" y="9"/>
                    <a:pt x="142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5"/>
            <p:cNvSpPr/>
            <p:nvPr/>
          </p:nvSpPr>
          <p:spPr>
            <a:xfrm>
              <a:off x="4279100" y="3153275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120" y="1"/>
                  </a:moveTo>
                  <a:cubicBezTo>
                    <a:pt x="103" y="1"/>
                    <a:pt x="66" y="22"/>
                    <a:pt x="50" y="38"/>
                  </a:cubicBezTo>
                  <a:cubicBezTo>
                    <a:pt x="17" y="38"/>
                    <a:pt x="17" y="71"/>
                    <a:pt x="0" y="87"/>
                  </a:cubicBezTo>
                  <a:cubicBezTo>
                    <a:pt x="0" y="104"/>
                    <a:pt x="0" y="141"/>
                    <a:pt x="17" y="158"/>
                  </a:cubicBezTo>
                  <a:lnTo>
                    <a:pt x="17" y="174"/>
                  </a:lnTo>
                  <a:cubicBezTo>
                    <a:pt x="33" y="191"/>
                    <a:pt x="66" y="207"/>
                    <a:pt x="83" y="207"/>
                  </a:cubicBezTo>
                  <a:cubicBezTo>
                    <a:pt x="96" y="211"/>
                    <a:pt x="108" y="213"/>
                    <a:pt x="120" y="213"/>
                  </a:cubicBezTo>
                  <a:cubicBezTo>
                    <a:pt x="171" y="213"/>
                    <a:pt x="206" y="178"/>
                    <a:pt x="206" y="125"/>
                  </a:cubicBezTo>
                  <a:cubicBezTo>
                    <a:pt x="223" y="104"/>
                    <a:pt x="206" y="71"/>
                    <a:pt x="186" y="55"/>
                  </a:cubicBezTo>
                  <a:cubicBezTo>
                    <a:pt x="169" y="38"/>
                    <a:pt x="153" y="22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5"/>
            <p:cNvSpPr/>
            <p:nvPr/>
          </p:nvSpPr>
          <p:spPr>
            <a:xfrm>
              <a:off x="4283725" y="3136900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00" y="0"/>
                  </a:moveTo>
                  <a:cubicBezTo>
                    <a:pt x="90" y="0"/>
                    <a:pt x="80" y="2"/>
                    <a:pt x="71" y="4"/>
                  </a:cubicBezTo>
                  <a:cubicBezTo>
                    <a:pt x="21" y="21"/>
                    <a:pt x="1" y="91"/>
                    <a:pt x="21" y="141"/>
                  </a:cubicBezTo>
                  <a:cubicBezTo>
                    <a:pt x="33" y="179"/>
                    <a:pt x="71" y="207"/>
                    <a:pt x="111" y="207"/>
                  </a:cubicBezTo>
                  <a:cubicBezTo>
                    <a:pt x="127" y="207"/>
                    <a:pt x="143" y="203"/>
                    <a:pt x="157" y="194"/>
                  </a:cubicBezTo>
                  <a:cubicBezTo>
                    <a:pt x="207" y="178"/>
                    <a:pt x="227" y="124"/>
                    <a:pt x="207" y="75"/>
                  </a:cubicBezTo>
                  <a:cubicBezTo>
                    <a:pt x="193" y="30"/>
                    <a:pt x="146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5"/>
            <p:cNvSpPr/>
            <p:nvPr/>
          </p:nvSpPr>
          <p:spPr>
            <a:xfrm>
              <a:off x="4255375" y="3147300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5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38" y="34"/>
                    <a:pt x="22" y="71"/>
                    <a:pt x="22" y="87"/>
                  </a:cubicBezTo>
                  <a:cubicBezTo>
                    <a:pt x="1" y="104"/>
                    <a:pt x="1" y="120"/>
                    <a:pt x="22" y="137"/>
                  </a:cubicBezTo>
                  <a:cubicBezTo>
                    <a:pt x="22" y="157"/>
                    <a:pt x="22" y="157"/>
                    <a:pt x="38" y="174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58" y="207"/>
                    <a:pt x="207" y="174"/>
                    <a:pt x="228" y="120"/>
                  </a:cubicBezTo>
                  <a:cubicBezTo>
                    <a:pt x="228" y="87"/>
                    <a:pt x="207" y="71"/>
                    <a:pt x="191" y="34"/>
                  </a:cubicBezTo>
                  <a:cubicBezTo>
                    <a:pt x="191" y="17"/>
                    <a:pt x="158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5"/>
            <p:cNvSpPr/>
            <p:nvPr/>
          </p:nvSpPr>
          <p:spPr>
            <a:xfrm>
              <a:off x="4249825" y="317507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4"/>
                    <a:pt x="0" y="94"/>
                    <a:pt x="37" y="143"/>
                  </a:cubicBezTo>
                  <a:cubicBezTo>
                    <a:pt x="37" y="160"/>
                    <a:pt x="54" y="160"/>
                    <a:pt x="54" y="180"/>
                  </a:cubicBezTo>
                  <a:cubicBezTo>
                    <a:pt x="73" y="200"/>
                    <a:pt x="92" y="208"/>
                    <a:pt x="113" y="208"/>
                  </a:cubicBezTo>
                  <a:cubicBezTo>
                    <a:pt x="127" y="208"/>
                    <a:pt x="142" y="204"/>
                    <a:pt x="157" y="197"/>
                  </a:cubicBezTo>
                  <a:cubicBezTo>
                    <a:pt x="206" y="180"/>
                    <a:pt x="223" y="143"/>
                    <a:pt x="223" y="110"/>
                  </a:cubicBezTo>
                  <a:lnTo>
                    <a:pt x="223" y="57"/>
                  </a:lnTo>
                  <a:cubicBezTo>
                    <a:pt x="211" y="19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5"/>
            <p:cNvSpPr/>
            <p:nvPr/>
          </p:nvSpPr>
          <p:spPr>
            <a:xfrm>
              <a:off x="4249825" y="31881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03" y="0"/>
                  </a:moveTo>
                  <a:cubicBezTo>
                    <a:pt x="70" y="17"/>
                    <a:pt x="37" y="17"/>
                    <a:pt x="17" y="50"/>
                  </a:cubicBezTo>
                  <a:cubicBezTo>
                    <a:pt x="0" y="71"/>
                    <a:pt x="0" y="87"/>
                    <a:pt x="0" y="120"/>
                  </a:cubicBezTo>
                  <a:lnTo>
                    <a:pt x="0" y="153"/>
                  </a:lnTo>
                  <a:cubicBezTo>
                    <a:pt x="17" y="153"/>
                    <a:pt x="17" y="174"/>
                    <a:pt x="37" y="190"/>
                  </a:cubicBezTo>
                  <a:cubicBezTo>
                    <a:pt x="60" y="205"/>
                    <a:pt x="86" y="213"/>
                    <a:pt x="111" y="213"/>
                  </a:cubicBezTo>
                  <a:cubicBezTo>
                    <a:pt x="142" y="213"/>
                    <a:pt x="172" y="201"/>
                    <a:pt x="190" y="174"/>
                  </a:cubicBezTo>
                  <a:cubicBezTo>
                    <a:pt x="206" y="153"/>
                    <a:pt x="206" y="120"/>
                    <a:pt x="206" y="104"/>
                  </a:cubicBezTo>
                  <a:cubicBezTo>
                    <a:pt x="206" y="71"/>
                    <a:pt x="190" y="50"/>
                    <a:pt x="173" y="33"/>
                  </a:cubicBezTo>
                  <a:cubicBezTo>
                    <a:pt x="157" y="17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5"/>
            <p:cNvSpPr/>
            <p:nvPr/>
          </p:nvSpPr>
          <p:spPr>
            <a:xfrm>
              <a:off x="4245600" y="312582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107" y="1"/>
                  </a:moveTo>
                  <a:cubicBezTo>
                    <a:pt x="72" y="1"/>
                    <a:pt x="37" y="15"/>
                    <a:pt x="17" y="35"/>
                  </a:cubicBezTo>
                  <a:cubicBezTo>
                    <a:pt x="0" y="68"/>
                    <a:pt x="0" y="89"/>
                    <a:pt x="0" y="122"/>
                  </a:cubicBezTo>
                  <a:lnTo>
                    <a:pt x="0" y="138"/>
                  </a:lnTo>
                  <a:cubicBezTo>
                    <a:pt x="17" y="155"/>
                    <a:pt x="17" y="171"/>
                    <a:pt x="33" y="192"/>
                  </a:cubicBezTo>
                  <a:cubicBezTo>
                    <a:pt x="50" y="208"/>
                    <a:pt x="83" y="208"/>
                    <a:pt x="120" y="208"/>
                  </a:cubicBezTo>
                  <a:cubicBezTo>
                    <a:pt x="136" y="208"/>
                    <a:pt x="169" y="192"/>
                    <a:pt x="186" y="171"/>
                  </a:cubicBezTo>
                  <a:cubicBezTo>
                    <a:pt x="206" y="155"/>
                    <a:pt x="206" y="122"/>
                    <a:pt x="206" y="89"/>
                  </a:cubicBezTo>
                  <a:cubicBezTo>
                    <a:pt x="206" y="68"/>
                    <a:pt x="186" y="35"/>
                    <a:pt x="169" y="19"/>
                  </a:cubicBezTo>
                  <a:cubicBezTo>
                    <a:pt x="150" y="6"/>
                    <a:pt x="128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5"/>
            <p:cNvSpPr/>
            <p:nvPr/>
          </p:nvSpPr>
          <p:spPr>
            <a:xfrm>
              <a:off x="4253325" y="3163600"/>
              <a:ext cx="5600" cy="5375"/>
            </a:xfrm>
            <a:custGeom>
              <a:avLst/>
              <a:gdLst/>
              <a:ahLst/>
              <a:cxnLst/>
              <a:rect l="l" t="t" r="r" b="b"/>
              <a:pathLst>
                <a:path w="224" h="215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40"/>
                    <a:pt x="17" y="157"/>
                  </a:cubicBezTo>
                  <a:lnTo>
                    <a:pt x="33" y="173"/>
                  </a:lnTo>
                  <a:cubicBezTo>
                    <a:pt x="50" y="190"/>
                    <a:pt x="66" y="206"/>
                    <a:pt x="104" y="206"/>
                  </a:cubicBezTo>
                  <a:cubicBezTo>
                    <a:pt x="108" y="213"/>
                    <a:pt x="115" y="215"/>
                    <a:pt x="122" y="215"/>
                  </a:cubicBezTo>
                  <a:cubicBezTo>
                    <a:pt x="138" y="215"/>
                    <a:pt x="158" y="201"/>
                    <a:pt x="169" y="190"/>
                  </a:cubicBezTo>
                  <a:cubicBezTo>
                    <a:pt x="186" y="173"/>
                    <a:pt x="207" y="157"/>
                    <a:pt x="223" y="124"/>
                  </a:cubicBezTo>
                  <a:cubicBezTo>
                    <a:pt x="223" y="103"/>
                    <a:pt x="207" y="70"/>
                    <a:pt x="186" y="54"/>
                  </a:cubicBezTo>
                  <a:cubicBezTo>
                    <a:pt x="169" y="37"/>
                    <a:pt x="153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5"/>
            <p:cNvSpPr/>
            <p:nvPr/>
          </p:nvSpPr>
          <p:spPr>
            <a:xfrm>
              <a:off x="4264050" y="316975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1" y="1"/>
                  </a:moveTo>
                  <a:cubicBezTo>
                    <a:pt x="116" y="1"/>
                    <a:pt x="101" y="5"/>
                    <a:pt x="87" y="14"/>
                  </a:cubicBezTo>
                  <a:cubicBezTo>
                    <a:pt x="33" y="30"/>
                    <a:pt x="0" y="84"/>
                    <a:pt x="17" y="134"/>
                  </a:cubicBezTo>
                  <a:cubicBezTo>
                    <a:pt x="33" y="150"/>
                    <a:pt x="33" y="166"/>
                    <a:pt x="50" y="187"/>
                  </a:cubicBezTo>
                  <a:cubicBezTo>
                    <a:pt x="76" y="199"/>
                    <a:pt x="100" y="210"/>
                    <a:pt x="124" y="210"/>
                  </a:cubicBezTo>
                  <a:cubicBezTo>
                    <a:pt x="133" y="210"/>
                    <a:pt x="143" y="208"/>
                    <a:pt x="153" y="204"/>
                  </a:cubicBezTo>
                  <a:cubicBezTo>
                    <a:pt x="206" y="187"/>
                    <a:pt x="223" y="150"/>
                    <a:pt x="223" y="117"/>
                  </a:cubicBezTo>
                  <a:lnTo>
                    <a:pt x="223" y="63"/>
                  </a:lnTo>
                  <a:cubicBezTo>
                    <a:pt x="211" y="28"/>
                    <a:pt x="17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5"/>
            <p:cNvSpPr/>
            <p:nvPr/>
          </p:nvSpPr>
          <p:spPr>
            <a:xfrm>
              <a:off x="4261875" y="31851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4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cubicBezTo>
                    <a:pt x="34" y="170"/>
                    <a:pt x="50" y="207"/>
                    <a:pt x="104" y="207"/>
                  </a:cubicBezTo>
                  <a:cubicBezTo>
                    <a:pt x="110" y="209"/>
                    <a:pt x="116" y="210"/>
                    <a:pt x="122" y="210"/>
                  </a:cubicBezTo>
                  <a:cubicBezTo>
                    <a:pt x="166" y="210"/>
                    <a:pt x="207" y="164"/>
                    <a:pt x="207" y="120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5"/>
            <p:cNvSpPr/>
            <p:nvPr/>
          </p:nvSpPr>
          <p:spPr>
            <a:xfrm>
              <a:off x="4289400" y="31600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8" y="0"/>
                    <a:pt x="95" y="2"/>
                    <a:pt x="83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17" y="163"/>
                    <a:pt x="33" y="179"/>
                    <a:pt x="50" y="179"/>
                  </a:cubicBezTo>
                  <a:cubicBezTo>
                    <a:pt x="60" y="199"/>
                    <a:pt x="82" y="207"/>
                    <a:pt x="106" y="207"/>
                  </a:cubicBezTo>
                  <a:cubicBezTo>
                    <a:pt x="122" y="207"/>
                    <a:pt x="139" y="203"/>
                    <a:pt x="153" y="196"/>
                  </a:cubicBezTo>
                  <a:cubicBezTo>
                    <a:pt x="186" y="196"/>
                    <a:pt x="223" y="163"/>
                    <a:pt x="223" y="109"/>
                  </a:cubicBezTo>
                  <a:lnTo>
                    <a:pt x="223" y="76"/>
                  </a:lnTo>
                  <a:cubicBezTo>
                    <a:pt x="195" y="22"/>
                    <a:pt x="159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5"/>
            <p:cNvSpPr/>
            <p:nvPr/>
          </p:nvSpPr>
          <p:spPr>
            <a:xfrm>
              <a:off x="4257125" y="3133500"/>
              <a:ext cx="5200" cy="4950"/>
            </a:xfrm>
            <a:custGeom>
              <a:avLst/>
              <a:gdLst/>
              <a:ahLst/>
              <a:cxnLst/>
              <a:rect l="l" t="t" r="r" b="b"/>
              <a:pathLst>
                <a:path w="208" h="198" extrusionOk="0">
                  <a:moveTo>
                    <a:pt x="95" y="0"/>
                  </a:moveTo>
                  <a:cubicBezTo>
                    <a:pt x="54" y="0"/>
                    <a:pt x="15" y="33"/>
                    <a:pt x="1" y="91"/>
                  </a:cubicBezTo>
                  <a:lnTo>
                    <a:pt x="1" y="140"/>
                  </a:lnTo>
                  <a:cubicBezTo>
                    <a:pt x="17" y="140"/>
                    <a:pt x="17" y="157"/>
                    <a:pt x="17" y="157"/>
                  </a:cubicBezTo>
                  <a:cubicBezTo>
                    <a:pt x="34" y="173"/>
                    <a:pt x="71" y="194"/>
                    <a:pt x="88" y="194"/>
                  </a:cubicBezTo>
                  <a:cubicBezTo>
                    <a:pt x="95" y="197"/>
                    <a:pt x="104" y="198"/>
                    <a:pt x="112" y="198"/>
                  </a:cubicBezTo>
                  <a:cubicBezTo>
                    <a:pt x="158" y="198"/>
                    <a:pt x="207" y="163"/>
                    <a:pt x="207" y="108"/>
                  </a:cubicBezTo>
                  <a:cubicBezTo>
                    <a:pt x="207" y="91"/>
                    <a:pt x="207" y="54"/>
                    <a:pt x="191" y="37"/>
                  </a:cubicBezTo>
                  <a:cubicBezTo>
                    <a:pt x="174" y="21"/>
                    <a:pt x="158" y="4"/>
                    <a:pt x="121" y="4"/>
                  </a:cubicBezTo>
                  <a:cubicBezTo>
                    <a:pt x="112" y="2"/>
                    <a:pt x="104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5"/>
            <p:cNvSpPr/>
            <p:nvPr/>
          </p:nvSpPr>
          <p:spPr>
            <a:xfrm>
              <a:off x="4243425" y="3155850"/>
              <a:ext cx="5600" cy="5425"/>
            </a:xfrm>
            <a:custGeom>
              <a:avLst/>
              <a:gdLst/>
              <a:ahLst/>
              <a:cxnLst/>
              <a:rect l="l" t="t" r="r" b="b"/>
              <a:pathLst>
                <a:path w="224" h="217" extrusionOk="0">
                  <a:moveTo>
                    <a:pt x="87" y="1"/>
                  </a:moveTo>
                  <a:cubicBezTo>
                    <a:pt x="67" y="1"/>
                    <a:pt x="34" y="22"/>
                    <a:pt x="17" y="38"/>
                  </a:cubicBezTo>
                  <a:cubicBezTo>
                    <a:pt x="1" y="71"/>
                    <a:pt x="1" y="88"/>
                    <a:pt x="1" y="125"/>
                  </a:cubicBezTo>
                  <a:lnTo>
                    <a:pt x="1" y="141"/>
                  </a:lnTo>
                  <a:cubicBezTo>
                    <a:pt x="17" y="158"/>
                    <a:pt x="17" y="174"/>
                    <a:pt x="34" y="191"/>
                  </a:cubicBezTo>
                  <a:cubicBezTo>
                    <a:pt x="58" y="207"/>
                    <a:pt x="85" y="217"/>
                    <a:pt x="110" y="217"/>
                  </a:cubicBezTo>
                  <a:cubicBezTo>
                    <a:pt x="141" y="217"/>
                    <a:pt x="170" y="203"/>
                    <a:pt x="190" y="174"/>
                  </a:cubicBezTo>
                  <a:cubicBezTo>
                    <a:pt x="223" y="125"/>
                    <a:pt x="207" y="71"/>
                    <a:pt x="170" y="22"/>
                  </a:cubicBezTo>
                  <a:cubicBezTo>
                    <a:pt x="153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5"/>
            <p:cNvSpPr/>
            <p:nvPr/>
          </p:nvSpPr>
          <p:spPr>
            <a:xfrm>
              <a:off x="4316000" y="31649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20" y="1"/>
                  </a:moveTo>
                  <a:cubicBezTo>
                    <a:pt x="70" y="1"/>
                    <a:pt x="17" y="34"/>
                    <a:pt x="0" y="87"/>
                  </a:cubicBezTo>
                  <a:cubicBezTo>
                    <a:pt x="0" y="120"/>
                    <a:pt x="0" y="137"/>
                    <a:pt x="17" y="153"/>
                  </a:cubicBezTo>
                  <a:lnTo>
                    <a:pt x="17" y="174"/>
                  </a:lnTo>
                  <a:cubicBezTo>
                    <a:pt x="33" y="190"/>
                    <a:pt x="70" y="207"/>
                    <a:pt x="87" y="207"/>
                  </a:cubicBezTo>
                  <a:cubicBezTo>
                    <a:pt x="98" y="210"/>
                    <a:pt x="109" y="211"/>
                    <a:pt x="119" y="211"/>
                  </a:cubicBezTo>
                  <a:cubicBezTo>
                    <a:pt x="169" y="211"/>
                    <a:pt x="206" y="179"/>
                    <a:pt x="206" y="120"/>
                  </a:cubicBezTo>
                  <a:cubicBezTo>
                    <a:pt x="223" y="104"/>
                    <a:pt x="206" y="71"/>
                    <a:pt x="190" y="50"/>
                  </a:cubicBezTo>
                  <a:cubicBezTo>
                    <a:pt x="173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5"/>
            <p:cNvSpPr/>
            <p:nvPr/>
          </p:nvSpPr>
          <p:spPr>
            <a:xfrm>
              <a:off x="4323725" y="31838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70" y="0"/>
                    <a:pt x="17" y="37"/>
                    <a:pt x="0" y="103"/>
                  </a:cubicBezTo>
                  <a:lnTo>
                    <a:pt x="0" y="157"/>
                  </a:lnTo>
                  <a:cubicBezTo>
                    <a:pt x="17" y="157"/>
                    <a:pt x="17" y="173"/>
                    <a:pt x="17" y="173"/>
                  </a:cubicBezTo>
                  <a:cubicBezTo>
                    <a:pt x="33" y="190"/>
                    <a:pt x="70" y="206"/>
                    <a:pt x="87" y="206"/>
                  </a:cubicBezTo>
                  <a:cubicBezTo>
                    <a:pt x="95" y="209"/>
                    <a:pt x="104" y="211"/>
                    <a:pt x="114" y="211"/>
                  </a:cubicBezTo>
                  <a:cubicBezTo>
                    <a:pt x="158" y="211"/>
                    <a:pt x="207" y="178"/>
                    <a:pt x="207" y="120"/>
                  </a:cubicBezTo>
                  <a:cubicBezTo>
                    <a:pt x="207" y="103"/>
                    <a:pt x="207" y="70"/>
                    <a:pt x="190" y="54"/>
                  </a:cubicBezTo>
                  <a:cubicBezTo>
                    <a:pt x="174" y="3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5"/>
            <p:cNvSpPr/>
            <p:nvPr/>
          </p:nvSpPr>
          <p:spPr>
            <a:xfrm>
              <a:off x="4323300" y="312545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04" y="1"/>
                  </a:moveTo>
                  <a:cubicBezTo>
                    <a:pt x="67" y="1"/>
                    <a:pt x="50" y="17"/>
                    <a:pt x="34" y="34"/>
                  </a:cubicBezTo>
                  <a:cubicBezTo>
                    <a:pt x="17" y="50"/>
                    <a:pt x="1" y="83"/>
                    <a:pt x="1" y="120"/>
                  </a:cubicBezTo>
                  <a:cubicBezTo>
                    <a:pt x="17" y="120"/>
                    <a:pt x="17" y="137"/>
                    <a:pt x="17" y="137"/>
                  </a:cubicBezTo>
                  <a:cubicBezTo>
                    <a:pt x="17" y="153"/>
                    <a:pt x="34" y="170"/>
                    <a:pt x="50" y="186"/>
                  </a:cubicBezTo>
                  <a:cubicBezTo>
                    <a:pt x="65" y="201"/>
                    <a:pt x="84" y="207"/>
                    <a:pt x="104" y="207"/>
                  </a:cubicBezTo>
                  <a:cubicBezTo>
                    <a:pt x="135" y="207"/>
                    <a:pt x="168" y="192"/>
                    <a:pt x="191" y="170"/>
                  </a:cubicBezTo>
                  <a:cubicBezTo>
                    <a:pt x="224" y="120"/>
                    <a:pt x="224" y="50"/>
                    <a:pt x="170" y="17"/>
                  </a:cubicBezTo>
                  <a:cubicBezTo>
                    <a:pt x="153" y="1"/>
                    <a:pt x="137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5"/>
            <p:cNvSpPr/>
            <p:nvPr/>
          </p:nvSpPr>
          <p:spPr>
            <a:xfrm>
              <a:off x="4316825" y="3151225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20" y="0"/>
                  </a:moveTo>
                  <a:cubicBezTo>
                    <a:pt x="70" y="0"/>
                    <a:pt x="17" y="33"/>
                    <a:pt x="0" y="83"/>
                  </a:cubicBezTo>
                  <a:cubicBezTo>
                    <a:pt x="0" y="104"/>
                    <a:pt x="0" y="120"/>
                    <a:pt x="17" y="137"/>
                  </a:cubicBezTo>
                  <a:lnTo>
                    <a:pt x="17" y="153"/>
                  </a:lnTo>
                  <a:cubicBezTo>
                    <a:pt x="17" y="153"/>
                    <a:pt x="17" y="169"/>
                    <a:pt x="37" y="169"/>
                  </a:cubicBezTo>
                  <a:cubicBezTo>
                    <a:pt x="54" y="186"/>
                    <a:pt x="70" y="207"/>
                    <a:pt x="103" y="207"/>
                  </a:cubicBezTo>
                  <a:cubicBezTo>
                    <a:pt x="108" y="211"/>
                    <a:pt x="114" y="213"/>
                    <a:pt x="121" y="213"/>
                  </a:cubicBezTo>
                  <a:cubicBezTo>
                    <a:pt x="139" y="213"/>
                    <a:pt x="162" y="201"/>
                    <a:pt x="173" y="186"/>
                  </a:cubicBezTo>
                  <a:cubicBezTo>
                    <a:pt x="190" y="169"/>
                    <a:pt x="206" y="153"/>
                    <a:pt x="223" y="120"/>
                  </a:cubicBezTo>
                  <a:cubicBezTo>
                    <a:pt x="223" y="104"/>
                    <a:pt x="206" y="83"/>
                    <a:pt x="206" y="50"/>
                  </a:cubicBezTo>
                  <a:cubicBezTo>
                    <a:pt x="190" y="33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5"/>
            <p:cNvSpPr/>
            <p:nvPr/>
          </p:nvSpPr>
          <p:spPr>
            <a:xfrm>
              <a:off x="4318150" y="313725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07" y="0"/>
                  </a:moveTo>
                  <a:cubicBezTo>
                    <a:pt x="84" y="0"/>
                    <a:pt x="62" y="12"/>
                    <a:pt x="50" y="23"/>
                  </a:cubicBezTo>
                  <a:cubicBezTo>
                    <a:pt x="34" y="44"/>
                    <a:pt x="17" y="61"/>
                    <a:pt x="17" y="94"/>
                  </a:cubicBezTo>
                  <a:cubicBezTo>
                    <a:pt x="1" y="110"/>
                    <a:pt x="1" y="127"/>
                    <a:pt x="17" y="147"/>
                  </a:cubicBezTo>
                  <a:cubicBezTo>
                    <a:pt x="17" y="147"/>
                    <a:pt x="17" y="164"/>
                    <a:pt x="34" y="164"/>
                  </a:cubicBezTo>
                  <a:cubicBezTo>
                    <a:pt x="50" y="180"/>
                    <a:pt x="67" y="197"/>
                    <a:pt x="104" y="213"/>
                  </a:cubicBezTo>
                  <a:cubicBezTo>
                    <a:pt x="153" y="213"/>
                    <a:pt x="207" y="180"/>
                    <a:pt x="223" y="127"/>
                  </a:cubicBezTo>
                  <a:cubicBezTo>
                    <a:pt x="223" y="94"/>
                    <a:pt x="207" y="61"/>
                    <a:pt x="207" y="44"/>
                  </a:cubicBezTo>
                  <a:cubicBezTo>
                    <a:pt x="190" y="23"/>
                    <a:pt x="153" y="7"/>
                    <a:pt x="137" y="7"/>
                  </a:cubicBezTo>
                  <a:cubicBezTo>
                    <a:pt x="127" y="2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5"/>
            <p:cNvSpPr/>
            <p:nvPr/>
          </p:nvSpPr>
          <p:spPr>
            <a:xfrm>
              <a:off x="4330100" y="3144575"/>
              <a:ext cx="5700" cy="5100"/>
            </a:xfrm>
            <a:custGeom>
              <a:avLst/>
              <a:gdLst/>
              <a:ahLst/>
              <a:cxnLst/>
              <a:rect l="l" t="t" r="r" b="b"/>
              <a:pathLst>
                <a:path w="228" h="204" extrusionOk="0">
                  <a:moveTo>
                    <a:pt x="126" y="1"/>
                  </a:moveTo>
                  <a:cubicBezTo>
                    <a:pt x="114" y="1"/>
                    <a:pt x="101" y="3"/>
                    <a:pt x="88" y="7"/>
                  </a:cubicBezTo>
                  <a:cubicBezTo>
                    <a:pt x="22" y="23"/>
                    <a:pt x="1" y="93"/>
                    <a:pt x="22" y="143"/>
                  </a:cubicBezTo>
                  <a:cubicBezTo>
                    <a:pt x="22" y="163"/>
                    <a:pt x="38" y="163"/>
                    <a:pt x="55" y="180"/>
                  </a:cubicBezTo>
                  <a:cubicBezTo>
                    <a:pt x="66" y="192"/>
                    <a:pt x="96" y="203"/>
                    <a:pt x="125" y="203"/>
                  </a:cubicBezTo>
                  <a:cubicBezTo>
                    <a:pt x="137" y="203"/>
                    <a:pt x="148" y="201"/>
                    <a:pt x="158" y="196"/>
                  </a:cubicBezTo>
                  <a:cubicBezTo>
                    <a:pt x="191" y="180"/>
                    <a:pt x="228" y="143"/>
                    <a:pt x="228" y="110"/>
                  </a:cubicBezTo>
                  <a:cubicBezTo>
                    <a:pt x="228" y="93"/>
                    <a:pt x="228" y="77"/>
                    <a:pt x="207" y="60"/>
                  </a:cubicBezTo>
                  <a:cubicBezTo>
                    <a:pt x="195" y="20"/>
                    <a:pt x="164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5"/>
            <p:cNvSpPr/>
            <p:nvPr/>
          </p:nvSpPr>
          <p:spPr>
            <a:xfrm>
              <a:off x="4329700" y="315762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04" y="0"/>
                  </a:moveTo>
                  <a:cubicBezTo>
                    <a:pt x="71" y="0"/>
                    <a:pt x="54" y="17"/>
                    <a:pt x="38" y="33"/>
                  </a:cubicBezTo>
                  <a:cubicBezTo>
                    <a:pt x="17" y="70"/>
                    <a:pt x="1" y="87"/>
                    <a:pt x="17" y="120"/>
                  </a:cubicBezTo>
                  <a:lnTo>
                    <a:pt x="17" y="136"/>
                  </a:lnTo>
                  <a:cubicBezTo>
                    <a:pt x="17" y="157"/>
                    <a:pt x="38" y="173"/>
                    <a:pt x="54" y="190"/>
                  </a:cubicBezTo>
                  <a:cubicBezTo>
                    <a:pt x="69" y="205"/>
                    <a:pt x="91" y="213"/>
                    <a:pt x="114" y="213"/>
                  </a:cubicBezTo>
                  <a:cubicBezTo>
                    <a:pt x="143" y="213"/>
                    <a:pt x="172" y="200"/>
                    <a:pt x="190" y="173"/>
                  </a:cubicBezTo>
                  <a:cubicBezTo>
                    <a:pt x="207" y="157"/>
                    <a:pt x="223" y="120"/>
                    <a:pt x="223" y="103"/>
                  </a:cubicBezTo>
                  <a:cubicBezTo>
                    <a:pt x="223" y="70"/>
                    <a:pt x="207" y="54"/>
                    <a:pt x="190" y="33"/>
                  </a:cubicBezTo>
                  <a:cubicBezTo>
                    <a:pt x="157" y="0"/>
                    <a:pt x="14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5"/>
            <p:cNvSpPr/>
            <p:nvPr/>
          </p:nvSpPr>
          <p:spPr>
            <a:xfrm>
              <a:off x="4327525" y="3171225"/>
              <a:ext cx="5700" cy="5025"/>
            </a:xfrm>
            <a:custGeom>
              <a:avLst/>
              <a:gdLst/>
              <a:ahLst/>
              <a:cxnLst/>
              <a:rect l="l" t="t" r="r" b="b"/>
              <a:pathLst>
                <a:path w="228" h="201" extrusionOk="0">
                  <a:moveTo>
                    <a:pt x="109" y="1"/>
                  </a:moveTo>
                  <a:cubicBezTo>
                    <a:pt x="56" y="1"/>
                    <a:pt x="22" y="36"/>
                    <a:pt x="22" y="91"/>
                  </a:cubicBezTo>
                  <a:cubicBezTo>
                    <a:pt x="1" y="107"/>
                    <a:pt x="22" y="128"/>
                    <a:pt x="22" y="145"/>
                  </a:cubicBezTo>
                  <a:cubicBezTo>
                    <a:pt x="22" y="145"/>
                    <a:pt x="22" y="161"/>
                    <a:pt x="38" y="161"/>
                  </a:cubicBezTo>
                  <a:cubicBezTo>
                    <a:pt x="55" y="178"/>
                    <a:pt x="71" y="194"/>
                    <a:pt x="104" y="194"/>
                  </a:cubicBezTo>
                  <a:cubicBezTo>
                    <a:pt x="110" y="199"/>
                    <a:pt x="117" y="201"/>
                    <a:pt x="125" y="201"/>
                  </a:cubicBezTo>
                  <a:cubicBezTo>
                    <a:pt x="143" y="201"/>
                    <a:pt x="162" y="189"/>
                    <a:pt x="174" y="178"/>
                  </a:cubicBezTo>
                  <a:cubicBezTo>
                    <a:pt x="207" y="161"/>
                    <a:pt x="207" y="145"/>
                    <a:pt x="228" y="107"/>
                  </a:cubicBezTo>
                  <a:cubicBezTo>
                    <a:pt x="228" y="58"/>
                    <a:pt x="191" y="4"/>
                    <a:pt x="141" y="4"/>
                  </a:cubicBezTo>
                  <a:cubicBezTo>
                    <a:pt x="130" y="2"/>
                    <a:pt x="119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5"/>
            <p:cNvSpPr/>
            <p:nvPr/>
          </p:nvSpPr>
          <p:spPr>
            <a:xfrm>
              <a:off x="4296625" y="3196750"/>
              <a:ext cx="5675" cy="5275"/>
            </a:xfrm>
            <a:custGeom>
              <a:avLst/>
              <a:gdLst/>
              <a:ahLst/>
              <a:cxnLst/>
              <a:rect l="l" t="t" r="r" b="b"/>
              <a:pathLst>
                <a:path w="227" h="211" extrusionOk="0">
                  <a:moveTo>
                    <a:pt x="112" y="0"/>
                  </a:moveTo>
                  <a:cubicBezTo>
                    <a:pt x="84" y="0"/>
                    <a:pt x="55" y="15"/>
                    <a:pt x="37" y="35"/>
                  </a:cubicBezTo>
                  <a:cubicBezTo>
                    <a:pt x="21" y="68"/>
                    <a:pt x="0" y="84"/>
                    <a:pt x="0" y="117"/>
                  </a:cubicBezTo>
                  <a:cubicBezTo>
                    <a:pt x="0" y="117"/>
                    <a:pt x="0" y="138"/>
                    <a:pt x="21" y="138"/>
                  </a:cubicBezTo>
                  <a:cubicBezTo>
                    <a:pt x="21" y="154"/>
                    <a:pt x="37" y="171"/>
                    <a:pt x="54" y="187"/>
                  </a:cubicBezTo>
                  <a:cubicBezTo>
                    <a:pt x="68" y="202"/>
                    <a:pt x="91" y="210"/>
                    <a:pt x="114" y="210"/>
                  </a:cubicBezTo>
                  <a:cubicBezTo>
                    <a:pt x="142" y="210"/>
                    <a:pt x="172" y="198"/>
                    <a:pt x="190" y="171"/>
                  </a:cubicBezTo>
                  <a:cubicBezTo>
                    <a:pt x="206" y="154"/>
                    <a:pt x="227" y="117"/>
                    <a:pt x="206" y="101"/>
                  </a:cubicBezTo>
                  <a:cubicBezTo>
                    <a:pt x="206" y="68"/>
                    <a:pt x="190" y="51"/>
                    <a:pt x="173" y="35"/>
                  </a:cubicBezTo>
                  <a:cubicBezTo>
                    <a:pt x="158" y="10"/>
                    <a:pt x="135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5"/>
            <p:cNvSpPr/>
            <p:nvPr/>
          </p:nvSpPr>
          <p:spPr>
            <a:xfrm>
              <a:off x="4303525" y="3158025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87" y="1"/>
                  </a:moveTo>
                  <a:cubicBezTo>
                    <a:pt x="54" y="17"/>
                    <a:pt x="33" y="38"/>
                    <a:pt x="17" y="54"/>
                  </a:cubicBezTo>
                  <a:cubicBezTo>
                    <a:pt x="17" y="87"/>
                    <a:pt x="0" y="104"/>
                    <a:pt x="17" y="141"/>
                  </a:cubicBezTo>
                  <a:cubicBezTo>
                    <a:pt x="30" y="181"/>
                    <a:pt x="80" y="211"/>
                    <a:pt x="127" y="211"/>
                  </a:cubicBezTo>
                  <a:cubicBezTo>
                    <a:pt x="137" y="211"/>
                    <a:pt x="147" y="210"/>
                    <a:pt x="157" y="207"/>
                  </a:cubicBezTo>
                  <a:cubicBezTo>
                    <a:pt x="206" y="174"/>
                    <a:pt x="239" y="120"/>
                    <a:pt x="206" y="71"/>
                  </a:cubicBezTo>
                  <a:cubicBezTo>
                    <a:pt x="206" y="38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5"/>
            <p:cNvSpPr/>
            <p:nvPr/>
          </p:nvSpPr>
          <p:spPr>
            <a:xfrm>
              <a:off x="4298775" y="3183875"/>
              <a:ext cx="6100" cy="5200"/>
            </a:xfrm>
            <a:custGeom>
              <a:avLst/>
              <a:gdLst/>
              <a:ahLst/>
              <a:cxnLst/>
              <a:rect l="l" t="t" r="r" b="b"/>
              <a:pathLst>
                <a:path w="244" h="208" extrusionOk="0">
                  <a:moveTo>
                    <a:pt x="124" y="1"/>
                  </a:moveTo>
                  <a:cubicBezTo>
                    <a:pt x="108" y="1"/>
                    <a:pt x="90" y="5"/>
                    <a:pt x="71" y="14"/>
                  </a:cubicBezTo>
                  <a:cubicBezTo>
                    <a:pt x="17" y="34"/>
                    <a:pt x="1" y="84"/>
                    <a:pt x="17" y="137"/>
                  </a:cubicBezTo>
                  <a:cubicBezTo>
                    <a:pt x="34" y="178"/>
                    <a:pt x="82" y="208"/>
                    <a:pt x="128" y="208"/>
                  </a:cubicBezTo>
                  <a:cubicBezTo>
                    <a:pt x="138" y="208"/>
                    <a:pt x="148" y="206"/>
                    <a:pt x="157" y="203"/>
                  </a:cubicBezTo>
                  <a:cubicBezTo>
                    <a:pt x="207" y="187"/>
                    <a:pt x="244" y="117"/>
                    <a:pt x="207" y="67"/>
                  </a:cubicBezTo>
                  <a:cubicBezTo>
                    <a:pt x="195" y="29"/>
                    <a:pt x="166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5"/>
            <p:cNvSpPr/>
            <p:nvPr/>
          </p:nvSpPr>
          <p:spPr>
            <a:xfrm>
              <a:off x="4299700" y="3169575"/>
              <a:ext cx="5600" cy="5375"/>
            </a:xfrm>
            <a:custGeom>
              <a:avLst/>
              <a:gdLst/>
              <a:ahLst/>
              <a:cxnLst/>
              <a:rect l="l" t="t" r="r" b="b"/>
              <a:pathLst>
                <a:path w="224" h="215" extrusionOk="0">
                  <a:moveTo>
                    <a:pt x="96" y="0"/>
                  </a:moveTo>
                  <a:cubicBezTo>
                    <a:pt x="86" y="0"/>
                    <a:pt x="76" y="2"/>
                    <a:pt x="67" y="4"/>
                  </a:cubicBezTo>
                  <a:cubicBezTo>
                    <a:pt x="17" y="37"/>
                    <a:pt x="1" y="91"/>
                    <a:pt x="17" y="141"/>
                  </a:cubicBezTo>
                  <a:cubicBezTo>
                    <a:pt x="31" y="185"/>
                    <a:pt x="81" y="215"/>
                    <a:pt x="126" y="215"/>
                  </a:cubicBezTo>
                  <a:cubicBezTo>
                    <a:pt x="135" y="215"/>
                    <a:pt x="145" y="213"/>
                    <a:pt x="153" y="211"/>
                  </a:cubicBezTo>
                  <a:cubicBezTo>
                    <a:pt x="207" y="173"/>
                    <a:pt x="223" y="124"/>
                    <a:pt x="207" y="70"/>
                  </a:cubicBezTo>
                  <a:cubicBezTo>
                    <a:pt x="190" y="30"/>
                    <a:pt x="14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5"/>
            <p:cNvSpPr/>
            <p:nvPr/>
          </p:nvSpPr>
          <p:spPr>
            <a:xfrm>
              <a:off x="4293200" y="31480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2" y="1"/>
                  </a:moveTo>
                  <a:cubicBezTo>
                    <a:pt x="58" y="1"/>
                    <a:pt x="15" y="47"/>
                    <a:pt x="1" y="90"/>
                  </a:cubicBezTo>
                  <a:cubicBezTo>
                    <a:pt x="1" y="107"/>
                    <a:pt x="1" y="127"/>
                    <a:pt x="17" y="144"/>
                  </a:cubicBezTo>
                  <a:lnTo>
                    <a:pt x="17" y="160"/>
                  </a:lnTo>
                  <a:cubicBezTo>
                    <a:pt x="34" y="193"/>
                    <a:pt x="71" y="210"/>
                    <a:pt x="88" y="210"/>
                  </a:cubicBezTo>
                  <a:cubicBezTo>
                    <a:pt x="158" y="210"/>
                    <a:pt x="207" y="177"/>
                    <a:pt x="207" y="127"/>
                  </a:cubicBezTo>
                  <a:cubicBezTo>
                    <a:pt x="224" y="90"/>
                    <a:pt x="207" y="74"/>
                    <a:pt x="191" y="41"/>
                  </a:cubicBezTo>
                  <a:cubicBezTo>
                    <a:pt x="174" y="24"/>
                    <a:pt x="158" y="4"/>
                    <a:pt x="121" y="4"/>
                  </a:cubicBezTo>
                  <a:cubicBezTo>
                    <a:pt x="114" y="2"/>
                    <a:pt x="108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5"/>
            <p:cNvSpPr/>
            <p:nvPr/>
          </p:nvSpPr>
          <p:spPr>
            <a:xfrm>
              <a:off x="4311250" y="3176850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8" y="0"/>
                  </a:moveTo>
                  <a:cubicBezTo>
                    <a:pt x="107" y="0"/>
                    <a:pt x="97" y="2"/>
                    <a:pt x="87" y="6"/>
                  </a:cubicBezTo>
                  <a:cubicBezTo>
                    <a:pt x="33" y="39"/>
                    <a:pt x="1" y="89"/>
                    <a:pt x="17" y="142"/>
                  </a:cubicBezTo>
                  <a:cubicBezTo>
                    <a:pt x="48" y="184"/>
                    <a:pt x="88" y="216"/>
                    <a:pt x="131" y="216"/>
                  </a:cubicBezTo>
                  <a:cubicBezTo>
                    <a:pt x="140" y="216"/>
                    <a:pt x="148" y="215"/>
                    <a:pt x="157" y="212"/>
                  </a:cubicBezTo>
                  <a:cubicBezTo>
                    <a:pt x="207" y="192"/>
                    <a:pt x="240" y="126"/>
                    <a:pt x="223" y="72"/>
                  </a:cubicBezTo>
                  <a:cubicBezTo>
                    <a:pt x="210" y="32"/>
                    <a:pt x="162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5"/>
            <p:cNvSpPr/>
            <p:nvPr/>
          </p:nvSpPr>
          <p:spPr>
            <a:xfrm>
              <a:off x="4304350" y="3141575"/>
              <a:ext cx="5700" cy="5075"/>
            </a:xfrm>
            <a:custGeom>
              <a:avLst/>
              <a:gdLst/>
              <a:ahLst/>
              <a:cxnLst/>
              <a:rect l="l" t="t" r="r" b="b"/>
              <a:pathLst>
                <a:path w="228" h="203" extrusionOk="0">
                  <a:moveTo>
                    <a:pt x="113" y="1"/>
                  </a:moveTo>
                  <a:cubicBezTo>
                    <a:pt x="85" y="1"/>
                    <a:pt x="56" y="13"/>
                    <a:pt x="37" y="40"/>
                  </a:cubicBezTo>
                  <a:cubicBezTo>
                    <a:pt x="21" y="57"/>
                    <a:pt x="0" y="77"/>
                    <a:pt x="0" y="110"/>
                  </a:cubicBezTo>
                  <a:cubicBezTo>
                    <a:pt x="0" y="127"/>
                    <a:pt x="0" y="127"/>
                    <a:pt x="21" y="143"/>
                  </a:cubicBezTo>
                  <a:cubicBezTo>
                    <a:pt x="21" y="160"/>
                    <a:pt x="37" y="160"/>
                    <a:pt x="54" y="180"/>
                  </a:cubicBezTo>
                  <a:cubicBezTo>
                    <a:pt x="68" y="195"/>
                    <a:pt x="90" y="203"/>
                    <a:pt x="113" y="203"/>
                  </a:cubicBezTo>
                  <a:cubicBezTo>
                    <a:pt x="141" y="203"/>
                    <a:pt x="171" y="190"/>
                    <a:pt x="190" y="160"/>
                  </a:cubicBezTo>
                  <a:cubicBezTo>
                    <a:pt x="227" y="127"/>
                    <a:pt x="227" y="57"/>
                    <a:pt x="173" y="24"/>
                  </a:cubicBezTo>
                  <a:cubicBezTo>
                    <a:pt x="159" y="9"/>
                    <a:pt x="136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5"/>
            <p:cNvSpPr/>
            <p:nvPr/>
          </p:nvSpPr>
          <p:spPr>
            <a:xfrm>
              <a:off x="4310025" y="31907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1"/>
                  </a:moveTo>
                  <a:cubicBezTo>
                    <a:pt x="66" y="1"/>
                    <a:pt x="17" y="34"/>
                    <a:pt x="17" y="87"/>
                  </a:cubicBezTo>
                  <a:cubicBezTo>
                    <a:pt x="0" y="104"/>
                    <a:pt x="17" y="137"/>
                    <a:pt x="17" y="153"/>
                  </a:cubicBezTo>
                  <a:lnTo>
                    <a:pt x="33" y="174"/>
                  </a:lnTo>
                  <a:cubicBezTo>
                    <a:pt x="50" y="190"/>
                    <a:pt x="66" y="207"/>
                    <a:pt x="103" y="207"/>
                  </a:cubicBezTo>
                  <a:cubicBezTo>
                    <a:pt x="112" y="209"/>
                    <a:pt x="120" y="211"/>
                    <a:pt x="129" y="211"/>
                  </a:cubicBezTo>
                  <a:cubicBezTo>
                    <a:pt x="170" y="211"/>
                    <a:pt x="209" y="178"/>
                    <a:pt x="223" y="120"/>
                  </a:cubicBezTo>
                  <a:cubicBezTo>
                    <a:pt x="223" y="104"/>
                    <a:pt x="223" y="71"/>
                    <a:pt x="206" y="50"/>
                  </a:cubicBezTo>
                  <a:cubicBezTo>
                    <a:pt x="186" y="34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5"/>
            <p:cNvSpPr/>
            <p:nvPr/>
          </p:nvSpPr>
          <p:spPr>
            <a:xfrm>
              <a:off x="4307425" y="31275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1" y="0"/>
                  </a:moveTo>
                  <a:cubicBezTo>
                    <a:pt x="67" y="0"/>
                    <a:pt x="17" y="37"/>
                    <a:pt x="1" y="87"/>
                  </a:cubicBezTo>
                  <a:cubicBezTo>
                    <a:pt x="1" y="103"/>
                    <a:pt x="1" y="124"/>
                    <a:pt x="17" y="140"/>
                  </a:cubicBezTo>
                  <a:lnTo>
                    <a:pt x="17" y="173"/>
                  </a:lnTo>
                  <a:cubicBezTo>
                    <a:pt x="34" y="190"/>
                    <a:pt x="67" y="206"/>
                    <a:pt x="83" y="206"/>
                  </a:cubicBezTo>
                  <a:cubicBezTo>
                    <a:pt x="94" y="209"/>
                    <a:pt x="104" y="211"/>
                    <a:pt x="114" y="211"/>
                  </a:cubicBezTo>
                  <a:cubicBezTo>
                    <a:pt x="168" y="211"/>
                    <a:pt x="207" y="166"/>
                    <a:pt x="207" y="124"/>
                  </a:cubicBezTo>
                  <a:cubicBezTo>
                    <a:pt x="224" y="103"/>
                    <a:pt x="207" y="70"/>
                    <a:pt x="186" y="54"/>
                  </a:cubicBezTo>
                  <a:cubicBezTo>
                    <a:pt x="170" y="21"/>
                    <a:pt x="154" y="21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5"/>
            <p:cNvSpPr/>
            <p:nvPr/>
          </p:nvSpPr>
          <p:spPr>
            <a:xfrm>
              <a:off x="4163125" y="317050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0" y="0"/>
                  </a:moveTo>
                  <a:cubicBezTo>
                    <a:pt x="67" y="0"/>
                    <a:pt x="17" y="33"/>
                    <a:pt x="1" y="87"/>
                  </a:cubicBezTo>
                  <a:lnTo>
                    <a:pt x="1" y="136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4" y="190"/>
                    <a:pt x="67" y="207"/>
                    <a:pt x="83" y="207"/>
                  </a:cubicBezTo>
                  <a:cubicBezTo>
                    <a:pt x="120" y="207"/>
                    <a:pt x="137" y="207"/>
                    <a:pt x="170" y="190"/>
                  </a:cubicBezTo>
                  <a:cubicBezTo>
                    <a:pt x="186" y="174"/>
                    <a:pt x="207" y="157"/>
                    <a:pt x="207" y="120"/>
                  </a:cubicBezTo>
                  <a:cubicBezTo>
                    <a:pt x="207" y="87"/>
                    <a:pt x="207" y="71"/>
                    <a:pt x="186" y="54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5"/>
            <p:cNvSpPr/>
            <p:nvPr/>
          </p:nvSpPr>
          <p:spPr>
            <a:xfrm>
              <a:off x="4176850" y="31639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01" y="0"/>
                  </a:moveTo>
                  <a:cubicBezTo>
                    <a:pt x="52" y="0"/>
                    <a:pt x="17" y="35"/>
                    <a:pt x="17" y="88"/>
                  </a:cubicBezTo>
                  <a:cubicBezTo>
                    <a:pt x="0" y="109"/>
                    <a:pt x="0" y="125"/>
                    <a:pt x="17" y="142"/>
                  </a:cubicBezTo>
                  <a:cubicBezTo>
                    <a:pt x="17" y="142"/>
                    <a:pt x="17" y="158"/>
                    <a:pt x="33" y="158"/>
                  </a:cubicBezTo>
                  <a:cubicBezTo>
                    <a:pt x="50" y="175"/>
                    <a:pt x="70" y="191"/>
                    <a:pt x="103" y="212"/>
                  </a:cubicBezTo>
                  <a:cubicBezTo>
                    <a:pt x="153" y="212"/>
                    <a:pt x="206" y="175"/>
                    <a:pt x="223" y="125"/>
                  </a:cubicBezTo>
                  <a:cubicBezTo>
                    <a:pt x="223" y="88"/>
                    <a:pt x="206" y="55"/>
                    <a:pt x="206" y="39"/>
                  </a:cubicBezTo>
                  <a:cubicBezTo>
                    <a:pt x="190" y="22"/>
                    <a:pt x="153" y="6"/>
                    <a:pt x="136" y="6"/>
                  </a:cubicBezTo>
                  <a:cubicBezTo>
                    <a:pt x="124" y="2"/>
                    <a:pt x="112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5"/>
            <p:cNvSpPr/>
            <p:nvPr/>
          </p:nvSpPr>
          <p:spPr>
            <a:xfrm>
              <a:off x="4180650" y="3136150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24" y="0"/>
                  </a:moveTo>
                  <a:cubicBezTo>
                    <a:pt x="93" y="0"/>
                    <a:pt x="58" y="14"/>
                    <a:pt x="38" y="34"/>
                  </a:cubicBezTo>
                  <a:cubicBezTo>
                    <a:pt x="21" y="67"/>
                    <a:pt x="1" y="88"/>
                    <a:pt x="1" y="121"/>
                  </a:cubicBezTo>
                  <a:lnTo>
                    <a:pt x="21" y="138"/>
                  </a:lnTo>
                  <a:cubicBezTo>
                    <a:pt x="21" y="154"/>
                    <a:pt x="38" y="171"/>
                    <a:pt x="54" y="191"/>
                  </a:cubicBezTo>
                  <a:cubicBezTo>
                    <a:pt x="71" y="208"/>
                    <a:pt x="87" y="208"/>
                    <a:pt x="124" y="208"/>
                  </a:cubicBezTo>
                  <a:cubicBezTo>
                    <a:pt x="157" y="208"/>
                    <a:pt x="174" y="191"/>
                    <a:pt x="190" y="171"/>
                  </a:cubicBezTo>
                  <a:cubicBezTo>
                    <a:pt x="207" y="154"/>
                    <a:pt x="228" y="121"/>
                    <a:pt x="207" y="88"/>
                  </a:cubicBezTo>
                  <a:cubicBezTo>
                    <a:pt x="207" y="67"/>
                    <a:pt x="207" y="34"/>
                    <a:pt x="174" y="18"/>
                  </a:cubicBezTo>
                  <a:cubicBezTo>
                    <a:pt x="161" y="5"/>
                    <a:pt x="143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5"/>
            <p:cNvSpPr/>
            <p:nvPr/>
          </p:nvSpPr>
          <p:spPr>
            <a:xfrm>
              <a:off x="4333625" y="313317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20" y="1"/>
                  </a:moveTo>
                  <a:cubicBezTo>
                    <a:pt x="66" y="1"/>
                    <a:pt x="0" y="34"/>
                    <a:pt x="0" y="83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70"/>
                  </a:cubicBezTo>
                  <a:cubicBezTo>
                    <a:pt x="33" y="186"/>
                    <a:pt x="50" y="207"/>
                    <a:pt x="87" y="207"/>
                  </a:cubicBezTo>
                  <a:cubicBezTo>
                    <a:pt x="120" y="207"/>
                    <a:pt x="136" y="207"/>
                    <a:pt x="169" y="186"/>
                  </a:cubicBezTo>
                  <a:cubicBezTo>
                    <a:pt x="190" y="170"/>
                    <a:pt x="206" y="153"/>
                    <a:pt x="206" y="121"/>
                  </a:cubicBezTo>
                  <a:cubicBezTo>
                    <a:pt x="206" y="104"/>
                    <a:pt x="206" y="67"/>
                    <a:pt x="190" y="50"/>
                  </a:cubicBezTo>
                  <a:cubicBezTo>
                    <a:pt x="169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5"/>
            <p:cNvSpPr/>
            <p:nvPr/>
          </p:nvSpPr>
          <p:spPr>
            <a:xfrm>
              <a:off x="4175500" y="31778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87" y="0"/>
                    <a:pt x="71" y="0"/>
                    <a:pt x="38" y="17"/>
                  </a:cubicBezTo>
                  <a:cubicBezTo>
                    <a:pt x="21" y="33"/>
                    <a:pt x="1" y="70"/>
                    <a:pt x="1" y="87"/>
                  </a:cubicBezTo>
                  <a:lnTo>
                    <a:pt x="1" y="136"/>
                  </a:lnTo>
                  <a:cubicBezTo>
                    <a:pt x="21" y="153"/>
                    <a:pt x="21" y="153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94" y="209"/>
                    <a:pt x="102" y="210"/>
                    <a:pt x="109" y="210"/>
                  </a:cubicBezTo>
                  <a:cubicBezTo>
                    <a:pt x="157" y="210"/>
                    <a:pt x="207" y="166"/>
                    <a:pt x="207" y="120"/>
                  </a:cubicBezTo>
                  <a:cubicBezTo>
                    <a:pt x="207" y="87"/>
                    <a:pt x="207" y="70"/>
                    <a:pt x="190" y="50"/>
                  </a:cubicBezTo>
                  <a:cubicBezTo>
                    <a:pt x="174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5"/>
            <p:cNvSpPr/>
            <p:nvPr/>
          </p:nvSpPr>
          <p:spPr>
            <a:xfrm>
              <a:off x="4191900" y="3146325"/>
              <a:ext cx="5575" cy="5075"/>
            </a:xfrm>
            <a:custGeom>
              <a:avLst/>
              <a:gdLst/>
              <a:ahLst/>
              <a:cxnLst/>
              <a:rect l="l" t="t" r="r" b="b"/>
              <a:pathLst>
                <a:path w="223" h="203" extrusionOk="0">
                  <a:moveTo>
                    <a:pt x="108" y="1"/>
                  </a:moveTo>
                  <a:cubicBezTo>
                    <a:pt x="94" y="1"/>
                    <a:pt x="80" y="3"/>
                    <a:pt x="66" y="7"/>
                  </a:cubicBezTo>
                  <a:cubicBezTo>
                    <a:pt x="17" y="23"/>
                    <a:pt x="0" y="93"/>
                    <a:pt x="17" y="143"/>
                  </a:cubicBezTo>
                  <a:cubicBezTo>
                    <a:pt x="29" y="183"/>
                    <a:pt x="72" y="203"/>
                    <a:pt x="114" y="203"/>
                  </a:cubicBezTo>
                  <a:cubicBezTo>
                    <a:pt x="127" y="203"/>
                    <a:pt x="141" y="201"/>
                    <a:pt x="153" y="196"/>
                  </a:cubicBezTo>
                  <a:cubicBezTo>
                    <a:pt x="206" y="176"/>
                    <a:pt x="223" y="110"/>
                    <a:pt x="206" y="56"/>
                  </a:cubicBezTo>
                  <a:cubicBezTo>
                    <a:pt x="194" y="19"/>
                    <a:pt x="151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5"/>
            <p:cNvSpPr/>
            <p:nvPr/>
          </p:nvSpPr>
          <p:spPr>
            <a:xfrm>
              <a:off x="4182400" y="3122275"/>
              <a:ext cx="5600" cy="5475"/>
            </a:xfrm>
            <a:custGeom>
              <a:avLst/>
              <a:gdLst/>
              <a:ahLst/>
              <a:cxnLst/>
              <a:rect l="l" t="t" r="r" b="b"/>
              <a:pathLst>
                <a:path w="224" h="219" extrusionOk="0">
                  <a:moveTo>
                    <a:pt x="102" y="0"/>
                  </a:moveTo>
                  <a:cubicBezTo>
                    <a:pt x="92" y="0"/>
                    <a:pt x="82" y="1"/>
                    <a:pt x="71" y="4"/>
                  </a:cubicBezTo>
                  <a:cubicBezTo>
                    <a:pt x="17" y="41"/>
                    <a:pt x="1" y="91"/>
                    <a:pt x="17" y="144"/>
                  </a:cubicBezTo>
                  <a:cubicBezTo>
                    <a:pt x="17" y="161"/>
                    <a:pt x="34" y="177"/>
                    <a:pt x="54" y="177"/>
                  </a:cubicBezTo>
                  <a:cubicBezTo>
                    <a:pt x="66" y="201"/>
                    <a:pt x="96" y="218"/>
                    <a:pt x="125" y="218"/>
                  </a:cubicBezTo>
                  <a:cubicBezTo>
                    <a:pt x="136" y="218"/>
                    <a:pt x="147" y="216"/>
                    <a:pt x="158" y="210"/>
                  </a:cubicBezTo>
                  <a:cubicBezTo>
                    <a:pt x="191" y="194"/>
                    <a:pt x="224" y="161"/>
                    <a:pt x="224" y="128"/>
                  </a:cubicBezTo>
                  <a:cubicBezTo>
                    <a:pt x="224" y="107"/>
                    <a:pt x="224" y="91"/>
                    <a:pt x="207" y="74"/>
                  </a:cubicBezTo>
                  <a:cubicBezTo>
                    <a:pt x="193" y="33"/>
                    <a:pt x="154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5"/>
            <p:cNvSpPr/>
            <p:nvPr/>
          </p:nvSpPr>
          <p:spPr>
            <a:xfrm>
              <a:off x="4189325" y="317347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20" y="1"/>
                  </a:moveTo>
                  <a:cubicBezTo>
                    <a:pt x="87" y="1"/>
                    <a:pt x="33" y="17"/>
                    <a:pt x="17" y="71"/>
                  </a:cubicBezTo>
                  <a:cubicBezTo>
                    <a:pt x="17" y="71"/>
                    <a:pt x="17" y="88"/>
                    <a:pt x="0" y="88"/>
                  </a:cubicBezTo>
                  <a:cubicBezTo>
                    <a:pt x="0" y="104"/>
                    <a:pt x="0" y="121"/>
                    <a:pt x="17" y="141"/>
                  </a:cubicBezTo>
                  <a:cubicBezTo>
                    <a:pt x="17" y="174"/>
                    <a:pt x="33" y="191"/>
                    <a:pt x="66" y="191"/>
                  </a:cubicBezTo>
                  <a:cubicBezTo>
                    <a:pt x="66" y="207"/>
                    <a:pt x="87" y="207"/>
                    <a:pt x="103" y="207"/>
                  </a:cubicBezTo>
                  <a:cubicBezTo>
                    <a:pt x="153" y="207"/>
                    <a:pt x="206" y="174"/>
                    <a:pt x="223" y="121"/>
                  </a:cubicBezTo>
                  <a:cubicBezTo>
                    <a:pt x="223" y="88"/>
                    <a:pt x="206" y="71"/>
                    <a:pt x="190" y="38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5"/>
            <p:cNvSpPr/>
            <p:nvPr/>
          </p:nvSpPr>
          <p:spPr>
            <a:xfrm>
              <a:off x="4189725" y="315920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103" y="1"/>
                  </a:moveTo>
                  <a:cubicBezTo>
                    <a:pt x="75" y="1"/>
                    <a:pt x="47" y="13"/>
                    <a:pt x="17" y="40"/>
                  </a:cubicBezTo>
                  <a:cubicBezTo>
                    <a:pt x="1" y="57"/>
                    <a:pt x="1" y="94"/>
                    <a:pt x="1" y="110"/>
                  </a:cubicBezTo>
                  <a:lnTo>
                    <a:pt x="1" y="143"/>
                  </a:lnTo>
                  <a:cubicBezTo>
                    <a:pt x="17" y="160"/>
                    <a:pt x="34" y="176"/>
                    <a:pt x="34" y="176"/>
                  </a:cubicBezTo>
                  <a:cubicBezTo>
                    <a:pt x="58" y="193"/>
                    <a:pt x="85" y="202"/>
                    <a:pt x="110" y="202"/>
                  </a:cubicBezTo>
                  <a:cubicBezTo>
                    <a:pt x="141" y="202"/>
                    <a:pt x="170" y="189"/>
                    <a:pt x="190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90" y="40"/>
                    <a:pt x="174" y="24"/>
                  </a:cubicBezTo>
                  <a:cubicBezTo>
                    <a:pt x="150" y="9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5"/>
            <p:cNvSpPr/>
            <p:nvPr/>
          </p:nvSpPr>
          <p:spPr>
            <a:xfrm>
              <a:off x="4186325" y="31104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lnTo>
                    <a:pt x="17" y="170"/>
                  </a:lnTo>
                  <a:cubicBezTo>
                    <a:pt x="34" y="190"/>
                    <a:pt x="67" y="207"/>
                    <a:pt x="83" y="207"/>
                  </a:cubicBezTo>
                  <a:cubicBezTo>
                    <a:pt x="92" y="209"/>
                    <a:pt x="100" y="210"/>
                    <a:pt x="109" y="210"/>
                  </a:cubicBezTo>
                  <a:cubicBezTo>
                    <a:pt x="166" y="210"/>
                    <a:pt x="207" y="164"/>
                    <a:pt x="207" y="120"/>
                  </a:cubicBezTo>
                  <a:cubicBezTo>
                    <a:pt x="223" y="104"/>
                    <a:pt x="207" y="67"/>
                    <a:pt x="186" y="50"/>
                  </a:cubicBezTo>
                  <a:cubicBezTo>
                    <a:pt x="170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5"/>
            <p:cNvSpPr/>
            <p:nvPr/>
          </p:nvSpPr>
          <p:spPr>
            <a:xfrm>
              <a:off x="4172100" y="311580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02" y="1"/>
                  </a:moveTo>
                  <a:cubicBezTo>
                    <a:pt x="86" y="1"/>
                    <a:pt x="66" y="12"/>
                    <a:pt x="54" y="24"/>
                  </a:cubicBezTo>
                  <a:cubicBezTo>
                    <a:pt x="17" y="40"/>
                    <a:pt x="1" y="57"/>
                    <a:pt x="1" y="94"/>
                  </a:cubicBezTo>
                  <a:cubicBezTo>
                    <a:pt x="1" y="110"/>
                    <a:pt x="1" y="127"/>
                    <a:pt x="17" y="143"/>
                  </a:cubicBezTo>
                  <a:lnTo>
                    <a:pt x="17" y="160"/>
                  </a:lnTo>
                  <a:cubicBezTo>
                    <a:pt x="34" y="181"/>
                    <a:pt x="71" y="197"/>
                    <a:pt x="87" y="214"/>
                  </a:cubicBezTo>
                  <a:cubicBezTo>
                    <a:pt x="157" y="214"/>
                    <a:pt x="207" y="181"/>
                    <a:pt x="207" y="127"/>
                  </a:cubicBezTo>
                  <a:cubicBezTo>
                    <a:pt x="223" y="94"/>
                    <a:pt x="207" y="57"/>
                    <a:pt x="190" y="40"/>
                  </a:cubicBezTo>
                  <a:cubicBezTo>
                    <a:pt x="174" y="24"/>
                    <a:pt x="157" y="7"/>
                    <a:pt x="120" y="7"/>
                  </a:cubicBezTo>
                  <a:cubicBezTo>
                    <a:pt x="115" y="3"/>
                    <a:pt x="109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5"/>
            <p:cNvSpPr/>
            <p:nvPr/>
          </p:nvSpPr>
          <p:spPr>
            <a:xfrm>
              <a:off x="4154900" y="3147625"/>
              <a:ext cx="5675" cy="4975"/>
            </a:xfrm>
            <a:custGeom>
              <a:avLst/>
              <a:gdLst/>
              <a:ahLst/>
              <a:cxnLst/>
              <a:rect l="l" t="t" r="r" b="b"/>
              <a:pathLst>
                <a:path w="227" h="199" extrusionOk="0">
                  <a:moveTo>
                    <a:pt x="97" y="0"/>
                  </a:moveTo>
                  <a:cubicBezTo>
                    <a:pt x="54" y="0"/>
                    <a:pt x="17" y="33"/>
                    <a:pt x="0" y="91"/>
                  </a:cubicBezTo>
                  <a:cubicBezTo>
                    <a:pt x="0" y="107"/>
                    <a:pt x="0" y="124"/>
                    <a:pt x="21" y="144"/>
                  </a:cubicBezTo>
                  <a:cubicBezTo>
                    <a:pt x="21" y="177"/>
                    <a:pt x="54" y="194"/>
                    <a:pt x="87" y="194"/>
                  </a:cubicBezTo>
                  <a:cubicBezTo>
                    <a:pt x="99" y="197"/>
                    <a:pt x="110" y="198"/>
                    <a:pt x="121" y="198"/>
                  </a:cubicBezTo>
                  <a:cubicBezTo>
                    <a:pt x="172" y="198"/>
                    <a:pt x="206" y="165"/>
                    <a:pt x="206" y="107"/>
                  </a:cubicBezTo>
                  <a:cubicBezTo>
                    <a:pt x="227" y="91"/>
                    <a:pt x="206" y="58"/>
                    <a:pt x="190" y="41"/>
                  </a:cubicBezTo>
                  <a:cubicBezTo>
                    <a:pt x="173" y="21"/>
                    <a:pt x="157" y="4"/>
                    <a:pt x="124" y="4"/>
                  </a:cubicBezTo>
                  <a:cubicBezTo>
                    <a:pt x="115" y="1"/>
                    <a:pt x="106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5"/>
            <p:cNvSpPr/>
            <p:nvPr/>
          </p:nvSpPr>
          <p:spPr>
            <a:xfrm>
              <a:off x="4157050" y="313210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26" y="1"/>
                  </a:moveTo>
                  <a:cubicBezTo>
                    <a:pt x="113" y="1"/>
                    <a:pt x="100" y="3"/>
                    <a:pt x="87" y="7"/>
                  </a:cubicBezTo>
                  <a:cubicBezTo>
                    <a:pt x="38" y="23"/>
                    <a:pt x="1" y="93"/>
                    <a:pt x="17" y="147"/>
                  </a:cubicBezTo>
                  <a:cubicBezTo>
                    <a:pt x="38" y="164"/>
                    <a:pt x="38" y="164"/>
                    <a:pt x="54" y="180"/>
                  </a:cubicBezTo>
                  <a:cubicBezTo>
                    <a:pt x="66" y="192"/>
                    <a:pt x="94" y="203"/>
                    <a:pt x="123" y="203"/>
                  </a:cubicBezTo>
                  <a:cubicBezTo>
                    <a:pt x="135" y="203"/>
                    <a:pt x="146" y="201"/>
                    <a:pt x="157" y="196"/>
                  </a:cubicBezTo>
                  <a:cubicBezTo>
                    <a:pt x="190" y="180"/>
                    <a:pt x="223" y="147"/>
                    <a:pt x="223" y="110"/>
                  </a:cubicBezTo>
                  <a:lnTo>
                    <a:pt x="223" y="60"/>
                  </a:lnTo>
                  <a:cubicBezTo>
                    <a:pt x="198" y="20"/>
                    <a:pt x="164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5"/>
            <p:cNvSpPr/>
            <p:nvPr/>
          </p:nvSpPr>
          <p:spPr>
            <a:xfrm>
              <a:off x="4158400" y="311977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18" y="1"/>
                  </a:moveTo>
                  <a:cubicBezTo>
                    <a:pt x="87" y="1"/>
                    <a:pt x="53" y="16"/>
                    <a:pt x="33" y="38"/>
                  </a:cubicBezTo>
                  <a:cubicBezTo>
                    <a:pt x="17" y="55"/>
                    <a:pt x="0" y="88"/>
                    <a:pt x="0" y="125"/>
                  </a:cubicBezTo>
                  <a:cubicBezTo>
                    <a:pt x="17" y="125"/>
                    <a:pt x="17" y="141"/>
                    <a:pt x="17" y="141"/>
                  </a:cubicBezTo>
                  <a:cubicBezTo>
                    <a:pt x="17" y="158"/>
                    <a:pt x="33" y="174"/>
                    <a:pt x="50" y="191"/>
                  </a:cubicBezTo>
                  <a:cubicBezTo>
                    <a:pt x="66" y="207"/>
                    <a:pt x="103" y="207"/>
                    <a:pt x="120" y="207"/>
                  </a:cubicBezTo>
                  <a:cubicBezTo>
                    <a:pt x="153" y="207"/>
                    <a:pt x="169" y="191"/>
                    <a:pt x="190" y="174"/>
                  </a:cubicBezTo>
                  <a:cubicBezTo>
                    <a:pt x="206" y="141"/>
                    <a:pt x="223" y="125"/>
                    <a:pt x="223" y="88"/>
                  </a:cubicBezTo>
                  <a:cubicBezTo>
                    <a:pt x="206" y="71"/>
                    <a:pt x="206" y="38"/>
                    <a:pt x="169" y="22"/>
                  </a:cubicBezTo>
                  <a:cubicBezTo>
                    <a:pt x="156" y="7"/>
                    <a:pt x="138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5"/>
            <p:cNvSpPr/>
            <p:nvPr/>
          </p:nvSpPr>
          <p:spPr>
            <a:xfrm>
              <a:off x="4153250" y="31626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2" y="0"/>
                  </a:moveTo>
                  <a:cubicBezTo>
                    <a:pt x="46" y="0"/>
                    <a:pt x="0" y="33"/>
                    <a:pt x="0" y="91"/>
                  </a:cubicBezTo>
                  <a:lnTo>
                    <a:pt x="0" y="140"/>
                  </a:lnTo>
                  <a:lnTo>
                    <a:pt x="17" y="161"/>
                  </a:lnTo>
                  <a:cubicBezTo>
                    <a:pt x="33" y="177"/>
                    <a:pt x="50" y="194"/>
                    <a:pt x="87" y="210"/>
                  </a:cubicBezTo>
                  <a:cubicBezTo>
                    <a:pt x="120" y="210"/>
                    <a:pt x="136" y="194"/>
                    <a:pt x="169" y="177"/>
                  </a:cubicBezTo>
                  <a:cubicBezTo>
                    <a:pt x="190" y="177"/>
                    <a:pt x="206" y="140"/>
                    <a:pt x="206" y="124"/>
                  </a:cubicBezTo>
                  <a:cubicBezTo>
                    <a:pt x="206" y="91"/>
                    <a:pt x="206" y="58"/>
                    <a:pt x="190" y="37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1" y="1"/>
                    <a:pt x="10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5"/>
            <p:cNvSpPr/>
            <p:nvPr/>
          </p:nvSpPr>
          <p:spPr>
            <a:xfrm>
              <a:off x="4165200" y="3156375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14" y="1"/>
                  </a:moveTo>
                  <a:cubicBezTo>
                    <a:pt x="86" y="1"/>
                    <a:pt x="56" y="15"/>
                    <a:pt x="37" y="34"/>
                  </a:cubicBezTo>
                  <a:cubicBezTo>
                    <a:pt x="21" y="67"/>
                    <a:pt x="0" y="83"/>
                    <a:pt x="0" y="120"/>
                  </a:cubicBezTo>
                  <a:cubicBezTo>
                    <a:pt x="0" y="120"/>
                    <a:pt x="0" y="137"/>
                    <a:pt x="21" y="137"/>
                  </a:cubicBezTo>
                  <a:cubicBezTo>
                    <a:pt x="21" y="153"/>
                    <a:pt x="37" y="170"/>
                    <a:pt x="54" y="186"/>
                  </a:cubicBezTo>
                  <a:cubicBezTo>
                    <a:pt x="70" y="207"/>
                    <a:pt x="87" y="207"/>
                    <a:pt x="124" y="207"/>
                  </a:cubicBezTo>
                  <a:cubicBezTo>
                    <a:pt x="157" y="207"/>
                    <a:pt x="174" y="186"/>
                    <a:pt x="190" y="170"/>
                  </a:cubicBezTo>
                  <a:cubicBezTo>
                    <a:pt x="206" y="153"/>
                    <a:pt x="227" y="120"/>
                    <a:pt x="206" y="104"/>
                  </a:cubicBezTo>
                  <a:cubicBezTo>
                    <a:pt x="206" y="67"/>
                    <a:pt x="190" y="50"/>
                    <a:pt x="174" y="34"/>
                  </a:cubicBezTo>
                  <a:cubicBezTo>
                    <a:pt x="159" y="10"/>
                    <a:pt x="137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5"/>
            <p:cNvSpPr/>
            <p:nvPr/>
          </p:nvSpPr>
          <p:spPr>
            <a:xfrm>
              <a:off x="4149725" y="3176550"/>
              <a:ext cx="5200" cy="5350"/>
            </a:xfrm>
            <a:custGeom>
              <a:avLst/>
              <a:gdLst/>
              <a:ahLst/>
              <a:cxnLst/>
              <a:rect l="l" t="t" r="r" b="b"/>
              <a:pathLst>
                <a:path w="208" h="214" extrusionOk="0">
                  <a:moveTo>
                    <a:pt x="99" y="0"/>
                  </a:moveTo>
                  <a:cubicBezTo>
                    <a:pt x="68" y="0"/>
                    <a:pt x="39" y="14"/>
                    <a:pt x="22" y="35"/>
                  </a:cubicBezTo>
                  <a:cubicBezTo>
                    <a:pt x="1" y="68"/>
                    <a:pt x="1" y="84"/>
                    <a:pt x="1" y="121"/>
                  </a:cubicBezTo>
                  <a:lnTo>
                    <a:pt x="1" y="138"/>
                  </a:lnTo>
                  <a:cubicBezTo>
                    <a:pt x="1" y="154"/>
                    <a:pt x="22" y="171"/>
                    <a:pt x="38" y="187"/>
                  </a:cubicBezTo>
                  <a:cubicBezTo>
                    <a:pt x="60" y="204"/>
                    <a:pt x="84" y="213"/>
                    <a:pt x="107" y="213"/>
                  </a:cubicBezTo>
                  <a:cubicBezTo>
                    <a:pt x="135" y="213"/>
                    <a:pt x="164" y="200"/>
                    <a:pt x="191" y="171"/>
                  </a:cubicBezTo>
                  <a:cubicBezTo>
                    <a:pt x="207" y="154"/>
                    <a:pt x="207" y="121"/>
                    <a:pt x="207" y="101"/>
                  </a:cubicBezTo>
                  <a:cubicBezTo>
                    <a:pt x="207" y="68"/>
                    <a:pt x="191" y="51"/>
                    <a:pt x="174" y="35"/>
                  </a:cubicBezTo>
                  <a:cubicBezTo>
                    <a:pt x="152" y="10"/>
                    <a:pt x="125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5"/>
            <p:cNvSpPr/>
            <p:nvPr/>
          </p:nvSpPr>
          <p:spPr>
            <a:xfrm>
              <a:off x="4167350" y="31425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4" y="0"/>
                    <a:pt x="71" y="0"/>
                    <a:pt x="55" y="17"/>
                  </a:cubicBezTo>
                  <a:cubicBezTo>
                    <a:pt x="38" y="37"/>
                    <a:pt x="17" y="54"/>
                    <a:pt x="1" y="87"/>
                  </a:cubicBezTo>
                  <a:cubicBezTo>
                    <a:pt x="1" y="103"/>
                    <a:pt x="1" y="120"/>
                    <a:pt x="17" y="140"/>
                  </a:cubicBezTo>
                  <a:cubicBezTo>
                    <a:pt x="17" y="140"/>
                    <a:pt x="17" y="157"/>
                    <a:pt x="38" y="157"/>
                  </a:cubicBezTo>
                  <a:cubicBezTo>
                    <a:pt x="38" y="190"/>
                    <a:pt x="71" y="206"/>
                    <a:pt x="104" y="206"/>
                  </a:cubicBezTo>
                  <a:cubicBezTo>
                    <a:pt x="158" y="206"/>
                    <a:pt x="207" y="173"/>
                    <a:pt x="224" y="120"/>
                  </a:cubicBezTo>
                  <a:cubicBezTo>
                    <a:pt x="224" y="87"/>
                    <a:pt x="207" y="70"/>
                    <a:pt x="191" y="37"/>
                  </a:cubicBezTo>
                  <a:cubicBezTo>
                    <a:pt x="174" y="17"/>
                    <a:pt x="158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5"/>
            <p:cNvSpPr/>
            <p:nvPr/>
          </p:nvSpPr>
          <p:spPr>
            <a:xfrm>
              <a:off x="4168300" y="3128850"/>
              <a:ext cx="6000" cy="5350"/>
            </a:xfrm>
            <a:custGeom>
              <a:avLst/>
              <a:gdLst/>
              <a:ahLst/>
              <a:cxnLst/>
              <a:rect l="l" t="t" r="r" b="b"/>
              <a:pathLst>
                <a:path w="240" h="214" extrusionOk="0">
                  <a:moveTo>
                    <a:pt x="136" y="1"/>
                  </a:moveTo>
                  <a:cubicBezTo>
                    <a:pt x="120" y="1"/>
                    <a:pt x="103" y="1"/>
                    <a:pt x="82" y="17"/>
                  </a:cubicBezTo>
                  <a:cubicBezTo>
                    <a:pt x="33" y="34"/>
                    <a:pt x="0" y="87"/>
                    <a:pt x="17" y="153"/>
                  </a:cubicBezTo>
                  <a:cubicBezTo>
                    <a:pt x="29" y="194"/>
                    <a:pt x="72" y="213"/>
                    <a:pt x="113" y="213"/>
                  </a:cubicBezTo>
                  <a:cubicBezTo>
                    <a:pt x="127" y="213"/>
                    <a:pt x="140" y="211"/>
                    <a:pt x="153" y="207"/>
                  </a:cubicBezTo>
                  <a:cubicBezTo>
                    <a:pt x="169" y="207"/>
                    <a:pt x="186" y="190"/>
                    <a:pt x="206" y="174"/>
                  </a:cubicBezTo>
                  <a:cubicBezTo>
                    <a:pt x="223" y="153"/>
                    <a:pt x="239" y="104"/>
                    <a:pt x="223" y="71"/>
                  </a:cubicBezTo>
                  <a:cubicBezTo>
                    <a:pt x="206" y="34"/>
                    <a:pt x="169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5"/>
            <p:cNvSpPr/>
            <p:nvPr/>
          </p:nvSpPr>
          <p:spPr>
            <a:xfrm>
              <a:off x="4196625" y="312040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10" y="1"/>
                  </a:moveTo>
                  <a:cubicBezTo>
                    <a:pt x="99" y="1"/>
                    <a:pt x="85" y="5"/>
                    <a:pt x="67" y="13"/>
                  </a:cubicBezTo>
                  <a:cubicBezTo>
                    <a:pt x="50" y="13"/>
                    <a:pt x="34" y="30"/>
                    <a:pt x="17" y="46"/>
                  </a:cubicBezTo>
                  <a:cubicBezTo>
                    <a:pt x="1" y="79"/>
                    <a:pt x="1" y="116"/>
                    <a:pt x="17" y="149"/>
                  </a:cubicBezTo>
                  <a:cubicBezTo>
                    <a:pt x="30" y="190"/>
                    <a:pt x="73" y="209"/>
                    <a:pt x="114" y="209"/>
                  </a:cubicBezTo>
                  <a:cubicBezTo>
                    <a:pt x="128" y="209"/>
                    <a:pt x="141" y="207"/>
                    <a:pt x="153" y="203"/>
                  </a:cubicBezTo>
                  <a:cubicBezTo>
                    <a:pt x="207" y="182"/>
                    <a:pt x="240" y="116"/>
                    <a:pt x="207" y="63"/>
                  </a:cubicBezTo>
                  <a:cubicBezTo>
                    <a:pt x="207" y="30"/>
                    <a:pt x="170" y="13"/>
                    <a:pt x="137" y="13"/>
                  </a:cubicBezTo>
                  <a:cubicBezTo>
                    <a:pt x="129" y="5"/>
                    <a:pt x="120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5"/>
            <p:cNvSpPr/>
            <p:nvPr/>
          </p:nvSpPr>
          <p:spPr>
            <a:xfrm>
              <a:off x="4220650" y="31335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0" y="0"/>
                  </a:moveTo>
                  <a:cubicBezTo>
                    <a:pt x="57" y="0"/>
                    <a:pt x="15" y="44"/>
                    <a:pt x="0" y="90"/>
                  </a:cubicBezTo>
                  <a:cubicBezTo>
                    <a:pt x="0" y="107"/>
                    <a:pt x="0" y="123"/>
                    <a:pt x="17" y="139"/>
                  </a:cubicBezTo>
                  <a:cubicBezTo>
                    <a:pt x="17" y="139"/>
                    <a:pt x="17" y="156"/>
                    <a:pt x="33" y="156"/>
                  </a:cubicBezTo>
                  <a:cubicBezTo>
                    <a:pt x="50" y="193"/>
                    <a:pt x="71" y="193"/>
                    <a:pt x="104" y="210"/>
                  </a:cubicBezTo>
                  <a:cubicBezTo>
                    <a:pt x="120" y="210"/>
                    <a:pt x="153" y="210"/>
                    <a:pt x="174" y="193"/>
                  </a:cubicBezTo>
                  <a:cubicBezTo>
                    <a:pt x="190" y="172"/>
                    <a:pt x="207" y="139"/>
                    <a:pt x="223" y="123"/>
                  </a:cubicBezTo>
                  <a:cubicBezTo>
                    <a:pt x="223" y="53"/>
                    <a:pt x="190" y="3"/>
                    <a:pt x="120" y="3"/>
                  </a:cubicBezTo>
                  <a:cubicBezTo>
                    <a:pt x="113" y="1"/>
                    <a:pt x="107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5"/>
            <p:cNvSpPr/>
            <p:nvPr/>
          </p:nvSpPr>
          <p:spPr>
            <a:xfrm>
              <a:off x="4229625" y="3146000"/>
              <a:ext cx="5675" cy="5250"/>
            </a:xfrm>
            <a:custGeom>
              <a:avLst/>
              <a:gdLst/>
              <a:ahLst/>
              <a:cxnLst/>
              <a:rect l="l" t="t" r="r" b="b"/>
              <a:pathLst>
                <a:path w="227" h="210" extrusionOk="0">
                  <a:moveTo>
                    <a:pt x="117" y="0"/>
                  </a:moveTo>
                  <a:cubicBezTo>
                    <a:pt x="86" y="0"/>
                    <a:pt x="58" y="16"/>
                    <a:pt x="37" y="36"/>
                  </a:cubicBezTo>
                  <a:cubicBezTo>
                    <a:pt x="0" y="69"/>
                    <a:pt x="0" y="86"/>
                    <a:pt x="0" y="123"/>
                  </a:cubicBezTo>
                  <a:cubicBezTo>
                    <a:pt x="0" y="123"/>
                    <a:pt x="0" y="139"/>
                    <a:pt x="21" y="139"/>
                  </a:cubicBezTo>
                  <a:cubicBezTo>
                    <a:pt x="21" y="156"/>
                    <a:pt x="37" y="172"/>
                    <a:pt x="37" y="189"/>
                  </a:cubicBezTo>
                  <a:cubicBezTo>
                    <a:pt x="57" y="203"/>
                    <a:pt x="79" y="210"/>
                    <a:pt x="102" y="210"/>
                  </a:cubicBezTo>
                  <a:cubicBezTo>
                    <a:pt x="136" y="210"/>
                    <a:pt x="170" y="195"/>
                    <a:pt x="190" y="172"/>
                  </a:cubicBezTo>
                  <a:cubicBezTo>
                    <a:pt x="206" y="156"/>
                    <a:pt x="227" y="123"/>
                    <a:pt x="206" y="86"/>
                  </a:cubicBezTo>
                  <a:cubicBezTo>
                    <a:pt x="206" y="69"/>
                    <a:pt x="190" y="36"/>
                    <a:pt x="173" y="20"/>
                  </a:cubicBezTo>
                  <a:cubicBezTo>
                    <a:pt x="155" y="6"/>
                    <a:pt x="135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5"/>
            <p:cNvSpPr/>
            <p:nvPr/>
          </p:nvSpPr>
          <p:spPr>
            <a:xfrm>
              <a:off x="4224475" y="3172100"/>
              <a:ext cx="5675" cy="5050"/>
            </a:xfrm>
            <a:custGeom>
              <a:avLst/>
              <a:gdLst/>
              <a:ahLst/>
              <a:cxnLst/>
              <a:rect l="l" t="t" r="r" b="b"/>
              <a:pathLst>
                <a:path w="227" h="202" extrusionOk="0">
                  <a:moveTo>
                    <a:pt x="99" y="0"/>
                  </a:moveTo>
                  <a:cubicBezTo>
                    <a:pt x="68" y="0"/>
                    <a:pt x="39" y="12"/>
                    <a:pt x="21" y="40"/>
                  </a:cubicBezTo>
                  <a:cubicBezTo>
                    <a:pt x="0" y="56"/>
                    <a:pt x="0" y="93"/>
                    <a:pt x="0" y="110"/>
                  </a:cubicBezTo>
                  <a:lnTo>
                    <a:pt x="0" y="143"/>
                  </a:lnTo>
                  <a:cubicBezTo>
                    <a:pt x="21" y="159"/>
                    <a:pt x="21" y="176"/>
                    <a:pt x="37" y="176"/>
                  </a:cubicBezTo>
                  <a:cubicBezTo>
                    <a:pt x="60" y="192"/>
                    <a:pt x="86" y="202"/>
                    <a:pt x="112" y="202"/>
                  </a:cubicBezTo>
                  <a:cubicBezTo>
                    <a:pt x="143" y="202"/>
                    <a:pt x="172" y="188"/>
                    <a:pt x="190" y="159"/>
                  </a:cubicBezTo>
                  <a:cubicBezTo>
                    <a:pt x="227" y="126"/>
                    <a:pt x="206" y="56"/>
                    <a:pt x="173" y="23"/>
                  </a:cubicBezTo>
                  <a:cubicBezTo>
                    <a:pt x="151" y="8"/>
                    <a:pt x="125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5"/>
            <p:cNvSpPr/>
            <p:nvPr/>
          </p:nvSpPr>
          <p:spPr>
            <a:xfrm>
              <a:off x="4192300" y="3131925"/>
              <a:ext cx="6000" cy="5250"/>
            </a:xfrm>
            <a:custGeom>
              <a:avLst/>
              <a:gdLst/>
              <a:ahLst/>
              <a:cxnLst/>
              <a:rect l="l" t="t" r="r" b="b"/>
              <a:pathLst>
                <a:path w="240" h="210" extrusionOk="0">
                  <a:moveTo>
                    <a:pt x="131" y="1"/>
                  </a:moveTo>
                  <a:cubicBezTo>
                    <a:pt x="116" y="1"/>
                    <a:pt x="101" y="5"/>
                    <a:pt x="87" y="14"/>
                  </a:cubicBezTo>
                  <a:cubicBezTo>
                    <a:pt x="34" y="30"/>
                    <a:pt x="1" y="84"/>
                    <a:pt x="34" y="133"/>
                  </a:cubicBezTo>
                  <a:cubicBezTo>
                    <a:pt x="46" y="187"/>
                    <a:pt x="81" y="209"/>
                    <a:pt x="128" y="209"/>
                  </a:cubicBezTo>
                  <a:cubicBezTo>
                    <a:pt x="142" y="209"/>
                    <a:pt x="158" y="207"/>
                    <a:pt x="174" y="203"/>
                  </a:cubicBezTo>
                  <a:cubicBezTo>
                    <a:pt x="223" y="187"/>
                    <a:pt x="240" y="117"/>
                    <a:pt x="223" y="67"/>
                  </a:cubicBezTo>
                  <a:cubicBezTo>
                    <a:pt x="211" y="29"/>
                    <a:pt x="17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5"/>
            <p:cNvSpPr/>
            <p:nvPr/>
          </p:nvSpPr>
          <p:spPr>
            <a:xfrm>
              <a:off x="4216725" y="31464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2" y="1"/>
                  </a:moveTo>
                  <a:cubicBezTo>
                    <a:pt x="53" y="1"/>
                    <a:pt x="1" y="44"/>
                    <a:pt x="1" y="90"/>
                  </a:cubicBezTo>
                  <a:lnTo>
                    <a:pt x="1" y="140"/>
                  </a:lnTo>
                  <a:lnTo>
                    <a:pt x="21" y="156"/>
                  </a:lnTo>
                  <a:cubicBezTo>
                    <a:pt x="38" y="193"/>
                    <a:pt x="54" y="193"/>
                    <a:pt x="87" y="210"/>
                  </a:cubicBezTo>
                  <a:cubicBezTo>
                    <a:pt x="141" y="210"/>
                    <a:pt x="190" y="173"/>
                    <a:pt x="207" y="123"/>
                  </a:cubicBezTo>
                  <a:cubicBezTo>
                    <a:pt x="207" y="90"/>
                    <a:pt x="207" y="53"/>
                    <a:pt x="190" y="37"/>
                  </a:cubicBezTo>
                  <a:cubicBezTo>
                    <a:pt x="174" y="20"/>
                    <a:pt x="141" y="4"/>
                    <a:pt x="124" y="4"/>
                  </a:cubicBezTo>
                  <a:cubicBezTo>
                    <a:pt x="117" y="2"/>
                    <a:pt x="110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5"/>
            <p:cNvSpPr/>
            <p:nvPr/>
          </p:nvSpPr>
          <p:spPr>
            <a:xfrm>
              <a:off x="4236925" y="3182000"/>
              <a:ext cx="5200" cy="5025"/>
            </a:xfrm>
            <a:custGeom>
              <a:avLst/>
              <a:gdLst/>
              <a:ahLst/>
              <a:cxnLst/>
              <a:rect l="l" t="t" r="r" b="b"/>
              <a:pathLst>
                <a:path w="208" h="201" extrusionOk="0">
                  <a:moveTo>
                    <a:pt x="91" y="1"/>
                  </a:moveTo>
                  <a:cubicBezTo>
                    <a:pt x="47" y="1"/>
                    <a:pt x="1" y="35"/>
                    <a:pt x="1" y="89"/>
                  </a:cubicBezTo>
                  <a:lnTo>
                    <a:pt x="1" y="126"/>
                  </a:lnTo>
                  <a:lnTo>
                    <a:pt x="1" y="142"/>
                  </a:lnTo>
                  <a:lnTo>
                    <a:pt x="17" y="159"/>
                  </a:lnTo>
                  <a:cubicBezTo>
                    <a:pt x="38" y="175"/>
                    <a:pt x="54" y="192"/>
                    <a:pt x="87" y="192"/>
                  </a:cubicBezTo>
                  <a:cubicBezTo>
                    <a:pt x="97" y="198"/>
                    <a:pt x="106" y="200"/>
                    <a:pt x="114" y="200"/>
                  </a:cubicBezTo>
                  <a:cubicBezTo>
                    <a:pt x="134" y="200"/>
                    <a:pt x="151" y="187"/>
                    <a:pt x="174" y="175"/>
                  </a:cubicBezTo>
                  <a:cubicBezTo>
                    <a:pt x="191" y="159"/>
                    <a:pt x="207" y="142"/>
                    <a:pt x="207" y="109"/>
                  </a:cubicBezTo>
                  <a:cubicBezTo>
                    <a:pt x="207" y="89"/>
                    <a:pt x="207" y="72"/>
                    <a:pt x="191" y="39"/>
                  </a:cubicBezTo>
                  <a:cubicBezTo>
                    <a:pt x="174" y="23"/>
                    <a:pt x="158" y="6"/>
                    <a:pt x="120" y="6"/>
                  </a:cubicBezTo>
                  <a:cubicBezTo>
                    <a:pt x="111" y="2"/>
                    <a:pt x="101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5"/>
            <p:cNvSpPr/>
            <p:nvPr/>
          </p:nvSpPr>
          <p:spPr>
            <a:xfrm>
              <a:off x="4233125" y="3132150"/>
              <a:ext cx="5575" cy="5050"/>
            </a:xfrm>
            <a:custGeom>
              <a:avLst/>
              <a:gdLst/>
              <a:ahLst/>
              <a:cxnLst/>
              <a:rect l="l" t="t" r="r" b="b"/>
              <a:pathLst>
                <a:path w="223" h="202" extrusionOk="0">
                  <a:moveTo>
                    <a:pt x="93" y="1"/>
                  </a:moveTo>
                  <a:cubicBezTo>
                    <a:pt x="50" y="1"/>
                    <a:pt x="14" y="33"/>
                    <a:pt x="0" y="91"/>
                  </a:cubicBezTo>
                  <a:cubicBezTo>
                    <a:pt x="0" y="108"/>
                    <a:pt x="0" y="124"/>
                    <a:pt x="17" y="145"/>
                  </a:cubicBezTo>
                  <a:cubicBezTo>
                    <a:pt x="17" y="145"/>
                    <a:pt x="17" y="162"/>
                    <a:pt x="33" y="162"/>
                  </a:cubicBezTo>
                  <a:cubicBezTo>
                    <a:pt x="50" y="178"/>
                    <a:pt x="66" y="194"/>
                    <a:pt x="103" y="194"/>
                  </a:cubicBezTo>
                  <a:cubicBezTo>
                    <a:pt x="108" y="199"/>
                    <a:pt x="114" y="201"/>
                    <a:pt x="121" y="201"/>
                  </a:cubicBezTo>
                  <a:cubicBezTo>
                    <a:pt x="138" y="201"/>
                    <a:pt x="158" y="190"/>
                    <a:pt x="169" y="178"/>
                  </a:cubicBezTo>
                  <a:cubicBezTo>
                    <a:pt x="190" y="162"/>
                    <a:pt x="206" y="145"/>
                    <a:pt x="223" y="108"/>
                  </a:cubicBezTo>
                  <a:cubicBezTo>
                    <a:pt x="223" y="91"/>
                    <a:pt x="206" y="58"/>
                    <a:pt x="190" y="42"/>
                  </a:cubicBezTo>
                  <a:cubicBezTo>
                    <a:pt x="169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5"/>
            <p:cNvSpPr/>
            <p:nvPr/>
          </p:nvSpPr>
          <p:spPr>
            <a:xfrm>
              <a:off x="4236100" y="3195750"/>
              <a:ext cx="5200" cy="4975"/>
            </a:xfrm>
            <a:custGeom>
              <a:avLst/>
              <a:gdLst/>
              <a:ahLst/>
              <a:cxnLst/>
              <a:rect l="l" t="t" r="r" b="b"/>
              <a:pathLst>
                <a:path w="208" h="199" extrusionOk="0">
                  <a:moveTo>
                    <a:pt x="87" y="0"/>
                  </a:moveTo>
                  <a:cubicBezTo>
                    <a:pt x="35" y="0"/>
                    <a:pt x="1" y="33"/>
                    <a:pt x="1" y="91"/>
                  </a:cubicBezTo>
                  <a:lnTo>
                    <a:pt x="1" y="141"/>
                  </a:lnTo>
                  <a:lnTo>
                    <a:pt x="17" y="157"/>
                  </a:lnTo>
                  <a:cubicBezTo>
                    <a:pt x="34" y="178"/>
                    <a:pt x="50" y="194"/>
                    <a:pt x="87" y="194"/>
                  </a:cubicBezTo>
                  <a:cubicBezTo>
                    <a:pt x="96" y="197"/>
                    <a:pt x="104" y="199"/>
                    <a:pt x="113" y="199"/>
                  </a:cubicBezTo>
                  <a:cubicBezTo>
                    <a:pt x="154" y="199"/>
                    <a:pt x="193" y="166"/>
                    <a:pt x="207" y="108"/>
                  </a:cubicBezTo>
                  <a:cubicBezTo>
                    <a:pt x="207" y="91"/>
                    <a:pt x="207" y="54"/>
                    <a:pt x="191" y="38"/>
                  </a:cubicBezTo>
                  <a:cubicBezTo>
                    <a:pt x="174" y="21"/>
                    <a:pt x="137" y="5"/>
                    <a:pt x="120" y="5"/>
                  </a:cubicBezTo>
                  <a:cubicBezTo>
                    <a:pt x="109" y="2"/>
                    <a:pt x="97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5"/>
            <p:cNvSpPr/>
            <p:nvPr/>
          </p:nvSpPr>
          <p:spPr>
            <a:xfrm>
              <a:off x="4214150" y="3159675"/>
              <a:ext cx="6100" cy="5400"/>
            </a:xfrm>
            <a:custGeom>
              <a:avLst/>
              <a:gdLst/>
              <a:ahLst/>
              <a:cxnLst/>
              <a:rect l="l" t="t" r="r" b="b"/>
              <a:pathLst>
                <a:path w="244" h="216" extrusionOk="0">
                  <a:moveTo>
                    <a:pt x="115" y="0"/>
                  </a:moveTo>
                  <a:cubicBezTo>
                    <a:pt x="106" y="0"/>
                    <a:pt x="97" y="2"/>
                    <a:pt x="87" y="5"/>
                  </a:cubicBezTo>
                  <a:cubicBezTo>
                    <a:pt x="21" y="38"/>
                    <a:pt x="1" y="91"/>
                    <a:pt x="21" y="141"/>
                  </a:cubicBezTo>
                  <a:cubicBezTo>
                    <a:pt x="35" y="185"/>
                    <a:pt x="82" y="215"/>
                    <a:pt x="128" y="215"/>
                  </a:cubicBezTo>
                  <a:cubicBezTo>
                    <a:pt x="138" y="215"/>
                    <a:pt x="148" y="214"/>
                    <a:pt x="157" y="211"/>
                  </a:cubicBezTo>
                  <a:cubicBezTo>
                    <a:pt x="207" y="178"/>
                    <a:pt x="244" y="124"/>
                    <a:pt x="207" y="75"/>
                  </a:cubicBezTo>
                  <a:cubicBezTo>
                    <a:pt x="193" y="31"/>
                    <a:pt x="157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5"/>
            <p:cNvSpPr/>
            <p:nvPr/>
          </p:nvSpPr>
          <p:spPr>
            <a:xfrm>
              <a:off x="4203025" y="31532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6" y="0"/>
                  </a:moveTo>
                  <a:cubicBezTo>
                    <a:pt x="54" y="0"/>
                    <a:pt x="14" y="35"/>
                    <a:pt x="0" y="90"/>
                  </a:cubicBezTo>
                  <a:cubicBezTo>
                    <a:pt x="0" y="107"/>
                    <a:pt x="0" y="128"/>
                    <a:pt x="17" y="144"/>
                  </a:cubicBezTo>
                  <a:cubicBezTo>
                    <a:pt x="17" y="144"/>
                    <a:pt x="17" y="161"/>
                    <a:pt x="33" y="161"/>
                  </a:cubicBezTo>
                  <a:cubicBezTo>
                    <a:pt x="33" y="177"/>
                    <a:pt x="71" y="194"/>
                    <a:pt x="104" y="210"/>
                  </a:cubicBezTo>
                  <a:cubicBezTo>
                    <a:pt x="157" y="210"/>
                    <a:pt x="207" y="177"/>
                    <a:pt x="223" y="128"/>
                  </a:cubicBezTo>
                  <a:cubicBezTo>
                    <a:pt x="223" y="90"/>
                    <a:pt x="207" y="58"/>
                    <a:pt x="190" y="41"/>
                  </a:cubicBezTo>
                  <a:cubicBezTo>
                    <a:pt x="174" y="25"/>
                    <a:pt x="157" y="4"/>
                    <a:pt x="120" y="4"/>
                  </a:cubicBezTo>
                  <a:cubicBezTo>
                    <a:pt x="112" y="1"/>
                    <a:pt x="104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5"/>
            <p:cNvSpPr/>
            <p:nvPr/>
          </p:nvSpPr>
          <p:spPr>
            <a:xfrm>
              <a:off x="4197450" y="310375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05" y="1"/>
                  </a:moveTo>
                  <a:cubicBezTo>
                    <a:pt x="76" y="1"/>
                    <a:pt x="47" y="14"/>
                    <a:pt x="17" y="44"/>
                  </a:cubicBezTo>
                  <a:cubicBezTo>
                    <a:pt x="1" y="61"/>
                    <a:pt x="1" y="94"/>
                    <a:pt x="1" y="110"/>
                  </a:cubicBezTo>
                  <a:cubicBezTo>
                    <a:pt x="1" y="127"/>
                    <a:pt x="1" y="127"/>
                    <a:pt x="17" y="147"/>
                  </a:cubicBezTo>
                  <a:cubicBezTo>
                    <a:pt x="17" y="164"/>
                    <a:pt x="34" y="180"/>
                    <a:pt x="34" y="180"/>
                  </a:cubicBezTo>
                  <a:cubicBezTo>
                    <a:pt x="58" y="195"/>
                    <a:pt x="84" y="203"/>
                    <a:pt x="110" y="203"/>
                  </a:cubicBezTo>
                  <a:cubicBezTo>
                    <a:pt x="141" y="203"/>
                    <a:pt x="170" y="191"/>
                    <a:pt x="190" y="164"/>
                  </a:cubicBezTo>
                  <a:cubicBezTo>
                    <a:pt x="223" y="127"/>
                    <a:pt x="223" y="61"/>
                    <a:pt x="174" y="24"/>
                  </a:cubicBezTo>
                  <a:cubicBezTo>
                    <a:pt x="150" y="9"/>
                    <a:pt x="128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5"/>
            <p:cNvSpPr/>
            <p:nvPr/>
          </p:nvSpPr>
          <p:spPr>
            <a:xfrm>
              <a:off x="4200450" y="3090100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5" y="1"/>
                  </a:moveTo>
                  <a:cubicBezTo>
                    <a:pt x="53" y="1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17" y="141"/>
                    <a:pt x="17" y="157"/>
                    <a:pt x="17" y="157"/>
                  </a:cubicBezTo>
                  <a:cubicBezTo>
                    <a:pt x="33" y="178"/>
                    <a:pt x="70" y="194"/>
                    <a:pt x="87" y="194"/>
                  </a:cubicBezTo>
                  <a:cubicBezTo>
                    <a:pt x="95" y="197"/>
                    <a:pt x="104" y="199"/>
                    <a:pt x="114" y="199"/>
                  </a:cubicBezTo>
                  <a:cubicBezTo>
                    <a:pt x="158" y="199"/>
                    <a:pt x="207" y="166"/>
                    <a:pt x="207" y="108"/>
                  </a:cubicBezTo>
                  <a:cubicBezTo>
                    <a:pt x="207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5"/>
            <p:cNvSpPr/>
            <p:nvPr/>
          </p:nvSpPr>
          <p:spPr>
            <a:xfrm>
              <a:off x="4238275" y="31679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7" y="0"/>
                    <a:pt x="66" y="0"/>
                    <a:pt x="33" y="17"/>
                  </a:cubicBezTo>
                  <a:cubicBezTo>
                    <a:pt x="17" y="33"/>
                    <a:pt x="0" y="54"/>
                    <a:pt x="0" y="87"/>
                  </a:cubicBezTo>
                  <a:lnTo>
                    <a:pt x="0" y="136"/>
                  </a:lnTo>
                  <a:cubicBezTo>
                    <a:pt x="17" y="136"/>
                    <a:pt x="17" y="157"/>
                    <a:pt x="17" y="157"/>
                  </a:cubicBezTo>
                  <a:cubicBezTo>
                    <a:pt x="33" y="190"/>
                    <a:pt x="66" y="190"/>
                    <a:pt x="87" y="207"/>
                  </a:cubicBezTo>
                  <a:cubicBezTo>
                    <a:pt x="137" y="207"/>
                    <a:pt x="207" y="174"/>
                    <a:pt x="207" y="120"/>
                  </a:cubicBezTo>
                  <a:cubicBezTo>
                    <a:pt x="207" y="87"/>
                    <a:pt x="207" y="54"/>
                    <a:pt x="190" y="33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5"/>
            <p:cNvSpPr/>
            <p:nvPr/>
          </p:nvSpPr>
          <p:spPr>
            <a:xfrm>
              <a:off x="4204375" y="31394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1" y="0"/>
                  </a:moveTo>
                  <a:cubicBezTo>
                    <a:pt x="109" y="0"/>
                    <a:pt x="96" y="3"/>
                    <a:pt x="83" y="7"/>
                  </a:cubicBezTo>
                  <a:cubicBezTo>
                    <a:pt x="33" y="23"/>
                    <a:pt x="0" y="77"/>
                    <a:pt x="17" y="143"/>
                  </a:cubicBezTo>
                  <a:cubicBezTo>
                    <a:pt x="29" y="183"/>
                    <a:pt x="72" y="202"/>
                    <a:pt x="113" y="202"/>
                  </a:cubicBezTo>
                  <a:cubicBezTo>
                    <a:pt x="127" y="202"/>
                    <a:pt x="140" y="200"/>
                    <a:pt x="153" y="196"/>
                  </a:cubicBezTo>
                  <a:cubicBezTo>
                    <a:pt x="206" y="180"/>
                    <a:pt x="239" y="110"/>
                    <a:pt x="223" y="60"/>
                  </a:cubicBezTo>
                  <a:cubicBezTo>
                    <a:pt x="195" y="20"/>
                    <a:pt x="160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5"/>
            <p:cNvSpPr/>
            <p:nvPr/>
          </p:nvSpPr>
          <p:spPr>
            <a:xfrm>
              <a:off x="4209000" y="3190600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16" y="0"/>
                  </a:moveTo>
                  <a:cubicBezTo>
                    <a:pt x="106" y="0"/>
                    <a:pt x="97" y="2"/>
                    <a:pt x="87" y="5"/>
                  </a:cubicBezTo>
                  <a:cubicBezTo>
                    <a:pt x="38" y="38"/>
                    <a:pt x="1" y="91"/>
                    <a:pt x="38" y="141"/>
                  </a:cubicBezTo>
                  <a:cubicBezTo>
                    <a:pt x="38" y="157"/>
                    <a:pt x="54" y="178"/>
                    <a:pt x="54" y="178"/>
                  </a:cubicBezTo>
                  <a:cubicBezTo>
                    <a:pt x="87" y="211"/>
                    <a:pt x="124" y="211"/>
                    <a:pt x="174" y="211"/>
                  </a:cubicBezTo>
                  <a:cubicBezTo>
                    <a:pt x="207" y="194"/>
                    <a:pt x="227" y="157"/>
                    <a:pt x="227" y="108"/>
                  </a:cubicBezTo>
                  <a:lnTo>
                    <a:pt x="227" y="75"/>
                  </a:lnTo>
                  <a:cubicBezTo>
                    <a:pt x="210" y="30"/>
                    <a:pt x="16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5"/>
            <p:cNvSpPr/>
            <p:nvPr/>
          </p:nvSpPr>
          <p:spPr>
            <a:xfrm>
              <a:off x="4213325" y="31786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71" y="0"/>
                    <a:pt x="1" y="37"/>
                    <a:pt x="1" y="87"/>
                  </a:cubicBezTo>
                  <a:lnTo>
                    <a:pt x="1" y="140"/>
                  </a:lnTo>
                  <a:cubicBezTo>
                    <a:pt x="1" y="157"/>
                    <a:pt x="17" y="157"/>
                    <a:pt x="17" y="173"/>
                  </a:cubicBezTo>
                  <a:cubicBezTo>
                    <a:pt x="34" y="190"/>
                    <a:pt x="54" y="206"/>
                    <a:pt x="87" y="206"/>
                  </a:cubicBezTo>
                  <a:cubicBezTo>
                    <a:pt x="94" y="208"/>
                    <a:pt x="101" y="210"/>
                    <a:pt x="107" y="210"/>
                  </a:cubicBezTo>
                  <a:cubicBezTo>
                    <a:pt x="150" y="210"/>
                    <a:pt x="193" y="166"/>
                    <a:pt x="207" y="120"/>
                  </a:cubicBezTo>
                  <a:cubicBezTo>
                    <a:pt x="207" y="87"/>
                    <a:pt x="207" y="70"/>
                    <a:pt x="190" y="54"/>
                  </a:cubicBezTo>
                  <a:cubicBezTo>
                    <a:pt x="174" y="17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5"/>
            <p:cNvSpPr/>
            <p:nvPr/>
          </p:nvSpPr>
          <p:spPr>
            <a:xfrm>
              <a:off x="4203425" y="3167400"/>
              <a:ext cx="6125" cy="5400"/>
            </a:xfrm>
            <a:custGeom>
              <a:avLst/>
              <a:gdLst/>
              <a:ahLst/>
              <a:cxnLst/>
              <a:rect l="l" t="t" r="r" b="b"/>
              <a:pathLst>
                <a:path w="245" h="216" extrusionOk="0">
                  <a:moveTo>
                    <a:pt x="115" y="1"/>
                  </a:moveTo>
                  <a:cubicBezTo>
                    <a:pt x="106" y="1"/>
                    <a:pt x="97" y="2"/>
                    <a:pt x="88" y="5"/>
                  </a:cubicBezTo>
                  <a:cubicBezTo>
                    <a:pt x="38" y="38"/>
                    <a:pt x="1" y="91"/>
                    <a:pt x="17" y="141"/>
                  </a:cubicBezTo>
                  <a:cubicBezTo>
                    <a:pt x="48" y="185"/>
                    <a:pt x="87" y="215"/>
                    <a:pt x="130" y="215"/>
                  </a:cubicBezTo>
                  <a:cubicBezTo>
                    <a:pt x="139" y="215"/>
                    <a:pt x="148" y="214"/>
                    <a:pt x="158" y="211"/>
                  </a:cubicBezTo>
                  <a:cubicBezTo>
                    <a:pt x="207" y="178"/>
                    <a:pt x="244" y="124"/>
                    <a:pt x="224" y="75"/>
                  </a:cubicBezTo>
                  <a:cubicBezTo>
                    <a:pt x="196" y="31"/>
                    <a:pt x="158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0" name="Google Shape;1650;p5"/>
          <p:cNvSpPr/>
          <p:nvPr/>
        </p:nvSpPr>
        <p:spPr>
          <a:xfrm flipH="1">
            <a:off x="7759546" y="4035825"/>
            <a:ext cx="1739204" cy="1723634"/>
          </a:xfrm>
          <a:custGeom>
            <a:avLst/>
            <a:gdLst/>
            <a:ahLst/>
            <a:cxnLst/>
            <a:rect l="l" t="t" r="r" b="b"/>
            <a:pathLst>
              <a:path w="7586" h="8207" extrusionOk="0">
                <a:moveTo>
                  <a:pt x="2484" y="0"/>
                </a:moveTo>
                <a:cubicBezTo>
                  <a:pt x="1587" y="0"/>
                  <a:pt x="290" y="487"/>
                  <a:pt x="149" y="2303"/>
                </a:cubicBezTo>
                <a:cubicBezTo>
                  <a:pt x="1" y="4587"/>
                  <a:pt x="1730" y="7048"/>
                  <a:pt x="3663" y="7926"/>
                </a:cubicBezTo>
                <a:cubicBezTo>
                  <a:pt x="4118" y="8125"/>
                  <a:pt x="4518" y="8207"/>
                  <a:pt x="4864" y="8207"/>
                </a:cubicBezTo>
                <a:cubicBezTo>
                  <a:pt x="5988" y="8207"/>
                  <a:pt x="6546" y="7340"/>
                  <a:pt x="6595" y="6780"/>
                </a:cubicBezTo>
                <a:cubicBezTo>
                  <a:pt x="6651" y="5930"/>
                  <a:pt x="6067" y="4672"/>
                  <a:pt x="6855" y="3413"/>
                </a:cubicBezTo>
                <a:cubicBezTo>
                  <a:pt x="7178" y="2858"/>
                  <a:pt x="7354" y="2415"/>
                  <a:pt x="7438" y="2064"/>
                </a:cubicBezTo>
                <a:cubicBezTo>
                  <a:pt x="7586" y="1424"/>
                  <a:pt x="7298" y="749"/>
                  <a:pt x="6735" y="454"/>
                </a:cubicBezTo>
                <a:cubicBezTo>
                  <a:pt x="6484" y="328"/>
                  <a:pt x="6223" y="279"/>
                  <a:pt x="5972" y="279"/>
                </a:cubicBezTo>
                <a:cubicBezTo>
                  <a:pt x="5758" y="279"/>
                  <a:pt x="5552" y="315"/>
                  <a:pt x="5364" y="370"/>
                </a:cubicBezTo>
                <a:cubicBezTo>
                  <a:pt x="5235" y="404"/>
                  <a:pt x="5082" y="418"/>
                  <a:pt x="4918" y="418"/>
                </a:cubicBezTo>
                <a:cubicBezTo>
                  <a:pt x="4116" y="418"/>
                  <a:pt x="3045" y="74"/>
                  <a:pt x="3045" y="74"/>
                </a:cubicBezTo>
                <a:cubicBezTo>
                  <a:pt x="2896" y="29"/>
                  <a:pt x="2702" y="0"/>
                  <a:pt x="24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653" name="Google Shape;1653;p6"/>
          <p:cNvGrpSpPr/>
          <p:nvPr/>
        </p:nvGrpSpPr>
        <p:grpSpPr>
          <a:xfrm rot="-5400000" flipH="1">
            <a:off x="7903210" y="540476"/>
            <a:ext cx="1830221" cy="691747"/>
            <a:chOff x="3838450" y="2686475"/>
            <a:chExt cx="434175" cy="164100"/>
          </a:xfrm>
        </p:grpSpPr>
        <p:sp>
          <p:nvSpPr>
            <p:cNvPr id="1654" name="Google Shape;1654;p6"/>
            <p:cNvSpPr/>
            <p:nvPr/>
          </p:nvSpPr>
          <p:spPr>
            <a:xfrm>
              <a:off x="4133050" y="2834375"/>
              <a:ext cx="6400" cy="6225"/>
            </a:xfrm>
            <a:custGeom>
              <a:avLst/>
              <a:gdLst/>
              <a:ahLst/>
              <a:cxnLst/>
              <a:rect l="l" t="t" r="r" b="b"/>
              <a:pathLst>
                <a:path w="256" h="249" extrusionOk="0">
                  <a:moveTo>
                    <a:pt x="139" y="1"/>
                  </a:moveTo>
                  <a:cubicBezTo>
                    <a:pt x="124" y="1"/>
                    <a:pt x="111" y="5"/>
                    <a:pt x="103" y="13"/>
                  </a:cubicBezTo>
                  <a:cubicBezTo>
                    <a:pt x="33" y="30"/>
                    <a:pt x="0" y="100"/>
                    <a:pt x="17" y="166"/>
                  </a:cubicBezTo>
                  <a:cubicBezTo>
                    <a:pt x="33" y="203"/>
                    <a:pt x="49" y="236"/>
                    <a:pt x="70" y="236"/>
                  </a:cubicBezTo>
                  <a:cubicBezTo>
                    <a:pt x="87" y="244"/>
                    <a:pt x="103" y="248"/>
                    <a:pt x="118" y="248"/>
                  </a:cubicBezTo>
                  <a:cubicBezTo>
                    <a:pt x="132" y="248"/>
                    <a:pt x="144" y="244"/>
                    <a:pt x="153" y="236"/>
                  </a:cubicBezTo>
                  <a:cubicBezTo>
                    <a:pt x="223" y="219"/>
                    <a:pt x="256" y="149"/>
                    <a:pt x="239" y="79"/>
                  </a:cubicBezTo>
                  <a:cubicBezTo>
                    <a:pt x="239" y="63"/>
                    <a:pt x="223" y="30"/>
                    <a:pt x="206" y="30"/>
                  </a:cubicBezTo>
                  <a:cubicBezTo>
                    <a:pt x="206" y="13"/>
                    <a:pt x="190" y="13"/>
                    <a:pt x="190" y="13"/>
                  </a:cubicBezTo>
                  <a:cubicBezTo>
                    <a:pt x="171" y="5"/>
                    <a:pt x="154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6"/>
            <p:cNvSpPr/>
            <p:nvPr/>
          </p:nvSpPr>
          <p:spPr>
            <a:xfrm>
              <a:off x="4017075" y="2766450"/>
              <a:ext cx="6425" cy="6325"/>
            </a:xfrm>
            <a:custGeom>
              <a:avLst/>
              <a:gdLst/>
              <a:ahLst/>
              <a:cxnLst/>
              <a:rect l="l" t="t" r="r" b="b"/>
              <a:pathLst>
                <a:path w="257" h="253" extrusionOk="0">
                  <a:moveTo>
                    <a:pt x="135" y="1"/>
                  </a:moveTo>
                  <a:cubicBezTo>
                    <a:pt x="120" y="1"/>
                    <a:pt x="104" y="5"/>
                    <a:pt x="87" y="13"/>
                  </a:cubicBezTo>
                  <a:cubicBezTo>
                    <a:pt x="34" y="34"/>
                    <a:pt x="1" y="100"/>
                    <a:pt x="17" y="170"/>
                  </a:cubicBezTo>
                  <a:cubicBezTo>
                    <a:pt x="29" y="221"/>
                    <a:pt x="61" y="253"/>
                    <a:pt x="104" y="253"/>
                  </a:cubicBezTo>
                  <a:cubicBezTo>
                    <a:pt x="119" y="253"/>
                    <a:pt x="136" y="249"/>
                    <a:pt x="153" y="240"/>
                  </a:cubicBezTo>
                  <a:cubicBezTo>
                    <a:pt x="207" y="219"/>
                    <a:pt x="256" y="153"/>
                    <a:pt x="240" y="83"/>
                  </a:cubicBezTo>
                  <a:cubicBezTo>
                    <a:pt x="223" y="67"/>
                    <a:pt x="223" y="50"/>
                    <a:pt x="207" y="34"/>
                  </a:cubicBezTo>
                  <a:cubicBezTo>
                    <a:pt x="190" y="13"/>
                    <a:pt x="190" y="13"/>
                    <a:pt x="174" y="13"/>
                  </a:cubicBezTo>
                  <a:cubicBezTo>
                    <a:pt x="164" y="5"/>
                    <a:pt x="150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6"/>
            <p:cNvSpPr/>
            <p:nvPr/>
          </p:nvSpPr>
          <p:spPr>
            <a:xfrm>
              <a:off x="4014500" y="28149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7" y="0"/>
                  </a:moveTo>
                  <a:cubicBezTo>
                    <a:pt x="87" y="0"/>
                    <a:pt x="17" y="54"/>
                    <a:pt x="1" y="120"/>
                  </a:cubicBezTo>
                  <a:cubicBezTo>
                    <a:pt x="1" y="157"/>
                    <a:pt x="1" y="190"/>
                    <a:pt x="17" y="207"/>
                  </a:cubicBezTo>
                  <a:cubicBezTo>
                    <a:pt x="34" y="240"/>
                    <a:pt x="50" y="260"/>
                    <a:pt x="87" y="260"/>
                  </a:cubicBezTo>
                  <a:cubicBezTo>
                    <a:pt x="95" y="262"/>
                    <a:pt x="103" y="263"/>
                    <a:pt x="111" y="263"/>
                  </a:cubicBezTo>
                  <a:cubicBezTo>
                    <a:pt x="166" y="263"/>
                    <a:pt x="209" y="215"/>
                    <a:pt x="223" y="157"/>
                  </a:cubicBezTo>
                  <a:cubicBezTo>
                    <a:pt x="240" y="104"/>
                    <a:pt x="223" y="54"/>
                    <a:pt x="190" y="33"/>
                  </a:cubicBezTo>
                  <a:cubicBezTo>
                    <a:pt x="190" y="17"/>
                    <a:pt x="174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6"/>
            <p:cNvSpPr/>
            <p:nvPr/>
          </p:nvSpPr>
          <p:spPr>
            <a:xfrm>
              <a:off x="4004600" y="2842425"/>
              <a:ext cx="6025" cy="6500"/>
            </a:xfrm>
            <a:custGeom>
              <a:avLst/>
              <a:gdLst/>
              <a:ahLst/>
              <a:cxnLst/>
              <a:rect l="l" t="t" r="r" b="b"/>
              <a:pathLst>
                <a:path w="241" h="260" extrusionOk="0">
                  <a:moveTo>
                    <a:pt x="158" y="0"/>
                  </a:moveTo>
                  <a:cubicBezTo>
                    <a:pt x="137" y="0"/>
                    <a:pt x="104" y="0"/>
                    <a:pt x="87" y="17"/>
                  </a:cubicBezTo>
                  <a:cubicBezTo>
                    <a:pt x="54" y="33"/>
                    <a:pt x="17" y="66"/>
                    <a:pt x="17" y="120"/>
                  </a:cubicBezTo>
                  <a:cubicBezTo>
                    <a:pt x="1" y="153"/>
                    <a:pt x="17" y="190"/>
                    <a:pt x="34" y="206"/>
                  </a:cubicBezTo>
                  <a:cubicBezTo>
                    <a:pt x="34" y="239"/>
                    <a:pt x="71" y="256"/>
                    <a:pt x="104" y="256"/>
                  </a:cubicBezTo>
                  <a:cubicBezTo>
                    <a:pt x="111" y="258"/>
                    <a:pt x="118" y="259"/>
                    <a:pt x="125" y="259"/>
                  </a:cubicBezTo>
                  <a:cubicBezTo>
                    <a:pt x="170" y="259"/>
                    <a:pt x="209" y="214"/>
                    <a:pt x="224" y="153"/>
                  </a:cubicBezTo>
                  <a:lnTo>
                    <a:pt x="240" y="153"/>
                  </a:lnTo>
                  <a:cubicBezTo>
                    <a:pt x="240" y="103"/>
                    <a:pt x="224" y="50"/>
                    <a:pt x="207" y="33"/>
                  </a:cubicBezTo>
                  <a:cubicBezTo>
                    <a:pt x="191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6"/>
            <p:cNvSpPr/>
            <p:nvPr/>
          </p:nvSpPr>
          <p:spPr>
            <a:xfrm>
              <a:off x="4004200" y="28277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36" y="1"/>
                  </a:moveTo>
                  <a:cubicBezTo>
                    <a:pt x="103" y="1"/>
                    <a:pt x="87" y="1"/>
                    <a:pt x="50" y="17"/>
                  </a:cubicBezTo>
                  <a:cubicBezTo>
                    <a:pt x="33" y="54"/>
                    <a:pt x="17" y="71"/>
                    <a:pt x="0" y="104"/>
                  </a:cubicBezTo>
                  <a:cubicBezTo>
                    <a:pt x="0" y="137"/>
                    <a:pt x="0" y="174"/>
                    <a:pt x="17" y="207"/>
                  </a:cubicBezTo>
                  <a:cubicBezTo>
                    <a:pt x="33" y="223"/>
                    <a:pt x="50" y="240"/>
                    <a:pt x="87" y="261"/>
                  </a:cubicBezTo>
                  <a:cubicBezTo>
                    <a:pt x="136" y="261"/>
                    <a:pt x="207" y="223"/>
                    <a:pt x="223" y="137"/>
                  </a:cubicBezTo>
                  <a:cubicBezTo>
                    <a:pt x="223" y="104"/>
                    <a:pt x="223" y="87"/>
                    <a:pt x="207" y="54"/>
                  </a:cubicBezTo>
                  <a:cubicBezTo>
                    <a:pt x="207" y="34"/>
                    <a:pt x="207" y="34"/>
                    <a:pt x="190" y="34"/>
                  </a:cubicBezTo>
                  <a:cubicBezTo>
                    <a:pt x="174" y="17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6"/>
            <p:cNvSpPr/>
            <p:nvPr/>
          </p:nvSpPr>
          <p:spPr>
            <a:xfrm>
              <a:off x="4007175" y="27810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37" y="0"/>
                  </a:moveTo>
                  <a:cubicBezTo>
                    <a:pt x="121" y="0"/>
                    <a:pt x="88" y="0"/>
                    <a:pt x="55" y="17"/>
                  </a:cubicBezTo>
                  <a:cubicBezTo>
                    <a:pt x="34" y="49"/>
                    <a:pt x="17" y="70"/>
                    <a:pt x="1" y="103"/>
                  </a:cubicBezTo>
                  <a:cubicBezTo>
                    <a:pt x="1" y="136"/>
                    <a:pt x="1" y="173"/>
                    <a:pt x="17" y="206"/>
                  </a:cubicBezTo>
                  <a:cubicBezTo>
                    <a:pt x="34" y="223"/>
                    <a:pt x="55" y="239"/>
                    <a:pt x="88" y="256"/>
                  </a:cubicBezTo>
                  <a:cubicBezTo>
                    <a:pt x="137" y="256"/>
                    <a:pt x="207" y="223"/>
                    <a:pt x="224" y="136"/>
                  </a:cubicBezTo>
                  <a:cubicBezTo>
                    <a:pt x="224" y="103"/>
                    <a:pt x="224" y="87"/>
                    <a:pt x="207" y="49"/>
                  </a:cubicBezTo>
                  <a:cubicBezTo>
                    <a:pt x="207" y="33"/>
                    <a:pt x="207" y="33"/>
                    <a:pt x="191" y="33"/>
                  </a:cubicBezTo>
                  <a:cubicBezTo>
                    <a:pt x="174" y="17"/>
                    <a:pt x="158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6"/>
            <p:cNvSpPr/>
            <p:nvPr/>
          </p:nvSpPr>
          <p:spPr>
            <a:xfrm>
              <a:off x="4008950" y="2750325"/>
              <a:ext cx="6400" cy="6400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130" y="0"/>
                  </a:moveTo>
                  <a:cubicBezTo>
                    <a:pt x="99" y="0"/>
                    <a:pt x="70" y="12"/>
                    <a:pt x="50" y="40"/>
                  </a:cubicBezTo>
                  <a:cubicBezTo>
                    <a:pt x="0" y="110"/>
                    <a:pt x="0" y="180"/>
                    <a:pt x="50" y="229"/>
                  </a:cubicBezTo>
                  <a:cubicBezTo>
                    <a:pt x="66" y="246"/>
                    <a:pt x="93" y="255"/>
                    <a:pt x="120" y="255"/>
                  </a:cubicBezTo>
                  <a:cubicBezTo>
                    <a:pt x="152" y="255"/>
                    <a:pt x="186" y="242"/>
                    <a:pt x="206" y="213"/>
                  </a:cubicBezTo>
                  <a:cubicBezTo>
                    <a:pt x="256" y="163"/>
                    <a:pt x="256" y="77"/>
                    <a:pt x="206" y="23"/>
                  </a:cubicBezTo>
                  <a:cubicBezTo>
                    <a:pt x="182" y="8"/>
                    <a:pt x="155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6"/>
            <p:cNvSpPr/>
            <p:nvPr/>
          </p:nvSpPr>
          <p:spPr>
            <a:xfrm>
              <a:off x="4002025" y="27647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57" y="1"/>
                  </a:moveTo>
                  <a:cubicBezTo>
                    <a:pt x="87" y="1"/>
                    <a:pt x="17" y="50"/>
                    <a:pt x="17" y="120"/>
                  </a:cubicBezTo>
                  <a:cubicBezTo>
                    <a:pt x="1" y="153"/>
                    <a:pt x="1" y="186"/>
                    <a:pt x="17" y="207"/>
                  </a:cubicBezTo>
                  <a:cubicBezTo>
                    <a:pt x="34" y="240"/>
                    <a:pt x="71" y="256"/>
                    <a:pt x="87" y="256"/>
                  </a:cubicBezTo>
                  <a:cubicBezTo>
                    <a:pt x="97" y="258"/>
                    <a:pt x="105" y="259"/>
                    <a:pt x="114" y="259"/>
                  </a:cubicBezTo>
                  <a:cubicBezTo>
                    <a:pt x="170" y="259"/>
                    <a:pt x="209" y="214"/>
                    <a:pt x="223" y="153"/>
                  </a:cubicBezTo>
                  <a:cubicBezTo>
                    <a:pt x="240" y="120"/>
                    <a:pt x="240" y="83"/>
                    <a:pt x="223" y="50"/>
                  </a:cubicBezTo>
                  <a:cubicBezTo>
                    <a:pt x="207" y="50"/>
                    <a:pt x="207" y="34"/>
                    <a:pt x="207" y="34"/>
                  </a:cubicBezTo>
                  <a:cubicBezTo>
                    <a:pt x="190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6"/>
            <p:cNvSpPr/>
            <p:nvPr/>
          </p:nvSpPr>
          <p:spPr>
            <a:xfrm>
              <a:off x="4050175" y="283905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34" y="0"/>
                  </a:moveTo>
                  <a:cubicBezTo>
                    <a:pt x="120" y="0"/>
                    <a:pt x="103" y="5"/>
                    <a:pt x="87" y="16"/>
                  </a:cubicBezTo>
                  <a:cubicBezTo>
                    <a:pt x="50" y="16"/>
                    <a:pt x="33" y="49"/>
                    <a:pt x="17" y="82"/>
                  </a:cubicBezTo>
                  <a:cubicBezTo>
                    <a:pt x="0" y="98"/>
                    <a:pt x="0" y="135"/>
                    <a:pt x="0" y="168"/>
                  </a:cubicBezTo>
                  <a:cubicBezTo>
                    <a:pt x="14" y="226"/>
                    <a:pt x="64" y="259"/>
                    <a:pt x="119" y="259"/>
                  </a:cubicBezTo>
                  <a:cubicBezTo>
                    <a:pt x="130" y="259"/>
                    <a:pt x="142" y="258"/>
                    <a:pt x="153" y="255"/>
                  </a:cubicBezTo>
                  <a:cubicBezTo>
                    <a:pt x="206" y="222"/>
                    <a:pt x="239" y="152"/>
                    <a:pt x="223" y="82"/>
                  </a:cubicBezTo>
                  <a:cubicBezTo>
                    <a:pt x="223" y="65"/>
                    <a:pt x="206" y="49"/>
                    <a:pt x="190" y="32"/>
                  </a:cubicBezTo>
                  <a:cubicBezTo>
                    <a:pt x="190" y="16"/>
                    <a:pt x="190" y="16"/>
                    <a:pt x="169" y="16"/>
                  </a:cubicBezTo>
                  <a:cubicBezTo>
                    <a:pt x="161" y="5"/>
                    <a:pt x="149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6"/>
            <p:cNvSpPr/>
            <p:nvPr/>
          </p:nvSpPr>
          <p:spPr>
            <a:xfrm>
              <a:off x="4021825" y="2784725"/>
              <a:ext cx="6000" cy="6350"/>
            </a:xfrm>
            <a:custGeom>
              <a:avLst/>
              <a:gdLst/>
              <a:ahLst/>
              <a:cxnLst/>
              <a:rect l="l" t="t" r="r" b="b"/>
              <a:pathLst>
                <a:path w="240" h="254" extrusionOk="0">
                  <a:moveTo>
                    <a:pt x="128" y="1"/>
                  </a:moveTo>
                  <a:cubicBezTo>
                    <a:pt x="71" y="1"/>
                    <a:pt x="17" y="49"/>
                    <a:pt x="17" y="107"/>
                  </a:cubicBezTo>
                  <a:cubicBezTo>
                    <a:pt x="0" y="144"/>
                    <a:pt x="0" y="177"/>
                    <a:pt x="33" y="210"/>
                  </a:cubicBezTo>
                  <a:cubicBezTo>
                    <a:pt x="33" y="230"/>
                    <a:pt x="66" y="247"/>
                    <a:pt x="87" y="247"/>
                  </a:cubicBezTo>
                  <a:cubicBezTo>
                    <a:pt x="97" y="252"/>
                    <a:pt x="106" y="254"/>
                    <a:pt x="116" y="254"/>
                  </a:cubicBezTo>
                  <a:cubicBezTo>
                    <a:pt x="138" y="254"/>
                    <a:pt x="158" y="242"/>
                    <a:pt x="169" y="230"/>
                  </a:cubicBezTo>
                  <a:cubicBezTo>
                    <a:pt x="207" y="210"/>
                    <a:pt x="223" y="177"/>
                    <a:pt x="223" y="144"/>
                  </a:cubicBezTo>
                  <a:cubicBezTo>
                    <a:pt x="240" y="107"/>
                    <a:pt x="223" y="74"/>
                    <a:pt x="223" y="41"/>
                  </a:cubicBezTo>
                  <a:cubicBezTo>
                    <a:pt x="207" y="41"/>
                    <a:pt x="207" y="24"/>
                    <a:pt x="207" y="24"/>
                  </a:cubicBezTo>
                  <a:cubicBezTo>
                    <a:pt x="190" y="24"/>
                    <a:pt x="190" y="24"/>
                    <a:pt x="190" y="4"/>
                  </a:cubicBezTo>
                  <a:lnTo>
                    <a:pt x="153" y="4"/>
                  </a:lnTo>
                  <a:cubicBezTo>
                    <a:pt x="145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6"/>
            <p:cNvSpPr/>
            <p:nvPr/>
          </p:nvSpPr>
          <p:spPr>
            <a:xfrm>
              <a:off x="4049750" y="2787925"/>
              <a:ext cx="6425" cy="6300"/>
            </a:xfrm>
            <a:custGeom>
              <a:avLst/>
              <a:gdLst/>
              <a:ahLst/>
              <a:cxnLst/>
              <a:rect l="l" t="t" r="r" b="b"/>
              <a:pathLst>
                <a:path w="257" h="252" extrusionOk="0">
                  <a:moveTo>
                    <a:pt x="136" y="1"/>
                  </a:moveTo>
                  <a:cubicBezTo>
                    <a:pt x="102" y="1"/>
                    <a:pt x="70" y="20"/>
                    <a:pt x="50" y="49"/>
                  </a:cubicBezTo>
                  <a:cubicBezTo>
                    <a:pt x="1" y="102"/>
                    <a:pt x="1" y="185"/>
                    <a:pt x="50" y="222"/>
                  </a:cubicBezTo>
                  <a:cubicBezTo>
                    <a:pt x="64" y="243"/>
                    <a:pt x="84" y="252"/>
                    <a:pt x="107" y="252"/>
                  </a:cubicBezTo>
                  <a:cubicBezTo>
                    <a:pt x="139" y="252"/>
                    <a:pt x="176" y="234"/>
                    <a:pt x="207" y="205"/>
                  </a:cubicBezTo>
                  <a:cubicBezTo>
                    <a:pt x="256" y="152"/>
                    <a:pt x="240" y="65"/>
                    <a:pt x="207" y="32"/>
                  </a:cubicBezTo>
                  <a:cubicBezTo>
                    <a:pt x="185" y="10"/>
                    <a:pt x="160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6"/>
            <p:cNvSpPr/>
            <p:nvPr/>
          </p:nvSpPr>
          <p:spPr>
            <a:xfrm>
              <a:off x="4047600" y="2771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28" y="1"/>
                  </a:moveTo>
                  <a:cubicBezTo>
                    <a:pt x="97" y="1"/>
                    <a:pt x="63" y="14"/>
                    <a:pt x="33" y="44"/>
                  </a:cubicBezTo>
                  <a:cubicBezTo>
                    <a:pt x="0" y="110"/>
                    <a:pt x="0" y="180"/>
                    <a:pt x="33" y="229"/>
                  </a:cubicBezTo>
                  <a:cubicBezTo>
                    <a:pt x="57" y="246"/>
                    <a:pt x="84" y="255"/>
                    <a:pt x="111" y="255"/>
                  </a:cubicBezTo>
                  <a:cubicBezTo>
                    <a:pt x="144" y="255"/>
                    <a:pt x="177" y="242"/>
                    <a:pt x="206" y="213"/>
                  </a:cubicBezTo>
                  <a:cubicBezTo>
                    <a:pt x="239" y="147"/>
                    <a:pt x="239" y="77"/>
                    <a:pt x="190" y="23"/>
                  </a:cubicBezTo>
                  <a:cubicBezTo>
                    <a:pt x="173" y="9"/>
                    <a:pt x="152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6"/>
            <p:cNvSpPr/>
            <p:nvPr/>
          </p:nvSpPr>
          <p:spPr>
            <a:xfrm>
              <a:off x="4018825" y="2830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1"/>
                  </a:moveTo>
                  <a:cubicBezTo>
                    <a:pt x="34" y="34"/>
                    <a:pt x="1" y="104"/>
                    <a:pt x="17" y="174"/>
                  </a:cubicBezTo>
                  <a:cubicBezTo>
                    <a:pt x="17" y="207"/>
                    <a:pt x="34" y="224"/>
                    <a:pt x="67" y="240"/>
                  </a:cubicBezTo>
                  <a:cubicBezTo>
                    <a:pt x="85" y="250"/>
                    <a:pt x="99" y="255"/>
                    <a:pt x="112" y="255"/>
                  </a:cubicBezTo>
                  <a:cubicBezTo>
                    <a:pt x="125" y="255"/>
                    <a:pt x="137" y="250"/>
                    <a:pt x="153" y="240"/>
                  </a:cubicBezTo>
                  <a:cubicBezTo>
                    <a:pt x="186" y="240"/>
                    <a:pt x="207" y="207"/>
                    <a:pt x="223" y="174"/>
                  </a:cubicBezTo>
                  <a:cubicBezTo>
                    <a:pt x="240" y="158"/>
                    <a:pt x="240" y="104"/>
                    <a:pt x="240" y="87"/>
                  </a:cubicBezTo>
                  <a:cubicBezTo>
                    <a:pt x="223" y="54"/>
                    <a:pt x="223" y="34"/>
                    <a:pt x="207" y="34"/>
                  </a:cubicBezTo>
                  <a:lnTo>
                    <a:pt x="186" y="17"/>
                  </a:ln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6"/>
            <p:cNvSpPr/>
            <p:nvPr/>
          </p:nvSpPr>
          <p:spPr>
            <a:xfrm>
              <a:off x="4022650" y="2802125"/>
              <a:ext cx="6000" cy="6275"/>
            </a:xfrm>
            <a:custGeom>
              <a:avLst/>
              <a:gdLst/>
              <a:ahLst/>
              <a:cxnLst/>
              <a:rect l="l" t="t" r="r" b="b"/>
              <a:pathLst>
                <a:path w="240" h="251" extrusionOk="0">
                  <a:moveTo>
                    <a:pt x="136" y="0"/>
                  </a:moveTo>
                  <a:cubicBezTo>
                    <a:pt x="121" y="0"/>
                    <a:pt x="103" y="4"/>
                    <a:pt x="87" y="13"/>
                  </a:cubicBezTo>
                  <a:cubicBezTo>
                    <a:pt x="54" y="13"/>
                    <a:pt x="33" y="50"/>
                    <a:pt x="17" y="66"/>
                  </a:cubicBezTo>
                  <a:cubicBezTo>
                    <a:pt x="0" y="99"/>
                    <a:pt x="0" y="132"/>
                    <a:pt x="17" y="169"/>
                  </a:cubicBezTo>
                  <a:cubicBezTo>
                    <a:pt x="17" y="202"/>
                    <a:pt x="33" y="219"/>
                    <a:pt x="70" y="235"/>
                  </a:cubicBezTo>
                  <a:cubicBezTo>
                    <a:pt x="79" y="246"/>
                    <a:pt x="91" y="251"/>
                    <a:pt x="106" y="251"/>
                  </a:cubicBezTo>
                  <a:cubicBezTo>
                    <a:pt x="121" y="251"/>
                    <a:pt x="138" y="246"/>
                    <a:pt x="157" y="235"/>
                  </a:cubicBezTo>
                  <a:cubicBezTo>
                    <a:pt x="207" y="219"/>
                    <a:pt x="240" y="153"/>
                    <a:pt x="223" y="83"/>
                  </a:cubicBezTo>
                  <a:cubicBezTo>
                    <a:pt x="223" y="50"/>
                    <a:pt x="207" y="29"/>
                    <a:pt x="207" y="29"/>
                  </a:cubicBezTo>
                  <a:cubicBezTo>
                    <a:pt x="190" y="13"/>
                    <a:pt x="190" y="13"/>
                    <a:pt x="174" y="13"/>
                  </a:cubicBezTo>
                  <a:cubicBezTo>
                    <a:pt x="165" y="4"/>
                    <a:pt x="152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6"/>
            <p:cNvSpPr/>
            <p:nvPr/>
          </p:nvSpPr>
          <p:spPr>
            <a:xfrm>
              <a:off x="4045850" y="28193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6" y="1"/>
                  </a:moveTo>
                  <a:cubicBezTo>
                    <a:pt x="121" y="1"/>
                    <a:pt x="103" y="5"/>
                    <a:pt x="87" y="13"/>
                  </a:cubicBezTo>
                  <a:cubicBezTo>
                    <a:pt x="33" y="46"/>
                    <a:pt x="0" y="116"/>
                    <a:pt x="17" y="186"/>
                  </a:cubicBezTo>
                  <a:cubicBezTo>
                    <a:pt x="17" y="219"/>
                    <a:pt x="33" y="236"/>
                    <a:pt x="70" y="252"/>
                  </a:cubicBezTo>
                  <a:cubicBezTo>
                    <a:pt x="78" y="260"/>
                    <a:pt x="91" y="265"/>
                    <a:pt x="106" y="265"/>
                  </a:cubicBezTo>
                  <a:cubicBezTo>
                    <a:pt x="121" y="265"/>
                    <a:pt x="138" y="260"/>
                    <a:pt x="157" y="252"/>
                  </a:cubicBezTo>
                  <a:cubicBezTo>
                    <a:pt x="206" y="236"/>
                    <a:pt x="239" y="149"/>
                    <a:pt x="239" y="83"/>
                  </a:cubicBezTo>
                  <a:cubicBezTo>
                    <a:pt x="223" y="63"/>
                    <a:pt x="223" y="46"/>
                    <a:pt x="206" y="30"/>
                  </a:cubicBezTo>
                  <a:cubicBezTo>
                    <a:pt x="190" y="30"/>
                    <a:pt x="190" y="30"/>
                    <a:pt x="173" y="13"/>
                  </a:cubicBezTo>
                  <a:cubicBezTo>
                    <a:pt x="165" y="5"/>
                    <a:pt x="152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6"/>
            <p:cNvSpPr/>
            <p:nvPr/>
          </p:nvSpPr>
          <p:spPr>
            <a:xfrm>
              <a:off x="4054900" y="27421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8" y="0"/>
                  </a:moveTo>
                  <a:cubicBezTo>
                    <a:pt x="95" y="0"/>
                    <a:pt x="61" y="13"/>
                    <a:pt x="34" y="40"/>
                  </a:cubicBezTo>
                  <a:cubicBezTo>
                    <a:pt x="17" y="56"/>
                    <a:pt x="17" y="77"/>
                    <a:pt x="17" y="94"/>
                  </a:cubicBezTo>
                  <a:cubicBezTo>
                    <a:pt x="1" y="143"/>
                    <a:pt x="17" y="197"/>
                    <a:pt x="34" y="230"/>
                  </a:cubicBezTo>
                  <a:cubicBezTo>
                    <a:pt x="53" y="249"/>
                    <a:pt x="80" y="257"/>
                    <a:pt x="105" y="257"/>
                  </a:cubicBezTo>
                  <a:cubicBezTo>
                    <a:pt x="123" y="257"/>
                    <a:pt x="140" y="253"/>
                    <a:pt x="153" y="246"/>
                  </a:cubicBezTo>
                  <a:cubicBezTo>
                    <a:pt x="170" y="230"/>
                    <a:pt x="186" y="230"/>
                    <a:pt x="207" y="213"/>
                  </a:cubicBezTo>
                  <a:cubicBezTo>
                    <a:pt x="240" y="143"/>
                    <a:pt x="240" y="77"/>
                    <a:pt x="207" y="23"/>
                  </a:cubicBezTo>
                  <a:cubicBezTo>
                    <a:pt x="183" y="9"/>
                    <a:pt x="155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6"/>
            <p:cNvSpPr/>
            <p:nvPr/>
          </p:nvSpPr>
          <p:spPr>
            <a:xfrm>
              <a:off x="4118400" y="2771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57" y="1"/>
                  </a:moveTo>
                  <a:cubicBezTo>
                    <a:pt x="87" y="1"/>
                    <a:pt x="38" y="54"/>
                    <a:pt x="17" y="120"/>
                  </a:cubicBezTo>
                  <a:cubicBezTo>
                    <a:pt x="1" y="157"/>
                    <a:pt x="17" y="190"/>
                    <a:pt x="38" y="207"/>
                  </a:cubicBezTo>
                  <a:cubicBezTo>
                    <a:pt x="38" y="244"/>
                    <a:pt x="71" y="260"/>
                    <a:pt x="104" y="260"/>
                  </a:cubicBezTo>
                  <a:cubicBezTo>
                    <a:pt x="120" y="260"/>
                    <a:pt x="157" y="260"/>
                    <a:pt x="190" y="244"/>
                  </a:cubicBezTo>
                  <a:cubicBezTo>
                    <a:pt x="207" y="223"/>
                    <a:pt x="223" y="190"/>
                    <a:pt x="244" y="157"/>
                  </a:cubicBezTo>
                  <a:cubicBezTo>
                    <a:pt x="244" y="120"/>
                    <a:pt x="244" y="87"/>
                    <a:pt x="223" y="54"/>
                  </a:cubicBezTo>
                  <a:lnTo>
                    <a:pt x="207" y="38"/>
                  </a:lnTo>
                  <a:cubicBezTo>
                    <a:pt x="190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6"/>
            <p:cNvSpPr/>
            <p:nvPr/>
          </p:nvSpPr>
          <p:spPr>
            <a:xfrm>
              <a:off x="4127050" y="28170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37" y="0"/>
                  </a:moveTo>
                  <a:cubicBezTo>
                    <a:pt x="120" y="0"/>
                    <a:pt x="83" y="0"/>
                    <a:pt x="67" y="17"/>
                  </a:cubicBezTo>
                  <a:cubicBezTo>
                    <a:pt x="34" y="33"/>
                    <a:pt x="17" y="70"/>
                    <a:pt x="1" y="103"/>
                  </a:cubicBezTo>
                  <a:cubicBezTo>
                    <a:pt x="1" y="136"/>
                    <a:pt x="1" y="173"/>
                    <a:pt x="17" y="206"/>
                  </a:cubicBezTo>
                  <a:cubicBezTo>
                    <a:pt x="34" y="223"/>
                    <a:pt x="50" y="239"/>
                    <a:pt x="83" y="256"/>
                  </a:cubicBezTo>
                  <a:cubicBezTo>
                    <a:pt x="137" y="256"/>
                    <a:pt x="186" y="223"/>
                    <a:pt x="224" y="153"/>
                  </a:cubicBezTo>
                  <a:lnTo>
                    <a:pt x="224" y="136"/>
                  </a:lnTo>
                  <a:cubicBezTo>
                    <a:pt x="224" y="103"/>
                    <a:pt x="224" y="50"/>
                    <a:pt x="186" y="33"/>
                  </a:cubicBezTo>
                  <a:cubicBezTo>
                    <a:pt x="170" y="17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6"/>
            <p:cNvSpPr/>
            <p:nvPr/>
          </p:nvSpPr>
          <p:spPr>
            <a:xfrm>
              <a:off x="4129125" y="27092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57" y="0"/>
                  </a:moveTo>
                  <a:cubicBezTo>
                    <a:pt x="87" y="0"/>
                    <a:pt x="37" y="33"/>
                    <a:pt x="21" y="104"/>
                  </a:cubicBezTo>
                  <a:cubicBezTo>
                    <a:pt x="0" y="137"/>
                    <a:pt x="21" y="174"/>
                    <a:pt x="37" y="207"/>
                  </a:cubicBezTo>
                  <a:cubicBezTo>
                    <a:pt x="37" y="240"/>
                    <a:pt x="70" y="260"/>
                    <a:pt x="103" y="260"/>
                  </a:cubicBezTo>
                  <a:cubicBezTo>
                    <a:pt x="157" y="260"/>
                    <a:pt x="227" y="223"/>
                    <a:pt x="244" y="157"/>
                  </a:cubicBezTo>
                  <a:cubicBezTo>
                    <a:pt x="244" y="120"/>
                    <a:pt x="244" y="87"/>
                    <a:pt x="227" y="54"/>
                  </a:cubicBezTo>
                  <a:lnTo>
                    <a:pt x="206" y="33"/>
                  </a:lnTo>
                  <a:cubicBezTo>
                    <a:pt x="190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6"/>
            <p:cNvSpPr/>
            <p:nvPr/>
          </p:nvSpPr>
          <p:spPr>
            <a:xfrm>
              <a:off x="4130875" y="2724800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46" y="0"/>
                  </a:moveTo>
                  <a:cubicBezTo>
                    <a:pt x="111" y="0"/>
                    <a:pt x="73" y="19"/>
                    <a:pt x="54" y="51"/>
                  </a:cubicBezTo>
                  <a:cubicBezTo>
                    <a:pt x="0" y="100"/>
                    <a:pt x="0" y="187"/>
                    <a:pt x="54" y="236"/>
                  </a:cubicBezTo>
                  <a:cubicBezTo>
                    <a:pt x="75" y="252"/>
                    <a:pt x="99" y="261"/>
                    <a:pt x="123" y="261"/>
                  </a:cubicBezTo>
                  <a:cubicBezTo>
                    <a:pt x="156" y="261"/>
                    <a:pt x="187" y="244"/>
                    <a:pt x="207" y="203"/>
                  </a:cubicBezTo>
                  <a:cubicBezTo>
                    <a:pt x="260" y="154"/>
                    <a:pt x="260" y="67"/>
                    <a:pt x="207" y="30"/>
                  </a:cubicBezTo>
                  <a:cubicBezTo>
                    <a:pt x="193" y="10"/>
                    <a:pt x="170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6"/>
            <p:cNvSpPr/>
            <p:nvPr/>
          </p:nvSpPr>
          <p:spPr>
            <a:xfrm>
              <a:off x="4130875" y="2772200"/>
              <a:ext cx="6525" cy="6400"/>
            </a:xfrm>
            <a:custGeom>
              <a:avLst/>
              <a:gdLst/>
              <a:ahLst/>
              <a:cxnLst/>
              <a:rect l="l" t="t" r="r" b="b"/>
              <a:pathLst>
                <a:path w="261" h="256" extrusionOk="0">
                  <a:moveTo>
                    <a:pt x="144" y="0"/>
                  </a:moveTo>
                  <a:cubicBezTo>
                    <a:pt x="114" y="0"/>
                    <a:pt x="81" y="14"/>
                    <a:pt x="54" y="43"/>
                  </a:cubicBezTo>
                  <a:cubicBezTo>
                    <a:pt x="0" y="113"/>
                    <a:pt x="17" y="179"/>
                    <a:pt x="54" y="232"/>
                  </a:cubicBezTo>
                  <a:cubicBezTo>
                    <a:pt x="71" y="249"/>
                    <a:pt x="87" y="249"/>
                    <a:pt x="104" y="249"/>
                  </a:cubicBezTo>
                  <a:cubicBezTo>
                    <a:pt x="112" y="253"/>
                    <a:pt x="123" y="255"/>
                    <a:pt x="133" y="255"/>
                  </a:cubicBezTo>
                  <a:cubicBezTo>
                    <a:pt x="163" y="255"/>
                    <a:pt x="195" y="240"/>
                    <a:pt x="207" y="216"/>
                  </a:cubicBezTo>
                  <a:cubicBezTo>
                    <a:pt x="240" y="162"/>
                    <a:pt x="260" y="113"/>
                    <a:pt x="240" y="76"/>
                  </a:cubicBezTo>
                  <a:cubicBezTo>
                    <a:pt x="240" y="59"/>
                    <a:pt x="223" y="43"/>
                    <a:pt x="207" y="26"/>
                  </a:cubicBezTo>
                  <a:cubicBezTo>
                    <a:pt x="192" y="9"/>
                    <a:pt x="169" y="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6"/>
            <p:cNvSpPr/>
            <p:nvPr/>
          </p:nvSpPr>
          <p:spPr>
            <a:xfrm>
              <a:off x="4126125" y="2802250"/>
              <a:ext cx="5600" cy="6350"/>
            </a:xfrm>
            <a:custGeom>
              <a:avLst/>
              <a:gdLst/>
              <a:ahLst/>
              <a:cxnLst/>
              <a:rect l="l" t="t" r="r" b="b"/>
              <a:pathLst>
                <a:path w="224" h="254" extrusionOk="0">
                  <a:moveTo>
                    <a:pt x="120" y="1"/>
                  </a:moveTo>
                  <a:cubicBezTo>
                    <a:pt x="101" y="1"/>
                    <a:pt x="78" y="12"/>
                    <a:pt x="54" y="24"/>
                  </a:cubicBezTo>
                  <a:cubicBezTo>
                    <a:pt x="38" y="45"/>
                    <a:pt x="17" y="78"/>
                    <a:pt x="1" y="111"/>
                  </a:cubicBezTo>
                  <a:cubicBezTo>
                    <a:pt x="1" y="148"/>
                    <a:pt x="1" y="181"/>
                    <a:pt x="17" y="197"/>
                  </a:cubicBezTo>
                  <a:cubicBezTo>
                    <a:pt x="38" y="230"/>
                    <a:pt x="54" y="251"/>
                    <a:pt x="87" y="251"/>
                  </a:cubicBezTo>
                  <a:cubicBezTo>
                    <a:pt x="96" y="253"/>
                    <a:pt x="104" y="254"/>
                    <a:pt x="112" y="254"/>
                  </a:cubicBezTo>
                  <a:cubicBezTo>
                    <a:pt x="169" y="254"/>
                    <a:pt x="209" y="206"/>
                    <a:pt x="223" y="148"/>
                  </a:cubicBezTo>
                  <a:cubicBezTo>
                    <a:pt x="223" y="111"/>
                    <a:pt x="223" y="78"/>
                    <a:pt x="207" y="61"/>
                  </a:cubicBezTo>
                  <a:cubicBezTo>
                    <a:pt x="207" y="45"/>
                    <a:pt x="207" y="45"/>
                    <a:pt x="190" y="24"/>
                  </a:cubicBezTo>
                  <a:cubicBezTo>
                    <a:pt x="174" y="8"/>
                    <a:pt x="157" y="8"/>
                    <a:pt x="141" y="8"/>
                  </a:cubicBezTo>
                  <a:cubicBezTo>
                    <a:pt x="135" y="3"/>
                    <a:pt x="128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6"/>
            <p:cNvSpPr/>
            <p:nvPr/>
          </p:nvSpPr>
          <p:spPr>
            <a:xfrm>
              <a:off x="4129125" y="2755450"/>
              <a:ext cx="6100" cy="6300"/>
            </a:xfrm>
            <a:custGeom>
              <a:avLst/>
              <a:gdLst/>
              <a:ahLst/>
              <a:cxnLst/>
              <a:rect l="l" t="t" r="r" b="b"/>
              <a:pathLst>
                <a:path w="244" h="252" extrusionOk="0">
                  <a:moveTo>
                    <a:pt x="121" y="1"/>
                  </a:moveTo>
                  <a:cubicBezTo>
                    <a:pt x="103" y="1"/>
                    <a:pt x="77" y="13"/>
                    <a:pt x="54" y="24"/>
                  </a:cubicBezTo>
                  <a:cubicBezTo>
                    <a:pt x="37" y="41"/>
                    <a:pt x="21" y="78"/>
                    <a:pt x="0" y="111"/>
                  </a:cubicBezTo>
                  <a:cubicBezTo>
                    <a:pt x="0" y="144"/>
                    <a:pt x="0" y="181"/>
                    <a:pt x="21" y="197"/>
                  </a:cubicBezTo>
                  <a:cubicBezTo>
                    <a:pt x="37" y="230"/>
                    <a:pt x="54" y="247"/>
                    <a:pt x="87" y="247"/>
                  </a:cubicBezTo>
                  <a:cubicBezTo>
                    <a:pt x="97" y="250"/>
                    <a:pt x="107" y="251"/>
                    <a:pt x="117" y="251"/>
                  </a:cubicBezTo>
                  <a:cubicBezTo>
                    <a:pt x="171" y="251"/>
                    <a:pt x="210" y="204"/>
                    <a:pt x="227" y="144"/>
                  </a:cubicBezTo>
                  <a:cubicBezTo>
                    <a:pt x="244" y="111"/>
                    <a:pt x="227" y="78"/>
                    <a:pt x="206" y="61"/>
                  </a:cubicBezTo>
                  <a:cubicBezTo>
                    <a:pt x="206" y="41"/>
                    <a:pt x="206" y="41"/>
                    <a:pt x="190" y="24"/>
                  </a:cubicBezTo>
                  <a:cubicBezTo>
                    <a:pt x="190" y="8"/>
                    <a:pt x="174" y="8"/>
                    <a:pt x="141" y="8"/>
                  </a:cubicBezTo>
                  <a:cubicBezTo>
                    <a:pt x="136" y="3"/>
                    <a:pt x="129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6"/>
            <p:cNvSpPr/>
            <p:nvPr/>
          </p:nvSpPr>
          <p:spPr>
            <a:xfrm>
              <a:off x="3997700" y="2812150"/>
              <a:ext cx="6100" cy="6375"/>
            </a:xfrm>
            <a:custGeom>
              <a:avLst/>
              <a:gdLst/>
              <a:ahLst/>
              <a:cxnLst/>
              <a:rect l="l" t="t" r="r" b="b"/>
              <a:pathLst>
                <a:path w="244" h="255" extrusionOk="0">
                  <a:moveTo>
                    <a:pt x="131" y="1"/>
                  </a:moveTo>
                  <a:cubicBezTo>
                    <a:pt x="98" y="1"/>
                    <a:pt x="65" y="13"/>
                    <a:pt x="38" y="40"/>
                  </a:cubicBezTo>
                  <a:cubicBezTo>
                    <a:pt x="1" y="110"/>
                    <a:pt x="1" y="181"/>
                    <a:pt x="38" y="230"/>
                  </a:cubicBezTo>
                  <a:cubicBezTo>
                    <a:pt x="54" y="247"/>
                    <a:pt x="71" y="247"/>
                    <a:pt x="87" y="247"/>
                  </a:cubicBezTo>
                  <a:cubicBezTo>
                    <a:pt x="97" y="252"/>
                    <a:pt x="109" y="255"/>
                    <a:pt x="120" y="255"/>
                  </a:cubicBezTo>
                  <a:cubicBezTo>
                    <a:pt x="150" y="255"/>
                    <a:pt x="183" y="237"/>
                    <a:pt x="207" y="214"/>
                  </a:cubicBezTo>
                  <a:cubicBezTo>
                    <a:pt x="244" y="164"/>
                    <a:pt x="244" y="110"/>
                    <a:pt x="227" y="77"/>
                  </a:cubicBezTo>
                  <a:cubicBezTo>
                    <a:pt x="227" y="61"/>
                    <a:pt x="207" y="40"/>
                    <a:pt x="207" y="24"/>
                  </a:cubicBezTo>
                  <a:cubicBezTo>
                    <a:pt x="185" y="9"/>
                    <a:pt x="158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6"/>
            <p:cNvSpPr/>
            <p:nvPr/>
          </p:nvSpPr>
          <p:spPr>
            <a:xfrm>
              <a:off x="3991725" y="284077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41" y="0"/>
                  </a:moveTo>
                  <a:cubicBezTo>
                    <a:pt x="125" y="0"/>
                    <a:pt x="112" y="4"/>
                    <a:pt x="104" y="13"/>
                  </a:cubicBezTo>
                  <a:cubicBezTo>
                    <a:pt x="33" y="50"/>
                    <a:pt x="1" y="116"/>
                    <a:pt x="17" y="186"/>
                  </a:cubicBezTo>
                  <a:cubicBezTo>
                    <a:pt x="33" y="219"/>
                    <a:pt x="54" y="235"/>
                    <a:pt x="71" y="256"/>
                  </a:cubicBezTo>
                  <a:cubicBezTo>
                    <a:pt x="87" y="264"/>
                    <a:pt x="104" y="268"/>
                    <a:pt x="119" y="268"/>
                  </a:cubicBezTo>
                  <a:cubicBezTo>
                    <a:pt x="133" y="268"/>
                    <a:pt x="147" y="264"/>
                    <a:pt x="157" y="256"/>
                  </a:cubicBezTo>
                  <a:cubicBezTo>
                    <a:pt x="190" y="235"/>
                    <a:pt x="207" y="219"/>
                    <a:pt x="223" y="186"/>
                  </a:cubicBezTo>
                  <a:cubicBezTo>
                    <a:pt x="240" y="153"/>
                    <a:pt x="240" y="116"/>
                    <a:pt x="240" y="83"/>
                  </a:cubicBezTo>
                  <a:cubicBezTo>
                    <a:pt x="240" y="66"/>
                    <a:pt x="223" y="50"/>
                    <a:pt x="207" y="29"/>
                  </a:cubicBezTo>
                  <a:lnTo>
                    <a:pt x="190" y="13"/>
                  </a:lnTo>
                  <a:cubicBezTo>
                    <a:pt x="174" y="4"/>
                    <a:pt x="156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6"/>
            <p:cNvSpPr/>
            <p:nvPr/>
          </p:nvSpPr>
          <p:spPr>
            <a:xfrm>
              <a:off x="3996475" y="2797200"/>
              <a:ext cx="6000" cy="6350"/>
            </a:xfrm>
            <a:custGeom>
              <a:avLst/>
              <a:gdLst/>
              <a:ahLst/>
              <a:cxnLst/>
              <a:rect l="l" t="t" r="r" b="b"/>
              <a:pathLst>
                <a:path w="240" h="254" extrusionOk="0">
                  <a:moveTo>
                    <a:pt x="129" y="0"/>
                  </a:moveTo>
                  <a:cubicBezTo>
                    <a:pt x="74" y="0"/>
                    <a:pt x="31" y="49"/>
                    <a:pt x="17" y="107"/>
                  </a:cubicBezTo>
                  <a:cubicBezTo>
                    <a:pt x="0" y="144"/>
                    <a:pt x="17" y="177"/>
                    <a:pt x="17" y="210"/>
                  </a:cubicBezTo>
                  <a:cubicBezTo>
                    <a:pt x="33" y="226"/>
                    <a:pt x="70" y="247"/>
                    <a:pt x="87" y="247"/>
                  </a:cubicBezTo>
                  <a:cubicBezTo>
                    <a:pt x="96" y="251"/>
                    <a:pt x="106" y="253"/>
                    <a:pt x="115" y="253"/>
                  </a:cubicBezTo>
                  <a:cubicBezTo>
                    <a:pt x="138" y="253"/>
                    <a:pt x="159" y="241"/>
                    <a:pt x="173" y="226"/>
                  </a:cubicBezTo>
                  <a:cubicBezTo>
                    <a:pt x="206" y="210"/>
                    <a:pt x="223" y="177"/>
                    <a:pt x="223" y="144"/>
                  </a:cubicBezTo>
                  <a:cubicBezTo>
                    <a:pt x="239" y="107"/>
                    <a:pt x="239" y="74"/>
                    <a:pt x="223" y="57"/>
                  </a:cubicBezTo>
                  <a:cubicBezTo>
                    <a:pt x="206" y="41"/>
                    <a:pt x="206" y="41"/>
                    <a:pt x="206" y="20"/>
                  </a:cubicBezTo>
                  <a:cubicBezTo>
                    <a:pt x="190" y="3"/>
                    <a:pt x="173" y="3"/>
                    <a:pt x="153" y="3"/>
                  </a:cubicBezTo>
                  <a:cubicBezTo>
                    <a:pt x="145" y="1"/>
                    <a:pt x="137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6"/>
            <p:cNvSpPr/>
            <p:nvPr/>
          </p:nvSpPr>
          <p:spPr>
            <a:xfrm>
              <a:off x="3989975" y="2824000"/>
              <a:ext cx="6100" cy="6450"/>
            </a:xfrm>
            <a:custGeom>
              <a:avLst/>
              <a:gdLst/>
              <a:ahLst/>
              <a:cxnLst/>
              <a:rect l="l" t="t" r="r" b="b"/>
              <a:pathLst>
                <a:path w="244" h="258" extrusionOk="0">
                  <a:moveTo>
                    <a:pt x="134" y="1"/>
                  </a:moveTo>
                  <a:cubicBezTo>
                    <a:pt x="103" y="1"/>
                    <a:pt x="67" y="20"/>
                    <a:pt x="38" y="49"/>
                  </a:cubicBezTo>
                  <a:cubicBezTo>
                    <a:pt x="21" y="65"/>
                    <a:pt x="21" y="82"/>
                    <a:pt x="21" y="102"/>
                  </a:cubicBezTo>
                  <a:cubicBezTo>
                    <a:pt x="0" y="152"/>
                    <a:pt x="0" y="205"/>
                    <a:pt x="38" y="238"/>
                  </a:cubicBezTo>
                  <a:cubicBezTo>
                    <a:pt x="57" y="248"/>
                    <a:pt x="82" y="257"/>
                    <a:pt x="107" y="257"/>
                  </a:cubicBezTo>
                  <a:cubicBezTo>
                    <a:pt x="126" y="257"/>
                    <a:pt x="143" y="252"/>
                    <a:pt x="157" y="238"/>
                  </a:cubicBezTo>
                  <a:cubicBezTo>
                    <a:pt x="174" y="238"/>
                    <a:pt x="190" y="222"/>
                    <a:pt x="207" y="205"/>
                  </a:cubicBezTo>
                  <a:cubicBezTo>
                    <a:pt x="244" y="152"/>
                    <a:pt x="244" y="65"/>
                    <a:pt x="190" y="32"/>
                  </a:cubicBezTo>
                  <a:cubicBezTo>
                    <a:pt x="176" y="10"/>
                    <a:pt x="156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6"/>
            <p:cNvSpPr/>
            <p:nvPr/>
          </p:nvSpPr>
          <p:spPr>
            <a:xfrm>
              <a:off x="3994725" y="2749650"/>
              <a:ext cx="5575" cy="4850"/>
            </a:xfrm>
            <a:custGeom>
              <a:avLst/>
              <a:gdLst/>
              <a:ahLst/>
              <a:cxnLst/>
              <a:rect l="l" t="t" r="r" b="b"/>
              <a:pathLst>
                <a:path w="223" h="194" extrusionOk="0">
                  <a:moveTo>
                    <a:pt x="17" y="1"/>
                  </a:moveTo>
                  <a:cubicBezTo>
                    <a:pt x="17" y="17"/>
                    <a:pt x="17" y="34"/>
                    <a:pt x="0" y="34"/>
                  </a:cubicBezTo>
                  <a:cubicBezTo>
                    <a:pt x="0" y="67"/>
                    <a:pt x="0" y="104"/>
                    <a:pt x="17" y="137"/>
                  </a:cubicBezTo>
                  <a:cubicBezTo>
                    <a:pt x="37" y="170"/>
                    <a:pt x="54" y="190"/>
                    <a:pt x="87" y="190"/>
                  </a:cubicBezTo>
                  <a:cubicBezTo>
                    <a:pt x="95" y="192"/>
                    <a:pt x="104" y="193"/>
                    <a:pt x="112" y="193"/>
                  </a:cubicBezTo>
                  <a:cubicBezTo>
                    <a:pt x="169" y="193"/>
                    <a:pt x="208" y="145"/>
                    <a:pt x="223" y="87"/>
                  </a:cubicBezTo>
                  <a:lnTo>
                    <a:pt x="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6"/>
            <p:cNvSpPr/>
            <p:nvPr/>
          </p:nvSpPr>
          <p:spPr>
            <a:xfrm>
              <a:off x="3993075" y="278235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27" y="1"/>
                  </a:moveTo>
                  <a:cubicBezTo>
                    <a:pt x="115" y="1"/>
                    <a:pt x="101" y="6"/>
                    <a:pt x="83" y="16"/>
                  </a:cubicBezTo>
                  <a:cubicBezTo>
                    <a:pt x="50" y="33"/>
                    <a:pt x="33" y="49"/>
                    <a:pt x="17" y="82"/>
                  </a:cubicBezTo>
                  <a:cubicBezTo>
                    <a:pt x="0" y="119"/>
                    <a:pt x="0" y="152"/>
                    <a:pt x="0" y="185"/>
                  </a:cubicBezTo>
                  <a:cubicBezTo>
                    <a:pt x="12" y="237"/>
                    <a:pt x="51" y="268"/>
                    <a:pt x="99" y="268"/>
                  </a:cubicBezTo>
                  <a:cubicBezTo>
                    <a:pt x="116" y="268"/>
                    <a:pt x="134" y="264"/>
                    <a:pt x="153" y="255"/>
                  </a:cubicBezTo>
                  <a:cubicBezTo>
                    <a:pt x="206" y="239"/>
                    <a:pt x="239" y="152"/>
                    <a:pt x="223" y="82"/>
                  </a:cubicBezTo>
                  <a:cubicBezTo>
                    <a:pt x="223" y="66"/>
                    <a:pt x="206" y="49"/>
                    <a:pt x="186" y="33"/>
                  </a:cubicBezTo>
                  <a:lnTo>
                    <a:pt x="169" y="16"/>
                  </a:lnTo>
                  <a:cubicBezTo>
                    <a:pt x="153" y="6"/>
                    <a:pt x="140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6"/>
            <p:cNvSpPr/>
            <p:nvPr/>
          </p:nvSpPr>
          <p:spPr>
            <a:xfrm>
              <a:off x="3988725" y="2763050"/>
              <a:ext cx="6025" cy="6325"/>
            </a:xfrm>
            <a:custGeom>
              <a:avLst/>
              <a:gdLst/>
              <a:ahLst/>
              <a:cxnLst/>
              <a:rect l="l" t="t" r="r" b="b"/>
              <a:pathLst>
                <a:path w="241" h="253" extrusionOk="0">
                  <a:moveTo>
                    <a:pt x="135" y="1"/>
                  </a:moveTo>
                  <a:cubicBezTo>
                    <a:pt x="121" y="1"/>
                    <a:pt x="104" y="5"/>
                    <a:pt x="88" y="13"/>
                  </a:cubicBezTo>
                  <a:cubicBezTo>
                    <a:pt x="34" y="29"/>
                    <a:pt x="1" y="116"/>
                    <a:pt x="17" y="170"/>
                  </a:cubicBezTo>
                  <a:cubicBezTo>
                    <a:pt x="17" y="203"/>
                    <a:pt x="34" y="236"/>
                    <a:pt x="71" y="252"/>
                  </a:cubicBezTo>
                  <a:lnTo>
                    <a:pt x="153" y="252"/>
                  </a:lnTo>
                  <a:cubicBezTo>
                    <a:pt x="207" y="219"/>
                    <a:pt x="240" y="149"/>
                    <a:pt x="224" y="83"/>
                  </a:cubicBezTo>
                  <a:cubicBezTo>
                    <a:pt x="224" y="67"/>
                    <a:pt x="224" y="46"/>
                    <a:pt x="207" y="29"/>
                  </a:cubicBezTo>
                  <a:cubicBezTo>
                    <a:pt x="191" y="13"/>
                    <a:pt x="191" y="13"/>
                    <a:pt x="174" y="13"/>
                  </a:cubicBezTo>
                  <a:cubicBezTo>
                    <a:pt x="164" y="5"/>
                    <a:pt x="150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6"/>
            <p:cNvSpPr/>
            <p:nvPr/>
          </p:nvSpPr>
          <p:spPr>
            <a:xfrm>
              <a:off x="3984825" y="2809025"/>
              <a:ext cx="6100" cy="6200"/>
            </a:xfrm>
            <a:custGeom>
              <a:avLst/>
              <a:gdLst/>
              <a:ahLst/>
              <a:cxnLst/>
              <a:rect l="l" t="t" r="r" b="b"/>
              <a:pathLst>
                <a:path w="244" h="248" extrusionOk="0">
                  <a:moveTo>
                    <a:pt x="138" y="0"/>
                  </a:moveTo>
                  <a:cubicBezTo>
                    <a:pt x="123" y="0"/>
                    <a:pt x="105" y="5"/>
                    <a:pt x="87" y="13"/>
                  </a:cubicBezTo>
                  <a:cubicBezTo>
                    <a:pt x="37" y="29"/>
                    <a:pt x="0" y="99"/>
                    <a:pt x="21" y="165"/>
                  </a:cubicBezTo>
                  <a:cubicBezTo>
                    <a:pt x="21" y="202"/>
                    <a:pt x="37" y="235"/>
                    <a:pt x="70" y="235"/>
                  </a:cubicBezTo>
                  <a:cubicBezTo>
                    <a:pt x="79" y="244"/>
                    <a:pt x="92" y="248"/>
                    <a:pt x="107" y="248"/>
                  </a:cubicBezTo>
                  <a:cubicBezTo>
                    <a:pt x="123" y="248"/>
                    <a:pt x="140" y="244"/>
                    <a:pt x="157" y="235"/>
                  </a:cubicBezTo>
                  <a:cubicBezTo>
                    <a:pt x="190" y="235"/>
                    <a:pt x="206" y="202"/>
                    <a:pt x="227" y="186"/>
                  </a:cubicBezTo>
                  <a:cubicBezTo>
                    <a:pt x="244" y="149"/>
                    <a:pt x="244" y="116"/>
                    <a:pt x="227" y="83"/>
                  </a:cubicBezTo>
                  <a:cubicBezTo>
                    <a:pt x="227" y="62"/>
                    <a:pt x="227" y="46"/>
                    <a:pt x="206" y="29"/>
                  </a:cubicBezTo>
                  <a:cubicBezTo>
                    <a:pt x="190" y="13"/>
                    <a:pt x="190" y="13"/>
                    <a:pt x="173" y="13"/>
                  </a:cubicBezTo>
                  <a:cubicBezTo>
                    <a:pt x="165" y="5"/>
                    <a:pt x="153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6"/>
            <p:cNvSpPr/>
            <p:nvPr/>
          </p:nvSpPr>
          <p:spPr>
            <a:xfrm>
              <a:off x="4008950" y="2797800"/>
              <a:ext cx="6400" cy="6400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141" y="0"/>
                  </a:moveTo>
                  <a:cubicBezTo>
                    <a:pt x="107" y="0"/>
                    <a:pt x="71" y="19"/>
                    <a:pt x="50" y="50"/>
                  </a:cubicBezTo>
                  <a:cubicBezTo>
                    <a:pt x="0" y="99"/>
                    <a:pt x="0" y="186"/>
                    <a:pt x="50" y="223"/>
                  </a:cubicBezTo>
                  <a:cubicBezTo>
                    <a:pt x="66" y="239"/>
                    <a:pt x="87" y="239"/>
                    <a:pt x="103" y="256"/>
                  </a:cubicBezTo>
                  <a:cubicBezTo>
                    <a:pt x="136" y="256"/>
                    <a:pt x="169" y="239"/>
                    <a:pt x="206" y="202"/>
                  </a:cubicBezTo>
                  <a:cubicBezTo>
                    <a:pt x="239" y="169"/>
                    <a:pt x="256" y="120"/>
                    <a:pt x="239" y="66"/>
                  </a:cubicBezTo>
                  <a:cubicBezTo>
                    <a:pt x="223" y="50"/>
                    <a:pt x="223" y="33"/>
                    <a:pt x="206" y="33"/>
                  </a:cubicBezTo>
                  <a:cubicBezTo>
                    <a:pt x="190" y="10"/>
                    <a:pt x="166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6"/>
            <p:cNvSpPr/>
            <p:nvPr/>
          </p:nvSpPr>
          <p:spPr>
            <a:xfrm>
              <a:off x="4078925" y="28410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8" y="1"/>
                  </a:moveTo>
                  <a:cubicBezTo>
                    <a:pt x="71" y="1"/>
                    <a:pt x="17" y="49"/>
                    <a:pt x="17" y="107"/>
                  </a:cubicBezTo>
                  <a:cubicBezTo>
                    <a:pt x="0" y="160"/>
                    <a:pt x="17" y="193"/>
                    <a:pt x="33" y="210"/>
                  </a:cubicBezTo>
                  <a:cubicBezTo>
                    <a:pt x="50" y="247"/>
                    <a:pt x="71" y="247"/>
                    <a:pt x="87" y="263"/>
                  </a:cubicBezTo>
                  <a:cubicBezTo>
                    <a:pt x="120" y="263"/>
                    <a:pt x="153" y="263"/>
                    <a:pt x="174" y="226"/>
                  </a:cubicBezTo>
                  <a:cubicBezTo>
                    <a:pt x="207" y="210"/>
                    <a:pt x="223" y="177"/>
                    <a:pt x="223" y="144"/>
                  </a:cubicBezTo>
                  <a:cubicBezTo>
                    <a:pt x="240" y="107"/>
                    <a:pt x="240" y="90"/>
                    <a:pt x="223" y="57"/>
                  </a:cubicBezTo>
                  <a:cubicBezTo>
                    <a:pt x="207" y="41"/>
                    <a:pt x="207" y="41"/>
                    <a:pt x="207" y="20"/>
                  </a:cubicBezTo>
                  <a:lnTo>
                    <a:pt x="190" y="20"/>
                  </a:lnTo>
                  <a:cubicBezTo>
                    <a:pt x="174" y="4"/>
                    <a:pt x="153" y="4"/>
                    <a:pt x="153" y="4"/>
                  </a:cubicBezTo>
                  <a:cubicBezTo>
                    <a:pt x="145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6"/>
            <p:cNvSpPr/>
            <p:nvPr/>
          </p:nvSpPr>
          <p:spPr>
            <a:xfrm>
              <a:off x="4083675" y="27484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9" y="0"/>
                  </a:moveTo>
                  <a:cubicBezTo>
                    <a:pt x="124" y="0"/>
                    <a:pt x="111" y="4"/>
                    <a:pt x="103" y="13"/>
                  </a:cubicBezTo>
                  <a:cubicBezTo>
                    <a:pt x="33" y="33"/>
                    <a:pt x="0" y="99"/>
                    <a:pt x="17" y="169"/>
                  </a:cubicBezTo>
                  <a:cubicBezTo>
                    <a:pt x="17" y="202"/>
                    <a:pt x="50" y="239"/>
                    <a:pt x="66" y="239"/>
                  </a:cubicBezTo>
                  <a:cubicBezTo>
                    <a:pt x="103" y="256"/>
                    <a:pt x="120" y="256"/>
                    <a:pt x="153" y="256"/>
                  </a:cubicBezTo>
                  <a:cubicBezTo>
                    <a:pt x="190" y="239"/>
                    <a:pt x="206" y="202"/>
                    <a:pt x="223" y="186"/>
                  </a:cubicBezTo>
                  <a:cubicBezTo>
                    <a:pt x="239" y="153"/>
                    <a:pt x="239" y="116"/>
                    <a:pt x="239" y="83"/>
                  </a:cubicBezTo>
                  <a:cubicBezTo>
                    <a:pt x="223" y="66"/>
                    <a:pt x="223" y="50"/>
                    <a:pt x="206" y="33"/>
                  </a:cubicBezTo>
                  <a:cubicBezTo>
                    <a:pt x="206" y="13"/>
                    <a:pt x="190" y="13"/>
                    <a:pt x="190" y="13"/>
                  </a:cubicBezTo>
                  <a:cubicBezTo>
                    <a:pt x="171" y="4"/>
                    <a:pt x="154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6"/>
            <p:cNvSpPr/>
            <p:nvPr/>
          </p:nvSpPr>
          <p:spPr>
            <a:xfrm>
              <a:off x="4090975" y="2782750"/>
              <a:ext cx="5600" cy="6475"/>
            </a:xfrm>
            <a:custGeom>
              <a:avLst/>
              <a:gdLst/>
              <a:ahLst/>
              <a:cxnLst/>
              <a:rect l="l" t="t" r="r" b="b"/>
              <a:pathLst>
                <a:path w="224" h="259" extrusionOk="0">
                  <a:moveTo>
                    <a:pt x="104" y="0"/>
                  </a:moveTo>
                  <a:cubicBezTo>
                    <a:pt x="67" y="17"/>
                    <a:pt x="17" y="50"/>
                    <a:pt x="1" y="103"/>
                  </a:cubicBezTo>
                  <a:cubicBezTo>
                    <a:pt x="1" y="136"/>
                    <a:pt x="1" y="169"/>
                    <a:pt x="17" y="206"/>
                  </a:cubicBezTo>
                  <a:cubicBezTo>
                    <a:pt x="34" y="239"/>
                    <a:pt x="50" y="256"/>
                    <a:pt x="83" y="256"/>
                  </a:cubicBezTo>
                  <a:cubicBezTo>
                    <a:pt x="90" y="258"/>
                    <a:pt x="98" y="259"/>
                    <a:pt x="105" y="259"/>
                  </a:cubicBezTo>
                  <a:cubicBezTo>
                    <a:pt x="154" y="259"/>
                    <a:pt x="209" y="214"/>
                    <a:pt x="224" y="153"/>
                  </a:cubicBezTo>
                  <a:lnTo>
                    <a:pt x="224" y="120"/>
                  </a:lnTo>
                  <a:cubicBezTo>
                    <a:pt x="224" y="83"/>
                    <a:pt x="207" y="50"/>
                    <a:pt x="186" y="33"/>
                  </a:cubicBezTo>
                  <a:cubicBezTo>
                    <a:pt x="170" y="17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6"/>
            <p:cNvSpPr/>
            <p:nvPr/>
          </p:nvSpPr>
          <p:spPr>
            <a:xfrm>
              <a:off x="4075925" y="2777700"/>
              <a:ext cx="6425" cy="6600"/>
            </a:xfrm>
            <a:custGeom>
              <a:avLst/>
              <a:gdLst/>
              <a:ahLst/>
              <a:cxnLst/>
              <a:rect l="l" t="t" r="r" b="b"/>
              <a:pathLst>
                <a:path w="257" h="264" extrusionOk="0">
                  <a:moveTo>
                    <a:pt x="140" y="0"/>
                  </a:moveTo>
                  <a:cubicBezTo>
                    <a:pt x="125" y="0"/>
                    <a:pt x="112" y="4"/>
                    <a:pt x="104" y="12"/>
                  </a:cubicBezTo>
                  <a:cubicBezTo>
                    <a:pt x="34" y="45"/>
                    <a:pt x="1" y="116"/>
                    <a:pt x="17" y="181"/>
                  </a:cubicBezTo>
                  <a:cubicBezTo>
                    <a:pt x="34" y="219"/>
                    <a:pt x="50" y="235"/>
                    <a:pt x="67" y="252"/>
                  </a:cubicBezTo>
                  <a:cubicBezTo>
                    <a:pt x="85" y="260"/>
                    <a:pt x="103" y="264"/>
                    <a:pt x="118" y="264"/>
                  </a:cubicBezTo>
                  <a:cubicBezTo>
                    <a:pt x="133" y="264"/>
                    <a:pt x="145" y="260"/>
                    <a:pt x="153" y="252"/>
                  </a:cubicBezTo>
                  <a:cubicBezTo>
                    <a:pt x="224" y="219"/>
                    <a:pt x="257" y="149"/>
                    <a:pt x="240" y="78"/>
                  </a:cubicBezTo>
                  <a:cubicBezTo>
                    <a:pt x="240" y="62"/>
                    <a:pt x="224" y="45"/>
                    <a:pt x="207" y="29"/>
                  </a:cubicBezTo>
                  <a:lnTo>
                    <a:pt x="191" y="12"/>
                  </a:lnTo>
                  <a:cubicBezTo>
                    <a:pt x="172" y="4"/>
                    <a:pt x="155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6"/>
            <p:cNvSpPr/>
            <p:nvPr/>
          </p:nvSpPr>
          <p:spPr>
            <a:xfrm>
              <a:off x="4042025" y="2755925"/>
              <a:ext cx="6425" cy="6650"/>
            </a:xfrm>
            <a:custGeom>
              <a:avLst/>
              <a:gdLst/>
              <a:ahLst/>
              <a:cxnLst/>
              <a:rect l="l" t="t" r="r" b="b"/>
              <a:pathLst>
                <a:path w="257" h="266" extrusionOk="0">
                  <a:moveTo>
                    <a:pt x="144" y="0"/>
                  </a:moveTo>
                  <a:cubicBezTo>
                    <a:pt x="108" y="0"/>
                    <a:pt x="70" y="17"/>
                    <a:pt x="50" y="59"/>
                  </a:cubicBezTo>
                  <a:cubicBezTo>
                    <a:pt x="0" y="108"/>
                    <a:pt x="0" y="195"/>
                    <a:pt x="50" y="228"/>
                  </a:cubicBezTo>
                  <a:cubicBezTo>
                    <a:pt x="66" y="249"/>
                    <a:pt x="83" y="249"/>
                    <a:pt x="104" y="265"/>
                  </a:cubicBezTo>
                  <a:cubicBezTo>
                    <a:pt x="137" y="265"/>
                    <a:pt x="170" y="249"/>
                    <a:pt x="207" y="211"/>
                  </a:cubicBezTo>
                  <a:cubicBezTo>
                    <a:pt x="240" y="178"/>
                    <a:pt x="256" y="125"/>
                    <a:pt x="240" y="75"/>
                  </a:cubicBezTo>
                  <a:cubicBezTo>
                    <a:pt x="223" y="59"/>
                    <a:pt x="223" y="42"/>
                    <a:pt x="207" y="22"/>
                  </a:cubicBezTo>
                  <a:cubicBezTo>
                    <a:pt x="192" y="8"/>
                    <a:pt x="168" y="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6"/>
            <p:cNvSpPr/>
            <p:nvPr/>
          </p:nvSpPr>
          <p:spPr>
            <a:xfrm>
              <a:off x="4078500" y="2797375"/>
              <a:ext cx="6025" cy="6300"/>
            </a:xfrm>
            <a:custGeom>
              <a:avLst/>
              <a:gdLst/>
              <a:ahLst/>
              <a:cxnLst/>
              <a:rect l="l" t="t" r="r" b="b"/>
              <a:pathLst>
                <a:path w="241" h="252" extrusionOk="0">
                  <a:moveTo>
                    <a:pt x="134" y="1"/>
                  </a:moveTo>
                  <a:cubicBezTo>
                    <a:pt x="100" y="1"/>
                    <a:pt x="65" y="19"/>
                    <a:pt x="34" y="50"/>
                  </a:cubicBezTo>
                  <a:cubicBezTo>
                    <a:pt x="1" y="100"/>
                    <a:pt x="1" y="186"/>
                    <a:pt x="34" y="219"/>
                  </a:cubicBezTo>
                  <a:cubicBezTo>
                    <a:pt x="57" y="242"/>
                    <a:pt x="82" y="252"/>
                    <a:pt x="107" y="252"/>
                  </a:cubicBezTo>
                  <a:cubicBezTo>
                    <a:pt x="141" y="252"/>
                    <a:pt x="176" y="233"/>
                    <a:pt x="207" y="203"/>
                  </a:cubicBezTo>
                  <a:cubicBezTo>
                    <a:pt x="240" y="153"/>
                    <a:pt x="240" y="67"/>
                    <a:pt x="207" y="34"/>
                  </a:cubicBezTo>
                  <a:cubicBezTo>
                    <a:pt x="184" y="11"/>
                    <a:pt x="159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6"/>
            <p:cNvSpPr/>
            <p:nvPr/>
          </p:nvSpPr>
          <p:spPr>
            <a:xfrm>
              <a:off x="4079325" y="2733200"/>
              <a:ext cx="6025" cy="6250"/>
            </a:xfrm>
            <a:custGeom>
              <a:avLst/>
              <a:gdLst/>
              <a:ahLst/>
              <a:cxnLst/>
              <a:rect l="l" t="t" r="r" b="b"/>
              <a:pathLst>
                <a:path w="241" h="250" extrusionOk="0">
                  <a:moveTo>
                    <a:pt x="118" y="0"/>
                  </a:moveTo>
                  <a:cubicBezTo>
                    <a:pt x="71" y="0"/>
                    <a:pt x="15" y="48"/>
                    <a:pt x="1" y="106"/>
                  </a:cubicBezTo>
                  <a:cubicBezTo>
                    <a:pt x="1" y="143"/>
                    <a:pt x="1" y="176"/>
                    <a:pt x="17" y="193"/>
                  </a:cubicBezTo>
                  <a:cubicBezTo>
                    <a:pt x="34" y="230"/>
                    <a:pt x="55" y="246"/>
                    <a:pt x="88" y="246"/>
                  </a:cubicBezTo>
                  <a:cubicBezTo>
                    <a:pt x="96" y="248"/>
                    <a:pt x="105" y="249"/>
                    <a:pt x="113" y="249"/>
                  </a:cubicBezTo>
                  <a:cubicBezTo>
                    <a:pt x="169" y="249"/>
                    <a:pt x="209" y="201"/>
                    <a:pt x="224" y="143"/>
                  </a:cubicBezTo>
                  <a:cubicBezTo>
                    <a:pt x="240" y="90"/>
                    <a:pt x="224" y="57"/>
                    <a:pt x="191" y="24"/>
                  </a:cubicBezTo>
                  <a:cubicBezTo>
                    <a:pt x="191" y="3"/>
                    <a:pt x="174" y="3"/>
                    <a:pt x="137" y="3"/>
                  </a:cubicBezTo>
                  <a:cubicBezTo>
                    <a:pt x="131" y="1"/>
                    <a:pt x="124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6"/>
            <p:cNvSpPr/>
            <p:nvPr/>
          </p:nvSpPr>
          <p:spPr>
            <a:xfrm>
              <a:off x="4115000" y="27570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5" y="1"/>
                  </a:moveTo>
                  <a:cubicBezTo>
                    <a:pt x="120" y="1"/>
                    <a:pt x="104" y="5"/>
                    <a:pt x="87" y="13"/>
                  </a:cubicBezTo>
                  <a:cubicBezTo>
                    <a:pt x="50" y="29"/>
                    <a:pt x="33" y="46"/>
                    <a:pt x="17" y="79"/>
                  </a:cubicBezTo>
                  <a:cubicBezTo>
                    <a:pt x="1" y="116"/>
                    <a:pt x="1" y="149"/>
                    <a:pt x="17" y="182"/>
                  </a:cubicBezTo>
                  <a:cubicBezTo>
                    <a:pt x="31" y="226"/>
                    <a:pt x="69" y="256"/>
                    <a:pt x="120" y="256"/>
                  </a:cubicBezTo>
                  <a:cubicBezTo>
                    <a:pt x="130" y="256"/>
                    <a:pt x="141" y="255"/>
                    <a:pt x="153" y="252"/>
                  </a:cubicBezTo>
                  <a:cubicBezTo>
                    <a:pt x="207" y="219"/>
                    <a:pt x="240" y="149"/>
                    <a:pt x="223" y="79"/>
                  </a:cubicBezTo>
                  <a:cubicBezTo>
                    <a:pt x="223" y="62"/>
                    <a:pt x="207" y="46"/>
                    <a:pt x="207" y="29"/>
                  </a:cubicBezTo>
                  <a:cubicBezTo>
                    <a:pt x="190" y="29"/>
                    <a:pt x="190" y="13"/>
                    <a:pt x="174" y="13"/>
                  </a:cubicBezTo>
                  <a:cubicBezTo>
                    <a:pt x="163" y="5"/>
                    <a:pt x="150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6"/>
            <p:cNvSpPr/>
            <p:nvPr/>
          </p:nvSpPr>
          <p:spPr>
            <a:xfrm>
              <a:off x="4112000" y="2798700"/>
              <a:ext cx="6025" cy="6175"/>
            </a:xfrm>
            <a:custGeom>
              <a:avLst/>
              <a:gdLst/>
              <a:ahLst/>
              <a:cxnLst/>
              <a:rect l="l" t="t" r="r" b="b"/>
              <a:pathLst>
                <a:path w="241" h="247" extrusionOk="0">
                  <a:moveTo>
                    <a:pt x="135" y="0"/>
                  </a:moveTo>
                  <a:cubicBezTo>
                    <a:pt x="100" y="0"/>
                    <a:pt x="65" y="18"/>
                    <a:pt x="34" y="47"/>
                  </a:cubicBezTo>
                  <a:cubicBezTo>
                    <a:pt x="34" y="63"/>
                    <a:pt x="17" y="84"/>
                    <a:pt x="17" y="100"/>
                  </a:cubicBezTo>
                  <a:cubicBezTo>
                    <a:pt x="1" y="150"/>
                    <a:pt x="17" y="187"/>
                    <a:pt x="34" y="220"/>
                  </a:cubicBezTo>
                  <a:cubicBezTo>
                    <a:pt x="53" y="239"/>
                    <a:pt x="80" y="247"/>
                    <a:pt x="105" y="247"/>
                  </a:cubicBezTo>
                  <a:cubicBezTo>
                    <a:pt x="123" y="247"/>
                    <a:pt x="140" y="243"/>
                    <a:pt x="153" y="236"/>
                  </a:cubicBezTo>
                  <a:cubicBezTo>
                    <a:pt x="170" y="236"/>
                    <a:pt x="191" y="220"/>
                    <a:pt x="207" y="203"/>
                  </a:cubicBezTo>
                  <a:cubicBezTo>
                    <a:pt x="240" y="150"/>
                    <a:pt x="240" y="63"/>
                    <a:pt x="207" y="30"/>
                  </a:cubicBezTo>
                  <a:cubicBezTo>
                    <a:pt x="185" y="9"/>
                    <a:pt x="160" y="0"/>
                    <a:pt x="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6"/>
            <p:cNvSpPr/>
            <p:nvPr/>
          </p:nvSpPr>
          <p:spPr>
            <a:xfrm>
              <a:off x="4069850" y="2760600"/>
              <a:ext cx="5700" cy="6300"/>
            </a:xfrm>
            <a:custGeom>
              <a:avLst/>
              <a:gdLst/>
              <a:ahLst/>
              <a:cxnLst/>
              <a:rect l="l" t="t" r="r" b="b"/>
              <a:pathLst>
                <a:path w="228" h="252" extrusionOk="0">
                  <a:moveTo>
                    <a:pt x="119" y="1"/>
                  </a:moveTo>
                  <a:cubicBezTo>
                    <a:pt x="102" y="1"/>
                    <a:pt x="82" y="8"/>
                    <a:pt x="71" y="8"/>
                  </a:cubicBezTo>
                  <a:cubicBezTo>
                    <a:pt x="38" y="24"/>
                    <a:pt x="21" y="62"/>
                    <a:pt x="1" y="111"/>
                  </a:cubicBezTo>
                  <a:cubicBezTo>
                    <a:pt x="1" y="144"/>
                    <a:pt x="1" y="181"/>
                    <a:pt x="21" y="198"/>
                  </a:cubicBezTo>
                  <a:cubicBezTo>
                    <a:pt x="38" y="231"/>
                    <a:pt x="54" y="247"/>
                    <a:pt x="87" y="247"/>
                  </a:cubicBezTo>
                  <a:cubicBezTo>
                    <a:pt x="95" y="250"/>
                    <a:pt x="103" y="252"/>
                    <a:pt x="111" y="252"/>
                  </a:cubicBezTo>
                  <a:cubicBezTo>
                    <a:pt x="156" y="252"/>
                    <a:pt x="196" y="207"/>
                    <a:pt x="227" y="165"/>
                  </a:cubicBezTo>
                  <a:lnTo>
                    <a:pt x="227" y="144"/>
                  </a:lnTo>
                  <a:cubicBezTo>
                    <a:pt x="227" y="95"/>
                    <a:pt x="227" y="62"/>
                    <a:pt x="190" y="24"/>
                  </a:cubicBezTo>
                  <a:cubicBezTo>
                    <a:pt x="174" y="8"/>
                    <a:pt x="157" y="8"/>
                    <a:pt x="141" y="8"/>
                  </a:cubicBezTo>
                  <a:cubicBezTo>
                    <a:pt x="135" y="2"/>
                    <a:pt x="128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6"/>
            <p:cNvSpPr/>
            <p:nvPr/>
          </p:nvSpPr>
          <p:spPr>
            <a:xfrm>
              <a:off x="4113650" y="2815425"/>
              <a:ext cx="6125" cy="6400"/>
            </a:xfrm>
            <a:custGeom>
              <a:avLst/>
              <a:gdLst/>
              <a:ahLst/>
              <a:cxnLst/>
              <a:rect l="l" t="t" r="r" b="b"/>
              <a:pathLst>
                <a:path w="245" h="256" extrusionOk="0">
                  <a:moveTo>
                    <a:pt x="149" y="0"/>
                  </a:moveTo>
                  <a:cubicBezTo>
                    <a:pt x="136" y="0"/>
                    <a:pt x="123" y="4"/>
                    <a:pt x="104" y="12"/>
                  </a:cubicBezTo>
                  <a:cubicBezTo>
                    <a:pt x="38" y="33"/>
                    <a:pt x="1" y="116"/>
                    <a:pt x="22" y="169"/>
                  </a:cubicBezTo>
                  <a:cubicBezTo>
                    <a:pt x="38" y="202"/>
                    <a:pt x="55" y="239"/>
                    <a:pt x="71" y="239"/>
                  </a:cubicBezTo>
                  <a:cubicBezTo>
                    <a:pt x="104" y="256"/>
                    <a:pt x="141" y="256"/>
                    <a:pt x="158" y="256"/>
                  </a:cubicBezTo>
                  <a:cubicBezTo>
                    <a:pt x="191" y="239"/>
                    <a:pt x="207" y="202"/>
                    <a:pt x="228" y="186"/>
                  </a:cubicBezTo>
                  <a:cubicBezTo>
                    <a:pt x="244" y="153"/>
                    <a:pt x="244" y="116"/>
                    <a:pt x="244" y="83"/>
                  </a:cubicBezTo>
                  <a:cubicBezTo>
                    <a:pt x="244" y="66"/>
                    <a:pt x="228" y="50"/>
                    <a:pt x="207" y="33"/>
                  </a:cubicBezTo>
                  <a:cubicBezTo>
                    <a:pt x="207" y="12"/>
                    <a:pt x="191" y="12"/>
                    <a:pt x="191" y="12"/>
                  </a:cubicBezTo>
                  <a:cubicBezTo>
                    <a:pt x="174" y="4"/>
                    <a:pt x="162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6"/>
            <p:cNvSpPr/>
            <p:nvPr/>
          </p:nvSpPr>
          <p:spPr>
            <a:xfrm>
              <a:off x="4091400" y="28282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87" y="0"/>
                    <a:pt x="50" y="17"/>
                    <a:pt x="33" y="54"/>
                  </a:cubicBezTo>
                  <a:cubicBezTo>
                    <a:pt x="17" y="70"/>
                    <a:pt x="0" y="103"/>
                    <a:pt x="0" y="120"/>
                  </a:cubicBezTo>
                  <a:cubicBezTo>
                    <a:pt x="0" y="173"/>
                    <a:pt x="17" y="206"/>
                    <a:pt x="33" y="223"/>
                  </a:cubicBezTo>
                  <a:cubicBezTo>
                    <a:pt x="56" y="246"/>
                    <a:pt x="81" y="256"/>
                    <a:pt x="106" y="256"/>
                  </a:cubicBezTo>
                  <a:cubicBezTo>
                    <a:pt x="141" y="256"/>
                    <a:pt x="176" y="237"/>
                    <a:pt x="207" y="206"/>
                  </a:cubicBezTo>
                  <a:cubicBezTo>
                    <a:pt x="239" y="157"/>
                    <a:pt x="239" y="70"/>
                    <a:pt x="190" y="17"/>
                  </a:cubicBezTo>
                  <a:cubicBezTo>
                    <a:pt x="169" y="0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6"/>
            <p:cNvSpPr/>
            <p:nvPr/>
          </p:nvSpPr>
          <p:spPr>
            <a:xfrm>
              <a:off x="4087475" y="272007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37" y="0"/>
                  </a:moveTo>
                  <a:cubicBezTo>
                    <a:pt x="121" y="0"/>
                    <a:pt x="104" y="5"/>
                    <a:pt x="87" y="13"/>
                  </a:cubicBezTo>
                  <a:cubicBezTo>
                    <a:pt x="71" y="13"/>
                    <a:pt x="38" y="50"/>
                    <a:pt x="17" y="83"/>
                  </a:cubicBezTo>
                  <a:cubicBezTo>
                    <a:pt x="1" y="116"/>
                    <a:pt x="1" y="153"/>
                    <a:pt x="17" y="169"/>
                  </a:cubicBezTo>
                  <a:cubicBezTo>
                    <a:pt x="17" y="202"/>
                    <a:pt x="38" y="240"/>
                    <a:pt x="71" y="240"/>
                  </a:cubicBezTo>
                  <a:cubicBezTo>
                    <a:pt x="87" y="256"/>
                    <a:pt x="120" y="256"/>
                    <a:pt x="157" y="256"/>
                  </a:cubicBezTo>
                  <a:cubicBezTo>
                    <a:pt x="207" y="219"/>
                    <a:pt x="244" y="153"/>
                    <a:pt x="223" y="83"/>
                  </a:cubicBezTo>
                  <a:cubicBezTo>
                    <a:pt x="223" y="66"/>
                    <a:pt x="207" y="50"/>
                    <a:pt x="207" y="33"/>
                  </a:cubicBezTo>
                  <a:cubicBezTo>
                    <a:pt x="190" y="13"/>
                    <a:pt x="190" y="13"/>
                    <a:pt x="174" y="13"/>
                  </a:cubicBezTo>
                  <a:cubicBezTo>
                    <a:pt x="166" y="5"/>
                    <a:pt x="152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6"/>
            <p:cNvSpPr/>
            <p:nvPr/>
          </p:nvSpPr>
          <p:spPr>
            <a:xfrm>
              <a:off x="4086250" y="27647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53" y="1"/>
                  </a:moveTo>
                  <a:cubicBezTo>
                    <a:pt x="87" y="1"/>
                    <a:pt x="33" y="50"/>
                    <a:pt x="17" y="120"/>
                  </a:cubicBezTo>
                  <a:cubicBezTo>
                    <a:pt x="0" y="153"/>
                    <a:pt x="17" y="186"/>
                    <a:pt x="33" y="207"/>
                  </a:cubicBezTo>
                  <a:cubicBezTo>
                    <a:pt x="33" y="240"/>
                    <a:pt x="66" y="256"/>
                    <a:pt x="103" y="256"/>
                  </a:cubicBezTo>
                  <a:cubicBezTo>
                    <a:pt x="110" y="258"/>
                    <a:pt x="117" y="259"/>
                    <a:pt x="124" y="259"/>
                  </a:cubicBezTo>
                  <a:cubicBezTo>
                    <a:pt x="170" y="259"/>
                    <a:pt x="225" y="214"/>
                    <a:pt x="239" y="153"/>
                  </a:cubicBezTo>
                  <a:cubicBezTo>
                    <a:pt x="239" y="120"/>
                    <a:pt x="239" y="83"/>
                    <a:pt x="223" y="50"/>
                  </a:cubicBezTo>
                  <a:lnTo>
                    <a:pt x="206" y="34"/>
                  </a:lnTo>
                  <a:cubicBezTo>
                    <a:pt x="190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6"/>
            <p:cNvSpPr/>
            <p:nvPr/>
          </p:nvSpPr>
          <p:spPr>
            <a:xfrm>
              <a:off x="4095200" y="273635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58" y="1"/>
                  </a:moveTo>
                  <a:cubicBezTo>
                    <a:pt x="87" y="1"/>
                    <a:pt x="17" y="50"/>
                    <a:pt x="17" y="120"/>
                  </a:cubicBezTo>
                  <a:cubicBezTo>
                    <a:pt x="1" y="153"/>
                    <a:pt x="1" y="186"/>
                    <a:pt x="17" y="207"/>
                  </a:cubicBezTo>
                  <a:cubicBezTo>
                    <a:pt x="38" y="240"/>
                    <a:pt x="71" y="256"/>
                    <a:pt x="87" y="256"/>
                  </a:cubicBezTo>
                  <a:cubicBezTo>
                    <a:pt x="97" y="261"/>
                    <a:pt x="107" y="263"/>
                    <a:pt x="117" y="263"/>
                  </a:cubicBezTo>
                  <a:cubicBezTo>
                    <a:pt x="140" y="263"/>
                    <a:pt x="162" y="252"/>
                    <a:pt x="174" y="240"/>
                  </a:cubicBezTo>
                  <a:cubicBezTo>
                    <a:pt x="207" y="223"/>
                    <a:pt x="224" y="186"/>
                    <a:pt x="224" y="153"/>
                  </a:cubicBezTo>
                  <a:cubicBezTo>
                    <a:pt x="244" y="120"/>
                    <a:pt x="244" y="83"/>
                    <a:pt x="224" y="50"/>
                  </a:cubicBezTo>
                  <a:cubicBezTo>
                    <a:pt x="207" y="50"/>
                    <a:pt x="207" y="34"/>
                    <a:pt x="207" y="34"/>
                  </a:cubicBezTo>
                  <a:cubicBezTo>
                    <a:pt x="191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6"/>
            <p:cNvSpPr/>
            <p:nvPr/>
          </p:nvSpPr>
          <p:spPr>
            <a:xfrm>
              <a:off x="4074175" y="2822725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41" y="1"/>
                  </a:moveTo>
                  <a:cubicBezTo>
                    <a:pt x="126" y="1"/>
                    <a:pt x="112" y="5"/>
                    <a:pt x="104" y="13"/>
                  </a:cubicBezTo>
                  <a:cubicBezTo>
                    <a:pt x="34" y="50"/>
                    <a:pt x="1" y="116"/>
                    <a:pt x="17" y="186"/>
                  </a:cubicBezTo>
                  <a:cubicBezTo>
                    <a:pt x="30" y="240"/>
                    <a:pt x="74" y="262"/>
                    <a:pt x="118" y="262"/>
                  </a:cubicBezTo>
                  <a:cubicBezTo>
                    <a:pt x="132" y="262"/>
                    <a:pt x="145" y="260"/>
                    <a:pt x="158" y="256"/>
                  </a:cubicBezTo>
                  <a:cubicBezTo>
                    <a:pt x="223" y="219"/>
                    <a:pt x="261" y="153"/>
                    <a:pt x="240" y="83"/>
                  </a:cubicBezTo>
                  <a:cubicBezTo>
                    <a:pt x="223" y="67"/>
                    <a:pt x="223" y="50"/>
                    <a:pt x="207" y="30"/>
                  </a:cubicBezTo>
                  <a:cubicBezTo>
                    <a:pt x="190" y="30"/>
                    <a:pt x="190" y="13"/>
                    <a:pt x="190" y="13"/>
                  </a:cubicBezTo>
                  <a:cubicBezTo>
                    <a:pt x="174" y="5"/>
                    <a:pt x="156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6"/>
            <p:cNvSpPr/>
            <p:nvPr/>
          </p:nvSpPr>
          <p:spPr>
            <a:xfrm>
              <a:off x="4034300" y="27717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1" y="0"/>
                  </a:moveTo>
                  <a:cubicBezTo>
                    <a:pt x="122" y="0"/>
                    <a:pt x="113" y="2"/>
                    <a:pt x="103" y="7"/>
                  </a:cubicBezTo>
                  <a:cubicBezTo>
                    <a:pt x="83" y="7"/>
                    <a:pt x="50" y="28"/>
                    <a:pt x="33" y="44"/>
                  </a:cubicBezTo>
                  <a:cubicBezTo>
                    <a:pt x="17" y="77"/>
                    <a:pt x="0" y="94"/>
                    <a:pt x="0" y="131"/>
                  </a:cubicBezTo>
                  <a:cubicBezTo>
                    <a:pt x="0" y="164"/>
                    <a:pt x="17" y="197"/>
                    <a:pt x="33" y="234"/>
                  </a:cubicBezTo>
                  <a:cubicBezTo>
                    <a:pt x="55" y="248"/>
                    <a:pt x="81" y="257"/>
                    <a:pt x="107" y="257"/>
                  </a:cubicBezTo>
                  <a:cubicBezTo>
                    <a:pt x="141" y="257"/>
                    <a:pt x="176" y="243"/>
                    <a:pt x="206" y="213"/>
                  </a:cubicBezTo>
                  <a:cubicBezTo>
                    <a:pt x="239" y="147"/>
                    <a:pt x="239" y="77"/>
                    <a:pt x="186" y="28"/>
                  </a:cubicBezTo>
                  <a:cubicBezTo>
                    <a:pt x="174" y="13"/>
                    <a:pt x="154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6"/>
            <p:cNvSpPr/>
            <p:nvPr/>
          </p:nvSpPr>
          <p:spPr>
            <a:xfrm>
              <a:off x="4028625" y="2755975"/>
              <a:ext cx="6100" cy="6250"/>
            </a:xfrm>
            <a:custGeom>
              <a:avLst/>
              <a:gdLst/>
              <a:ahLst/>
              <a:cxnLst/>
              <a:rect l="l" t="t" r="r" b="b"/>
              <a:pathLst>
                <a:path w="244" h="250" extrusionOk="0">
                  <a:moveTo>
                    <a:pt x="131" y="0"/>
                  </a:moveTo>
                  <a:cubicBezTo>
                    <a:pt x="72" y="0"/>
                    <a:pt x="21" y="49"/>
                    <a:pt x="21" y="106"/>
                  </a:cubicBezTo>
                  <a:cubicBezTo>
                    <a:pt x="1" y="143"/>
                    <a:pt x="1" y="176"/>
                    <a:pt x="21" y="193"/>
                  </a:cubicBezTo>
                  <a:cubicBezTo>
                    <a:pt x="38" y="226"/>
                    <a:pt x="71" y="247"/>
                    <a:pt x="87" y="247"/>
                  </a:cubicBezTo>
                  <a:cubicBezTo>
                    <a:pt x="96" y="249"/>
                    <a:pt x="104" y="250"/>
                    <a:pt x="112" y="250"/>
                  </a:cubicBezTo>
                  <a:cubicBezTo>
                    <a:pt x="169" y="250"/>
                    <a:pt x="209" y="201"/>
                    <a:pt x="227" y="143"/>
                  </a:cubicBezTo>
                  <a:cubicBezTo>
                    <a:pt x="244" y="106"/>
                    <a:pt x="227" y="73"/>
                    <a:pt x="227" y="57"/>
                  </a:cubicBezTo>
                  <a:cubicBezTo>
                    <a:pt x="207" y="40"/>
                    <a:pt x="207" y="40"/>
                    <a:pt x="207" y="20"/>
                  </a:cubicBezTo>
                  <a:cubicBezTo>
                    <a:pt x="190" y="3"/>
                    <a:pt x="174" y="3"/>
                    <a:pt x="157" y="3"/>
                  </a:cubicBezTo>
                  <a:cubicBezTo>
                    <a:pt x="148" y="1"/>
                    <a:pt x="140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6"/>
            <p:cNvSpPr/>
            <p:nvPr/>
          </p:nvSpPr>
          <p:spPr>
            <a:xfrm>
              <a:off x="4037700" y="2850150"/>
              <a:ext cx="3425" cy="425"/>
            </a:xfrm>
            <a:custGeom>
              <a:avLst/>
              <a:gdLst/>
              <a:ahLst/>
              <a:cxnLst/>
              <a:rect l="l" t="t" r="r" b="b"/>
              <a:pathLst>
                <a:path w="137" h="17" extrusionOk="0">
                  <a:moveTo>
                    <a:pt x="87" y="0"/>
                  </a:moveTo>
                  <a:cubicBezTo>
                    <a:pt x="50" y="0"/>
                    <a:pt x="33" y="0"/>
                    <a:pt x="0" y="17"/>
                  </a:cubicBezTo>
                  <a:lnTo>
                    <a:pt x="136" y="17"/>
                  </a:lnTo>
                  <a:cubicBezTo>
                    <a:pt x="120" y="17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6"/>
            <p:cNvSpPr/>
            <p:nvPr/>
          </p:nvSpPr>
          <p:spPr>
            <a:xfrm>
              <a:off x="4035950" y="278865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0" y="0"/>
                  </a:moveTo>
                  <a:cubicBezTo>
                    <a:pt x="74" y="0"/>
                    <a:pt x="35" y="45"/>
                    <a:pt x="17" y="106"/>
                  </a:cubicBezTo>
                  <a:cubicBezTo>
                    <a:pt x="0" y="139"/>
                    <a:pt x="0" y="176"/>
                    <a:pt x="17" y="209"/>
                  </a:cubicBezTo>
                  <a:cubicBezTo>
                    <a:pt x="37" y="226"/>
                    <a:pt x="70" y="242"/>
                    <a:pt x="87" y="259"/>
                  </a:cubicBezTo>
                  <a:cubicBezTo>
                    <a:pt x="157" y="259"/>
                    <a:pt x="206" y="209"/>
                    <a:pt x="223" y="139"/>
                  </a:cubicBezTo>
                  <a:cubicBezTo>
                    <a:pt x="243" y="106"/>
                    <a:pt x="243" y="73"/>
                    <a:pt x="223" y="53"/>
                  </a:cubicBezTo>
                  <a:cubicBezTo>
                    <a:pt x="206" y="36"/>
                    <a:pt x="206" y="36"/>
                    <a:pt x="206" y="20"/>
                  </a:cubicBezTo>
                  <a:cubicBezTo>
                    <a:pt x="190" y="20"/>
                    <a:pt x="173" y="3"/>
                    <a:pt x="157" y="3"/>
                  </a:cubicBezTo>
                  <a:cubicBezTo>
                    <a:pt x="148" y="1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6"/>
            <p:cNvSpPr/>
            <p:nvPr/>
          </p:nvSpPr>
          <p:spPr>
            <a:xfrm>
              <a:off x="4036875" y="2804500"/>
              <a:ext cx="6000" cy="6300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133" y="1"/>
                  </a:moveTo>
                  <a:cubicBezTo>
                    <a:pt x="86" y="1"/>
                    <a:pt x="31" y="46"/>
                    <a:pt x="17" y="107"/>
                  </a:cubicBezTo>
                  <a:cubicBezTo>
                    <a:pt x="0" y="177"/>
                    <a:pt x="33" y="243"/>
                    <a:pt x="103" y="243"/>
                  </a:cubicBezTo>
                  <a:cubicBezTo>
                    <a:pt x="113" y="249"/>
                    <a:pt x="122" y="252"/>
                    <a:pt x="129" y="252"/>
                  </a:cubicBezTo>
                  <a:cubicBezTo>
                    <a:pt x="148" y="252"/>
                    <a:pt x="163" y="238"/>
                    <a:pt x="186" y="227"/>
                  </a:cubicBezTo>
                  <a:cubicBezTo>
                    <a:pt x="206" y="210"/>
                    <a:pt x="223" y="177"/>
                    <a:pt x="239" y="140"/>
                  </a:cubicBezTo>
                  <a:cubicBezTo>
                    <a:pt x="239" y="107"/>
                    <a:pt x="239" y="74"/>
                    <a:pt x="223" y="58"/>
                  </a:cubicBezTo>
                  <a:cubicBezTo>
                    <a:pt x="223" y="37"/>
                    <a:pt x="223" y="37"/>
                    <a:pt x="206" y="21"/>
                  </a:cubicBezTo>
                  <a:cubicBezTo>
                    <a:pt x="186" y="4"/>
                    <a:pt x="169" y="4"/>
                    <a:pt x="153" y="4"/>
                  </a:cubicBezTo>
                  <a:cubicBezTo>
                    <a:pt x="146" y="2"/>
                    <a:pt x="140" y="1"/>
                    <a:pt x="1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6"/>
            <p:cNvSpPr/>
            <p:nvPr/>
          </p:nvSpPr>
          <p:spPr>
            <a:xfrm>
              <a:off x="4030375" y="2818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7" y="1"/>
                  </a:moveTo>
                  <a:cubicBezTo>
                    <a:pt x="87" y="1"/>
                    <a:pt x="17" y="38"/>
                    <a:pt x="1" y="124"/>
                  </a:cubicBezTo>
                  <a:cubicBezTo>
                    <a:pt x="1" y="141"/>
                    <a:pt x="1" y="174"/>
                    <a:pt x="17" y="207"/>
                  </a:cubicBezTo>
                  <a:cubicBezTo>
                    <a:pt x="34" y="244"/>
                    <a:pt x="71" y="260"/>
                    <a:pt x="87" y="260"/>
                  </a:cubicBezTo>
                  <a:cubicBezTo>
                    <a:pt x="120" y="260"/>
                    <a:pt x="157" y="260"/>
                    <a:pt x="174" y="244"/>
                  </a:cubicBezTo>
                  <a:cubicBezTo>
                    <a:pt x="207" y="207"/>
                    <a:pt x="223" y="190"/>
                    <a:pt x="223" y="157"/>
                  </a:cubicBezTo>
                  <a:cubicBezTo>
                    <a:pt x="240" y="124"/>
                    <a:pt x="223" y="87"/>
                    <a:pt x="223" y="54"/>
                  </a:cubicBezTo>
                  <a:cubicBezTo>
                    <a:pt x="207" y="54"/>
                    <a:pt x="207" y="38"/>
                    <a:pt x="190" y="38"/>
                  </a:cubicBezTo>
                  <a:cubicBezTo>
                    <a:pt x="190" y="21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6"/>
            <p:cNvSpPr/>
            <p:nvPr/>
          </p:nvSpPr>
          <p:spPr>
            <a:xfrm>
              <a:off x="4034300" y="28328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15" y="1"/>
                  </a:moveTo>
                  <a:cubicBezTo>
                    <a:pt x="66" y="1"/>
                    <a:pt x="15" y="46"/>
                    <a:pt x="0" y="107"/>
                  </a:cubicBezTo>
                  <a:cubicBezTo>
                    <a:pt x="0" y="140"/>
                    <a:pt x="0" y="177"/>
                    <a:pt x="17" y="210"/>
                  </a:cubicBezTo>
                  <a:cubicBezTo>
                    <a:pt x="33" y="227"/>
                    <a:pt x="50" y="264"/>
                    <a:pt x="83" y="264"/>
                  </a:cubicBezTo>
                  <a:cubicBezTo>
                    <a:pt x="120" y="264"/>
                    <a:pt x="136" y="264"/>
                    <a:pt x="169" y="227"/>
                  </a:cubicBezTo>
                  <a:cubicBezTo>
                    <a:pt x="186" y="210"/>
                    <a:pt x="223" y="194"/>
                    <a:pt x="223" y="161"/>
                  </a:cubicBezTo>
                  <a:cubicBezTo>
                    <a:pt x="223" y="124"/>
                    <a:pt x="223" y="91"/>
                    <a:pt x="206" y="58"/>
                  </a:cubicBezTo>
                  <a:cubicBezTo>
                    <a:pt x="206" y="37"/>
                    <a:pt x="206" y="37"/>
                    <a:pt x="186" y="37"/>
                  </a:cubicBezTo>
                  <a:cubicBezTo>
                    <a:pt x="169" y="20"/>
                    <a:pt x="153" y="4"/>
                    <a:pt x="136" y="4"/>
                  </a:cubicBezTo>
                  <a:cubicBezTo>
                    <a:pt x="129" y="2"/>
                    <a:pt x="122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6"/>
            <p:cNvSpPr/>
            <p:nvPr/>
          </p:nvSpPr>
          <p:spPr>
            <a:xfrm>
              <a:off x="4064300" y="279122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0" y="0"/>
                  </a:moveTo>
                  <a:cubicBezTo>
                    <a:pt x="74" y="0"/>
                    <a:pt x="34" y="45"/>
                    <a:pt x="17" y="106"/>
                  </a:cubicBezTo>
                  <a:cubicBezTo>
                    <a:pt x="0" y="139"/>
                    <a:pt x="17" y="176"/>
                    <a:pt x="37" y="209"/>
                  </a:cubicBezTo>
                  <a:cubicBezTo>
                    <a:pt x="37" y="226"/>
                    <a:pt x="70" y="242"/>
                    <a:pt x="103" y="259"/>
                  </a:cubicBezTo>
                  <a:cubicBezTo>
                    <a:pt x="157" y="259"/>
                    <a:pt x="223" y="209"/>
                    <a:pt x="243" y="139"/>
                  </a:cubicBezTo>
                  <a:cubicBezTo>
                    <a:pt x="243" y="106"/>
                    <a:pt x="243" y="73"/>
                    <a:pt x="223" y="53"/>
                  </a:cubicBezTo>
                  <a:cubicBezTo>
                    <a:pt x="223" y="36"/>
                    <a:pt x="206" y="36"/>
                    <a:pt x="206" y="20"/>
                  </a:cubicBezTo>
                  <a:cubicBezTo>
                    <a:pt x="190" y="20"/>
                    <a:pt x="173" y="3"/>
                    <a:pt x="157" y="3"/>
                  </a:cubicBezTo>
                  <a:cubicBezTo>
                    <a:pt x="148" y="1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6"/>
            <p:cNvSpPr/>
            <p:nvPr/>
          </p:nvSpPr>
          <p:spPr>
            <a:xfrm>
              <a:off x="4059125" y="2821275"/>
              <a:ext cx="6125" cy="6200"/>
            </a:xfrm>
            <a:custGeom>
              <a:avLst/>
              <a:gdLst/>
              <a:ahLst/>
              <a:cxnLst/>
              <a:rect l="l" t="t" r="r" b="b"/>
              <a:pathLst>
                <a:path w="245" h="248" extrusionOk="0">
                  <a:moveTo>
                    <a:pt x="128" y="1"/>
                  </a:moveTo>
                  <a:cubicBezTo>
                    <a:pt x="74" y="1"/>
                    <a:pt x="35" y="48"/>
                    <a:pt x="17" y="108"/>
                  </a:cubicBezTo>
                  <a:cubicBezTo>
                    <a:pt x="1" y="141"/>
                    <a:pt x="1" y="174"/>
                    <a:pt x="17" y="211"/>
                  </a:cubicBezTo>
                  <a:cubicBezTo>
                    <a:pt x="38" y="228"/>
                    <a:pt x="71" y="244"/>
                    <a:pt x="87" y="244"/>
                  </a:cubicBezTo>
                  <a:cubicBezTo>
                    <a:pt x="97" y="246"/>
                    <a:pt x="105" y="248"/>
                    <a:pt x="114" y="248"/>
                  </a:cubicBezTo>
                  <a:cubicBezTo>
                    <a:pt x="170" y="248"/>
                    <a:pt x="209" y="202"/>
                    <a:pt x="224" y="141"/>
                  </a:cubicBezTo>
                  <a:cubicBezTo>
                    <a:pt x="244" y="108"/>
                    <a:pt x="244" y="71"/>
                    <a:pt x="224" y="55"/>
                  </a:cubicBezTo>
                  <a:cubicBezTo>
                    <a:pt x="207" y="38"/>
                    <a:pt x="207" y="38"/>
                    <a:pt x="207" y="22"/>
                  </a:cubicBezTo>
                  <a:cubicBezTo>
                    <a:pt x="191" y="5"/>
                    <a:pt x="174" y="5"/>
                    <a:pt x="158" y="5"/>
                  </a:cubicBezTo>
                  <a:cubicBezTo>
                    <a:pt x="147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6"/>
            <p:cNvSpPr/>
            <p:nvPr/>
          </p:nvSpPr>
          <p:spPr>
            <a:xfrm>
              <a:off x="4064300" y="2837275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40" y="0"/>
                  </a:moveTo>
                  <a:cubicBezTo>
                    <a:pt x="120" y="0"/>
                    <a:pt x="87" y="17"/>
                    <a:pt x="54" y="33"/>
                  </a:cubicBezTo>
                  <a:cubicBezTo>
                    <a:pt x="37" y="50"/>
                    <a:pt x="17" y="87"/>
                    <a:pt x="0" y="120"/>
                  </a:cubicBezTo>
                  <a:cubicBezTo>
                    <a:pt x="0" y="153"/>
                    <a:pt x="0" y="190"/>
                    <a:pt x="17" y="206"/>
                  </a:cubicBezTo>
                  <a:cubicBezTo>
                    <a:pt x="37" y="239"/>
                    <a:pt x="54" y="256"/>
                    <a:pt x="87" y="256"/>
                  </a:cubicBezTo>
                  <a:cubicBezTo>
                    <a:pt x="96" y="258"/>
                    <a:pt x="105" y="259"/>
                    <a:pt x="113" y="259"/>
                  </a:cubicBezTo>
                  <a:cubicBezTo>
                    <a:pt x="169" y="259"/>
                    <a:pt x="208" y="214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206" y="50"/>
                    <a:pt x="206" y="33"/>
                    <a:pt x="190" y="33"/>
                  </a:cubicBezTo>
                  <a:cubicBezTo>
                    <a:pt x="173" y="17"/>
                    <a:pt x="157" y="17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6"/>
            <p:cNvSpPr/>
            <p:nvPr/>
          </p:nvSpPr>
          <p:spPr>
            <a:xfrm>
              <a:off x="4051825" y="2804500"/>
              <a:ext cx="6100" cy="6200"/>
            </a:xfrm>
            <a:custGeom>
              <a:avLst/>
              <a:gdLst/>
              <a:ahLst/>
              <a:cxnLst/>
              <a:rect l="l" t="t" r="r" b="b"/>
              <a:pathLst>
                <a:path w="244" h="248" extrusionOk="0">
                  <a:moveTo>
                    <a:pt x="119" y="1"/>
                  </a:moveTo>
                  <a:cubicBezTo>
                    <a:pt x="70" y="1"/>
                    <a:pt x="18" y="46"/>
                    <a:pt x="0" y="107"/>
                  </a:cubicBezTo>
                  <a:cubicBezTo>
                    <a:pt x="0" y="140"/>
                    <a:pt x="0" y="177"/>
                    <a:pt x="21" y="194"/>
                  </a:cubicBezTo>
                  <a:cubicBezTo>
                    <a:pt x="37" y="227"/>
                    <a:pt x="54" y="243"/>
                    <a:pt x="87" y="243"/>
                  </a:cubicBezTo>
                  <a:cubicBezTo>
                    <a:pt x="97" y="246"/>
                    <a:pt x="107" y="248"/>
                    <a:pt x="116" y="248"/>
                  </a:cubicBezTo>
                  <a:cubicBezTo>
                    <a:pt x="171" y="248"/>
                    <a:pt x="209" y="200"/>
                    <a:pt x="227" y="140"/>
                  </a:cubicBezTo>
                  <a:cubicBezTo>
                    <a:pt x="243" y="107"/>
                    <a:pt x="227" y="74"/>
                    <a:pt x="206" y="58"/>
                  </a:cubicBezTo>
                  <a:cubicBezTo>
                    <a:pt x="206" y="37"/>
                    <a:pt x="206" y="37"/>
                    <a:pt x="190" y="21"/>
                  </a:cubicBezTo>
                  <a:cubicBezTo>
                    <a:pt x="190" y="4"/>
                    <a:pt x="173" y="4"/>
                    <a:pt x="140" y="4"/>
                  </a:cubicBezTo>
                  <a:cubicBezTo>
                    <a:pt x="133" y="2"/>
                    <a:pt x="12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6"/>
            <p:cNvSpPr/>
            <p:nvPr/>
          </p:nvSpPr>
          <p:spPr>
            <a:xfrm>
              <a:off x="4062125" y="27757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37" y="1"/>
                  </a:moveTo>
                  <a:cubicBezTo>
                    <a:pt x="103" y="1"/>
                    <a:pt x="67" y="17"/>
                    <a:pt x="38" y="55"/>
                  </a:cubicBezTo>
                  <a:cubicBezTo>
                    <a:pt x="0" y="109"/>
                    <a:pt x="0" y="179"/>
                    <a:pt x="38" y="229"/>
                  </a:cubicBezTo>
                  <a:cubicBezTo>
                    <a:pt x="58" y="251"/>
                    <a:pt x="82" y="260"/>
                    <a:pt x="107" y="260"/>
                  </a:cubicBezTo>
                  <a:cubicBezTo>
                    <a:pt x="141" y="260"/>
                    <a:pt x="178" y="241"/>
                    <a:pt x="207" y="212"/>
                  </a:cubicBezTo>
                  <a:cubicBezTo>
                    <a:pt x="244" y="158"/>
                    <a:pt x="244" y="76"/>
                    <a:pt x="207" y="22"/>
                  </a:cubicBezTo>
                  <a:cubicBezTo>
                    <a:pt x="186" y="9"/>
                    <a:pt x="162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6"/>
            <p:cNvSpPr/>
            <p:nvPr/>
          </p:nvSpPr>
          <p:spPr>
            <a:xfrm>
              <a:off x="4056550" y="275885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35" y="1"/>
                  </a:moveTo>
                  <a:cubicBezTo>
                    <a:pt x="126" y="1"/>
                    <a:pt x="116" y="2"/>
                    <a:pt x="104" y="8"/>
                  </a:cubicBezTo>
                  <a:cubicBezTo>
                    <a:pt x="38" y="45"/>
                    <a:pt x="1" y="111"/>
                    <a:pt x="17" y="181"/>
                  </a:cubicBezTo>
                  <a:cubicBezTo>
                    <a:pt x="38" y="214"/>
                    <a:pt x="54" y="235"/>
                    <a:pt x="71" y="251"/>
                  </a:cubicBezTo>
                  <a:cubicBezTo>
                    <a:pt x="87" y="259"/>
                    <a:pt x="105" y="263"/>
                    <a:pt x="120" y="263"/>
                  </a:cubicBezTo>
                  <a:cubicBezTo>
                    <a:pt x="136" y="263"/>
                    <a:pt x="149" y="259"/>
                    <a:pt x="157" y="251"/>
                  </a:cubicBezTo>
                  <a:cubicBezTo>
                    <a:pt x="190" y="235"/>
                    <a:pt x="207" y="214"/>
                    <a:pt x="223" y="181"/>
                  </a:cubicBezTo>
                  <a:cubicBezTo>
                    <a:pt x="244" y="148"/>
                    <a:pt x="244" y="111"/>
                    <a:pt x="244" y="78"/>
                  </a:cubicBezTo>
                  <a:cubicBezTo>
                    <a:pt x="244" y="61"/>
                    <a:pt x="223" y="45"/>
                    <a:pt x="207" y="28"/>
                  </a:cubicBezTo>
                  <a:cubicBezTo>
                    <a:pt x="207" y="28"/>
                    <a:pt x="190" y="28"/>
                    <a:pt x="190" y="8"/>
                  </a:cubicBezTo>
                  <a:cubicBezTo>
                    <a:pt x="168" y="8"/>
                    <a:pt x="154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6"/>
            <p:cNvSpPr/>
            <p:nvPr/>
          </p:nvSpPr>
          <p:spPr>
            <a:xfrm>
              <a:off x="4069025" y="274572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37" y="1"/>
                  </a:moveTo>
                  <a:cubicBezTo>
                    <a:pt x="120" y="1"/>
                    <a:pt x="87" y="1"/>
                    <a:pt x="54" y="38"/>
                  </a:cubicBezTo>
                  <a:cubicBezTo>
                    <a:pt x="34" y="55"/>
                    <a:pt x="17" y="71"/>
                    <a:pt x="1" y="104"/>
                  </a:cubicBezTo>
                  <a:cubicBezTo>
                    <a:pt x="1" y="141"/>
                    <a:pt x="1" y="174"/>
                    <a:pt x="17" y="207"/>
                  </a:cubicBezTo>
                  <a:cubicBezTo>
                    <a:pt x="34" y="244"/>
                    <a:pt x="54" y="261"/>
                    <a:pt x="87" y="261"/>
                  </a:cubicBezTo>
                  <a:cubicBezTo>
                    <a:pt x="93" y="263"/>
                    <a:pt x="100" y="264"/>
                    <a:pt x="106" y="264"/>
                  </a:cubicBezTo>
                  <a:cubicBezTo>
                    <a:pt x="153" y="264"/>
                    <a:pt x="209" y="215"/>
                    <a:pt x="223" y="158"/>
                  </a:cubicBezTo>
                  <a:cubicBezTo>
                    <a:pt x="223" y="121"/>
                    <a:pt x="223" y="88"/>
                    <a:pt x="207" y="55"/>
                  </a:cubicBezTo>
                  <a:cubicBezTo>
                    <a:pt x="207" y="55"/>
                    <a:pt x="207" y="38"/>
                    <a:pt x="190" y="38"/>
                  </a:cubicBezTo>
                  <a:cubicBezTo>
                    <a:pt x="174" y="17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6"/>
            <p:cNvSpPr/>
            <p:nvPr/>
          </p:nvSpPr>
          <p:spPr>
            <a:xfrm>
              <a:off x="4066050" y="2806825"/>
              <a:ext cx="6400" cy="6300"/>
            </a:xfrm>
            <a:custGeom>
              <a:avLst/>
              <a:gdLst/>
              <a:ahLst/>
              <a:cxnLst/>
              <a:rect l="l" t="t" r="r" b="b"/>
              <a:pathLst>
                <a:path w="256" h="252" extrusionOk="0">
                  <a:moveTo>
                    <a:pt x="144" y="1"/>
                  </a:moveTo>
                  <a:cubicBezTo>
                    <a:pt x="109" y="1"/>
                    <a:pt x="71" y="18"/>
                    <a:pt x="50" y="47"/>
                  </a:cubicBezTo>
                  <a:cubicBezTo>
                    <a:pt x="0" y="101"/>
                    <a:pt x="0" y="187"/>
                    <a:pt x="50" y="220"/>
                  </a:cubicBezTo>
                  <a:cubicBezTo>
                    <a:pt x="65" y="243"/>
                    <a:pt x="89" y="252"/>
                    <a:pt x="114" y="252"/>
                  </a:cubicBezTo>
                  <a:cubicBezTo>
                    <a:pt x="149" y="252"/>
                    <a:pt x="187" y="233"/>
                    <a:pt x="206" y="204"/>
                  </a:cubicBezTo>
                  <a:cubicBezTo>
                    <a:pt x="256" y="150"/>
                    <a:pt x="256" y="68"/>
                    <a:pt x="206" y="31"/>
                  </a:cubicBezTo>
                  <a:cubicBezTo>
                    <a:pt x="192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6"/>
            <p:cNvSpPr/>
            <p:nvPr/>
          </p:nvSpPr>
          <p:spPr>
            <a:xfrm>
              <a:off x="4123975" y="273927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0" y="0"/>
                  </a:moveTo>
                  <a:cubicBezTo>
                    <a:pt x="74" y="0"/>
                    <a:pt x="35" y="46"/>
                    <a:pt x="21" y="106"/>
                  </a:cubicBezTo>
                  <a:cubicBezTo>
                    <a:pt x="0" y="139"/>
                    <a:pt x="21" y="172"/>
                    <a:pt x="21" y="210"/>
                  </a:cubicBezTo>
                  <a:cubicBezTo>
                    <a:pt x="37" y="226"/>
                    <a:pt x="70" y="242"/>
                    <a:pt x="87" y="259"/>
                  </a:cubicBezTo>
                  <a:cubicBezTo>
                    <a:pt x="157" y="259"/>
                    <a:pt x="227" y="210"/>
                    <a:pt x="227" y="139"/>
                  </a:cubicBezTo>
                  <a:cubicBezTo>
                    <a:pt x="243" y="106"/>
                    <a:pt x="243" y="90"/>
                    <a:pt x="227" y="53"/>
                  </a:cubicBezTo>
                  <a:cubicBezTo>
                    <a:pt x="206" y="36"/>
                    <a:pt x="206" y="36"/>
                    <a:pt x="206" y="20"/>
                  </a:cubicBezTo>
                  <a:cubicBezTo>
                    <a:pt x="190" y="20"/>
                    <a:pt x="173" y="3"/>
                    <a:pt x="157" y="3"/>
                  </a:cubicBezTo>
                  <a:cubicBezTo>
                    <a:pt x="148" y="1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6"/>
            <p:cNvSpPr/>
            <p:nvPr/>
          </p:nvSpPr>
          <p:spPr>
            <a:xfrm>
              <a:off x="3885250" y="27603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8" y="0"/>
                  </a:moveTo>
                  <a:cubicBezTo>
                    <a:pt x="74" y="0"/>
                    <a:pt x="31" y="46"/>
                    <a:pt x="17" y="107"/>
                  </a:cubicBezTo>
                  <a:cubicBezTo>
                    <a:pt x="1" y="139"/>
                    <a:pt x="1" y="177"/>
                    <a:pt x="17" y="210"/>
                  </a:cubicBezTo>
                  <a:cubicBezTo>
                    <a:pt x="34" y="226"/>
                    <a:pt x="67" y="243"/>
                    <a:pt x="87" y="259"/>
                  </a:cubicBezTo>
                  <a:cubicBezTo>
                    <a:pt x="153" y="259"/>
                    <a:pt x="207" y="210"/>
                    <a:pt x="223" y="139"/>
                  </a:cubicBezTo>
                  <a:cubicBezTo>
                    <a:pt x="240" y="107"/>
                    <a:pt x="240" y="74"/>
                    <a:pt x="223" y="53"/>
                  </a:cubicBezTo>
                  <a:cubicBezTo>
                    <a:pt x="207" y="36"/>
                    <a:pt x="207" y="36"/>
                    <a:pt x="207" y="20"/>
                  </a:cubicBezTo>
                  <a:cubicBezTo>
                    <a:pt x="190" y="20"/>
                    <a:pt x="170" y="3"/>
                    <a:pt x="153" y="3"/>
                  </a:cubicBezTo>
                  <a:cubicBezTo>
                    <a:pt x="144" y="1"/>
                    <a:pt x="136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6"/>
            <p:cNvSpPr/>
            <p:nvPr/>
          </p:nvSpPr>
          <p:spPr>
            <a:xfrm>
              <a:off x="3880100" y="2790350"/>
              <a:ext cx="6000" cy="6200"/>
            </a:xfrm>
            <a:custGeom>
              <a:avLst/>
              <a:gdLst/>
              <a:ahLst/>
              <a:cxnLst/>
              <a:rect l="l" t="t" r="r" b="b"/>
              <a:pathLst>
                <a:path w="240" h="248" extrusionOk="0">
                  <a:moveTo>
                    <a:pt x="113" y="1"/>
                  </a:moveTo>
                  <a:cubicBezTo>
                    <a:pt x="68" y="1"/>
                    <a:pt x="14" y="49"/>
                    <a:pt x="0" y="108"/>
                  </a:cubicBezTo>
                  <a:cubicBezTo>
                    <a:pt x="0" y="141"/>
                    <a:pt x="0" y="174"/>
                    <a:pt x="17" y="191"/>
                  </a:cubicBezTo>
                  <a:cubicBezTo>
                    <a:pt x="33" y="228"/>
                    <a:pt x="50" y="244"/>
                    <a:pt x="87" y="244"/>
                  </a:cubicBezTo>
                  <a:cubicBezTo>
                    <a:pt x="96" y="247"/>
                    <a:pt x="104" y="248"/>
                    <a:pt x="112" y="248"/>
                  </a:cubicBezTo>
                  <a:cubicBezTo>
                    <a:pt x="166" y="248"/>
                    <a:pt x="209" y="202"/>
                    <a:pt x="223" y="141"/>
                  </a:cubicBezTo>
                  <a:cubicBezTo>
                    <a:pt x="240" y="108"/>
                    <a:pt x="223" y="71"/>
                    <a:pt x="207" y="55"/>
                  </a:cubicBezTo>
                  <a:cubicBezTo>
                    <a:pt x="207" y="38"/>
                    <a:pt x="207" y="38"/>
                    <a:pt x="190" y="22"/>
                  </a:cubicBezTo>
                  <a:cubicBezTo>
                    <a:pt x="190" y="5"/>
                    <a:pt x="169" y="5"/>
                    <a:pt x="136" y="5"/>
                  </a:cubicBezTo>
                  <a:cubicBezTo>
                    <a:pt x="129" y="2"/>
                    <a:pt x="121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6"/>
            <p:cNvSpPr/>
            <p:nvPr/>
          </p:nvSpPr>
          <p:spPr>
            <a:xfrm>
              <a:off x="3875775" y="2837750"/>
              <a:ext cx="6000" cy="6350"/>
            </a:xfrm>
            <a:custGeom>
              <a:avLst/>
              <a:gdLst/>
              <a:ahLst/>
              <a:cxnLst/>
              <a:rect l="l" t="t" r="r" b="b"/>
              <a:pathLst>
                <a:path w="240" h="254" extrusionOk="0">
                  <a:moveTo>
                    <a:pt x="136" y="1"/>
                  </a:moveTo>
                  <a:cubicBezTo>
                    <a:pt x="101" y="1"/>
                    <a:pt x="64" y="18"/>
                    <a:pt x="33" y="47"/>
                  </a:cubicBezTo>
                  <a:cubicBezTo>
                    <a:pt x="0" y="101"/>
                    <a:pt x="0" y="187"/>
                    <a:pt x="33" y="220"/>
                  </a:cubicBezTo>
                  <a:cubicBezTo>
                    <a:pt x="54" y="237"/>
                    <a:pt x="70" y="237"/>
                    <a:pt x="87" y="253"/>
                  </a:cubicBezTo>
                  <a:cubicBezTo>
                    <a:pt x="120" y="253"/>
                    <a:pt x="173" y="237"/>
                    <a:pt x="206" y="204"/>
                  </a:cubicBezTo>
                  <a:cubicBezTo>
                    <a:pt x="223" y="171"/>
                    <a:pt x="239" y="117"/>
                    <a:pt x="223" y="68"/>
                  </a:cubicBezTo>
                  <a:cubicBezTo>
                    <a:pt x="223" y="47"/>
                    <a:pt x="206" y="31"/>
                    <a:pt x="206" y="31"/>
                  </a:cubicBezTo>
                  <a:cubicBezTo>
                    <a:pt x="186" y="10"/>
                    <a:pt x="161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6"/>
            <p:cNvSpPr/>
            <p:nvPr/>
          </p:nvSpPr>
          <p:spPr>
            <a:xfrm>
              <a:off x="3890000" y="2714825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36" y="0"/>
                  </a:moveTo>
                  <a:cubicBezTo>
                    <a:pt x="103" y="0"/>
                    <a:pt x="83" y="0"/>
                    <a:pt x="50" y="17"/>
                  </a:cubicBezTo>
                  <a:cubicBezTo>
                    <a:pt x="33" y="54"/>
                    <a:pt x="0" y="70"/>
                    <a:pt x="0" y="103"/>
                  </a:cubicBezTo>
                  <a:cubicBezTo>
                    <a:pt x="0" y="140"/>
                    <a:pt x="0" y="173"/>
                    <a:pt x="17" y="206"/>
                  </a:cubicBezTo>
                  <a:cubicBezTo>
                    <a:pt x="33" y="223"/>
                    <a:pt x="50" y="260"/>
                    <a:pt x="83" y="260"/>
                  </a:cubicBezTo>
                  <a:cubicBezTo>
                    <a:pt x="136" y="260"/>
                    <a:pt x="206" y="223"/>
                    <a:pt x="223" y="157"/>
                  </a:cubicBezTo>
                  <a:cubicBezTo>
                    <a:pt x="223" y="120"/>
                    <a:pt x="223" y="87"/>
                    <a:pt x="206" y="54"/>
                  </a:cubicBezTo>
                  <a:cubicBezTo>
                    <a:pt x="206" y="37"/>
                    <a:pt x="186" y="37"/>
                    <a:pt x="186" y="37"/>
                  </a:cubicBezTo>
                  <a:cubicBezTo>
                    <a:pt x="169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6"/>
            <p:cNvSpPr/>
            <p:nvPr/>
          </p:nvSpPr>
          <p:spPr>
            <a:xfrm>
              <a:off x="3890400" y="27294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1"/>
                  </a:moveTo>
                  <a:cubicBezTo>
                    <a:pt x="120" y="1"/>
                    <a:pt x="104" y="1"/>
                    <a:pt x="87" y="17"/>
                  </a:cubicBezTo>
                  <a:cubicBezTo>
                    <a:pt x="50" y="34"/>
                    <a:pt x="17" y="71"/>
                    <a:pt x="17" y="120"/>
                  </a:cubicBezTo>
                  <a:cubicBezTo>
                    <a:pt x="1" y="153"/>
                    <a:pt x="17" y="190"/>
                    <a:pt x="17" y="207"/>
                  </a:cubicBezTo>
                  <a:cubicBezTo>
                    <a:pt x="34" y="240"/>
                    <a:pt x="67" y="256"/>
                    <a:pt x="104" y="256"/>
                  </a:cubicBezTo>
                  <a:cubicBezTo>
                    <a:pt x="111" y="259"/>
                    <a:pt x="119" y="261"/>
                    <a:pt x="126" y="261"/>
                  </a:cubicBezTo>
                  <a:cubicBezTo>
                    <a:pt x="169" y="261"/>
                    <a:pt x="209" y="216"/>
                    <a:pt x="223" y="174"/>
                  </a:cubicBezTo>
                  <a:cubicBezTo>
                    <a:pt x="223" y="153"/>
                    <a:pt x="223" y="153"/>
                    <a:pt x="240" y="153"/>
                  </a:cubicBezTo>
                  <a:cubicBezTo>
                    <a:pt x="240" y="104"/>
                    <a:pt x="223" y="71"/>
                    <a:pt x="207" y="34"/>
                  </a:cubicBezTo>
                  <a:cubicBezTo>
                    <a:pt x="19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6"/>
            <p:cNvSpPr/>
            <p:nvPr/>
          </p:nvSpPr>
          <p:spPr>
            <a:xfrm>
              <a:off x="3874525" y="28225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6" y="0"/>
                  </a:moveTo>
                  <a:cubicBezTo>
                    <a:pt x="67" y="0"/>
                    <a:pt x="17" y="46"/>
                    <a:pt x="17" y="107"/>
                  </a:cubicBezTo>
                  <a:cubicBezTo>
                    <a:pt x="1" y="140"/>
                    <a:pt x="1" y="177"/>
                    <a:pt x="17" y="210"/>
                  </a:cubicBezTo>
                  <a:cubicBezTo>
                    <a:pt x="34" y="226"/>
                    <a:pt x="67" y="263"/>
                    <a:pt x="83" y="263"/>
                  </a:cubicBezTo>
                  <a:cubicBezTo>
                    <a:pt x="120" y="263"/>
                    <a:pt x="153" y="263"/>
                    <a:pt x="170" y="226"/>
                  </a:cubicBezTo>
                  <a:cubicBezTo>
                    <a:pt x="207" y="210"/>
                    <a:pt x="223" y="193"/>
                    <a:pt x="223" y="160"/>
                  </a:cubicBezTo>
                  <a:cubicBezTo>
                    <a:pt x="240" y="123"/>
                    <a:pt x="223" y="90"/>
                    <a:pt x="223" y="57"/>
                  </a:cubicBezTo>
                  <a:lnTo>
                    <a:pt x="207" y="37"/>
                  </a:lnTo>
                  <a:cubicBezTo>
                    <a:pt x="186" y="20"/>
                    <a:pt x="170" y="4"/>
                    <a:pt x="153" y="4"/>
                  </a:cubicBezTo>
                  <a:cubicBezTo>
                    <a:pt x="144" y="2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6"/>
            <p:cNvSpPr/>
            <p:nvPr/>
          </p:nvSpPr>
          <p:spPr>
            <a:xfrm>
              <a:off x="3886900" y="28231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37" y="0"/>
                  </a:moveTo>
                  <a:cubicBezTo>
                    <a:pt x="104" y="0"/>
                    <a:pt x="73" y="19"/>
                    <a:pt x="54" y="50"/>
                  </a:cubicBezTo>
                  <a:cubicBezTo>
                    <a:pt x="1" y="99"/>
                    <a:pt x="1" y="186"/>
                    <a:pt x="54" y="239"/>
                  </a:cubicBezTo>
                  <a:cubicBezTo>
                    <a:pt x="71" y="239"/>
                    <a:pt x="71" y="256"/>
                    <a:pt x="87" y="256"/>
                  </a:cubicBezTo>
                  <a:cubicBezTo>
                    <a:pt x="100" y="260"/>
                    <a:pt x="112" y="262"/>
                    <a:pt x="123" y="262"/>
                  </a:cubicBezTo>
                  <a:cubicBezTo>
                    <a:pt x="157" y="262"/>
                    <a:pt x="182" y="243"/>
                    <a:pt x="207" y="202"/>
                  </a:cubicBezTo>
                  <a:cubicBezTo>
                    <a:pt x="244" y="169"/>
                    <a:pt x="244" y="116"/>
                    <a:pt x="244" y="83"/>
                  </a:cubicBezTo>
                  <a:cubicBezTo>
                    <a:pt x="227" y="66"/>
                    <a:pt x="227" y="50"/>
                    <a:pt x="207" y="33"/>
                  </a:cubicBezTo>
                  <a:cubicBezTo>
                    <a:pt x="186" y="10"/>
                    <a:pt x="161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6"/>
            <p:cNvSpPr/>
            <p:nvPr/>
          </p:nvSpPr>
          <p:spPr>
            <a:xfrm>
              <a:off x="3892575" y="2840575"/>
              <a:ext cx="6000" cy="6200"/>
            </a:xfrm>
            <a:custGeom>
              <a:avLst/>
              <a:gdLst/>
              <a:ahLst/>
              <a:cxnLst/>
              <a:rect l="l" t="t" r="r" b="b"/>
              <a:pathLst>
                <a:path w="240" h="248" extrusionOk="0">
                  <a:moveTo>
                    <a:pt x="115" y="1"/>
                  </a:moveTo>
                  <a:cubicBezTo>
                    <a:pt x="66" y="1"/>
                    <a:pt x="15" y="46"/>
                    <a:pt x="0" y="107"/>
                  </a:cubicBezTo>
                  <a:cubicBezTo>
                    <a:pt x="0" y="140"/>
                    <a:pt x="0" y="177"/>
                    <a:pt x="17" y="194"/>
                  </a:cubicBezTo>
                  <a:cubicBezTo>
                    <a:pt x="33" y="227"/>
                    <a:pt x="50" y="243"/>
                    <a:pt x="83" y="243"/>
                  </a:cubicBezTo>
                  <a:cubicBezTo>
                    <a:pt x="91" y="246"/>
                    <a:pt x="99" y="248"/>
                    <a:pt x="107" y="248"/>
                  </a:cubicBezTo>
                  <a:cubicBezTo>
                    <a:pt x="156" y="248"/>
                    <a:pt x="209" y="200"/>
                    <a:pt x="223" y="140"/>
                  </a:cubicBezTo>
                  <a:cubicBezTo>
                    <a:pt x="239" y="91"/>
                    <a:pt x="223" y="58"/>
                    <a:pt x="186" y="21"/>
                  </a:cubicBezTo>
                  <a:cubicBezTo>
                    <a:pt x="169" y="4"/>
                    <a:pt x="153" y="4"/>
                    <a:pt x="136" y="4"/>
                  </a:cubicBezTo>
                  <a:cubicBezTo>
                    <a:pt x="129" y="2"/>
                    <a:pt x="122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6"/>
            <p:cNvSpPr/>
            <p:nvPr/>
          </p:nvSpPr>
          <p:spPr>
            <a:xfrm>
              <a:off x="3871025" y="2808125"/>
              <a:ext cx="6100" cy="6300"/>
            </a:xfrm>
            <a:custGeom>
              <a:avLst/>
              <a:gdLst/>
              <a:ahLst/>
              <a:cxnLst/>
              <a:rect l="l" t="t" r="r" b="b"/>
              <a:pathLst>
                <a:path w="244" h="252" extrusionOk="0">
                  <a:moveTo>
                    <a:pt x="130" y="0"/>
                  </a:moveTo>
                  <a:cubicBezTo>
                    <a:pt x="117" y="0"/>
                    <a:pt x="104" y="6"/>
                    <a:pt x="87" y="16"/>
                  </a:cubicBezTo>
                  <a:cubicBezTo>
                    <a:pt x="54" y="16"/>
                    <a:pt x="38" y="49"/>
                    <a:pt x="17" y="65"/>
                  </a:cubicBezTo>
                  <a:cubicBezTo>
                    <a:pt x="1" y="98"/>
                    <a:pt x="1" y="135"/>
                    <a:pt x="1" y="168"/>
                  </a:cubicBezTo>
                  <a:cubicBezTo>
                    <a:pt x="13" y="220"/>
                    <a:pt x="54" y="251"/>
                    <a:pt x="96" y="251"/>
                  </a:cubicBezTo>
                  <a:cubicBezTo>
                    <a:pt x="111" y="251"/>
                    <a:pt x="127" y="247"/>
                    <a:pt x="141" y="238"/>
                  </a:cubicBezTo>
                  <a:cubicBezTo>
                    <a:pt x="207" y="222"/>
                    <a:pt x="244" y="152"/>
                    <a:pt x="223" y="82"/>
                  </a:cubicBezTo>
                  <a:cubicBezTo>
                    <a:pt x="223" y="49"/>
                    <a:pt x="207" y="32"/>
                    <a:pt x="190" y="32"/>
                  </a:cubicBezTo>
                  <a:cubicBezTo>
                    <a:pt x="190" y="16"/>
                    <a:pt x="174" y="16"/>
                    <a:pt x="174" y="16"/>
                  </a:cubicBezTo>
                  <a:cubicBezTo>
                    <a:pt x="157" y="6"/>
                    <a:pt x="144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6"/>
            <p:cNvSpPr/>
            <p:nvPr/>
          </p:nvSpPr>
          <p:spPr>
            <a:xfrm>
              <a:off x="4152300" y="279292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28" y="1"/>
                  </a:moveTo>
                  <a:cubicBezTo>
                    <a:pt x="74" y="1"/>
                    <a:pt x="36" y="49"/>
                    <a:pt x="22" y="108"/>
                  </a:cubicBezTo>
                  <a:cubicBezTo>
                    <a:pt x="1" y="141"/>
                    <a:pt x="1" y="174"/>
                    <a:pt x="22" y="212"/>
                  </a:cubicBezTo>
                  <a:cubicBezTo>
                    <a:pt x="38" y="228"/>
                    <a:pt x="71" y="245"/>
                    <a:pt x="88" y="261"/>
                  </a:cubicBezTo>
                  <a:cubicBezTo>
                    <a:pt x="125" y="261"/>
                    <a:pt x="158" y="245"/>
                    <a:pt x="174" y="228"/>
                  </a:cubicBezTo>
                  <a:cubicBezTo>
                    <a:pt x="207" y="212"/>
                    <a:pt x="228" y="174"/>
                    <a:pt x="228" y="141"/>
                  </a:cubicBezTo>
                  <a:cubicBezTo>
                    <a:pt x="244" y="108"/>
                    <a:pt x="244" y="71"/>
                    <a:pt x="228" y="55"/>
                  </a:cubicBezTo>
                  <a:cubicBezTo>
                    <a:pt x="207" y="38"/>
                    <a:pt x="207" y="38"/>
                    <a:pt x="207" y="22"/>
                  </a:cubicBezTo>
                  <a:cubicBezTo>
                    <a:pt x="191" y="22"/>
                    <a:pt x="174" y="5"/>
                    <a:pt x="158" y="5"/>
                  </a:cubicBezTo>
                  <a:cubicBezTo>
                    <a:pt x="147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6"/>
            <p:cNvSpPr/>
            <p:nvPr/>
          </p:nvSpPr>
          <p:spPr>
            <a:xfrm>
              <a:off x="4136450" y="278947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31" y="0"/>
                  </a:moveTo>
                  <a:cubicBezTo>
                    <a:pt x="70" y="0"/>
                    <a:pt x="15" y="48"/>
                    <a:pt x="0" y="106"/>
                  </a:cubicBezTo>
                  <a:cubicBezTo>
                    <a:pt x="0" y="143"/>
                    <a:pt x="0" y="176"/>
                    <a:pt x="17" y="209"/>
                  </a:cubicBezTo>
                  <a:cubicBezTo>
                    <a:pt x="37" y="226"/>
                    <a:pt x="54" y="246"/>
                    <a:pt x="87" y="263"/>
                  </a:cubicBezTo>
                  <a:cubicBezTo>
                    <a:pt x="157" y="263"/>
                    <a:pt x="206" y="226"/>
                    <a:pt x="223" y="160"/>
                  </a:cubicBezTo>
                  <a:cubicBezTo>
                    <a:pt x="243" y="106"/>
                    <a:pt x="223" y="57"/>
                    <a:pt x="190" y="40"/>
                  </a:cubicBezTo>
                  <a:cubicBezTo>
                    <a:pt x="190" y="20"/>
                    <a:pt x="173" y="3"/>
                    <a:pt x="157" y="3"/>
                  </a:cubicBezTo>
                  <a:cubicBezTo>
                    <a:pt x="148" y="1"/>
                    <a:pt x="139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6"/>
            <p:cNvSpPr/>
            <p:nvPr/>
          </p:nvSpPr>
          <p:spPr>
            <a:xfrm>
              <a:off x="4156225" y="2807500"/>
              <a:ext cx="6000" cy="6350"/>
            </a:xfrm>
            <a:custGeom>
              <a:avLst/>
              <a:gdLst/>
              <a:ahLst/>
              <a:cxnLst/>
              <a:rect l="l" t="t" r="r" b="b"/>
              <a:pathLst>
                <a:path w="240" h="254" extrusionOk="0">
                  <a:moveTo>
                    <a:pt x="118" y="1"/>
                  </a:moveTo>
                  <a:cubicBezTo>
                    <a:pt x="71" y="1"/>
                    <a:pt x="15" y="49"/>
                    <a:pt x="1" y="107"/>
                  </a:cubicBezTo>
                  <a:cubicBezTo>
                    <a:pt x="1" y="144"/>
                    <a:pt x="1" y="177"/>
                    <a:pt x="17" y="210"/>
                  </a:cubicBezTo>
                  <a:cubicBezTo>
                    <a:pt x="34" y="226"/>
                    <a:pt x="50" y="247"/>
                    <a:pt x="87" y="247"/>
                  </a:cubicBezTo>
                  <a:cubicBezTo>
                    <a:pt x="97" y="252"/>
                    <a:pt x="106" y="254"/>
                    <a:pt x="115" y="254"/>
                  </a:cubicBezTo>
                  <a:cubicBezTo>
                    <a:pt x="138" y="254"/>
                    <a:pt x="159" y="241"/>
                    <a:pt x="174" y="226"/>
                  </a:cubicBezTo>
                  <a:cubicBezTo>
                    <a:pt x="207" y="210"/>
                    <a:pt x="223" y="177"/>
                    <a:pt x="223" y="144"/>
                  </a:cubicBezTo>
                  <a:cubicBezTo>
                    <a:pt x="240" y="107"/>
                    <a:pt x="223" y="74"/>
                    <a:pt x="207" y="57"/>
                  </a:cubicBezTo>
                  <a:cubicBezTo>
                    <a:pt x="207" y="41"/>
                    <a:pt x="207" y="41"/>
                    <a:pt x="190" y="20"/>
                  </a:cubicBezTo>
                  <a:cubicBezTo>
                    <a:pt x="190" y="4"/>
                    <a:pt x="174" y="4"/>
                    <a:pt x="137" y="4"/>
                  </a:cubicBezTo>
                  <a:cubicBezTo>
                    <a:pt x="131" y="2"/>
                    <a:pt x="124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6"/>
            <p:cNvSpPr/>
            <p:nvPr/>
          </p:nvSpPr>
          <p:spPr>
            <a:xfrm>
              <a:off x="4197875" y="2752325"/>
              <a:ext cx="6525" cy="6325"/>
            </a:xfrm>
            <a:custGeom>
              <a:avLst/>
              <a:gdLst/>
              <a:ahLst/>
              <a:cxnLst/>
              <a:rect l="l" t="t" r="r" b="b"/>
              <a:pathLst>
                <a:path w="261" h="253" extrusionOk="0">
                  <a:moveTo>
                    <a:pt x="147" y="1"/>
                  </a:moveTo>
                  <a:cubicBezTo>
                    <a:pt x="133" y="1"/>
                    <a:pt x="120" y="5"/>
                    <a:pt x="103" y="13"/>
                  </a:cubicBezTo>
                  <a:cubicBezTo>
                    <a:pt x="33" y="30"/>
                    <a:pt x="0" y="116"/>
                    <a:pt x="17" y="166"/>
                  </a:cubicBezTo>
                  <a:cubicBezTo>
                    <a:pt x="33" y="203"/>
                    <a:pt x="54" y="236"/>
                    <a:pt x="70" y="252"/>
                  </a:cubicBezTo>
                  <a:lnTo>
                    <a:pt x="157" y="252"/>
                  </a:lnTo>
                  <a:cubicBezTo>
                    <a:pt x="223" y="219"/>
                    <a:pt x="260" y="149"/>
                    <a:pt x="239" y="83"/>
                  </a:cubicBezTo>
                  <a:cubicBezTo>
                    <a:pt x="239" y="63"/>
                    <a:pt x="223" y="46"/>
                    <a:pt x="206" y="30"/>
                  </a:cubicBezTo>
                  <a:cubicBezTo>
                    <a:pt x="206" y="13"/>
                    <a:pt x="190" y="13"/>
                    <a:pt x="190" y="13"/>
                  </a:cubicBezTo>
                  <a:cubicBezTo>
                    <a:pt x="173" y="5"/>
                    <a:pt x="160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6"/>
            <p:cNvSpPr/>
            <p:nvPr/>
          </p:nvSpPr>
          <p:spPr>
            <a:xfrm>
              <a:off x="3886900" y="2775900"/>
              <a:ext cx="6525" cy="6325"/>
            </a:xfrm>
            <a:custGeom>
              <a:avLst/>
              <a:gdLst/>
              <a:ahLst/>
              <a:cxnLst/>
              <a:rect l="l" t="t" r="r" b="b"/>
              <a:pathLst>
                <a:path w="261" h="253" extrusionOk="0">
                  <a:moveTo>
                    <a:pt x="138" y="1"/>
                  </a:moveTo>
                  <a:cubicBezTo>
                    <a:pt x="105" y="1"/>
                    <a:pt x="73" y="19"/>
                    <a:pt x="54" y="47"/>
                  </a:cubicBezTo>
                  <a:cubicBezTo>
                    <a:pt x="1" y="101"/>
                    <a:pt x="1" y="188"/>
                    <a:pt x="54" y="221"/>
                  </a:cubicBezTo>
                  <a:cubicBezTo>
                    <a:pt x="68" y="243"/>
                    <a:pt x="88" y="252"/>
                    <a:pt x="110" y="252"/>
                  </a:cubicBezTo>
                  <a:cubicBezTo>
                    <a:pt x="142" y="252"/>
                    <a:pt x="178" y="233"/>
                    <a:pt x="207" y="204"/>
                  </a:cubicBezTo>
                  <a:cubicBezTo>
                    <a:pt x="260" y="150"/>
                    <a:pt x="260" y="68"/>
                    <a:pt x="207" y="31"/>
                  </a:cubicBezTo>
                  <a:cubicBezTo>
                    <a:pt x="186" y="10"/>
                    <a:pt x="162" y="1"/>
                    <a:pt x="1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6"/>
            <p:cNvSpPr/>
            <p:nvPr/>
          </p:nvSpPr>
          <p:spPr>
            <a:xfrm>
              <a:off x="4200450" y="27717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2" y="1"/>
                  </a:moveTo>
                  <a:cubicBezTo>
                    <a:pt x="101" y="1"/>
                    <a:pt x="72" y="14"/>
                    <a:pt x="54" y="43"/>
                  </a:cubicBezTo>
                  <a:cubicBezTo>
                    <a:pt x="0" y="109"/>
                    <a:pt x="0" y="179"/>
                    <a:pt x="54" y="233"/>
                  </a:cubicBezTo>
                  <a:cubicBezTo>
                    <a:pt x="68" y="247"/>
                    <a:pt x="90" y="256"/>
                    <a:pt x="114" y="256"/>
                  </a:cubicBezTo>
                  <a:cubicBezTo>
                    <a:pt x="145" y="256"/>
                    <a:pt x="179" y="242"/>
                    <a:pt x="207" y="212"/>
                  </a:cubicBezTo>
                  <a:cubicBezTo>
                    <a:pt x="240" y="146"/>
                    <a:pt x="240" y="76"/>
                    <a:pt x="207" y="27"/>
                  </a:cubicBezTo>
                  <a:cubicBezTo>
                    <a:pt x="184" y="10"/>
                    <a:pt x="157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6"/>
            <p:cNvSpPr/>
            <p:nvPr/>
          </p:nvSpPr>
          <p:spPr>
            <a:xfrm>
              <a:off x="3872775" y="2773600"/>
              <a:ext cx="5600" cy="6175"/>
            </a:xfrm>
            <a:custGeom>
              <a:avLst/>
              <a:gdLst/>
              <a:ahLst/>
              <a:cxnLst/>
              <a:rect l="l" t="t" r="r" b="b"/>
              <a:pathLst>
                <a:path w="224" h="247" extrusionOk="0">
                  <a:moveTo>
                    <a:pt x="116" y="0"/>
                  </a:moveTo>
                  <a:cubicBezTo>
                    <a:pt x="70" y="0"/>
                    <a:pt x="15" y="45"/>
                    <a:pt x="1" y="106"/>
                  </a:cubicBezTo>
                  <a:cubicBezTo>
                    <a:pt x="1" y="139"/>
                    <a:pt x="1" y="176"/>
                    <a:pt x="17" y="193"/>
                  </a:cubicBezTo>
                  <a:cubicBezTo>
                    <a:pt x="34" y="226"/>
                    <a:pt x="50" y="242"/>
                    <a:pt x="87" y="242"/>
                  </a:cubicBezTo>
                  <a:cubicBezTo>
                    <a:pt x="95" y="245"/>
                    <a:pt x="102" y="247"/>
                    <a:pt x="110" y="247"/>
                  </a:cubicBezTo>
                  <a:cubicBezTo>
                    <a:pt x="156" y="247"/>
                    <a:pt x="209" y="199"/>
                    <a:pt x="223" y="139"/>
                  </a:cubicBezTo>
                  <a:cubicBezTo>
                    <a:pt x="223" y="106"/>
                    <a:pt x="223" y="73"/>
                    <a:pt x="207" y="36"/>
                  </a:cubicBezTo>
                  <a:cubicBezTo>
                    <a:pt x="207" y="36"/>
                    <a:pt x="207" y="20"/>
                    <a:pt x="190" y="20"/>
                  </a:cubicBezTo>
                  <a:cubicBezTo>
                    <a:pt x="174" y="3"/>
                    <a:pt x="153" y="3"/>
                    <a:pt x="137" y="3"/>
                  </a:cubicBezTo>
                  <a:cubicBezTo>
                    <a:pt x="130" y="1"/>
                    <a:pt x="12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6"/>
            <p:cNvSpPr/>
            <p:nvPr/>
          </p:nvSpPr>
          <p:spPr>
            <a:xfrm>
              <a:off x="4158800" y="27788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53" y="0"/>
                  </a:moveTo>
                  <a:cubicBezTo>
                    <a:pt x="104" y="0"/>
                    <a:pt x="34" y="54"/>
                    <a:pt x="17" y="120"/>
                  </a:cubicBezTo>
                  <a:cubicBezTo>
                    <a:pt x="1" y="190"/>
                    <a:pt x="50" y="260"/>
                    <a:pt x="104" y="260"/>
                  </a:cubicBezTo>
                  <a:cubicBezTo>
                    <a:pt x="137" y="260"/>
                    <a:pt x="174" y="260"/>
                    <a:pt x="190" y="240"/>
                  </a:cubicBezTo>
                  <a:cubicBezTo>
                    <a:pt x="223" y="223"/>
                    <a:pt x="240" y="190"/>
                    <a:pt x="240" y="157"/>
                  </a:cubicBezTo>
                  <a:cubicBezTo>
                    <a:pt x="256" y="120"/>
                    <a:pt x="240" y="87"/>
                    <a:pt x="223" y="54"/>
                  </a:cubicBezTo>
                  <a:cubicBezTo>
                    <a:pt x="223" y="54"/>
                    <a:pt x="223" y="33"/>
                    <a:pt x="207" y="33"/>
                  </a:cubicBezTo>
                  <a:cubicBezTo>
                    <a:pt x="190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6"/>
            <p:cNvSpPr/>
            <p:nvPr/>
          </p:nvSpPr>
          <p:spPr>
            <a:xfrm>
              <a:off x="4228800" y="27579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40" y="0"/>
                  </a:moveTo>
                  <a:cubicBezTo>
                    <a:pt x="125" y="0"/>
                    <a:pt x="112" y="5"/>
                    <a:pt x="103" y="13"/>
                  </a:cubicBezTo>
                  <a:cubicBezTo>
                    <a:pt x="33" y="29"/>
                    <a:pt x="0" y="116"/>
                    <a:pt x="17" y="186"/>
                  </a:cubicBezTo>
                  <a:cubicBezTo>
                    <a:pt x="33" y="203"/>
                    <a:pt x="54" y="235"/>
                    <a:pt x="70" y="252"/>
                  </a:cubicBezTo>
                  <a:cubicBezTo>
                    <a:pt x="87" y="262"/>
                    <a:pt x="103" y="267"/>
                    <a:pt x="118" y="267"/>
                  </a:cubicBezTo>
                  <a:cubicBezTo>
                    <a:pt x="133" y="267"/>
                    <a:pt x="147" y="262"/>
                    <a:pt x="157" y="252"/>
                  </a:cubicBezTo>
                  <a:cubicBezTo>
                    <a:pt x="190" y="235"/>
                    <a:pt x="206" y="219"/>
                    <a:pt x="223" y="186"/>
                  </a:cubicBezTo>
                  <a:cubicBezTo>
                    <a:pt x="239" y="149"/>
                    <a:pt x="239" y="116"/>
                    <a:pt x="239" y="83"/>
                  </a:cubicBezTo>
                  <a:cubicBezTo>
                    <a:pt x="223" y="66"/>
                    <a:pt x="223" y="46"/>
                    <a:pt x="206" y="29"/>
                  </a:cubicBezTo>
                  <a:lnTo>
                    <a:pt x="190" y="13"/>
                  </a:lnTo>
                  <a:cubicBezTo>
                    <a:pt x="173" y="5"/>
                    <a:pt x="156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6"/>
            <p:cNvSpPr/>
            <p:nvPr/>
          </p:nvSpPr>
          <p:spPr>
            <a:xfrm>
              <a:off x="3855150" y="280192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16" y="1"/>
                  </a:moveTo>
                  <a:cubicBezTo>
                    <a:pt x="70" y="1"/>
                    <a:pt x="15" y="46"/>
                    <a:pt x="1" y="107"/>
                  </a:cubicBezTo>
                  <a:cubicBezTo>
                    <a:pt x="1" y="140"/>
                    <a:pt x="1" y="177"/>
                    <a:pt x="17" y="210"/>
                  </a:cubicBezTo>
                  <a:cubicBezTo>
                    <a:pt x="34" y="227"/>
                    <a:pt x="54" y="243"/>
                    <a:pt x="87" y="264"/>
                  </a:cubicBezTo>
                  <a:cubicBezTo>
                    <a:pt x="104" y="264"/>
                    <a:pt x="137" y="243"/>
                    <a:pt x="174" y="227"/>
                  </a:cubicBezTo>
                  <a:cubicBezTo>
                    <a:pt x="190" y="210"/>
                    <a:pt x="207" y="177"/>
                    <a:pt x="223" y="140"/>
                  </a:cubicBezTo>
                  <a:cubicBezTo>
                    <a:pt x="223" y="107"/>
                    <a:pt x="223" y="74"/>
                    <a:pt x="207" y="58"/>
                  </a:cubicBezTo>
                  <a:cubicBezTo>
                    <a:pt x="207" y="37"/>
                    <a:pt x="190" y="37"/>
                    <a:pt x="190" y="21"/>
                  </a:cubicBezTo>
                  <a:cubicBezTo>
                    <a:pt x="174" y="21"/>
                    <a:pt x="157" y="4"/>
                    <a:pt x="137" y="4"/>
                  </a:cubicBezTo>
                  <a:cubicBezTo>
                    <a:pt x="130" y="2"/>
                    <a:pt x="123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6"/>
            <p:cNvSpPr/>
            <p:nvPr/>
          </p:nvSpPr>
          <p:spPr>
            <a:xfrm>
              <a:off x="3851350" y="27873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36" y="1"/>
                  </a:moveTo>
                  <a:cubicBezTo>
                    <a:pt x="83" y="1"/>
                    <a:pt x="17" y="38"/>
                    <a:pt x="0" y="104"/>
                  </a:cubicBezTo>
                  <a:cubicBezTo>
                    <a:pt x="0" y="141"/>
                    <a:pt x="0" y="174"/>
                    <a:pt x="17" y="207"/>
                  </a:cubicBezTo>
                  <a:cubicBezTo>
                    <a:pt x="33" y="244"/>
                    <a:pt x="50" y="260"/>
                    <a:pt x="83" y="260"/>
                  </a:cubicBezTo>
                  <a:cubicBezTo>
                    <a:pt x="120" y="260"/>
                    <a:pt x="136" y="260"/>
                    <a:pt x="169" y="227"/>
                  </a:cubicBezTo>
                  <a:cubicBezTo>
                    <a:pt x="206" y="207"/>
                    <a:pt x="223" y="190"/>
                    <a:pt x="223" y="157"/>
                  </a:cubicBezTo>
                  <a:cubicBezTo>
                    <a:pt x="223" y="124"/>
                    <a:pt x="223" y="87"/>
                    <a:pt x="206" y="54"/>
                  </a:cubicBezTo>
                  <a:cubicBezTo>
                    <a:pt x="206" y="54"/>
                    <a:pt x="206" y="38"/>
                    <a:pt x="186" y="38"/>
                  </a:cubicBezTo>
                  <a:cubicBezTo>
                    <a:pt x="169" y="2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6"/>
            <p:cNvSpPr/>
            <p:nvPr/>
          </p:nvSpPr>
          <p:spPr>
            <a:xfrm>
              <a:off x="3860725" y="2710375"/>
              <a:ext cx="6100" cy="6300"/>
            </a:xfrm>
            <a:custGeom>
              <a:avLst/>
              <a:gdLst/>
              <a:ahLst/>
              <a:cxnLst/>
              <a:rect l="l" t="t" r="r" b="b"/>
              <a:pathLst>
                <a:path w="244" h="252" extrusionOk="0">
                  <a:moveTo>
                    <a:pt x="125" y="0"/>
                  </a:moveTo>
                  <a:cubicBezTo>
                    <a:pt x="102" y="0"/>
                    <a:pt x="82" y="14"/>
                    <a:pt x="70" y="26"/>
                  </a:cubicBezTo>
                  <a:cubicBezTo>
                    <a:pt x="37" y="42"/>
                    <a:pt x="17" y="75"/>
                    <a:pt x="17" y="112"/>
                  </a:cubicBezTo>
                  <a:cubicBezTo>
                    <a:pt x="0" y="145"/>
                    <a:pt x="17" y="178"/>
                    <a:pt x="37" y="195"/>
                  </a:cubicBezTo>
                  <a:cubicBezTo>
                    <a:pt x="54" y="232"/>
                    <a:pt x="70" y="248"/>
                    <a:pt x="103" y="248"/>
                  </a:cubicBezTo>
                  <a:cubicBezTo>
                    <a:pt x="110" y="250"/>
                    <a:pt x="118" y="251"/>
                    <a:pt x="125" y="251"/>
                  </a:cubicBezTo>
                  <a:cubicBezTo>
                    <a:pt x="173" y="251"/>
                    <a:pt x="226" y="206"/>
                    <a:pt x="244" y="145"/>
                  </a:cubicBezTo>
                  <a:cubicBezTo>
                    <a:pt x="244" y="112"/>
                    <a:pt x="244" y="75"/>
                    <a:pt x="223" y="59"/>
                  </a:cubicBezTo>
                  <a:cubicBezTo>
                    <a:pt x="223" y="42"/>
                    <a:pt x="206" y="42"/>
                    <a:pt x="206" y="26"/>
                  </a:cubicBezTo>
                  <a:cubicBezTo>
                    <a:pt x="190" y="9"/>
                    <a:pt x="173" y="9"/>
                    <a:pt x="157" y="9"/>
                  </a:cubicBezTo>
                  <a:cubicBezTo>
                    <a:pt x="146" y="3"/>
                    <a:pt x="135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6"/>
            <p:cNvSpPr/>
            <p:nvPr/>
          </p:nvSpPr>
          <p:spPr>
            <a:xfrm>
              <a:off x="3838450" y="2735425"/>
              <a:ext cx="5600" cy="6450"/>
            </a:xfrm>
            <a:custGeom>
              <a:avLst/>
              <a:gdLst/>
              <a:ahLst/>
              <a:cxnLst/>
              <a:rect l="l" t="t" r="r" b="b"/>
              <a:pathLst>
                <a:path w="224" h="258" extrusionOk="0">
                  <a:moveTo>
                    <a:pt x="67" y="1"/>
                  </a:moveTo>
                  <a:cubicBezTo>
                    <a:pt x="34" y="17"/>
                    <a:pt x="17" y="54"/>
                    <a:pt x="1" y="87"/>
                  </a:cubicBezTo>
                  <a:lnTo>
                    <a:pt x="1" y="190"/>
                  </a:lnTo>
                  <a:cubicBezTo>
                    <a:pt x="13" y="229"/>
                    <a:pt x="51" y="257"/>
                    <a:pt x="91" y="257"/>
                  </a:cubicBezTo>
                  <a:cubicBezTo>
                    <a:pt x="106" y="257"/>
                    <a:pt x="122" y="253"/>
                    <a:pt x="137" y="244"/>
                  </a:cubicBezTo>
                  <a:cubicBezTo>
                    <a:pt x="186" y="223"/>
                    <a:pt x="223" y="141"/>
                    <a:pt x="207" y="87"/>
                  </a:cubicBezTo>
                  <a:cubicBezTo>
                    <a:pt x="207" y="54"/>
                    <a:pt x="186" y="38"/>
                    <a:pt x="186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04" y="1"/>
                    <a:pt x="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6"/>
            <p:cNvSpPr/>
            <p:nvPr/>
          </p:nvSpPr>
          <p:spPr>
            <a:xfrm>
              <a:off x="4233950" y="2773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1" y="0"/>
                  </a:moveTo>
                  <a:cubicBezTo>
                    <a:pt x="97" y="0"/>
                    <a:pt x="63" y="13"/>
                    <a:pt x="33" y="40"/>
                  </a:cubicBezTo>
                  <a:cubicBezTo>
                    <a:pt x="33" y="56"/>
                    <a:pt x="17" y="77"/>
                    <a:pt x="17" y="110"/>
                  </a:cubicBezTo>
                  <a:cubicBezTo>
                    <a:pt x="0" y="143"/>
                    <a:pt x="17" y="196"/>
                    <a:pt x="54" y="229"/>
                  </a:cubicBezTo>
                  <a:cubicBezTo>
                    <a:pt x="64" y="249"/>
                    <a:pt x="85" y="257"/>
                    <a:pt x="108" y="257"/>
                  </a:cubicBezTo>
                  <a:cubicBezTo>
                    <a:pt x="124" y="257"/>
                    <a:pt x="142" y="253"/>
                    <a:pt x="157" y="246"/>
                  </a:cubicBezTo>
                  <a:cubicBezTo>
                    <a:pt x="173" y="229"/>
                    <a:pt x="190" y="229"/>
                    <a:pt x="206" y="213"/>
                  </a:cubicBezTo>
                  <a:cubicBezTo>
                    <a:pt x="239" y="143"/>
                    <a:pt x="239" y="77"/>
                    <a:pt x="206" y="23"/>
                  </a:cubicBezTo>
                  <a:cubicBezTo>
                    <a:pt x="184" y="8"/>
                    <a:pt x="158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6"/>
            <p:cNvSpPr/>
            <p:nvPr/>
          </p:nvSpPr>
          <p:spPr>
            <a:xfrm>
              <a:off x="3895550" y="2689975"/>
              <a:ext cx="2600" cy="1250"/>
            </a:xfrm>
            <a:custGeom>
              <a:avLst/>
              <a:gdLst/>
              <a:ahLst/>
              <a:cxnLst/>
              <a:rect l="l" t="t" r="r" b="b"/>
              <a:pathLst>
                <a:path w="104" h="50" extrusionOk="0">
                  <a:moveTo>
                    <a:pt x="1" y="0"/>
                  </a:moveTo>
                  <a:cubicBezTo>
                    <a:pt x="1" y="1"/>
                    <a:pt x="1" y="17"/>
                    <a:pt x="17" y="17"/>
                  </a:cubicBezTo>
                  <a:cubicBezTo>
                    <a:pt x="34" y="33"/>
                    <a:pt x="50" y="50"/>
                    <a:pt x="67" y="50"/>
                  </a:cubicBezTo>
                  <a:lnTo>
                    <a:pt x="104" y="50"/>
                  </a:lnTo>
                  <a:cubicBezTo>
                    <a:pt x="67" y="33"/>
                    <a:pt x="34" y="17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6"/>
            <p:cNvSpPr/>
            <p:nvPr/>
          </p:nvSpPr>
          <p:spPr>
            <a:xfrm>
              <a:off x="4205600" y="27229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38"/>
                    <a:pt x="1" y="104"/>
                    <a:pt x="17" y="174"/>
                  </a:cubicBezTo>
                  <a:cubicBezTo>
                    <a:pt x="34" y="207"/>
                    <a:pt x="54" y="228"/>
                    <a:pt x="71" y="244"/>
                  </a:cubicBezTo>
                  <a:cubicBezTo>
                    <a:pt x="87" y="252"/>
                    <a:pt x="104" y="256"/>
                    <a:pt x="119" y="256"/>
                  </a:cubicBezTo>
                  <a:cubicBezTo>
                    <a:pt x="133" y="256"/>
                    <a:pt x="147" y="252"/>
                    <a:pt x="157" y="244"/>
                  </a:cubicBezTo>
                  <a:cubicBezTo>
                    <a:pt x="190" y="228"/>
                    <a:pt x="207" y="207"/>
                    <a:pt x="223" y="174"/>
                  </a:cubicBezTo>
                  <a:cubicBezTo>
                    <a:pt x="240" y="141"/>
                    <a:pt x="240" y="104"/>
                    <a:pt x="240" y="87"/>
                  </a:cubicBezTo>
                  <a:cubicBezTo>
                    <a:pt x="240" y="54"/>
                    <a:pt x="223" y="38"/>
                    <a:pt x="207" y="21"/>
                  </a:cubicBezTo>
                  <a:cubicBezTo>
                    <a:pt x="207" y="21"/>
                    <a:pt x="190" y="21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6"/>
            <p:cNvSpPr/>
            <p:nvPr/>
          </p:nvSpPr>
          <p:spPr>
            <a:xfrm>
              <a:off x="4208600" y="2739275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19" y="0"/>
                  </a:moveTo>
                  <a:cubicBezTo>
                    <a:pt x="69" y="0"/>
                    <a:pt x="14" y="46"/>
                    <a:pt x="0" y="106"/>
                  </a:cubicBezTo>
                  <a:cubicBezTo>
                    <a:pt x="0" y="139"/>
                    <a:pt x="0" y="172"/>
                    <a:pt x="17" y="210"/>
                  </a:cubicBezTo>
                  <a:cubicBezTo>
                    <a:pt x="37" y="226"/>
                    <a:pt x="54" y="242"/>
                    <a:pt x="87" y="259"/>
                  </a:cubicBezTo>
                  <a:cubicBezTo>
                    <a:pt x="140" y="259"/>
                    <a:pt x="206" y="226"/>
                    <a:pt x="223" y="139"/>
                  </a:cubicBezTo>
                  <a:cubicBezTo>
                    <a:pt x="223" y="106"/>
                    <a:pt x="223" y="90"/>
                    <a:pt x="206" y="53"/>
                  </a:cubicBezTo>
                  <a:cubicBezTo>
                    <a:pt x="206" y="36"/>
                    <a:pt x="190" y="36"/>
                    <a:pt x="190" y="36"/>
                  </a:cubicBezTo>
                  <a:cubicBezTo>
                    <a:pt x="173" y="20"/>
                    <a:pt x="157" y="3"/>
                    <a:pt x="140" y="3"/>
                  </a:cubicBezTo>
                  <a:cubicBezTo>
                    <a:pt x="133" y="1"/>
                    <a:pt x="126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6"/>
            <p:cNvSpPr/>
            <p:nvPr/>
          </p:nvSpPr>
          <p:spPr>
            <a:xfrm>
              <a:off x="3899375" y="2766225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35" y="1"/>
                  </a:moveTo>
                  <a:cubicBezTo>
                    <a:pt x="103" y="1"/>
                    <a:pt x="67" y="18"/>
                    <a:pt x="37" y="59"/>
                  </a:cubicBezTo>
                  <a:cubicBezTo>
                    <a:pt x="0" y="109"/>
                    <a:pt x="0" y="179"/>
                    <a:pt x="37" y="228"/>
                  </a:cubicBezTo>
                  <a:cubicBezTo>
                    <a:pt x="59" y="251"/>
                    <a:pt x="83" y="261"/>
                    <a:pt x="109" y="261"/>
                  </a:cubicBezTo>
                  <a:cubicBezTo>
                    <a:pt x="143" y="261"/>
                    <a:pt x="178" y="243"/>
                    <a:pt x="207" y="212"/>
                  </a:cubicBezTo>
                  <a:cubicBezTo>
                    <a:pt x="244" y="162"/>
                    <a:pt x="244" y="76"/>
                    <a:pt x="190" y="22"/>
                  </a:cubicBezTo>
                  <a:cubicBezTo>
                    <a:pt x="177" y="9"/>
                    <a:pt x="157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6"/>
            <p:cNvSpPr/>
            <p:nvPr/>
          </p:nvSpPr>
          <p:spPr>
            <a:xfrm>
              <a:off x="3895150" y="27918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4" y="1"/>
                  </a:moveTo>
                  <a:cubicBezTo>
                    <a:pt x="119" y="1"/>
                    <a:pt x="101" y="5"/>
                    <a:pt x="83" y="13"/>
                  </a:cubicBezTo>
                  <a:cubicBezTo>
                    <a:pt x="33" y="30"/>
                    <a:pt x="0" y="116"/>
                    <a:pt x="17" y="186"/>
                  </a:cubicBezTo>
                  <a:cubicBezTo>
                    <a:pt x="31" y="228"/>
                    <a:pt x="67" y="261"/>
                    <a:pt x="120" y="261"/>
                  </a:cubicBezTo>
                  <a:cubicBezTo>
                    <a:pt x="130" y="261"/>
                    <a:pt x="141" y="259"/>
                    <a:pt x="153" y="257"/>
                  </a:cubicBezTo>
                  <a:cubicBezTo>
                    <a:pt x="206" y="219"/>
                    <a:pt x="239" y="153"/>
                    <a:pt x="223" y="83"/>
                  </a:cubicBezTo>
                  <a:cubicBezTo>
                    <a:pt x="223" y="67"/>
                    <a:pt x="223" y="50"/>
                    <a:pt x="206" y="30"/>
                  </a:cubicBezTo>
                  <a:cubicBezTo>
                    <a:pt x="186" y="30"/>
                    <a:pt x="186" y="13"/>
                    <a:pt x="169" y="13"/>
                  </a:cubicBezTo>
                  <a:cubicBezTo>
                    <a:pt x="161" y="5"/>
                    <a:pt x="149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6"/>
            <p:cNvSpPr/>
            <p:nvPr/>
          </p:nvSpPr>
          <p:spPr>
            <a:xfrm>
              <a:off x="3900700" y="2827475"/>
              <a:ext cx="6025" cy="6300"/>
            </a:xfrm>
            <a:custGeom>
              <a:avLst/>
              <a:gdLst/>
              <a:ahLst/>
              <a:cxnLst/>
              <a:rect l="l" t="t" r="r" b="b"/>
              <a:pathLst>
                <a:path w="241" h="252" extrusionOk="0">
                  <a:moveTo>
                    <a:pt x="129" y="0"/>
                  </a:moveTo>
                  <a:cubicBezTo>
                    <a:pt x="116" y="0"/>
                    <a:pt x="104" y="5"/>
                    <a:pt x="88" y="13"/>
                  </a:cubicBezTo>
                  <a:cubicBezTo>
                    <a:pt x="50" y="29"/>
                    <a:pt x="34" y="46"/>
                    <a:pt x="17" y="83"/>
                  </a:cubicBezTo>
                  <a:cubicBezTo>
                    <a:pt x="1" y="116"/>
                    <a:pt x="1" y="149"/>
                    <a:pt x="1" y="169"/>
                  </a:cubicBezTo>
                  <a:cubicBezTo>
                    <a:pt x="17" y="202"/>
                    <a:pt x="34" y="235"/>
                    <a:pt x="67" y="252"/>
                  </a:cubicBezTo>
                  <a:lnTo>
                    <a:pt x="154" y="252"/>
                  </a:lnTo>
                  <a:cubicBezTo>
                    <a:pt x="207" y="219"/>
                    <a:pt x="240" y="149"/>
                    <a:pt x="224" y="83"/>
                  </a:cubicBezTo>
                  <a:cubicBezTo>
                    <a:pt x="224" y="66"/>
                    <a:pt x="207" y="46"/>
                    <a:pt x="191" y="29"/>
                  </a:cubicBezTo>
                  <a:cubicBezTo>
                    <a:pt x="191" y="29"/>
                    <a:pt x="191" y="13"/>
                    <a:pt x="170" y="13"/>
                  </a:cubicBezTo>
                  <a:cubicBezTo>
                    <a:pt x="154" y="5"/>
                    <a:pt x="141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6"/>
            <p:cNvSpPr/>
            <p:nvPr/>
          </p:nvSpPr>
          <p:spPr>
            <a:xfrm>
              <a:off x="4212925" y="27573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20" y="1"/>
                  </a:moveTo>
                  <a:cubicBezTo>
                    <a:pt x="70" y="1"/>
                    <a:pt x="17" y="50"/>
                    <a:pt x="0" y="104"/>
                  </a:cubicBezTo>
                  <a:cubicBezTo>
                    <a:pt x="0" y="137"/>
                    <a:pt x="0" y="170"/>
                    <a:pt x="17" y="207"/>
                  </a:cubicBezTo>
                  <a:cubicBezTo>
                    <a:pt x="33" y="224"/>
                    <a:pt x="50" y="240"/>
                    <a:pt x="87" y="256"/>
                  </a:cubicBezTo>
                  <a:cubicBezTo>
                    <a:pt x="136" y="256"/>
                    <a:pt x="206" y="207"/>
                    <a:pt x="223" y="137"/>
                  </a:cubicBezTo>
                  <a:lnTo>
                    <a:pt x="223" y="104"/>
                  </a:lnTo>
                  <a:cubicBezTo>
                    <a:pt x="223" y="67"/>
                    <a:pt x="206" y="50"/>
                    <a:pt x="190" y="17"/>
                  </a:cubicBezTo>
                  <a:cubicBezTo>
                    <a:pt x="173" y="17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6"/>
            <p:cNvSpPr/>
            <p:nvPr/>
          </p:nvSpPr>
          <p:spPr>
            <a:xfrm>
              <a:off x="3885250" y="28063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37" y="0"/>
                  </a:moveTo>
                  <a:cubicBezTo>
                    <a:pt x="104" y="0"/>
                    <a:pt x="87" y="17"/>
                    <a:pt x="50" y="33"/>
                  </a:cubicBezTo>
                  <a:cubicBezTo>
                    <a:pt x="34" y="50"/>
                    <a:pt x="17" y="87"/>
                    <a:pt x="1" y="120"/>
                  </a:cubicBezTo>
                  <a:cubicBezTo>
                    <a:pt x="1" y="153"/>
                    <a:pt x="1" y="190"/>
                    <a:pt x="17" y="206"/>
                  </a:cubicBezTo>
                  <a:cubicBezTo>
                    <a:pt x="34" y="239"/>
                    <a:pt x="50" y="256"/>
                    <a:pt x="87" y="256"/>
                  </a:cubicBezTo>
                  <a:cubicBezTo>
                    <a:pt x="94" y="258"/>
                    <a:pt x="100" y="259"/>
                    <a:pt x="107" y="259"/>
                  </a:cubicBezTo>
                  <a:cubicBezTo>
                    <a:pt x="154" y="259"/>
                    <a:pt x="209" y="214"/>
                    <a:pt x="223" y="153"/>
                  </a:cubicBezTo>
                  <a:cubicBezTo>
                    <a:pt x="223" y="120"/>
                    <a:pt x="223" y="87"/>
                    <a:pt x="207" y="50"/>
                  </a:cubicBezTo>
                  <a:lnTo>
                    <a:pt x="190" y="33"/>
                  </a:lnTo>
                  <a:cubicBezTo>
                    <a:pt x="170" y="17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6"/>
            <p:cNvSpPr/>
            <p:nvPr/>
          </p:nvSpPr>
          <p:spPr>
            <a:xfrm>
              <a:off x="3899775" y="281007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1" y="1"/>
                  </a:moveTo>
                  <a:cubicBezTo>
                    <a:pt x="72" y="1"/>
                    <a:pt x="19" y="49"/>
                    <a:pt x="1" y="107"/>
                  </a:cubicBezTo>
                  <a:cubicBezTo>
                    <a:pt x="1" y="144"/>
                    <a:pt x="1" y="193"/>
                    <a:pt x="21" y="210"/>
                  </a:cubicBezTo>
                  <a:cubicBezTo>
                    <a:pt x="38" y="226"/>
                    <a:pt x="71" y="247"/>
                    <a:pt x="87" y="264"/>
                  </a:cubicBezTo>
                  <a:cubicBezTo>
                    <a:pt x="125" y="264"/>
                    <a:pt x="158" y="247"/>
                    <a:pt x="174" y="226"/>
                  </a:cubicBezTo>
                  <a:cubicBezTo>
                    <a:pt x="207" y="210"/>
                    <a:pt x="228" y="177"/>
                    <a:pt x="228" y="144"/>
                  </a:cubicBezTo>
                  <a:cubicBezTo>
                    <a:pt x="244" y="107"/>
                    <a:pt x="228" y="74"/>
                    <a:pt x="207" y="57"/>
                  </a:cubicBezTo>
                  <a:cubicBezTo>
                    <a:pt x="207" y="41"/>
                    <a:pt x="207" y="41"/>
                    <a:pt x="191" y="20"/>
                  </a:cubicBezTo>
                  <a:cubicBezTo>
                    <a:pt x="174" y="4"/>
                    <a:pt x="158" y="4"/>
                    <a:pt x="141" y="4"/>
                  </a:cubicBezTo>
                  <a:cubicBezTo>
                    <a:pt x="134" y="2"/>
                    <a:pt x="128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6"/>
            <p:cNvSpPr/>
            <p:nvPr/>
          </p:nvSpPr>
          <p:spPr>
            <a:xfrm>
              <a:off x="4158400" y="2824625"/>
              <a:ext cx="5575" cy="6250"/>
            </a:xfrm>
            <a:custGeom>
              <a:avLst/>
              <a:gdLst/>
              <a:ahLst/>
              <a:cxnLst/>
              <a:rect l="l" t="t" r="r" b="b"/>
              <a:pathLst>
                <a:path w="223" h="250" extrusionOk="0">
                  <a:moveTo>
                    <a:pt x="111" y="0"/>
                  </a:moveTo>
                  <a:cubicBezTo>
                    <a:pt x="92" y="0"/>
                    <a:pt x="76" y="12"/>
                    <a:pt x="50" y="24"/>
                  </a:cubicBezTo>
                  <a:cubicBezTo>
                    <a:pt x="33" y="40"/>
                    <a:pt x="17" y="77"/>
                    <a:pt x="0" y="110"/>
                  </a:cubicBezTo>
                  <a:cubicBezTo>
                    <a:pt x="0" y="143"/>
                    <a:pt x="0" y="180"/>
                    <a:pt x="17" y="197"/>
                  </a:cubicBezTo>
                  <a:cubicBezTo>
                    <a:pt x="33" y="230"/>
                    <a:pt x="50" y="246"/>
                    <a:pt x="87" y="246"/>
                  </a:cubicBezTo>
                  <a:cubicBezTo>
                    <a:pt x="93" y="249"/>
                    <a:pt x="100" y="250"/>
                    <a:pt x="107" y="250"/>
                  </a:cubicBezTo>
                  <a:cubicBezTo>
                    <a:pt x="154" y="250"/>
                    <a:pt x="209" y="204"/>
                    <a:pt x="223" y="143"/>
                  </a:cubicBezTo>
                  <a:cubicBezTo>
                    <a:pt x="223" y="110"/>
                    <a:pt x="223" y="77"/>
                    <a:pt x="206" y="57"/>
                  </a:cubicBezTo>
                  <a:cubicBezTo>
                    <a:pt x="206" y="40"/>
                    <a:pt x="206" y="40"/>
                    <a:pt x="190" y="24"/>
                  </a:cubicBezTo>
                  <a:cubicBezTo>
                    <a:pt x="169" y="7"/>
                    <a:pt x="153" y="7"/>
                    <a:pt x="136" y="7"/>
                  </a:cubicBezTo>
                  <a:cubicBezTo>
                    <a:pt x="127" y="2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6"/>
            <p:cNvSpPr/>
            <p:nvPr/>
          </p:nvSpPr>
          <p:spPr>
            <a:xfrm>
              <a:off x="4156225" y="27461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0"/>
                  </a:moveTo>
                  <a:cubicBezTo>
                    <a:pt x="87" y="21"/>
                    <a:pt x="50" y="38"/>
                    <a:pt x="34" y="54"/>
                  </a:cubicBezTo>
                  <a:cubicBezTo>
                    <a:pt x="17" y="71"/>
                    <a:pt x="17" y="104"/>
                    <a:pt x="1" y="141"/>
                  </a:cubicBezTo>
                  <a:cubicBezTo>
                    <a:pt x="1" y="174"/>
                    <a:pt x="17" y="207"/>
                    <a:pt x="34" y="227"/>
                  </a:cubicBezTo>
                  <a:cubicBezTo>
                    <a:pt x="56" y="248"/>
                    <a:pt x="80" y="257"/>
                    <a:pt x="104" y="257"/>
                  </a:cubicBezTo>
                  <a:cubicBezTo>
                    <a:pt x="140" y="257"/>
                    <a:pt x="175" y="238"/>
                    <a:pt x="207" y="207"/>
                  </a:cubicBezTo>
                  <a:cubicBezTo>
                    <a:pt x="240" y="157"/>
                    <a:pt x="240" y="71"/>
                    <a:pt x="207" y="38"/>
                  </a:cubicBezTo>
                  <a:cubicBezTo>
                    <a:pt x="174" y="0"/>
                    <a:pt x="13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6"/>
            <p:cNvSpPr/>
            <p:nvPr/>
          </p:nvSpPr>
          <p:spPr>
            <a:xfrm>
              <a:off x="4150675" y="27302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53" y="1"/>
                  </a:moveTo>
                  <a:cubicBezTo>
                    <a:pt x="87" y="1"/>
                    <a:pt x="33" y="54"/>
                    <a:pt x="17" y="120"/>
                  </a:cubicBezTo>
                  <a:cubicBezTo>
                    <a:pt x="0" y="157"/>
                    <a:pt x="0" y="190"/>
                    <a:pt x="17" y="207"/>
                  </a:cubicBezTo>
                  <a:cubicBezTo>
                    <a:pt x="33" y="244"/>
                    <a:pt x="66" y="260"/>
                    <a:pt x="87" y="260"/>
                  </a:cubicBezTo>
                  <a:cubicBezTo>
                    <a:pt x="95" y="262"/>
                    <a:pt x="103" y="263"/>
                    <a:pt x="111" y="263"/>
                  </a:cubicBezTo>
                  <a:cubicBezTo>
                    <a:pt x="169" y="263"/>
                    <a:pt x="223" y="215"/>
                    <a:pt x="223" y="157"/>
                  </a:cubicBezTo>
                  <a:cubicBezTo>
                    <a:pt x="239" y="120"/>
                    <a:pt x="239" y="87"/>
                    <a:pt x="223" y="54"/>
                  </a:cubicBezTo>
                  <a:cubicBezTo>
                    <a:pt x="206" y="54"/>
                    <a:pt x="206" y="38"/>
                    <a:pt x="206" y="38"/>
                  </a:cubicBezTo>
                  <a:cubicBezTo>
                    <a:pt x="190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6"/>
            <p:cNvSpPr/>
            <p:nvPr/>
          </p:nvSpPr>
          <p:spPr>
            <a:xfrm>
              <a:off x="4157975" y="27629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1"/>
                  </a:moveTo>
                  <a:cubicBezTo>
                    <a:pt x="83" y="1"/>
                    <a:pt x="34" y="50"/>
                    <a:pt x="17" y="120"/>
                  </a:cubicBezTo>
                  <a:cubicBezTo>
                    <a:pt x="1" y="153"/>
                    <a:pt x="17" y="190"/>
                    <a:pt x="34" y="207"/>
                  </a:cubicBezTo>
                  <a:cubicBezTo>
                    <a:pt x="34" y="240"/>
                    <a:pt x="67" y="256"/>
                    <a:pt x="104" y="256"/>
                  </a:cubicBezTo>
                  <a:cubicBezTo>
                    <a:pt x="111" y="259"/>
                    <a:pt x="119" y="261"/>
                    <a:pt x="127" y="261"/>
                  </a:cubicBezTo>
                  <a:cubicBezTo>
                    <a:pt x="173" y="261"/>
                    <a:pt x="226" y="213"/>
                    <a:pt x="240" y="153"/>
                  </a:cubicBezTo>
                  <a:cubicBezTo>
                    <a:pt x="240" y="120"/>
                    <a:pt x="240" y="87"/>
                    <a:pt x="223" y="50"/>
                  </a:cubicBezTo>
                  <a:lnTo>
                    <a:pt x="207" y="33"/>
                  </a:lnTo>
                  <a:cubicBezTo>
                    <a:pt x="186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6"/>
            <p:cNvSpPr/>
            <p:nvPr/>
          </p:nvSpPr>
          <p:spPr>
            <a:xfrm>
              <a:off x="4163950" y="2730550"/>
              <a:ext cx="6425" cy="6400"/>
            </a:xfrm>
            <a:custGeom>
              <a:avLst/>
              <a:gdLst/>
              <a:ahLst/>
              <a:cxnLst/>
              <a:rect l="l" t="t" r="r" b="b"/>
              <a:pathLst>
                <a:path w="257" h="256" extrusionOk="0">
                  <a:moveTo>
                    <a:pt x="144" y="1"/>
                  </a:moveTo>
                  <a:cubicBezTo>
                    <a:pt x="114" y="1"/>
                    <a:pt x="80" y="14"/>
                    <a:pt x="50" y="43"/>
                  </a:cubicBezTo>
                  <a:cubicBezTo>
                    <a:pt x="1" y="109"/>
                    <a:pt x="17" y="179"/>
                    <a:pt x="50" y="233"/>
                  </a:cubicBezTo>
                  <a:cubicBezTo>
                    <a:pt x="71" y="249"/>
                    <a:pt x="87" y="249"/>
                    <a:pt x="104" y="249"/>
                  </a:cubicBezTo>
                  <a:cubicBezTo>
                    <a:pt x="113" y="254"/>
                    <a:pt x="123" y="256"/>
                    <a:pt x="133" y="256"/>
                  </a:cubicBezTo>
                  <a:cubicBezTo>
                    <a:pt x="163" y="256"/>
                    <a:pt x="195" y="240"/>
                    <a:pt x="207" y="212"/>
                  </a:cubicBezTo>
                  <a:cubicBezTo>
                    <a:pt x="240" y="163"/>
                    <a:pt x="256" y="109"/>
                    <a:pt x="240" y="76"/>
                  </a:cubicBezTo>
                  <a:cubicBezTo>
                    <a:pt x="240" y="60"/>
                    <a:pt x="224" y="43"/>
                    <a:pt x="207" y="27"/>
                  </a:cubicBezTo>
                  <a:cubicBezTo>
                    <a:pt x="192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6"/>
            <p:cNvSpPr/>
            <p:nvPr/>
          </p:nvSpPr>
          <p:spPr>
            <a:xfrm>
              <a:off x="4190975" y="27203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1"/>
                  </a:moveTo>
                  <a:cubicBezTo>
                    <a:pt x="124" y="1"/>
                    <a:pt x="87" y="1"/>
                    <a:pt x="54" y="21"/>
                  </a:cubicBezTo>
                  <a:cubicBezTo>
                    <a:pt x="37" y="38"/>
                    <a:pt x="21" y="71"/>
                    <a:pt x="0" y="104"/>
                  </a:cubicBezTo>
                  <a:cubicBezTo>
                    <a:pt x="0" y="141"/>
                    <a:pt x="0" y="174"/>
                    <a:pt x="21" y="207"/>
                  </a:cubicBezTo>
                  <a:cubicBezTo>
                    <a:pt x="37" y="228"/>
                    <a:pt x="54" y="244"/>
                    <a:pt x="87" y="260"/>
                  </a:cubicBezTo>
                  <a:cubicBezTo>
                    <a:pt x="157" y="260"/>
                    <a:pt x="206" y="207"/>
                    <a:pt x="227" y="141"/>
                  </a:cubicBezTo>
                  <a:cubicBezTo>
                    <a:pt x="243" y="104"/>
                    <a:pt x="227" y="71"/>
                    <a:pt x="206" y="54"/>
                  </a:cubicBezTo>
                  <a:cubicBezTo>
                    <a:pt x="206" y="38"/>
                    <a:pt x="206" y="38"/>
                    <a:pt x="190" y="21"/>
                  </a:cubicBezTo>
                  <a:cubicBezTo>
                    <a:pt x="190" y="21"/>
                    <a:pt x="173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6"/>
            <p:cNvSpPr/>
            <p:nvPr/>
          </p:nvSpPr>
          <p:spPr>
            <a:xfrm>
              <a:off x="4162200" y="27157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41" y="0"/>
                  </a:moveTo>
                  <a:cubicBezTo>
                    <a:pt x="120" y="0"/>
                    <a:pt x="87" y="17"/>
                    <a:pt x="54" y="33"/>
                  </a:cubicBezTo>
                  <a:cubicBezTo>
                    <a:pt x="38" y="50"/>
                    <a:pt x="17" y="83"/>
                    <a:pt x="1" y="120"/>
                  </a:cubicBezTo>
                  <a:cubicBezTo>
                    <a:pt x="1" y="153"/>
                    <a:pt x="1" y="186"/>
                    <a:pt x="17" y="206"/>
                  </a:cubicBezTo>
                  <a:cubicBezTo>
                    <a:pt x="38" y="239"/>
                    <a:pt x="54" y="256"/>
                    <a:pt x="87" y="256"/>
                  </a:cubicBezTo>
                  <a:cubicBezTo>
                    <a:pt x="97" y="258"/>
                    <a:pt x="105" y="259"/>
                    <a:pt x="114" y="259"/>
                  </a:cubicBezTo>
                  <a:cubicBezTo>
                    <a:pt x="170" y="259"/>
                    <a:pt x="209" y="214"/>
                    <a:pt x="223" y="153"/>
                  </a:cubicBezTo>
                  <a:cubicBezTo>
                    <a:pt x="223" y="120"/>
                    <a:pt x="223" y="83"/>
                    <a:pt x="207" y="50"/>
                  </a:cubicBezTo>
                  <a:cubicBezTo>
                    <a:pt x="207" y="50"/>
                    <a:pt x="207" y="33"/>
                    <a:pt x="190" y="33"/>
                  </a:cubicBezTo>
                  <a:cubicBezTo>
                    <a:pt x="174" y="17"/>
                    <a:pt x="157" y="17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6"/>
            <p:cNvSpPr/>
            <p:nvPr/>
          </p:nvSpPr>
          <p:spPr>
            <a:xfrm>
              <a:off x="4148075" y="2839425"/>
              <a:ext cx="5600" cy="6075"/>
            </a:xfrm>
            <a:custGeom>
              <a:avLst/>
              <a:gdLst/>
              <a:ahLst/>
              <a:cxnLst/>
              <a:rect l="l" t="t" r="r" b="b"/>
              <a:pathLst>
                <a:path w="224" h="243" extrusionOk="0">
                  <a:moveTo>
                    <a:pt x="121" y="1"/>
                  </a:moveTo>
                  <a:cubicBezTo>
                    <a:pt x="67" y="1"/>
                    <a:pt x="17" y="34"/>
                    <a:pt x="1" y="104"/>
                  </a:cubicBezTo>
                  <a:cubicBezTo>
                    <a:pt x="1" y="137"/>
                    <a:pt x="1" y="170"/>
                    <a:pt x="17" y="186"/>
                  </a:cubicBezTo>
                  <a:cubicBezTo>
                    <a:pt x="34" y="223"/>
                    <a:pt x="50" y="240"/>
                    <a:pt x="88" y="240"/>
                  </a:cubicBezTo>
                  <a:cubicBezTo>
                    <a:pt x="94" y="242"/>
                    <a:pt x="101" y="243"/>
                    <a:pt x="108" y="243"/>
                  </a:cubicBezTo>
                  <a:cubicBezTo>
                    <a:pt x="154" y="243"/>
                    <a:pt x="209" y="198"/>
                    <a:pt x="224" y="137"/>
                  </a:cubicBezTo>
                  <a:lnTo>
                    <a:pt x="224" y="104"/>
                  </a:lnTo>
                  <a:cubicBezTo>
                    <a:pt x="224" y="67"/>
                    <a:pt x="207" y="34"/>
                    <a:pt x="191" y="17"/>
                  </a:cubicBezTo>
                  <a:cubicBezTo>
                    <a:pt x="170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6"/>
            <p:cNvSpPr/>
            <p:nvPr/>
          </p:nvSpPr>
          <p:spPr>
            <a:xfrm>
              <a:off x="4140775" y="28047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39" y="0"/>
                  </a:moveTo>
                  <a:cubicBezTo>
                    <a:pt x="124" y="0"/>
                    <a:pt x="112" y="4"/>
                    <a:pt x="103" y="13"/>
                  </a:cubicBezTo>
                  <a:cubicBezTo>
                    <a:pt x="33" y="50"/>
                    <a:pt x="0" y="116"/>
                    <a:pt x="17" y="186"/>
                  </a:cubicBezTo>
                  <a:cubicBezTo>
                    <a:pt x="33" y="219"/>
                    <a:pt x="50" y="235"/>
                    <a:pt x="70" y="256"/>
                  </a:cubicBezTo>
                  <a:cubicBezTo>
                    <a:pt x="87" y="264"/>
                    <a:pt x="99" y="268"/>
                    <a:pt x="112" y="268"/>
                  </a:cubicBezTo>
                  <a:cubicBezTo>
                    <a:pt x="124" y="268"/>
                    <a:pt x="136" y="264"/>
                    <a:pt x="153" y="256"/>
                  </a:cubicBezTo>
                  <a:cubicBezTo>
                    <a:pt x="190" y="235"/>
                    <a:pt x="206" y="219"/>
                    <a:pt x="223" y="186"/>
                  </a:cubicBezTo>
                  <a:cubicBezTo>
                    <a:pt x="239" y="153"/>
                    <a:pt x="239" y="116"/>
                    <a:pt x="239" y="83"/>
                  </a:cubicBezTo>
                  <a:cubicBezTo>
                    <a:pt x="223" y="66"/>
                    <a:pt x="223" y="50"/>
                    <a:pt x="206" y="29"/>
                  </a:cubicBezTo>
                  <a:lnTo>
                    <a:pt x="190" y="13"/>
                  </a:lnTo>
                  <a:cubicBezTo>
                    <a:pt x="171" y="4"/>
                    <a:pt x="154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6"/>
            <p:cNvSpPr/>
            <p:nvPr/>
          </p:nvSpPr>
          <p:spPr>
            <a:xfrm>
              <a:off x="4143350" y="2715325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33" y="1"/>
                  </a:moveTo>
                  <a:cubicBezTo>
                    <a:pt x="99" y="1"/>
                    <a:pt x="64" y="19"/>
                    <a:pt x="33" y="50"/>
                  </a:cubicBezTo>
                  <a:cubicBezTo>
                    <a:pt x="0" y="100"/>
                    <a:pt x="0" y="186"/>
                    <a:pt x="50" y="223"/>
                  </a:cubicBezTo>
                  <a:cubicBezTo>
                    <a:pt x="65" y="244"/>
                    <a:pt x="85" y="253"/>
                    <a:pt x="107" y="253"/>
                  </a:cubicBezTo>
                  <a:cubicBezTo>
                    <a:pt x="139" y="253"/>
                    <a:pt x="175" y="234"/>
                    <a:pt x="206" y="203"/>
                  </a:cubicBezTo>
                  <a:cubicBezTo>
                    <a:pt x="239" y="153"/>
                    <a:pt x="239" y="67"/>
                    <a:pt x="206" y="34"/>
                  </a:cubicBezTo>
                  <a:cubicBezTo>
                    <a:pt x="184" y="11"/>
                    <a:pt x="159" y="1"/>
                    <a:pt x="1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6"/>
            <p:cNvSpPr/>
            <p:nvPr/>
          </p:nvSpPr>
          <p:spPr>
            <a:xfrm>
              <a:off x="4140775" y="2695950"/>
              <a:ext cx="6400" cy="6325"/>
            </a:xfrm>
            <a:custGeom>
              <a:avLst/>
              <a:gdLst/>
              <a:ahLst/>
              <a:cxnLst/>
              <a:rect l="l" t="t" r="r" b="b"/>
              <a:pathLst>
                <a:path w="256" h="253" extrusionOk="0">
                  <a:moveTo>
                    <a:pt x="103" y="1"/>
                  </a:moveTo>
                  <a:cubicBezTo>
                    <a:pt x="33" y="34"/>
                    <a:pt x="0" y="104"/>
                    <a:pt x="17" y="174"/>
                  </a:cubicBezTo>
                  <a:cubicBezTo>
                    <a:pt x="33" y="207"/>
                    <a:pt x="50" y="223"/>
                    <a:pt x="70" y="240"/>
                  </a:cubicBezTo>
                  <a:cubicBezTo>
                    <a:pt x="87" y="248"/>
                    <a:pt x="103" y="252"/>
                    <a:pt x="118" y="252"/>
                  </a:cubicBezTo>
                  <a:cubicBezTo>
                    <a:pt x="132" y="252"/>
                    <a:pt x="145" y="248"/>
                    <a:pt x="153" y="240"/>
                  </a:cubicBezTo>
                  <a:cubicBezTo>
                    <a:pt x="223" y="223"/>
                    <a:pt x="256" y="137"/>
                    <a:pt x="239" y="87"/>
                  </a:cubicBezTo>
                  <a:cubicBezTo>
                    <a:pt x="239" y="50"/>
                    <a:pt x="223" y="34"/>
                    <a:pt x="206" y="17"/>
                  </a:cubicBezTo>
                  <a:cubicBezTo>
                    <a:pt x="206" y="17"/>
                    <a:pt x="190" y="17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6"/>
            <p:cNvSpPr/>
            <p:nvPr/>
          </p:nvSpPr>
          <p:spPr>
            <a:xfrm>
              <a:off x="4139025" y="2741000"/>
              <a:ext cx="6500" cy="6425"/>
            </a:xfrm>
            <a:custGeom>
              <a:avLst/>
              <a:gdLst/>
              <a:ahLst/>
              <a:cxnLst/>
              <a:rect l="l" t="t" r="r" b="b"/>
              <a:pathLst>
                <a:path w="260" h="257" extrusionOk="0">
                  <a:moveTo>
                    <a:pt x="103" y="0"/>
                  </a:moveTo>
                  <a:cubicBezTo>
                    <a:pt x="37" y="37"/>
                    <a:pt x="0" y="103"/>
                    <a:pt x="17" y="173"/>
                  </a:cubicBezTo>
                  <a:cubicBezTo>
                    <a:pt x="32" y="225"/>
                    <a:pt x="71" y="256"/>
                    <a:pt x="113" y="256"/>
                  </a:cubicBezTo>
                  <a:cubicBezTo>
                    <a:pt x="127" y="256"/>
                    <a:pt x="143" y="252"/>
                    <a:pt x="157" y="244"/>
                  </a:cubicBezTo>
                  <a:cubicBezTo>
                    <a:pt x="223" y="227"/>
                    <a:pt x="260" y="141"/>
                    <a:pt x="243" y="70"/>
                  </a:cubicBezTo>
                  <a:cubicBezTo>
                    <a:pt x="223" y="54"/>
                    <a:pt x="223" y="37"/>
                    <a:pt x="206" y="21"/>
                  </a:cubicBezTo>
                  <a:cubicBezTo>
                    <a:pt x="206" y="21"/>
                    <a:pt x="190" y="21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6"/>
            <p:cNvSpPr/>
            <p:nvPr/>
          </p:nvSpPr>
          <p:spPr>
            <a:xfrm>
              <a:off x="4144575" y="2776350"/>
              <a:ext cx="6125" cy="6725"/>
            </a:xfrm>
            <a:custGeom>
              <a:avLst/>
              <a:gdLst/>
              <a:ahLst/>
              <a:cxnLst/>
              <a:rect l="l" t="t" r="r" b="b"/>
              <a:pathLst>
                <a:path w="245" h="269" extrusionOk="0">
                  <a:moveTo>
                    <a:pt x="138" y="0"/>
                  </a:moveTo>
                  <a:cubicBezTo>
                    <a:pt x="123" y="0"/>
                    <a:pt x="106" y="5"/>
                    <a:pt x="87" y="13"/>
                  </a:cubicBezTo>
                  <a:cubicBezTo>
                    <a:pt x="71" y="29"/>
                    <a:pt x="38" y="50"/>
                    <a:pt x="21" y="83"/>
                  </a:cubicBezTo>
                  <a:cubicBezTo>
                    <a:pt x="1" y="116"/>
                    <a:pt x="1" y="153"/>
                    <a:pt x="21" y="186"/>
                  </a:cubicBezTo>
                  <a:cubicBezTo>
                    <a:pt x="21" y="219"/>
                    <a:pt x="38" y="235"/>
                    <a:pt x="71" y="256"/>
                  </a:cubicBezTo>
                  <a:cubicBezTo>
                    <a:pt x="79" y="264"/>
                    <a:pt x="93" y="268"/>
                    <a:pt x="108" y="268"/>
                  </a:cubicBezTo>
                  <a:cubicBezTo>
                    <a:pt x="123" y="268"/>
                    <a:pt x="141" y="264"/>
                    <a:pt x="157" y="256"/>
                  </a:cubicBezTo>
                  <a:cubicBezTo>
                    <a:pt x="207" y="235"/>
                    <a:pt x="244" y="153"/>
                    <a:pt x="228" y="83"/>
                  </a:cubicBezTo>
                  <a:cubicBezTo>
                    <a:pt x="228" y="66"/>
                    <a:pt x="228" y="50"/>
                    <a:pt x="207" y="29"/>
                  </a:cubicBezTo>
                  <a:cubicBezTo>
                    <a:pt x="190" y="29"/>
                    <a:pt x="190" y="29"/>
                    <a:pt x="174" y="13"/>
                  </a:cubicBezTo>
                  <a:cubicBezTo>
                    <a:pt x="166" y="5"/>
                    <a:pt x="153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6"/>
            <p:cNvSpPr/>
            <p:nvPr/>
          </p:nvSpPr>
          <p:spPr>
            <a:xfrm>
              <a:off x="4143750" y="2759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7" y="1"/>
                  </a:moveTo>
                  <a:cubicBezTo>
                    <a:pt x="87" y="1"/>
                    <a:pt x="34" y="38"/>
                    <a:pt x="17" y="104"/>
                  </a:cubicBezTo>
                  <a:cubicBezTo>
                    <a:pt x="1" y="158"/>
                    <a:pt x="17" y="190"/>
                    <a:pt x="34" y="228"/>
                  </a:cubicBezTo>
                  <a:cubicBezTo>
                    <a:pt x="54" y="244"/>
                    <a:pt x="71" y="261"/>
                    <a:pt x="87" y="261"/>
                  </a:cubicBezTo>
                  <a:cubicBezTo>
                    <a:pt x="120" y="261"/>
                    <a:pt x="157" y="261"/>
                    <a:pt x="174" y="244"/>
                  </a:cubicBezTo>
                  <a:cubicBezTo>
                    <a:pt x="207" y="207"/>
                    <a:pt x="223" y="190"/>
                    <a:pt x="223" y="158"/>
                  </a:cubicBezTo>
                  <a:cubicBezTo>
                    <a:pt x="240" y="125"/>
                    <a:pt x="240" y="87"/>
                    <a:pt x="223" y="54"/>
                  </a:cubicBezTo>
                  <a:cubicBezTo>
                    <a:pt x="207" y="54"/>
                    <a:pt x="207" y="38"/>
                    <a:pt x="207" y="38"/>
                  </a:cubicBezTo>
                  <a:lnTo>
                    <a:pt x="190" y="21"/>
                  </a:lnTo>
                  <a:cubicBezTo>
                    <a:pt x="174" y="21"/>
                    <a:pt x="15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6"/>
            <p:cNvSpPr/>
            <p:nvPr/>
          </p:nvSpPr>
          <p:spPr>
            <a:xfrm>
              <a:off x="4163950" y="2839950"/>
              <a:ext cx="6025" cy="6300"/>
            </a:xfrm>
            <a:custGeom>
              <a:avLst/>
              <a:gdLst/>
              <a:ahLst/>
              <a:cxnLst/>
              <a:rect l="l" t="t" r="r" b="b"/>
              <a:pathLst>
                <a:path w="241" h="252" extrusionOk="0">
                  <a:moveTo>
                    <a:pt x="140" y="0"/>
                  </a:moveTo>
                  <a:cubicBezTo>
                    <a:pt x="125" y="0"/>
                    <a:pt x="112" y="4"/>
                    <a:pt x="104" y="13"/>
                  </a:cubicBezTo>
                  <a:cubicBezTo>
                    <a:pt x="34" y="29"/>
                    <a:pt x="1" y="116"/>
                    <a:pt x="17" y="165"/>
                  </a:cubicBezTo>
                  <a:cubicBezTo>
                    <a:pt x="17" y="202"/>
                    <a:pt x="50" y="235"/>
                    <a:pt x="71" y="235"/>
                  </a:cubicBezTo>
                  <a:cubicBezTo>
                    <a:pt x="104" y="252"/>
                    <a:pt x="120" y="252"/>
                    <a:pt x="153" y="252"/>
                  </a:cubicBezTo>
                  <a:cubicBezTo>
                    <a:pt x="191" y="235"/>
                    <a:pt x="207" y="202"/>
                    <a:pt x="224" y="186"/>
                  </a:cubicBezTo>
                  <a:cubicBezTo>
                    <a:pt x="240" y="149"/>
                    <a:pt x="240" y="116"/>
                    <a:pt x="240" y="83"/>
                  </a:cubicBezTo>
                  <a:cubicBezTo>
                    <a:pt x="224" y="62"/>
                    <a:pt x="224" y="46"/>
                    <a:pt x="207" y="29"/>
                  </a:cubicBezTo>
                  <a:cubicBezTo>
                    <a:pt x="207" y="13"/>
                    <a:pt x="191" y="13"/>
                    <a:pt x="191" y="13"/>
                  </a:cubicBezTo>
                  <a:cubicBezTo>
                    <a:pt x="172" y="4"/>
                    <a:pt x="154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6"/>
            <p:cNvSpPr/>
            <p:nvPr/>
          </p:nvSpPr>
          <p:spPr>
            <a:xfrm>
              <a:off x="4143350" y="28212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5" y="1"/>
                  </a:moveTo>
                  <a:cubicBezTo>
                    <a:pt x="72" y="1"/>
                    <a:pt x="31" y="48"/>
                    <a:pt x="17" y="108"/>
                  </a:cubicBezTo>
                  <a:cubicBezTo>
                    <a:pt x="0" y="141"/>
                    <a:pt x="17" y="174"/>
                    <a:pt x="33" y="211"/>
                  </a:cubicBezTo>
                  <a:cubicBezTo>
                    <a:pt x="50" y="228"/>
                    <a:pt x="70" y="244"/>
                    <a:pt x="103" y="261"/>
                  </a:cubicBezTo>
                  <a:cubicBezTo>
                    <a:pt x="153" y="261"/>
                    <a:pt x="223" y="211"/>
                    <a:pt x="239" y="141"/>
                  </a:cubicBezTo>
                  <a:cubicBezTo>
                    <a:pt x="239" y="108"/>
                    <a:pt x="239" y="71"/>
                    <a:pt x="223" y="55"/>
                  </a:cubicBezTo>
                  <a:cubicBezTo>
                    <a:pt x="223" y="38"/>
                    <a:pt x="206" y="38"/>
                    <a:pt x="206" y="22"/>
                  </a:cubicBezTo>
                  <a:cubicBezTo>
                    <a:pt x="190" y="5"/>
                    <a:pt x="173" y="5"/>
                    <a:pt x="153" y="5"/>
                  </a:cubicBezTo>
                  <a:cubicBezTo>
                    <a:pt x="143" y="2"/>
                    <a:pt x="134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6"/>
            <p:cNvSpPr/>
            <p:nvPr/>
          </p:nvSpPr>
          <p:spPr>
            <a:xfrm>
              <a:off x="4186750" y="2765850"/>
              <a:ext cx="5575" cy="6200"/>
            </a:xfrm>
            <a:custGeom>
              <a:avLst/>
              <a:gdLst/>
              <a:ahLst/>
              <a:cxnLst/>
              <a:rect l="l" t="t" r="r" b="b"/>
              <a:pathLst>
                <a:path w="223" h="248" extrusionOk="0">
                  <a:moveTo>
                    <a:pt x="110" y="1"/>
                  </a:moveTo>
                  <a:cubicBezTo>
                    <a:pt x="54" y="1"/>
                    <a:pt x="14" y="46"/>
                    <a:pt x="0" y="107"/>
                  </a:cubicBezTo>
                  <a:cubicBezTo>
                    <a:pt x="0" y="140"/>
                    <a:pt x="0" y="177"/>
                    <a:pt x="17" y="194"/>
                  </a:cubicBezTo>
                  <a:cubicBezTo>
                    <a:pt x="33" y="227"/>
                    <a:pt x="50" y="243"/>
                    <a:pt x="87" y="243"/>
                  </a:cubicBezTo>
                  <a:cubicBezTo>
                    <a:pt x="94" y="246"/>
                    <a:pt x="102" y="248"/>
                    <a:pt x="110" y="248"/>
                  </a:cubicBezTo>
                  <a:cubicBezTo>
                    <a:pt x="156" y="248"/>
                    <a:pt x="209" y="200"/>
                    <a:pt x="223" y="140"/>
                  </a:cubicBezTo>
                  <a:cubicBezTo>
                    <a:pt x="223" y="107"/>
                    <a:pt x="223" y="74"/>
                    <a:pt x="206" y="58"/>
                  </a:cubicBezTo>
                  <a:cubicBezTo>
                    <a:pt x="206" y="37"/>
                    <a:pt x="190" y="37"/>
                    <a:pt x="190" y="21"/>
                  </a:cubicBezTo>
                  <a:cubicBezTo>
                    <a:pt x="169" y="4"/>
                    <a:pt x="153" y="4"/>
                    <a:pt x="136" y="4"/>
                  </a:cubicBezTo>
                  <a:cubicBezTo>
                    <a:pt x="127" y="2"/>
                    <a:pt x="118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6"/>
            <p:cNvSpPr/>
            <p:nvPr/>
          </p:nvSpPr>
          <p:spPr>
            <a:xfrm>
              <a:off x="4178600" y="2733400"/>
              <a:ext cx="6400" cy="6375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145" y="0"/>
                  </a:moveTo>
                  <a:cubicBezTo>
                    <a:pt x="132" y="0"/>
                    <a:pt x="120" y="5"/>
                    <a:pt x="103" y="16"/>
                  </a:cubicBezTo>
                  <a:cubicBezTo>
                    <a:pt x="33" y="32"/>
                    <a:pt x="0" y="119"/>
                    <a:pt x="17" y="185"/>
                  </a:cubicBezTo>
                  <a:cubicBezTo>
                    <a:pt x="33" y="201"/>
                    <a:pt x="50" y="238"/>
                    <a:pt x="66" y="255"/>
                  </a:cubicBezTo>
                  <a:lnTo>
                    <a:pt x="153" y="255"/>
                  </a:lnTo>
                  <a:cubicBezTo>
                    <a:pt x="186" y="238"/>
                    <a:pt x="223" y="222"/>
                    <a:pt x="223" y="185"/>
                  </a:cubicBezTo>
                  <a:cubicBezTo>
                    <a:pt x="239" y="152"/>
                    <a:pt x="256" y="119"/>
                    <a:pt x="239" y="82"/>
                  </a:cubicBezTo>
                  <a:cubicBezTo>
                    <a:pt x="239" y="65"/>
                    <a:pt x="223" y="49"/>
                    <a:pt x="206" y="32"/>
                  </a:cubicBezTo>
                  <a:lnTo>
                    <a:pt x="186" y="16"/>
                  </a:lnTo>
                  <a:cubicBezTo>
                    <a:pt x="169" y="5"/>
                    <a:pt x="157" y="0"/>
                    <a:pt x="1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6"/>
            <p:cNvSpPr/>
            <p:nvPr/>
          </p:nvSpPr>
          <p:spPr>
            <a:xfrm>
              <a:off x="4184575" y="27047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0" y="1"/>
                  </a:moveTo>
                  <a:cubicBezTo>
                    <a:pt x="99" y="1"/>
                    <a:pt x="70" y="14"/>
                    <a:pt x="50" y="43"/>
                  </a:cubicBezTo>
                  <a:cubicBezTo>
                    <a:pt x="0" y="109"/>
                    <a:pt x="0" y="179"/>
                    <a:pt x="50" y="233"/>
                  </a:cubicBezTo>
                  <a:cubicBezTo>
                    <a:pt x="50" y="233"/>
                    <a:pt x="71" y="250"/>
                    <a:pt x="87" y="250"/>
                  </a:cubicBezTo>
                  <a:cubicBezTo>
                    <a:pt x="100" y="254"/>
                    <a:pt x="112" y="256"/>
                    <a:pt x="124" y="256"/>
                  </a:cubicBezTo>
                  <a:cubicBezTo>
                    <a:pt x="156" y="256"/>
                    <a:pt x="182" y="240"/>
                    <a:pt x="207" y="212"/>
                  </a:cubicBezTo>
                  <a:cubicBezTo>
                    <a:pt x="240" y="163"/>
                    <a:pt x="240" y="109"/>
                    <a:pt x="240" y="76"/>
                  </a:cubicBezTo>
                  <a:cubicBezTo>
                    <a:pt x="223" y="60"/>
                    <a:pt x="223" y="43"/>
                    <a:pt x="207" y="27"/>
                  </a:cubicBezTo>
                  <a:cubicBezTo>
                    <a:pt x="182" y="10"/>
                    <a:pt x="155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6"/>
            <p:cNvSpPr/>
            <p:nvPr/>
          </p:nvSpPr>
          <p:spPr>
            <a:xfrm>
              <a:off x="4173850" y="27788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53" y="0"/>
                  </a:moveTo>
                  <a:cubicBezTo>
                    <a:pt x="87" y="0"/>
                    <a:pt x="17" y="54"/>
                    <a:pt x="17" y="120"/>
                  </a:cubicBezTo>
                  <a:cubicBezTo>
                    <a:pt x="1" y="157"/>
                    <a:pt x="1" y="190"/>
                    <a:pt x="17" y="207"/>
                  </a:cubicBezTo>
                  <a:cubicBezTo>
                    <a:pt x="34" y="240"/>
                    <a:pt x="67" y="260"/>
                    <a:pt x="87" y="260"/>
                  </a:cubicBezTo>
                  <a:cubicBezTo>
                    <a:pt x="95" y="262"/>
                    <a:pt x="103" y="263"/>
                    <a:pt x="111" y="263"/>
                  </a:cubicBezTo>
                  <a:cubicBezTo>
                    <a:pt x="166" y="263"/>
                    <a:pt x="209" y="215"/>
                    <a:pt x="223" y="157"/>
                  </a:cubicBezTo>
                  <a:cubicBezTo>
                    <a:pt x="240" y="120"/>
                    <a:pt x="223" y="87"/>
                    <a:pt x="223" y="54"/>
                  </a:cubicBezTo>
                  <a:cubicBezTo>
                    <a:pt x="207" y="54"/>
                    <a:pt x="207" y="33"/>
                    <a:pt x="207" y="33"/>
                  </a:cubicBezTo>
                  <a:cubicBezTo>
                    <a:pt x="19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6"/>
            <p:cNvSpPr/>
            <p:nvPr/>
          </p:nvSpPr>
          <p:spPr>
            <a:xfrm>
              <a:off x="4171700" y="2762375"/>
              <a:ext cx="6400" cy="6500"/>
            </a:xfrm>
            <a:custGeom>
              <a:avLst/>
              <a:gdLst/>
              <a:ahLst/>
              <a:cxnLst/>
              <a:rect l="l" t="t" r="r" b="b"/>
              <a:pathLst>
                <a:path w="256" h="260" extrusionOk="0">
                  <a:moveTo>
                    <a:pt x="130" y="1"/>
                  </a:moveTo>
                  <a:cubicBezTo>
                    <a:pt x="99" y="1"/>
                    <a:pt x="70" y="13"/>
                    <a:pt x="50" y="40"/>
                  </a:cubicBezTo>
                  <a:cubicBezTo>
                    <a:pt x="0" y="110"/>
                    <a:pt x="0" y="176"/>
                    <a:pt x="50" y="230"/>
                  </a:cubicBezTo>
                  <a:cubicBezTo>
                    <a:pt x="65" y="250"/>
                    <a:pt x="89" y="260"/>
                    <a:pt x="115" y="260"/>
                  </a:cubicBezTo>
                  <a:cubicBezTo>
                    <a:pt x="150" y="260"/>
                    <a:pt x="187" y="242"/>
                    <a:pt x="206" y="213"/>
                  </a:cubicBezTo>
                  <a:cubicBezTo>
                    <a:pt x="256" y="160"/>
                    <a:pt x="256" y="73"/>
                    <a:pt x="206" y="24"/>
                  </a:cubicBezTo>
                  <a:cubicBezTo>
                    <a:pt x="182" y="9"/>
                    <a:pt x="156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6"/>
            <p:cNvSpPr/>
            <p:nvPr/>
          </p:nvSpPr>
          <p:spPr>
            <a:xfrm>
              <a:off x="4167775" y="2793975"/>
              <a:ext cx="6525" cy="6300"/>
            </a:xfrm>
            <a:custGeom>
              <a:avLst/>
              <a:gdLst/>
              <a:ahLst/>
              <a:cxnLst/>
              <a:rect l="l" t="t" r="r" b="b"/>
              <a:pathLst>
                <a:path w="261" h="252" extrusionOk="0">
                  <a:moveTo>
                    <a:pt x="142" y="0"/>
                  </a:moveTo>
                  <a:cubicBezTo>
                    <a:pt x="127" y="0"/>
                    <a:pt x="114" y="5"/>
                    <a:pt x="103" y="13"/>
                  </a:cubicBezTo>
                  <a:cubicBezTo>
                    <a:pt x="38" y="29"/>
                    <a:pt x="0" y="116"/>
                    <a:pt x="21" y="186"/>
                  </a:cubicBezTo>
                  <a:cubicBezTo>
                    <a:pt x="21" y="203"/>
                    <a:pt x="54" y="236"/>
                    <a:pt x="71" y="252"/>
                  </a:cubicBezTo>
                  <a:lnTo>
                    <a:pt x="157" y="252"/>
                  </a:lnTo>
                  <a:cubicBezTo>
                    <a:pt x="227" y="219"/>
                    <a:pt x="260" y="149"/>
                    <a:pt x="244" y="83"/>
                  </a:cubicBezTo>
                  <a:cubicBezTo>
                    <a:pt x="227" y="66"/>
                    <a:pt x="227" y="46"/>
                    <a:pt x="207" y="29"/>
                  </a:cubicBezTo>
                  <a:lnTo>
                    <a:pt x="190" y="13"/>
                  </a:lnTo>
                  <a:cubicBezTo>
                    <a:pt x="174" y="5"/>
                    <a:pt x="157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6"/>
            <p:cNvSpPr/>
            <p:nvPr/>
          </p:nvSpPr>
          <p:spPr>
            <a:xfrm>
              <a:off x="4184150" y="2750150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35" y="0"/>
                  </a:moveTo>
                  <a:cubicBezTo>
                    <a:pt x="100" y="0"/>
                    <a:pt x="65" y="18"/>
                    <a:pt x="34" y="47"/>
                  </a:cubicBezTo>
                  <a:cubicBezTo>
                    <a:pt x="1" y="100"/>
                    <a:pt x="1" y="187"/>
                    <a:pt x="50" y="236"/>
                  </a:cubicBezTo>
                  <a:cubicBezTo>
                    <a:pt x="66" y="252"/>
                    <a:pt x="87" y="261"/>
                    <a:pt x="110" y="261"/>
                  </a:cubicBezTo>
                  <a:cubicBezTo>
                    <a:pt x="141" y="261"/>
                    <a:pt x="176" y="244"/>
                    <a:pt x="207" y="203"/>
                  </a:cubicBezTo>
                  <a:cubicBezTo>
                    <a:pt x="240" y="150"/>
                    <a:pt x="240" y="84"/>
                    <a:pt x="207" y="30"/>
                  </a:cubicBezTo>
                  <a:cubicBezTo>
                    <a:pt x="185" y="9"/>
                    <a:pt x="160" y="0"/>
                    <a:pt x="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6"/>
            <p:cNvSpPr/>
            <p:nvPr/>
          </p:nvSpPr>
          <p:spPr>
            <a:xfrm>
              <a:off x="4176850" y="2716650"/>
              <a:ext cx="6000" cy="6200"/>
            </a:xfrm>
            <a:custGeom>
              <a:avLst/>
              <a:gdLst/>
              <a:ahLst/>
              <a:cxnLst/>
              <a:rect l="l" t="t" r="r" b="b"/>
              <a:pathLst>
                <a:path w="240" h="248" extrusionOk="0">
                  <a:moveTo>
                    <a:pt x="134" y="0"/>
                  </a:moveTo>
                  <a:cubicBezTo>
                    <a:pt x="100" y="0"/>
                    <a:pt x="64" y="18"/>
                    <a:pt x="33" y="47"/>
                  </a:cubicBezTo>
                  <a:cubicBezTo>
                    <a:pt x="33" y="67"/>
                    <a:pt x="17" y="84"/>
                    <a:pt x="17" y="100"/>
                  </a:cubicBezTo>
                  <a:cubicBezTo>
                    <a:pt x="0" y="150"/>
                    <a:pt x="17" y="203"/>
                    <a:pt x="33" y="220"/>
                  </a:cubicBezTo>
                  <a:cubicBezTo>
                    <a:pt x="55" y="239"/>
                    <a:pt x="81" y="247"/>
                    <a:pt x="105" y="247"/>
                  </a:cubicBezTo>
                  <a:cubicBezTo>
                    <a:pt x="123" y="247"/>
                    <a:pt x="139" y="243"/>
                    <a:pt x="153" y="236"/>
                  </a:cubicBezTo>
                  <a:cubicBezTo>
                    <a:pt x="173" y="236"/>
                    <a:pt x="190" y="220"/>
                    <a:pt x="206" y="203"/>
                  </a:cubicBezTo>
                  <a:cubicBezTo>
                    <a:pt x="239" y="150"/>
                    <a:pt x="239" y="67"/>
                    <a:pt x="206" y="30"/>
                  </a:cubicBezTo>
                  <a:cubicBezTo>
                    <a:pt x="184" y="9"/>
                    <a:pt x="159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6"/>
            <p:cNvSpPr/>
            <p:nvPr/>
          </p:nvSpPr>
          <p:spPr>
            <a:xfrm>
              <a:off x="4187975" y="2781275"/>
              <a:ext cx="6525" cy="6550"/>
            </a:xfrm>
            <a:custGeom>
              <a:avLst/>
              <a:gdLst/>
              <a:ahLst/>
              <a:cxnLst/>
              <a:rect l="l" t="t" r="r" b="b"/>
              <a:pathLst>
                <a:path w="261" h="262" extrusionOk="0">
                  <a:moveTo>
                    <a:pt x="152" y="1"/>
                  </a:moveTo>
                  <a:cubicBezTo>
                    <a:pt x="120" y="1"/>
                    <a:pt x="83" y="18"/>
                    <a:pt x="54" y="59"/>
                  </a:cubicBezTo>
                  <a:cubicBezTo>
                    <a:pt x="1" y="109"/>
                    <a:pt x="1" y="179"/>
                    <a:pt x="54" y="228"/>
                  </a:cubicBezTo>
                  <a:cubicBezTo>
                    <a:pt x="75" y="251"/>
                    <a:pt x="100" y="261"/>
                    <a:pt x="124" y="261"/>
                  </a:cubicBezTo>
                  <a:cubicBezTo>
                    <a:pt x="156" y="261"/>
                    <a:pt x="188" y="242"/>
                    <a:pt x="207" y="212"/>
                  </a:cubicBezTo>
                  <a:cubicBezTo>
                    <a:pt x="260" y="162"/>
                    <a:pt x="260" y="76"/>
                    <a:pt x="207" y="22"/>
                  </a:cubicBezTo>
                  <a:cubicBezTo>
                    <a:pt x="193" y="9"/>
                    <a:pt x="174" y="1"/>
                    <a:pt x="1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6"/>
            <p:cNvSpPr/>
            <p:nvPr/>
          </p:nvSpPr>
          <p:spPr>
            <a:xfrm>
              <a:off x="4181175" y="27956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53" y="0"/>
                  </a:moveTo>
                  <a:cubicBezTo>
                    <a:pt x="83" y="0"/>
                    <a:pt x="33" y="50"/>
                    <a:pt x="17" y="120"/>
                  </a:cubicBezTo>
                  <a:cubicBezTo>
                    <a:pt x="0" y="153"/>
                    <a:pt x="17" y="186"/>
                    <a:pt x="17" y="207"/>
                  </a:cubicBezTo>
                  <a:cubicBezTo>
                    <a:pt x="33" y="240"/>
                    <a:pt x="66" y="256"/>
                    <a:pt x="83" y="256"/>
                  </a:cubicBezTo>
                  <a:cubicBezTo>
                    <a:pt x="92" y="258"/>
                    <a:pt x="101" y="259"/>
                    <a:pt x="110" y="259"/>
                  </a:cubicBezTo>
                  <a:cubicBezTo>
                    <a:pt x="170" y="259"/>
                    <a:pt x="225" y="214"/>
                    <a:pt x="240" y="153"/>
                  </a:cubicBezTo>
                  <a:cubicBezTo>
                    <a:pt x="240" y="120"/>
                    <a:pt x="240" y="83"/>
                    <a:pt x="223" y="50"/>
                  </a:cubicBezTo>
                  <a:lnTo>
                    <a:pt x="207" y="33"/>
                  </a:lnTo>
                  <a:cubicBezTo>
                    <a:pt x="186" y="17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6"/>
            <p:cNvSpPr/>
            <p:nvPr/>
          </p:nvSpPr>
          <p:spPr>
            <a:xfrm>
              <a:off x="4186325" y="2811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7" y="1"/>
                  </a:moveTo>
                  <a:cubicBezTo>
                    <a:pt x="120" y="1"/>
                    <a:pt x="83" y="1"/>
                    <a:pt x="50" y="34"/>
                  </a:cubicBezTo>
                  <a:cubicBezTo>
                    <a:pt x="34" y="50"/>
                    <a:pt x="17" y="71"/>
                    <a:pt x="1" y="104"/>
                  </a:cubicBezTo>
                  <a:cubicBezTo>
                    <a:pt x="1" y="137"/>
                    <a:pt x="1" y="174"/>
                    <a:pt x="17" y="207"/>
                  </a:cubicBezTo>
                  <a:cubicBezTo>
                    <a:pt x="34" y="240"/>
                    <a:pt x="50" y="257"/>
                    <a:pt x="83" y="257"/>
                  </a:cubicBezTo>
                  <a:cubicBezTo>
                    <a:pt x="153" y="257"/>
                    <a:pt x="207" y="224"/>
                    <a:pt x="223" y="153"/>
                  </a:cubicBezTo>
                  <a:cubicBezTo>
                    <a:pt x="240" y="120"/>
                    <a:pt x="223" y="87"/>
                    <a:pt x="207" y="50"/>
                  </a:cubicBezTo>
                  <a:cubicBezTo>
                    <a:pt x="207" y="50"/>
                    <a:pt x="207" y="34"/>
                    <a:pt x="186" y="34"/>
                  </a:cubicBezTo>
                  <a:cubicBezTo>
                    <a:pt x="186" y="17"/>
                    <a:pt x="170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6"/>
            <p:cNvSpPr/>
            <p:nvPr/>
          </p:nvSpPr>
          <p:spPr>
            <a:xfrm>
              <a:off x="4176850" y="2843125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38" y="0"/>
                  </a:moveTo>
                  <a:cubicBezTo>
                    <a:pt x="104" y="0"/>
                    <a:pt x="72" y="17"/>
                    <a:pt x="50" y="59"/>
                  </a:cubicBezTo>
                  <a:cubicBezTo>
                    <a:pt x="0" y="108"/>
                    <a:pt x="0" y="178"/>
                    <a:pt x="50" y="228"/>
                  </a:cubicBezTo>
                  <a:cubicBezTo>
                    <a:pt x="50" y="244"/>
                    <a:pt x="70" y="244"/>
                    <a:pt x="87" y="244"/>
                  </a:cubicBezTo>
                  <a:cubicBezTo>
                    <a:pt x="96" y="250"/>
                    <a:pt x="107" y="253"/>
                    <a:pt x="118" y="253"/>
                  </a:cubicBezTo>
                  <a:cubicBezTo>
                    <a:pt x="148" y="253"/>
                    <a:pt x="183" y="235"/>
                    <a:pt x="206" y="211"/>
                  </a:cubicBezTo>
                  <a:cubicBezTo>
                    <a:pt x="239" y="178"/>
                    <a:pt x="239" y="108"/>
                    <a:pt x="223" y="75"/>
                  </a:cubicBezTo>
                  <a:cubicBezTo>
                    <a:pt x="223" y="59"/>
                    <a:pt x="223" y="38"/>
                    <a:pt x="206" y="22"/>
                  </a:cubicBezTo>
                  <a:cubicBezTo>
                    <a:pt x="185" y="8"/>
                    <a:pt x="161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6"/>
            <p:cNvSpPr/>
            <p:nvPr/>
          </p:nvSpPr>
          <p:spPr>
            <a:xfrm>
              <a:off x="4169525" y="27458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5" y="0"/>
                  </a:moveTo>
                  <a:cubicBezTo>
                    <a:pt x="101" y="0"/>
                    <a:pt x="64" y="19"/>
                    <a:pt x="33" y="50"/>
                  </a:cubicBezTo>
                  <a:cubicBezTo>
                    <a:pt x="1" y="99"/>
                    <a:pt x="1" y="186"/>
                    <a:pt x="33" y="239"/>
                  </a:cubicBezTo>
                  <a:cubicBezTo>
                    <a:pt x="55" y="253"/>
                    <a:pt x="80" y="261"/>
                    <a:pt x="105" y="261"/>
                  </a:cubicBezTo>
                  <a:cubicBezTo>
                    <a:pt x="141" y="261"/>
                    <a:pt x="177" y="244"/>
                    <a:pt x="207" y="202"/>
                  </a:cubicBezTo>
                  <a:cubicBezTo>
                    <a:pt x="240" y="153"/>
                    <a:pt x="240" y="66"/>
                    <a:pt x="207" y="33"/>
                  </a:cubicBezTo>
                  <a:cubicBezTo>
                    <a:pt x="186" y="10"/>
                    <a:pt x="161" y="0"/>
                    <a:pt x="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6"/>
            <p:cNvSpPr/>
            <p:nvPr/>
          </p:nvSpPr>
          <p:spPr>
            <a:xfrm>
              <a:off x="4175500" y="28281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32" y="0"/>
                  </a:moveTo>
                  <a:cubicBezTo>
                    <a:pt x="75" y="0"/>
                    <a:pt x="36" y="49"/>
                    <a:pt x="21" y="106"/>
                  </a:cubicBezTo>
                  <a:cubicBezTo>
                    <a:pt x="1" y="143"/>
                    <a:pt x="21" y="176"/>
                    <a:pt x="38" y="209"/>
                  </a:cubicBezTo>
                  <a:cubicBezTo>
                    <a:pt x="38" y="226"/>
                    <a:pt x="71" y="247"/>
                    <a:pt x="104" y="263"/>
                  </a:cubicBezTo>
                  <a:cubicBezTo>
                    <a:pt x="124" y="263"/>
                    <a:pt x="157" y="247"/>
                    <a:pt x="190" y="226"/>
                  </a:cubicBezTo>
                  <a:cubicBezTo>
                    <a:pt x="207" y="209"/>
                    <a:pt x="227" y="176"/>
                    <a:pt x="244" y="143"/>
                  </a:cubicBezTo>
                  <a:cubicBezTo>
                    <a:pt x="244" y="106"/>
                    <a:pt x="244" y="73"/>
                    <a:pt x="227" y="57"/>
                  </a:cubicBezTo>
                  <a:cubicBezTo>
                    <a:pt x="227" y="40"/>
                    <a:pt x="207" y="40"/>
                    <a:pt x="207" y="20"/>
                  </a:cubicBezTo>
                  <a:cubicBezTo>
                    <a:pt x="190" y="20"/>
                    <a:pt x="174" y="3"/>
                    <a:pt x="157" y="3"/>
                  </a:cubicBezTo>
                  <a:cubicBezTo>
                    <a:pt x="149" y="1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6"/>
            <p:cNvSpPr/>
            <p:nvPr/>
          </p:nvSpPr>
          <p:spPr>
            <a:xfrm>
              <a:off x="4171700" y="270152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03" y="0"/>
                  </a:moveTo>
                  <a:cubicBezTo>
                    <a:pt x="33" y="33"/>
                    <a:pt x="0" y="103"/>
                    <a:pt x="17" y="173"/>
                  </a:cubicBezTo>
                  <a:cubicBezTo>
                    <a:pt x="33" y="206"/>
                    <a:pt x="50" y="223"/>
                    <a:pt x="70" y="239"/>
                  </a:cubicBezTo>
                  <a:cubicBezTo>
                    <a:pt x="87" y="250"/>
                    <a:pt x="99" y="255"/>
                    <a:pt x="111" y="255"/>
                  </a:cubicBezTo>
                  <a:cubicBezTo>
                    <a:pt x="124" y="255"/>
                    <a:pt x="136" y="250"/>
                    <a:pt x="153" y="239"/>
                  </a:cubicBezTo>
                  <a:cubicBezTo>
                    <a:pt x="190" y="239"/>
                    <a:pt x="206" y="206"/>
                    <a:pt x="223" y="173"/>
                  </a:cubicBezTo>
                  <a:cubicBezTo>
                    <a:pt x="239" y="157"/>
                    <a:pt x="239" y="120"/>
                    <a:pt x="239" y="87"/>
                  </a:cubicBezTo>
                  <a:cubicBezTo>
                    <a:pt x="223" y="54"/>
                    <a:pt x="223" y="33"/>
                    <a:pt x="206" y="33"/>
                  </a:cubicBezTo>
                  <a:cubicBezTo>
                    <a:pt x="206" y="17"/>
                    <a:pt x="190" y="17"/>
                    <a:pt x="190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6"/>
            <p:cNvSpPr/>
            <p:nvPr/>
          </p:nvSpPr>
          <p:spPr>
            <a:xfrm>
              <a:off x="4172100" y="28136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87" y="1"/>
                  </a:moveTo>
                  <a:cubicBezTo>
                    <a:pt x="71" y="17"/>
                    <a:pt x="34" y="34"/>
                    <a:pt x="17" y="67"/>
                  </a:cubicBezTo>
                  <a:cubicBezTo>
                    <a:pt x="1" y="104"/>
                    <a:pt x="1" y="137"/>
                    <a:pt x="17" y="170"/>
                  </a:cubicBezTo>
                  <a:cubicBezTo>
                    <a:pt x="29" y="221"/>
                    <a:pt x="61" y="253"/>
                    <a:pt x="105" y="253"/>
                  </a:cubicBezTo>
                  <a:cubicBezTo>
                    <a:pt x="121" y="253"/>
                    <a:pt x="139" y="249"/>
                    <a:pt x="157" y="240"/>
                  </a:cubicBezTo>
                  <a:cubicBezTo>
                    <a:pt x="207" y="224"/>
                    <a:pt x="240" y="137"/>
                    <a:pt x="223" y="83"/>
                  </a:cubicBezTo>
                  <a:cubicBezTo>
                    <a:pt x="223" y="50"/>
                    <a:pt x="207" y="34"/>
                    <a:pt x="207" y="17"/>
                  </a:cubicBezTo>
                  <a:cubicBezTo>
                    <a:pt x="190" y="17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6"/>
            <p:cNvSpPr/>
            <p:nvPr/>
          </p:nvSpPr>
          <p:spPr>
            <a:xfrm>
              <a:off x="4085825" y="2812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0"/>
                  </a:moveTo>
                  <a:cubicBezTo>
                    <a:pt x="83" y="0"/>
                    <a:pt x="17" y="33"/>
                    <a:pt x="17" y="103"/>
                  </a:cubicBezTo>
                  <a:cubicBezTo>
                    <a:pt x="1" y="136"/>
                    <a:pt x="1" y="174"/>
                    <a:pt x="17" y="207"/>
                  </a:cubicBezTo>
                  <a:cubicBezTo>
                    <a:pt x="34" y="240"/>
                    <a:pt x="67" y="260"/>
                    <a:pt x="83" y="260"/>
                  </a:cubicBezTo>
                  <a:cubicBezTo>
                    <a:pt x="153" y="260"/>
                    <a:pt x="207" y="223"/>
                    <a:pt x="223" y="157"/>
                  </a:cubicBezTo>
                  <a:cubicBezTo>
                    <a:pt x="240" y="120"/>
                    <a:pt x="240" y="87"/>
                    <a:pt x="223" y="54"/>
                  </a:cubicBezTo>
                  <a:cubicBezTo>
                    <a:pt x="207" y="54"/>
                    <a:pt x="207" y="33"/>
                    <a:pt x="207" y="33"/>
                  </a:cubicBezTo>
                  <a:cubicBezTo>
                    <a:pt x="186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6"/>
            <p:cNvSpPr/>
            <p:nvPr/>
          </p:nvSpPr>
          <p:spPr>
            <a:xfrm>
              <a:off x="4193550" y="2845825"/>
              <a:ext cx="6100" cy="4750"/>
            </a:xfrm>
            <a:custGeom>
              <a:avLst/>
              <a:gdLst/>
              <a:ahLst/>
              <a:cxnLst/>
              <a:rect l="l" t="t" r="r" b="b"/>
              <a:pathLst>
                <a:path w="244" h="190" extrusionOk="0">
                  <a:moveTo>
                    <a:pt x="157" y="0"/>
                  </a:moveTo>
                  <a:cubicBezTo>
                    <a:pt x="87" y="0"/>
                    <a:pt x="21" y="54"/>
                    <a:pt x="21" y="120"/>
                  </a:cubicBezTo>
                  <a:cubicBezTo>
                    <a:pt x="0" y="136"/>
                    <a:pt x="0" y="173"/>
                    <a:pt x="21" y="190"/>
                  </a:cubicBezTo>
                  <a:lnTo>
                    <a:pt x="206" y="190"/>
                  </a:lnTo>
                  <a:cubicBezTo>
                    <a:pt x="227" y="190"/>
                    <a:pt x="227" y="173"/>
                    <a:pt x="227" y="157"/>
                  </a:cubicBezTo>
                  <a:cubicBezTo>
                    <a:pt x="243" y="103"/>
                    <a:pt x="227" y="70"/>
                    <a:pt x="190" y="33"/>
                  </a:cubicBezTo>
                  <a:cubicBezTo>
                    <a:pt x="190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6"/>
            <p:cNvSpPr/>
            <p:nvPr/>
          </p:nvSpPr>
          <p:spPr>
            <a:xfrm>
              <a:off x="4219300" y="277242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41" y="1"/>
                  </a:moveTo>
                  <a:cubicBezTo>
                    <a:pt x="125" y="1"/>
                    <a:pt x="87" y="1"/>
                    <a:pt x="54" y="17"/>
                  </a:cubicBezTo>
                  <a:cubicBezTo>
                    <a:pt x="38" y="34"/>
                    <a:pt x="21" y="67"/>
                    <a:pt x="1" y="104"/>
                  </a:cubicBezTo>
                  <a:cubicBezTo>
                    <a:pt x="1" y="137"/>
                    <a:pt x="1" y="170"/>
                    <a:pt x="21" y="207"/>
                  </a:cubicBezTo>
                  <a:cubicBezTo>
                    <a:pt x="38" y="223"/>
                    <a:pt x="54" y="240"/>
                    <a:pt x="87" y="256"/>
                  </a:cubicBezTo>
                  <a:cubicBezTo>
                    <a:pt x="158" y="256"/>
                    <a:pt x="207" y="207"/>
                    <a:pt x="228" y="137"/>
                  </a:cubicBezTo>
                  <a:cubicBezTo>
                    <a:pt x="244" y="104"/>
                    <a:pt x="228" y="67"/>
                    <a:pt x="207" y="50"/>
                  </a:cubicBezTo>
                  <a:cubicBezTo>
                    <a:pt x="207" y="34"/>
                    <a:pt x="207" y="34"/>
                    <a:pt x="191" y="17"/>
                  </a:cubicBezTo>
                  <a:cubicBezTo>
                    <a:pt x="174" y="17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6"/>
            <p:cNvSpPr/>
            <p:nvPr/>
          </p:nvSpPr>
          <p:spPr>
            <a:xfrm>
              <a:off x="4213325" y="28026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3" y="0"/>
                  </a:moveTo>
                  <a:cubicBezTo>
                    <a:pt x="123" y="0"/>
                    <a:pt x="113" y="2"/>
                    <a:pt x="104" y="7"/>
                  </a:cubicBezTo>
                  <a:cubicBezTo>
                    <a:pt x="87" y="7"/>
                    <a:pt x="54" y="28"/>
                    <a:pt x="34" y="44"/>
                  </a:cubicBezTo>
                  <a:cubicBezTo>
                    <a:pt x="17" y="77"/>
                    <a:pt x="17" y="94"/>
                    <a:pt x="1" y="131"/>
                  </a:cubicBezTo>
                  <a:cubicBezTo>
                    <a:pt x="1" y="164"/>
                    <a:pt x="17" y="197"/>
                    <a:pt x="34" y="234"/>
                  </a:cubicBezTo>
                  <a:cubicBezTo>
                    <a:pt x="57" y="248"/>
                    <a:pt x="84" y="256"/>
                    <a:pt x="111" y="256"/>
                  </a:cubicBezTo>
                  <a:cubicBezTo>
                    <a:pt x="145" y="256"/>
                    <a:pt x="179" y="243"/>
                    <a:pt x="207" y="213"/>
                  </a:cubicBezTo>
                  <a:cubicBezTo>
                    <a:pt x="240" y="147"/>
                    <a:pt x="240" y="77"/>
                    <a:pt x="207" y="28"/>
                  </a:cubicBezTo>
                  <a:cubicBezTo>
                    <a:pt x="183" y="13"/>
                    <a:pt x="158" y="0"/>
                    <a:pt x="1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6"/>
            <p:cNvSpPr/>
            <p:nvPr/>
          </p:nvSpPr>
          <p:spPr>
            <a:xfrm>
              <a:off x="4215075" y="28195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8" y="1"/>
                  </a:moveTo>
                  <a:cubicBezTo>
                    <a:pt x="74" y="1"/>
                    <a:pt x="32" y="46"/>
                    <a:pt x="17" y="107"/>
                  </a:cubicBezTo>
                  <a:cubicBezTo>
                    <a:pt x="1" y="140"/>
                    <a:pt x="17" y="177"/>
                    <a:pt x="34" y="210"/>
                  </a:cubicBezTo>
                  <a:cubicBezTo>
                    <a:pt x="34" y="227"/>
                    <a:pt x="67" y="243"/>
                    <a:pt x="104" y="260"/>
                  </a:cubicBezTo>
                  <a:cubicBezTo>
                    <a:pt x="153" y="260"/>
                    <a:pt x="223" y="210"/>
                    <a:pt x="240" y="140"/>
                  </a:cubicBezTo>
                  <a:cubicBezTo>
                    <a:pt x="240" y="107"/>
                    <a:pt x="240" y="74"/>
                    <a:pt x="223" y="54"/>
                  </a:cubicBezTo>
                  <a:cubicBezTo>
                    <a:pt x="223" y="37"/>
                    <a:pt x="207" y="37"/>
                    <a:pt x="207" y="21"/>
                  </a:cubicBezTo>
                  <a:cubicBezTo>
                    <a:pt x="190" y="21"/>
                    <a:pt x="170" y="4"/>
                    <a:pt x="153" y="4"/>
                  </a:cubicBezTo>
                  <a:cubicBezTo>
                    <a:pt x="145" y="2"/>
                    <a:pt x="136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6"/>
            <p:cNvSpPr/>
            <p:nvPr/>
          </p:nvSpPr>
          <p:spPr>
            <a:xfrm>
              <a:off x="4207775" y="27869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29" y="0"/>
                  </a:moveTo>
                  <a:cubicBezTo>
                    <a:pt x="74" y="0"/>
                    <a:pt x="31" y="48"/>
                    <a:pt x="17" y="106"/>
                  </a:cubicBezTo>
                  <a:cubicBezTo>
                    <a:pt x="0" y="143"/>
                    <a:pt x="17" y="176"/>
                    <a:pt x="17" y="209"/>
                  </a:cubicBezTo>
                  <a:cubicBezTo>
                    <a:pt x="33" y="226"/>
                    <a:pt x="70" y="246"/>
                    <a:pt x="87" y="263"/>
                  </a:cubicBezTo>
                  <a:cubicBezTo>
                    <a:pt x="153" y="263"/>
                    <a:pt x="223" y="209"/>
                    <a:pt x="223" y="143"/>
                  </a:cubicBezTo>
                  <a:cubicBezTo>
                    <a:pt x="239" y="106"/>
                    <a:pt x="239" y="73"/>
                    <a:pt x="223" y="57"/>
                  </a:cubicBezTo>
                  <a:cubicBezTo>
                    <a:pt x="206" y="40"/>
                    <a:pt x="206" y="40"/>
                    <a:pt x="206" y="20"/>
                  </a:cubicBezTo>
                  <a:cubicBezTo>
                    <a:pt x="190" y="20"/>
                    <a:pt x="173" y="3"/>
                    <a:pt x="153" y="3"/>
                  </a:cubicBezTo>
                  <a:cubicBezTo>
                    <a:pt x="144" y="1"/>
                    <a:pt x="136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6"/>
            <p:cNvSpPr/>
            <p:nvPr/>
          </p:nvSpPr>
          <p:spPr>
            <a:xfrm>
              <a:off x="3857725" y="2773600"/>
              <a:ext cx="6000" cy="6300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131" y="0"/>
                  </a:moveTo>
                  <a:cubicBezTo>
                    <a:pt x="74" y="0"/>
                    <a:pt x="32" y="45"/>
                    <a:pt x="17" y="106"/>
                  </a:cubicBezTo>
                  <a:cubicBezTo>
                    <a:pt x="1" y="176"/>
                    <a:pt x="34" y="242"/>
                    <a:pt x="104" y="242"/>
                  </a:cubicBezTo>
                  <a:cubicBezTo>
                    <a:pt x="109" y="249"/>
                    <a:pt x="116" y="251"/>
                    <a:pt x="123" y="251"/>
                  </a:cubicBezTo>
                  <a:cubicBezTo>
                    <a:pt x="142" y="251"/>
                    <a:pt x="167" y="237"/>
                    <a:pt x="190" y="226"/>
                  </a:cubicBezTo>
                  <a:cubicBezTo>
                    <a:pt x="207" y="209"/>
                    <a:pt x="223" y="176"/>
                    <a:pt x="240" y="139"/>
                  </a:cubicBezTo>
                  <a:cubicBezTo>
                    <a:pt x="240" y="106"/>
                    <a:pt x="240" y="73"/>
                    <a:pt x="223" y="57"/>
                  </a:cubicBezTo>
                  <a:cubicBezTo>
                    <a:pt x="223" y="36"/>
                    <a:pt x="207" y="36"/>
                    <a:pt x="207" y="20"/>
                  </a:cubicBezTo>
                  <a:cubicBezTo>
                    <a:pt x="190" y="3"/>
                    <a:pt x="174" y="3"/>
                    <a:pt x="157" y="3"/>
                  </a:cubicBezTo>
                  <a:cubicBezTo>
                    <a:pt x="148" y="1"/>
                    <a:pt x="139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6"/>
            <p:cNvSpPr/>
            <p:nvPr/>
          </p:nvSpPr>
          <p:spPr>
            <a:xfrm>
              <a:off x="3868875" y="2849500"/>
              <a:ext cx="4350" cy="1075"/>
            </a:xfrm>
            <a:custGeom>
              <a:avLst/>
              <a:gdLst/>
              <a:ahLst/>
              <a:cxnLst/>
              <a:rect l="l" t="t" r="r" b="b"/>
              <a:pathLst>
                <a:path w="174" h="43" extrusionOk="0">
                  <a:moveTo>
                    <a:pt x="94" y="0"/>
                  </a:moveTo>
                  <a:cubicBezTo>
                    <a:pt x="63" y="0"/>
                    <a:pt x="29" y="14"/>
                    <a:pt x="0" y="43"/>
                  </a:cubicBezTo>
                  <a:lnTo>
                    <a:pt x="173" y="43"/>
                  </a:lnTo>
                  <a:cubicBezTo>
                    <a:pt x="173" y="43"/>
                    <a:pt x="173" y="26"/>
                    <a:pt x="157" y="26"/>
                  </a:cubicBezTo>
                  <a:cubicBezTo>
                    <a:pt x="142" y="10"/>
                    <a:pt x="119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6"/>
            <p:cNvSpPr/>
            <p:nvPr/>
          </p:nvSpPr>
          <p:spPr>
            <a:xfrm>
              <a:off x="3856900" y="28192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53" y="1"/>
                  </a:moveTo>
                  <a:cubicBezTo>
                    <a:pt x="120" y="1"/>
                    <a:pt x="87" y="1"/>
                    <a:pt x="67" y="17"/>
                  </a:cubicBezTo>
                  <a:cubicBezTo>
                    <a:pt x="34" y="34"/>
                    <a:pt x="17" y="67"/>
                    <a:pt x="17" y="104"/>
                  </a:cubicBezTo>
                  <a:cubicBezTo>
                    <a:pt x="1" y="137"/>
                    <a:pt x="17" y="170"/>
                    <a:pt x="34" y="207"/>
                  </a:cubicBezTo>
                  <a:cubicBezTo>
                    <a:pt x="34" y="223"/>
                    <a:pt x="67" y="240"/>
                    <a:pt x="104" y="256"/>
                  </a:cubicBezTo>
                  <a:cubicBezTo>
                    <a:pt x="153" y="256"/>
                    <a:pt x="223" y="207"/>
                    <a:pt x="240" y="137"/>
                  </a:cubicBezTo>
                  <a:cubicBezTo>
                    <a:pt x="240" y="104"/>
                    <a:pt x="240" y="67"/>
                    <a:pt x="223" y="50"/>
                  </a:cubicBezTo>
                  <a:cubicBezTo>
                    <a:pt x="223" y="34"/>
                    <a:pt x="207" y="34"/>
                    <a:pt x="207" y="17"/>
                  </a:cubicBezTo>
                  <a:cubicBezTo>
                    <a:pt x="190" y="17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6"/>
            <p:cNvSpPr/>
            <p:nvPr/>
          </p:nvSpPr>
          <p:spPr>
            <a:xfrm>
              <a:off x="3868050" y="2740425"/>
              <a:ext cx="6500" cy="6400"/>
            </a:xfrm>
            <a:custGeom>
              <a:avLst/>
              <a:gdLst/>
              <a:ahLst/>
              <a:cxnLst/>
              <a:rect l="l" t="t" r="r" b="b"/>
              <a:pathLst>
                <a:path w="260" h="256" extrusionOk="0">
                  <a:moveTo>
                    <a:pt x="141" y="1"/>
                  </a:moveTo>
                  <a:cubicBezTo>
                    <a:pt x="107" y="1"/>
                    <a:pt x="72" y="14"/>
                    <a:pt x="54" y="44"/>
                  </a:cubicBezTo>
                  <a:cubicBezTo>
                    <a:pt x="0" y="93"/>
                    <a:pt x="0" y="180"/>
                    <a:pt x="54" y="229"/>
                  </a:cubicBezTo>
                  <a:cubicBezTo>
                    <a:pt x="76" y="246"/>
                    <a:pt x="103" y="256"/>
                    <a:pt x="128" y="256"/>
                  </a:cubicBezTo>
                  <a:cubicBezTo>
                    <a:pt x="159" y="256"/>
                    <a:pt x="188" y="242"/>
                    <a:pt x="206" y="213"/>
                  </a:cubicBezTo>
                  <a:cubicBezTo>
                    <a:pt x="260" y="147"/>
                    <a:pt x="260" y="77"/>
                    <a:pt x="206" y="23"/>
                  </a:cubicBezTo>
                  <a:cubicBezTo>
                    <a:pt x="192" y="9"/>
                    <a:pt x="16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6"/>
            <p:cNvSpPr/>
            <p:nvPr/>
          </p:nvSpPr>
          <p:spPr>
            <a:xfrm>
              <a:off x="3870625" y="26960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36" y="1"/>
                  </a:moveTo>
                  <a:cubicBezTo>
                    <a:pt x="121" y="1"/>
                    <a:pt x="103" y="5"/>
                    <a:pt x="87" y="13"/>
                  </a:cubicBezTo>
                  <a:cubicBezTo>
                    <a:pt x="33" y="30"/>
                    <a:pt x="0" y="116"/>
                    <a:pt x="17" y="170"/>
                  </a:cubicBezTo>
                  <a:cubicBezTo>
                    <a:pt x="17" y="203"/>
                    <a:pt x="33" y="236"/>
                    <a:pt x="70" y="236"/>
                  </a:cubicBezTo>
                  <a:cubicBezTo>
                    <a:pt x="87" y="252"/>
                    <a:pt x="120" y="252"/>
                    <a:pt x="157" y="252"/>
                  </a:cubicBezTo>
                  <a:cubicBezTo>
                    <a:pt x="190" y="236"/>
                    <a:pt x="206" y="203"/>
                    <a:pt x="223" y="186"/>
                  </a:cubicBezTo>
                  <a:cubicBezTo>
                    <a:pt x="239" y="149"/>
                    <a:pt x="239" y="116"/>
                    <a:pt x="223" y="83"/>
                  </a:cubicBezTo>
                  <a:cubicBezTo>
                    <a:pt x="223" y="67"/>
                    <a:pt x="206" y="46"/>
                    <a:pt x="206" y="30"/>
                  </a:cubicBezTo>
                  <a:cubicBezTo>
                    <a:pt x="190" y="13"/>
                    <a:pt x="190" y="13"/>
                    <a:pt x="173" y="13"/>
                  </a:cubicBezTo>
                  <a:cubicBezTo>
                    <a:pt x="165" y="5"/>
                    <a:pt x="152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6"/>
            <p:cNvSpPr/>
            <p:nvPr/>
          </p:nvSpPr>
          <p:spPr>
            <a:xfrm>
              <a:off x="3862875" y="2834375"/>
              <a:ext cx="6025" cy="6500"/>
            </a:xfrm>
            <a:custGeom>
              <a:avLst/>
              <a:gdLst/>
              <a:ahLst/>
              <a:cxnLst/>
              <a:rect l="l" t="t" r="r" b="b"/>
              <a:pathLst>
                <a:path w="241" h="260" extrusionOk="0">
                  <a:moveTo>
                    <a:pt x="137" y="1"/>
                  </a:moveTo>
                  <a:cubicBezTo>
                    <a:pt x="121" y="1"/>
                    <a:pt x="104" y="5"/>
                    <a:pt x="87" y="13"/>
                  </a:cubicBezTo>
                  <a:cubicBezTo>
                    <a:pt x="34" y="30"/>
                    <a:pt x="1" y="116"/>
                    <a:pt x="17" y="182"/>
                  </a:cubicBezTo>
                  <a:cubicBezTo>
                    <a:pt x="17" y="203"/>
                    <a:pt x="34" y="236"/>
                    <a:pt x="71" y="252"/>
                  </a:cubicBezTo>
                  <a:cubicBezTo>
                    <a:pt x="82" y="252"/>
                    <a:pt x="100" y="260"/>
                    <a:pt x="122" y="260"/>
                  </a:cubicBezTo>
                  <a:cubicBezTo>
                    <a:pt x="133" y="260"/>
                    <a:pt x="145" y="258"/>
                    <a:pt x="158" y="252"/>
                  </a:cubicBezTo>
                  <a:cubicBezTo>
                    <a:pt x="174" y="236"/>
                    <a:pt x="207" y="219"/>
                    <a:pt x="224" y="182"/>
                  </a:cubicBezTo>
                  <a:cubicBezTo>
                    <a:pt x="240" y="149"/>
                    <a:pt x="240" y="116"/>
                    <a:pt x="224" y="79"/>
                  </a:cubicBezTo>
                  <a:cubicBezTo>
                    <a:pt x="224" y="63"/>
                    <a:pt x="207" y="46"/>
                    <a:pt x="207" y="30"/>
                  </a:cubicBezTo>
                  <a:cubicBezTo>
                    <a:pt x="191" y="30"/>
                    <a:pt x="191" y="13"/>
                    <a:pt x="174" y="13"/>
                  </a:cubicBezTo>
                  <a:cubicBezTo>
                    <a:pt x="166" y="5"/>
                    <a:pt x="152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6"/>
            <p:cNvSpPr/>
            <p:nvPr/>
          </p:nvSpPr>
          <p:spPr>
            <a:xfrm>
              <a:off x="3882250" y="2686475"/>
              <a:ext cx="6025" cy="4350"/>
            </a:xfrm>
            <a:custGeom>
              <a:avLst/>
              <a:gdLst/>
              <a:ahLst/>
              <a:cxnLst/>
              <a:rect l="l" t="t" r="r" b="b"/>
              <a:pathLst>
                <a:path w="241" h="174" extrusionOk="0">
                  <a:moveTo>
                    <a:pt x="17" y="0"/>
                  </a:moveTo>
                  <a:lnTo>
                    <a:pt x="17" y="17"/>
                  </a:lnTo>
                  <a:cubicBezTo>
                    <a:pt x="1" y="54"/>
                    <a:pt x="1" y="87"/>
                    <a:pt x="17" y="120"/>
                  </a:cubicBezTo>
                  <a:cubicBezTo>
                    <a:pt x="34" y="140"/>
                    <a:pt x="67" y="157"/>
                    <a:pt x="83" y="173"/>
                  </a:cubicBezTo>
                  <a:cubicBezTo>
                    <a:pt x="121" y="173"/>
                    <a:pt x="154" y="157"/>
                    <a:pt x="170" y="140"/>
                  </a:cubicBezTo>
                  <a:cubicBezTo>
                    <a:pt x="207" y="120"/>
                    <a:pt x="224" y="87"/>
                    <a:pt x="224" y="54"/>
                  </a:cubicBezTo>
                  <a:lnTo>
                    <a:pt x="240" y="37"/>
                  </a:lnTo>
                  <a:cubicBezTo>
                    <a:pt x="154" y="17"/>
                    <a:pt x="83" y="0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6"/>
            <p:cNvSpPr/>
            <p:nvPr/>
          </p:nvSpPr>
          <p:spPr>
            <a:xfrm>
              <a:off x="4223225" y="27427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37" y="0"/>
                  </a:moveTo>
                  <a:cubicBezTo>
                    <a:pt x="120" y="0"/>
                    <a:pt x="87" y="0"/>
                    <a:pt x="50" y="17"/>
                  </a:cubicBezTo>
                  <a:cubicBezTo>
                    <a:pt x="34" y="33"/>
                    <a:pt x="17" y="71"/>
                    <a:pt x="1" y="103"/>
                  </a:cubicBezTo>
                  <a:cubicBezTo>
                    <a:pt x="1" y="136"/>
                    <a:pt x="1" y="174"/>
                    <a:pt x="17" y="207"/>
                  </a:cubicBezTo>
                  <a:cubicBezTo>
                    <a:pt x="34" y="223"/>
                    <a:pt x="50" y="240"/>
                    <a:pt x="87" y="260"/>
                  </a:cubicBezTo>
                  <a:cubicBezTo>
                    <a:pt x="153" y="260"/>
                    <a:pt x="207" y="207"/>
                    <a:pt x="223" y="136"/>
                  </a:cubicBezTo>
                  <a:cubicBezTo>
                    <a:pt x="223" y="103"/>
                    <a:pt x="223" y="71"/>
                    <a:pt x="207" y="54"/>
                  </a:cubicBezTo>
                  <a:cubicBezTo>
                    <a:pt x="207" y="33"/>
                    <a:pt x="207" y="33"/>
                    <a:pt x="190" y="17"/>
                  </a:cubicBezTo>
                  <a:cubicBezTo>
                    <a:pt x="174" y="17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6"/>
            <p:cNvSpPr/>
            <p:nvPr/>
          </p:nvSpPr>
          <p:spPr>
            <a:xfrm>
              <a:off x="4221475" y="278707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32" y="0"/>
                  </a:moveTo>
                  <a:cubicBezTo>
                    <a:pt x="101" y="0"/>
                    <a:pt x="66" y="19"/>
                    <a:pt x="38" y="50"/>
                  </a:cubicBezTo>
                  <a:cubicBezTo>
                    <a:pt x="0" y="99"/>
                    <a:pt x="0" y="186"/>
                    <a:pt x="38" y="219"/>
                  </a:cubicBezTo>
                  <a:cubicBezTo>
                    <a:pt x="54" y="239"/>
                    <a:pt x="71" y="239"/>
                    <a:pt x="87" y="256"/>
                  </a:cubicBezTo>
                  <a:cubicBezTo>
                    <a:pt x="120" y="256"/>
                    <a:pt x="174" y="239"/>
                    <a:pt x="190" y="202"/>
                  </a:cubicBezTo>
                  <a:cubicBezTo>
                    <a:pt x="223" y="169"/>
                    <a:pt x="244" y="116"/>
                    <a:pt x="223" y="66"/>
                  </a:cubicBezTo>
                  <a:cubicBezTo>
                    <a:pt x="223" y="50"/>
                    <a:pt x="207" y="33"/>
                    <a:pt x="190" y="33"/>
                  </a:cubicBezTo>
                  <a:cubicBezTo>
                    <a:pt x="176" y="10"/>
                    <a:pt x="155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6"/>
            <p:cNvSpPr/>
            <p:nvPr/>
          </p:nvSpPr>
          <p:spPr>
            <a:xfrm>
              <a:off x="4215900" y="2835425"/>
              <a:ext cx="6525" cy="6600"/>
            </a:xfrm>
            <a:custGeom>
              <a:avLst/>
              <a:gdLst/>
              <a:ahLst/>
              <a:cxnLst/>
              <a:rect l="l" t="t" r="r" b="b"/>
              <a:pathLst>
                <a:path w="261" h="264" extrusionOk="0">
                  <a:moveTo>
                    <a:pt x="136" y="1"/>
                  </a:moveTo>
                  <a:cubicBezTo>
                    <a:pt x="86" y="1"/>
                    <a:pt x="32" y="46"/>
                    <a:pt x="17" y="107"/>
                  </a:cubicBezTo>
                  <a:cubicBezTo>
                    <a:pt x="1" y="177"/>
                    <a:pt x="54" y="243"/>
                    <a:pt x="104" y="264"/>
                  </a:cubicBezTo>
                  <a:cubicBezTo>
                    <a:pt x="137" y="264"/>
                    <a:pt x="174" y="243"/>
                    <a:pt x="190" y="227"/>
                  </a:cubicBezTo>
                  <a:cubicBezTo>
                    <a:pt x="223" y="210"/>
                    <a:pt x="240" y="177"/>
                    <a:pt x="240" y="140"/>
                  </a:cubicBezTo>
                  <a:cubicBezTo>
                    <a:pt x="261" y="107"/>
                    <a:pt x="240" y="74"/>
                    <a:pt x="223" y="58"/>
                  </a:cubicBezTo>
                  <a:cubicBezTo>
                    <a:pt x="223" y="37"/>
                    <a:pt x="223" y="37"/>
                    <a:pt x="207" y="21"/>
                  </a:cubicBezTo>
                  <a:cubicBezTo>
                    <a:pt x="207" y="21"/>
                    <a:pt x="190" y="4"/>
                    <a:pt x="157" y="4"/>
                  </a:cubicBezTo>
                  <a:cubicBezTo>
                    <a:pt x="150" y="2"/>
                    <a:pt x="14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6"/>
            <p:cNvSpPr/>
            <p:nvPr/>
          </p:nvSpPr>
          <p:spPr>
            <a:xfrm>
              <a:off x="4221050" y="2729050"/>
              <a:ext cx="2200" cy="3000"/>
            </a:xfrm>
            <a:custGeom>
              <a:avLst/>
              <a:gdLst/>
              <a:ahLst/>
              <a:cxnLst/>
              <a:rect l="l" t="t" r="r" b="b"/>
              <a:pathLst>
                <a:path w="88" h="120" extrusionOk="0">
                  <a:moveTo>
                    <a:pt x="1" y="0"/>
                  </a:moveTo>
                  <a:cubicBezTo>
                    <a:pt x="1" y="17"/>
                    <a:pt x="17" y="50"/>
                    <a:pt x="17" y="66"/>
                  </a:cubicBezTo>
                  <a:cubicBezTo>
                    <a:pt x="34" y="87"/>
                    <a:pt x="55" y="103"/>
                    <a:pt x="88" y="120"/>
                  </a:cubicBezTo>
                  <a:cubicBezTo>
                    <a:pt x="88" y="103"/>
                    <a:pt x="88" y="103"/>
                    <a:pt x="71" y="87"/>
                  </a:cubicBezTo>
                  <a:cubicBezTo>
                    <a:pt x="55" y="66"/>
                    <a:pt x="34" y="33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6"/>
            <p:cNvSpPr/>
            <p:nvPr/>
          </p:nvSpPr>
          <p:spPr>
            <a:xfrm>
              <a:off x="4166525" y="2691625"/>
              <a:ext cx="3450" cy="950"/>
            </a:xfrm>
            <a:custGeom>
              <a:avLst/>
              <a:gdLst/>
              <a:ahLst/>
              <a:cxnLst/>
              <a:rect l="l" t="t" r="r" b="b"/>
              <a:pathLst>
                <a:path w="138" h="38" extrusionOk="0">
                  <a:moveTo>
                    <a:pt x="1" y="0"/>
                  </a:moveTo>
                  <a:cubicBezTo>
                    <a:pt x="17" y="17"/>
                    <a:pt x="50" y="38"/>
                    <a:pt x="71" y="38"/>
                  </a:cubicBezTo>
                  <a:cubicBezTo>
                    <a:pt x="88" y="38"/>
                    <a:pt x="121" y="38"/>
                    <a:pt x="137" y="17"/>
                  </a:cubicBezTo>
                  <a:cubicBezTo>
                    <a:pt x="104" y="17"/>
                    <a:pt x="50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6"/>
            <p:cNvSpPr/>
            <p:nvPr/>
          </p:nvSpPr>
          <p:spPr>
            <a:xfrm>
              <a:off x="3916175" y="2706250"/>
              <a:ext cx="5175" cy="5600"/>
            </a:xfrm>
            <a:custGeom>
              <a:avLst/>
              <a:gdLst/>
              <a:ahLst/>
              <a:cxnLst/>
              <a:rect l="l" t="t" r="r" b="b"/>
              <a:pathLst>
                <a:path w="207" h="224" extrusionOk="0">
                  <a:moveTo>
                    <a:pt x="50" y="1"/>
                  </a:moveTo>
                  <a:cubicBezTo>
                    <a:pt x="33" y="34"/>
                    <a:pt x="17" y="50"/>
                    <a:pt x="0" y="87"/>
                  </a:cubicBezTo>
                  <a:cubicBezTo>
                    <a:pt x="0" y="120"/>
                    <a:pt x="0" y="153"/>
                    <a:pt x="17" y="174"/>
                  </a:cubicBezTo>
                  <a:cubicBezTo>
                    <a:pt x="33" y="207"/>
                    <a:pt x="50" y="224"/>
                    <a:pt x="87" y="224"/>
                  </a:cubicBezTo>
                  <a:cubicBezTo>
                    <a:pt x="120" y="224"/>
                    <a:pt x="153" y="224"/>
                    <a:pt x="169" y="207"/>
                  </a:cubicBezTo>
                  <a:cubicBezTo>
                    <a:pt x="190" y="191"/>
                    <a:pt x="190" y="191"/>
                    <a:pt x="207" y="174"/>
                  </a:cubicBezTo>
                  <a:cubicBezTo>
                    <a:pt x="153" y="120"/>
                    <a:pt x="103" y="71"/>
                    <a:pt x="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6"/>
            <p:cNvSpPr/>
            <p:nvPr/>
          </p:nvSpPr>
          <p:spPr>
            <a:xfrm>
              <a:off x="3904525" y="2717500"/>
              <a:ext cx="6100" cy="6300"/>
            </a:xfrm>
            <a:custGeom>
              <a:avLst/>
              <a:gdLst/>
              <a:ahLst/>
              <a:cxnLst/>
              <a:rect l="l" t="t" r="r" b="b"/>
              <a:pathLst>
                <a:path w="244" h="252" extrusionOk="0">
                  <a:moveTo>
                    <a:pt x="137" y="0"/>
                  </a:moveTo>
                  <a:cubicBezTo>
                    <a:pt x="121" y="0"/>
                    <a:pt x="104" y="4"/>
                    <a:pt x="87" y="13"/>
                  </a:cubicBezTo>
                  <a:cubicBezTo>
                    <a:pt x="38" y="33"/>
                    <a:pt x="1" y="99"/>
                    <a:pt x="17" y="169"/>
                  </a:cubicBezTo>
                  <a:cubicBezTo>
                    <a:pt x="17" y="202"/>
                    <a:pt x="38" y="239"/>
                    <a:pt x="71" y="239"/>
                  </a:cubicBezTo>
                  <a:cubicBezTo>
                    <a:pt x="79" y="248"/>
                    <a:pt x="91" y="252"/>
                    <a:pt x="106" y="252"/>
                  </a:cubicBezTo>
                  <a:cubicBezTo>
                    <a:pt x="121" y="252"/>
                    <a:pt x="139" y="248"/>
                    <a:pt x="157" y="239"/>
                  </a:cubicBezTo>
                  <a:cubicBezTo>
                    <a:pt x="190" y="239"/>
                    <a:pt x="207" y="202"/>
                    <a:pt x="223" y="169"/>
                  </a:cubicBezTo>
                  <a:cubicBezTo>
                    <a:pt x="244" y="153"/>
                    <a:pt x="244" y="116"/>
                    <a:pt x="244" y="83"/>
                  </a:cubicBezTo>
                  <a:cubicBezTo>
                    <a:pt x="223" y="50"/>
                    <a:pt x="223" y="33"/>
                    <a:pt x="207" y="33"/>
                  </a:cubicBezTo>
                  <a:cubicBezTo>
                    <a:pt x="190" y="13"/>
                    <a:pt x="190" y="13"/>
                    <a:pt x="174" y="13"/>
                  </a:cubicBezTo>
                  <a:cubicBezTo>
                    <a:pt x="165" y="4"/>
                    <a:pt x="152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6"/>
            <p:cNvSpPr/>
            <p:nvPr/>
          </p:nvSpPr>
          <p:spPr>
            <a:xfrm>
              <a:off x="3866800" y="27884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4" y="1"/>
                  </a:moveTo>
                  <a:cubicBezTo>
                    <a:pt x="119" y="1"/>
                    <a:pt x="102" y="5"/>
                    <a:pt x="83" y="13"/>
                  </a:cubicBezTo>
                  <a:cubicBezTo>
                    <a:pt x="34" y="46"/>
                    <a:pt x="1" y="116"/>
                    <a:pt x="17" y="186"/>
                  </a:cubicBezTo>
                  <a:cubicBezTo>
                    <a:pt x="17" y="219"/>
                    <a:pt x="34" y="236"/>
                    <a:pt x="67" y="252"/>
                  </a:cubicBezTo>
                  <a:cubicBezTo>
                    <a:pt x="75" y="261"/>
                    <a:pt x="88" y="265"/>
                    <a:pt x="104" y="265"/>
                  </a:cubicBezTo>
                  <a:cubicBezTo>
                    <a:pt x="119" y="265"/>
                    <a:pt x="137" y="261"/>
                    <a:pt x="153" y="252"/>
                  </a:cubicBezTo>
                  <a:cubicBezTo>
                    <a:pt x="207" y="219"/>
                    <a:pt x="240" y="149"/>
                    <a:pt x="223" y="83"/>
                  </a:cubicBezTo>
                  <a:cubicBezTo>
                    <a:pt x="223" y="63"/>
                    <a:pt x="207" y="46"/>
                    <a:pt x="207" y="30"/>
                  </a:cubicBezTo>
                  <a:cubicBezTo>
                    <a:pt x="186" y="30"/>
                    <a:pt x="186" y="13"/>
                    <a:pt x="170" y="13"/>
                  </a:cubicBezTo>
                  <a:cubicBezTo>
                    <a:pt x="161" y="5"/>
                    <a:pt x="149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6"/>
            <p:cNvSpPr/>
            <p:nvPr/>
          </p:nvSpPr>
          <p:spPr>
            <a:xfrm>
              <a:off x="3911425" y="27518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20" y="0"/>
                  </a:moveTo>
                  <a:cubicBezTo>
                    <a:pt x="71" y="0"/>
                    <a:pt x="34" y="50"/>
                    <a:pt x="17" y="103"/>
                  </a:cubicBezTo>
                  <a:cubicBezTo>
                    <a:pt x="1" y="136"/>
                    <a:pt x="17" y="169"/>
                    <a:pt x="34" y="206"/>
                  </a:cubicBezTo>
                  <a:cubicBezTo>
                    <a:pt x="34" y="223"/>
                    <a:pt x="71" y="256"/>
                    <a:pt x="104" y="256"/>
                  </a:cubicBezTo>
                  <a:cubicBezTo>
                    <a:pt x="153" y="256"/>
                    <a:pt x="223" y="223"/>
                    <a:pt x="240" y="153"/>
                  </a:cubicBezTo>
                  <a:lnTo>
                    <a:pt x="240" y="120"/>
                  </a:lnTo>
                  <a:cubicBezTo>
                    <a:pt x="240" y="83"/>
                    <a:pt x="223" y="50"/>
                    <a:pt x="207" y="33"/>
                  </a:cubicBezTo>
                  <a:cubicBezTo>
                    <a:pt x="190" y="17"/>
                    <a:pt x="174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6"/>
            <p:cNvSpPr/>
            <p:nvPr/>
          </p:nvSpPr>
          <p:spPr>
            <a:xfrm>
              <a:off x="4201275" y="270882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37" y="1"/>
                  </a:moveTo>
                  <a:cubicBezTo>
                    <a:pt x="37" y="17"/>
                    <a:pt x="21" y="34"/>
                    <a:pt x="21" y="71"/>
                  </a:cubicBezTo>
                  <a:cubicBezTo>
                    <a:pt x="0" y="88"/>
                    <a:pt x="0" y="121"/>
                    <a:pt x="21" y="154"/>
                  </a:cubicBezTo>
                  <a:cubicBezTo>
                    <a:pt x="37" y="191"/>
                    <a:pt x="70" y="207"/>
                    <a:pt x="87" y="207"/>
                  </a:cubicBezTo>
                  <a:cubicBezTo>
                    <a:pt x="141" y="207"/>
                    <a:pt x="174" y="191"/>
                    <a:pt x="207" y="154"/>
                  </a:cubicBezTo>
                  <a:cubicBezTo>
                    <a:pt x="157" y="104"/>
                    <a:pt x="103" y="50"/>
                    <a:pt x="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6"/>
            <p:cNvSpPr/>
            <p:nvPr/>
          </p:nvSpPr>
          <p:spPr>
            <a:xfrm>
              <a:off x="4155825" y="270070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20" y="0"/>
                  </a:moveTo>
                  <a:cubicBezTo>
                    <a:pt x="66" y="17"/>
                    <a:pt x="17" y="50"/>
                    <a:pt x="0" y="120"/>
                  </a:cubicBezTo>
                  <a:cubicBezTo>
                    <a:pt x="0" y="153"/>
                    <a:pt x="0" y="190"/>
                    <a:pt x="17" y="206"/>
                  </a:cubicBezTo>
                  <a:cubicBezTo>
                    <a:pt x="33" y="239"/>
                    <a:pt x="50" y="256"/>
                    <a:pt x="87" y="256"/>
                  </a:cubicBezTo>
                  <a:cubicBezTo>
                    <a:pt x="93" y="258"/>
                    <a:pt x="100" y="259"/>
                    <a:pt x="107" y="259"/>
                  </a:cubicBezTo>
                  <a:cubicBezTo>
                    <a:pt x="154" y="259"/>
                    <a:pt x="208" y="214"/>
                    <a:pt x="223" y="153"/>
                  </a:cubicBezTo>
                  <a:lnTo>
                    <a:pt x="223" y="120"/>
                  </a:lnTo>
                  <a:cubicBezTo>
                    <a:pt x="223" y="87"/>
                    <a:pt x="206" y="50"/>
                    <a:pt x="190" y="33"/>
                  </a:cubicBezTo>
                  <a:cubicBezTo>
                    <a:pt x="169" y="17"/>
                    <a:pt x="153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6"/>
            <p:cNvSpPr/>
            <p:nvPr/>
          </p:nvSpPr>
          <p:spPr>
            <a:xfrm>
              <a:off x="4127475" y="2695550"/>
              <a:ext cx="5600" cy="4650"/>
            </a:xfrm>
            <a:custGeom>
              <a:avLst/>
              <a:gdLst/>
              <a:ahLst/>
              <a:cxnLst/>
              <a:rect l="l" t="t" r="r" b="b"/>
              <a:pathLst>
                <a:path w="224" h="186" extrusionOk="0">
                  <a:moveTo>
                    <a:pt x="207" y="0"/>
                  </a:moveTo>
                  <a:lnTo>
                    <a:pt x="207" y="0"/>
                  </a:lnTo>
                  <a:cubicBezTo>
                    <a:pt x="136" y="33"/>
                    <a:pt x="66" y="50"/>
                    <a:pt x="0" y="87"/>
                  </a:cubicBezTo>
                  <a:cubicBezTo>
                    <a:pt x="0" y="103"/>
                    <a:pt x="0" y="136"/>
                    <a:pt x="17" y="153"/>
                  </a:cubicBezTo>
                  <a:cubicBezTo>
                    <a:pt x="38" y="175"/>
                    <a:pt x="63" y="186"/>
                    <a:pt x="88" y="186"/>
                  </a:cubicBezTo>
                  <a:cubicBezTo>
                    <a:pt x="123" y="186"/>
                    <a:pt x="159" y="167"/>
                    <a:pt x="190" y="136"/>
                  </a:cubicBezTo>
                  <a:cubicBezTo>
                    <a:pt x="223" y="103"/>
                    <a:pt x="223" y="5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6"/>
            <p:cNvSpPr/>
            <p:nvPr/>
          </p:nvSpPr>
          <p:spPr>
            <a:xfrm>
              <a:off x="3907100" y="27337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57" y="1"/>
                  </a:moveTo>
                  <a:cubicBezTo>
                    <a:pt x="87" y="1"/>
                    <a:pt x="38" y="34"/>
                    <a:pt x="17" y="104"/>
                  </a:cubicBezTo>
                  <a:cubicBezTo>
                    <a:pt x="1" y="137"/>
                    <a:pt x="17" y="170"/>
                    <a:pt x="17" y="207"/>
                  </a:cubicBezTo>
                  <a:cubicBezTo>
                    <a:pt x="38" y="240"/>
                    <a:pt x="71" y="256"/>
                    <a:pt x="87" y="256"/>
                  </a:cubicBezTo>
                  <a:cubicBezTo>
                    <a:pt x="96" y="259"/>
                    <a:pt x="105" y="260"/>
                    <a:pt x="114" y="260"/>
                  </a:cubicBezTo>
                  <a:cubicBezTo>
                    <a:pt x="173" y="260"/>
                    <a:pt x="223" y="214"/>
                    <a:pt x="223" y="153"/>
                  </a:cubicBezTo>
                  <a:cubicBezTo>
                    <a:pt x="244" y="120"/>
                    <a:pt x="244" y="83"/>
                    <a:pt x="223" y="50"/>
                  </a:cubicBezTo>
                  <a:cubicBezTo>
                    <a:pt x="207" y="50"/>
                    <a:pt x="207" y="34"/>
                    <a:pt x="207" y="34"/>
                  </a:cubicBezTo>
                  <a:cubicBezTo>
                    <a:pt x="190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6"/>
            <p:cNvSpPr/>
            <p:nvPr/>
          </p:nvSpPr>
          <p:spPr>
            <a:xfrm>
              <a:off x="3877525" y="27278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39" y="1"/>
                  </a:moveTo>
                  <a:cubicBezTo>
                    <a:pt x="124" y="1"/>
                    <a:pt x="112" y="5"/>
                    <a:pt x="103" y="13"/>
                  </a:cubicBezTo>
                  <a:cubicBezTo>
                    <a:pt x="33" y="50"/>
                    <a:pt x="0" y="116"/>
                    <a:pt x="17" y="186"/>
                  </a:cubicBezTo>
                  <a:cubicBezTo>
                    <a:pt x="33" y="219"/>
                    <a:pt x="50" y="240"/>
                    <a:pt x="66" y="256"/>
                  </a:cubicBezTo>
                  <a:cubicBezTo>
                    <a:pt x="85" y="264"/>
                    <a:pt x="98" y="269"/>
                    <a:pt x="111" y="269"/>
                  </a:cubicBezTo>
                  <a:cubicBezTo>
                    <a:pt x="124" y="269"/>
                    <a:pt x="136" y="264"/>
                    <a:pt x="153" y="256"/>
                  </a:cubicBezTo>
                  <a:cubicBezTo>
                    <a:pt x="190" y="240"/>
                    <a:pt x="206" y="219"/>
                    <a:pt x="223" y="186"/>
                  </a:cubicBezTo>
                  <a:cubicBezTo>
                    <a:pt x="239" y="153"/>
                    <a:pt x="239" y="116"/>
                    <a:pt x="239" y="83"/>
                  </a:cubicBezTo>
                  <a:cubicBezTo>
                    <a:pt x="223" y="67"/>
                    <a:pt x="223" y="50"/>
                    <a:pt x="206" y="34"/>
                  </a:cubicBezTo>
                  <a:lnTo>
                    <a:pt x="190" y="13"/>
                  </a:lnTo>
                  <a:cubicBezTo>
                    <a:pt x="171" y="5"/>
                    <a:pt x="154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6"/>
            <p:cNvSpPr/>
            <p:nvPr/>
          </p:nvSpPr>
          <p:spPr>
            <a:xfrm>
              <a:off x="3900300" y="27019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7" y="1"/>
                  </a:moveTo>
                  <a:cubicBezTo>
                    <a:pt x="83" y="1"/>
                    <a:pt x="17" y="54"/>
                    <a:pt x="0" y="120"/>
                  </a:cubicBezTo>
                  <a:cubicBezTo>
                    <a:pt x="0" y="157"/>
                    <a:pt x="0" y="190"/>
                    <a:pt x="17" y="207"/>
                  </a:cubicBezTo>
                  <a:cubicBezTo>
                    <a:pt x="33" y="244"/>
                    <a:pt x="50" y="260"/>
                    <a:pt x="83" y="260"/>
                  </a:cubicBezTo>
                  <a:cubicBezTo>
                    <a:pt x="90" y="263"/>
                    <a:pt x="97" y="264"/>
                    <a:pt x="104" y="264"/>
                  </a:cubicBezTo>
                  <a:cubicBezTo>
                    <a:pt x="153" y="264"/>
                    <a:pt x="209" y="215"/>
                    <a:pt x="223" y="157"/>
                  </a:cubicBezTo>
                  <a:cubicBezTo>
                    <a:pt x="240" y="104"/>
                    <a:pt x="223" y="71"/>
                    <a:pt x="186" y="38"/>
                  </a:cubicBezTo>
                  <a:cubicBezTo>
                    <a:pt x="170" y="17"/>
                    <a:pt x="153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6"/>
            <p:cNvSpPr/>
            <p:nvPr/>
          </p:nvSpPr>
          <p:spPr>
            <a:xfrm>
              <a:off x="3870625" y="27567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01" y="0"/>
                    <a:pt x="64" y="17"/>
                    <a:pt x="33" y="58"/>
                  </a:cubicBezTo>
                  <a:cubicBezTo>
                    <a:pt x="0" y="111"/>
                    <a:pt x="0" y="194"/>
                    <a:pt x="33" y="231"/>
                  </a:cubicBezTo>
                  <a:cubicBezTo>
                    <a:pt x="56" y="252"/>
                    <a:pt x="81" y="261"/>
                    <a:pt x="106" y="261"/>
                  </a:cubicBezTo>
                  <a:cubicBezTo>
                    <a:pt x="142" y="261"/>
                    <a:pt x="177" y="243"/>
                    <a:pt x="206" y="215"/>
                  </a:cubicBezTo>
                  <a:cubicBezTo>
                    <a:pt x="239" y="161"/>
                    <a:pt x="239" y="74"/>
                    <a:pt x="206" y="25"/>
                  </a:cubicBezTo>
                  <a:cubicBezTo>
                    <a:pt x="185" y="9"/>
                    <a:pt x="161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6"/>
            <p:cNvSpPr/>
            <p:nvPr/>
          </p:nvSpPr>
          <p:spPr>
            <a:xfrm>
              <a:off x="3875775" y="2711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3" y="1"/>
                  </a:moveTo>
                  <a:cubicBezTo>
                    <a:pt x="101" y="1"/>
                    <a:pt x="64" y="18"/>
                    <a:pt x="33" y="47"/>
                  </a:cubicBezTo>
                  <a:cubicBezTo>
                    <a:pt x="17" y="64"/>
                    <a:pt x="17" y="84"/>
                    <a:pt x="0" y="101"/>
                  </a:cubicBezTo>
                  <a:cubicBezTo>
                    <a:pt x="0" y="150"/>
                    <a:pt x="0" y="204"/>
                    <a:pt x="33" y="237"/>
                  </a:cubicBezTo>
                  <a:cubicBezTo>
                    <a:pt x="59" y="248"/>
                    <a:pt x="92" y="260"/>
                    <a:pt x="122" y="260"/>
                  </a:cubicBezTo>
                  <a:cubicBezTo>
                    <a:pt x="134" y="260"/>
                    <a:pt x="146" y="258"/>
                    <a:pt x="157" y="253"/>
                  </a:cubicBezTo>
                  <a:cubicBezTo>
                    <a:pt x="173" y="237"/>
                    <a:pt x="190" y="220"/>
                    <a:pt x="190" y="204"/>
                  </a:cubicBezTo>
                  <a:cubicBezTo>
                    <a:pt x="239" y="150"/>
                    <a:pt x="239" y="84"/>
                    <a:pt x="190" y="31"/>
                  </a:cubicBezTo>
                  <a:cubicBezTo>
                    <a:pt x="176" y="10"/>
                    <a:pt x="156" y="1"/>
                    <a:pt x="1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6"/>
            <p:cNvSpPr/>
            <p:nvPr/>
          </p:nvSpPr>
          <p:spPr>
            <a:xfrm>
              <a:off x="3896800" y="2746775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140" y="0"/>
                  </a:moveTo>
                  <a:cubicBezTo>
                    <a:pt x="125" y="0"/>
                    <a:pt x="112" y="4"/>
                    <a:pt x="103" y="13"/>
                  </a:cubicBezTo>
                  <a:cubicBezTo>
                    <a:pt x="37" y="29"/>
                    <a:pt x="0" y="116"/>
                    <a:pt x="17" y="182"/>
                  </a:cubicBezTo>
                  <a:cubicBezTo>
                    <a:pt x="17" y="202"/>
                    <a:pt x="54" y="235"/>
                    <a:pt x="70" y="252"/>
                  </a:cubicBezTo>
                  <a:cubicBezTo>
                    <a:pt x="87" y="260"/>
                    <a:pt x="99" y="264"/>
                    <a:pt x="112" y="264"/>
                  </a:cubicBezTo>
                  <a:cubicBezTo>
                    <a:pt x="125" y="264"/>
                    <a:pt x="138" y="260"/>
                    <a:pt x="157" y="252"/>
                  </a:cubicBezTo>
                  <a:cubicBezTo>
                    <a:pt x="223" y="219"/>
                    <a:pt x="260" y="149"/>
                    <a:pt x="244" y="79"/>
                  </a:cubicBezTo>
                  <a:cubicBezTo>
                    <a:pt x="223" y="62"/>
                    <a:pt x="223" y="46"/>
                    <a:pt x="206" y="29"/>
                  </a:cubicBezTo>
                  <a:lnTo>
                    <a:pt x="190" y="13"/>
                  </a:lnTo>
                  <a:cubicBezTo>
                    <a:pt x="173" y="4"/>
                    <a:pt x="156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6"/>
            <p:cNvSpPr/>
            <p:nvPr/>
          </p:nvSpPr>
          <p:spPr>
            <a:xfrm>
              <a:off x="3883075" y="2744750"/>
              <a:ext cx="6025" cy="6325"/>
            </a:xfrm>
            <a:custGeom>
              <a:avLst/>
              <a:gdLst/>
              <a:ahLst/>
              <a:cxnLst/>
              <a:rect l="l" t="t" r="r" b="b"/>
              <a:pathLst>
                <a:path w="241" h="253" extrusionOk="0">
                  <a:moveTo>
                    <a:pt x="127" y="1"/>
                  </a:moveTo>
                  <a:cubicBezTo>
                    <a:pt x="97" y="1"/>
                    <a:pt x="63" y="13"/>
                    <a:pt x="34" y="40"/>
                  </a:cubicBezTo>
                  <a:cubicBezTo>
                    <a:pt x="1" y="110"/>
                    <a:pt x="1" y="180"/>
                    <a:pt x="34" y="230"/>
                  </a:cubicBezTo>
                  <a:cubicBezTo>
                    <a:pt x="58" y="244"/>
                    <a:pt x="85" y="253"/>
                    <a:pt x="111" y="253"/>
                  </a:cubicBezTo>
                  <a:cubicBezTo>
                    <a:pt x="144" y="253"/>
                    <a:pt x="178" y="240"/>
                    <a:pt x="207" y="213"/>
                  </a:cubicBezTo>
                  <a:cubicBezTo>
                    <a:pt x="240" y="143"/>
                    <a:pt x="240" y="77"/>
                    <a:pt x="191" y="23"/>
                  </a:cubicBezTo>
                  <a:cubicBezTo>
                    <a:pt x="174" y="9"/>
                    <a:pt x="151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6"/>
            <p:cNvSpPr/>
            <p:nvPr/>
          </p:nvSpPr>
          <p:spPr>
            <a:xfrm>
              <a:off x="3883500" y="26992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8" y="1"/>
                  </a:moveTo>
                  <a:cubicBezTo>
                    <a:pt x="103" y="1"/>
                    <a:pt x="65" y="18"/>
                    <a:pt x="33" y="59"/>
                  </a:cubicBezTo>
                  <a:cubicBezTo>
                    <a:pt x="0" y="109"/>
                    <a:pt x="0" y="179"/>
                    <a:pt x="33" y="228"/>
                  </a:cubicBezTo>
                  <a:cubicBezTo>
                    <a:pt x="54" y="249"/>
                    <a:pt x="71" y="249"/>
                    <a:pt x="87" y="249"/>
                  </a:cubicBezTo>
                  <a:cubicBezTo>
                    <a:pt x="96" y="253"/>
                    <a:pt x="106" y="255"/>
                    <a:pt x="117" y="255"/>
                  </a:cubicBezTo>
                  <a:cubicBezTo>
                    <a:pt x="147" y="255"/>
                    <a:pt x="182" y="239"/>
                    <a:pt x="207" y="212"/>
                  </a:cubicBezTo>
                  <a:cubicBezTo>
                    <a:pt x="240" y="162"/>
                    <a:pt x="240" y="109"/>
                    <a:pt x="223" y="76"/>
                  </a:cubicBezTo>
                  <a:cubicBezTo>
                    <a:pt x="223" y="59"/>
                    <a:pt x="207" y="43"/>
                    <a:pt x="207" y="22"/>
                  </a:cubicBezTo>
                  <a:cubicBezTo>
                    <a:pt x="186" y="9"/>
                    <a:pt x="163" y="1"/>
                    <a:pt x="1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6"/>
            <p:cNvSpPr/>
            <p:nvPr/>
          </p:nvSpPr>
          <p:spPr>
            <a:xfrm>
              <a:off x="3862875" y="2725000"/>
              <a:ext cx="6025" cy="6400"/>
            </a:xfrm>
            <a:custGeom>
              <a:avLst/>
              <a:gdLst/>
              <a:ahLst/>
              <a:cxnLst/>
              <a:rect l="l" t="t" r="r" b="b"/>
              <a:pathLst>
                <a:path w="241" h="256" extrusionOk="0">
                  <a:moveTo>
                    <a:pt x="140" y="1"/>
                  </a:moveTo>
                  <a:cubicBezTo>
                    <a:pt x="107" y="1"/>
                    <a:pt x="74" y="17"/>
                    <a:pt x="54" y="59"/>
                  </a:cubicBezTo>
                  <a:cubicBezTo>
                    <a:pt x="1" y="108"/>
                    <a:pt x="1" y="179"/>
                    <a:pt x="54" y="228"/>
                  </a:cubicBezTo>
                  <a:cubicBezTo>
                    <a:pt x="71" y="249"/>
                    <a:pt x="71" y="249"/>
                    <a:pt x="87" y="249"/>
                  </a:cubicBezTo>
                  <a:cubicBezTo>
                    <a:pt x="100" y="253"/>
                    <a:pt x="113" y="255"/>
                    <a:pt x="124" y="255"/>
                  </a:cubicBezTo>
                  <a:cubicBezTo>
                    <a:pt x="156" y="255"/>
                    <a:pt x="183" y="239"/>
                    <a:pt x="207" y="212"/>
                  </a:cubicBezTo>
                  <a:cubicBezTo>
                    <a:pt x="240" y="179"/>
                    <a:pt x="240" y="125"/>
                    <a:pt x="240" y="75"/>
                  </a:cubicBezTo>
                  <a:cubicBezTo>
                    <a:pt x="224" y="59"/>
                    <a:pt x="224" y="43"/>
                    <a:pt x="207" y="22"/>
                  </a:cubicBezTo>
                  <a:cubicBezTo>
                    <a:pt x="187" y="8"/>
                    <a:pt x="163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6"/>
            <p:cNvSpPr/>
            <p:nvPr/>
          </p:nvSpPr>
          <p:spPr>
            <a:xfrm>
              <a:off x="4245075" y="2837750"/>
              <a:ext cx="6525" cy="6550"/>
            </a:xfrm>
            <a:custGeom>
              <a:avLst/>
              <a:gdLst/>
              <a:ahLst/>
              <a:cxnLst/>
              <a:rect l="l" t="t" r="r" b="b"/>
              <a:pathLst>
                <a:path w="261" h="262" extrusionOk="0">
                  <a:moveTo>
                    <a:pt x="150" y="1"/>
                  </a:moveTo>
                  <a:cubicBezTo>
                    <a:pt x="119" y="1"/>
                    <a:pt x="83" y="18"/>
                    <a:pt x="54" y="47"/>
                  </a:cubicBezTo>
                  <a:cubicBezTo>
                    <a:pt x="1" y="101"/>
                    <a:pt x="1" y="187"/>
                    <a:pt x="54" y="237"/>
                  </a:cubicBezTo>
                  <a:cubicBezTo>
                    <a:pt x="75" y="252"/>
                    <a:pt x="100" y="261"/>
                    <a:pt x="123" y="261"/>
                  </a:cubicBezTo>
                  <a:cubicBezTo>
                    <a:pt x="156" y="261"/>
                    <a:pt x="188" y="244"/>
                    <a:pt x="207" y="204"/>
                  </a:cubicBezTo>
                  <a:cubicBezTo>
                    <a:pt x="260" y="150"/>
                    <a:pt x="260" y="68"/>
                    <a:pt x="207" y="31"/>
                  </a:cubicBezTo>
                  <a:cubicBezTo>
                    <a:pt x="193" y="10"/>
                    <a:pt x="173" y="1"/>
                    <a:pt x="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6"/>
            <p:cNvSpPr/>
            <p:nvPr/>
          </p:nvSpPr>
          <p:spPr>
            <a:xfrm>
              <a:off x="4249000" y="2791525"/>
              <a:ext cx="6000" cy="6300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116" y="0"/>
                  </a:moveTo>
                  <a:cubicBezTo>
                    <a:pt x="100" y="0"/>
                    <a:pt x="81" y="8"/>
                    <a:pt x="70" y="8"/>
                  </a:cubicBezTo>
                  <a:cubicBezTo>
                    <a:pt x="33" y="24"/>
                    <a:pt x="17" y="61"/>
                    <a:pt x="0" y="111"/>
                  </a:cubicBezTo>
                  <a:cubicBezTo>
                    <a:pt x="0" y="144"/>
                    <a:pt x="0" y="181"/>
                    <a:pt x="17" y="197"/>
                  </a:cubicBezTo>
                  <a:cubicBezTo>
                    <a:pt x="33" y="230"/>
                    <a:pt x="50" y="247"/>
                    <a:pt x="87" y="247"/>
                  </a:cubicBezTo>
                  <a:cubicBezTo>
                    <a:pt x="94" y="250"/>
                    <a:pt x="102" y="251"/>
                    <a:pt x="110" y="251"/>
                  </a:cubicBezTo>
                  <a:cubicBezTo>
                    <a:pt x="156" y="251"/>
                    <a:pt x="209" y="206"/>
                    <a:pt x="223" y="164"/>
                  </a:cubicBezTo>
                  <a:lnTo>
                    <a:pt x="223" y="144"/>
                  </a:lnTo>
                  <a:cubicBezTo>
                    <a:pt x="239" y="94"/>
                    <a:pt x="223" y="61"/>
                    <a:pt x="190" y="24"/>
                  </a:cubicBezTo>
                  <a:cubicBezTo>
                    <a:pt x="173" y="8"/>
                    <a:pt x="153" y="8"/>
                    <a:pt x="136" y="8"/>
                  </a:cubicBezTo>
                  <a:cubicBezTo>
                    <a:pt x="131" y="2"/>
                    <a:pt x="124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6"/>
            <p:cNvSpPr/>
            <p:nvPr/>
          </p:nvSpPr>
          <p:spPr>
            <a:xfrm>
              <a:off x="4248175" y="27766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6" y="1"/>
                  </a:moveTo>
                  <a:cubicBezTo>
                    <a:pt x="120" y="1"/>
                    <a:pt x="83" y="17"/>
                    <a:pt x="50" y="38"/>
                  </a:cubicBezTo>
                  <a:cubicBezTo>
                    <a:pt x="33" y="54"/>
                    <a:pt x="17" y="87"/>
                    <a:pt x="0" y="120"/>
                  </a:cubicBezTo>
                  <a:cubicBezTo>
                    <a:pt x="0" y="158"/>
                    <a:pt x="0" y="191"/>
                    <a:pt x="17" y="207"/>
                  </a:cubicBezTo>
                  <a:cubicBezTo>
                    <a:pt x="33" y="244"/>
                    <a:pt x="50" y="261"/>
                    <a:pt x="83" y="261"/>
                  </a:cubicBezTo>
                  <a:cubicBezTo>
                    <a:pt x="91" y="263"/>
                    <a:pt x="100" y="264"/>
                    <a:pt x="108" y="264"/>
                  </a:cubicBezTo>
                  <a:cubicBezTo>
                    <a:pt x="166" y="264"/>
                    <a:pt x="208" y="215"/>
                    <a:pt x="223" y="158"/>
                  </a:cubicBezTo>
                  <a:cubicBezTo>
                    <a:pt x="239" y="120"/>
                    <a:pt x="223" y="87"/>
                    <a:pt x="206" y="54"/>
                  </a:cubicBezTo>
                  <a:cubicBezTo>
                    <a:pt x="206" y="54"/>
                    <a:pt x="206" y="38"/>
                    <a:pt x="186" y="38"/>
                  </a:cubicBezTo>
                  <a:cubicBezTo>
                    <a:pt x="186" y="17"/>
                    <a:pt x="169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6"/>
            <p:cNvSpPr/>
            <p:nvPr/>
          </p:nvSpPr>
          <p:spPr>
            <a:xfrm>
              <a:off x="4241675" y="27612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0"/>
                  </a:moveTo>
                  <a:cubicBezTo>
                    <a:pt x="87" y="17"/>
                    <a:pt x="71" y="38"/>
                    <a:pt x="54" y="54"/>
                  </a:cubicBezTo>
                  <a:cubicBezTo>
                    <a:pt x="1" y="103"/>
                    <a:pt x="1" y="190"/>
                    <a:pt x="54" y="223"/>
                  </a:cubicBezTo>
                  <a:cubicBezTo>
                    <a:pt x="54" y="244"/>
                    <a:pt x="71" y="244"/>
                    <a:pt x="87" y="260"/>
                  </a:cubicBezTo>
                  <a:cubicBezTo>
                    <a:pt x="137" y="260"/>
                    <a:pt x="174" y="244"/>
                    <a:pt x="207" y="207"/>
                  </a:cubicBezTo>
                  <a:cubicBezTo>
                    <a:pt x="207" y="207"/>
                    <a:pt x="207" y="190"/>
                    <a:pt x="223" y="190"/>
                  </a:cubicBezTo>
                  <a:cubicBezTo>
                    <a:pt x="174" y="141"/>
                    <a:pt x="137" y="71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6"/>
            <p:cNvSpPr/>
            <p:nvPr/>
          </p:nvSpPr>
          <p:spPr>
            <a:xfrm>
              <a:off x="4235700" y="278995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03" y="1"/>
                  </a:moveTo>
                  <a:cubicBezTo>
                    <a:pt x="50" y="38"/>
                    <a:pt x="0" y="104"/>
                    <a:pt x="17" y="174"/>
                  </a:cubicBezTo>
                  <a:cubicBezTo>
                    <a:pt x="33" y="207"/>
                    <a:pt x="50" y="227"/>
                    <a:pt x="87" y="244"/>
                  </a:cubicBezTo>
                  <a:cubicBezTo>
                    <a:pt x="95" y="252"/>
                    <a:pt x="108" y="256"/>
                    <a:pt x="122" y="256"/>
                  </a:cubicBezTo>
                  <a:cubicBezTo>
                    <a:pt x="136" y="256"/>
                    <a:pt x="153" y="252"/>
                    <a:pt x="169" y="244"/>
                  </a:cubicBezTo>
                  <a:cubicBezTo>
                    <a:pt x="190" y="227"/>
                    <a:pt x="223" y="207"/>
                    <a:pt x="240" y="174"/>
                  </a:cubicBezTo>
                  <a:cubicBezTo>
                    <a:pt x="240" y="141"/>
                    <a:pt x="256" y="104"/>
                    <a:pt x="240" y="87"/>
                  </a:cubicBezTo>
                  <a:cubicBezTo>
                    <a:pt x="240" y="54"/>
                    <a:pt x="223" y="38"/>
                    <a:pt x="207" y="21"/>
                  </a:cubicBezTo>
                  <a:lnTo>
                    <a:pt x="1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6"/>
            <p:cNvSpPr/>
            <p:nvPr/>
          </p:nvSpPr>
          <p:spPr>
            <a:xfrm>
              <a:off x="4243850" y="2822125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16" y="1"/>
                  </a:moveTo>
                  <a:cubicBezTo>
                    <a:pt x="69" y="1"/>
                    <a:pt x="14" y="46"/>
                    <a:pt x="0" y="107"/>
                  </a:cubicBezTo>
                  <a:cubicBezTo>
                    <a:pt x="0" y="140"/>
                    <a:pt x="0" y="177"/>
                    <a:pt x="17" y="210"/>
                  </a:cubicBezTo>
                  <a:cubicBezTo>
                    <a:pt x="33" y="227"/>
                    <a:pt x="50" y="260"/>
                    <a:pt x="87" y="260"/>
                  </a:cubicBezTo>
                  <a:cubicBezTo>
                    <a:pt x="136" y="260"/>
                    <a:pt x="206" y="227"/>
                    <a:pt x="223" y="157"/>
                  </a:cubicBezTo>
                  <a:cubicBezTo>
                    <a:pt x="223" y="124"/>
                    <a:pt x="223" y="91"/>
                    <a:pt x="206" y="54"/>
                  </a:cubicBezTo>
                  <a:cubicBezTo>
                    <a:pt x="206" y="37"/>
                    <a:pt x="190" y="37"/>
                    <a:pt x="190" y="37"/>
                  </a:cubicBezTo>
                  <a:cubicBezTo>
                    <a:pt x="173" y="21"/>
                    <a:pt x="153" y="4"/>
                    <a:pt x="136" y="4"/>
                  </a:cubicBezTo>
                  <a:cubicBezTo>
                    <a:pt x="130" y="2"/>
                    <a:pt x="123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6"/>
            <p:cNvSpPr/>
            <p:nvPr/>
          </p:nvSpPr>
          <p:spPr>
            <a:xfrm>
              <a:off x="4241275" y="28066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1"/>
                  </a:moveTo>
                  <a:cubicBezTo>
                    <a:pt x="103" y="1"/>
                    <a:pt x="71" y="17"/>
                    <a:pt x="50" y="55"/>
                  </a:cubicBezTo>
                  <a:cubicBezTo>
                    <a:pt x="0" y="109"/>
                    <a:pt x="0" y="195"/>
                    <a:pt x="50" y="228"/>
                  </a:cubicBezTo>
                  <a:cubicBezTo>
                    <a:pt x="65" y="251"/>
                    <a:pt x="85" y="260"/>
                    <a:pt x="107" y="260"/>
                  </a:cubicBezTo>
                  <a:cubicBezTo>
                    <a:pt x="139" y="260"/>
                    <a:pt x="175" y="241"/>
                    <a:pt x="206" y="212"/>
                  </a:cubicBezTo>
                  <a:cubicBezTo>
                    <a:pt x="239" y="158"/>
                    <a:pt x="239" y="76"/>
                    <a:pt x="206" y="22"/>
                  </a:cubicBezTo>
                  <a:cubicBezTo>
                    <a:pt x="184" y="9"/>
                    <a:pt x="160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6"/>
            <p:cNvSpPr/>
            <p:nvPr/>
          </p:nvSpPr>
          <p:spPr>
            <a:xfrm>
              <a:off x="4227550" y="2850550"/>
              <a:ext cx="1675" cy="25"/>
            </a:xfrm>
            <a:custGeom>
              <a:avLst/>
              <a:gdLst/>
              <a:ahLst/>
              <a:cxnLst/>
              <a:rect l="l" t="t" r="r" b="b"/>
              <a:pathLst>
                <a:path w="67" h="1" extrusionOk="0">
                  <a:moveTo>
                    <a:pt x="1" y="1"/>
                  </a:moveTo>
                  <a:lnTo>
                    <a:pt x="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6"/>
            <p:cNvSpPr/>
            <p:nvPr/>
          </p:nvSpPr>
          <p:spPr>
            <a:xfrm>
              <a:off x="3866800" y="2686475"/>
              <a:ext cx="2100" cy="650"/>
            </a:xfrm>
            <a:custGeom>
              <a:avLst/>
              <a:gdLst/>
              <a:ahLst/>
              <a:cxnLst/>
              <a:rect l="l" t="t" r="r" b="b"/>
              <a:pathLst>
                <a:path w="84" h="26" extrusionOk="0">
                  <a:moveTo>
                    <a:pt x="83" y="0"/>
                  </a:moveTo>
                  <a:cubicBezTo>
                    <a:pt x="50" y="0"/>
                    <a:pt x="34" y="17"/>
                    <a:pt x="1" y="17"/>
                  </a:cubicBezTo>
                  <a:lnTo>
                    <a:pt x="17" y="17"/>
                  </a:lnTo>
                  <a:cubicBezTo>
                    <a:pt x="22" y="23"/>
                    <a:pt x="28" y="25"/>
                    <a:pt x="35" y="25"/>
                  </a:cubicBezTo>
                  <a:cubicBezTo>
                    <a:pt x="52" y="25"/>
                    <a:pt x="71" y="12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6"/>
            <p:cNvSpPr/>
            <p:nvPr/>
          </p:nvSpPr>
          <p:spPr>
            <a:xfrm>
              <a:off x="3840100" y="2692025"/>
              <a:ext cx="6100" cy="4675"/>
            </a:xfrm>
            <a:custGeom>
              <a:avLst/>
              <a:gdLst/>
              <a:ahLst/>
              <a:cxnLst/>
              <a:rect l="l" t="t" r="r" b="b"/>
              <a:pathLst>
                <a:path w="244" h="187" extrusionOk="0">
                  <a:moveTo>
                    <a:pt x="207" y="1"/>
                  </a:moveTo>
                  <a:cubicBezTo>
                    <a:pt x="120" y="38"/>
                    <a:pt x="54" y="71"/>
                    <a:pt x="1" y="88"/>
                  </a:cubicBezTo>
                  <a:lnTo>
                    <a:pt x="1" y="104"/>
                  </a:lnTo>
                  <a:cubicBezTo>
                    <a:pt x="1" y="141"/>
                    <a:pt x="17" y="158"/>
                    <a:pt x="54" y="174"/>
                  </a:cubicBezTo>
                  <a:cubicBezTo>
                    <a:pt x="71" y="182"/>
                    <a:pt x="83" y="186"/>
                    <a:pt x="96" y="186"/>
                  </a:cubicBezTo>
                  <a:cubicBezTo>
                    <a:pt x="109" y="186"/>
                    <a:pt x="122" y="182"/>
                    <a:pt x="141" y="174"/>
                  </a:cubicBezTo>
                  <a:cubicBezTo>
                    <a:pt x="190" y="158"/>
                    <a:pt x="244" y="88"/>
                    <a:pt x="223" y="22"/>
                  </a:cubicBezTo>
                  <a:lnTo>
                    <a:pt x="2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6"/>
            <p:cNvSpPr/>
            <p:nvPr/>
          </p:nvSpPr>
          <p:spPr>
            <a:xfrm>
              <a:off x="4230950" y="28354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7" y="1"/>
                  </a:moveTo>
                  <a:cubicBezTo>
                    <a:pt x="70" y="1"/>
                    <a:pt x="17" y="46"/>
                    <a:pt x="17" y="107"/>
                  </a:cubicBezTo>
                  <a:cubicBezTo>
                    <a:pt x="1" y="140"/>
                    <a:pt x="1" y="177"/>
                    <a:pt x="17" y="210"/>
                  </a:cubicBezTo>
                  <a:cubicBezTo>
                    <a:pt x="34" y="227"/>
                    <a:pt x="71" y="243"/>
                    <a:pt x="87" y="264"/>
                  </a:cubicBezTo>
                  <a:cubicBezTo>
                    <a:pt x="153" y="264"/>
                    <a:pt x="207" y="210"/>
                    <a:pt x="223" y="140"/>
                  </a:cubicBezTo>
                  <a:cubicBezTo>
                    <a:pt x="240" y="107"/>
                    <a:pt x="240" y="74"/>
                    <a:pt x="223" y="58"/>
                  </a:cubicBezTo>
                  <a:cubicBezTo>
                    <a:pt x="207" y="37"/>
                    <a:pt x="207" y="37"/>
                    <a:pt x="207" y="21"/>
                  </a:cubicBezTo>
                  <a:cubicBezTo>
                    <a:pt x="190" y="21"/>
                    <a:pt x="174" y="4"/>
                    <a:pt x="153" y="4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6"/>
            <p:cNvSpPr/>
            <p:nvPr/>
          </p:nvSpPr>
          <p:spPr>
            <a:xfrm>
              <a:off x="4270025" y="2814900"/>
              <a:ext cx="2600" cy="5175"/>
            </a:xfrm>
            <a:custGeom>
              <a:avLst/>
              <a:gdLst/>
              <a:ahLst/>
              <a:cxnLst/>
              <a:rect l="l" t="t" r="r" b="b"/>
              <a:pathLst>
                <a:path w="104" h="207" extrusionOk="0">
                  <a:moveTo>
                    <a:pt x="33" y="0"/>
                  </a:moveTo>
                  <a:cubicBezTo>
                    <a:pt x="17" y="17"/>
                    <a:pt x="17" y="33"/>
                    <a:pt x="0" y="71"/>
                  </a:cubicBezTo>
                  <a:cubicBezTo>
                    <a:pt x="0" y="104"/>
                    <a:pt x="0" y="137"/>
                    <a:pt x="17" y="157"/>
                  </a:cubicBezTo>
                  <a:cubicBezTo>
                    <a:pt x="33" y="190"/>
                    <a:pt x="54" y="207"/>
                    <a:pt x="87" y="207"/>
                  </a:cubicBezTo>
                  <a:lnTo>
                    <a:pt x="103" y="207"/>
                  </a:lnTo>
                  <a:cubicBezTo>
                    <a:pt x="70" y="137"/>
                    <a:pt x="54" y="71"/>
                    <a:pt x="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6"/>
            <p:cNvSpPr/>
            <p:nvPr/>
          </p:nvSpPr>
          <p:spPr>
            <a:xfrm>
              <a:off x="4116750" y="27224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7" y="0"/>
                  </a:moveTo>
                  <a:cubicBezTo>
                    <a:pt x="67" y="0"/>
                    <a:pt x="15" y="49"/>
                    <a:pt x="1" y="106"/>
                  </a:cubicBezTo>
                  <a:cubicBezTo>
                    <a:pt x="1" y="144"/>
                    <a:pt x="1" y="176"/>
                    <a:pt x="17" y="209"/>
                  </a:cubicBezTo>
                  <a:cubicBezTo>
                    <a:pt x="34" y="226"/>
                    <a:pt x="67" y="247"/>
                    <a:pt x="83" y="263"/>
                  </a:cubicBezTo>
                  <a:cubicBezTo>
                    <a:pt x="153" y="263"/>
                    <a:pt x="207" y="209"/>
                    <a:pt x="223" y="144"/>
                  </a:cubicBezTo>
                  <a:cubicBezTo>
                    <a:pt x="240" y="106"/>
                    <a:pt x="223" y="73"/>
                    <a:pt x="223" y="57"/>
                  </a:cubicBezTo>
                  <a:lnTo>
                    <a:pt x="186" y="20"/>
                  </a:lnTo>
                  <a:cubicBezTo>
                    <a:pt x="186" y="20"/>
                    <a:pt x="170" y="3"/>
                    <a:pt x="153" y="3"/>
                  </a:cubicBezTo>
                  <a:cubicBezTo>
                    <a:pt x="144" y="1"/>
                    <a:pt x="136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6"/>
            <p:cNvSpPr/>
            <p:nvPr/>
          </p:nvSpPr>
          <p:spPr>
            <a:xfrm>
              <a:off x="4254975" y="2808725"/>
              <a:ext cx="6525" cy="6500"/>
            </a:xfrm>
            <a:custGeom>
              <a:avLst/>
              <a:gdLst/>
              <a:ahLst/>
              <a:cxnLst/>
              <a:rect l="l" t="t" r="r" b="b"/>
              <a:pathLst>
                <a:path w="261" h="260" extrusionOk="0">
                  <a:moveTo>
                    <a:pt x="135" y="1"/>
                  </a:moveTo>
                  <a:cubicBezTo>
                    <a:pt x="126" y="1"/>
                    <a:pt x="116" y="3"/>
                    <a:pt x="103" y="8"/>
                  </a:cubicBezTo>
                  <a:cubicBezTo>
                    <a:pt x="38" y="41"/>
                    <a:pt x="0" y="111"/>
                    <a:pt x="17" y="177"/>
                  </a:cubicBezTo>
                  <a:cubicBezTo>
                    <a:pt x="38" y="214"/>
                    <a:pt x="54" y="231"/>
                    <a:pt x="70" y="247"/>
                  </a:cubicBezTo>
                  <a:cubicBezTo>
                    <a:pt x="87" y="256"/>
                    <a:pt x="105" y="260"/>
                    <a:pt x="120" y="260"/>
                  </a:cubicBezTo>
                  <a:cubicBezTo>
                    <a:pt x="135" y="260"/>
                    <a:pt x="149" y="256"/>
                    <a:pt x="157" y="247"/>
                  </a:cubicBezTo>
                  <a:cubicBezTo>
                    <a:pt x="223" y="231"/>
                    <a:pt x="260" y="144"/>
                    <a:pt x="244" y="74"/>
                  </a:cubicBezTo>
                  <a:cubicBezTo>
                    <a:pt x="244" y="58"/>
                    <a:pt x="223" y="41"/>
                    <a:pt x="207" y="25"/>
                  </a:cubicBezTo>
                  <a:cubicBezTo>
                    <a:pt x="207" y="25"/>
                    <a:pt x="190" y="25"/>
                    <a:pt x="190" y="8"/>
                  </a:cubicBezTo>
                  <a:cubicBezTo>
                    <a:pt x="168" y="8"/>
                    <a:pt x="153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6"/>
            <p:cNvSpPr/>
            <p:nvPr/>
          </p:nvSpPr>
          <p:spPr>
            <a:xfrm>
              <a:off x="4264875" y="28432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57" y="0"/>
                  </a:moveTo>
                  <a:cubicBezTo>
                    <a:pt x="87" y="0"/>
                    <a:pt x="33" y="33"/>
                    <a:pt x="17" y="120"/>
                  </a:cubicBezTo>
                  <a:cubicBezTo>
                    <a:pt x="0" y="136"/>
                    <a:pt x="17" y="173"/>
                    <a:pt x="17" y="206"/>
                  </a:cubicBezTo>
                  <a:cubicBezTo>
                    <a:pt x="33" y="239"/>
                    <a:pt x="70" y="260"/>
                    <a:pt x="103" y="260"/>
                  </a:cubicBezTo>
                  <a:cubicBezTo>
                    <a:pt x="110" y="262"/>
                    <a:pt x="117" y="263"/>
                    <a:pt x="124" y="263"/>
                  </a:cubicBezTo>
                  <a:cubicBezTo>
                    <a:pt x="172" y="263"/>
                    <a:pt x="225" y="215"/>
                    <a:pt x="239" y="157"/>
                  </a:cubicBezTo>
                  <a:cubicBezTo>
                    <a:pt x="239" y="120"/>
                    <a:pt x="239" y="87"/>
                    <a:pt x="223" y="54"/>
                  </a:cubicBezTo>
                  <a:lnTo>
                    <a:pt x="206" y="33"/>
                  </a:lnTo>
                  <a:cubicBezTo>
                    <a:pt x="190" y="17"/>
                    <a:pt x="17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6"/>
            <p:cNvSpPr/>
            <p:nvPr/>
          </p:nvSpPr>
          <p:spPr>
            <a:xfrm>
              <a:off x="3842275" y="28156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2" y="0"/>
                  </a:moveTo>
                  <a:cubicBezTo>
                    <a:pt x="74" y="0"/>
                    <a:pt x="31" y="49"/>
                    <a:pt x="17" y="107"/>
                  </a:cubicBezTo>
                  <a:cubicBezTo>
                    <a:pt x="0" y="144"/>
                    <a:pt x="0" y="177"/>
                    <a:pt x="17" y="210"/>
                  </a:cubicBezTo>
                  <a:cubicBezTo>
                    <a:pt x="33" y="230"/>
                    <a:pt x="70" y="247"/>
                    <a:pt x="87" y="263"/>
                  </a:cubicBezTo>
                  <a:cubicBezTo>
                    <a:pt x="157" y="263"/>
                    <a:pt x="206" y="210"/>
                    <a:pt x="223" y="144"/>
                  </a:cubicBezTo>
                  <a:cubicBezTo>
                    <a:pt x="239" y="107"/>
                    <a:pt x="239" y="90"/>
                    <a:pt x="223" y="57"/>
                  </a:cubicBezTo>
                  <a:cubicBezTo>
                    <a:pt x="206" y="41"/>
                    <a:pt x="206" y="41"/>
                    <a:pt x="206" y="24"/>
                  </a:cubicBezTo>
                  <a:cubicBezTo>
                    <a:pt x="190" y="24"/>
                    <a:pt x="173" y="3"/>
                    <a:pt x="157" y="3"/>
                  </a:cubicBezTo>
                  <a:cubicBezTo>
                    <a:pt x="148" y="1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6"/>
            <p:cNvSpPr/>
            <p:nvPr/>
          </p:nvSpPr>
          <p:spPr>
            <a:xfrm>
              <a:off x="3856900" y="2757725"/>
              <a:ext cx="6000" cy="6150"/>
            </a:xfrm>
            <a:custGeom>
              <a:avLst/>
              <a:gdLst/>
              <a:ahLst/>
              <a:cxnLst/>
              <a:rect l="l" t="t" r="r" b="b"/>
              <a:pathLst>
                <a:path w="240" h="246" extrusionOk="0">
                  <a:moveTo>
                    <a:pt x="116" y="0"/>
                  </a:moveTo>
                  <a:cubicBezTo>
                    <a:pt x="70" y="0"/>
                    <a:pt x="15" y="46"/>
                    <a:pt x="1" y="106"/>
                  </a:cubicBezTo>
                  <a:cubicBezTo>
                    <a:pt x="1" y="139"/>
                    <a:pt x="1" y="177"/>
                    <a:pt x="17" y="193"/>
                  </a:cubicBezTo>
                  <a:cubicBezTo>
                    <a:pt x="34" y="226"/>
                    <a:pt x="50" y="242"/>
                    <a:pt x="87" y="242"/>
                  </a:cubicBezTo>
                  <a:cubicBezTo>
                    <a:pt x="96" y="245"/>
                    <a:pt x="104" y="246"/>
                    <a:pt x="113" y="246"/>
                  </a:cubicBezTo>
                  <a:cubicBezTo>
                    <a:pt x="167" y="246"/>
                    <a:pt x="209" y="200"/>
                    <a:pt x="223" y="139"/>
                  </a:cubicBezTo>
                  <a:cubicBezTo>
                    <a:pt x="240" y="106"/>
                    <a:pt x="223" y="73"/>
                    <a:pt x="223" y="53"/>
                  </a:cubicBezTo>
                  <a:cubicBezTo>
                    <a:pt x="207" y="36"/>
                    <a:pt x="207" y="36"/>
                    <a:pt x="190" y="20"/>
                  </a:cubicBezTo>
                  <a:cubicBezTo>
                    <a:pt x="190" y="3"/>
                    <a:pt x="170" y="3"/>
                    <a:pt x="137" y="3"/>
                  </a:cubicBezTo>
                  <a:cubicBezTo>
                    <a:pt x="130" y="1"/>
                    <a:pt x="124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6"/>
            <p:cNvSpPr/>
            <p:nvPr/>
          </p:nvSpPr>
          <p:spPr>
            <a:xfrm>
              <a:off x="3846600" y="28337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0" y="1"/>
                  </a:moveTo>
                  <a:cubicBezTo>
                    <a:pt x="66" y="1"/>
                    <a:pt x="33" y="55"/>
                    <a:pt x="17" y="104"/>
                  </a:cubicBezTo>
                  <a:cubicBezTo>
                    <a:pt x="0" y="141"/>
                    <a:pt x="17" y="174"/>
                    <a:pt x="17" y="207"/>
                  </a:cubicBezTo>
                  <a:cubicBezTo>
                    <a:pt x="33" y="228"/>
                    <a:pt x="66" y="244"/>
                    <a:pt x="104" y="261"/>
                  </a:cubicBezTo>
                  <a:cubicBezTo>
                    <a:pt x="153" y="261"/>
                    <a:pt x="223" y="207"/>
                    <a:pt x="240" y="141"/>
                  </a:cubicBezTo>
                  <a:lnTo>
                    <a:pt x="240" y="104"/>
                  </a:lnTo>
                  <a:cubicBezTo>
                    <a:pt x="240" y="71"/>
                    <a:pt x="223" y="55"/>
                    <a:pt x="207" y="22"/>
                  </a:cubicBezTo>
                  <a:cubicBezTo>
                    <a:pt x="190" y="22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6"/>
            <p:cNvSpPr/>
            <p:nvPr/>
          </p:nvSpPr>
          <p:spPr>
            <a:xfrm>
              <a:off x="3838450" y="2783975"/>
              <a:ext cx="2600" cy="6525"/>
            </a:xfrm>
            <a:custGeom>
              <a:avLst/>
              <a:gdLst/>
              <a:ahLst/>
              <a:cxnLst/>
              <a:rect l="l" t="t" r="r" b="b"/>
              <a:pathLst>
                <a:path w="104" h="261" extrusionOk="0">
                  <a:moveTo>
                    <a:pt x="1" y="1"/>
                  </a:moveTo>
                  <a:lnTo>
                    <a:pt x="1" y="260"/>
                  </a:lnTo>
                  <a:cubicBezTo>
                    <a:pt x="50" y="240"/>
                    <a:pt x="83" y="207"/>
                    <a:pt x="104" y="157"/>
                  </a:cubicBezTo>
                  <a:cubicBezTo>
                    <a:pt x="104" y="104"/>
                    <a:pt x="104" y="54"/>
                    <a:pt x="67" y="34"/>
                  </a:cubicBezTo>
                  <a:cubicBezTo>
                    <a:pt x="50" y="17"/>
                    <a:pt x="34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6"/>
            <p:cNvSpPr/>
            <p:nvPr/>
          </p:nvSpPr>
          <p:spPr>
            <a:xfrm>
              <a:off x="3839700" y="2799450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87" y="0"/>
                  </a:moveTo>
                  <a:cubicBezTo>
                    <a:pt x="33" y="33"/>
                    <a:pt x="0" y="103"/>
                    <a:pt x="17" y="173"/>
                  </a:cubicBezTo>
                  <a:cubicBezTo>
                    <a:pt x="17" y="206"/>
                    <a:pt x="33" y="223"/>
                    <a:pt x="70" y="239"/>
                  </a:cubicBezTo>
                  <a:cubicBezTo>
                    <a:pt x="79" y="249"/>
                    <a:pt x="91" y="255"/>
                    <a:pt x="106" y="255"/>
                  </a:cubicBezTo>
                  <a:cubicBezTo>
                    <a:pt x="121" y="255"/>
                    <a:pt x="138" y="249"/>
                    <a:pt x="157" y="239"/>
                  </a:cubicBezTo>
                  <a:cubicBezTo>
                    <a:pt x="190" y="223"/>
                    <a:pt x="206" y="206"/>
                    <a:pt x="223" y="173"/>
                  </a:cubicBezTo>
                  <a:cubicBezTo>
                    <a:pt x="239" y="136"/>
                    <a:pt x="239" y="103"/>
                    <a:pt x="223" y="87"/>
                  </a:cubicBezTo>
                  <a:cubicBezTo>
                    <a:pt x="223" y="54"/>
                    <a:pt x="223" y="33"/>
                    <a:pt x="206" y="17"/>
                  </a:cubicBezTo>
                  <a:cubicBezTo>
                    <a:pt x="190" y="17"/>
                    <a:pt x="190" y="17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6"/>
            <p:cNvSpPr/>
            <p:nvPr/>
          </p:nvSpPr>
          <p:spPr>
            <a:xfrm>
              <a:off x="3849600" y="2725050"/>
              <a:ext cx="6000" cy="6250"/>
            </a:xfrm>
            <a:custGeom>
              <a:avLst/>
              <a:gdLst/>
              <a:ahLst/>
              <a:cxnLst/>
              <a:rect l="l" t="t" r="r" b="b"/>
              <a:pathLst>
                <a:path w="240" h="250" extrusionOk="0">
                  <a:moveTo>
                    <a:pt x="117" y="0"/>
                  </a:moveTo>
                  <a:cubicBezTo>
                    <a:pt x="70" y="0"/>
                    <a:pt x="14" y="49"/>
                    <a:pt x="0" y="106"/>
                  </a:cubicBezTo>
                  <a:cubicBezTo>
                    <a:pt x="0" y="144"/>
                    <a:pt x="0" y="177"/>
                    <a:pt x="17" y="193"/>
                  </a:cubicBezTo>
                  <a:cubicBezTo>
                    <a:pt x="33" y="226"/>
                    <a:pt x="50" y="247"/>
                    <a:pt x="87" y="247"/>
                  </a:cubicBezTo>
                  <a:cubicBezTo>
                    <a:pt x="95" y="249"/>
                    <a:pt x="103" y="250"/>
                    <a:pt x="111" y="250"/>
                  </a:cubicBezTo>
                  <a:cubicBezTo>
                    <a:pt x="165" y="250"/>
                    <a:pt x="208" y="201"/>
                    <a:pt x="223" y="144"/>
                  </a:cubicBezTo>
                  <a:cubicBezTo>
                    <a:pt x="239" y="106"/>
                    <a:pt x="223" y="73"/>
                    <a:pt x="206" y="41"/>
                  </a:cubicBezTo>
                  <a:cubicBezTo>
                    <a:pt x="206" y="41"/>
                    <a:pt x="206" y="20"/>
                    <a:pt x="190" y="20"/>
                  </a:cubicBezTo>
                  <a:cubicBezTo>
                    <a:pt x="190" y="3"/>
                    <a:pt x="173" y="3"/>
                    <a:pt x="136" y="3"/>
                  </a:cubicBezTo>
                  <a:cubicBezTo>
                    <a:pt x="130" y="1"/>
                    <a:pt x="12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6"/>
            <p:cNvSpPr/>
            <p:nvPr/>
          </p:nvSpPr>
          <p:spPr>
            <a:xfrm>
              <a:off x="3855150" y="27407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44" y="1"/>
                  </a:moveTo>
                  <a:cubicBezTo>
                    <a:pt x="131" y="1"/>
                    <a:pt x="117" y="5"/>
                    <a:pt x="104" y="11"/>
                  </a:cubicBezTo>
                  <a:cubicBezTo>
                    <a:pt x="71" y="11"/>
                    <a:pt x="54" y="32"/>
                    <a:pt x="34" y="48"/>
                  </a:cubicBezTo>
                  <a:cubicBezTo>
                    <a:pt x="17" y="65"/>
                    <a:pt x="1" y="98"/>
                    <a:pt x="1" y="135"/>
                  </a:cubicBezTo>
                  <a:cubicBezTo>
                    <a:pt x="1" y="168"/>
                    <a:pt x="17" y="201"/>
                    <a:pt x="34" y="238"/>
                  </a:cubicBezTo>
                  <a:cubicBezTo>
                    <a:pt x="55" y="252"/>
                    <a:pt x="80" y="259"/>
                    <a:pt x="104" y="259"/>
                  </a:cubicBezTo>
                  <a:cubicBezTo>
                    <a:pt x="138" y="259"/>
                    <a:pt x="171" y="243"/>
                    <a:pt x="190" y="201"/>
                  </a:cubicBezTo>
                  <a:cubicBezTo>
                    <a:pt x="240" y="152"/>
                    <a:pt x="240" y="65"/>
                    <a:pt x="190" y="32"/>
                  </a:cubicBezTo>
                  <a:cubicBezTo>
                    <a:pt x="180" y="10"/>
                    <a:pt x="163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6"/>
            <p:cNvSpPr/>
            <p:nvPr/>
          </p:nvSpPr>
          <p:spPr>
            <a:xfrm>
              <a:off x="3854325" y="2695550"/>
              <a:ext cx="6000" cy="6075"/>
            </a:xfrm>
            <a:custGeom>
              <a:avLst/>
              <a:gdLst/>
              <a:ahLst/>
              <a:cxnLst/>
              <a:rect l="l" t="t" r="r" b="b"/>
              <a:pathLst>
                <a:path w="240" h="243" extrusionOk="0">
                  <a:moveTo>
                    <a:pt x="120" y="0"/>
                  </a:moveTo>
                  <a:cubicBezTo>
                    <a:pt x="67" y="0"/>
                    <a:pt x="34" y="33"/>
                    <a:pt x="17" y="103"/>
                  </a:cubicBezTo>
                  <a:cubicBezTo>
                    <a:pt x="1" y="136"/>
                    <a:pt x="17" y="169"/>
                    <a:pt x="34" y="190"/>
                  </a:cubicBezTo>
                  <a:cubicBezTo>
                    <a:pt x="34" y="223"/>
                    <a:pt x="67" y="239"/>
                    <a:pt x="104" y="239"/>
                  </a:cubicBezTo>
                  <a:cubicBezTo>
                    <a:pt x="110" y="241"/>
                    <a:pt x="117" y="242"/>
                    <a:pt x="124" y="242"/>
                  </a:cubicBezTo>
                  <a:cubicBezTo>
                    <a:pt x="171" y="242"/>
                    <a:pt x="225" y="197"/>
                    <a:pt x="240" y="136"/>
                  </a:cubicBezTo>
                  <a:lnTo>
                    <a:pt x="240" y="103"/>
                  </a:lnTo>
                  <a:cubicBezTo>
                    <a:pt x="240" y="66"/>
                    <a:pt x="223" y="33"/>
                    <a:pt x="207" y="17"/>
                  </a:cubicBezTo>
                  <a:cubicBezTo>
                    <a:pt x="190" y="0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6"/>
            <p:cNvSpPr/>
            <p:nvPr/>
          </p:nvSpPr>
          <p:spPr>
            <a:xfrm>
              <a:off x="3853925" y="2848800"/>
              <a:ext cx="4650" cy="1775"/>
            </a:xfrm>
            <a:custGeom>
              <a:avLst/>
              <a:gdLst/>
              <a:ahLst/>
              <a:cxnLst/>
              <a:rect l="l" t="t" r="r" b="b"/>
              <a:pathLst>
                <a:path w="186" h="71" extrusionOk="0">
                  <a:moveTo>
                    <a:pt x="120" y="1"/>
                  </a:moveTo>
                  <a:cubicBezTo>
                    <a:pt x="83" y="1"/>
                    <a:pt x="50" y="1"/>
                    <a:pt x="33" y="17"/>
                  </a:cubicBezTo>
                  <a:cubicBezTo>
                    <a:pt x="17" y="38"/>
                    <a:pt x="0" y="54"/>
                    <a:pt x="0" y="71"/>
                  </a:cubicBezTo>
                  <a:lnTo>
                    <a:pt x="186" y="71"/>
                  </a:lnTo>
                  <a:lnTo>
                    <a:pt x="186" y="54"/>
                  </a:lnTo>
                  <a:cubicBezTo>
                    <a:pt x="186" y="38"/>
                    <a:pt x="169" y="38"/>
                    <a:pt x="169" y="17"/>
                  </a:cubicBezTo>
                  <a:cubicBezTo>
                    <a:pt x="15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6"/>
            <p:cNvSpPr/>
            <p:nvPr/>
          </p:nvSpPr>
          <p:spPr>
            <a:xfrm>
              <a:off x="4210350" y="2849225"/>
              <a:ext cx="4750" cy="1350"/>
            </a:xfrm>
            <a:custGeom>
              <a:avLst/>
              <a:gdLst/>
              <a:ahLst/>
              <a:cxnLst/>
              <a:rect l="l" t="t" r="r" b="b"/>
              <a:pathLst>
                <a:path w="190" h="54" extrusionOk="0">
                  <a:moveTo>
                    <a:pt x="120" y="0"/>
                  </a:moveTo>
                  <a:cubicBezTo>
                    <a:pt x="70" y="0"/>
                    <a:pt x="33" y="21"/>
                    <a:pt x="0" y="54"/>
                  </a:cubicBezTo>
                  <a:lnTo>
                    <a:pt x="190" y="54"/>
                  </a:lnTo>
                  <a:cubicBezTo>
                    <a:pt x="173" y="54"/>
                    <a:pt x="173" y="37"/>
                    <a:pt x="173" y="37"/>
                  </a:cubicBezTo>
                  <a:cubicBezTo>
                    <a:pt x="153" y="21"/>
                    <a:pt x="136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6"/>
            <p:cNvSpPr/>
            <p:nvPr/>
          </p:nvSpPr>
          <p:spPr>
            <a:xfrm>
              <a:off x="4226625" y="2802300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39" y="1"/>
                  </a:moveTo>
                  <a:cubicBezTo>
                    <a:pt x="104" y="1"/>
                    <a:pt x="67" y="18"/>
                    <a:pt x="38" y="59"/>
                  </a:cubicBezTo>
                  <a:cubicBezTo>
                    <a:pt x="1" y="109"/>
                    <a:pt x="1" y="179"/>
                    <a:pt x="38" y="228"/>
                  </a:cubicBezTo>
                  <a:cubicBezTo>
                    <a:pt x="59" y="251"/>
                    <a:pt x="83" y="261"/>
                    <a:pt x="109" y="261"/>
                  </a:cubicBezTo>
                  <a:cubicBezTo>
                    <a:pt x="143" y="261"/>
                    <a:pt x="178" y="243"/>
                    <a:pt x="207" y="212"/>
                  </a:cubicBezTo>
                  <a:cubicBezTo>
                    <a:pt x="244" y="162"/>
                    <a:pt x="244" y="76"/>
                    <a:pt x="207" y="22"/>
                  </a:cubicBezTo>
                  <a:cubicBezTo>
                    <a:pt x="187" y="9"/>
                    <a:pt x="163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6"/>
            <p:cNvSpPr/>
            <p:nvPr/>
          </p:nvSpPr>
          <p:spPr>
            <a:xfrm>
              <a:off x="4228800" y="2818850"/>
              <a:ext cx="6500" cy="6300"/>
            </a:xfrm>
            <a:custGeom>
              <a:avLst/>
              <a:gdLst/>
              <a:ahLst/>
              <a:cxnLst/>
              <a:rect l="l" t="t" r="r" b="b"/>
              <a:pathLst>
                <a:path w="260" h="252" extrusionOk="0">
                  <a:moveTo>
                    <a:pt x="138" y="0"/>
                  </a:moveTo>
                  <a:cubicBezTo>
                    <a:pt x="105" y="0"/>
                    <a:pt x="73" y="20"/>
                    <a:pt x="54" y="49"/>
                  </a:cubicBezTo>
                  <a:cubicBezTo>
                    <a:pt x="0" y="102"/>
                    <a:pt x="0" y="185"/>
                    <a:pt x="54" y="222"/>
                  </a:cubicBezTo>
                  <a:cubicBezTo>
                    <a:pt x="68" y="242"/>
                    <a:pt x="91" y="252"/>
                    <a:pt x="116" y="252"/>
                  </a:cubicBezTo>
                  <a:cubicBezTo>
                    <a:pt x="150" y="252"/>
                    <a:pt x="187" y="234"/>
                    <a:pt x="206" y="205"/>
                  </a:cubicBezTo>
                  <a:cubicBezTo>
                    <a:pt x="260" y="152"/>
                    <a:pt x="260" y="65"/>
                    <a:pt x="206" y="32"/>
                  </a:cubicBezTo>
                  <a:cubicBezTo>
                    <a:pt x="186" y="10"/>
                    <a:pt x="162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6"/>
            <p:cNvSpPr/>
            <p:nvPr/>
          </p:nvSpPr>
          <p:spPr>
            <a:xfrm>
              <a:off x="3838450" y="2848400"/>
              <a:ext cx="1675" cy="2175"/>
            </a:xfrm>
            <a:custGeom>
              <a:avLst/>
              <a:gdLst/>
              <a:ahLst/>
              <a:cxnLst/>
              <a:rect l="l" t="t" r="r" b="b"/>
              <a:pathLst>
                <a:path w="67" h="87" extrusionOk="0">
                  <a:moveTo>
                    <a:pt x="1" y="0"/>
                  </a:moveTo>
                  <a:lnTo>
                    <a:pt x="1" y="87"/>
                  </a:lnTo>
                  <a:lnTo>
                    <a:pt x="67" y="87"/>
                  </a:lnTo>
                  <a:cubicBezTo>
                    <a:pt x="67" y="70"/>
                    <a:pt x="50" y="33"/>
                    <a:pt x="34" y="17"/>
                  </a:cubicBezTo>
                  <a:cubicBezTo>
                    <a:pt x="34" y="17"/>
                    <a:pt x="17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6"/>
            <p:cNvSpPr/>
            <p:nvPr/>
          </p:nvSpPr>
          <p:spPr>
            <a:xfrm>
              <a:off x="3842675" y="2753475"/>
              <a:ext cx="6125" cy="6500"/>
            </a:xfrm>
            <a:custGeom>
              <a:avLst/>
              <a:gdLst/>
              <a:ahLst/>
              <a:cxnLst/>
              <a:rect l="l" t="t" r="r" b="b"/>
              <a:pathLst>
                <a:path w="245" h="260" extrusionOk="0">
                  <a:moveTo>
                    <a:pt x="141" y="0"/>
                  </a:moveTo>
                  <a:cubicBezTo>
                    <a:pt x="87" y="0"/>
                    <a:pt x="17" y="54"/>
                    <a:pt x="1" y="120"/>
                  </a:cubicBezTo>
                  <a:cubicBezTo>
                    <a:pt x="1" y="157"/>
                    <a:pt x="1" y="190"/>
                    <a:pt x="17" y="223"/>
                  </a:cubicBezTo>
                  <a:cubicBezTo>
                    <a:pt x="38" y="243"/>
                    <a:pt x="71" y="260"/>
                    <a:pt x="87" y="260"/>
                  </a:cubicBezTo>
                  <a:cubicBezTo>
                    <a:pt x="120" y="260"/>
                    <a:pt x="157" y="260"/>
                    <a:pt x="174" y="243"/>
                  </a:cubicBezTo>
                  <a:cubicBezTo>
                    <a:pt x="207" y="223"/>
                    <a:pt x="223" y="190"/>
                    <a:pt x="223" y="157"/>
                  </a:cubicBezTo>
                  <a:cubicBezTo>
                    <a:pt x="244" y="120"/>
                    <a:pt x="223" y="87"/>
                    <a:pt x="207" y="54"/>
                  </a:cubicBezTo>
                  <a:cubicBezTo>
                    <a:pt x="207" y="54"/>
                    <a:pt x="207" y="37"/>
                    <a:pt x="190" y="37"/>
                  </a:cubicBezTo>
                  <a:cubicBezTo>
                    <a:pt x="190" y="37"/>
                    <a:pt x="190" y="17"/>
                    <a:pt x="174" y="17"/>
                  </a:cubicBezTo>
                  <a:cubicBezTo>
                    <a:pt x="174" y="17"/>
                    <a:pt x="157" y="17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6"/>
            <p:cNvSpPr/>
            <p:nvPr/>
          </p:nvSpPr>
          <p:spPr>
            <a:xfrm>
              <a:off x="3843600" y="2771100"/>
              <a:ext cx="6025" cy="6375"/>
            </a:xfrm>
            <a:custGeom>
              <a:avLst/>
              <a:gdLst/>
              <a:ahLst/>
              <a:cxnLst/>
              <a:rect l="l" t="t" r="r" b="b"/>
              <a:pathLst>
                <a:path w="241" h="255" extrusionOk="0">
                  <a:moveTo>
                    <a:pt x="83" y="0"/>
                  </a:moveTo>
                  <a:cubicBezTo>
                    <a:pt x="50" y="17"/>
                    <a:pt x="34" y="54"/>
                    <a:pt x="17" y="70"/>
                  </a:cubicBezTo>
                  <a:cubicBezTo>
                    <a:pt x="1" y="103"/>
                    <a:pt x="1" y="136"/>
                    <a:pt x="1" y="173"/>
                  </a:cubicBezTo>
                  <a:cubicBezTo>
                    <a:pt x="17" y="206"/>
                    <a:pt x="34" y="223"/>
                    <a:pt x="50" y="239"/>
                  </a:cubicBezTo>
                  <a:cubicBezTo>
                    <a:pt x="67" y="250"/>
                    <a:pt x="84" y="255"/>
                    <a:pt x="100" y="255"/>
                  </a:cubicBezTo>
                  <a:cubicBezTo>
                    <a:pt x="115" y="255"/>
                    <a:pt x="129" y="250"/>
                    <a:pt x="137" y="239"/>
                  </a:cubicBezTo>
                  <a:cubicBezTo>
                    <a:pt x="207" y="223"/>
                    <a:pt x="240" y="136"/>
                    <a:pt x="224" y="87"/>
                  </a:cubicBezTo>
                  <a:cubicBezTo>
                    <a:pt x="224" y="54"/>
                    <a:pt x="207" y="33"/>
                    <a:pt x="186" y="17"/>
                  </a:cubicBezTo>
                  <a:cubicBezTo>
                    <a:pt x="186" y="17"/>
                    <a:pt x="170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6"/>
            <p:cNvSpPr/>
            <p:nvPr/>
          </p:nvSpPr>
          <p:spPr>
            <a:xfrm>
              <a:off x="3842275" y="27097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2" y="0"/>
                  </a:moveTo>
                  <a:cubicBezTo>
                    <a:pt x="100" y="0"/>
                    <a:pt x="64" y="19"/>
                    <a:pt x="33" y="50"/>
                  </a:cubicBezTo>
                  <a:cubicBezTo>
                    <a:pt x="0" y="99"/>
                    <a:pt x="0" y="186"/>
                    <a:pt x="33" y="239"/>
                  </a:cubicBezTo>
                  <a:cubicBezTo>
                    <a:pt x="55" y="253"/>
                    <a:pt x="80" y="261"/>
                    <a:pt x="104" y="261"/>
                  </a:cubicBezTo>
                  <a:cubicBezTo>
                    <a:pt x="141" y="261"/>
                    <a:pt x="177" y="244"/>
                    <a:pt x="206" y="202"/>
                  </a:cubicBezTo>
                  <a:cubicBezTo>
                    <a:pt x="239" y="153"/>
                    <a:pt x="239" y="83"/>
                    <a:pt x="190" y="33"/>
                  </a:cubicBezTo>
                  <a:cubicBezTo>
                    <a:pt x="176" y="10"/>
                    <a:pt x="155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6"/>
            <p:cNvSpPr/>
            <p:nvPr/>
          </p:nvSpPr>
          <p:spPr>
            <a:xfrm>
              <a:off x="4257550" y="2828300"/>
              <a:ext cx="6100" cy="6300"/>
            </a:xfrm>
            <a:custGeom>
              <a:avLst/>
              <a:gdLst/>
              <a:ahLst/>
              <a:cxnLst/>
              <a:rect l="l" t="t" r="r" b="b"/>
              <a:pathLst>
                <a:path w="244" h="252" extrusionOk="0">
                  <a:moveTo>
                    <a:pt x="137" y="1"/>
                  </a:moveTo>
                  <a:cubicBezTo>
                    <a:pt x="104" y="1"/>
                    <a:pt x="73" y="19"/>
                    <a:pt x="54" y="50"/>
                  </a:cubicBezTo>
                  <a:cubicBezTo>
                    <a:pt x="0" y="99"/>
                    <a:pt x="0" y="186"/>
                    <a:pt x="54" y="219"/>
                  </a:cubicBezTo>
                  <a:cubicBezTo>
                    <a:pt x="68" y="242"/>
                    <a:pt x="89" y="252"/>
                    <a:pt x="112" y="252"/>
                  </a:cubicBezTo>
                  <a:cubicBezTo>
                    <a:pt x="143" y="252"/>
                    <a:pt x="178" y="233"/>
                    <a:pt x="207" y="202"/>
                  </a:cubicBezTo>
                  <a:cubicBezTo>
                    <a:pt x="244" y="153"/>
                    <a:pt x="244" y="66"/>
                    <a:pt x="207" y="33"/>
                  </a:cubicBezTo>
                  <a:cubicBezTo>
                    <a:pt x="186" y="11"/>
                    <a:pt x="161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6"/>
            <p:cNvSpPr/>
            <p:nvPr/>
          </p:nvSpPr>
          <p:spPr>
            <a:xfrm>
              <a:off x="3979675" y="27479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70" y="17"/>
                    <a:pt x="37" y="71"/>
                    <a:pt x="21" y="120"/>
                  </a:cubicBezTo>
                  <a:cubicBezTo>
                    <a:pt x="0" y="190"/>
                    <a:pt x="37" y="240"/>
                    <a:pt x="103" y="260"/>
                  </a:cubicBezTo>
                  <a:cubicBezTo>
                    <a:pt x="140" y="260"/>
                    <a:pt x="157" y="260"/>
                    <a:pt x="190" y="240"/>
                  </a:cubicBezTo>
                  <a:cubicBezTo>
                    <a:pt x="206" y="207"/>
                    <a:pt x="227" y="190"/>
                    <a:pt x="243" y="157"/>
                  </a:cubicBezTo>
                  <a:cubicBezTo>
                    <a:pt x="243" y="120"/>
                    <a:pt x="243" y="87"/>
                    <a:pt x="227" y="54"/>
                  </a:cubicBezTo>
                  <a:cubicBezTo>
                    <a:pt x="227" y="54"/>
                    <a:pt x="227" y="34"/>
                    <a:pt x="206" y="34"/>
                  </a:cubicBezTo>
                  <a:cubicBezTo>
                    <a:pt x="206" y="34"/>
                    <a:pt x="206" y="17"/>
                    <a:pt x="190" y="17"/>
                  </a:cubicBezTo>
                  <a:cubicBezTo>
                    <a:pt x="173" y="17"/>
                    <a:pt x="140" y="17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6"/>
            <p:cNvSpPr/>
            <p:nvPr/>
          </p:nvSpPr>
          <p:spPr>
            <a:xfrm>
              <a:off x="3944100" y="2832200"/>
              <a:ext cx="6425" cy="6500"/>
            </a:xfrm>
            <a:custGeom>
              <a:avLst/>
              <a:gdLst/>
              <a:ahLst/>
              <a:cxnLst/>
              <a:rect l="l" t="t" r="r" b="b"/>
              <a:pathLst>
                <a:path w="257" h="260" extrusionOk="0">
                  <a:moveTo>
                    <a:pt x="135" y="0"/>
                  </a:moveTo>
                  <a:cubicBezTo>
                    <a:pt x="101" y="0"/>
                    <a:pt x="69" y="18"/>
                    <a:pt x="50" y="46"/>
                  </a:cubicBezTo>
                  <a:cubicBezTo>
                    <a:pt x="1" y="100"/>
                    <a:pt x="1" y="187"/>
                    <a:pt x="50" y="236"/>
                  </a:cubicBezTo>
                  <a:cubicBezTo>
                    <a:pt x="65" y="251"/>
                    <a:pt x="91" y="259"/>
                    <a:pt x="118" y="259"/>
                  </a:cubicBezTo>
                  <a:cubicBezTo>
                    <a:pt x="151" y="259"/>
                    <a:pt x="186" y="247"/>
                    <a:pt x="207" y="220"/>
                  </a:cubicBezTo>
                  <a:cubicBezTo>
                    <a:pt x="256" y="150"/>
                    <a:pt x="256" y="84"/>
                    <a:pt x="207" y="30"/>
                  </a:cubicBezTo>
                  <a:cubicBezTo>
                    <a:pt x="184" y="9"/>
                    <a:pt x="159" y="0"/>
                    <a:pt x="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6"/>
            <p:cNvSpPr/>
            <p:nvPr/>
          </p:nvSpPr>
          <p:spPr>
            <a:xfrm>
              <a:off x="3940200" y="2801275"/>
              <a:ext cx="6000" cy="6250"/>
            </a:xfrm>
            <a:custGeom>
              <a:avLst/>
              <a:gdLst/>
              <a:ahLst/>
              <a:cxnLst/>
              <a:rect l="l" t="t" r="r" b="b"/>
              <a:pathLst>
                <a:path w="240" h="250" extrusionOk="0">
                  <a:moveTo>
                    <a:pt x="133" y="0"/>
                  </a:moveTo>
                  <a:cubicBezTo>
                    <a:pt x="101" y="0"/>
                    <a:pt x="64" y="18"/>
                    <a:pt x="33" y="47"/>
                  </a:cubicBezTo>
                  <a:cubicBezTo>
                    <a:pt x="0" y="100"/>
                    <a:pt x="0" y="187"/>
                    <a:pt x="33" y="220"/>
                  </a:cubicBezTo>
                  <a:cubicBezTo>
                    <a:pt x="55" y="240"/>
                    <a:pt x="81" y="250"/>
                    <a:pt x="106" y="250"/>
                  </a:cubicBezTo>
                  <a:cubicBezTo>
                    <a:pt x="142" y="250"/>
                    <a:pt x="177" y="232"/>
                    <a:pt x="206" y="203"/>
                  </a:cubicBezTo>
                  <a:cubicBezTo>
                    <a:pt x="239" y="150"/>
                    <a:pt x="239" y="63"/>
                    <a:pt x="190" y="30"/>
                  </a:cubicBezTo>
                  <a:cubicBezTo>
                    <a:pt x="176" y="9"/>
                    <a:pt x="156" y="0"/>
                    <a:pt x="1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6"/>
            <p:cNvSpPr/>
            <p:nvPr/>
          </p:nvSpPr>
          <p:spPr>
            <a:xfrm>
              <a:off x="3940600" y="275572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38" y="0"/>
                  </a:moveTo>
                  <a:cubicBezTo>
                    <a:pt x="103" y="0"/>
                    <a:pt x="67" y="19"/>
                    <a:pt x="38" y="50"/>
                  </a:cubicBezTo>
                  <a:cubicBezTo>
                    <a:pt x="1" y="100"/>
                    <a:pt x="1" y="186"/>
                    <a:pt x="38" y="219"/>
                  </a:cubicBezTo>
                  <a:cubicBezTo>
                    <a:pt x="54" y="236"/>
                    <a:pt x="71" y="257"/>
                    <a:pt x="87" y="257"/>
                  </a:cubicBezTo>
                  <a:cubicBezTo>
                    <a:pt x="120" y="257"/>
                    <a:pt x="174" y="257"/>
                    <a:pt x="207" y="203"/>
                  </a:cubicBezTo>
                  <a:cubicBezTo>
                    <a:pt x="244" y="170"/>
                    <a:pt x="244" y="116"/>
                    <a:pt x="223" y="67"/>
                  </a:cubicBezTo>
                  <a:cubicBezTo>
                    <a:pt x="223" y="50"/>
                    <a:pt x="207" y="30"/>
                    <a:pt x="207" y="30"/>
                  </a:cubicBezTo>
                  <a:cubicBezTo>
                    <a:pt x="186" y="9"/>
                    <a:pt x="162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6"/>
            <p:cNvSpPr/>
            <p:nvPr/>
          </p:nvSpPr>
          <p:spPr>
            <a:xfrm>
              <a:off x="3925150" y="2796950"/>
              <a:ext cx="6500" cy="6325"/>
            </a:xfrm>
            <a:custGeom>
              <a:avLst/>
              <a:gdLst/>
              <a:ahLst/>
              <a:cxnLst/>
              <a:rect l="l" t="t" r="r" b="b"/>
              <a:pathLst>
                <a:path w="260" h="253" extrusionOk="0">
                  <a:moveTo>
                    <a:pt x="151" y="0"/>
                  </a:moveTo>
                  <a:cubicBezTo>
                    <a:pt x="119" y="0"/>
                    <a:pt x="83" y="19"/>
                    <a:pt x="54" y="51"/>
                  </a:cubicBezTo>
                  <a:cubicBezTo>
                    <a:pt x="0" y="100"/>
                    <a:pt x="0" y="187"/>
                    <a:pt x="54" y="220"/>
                  </a:cubicBezTo>
                  <a:cubicBezTo>
                    <a:pt x="75" y="242"/>
                    <a:pt x="99" y="252"/>
                    <a:pt x="124" y="252"/>
                  </a:cubicBezTo>
                  <a:cubicBezTo>
                    <a:pt x="156" y="252"/>
                    <a:pt x="187" y="234"/>
                    <a:pt x="206" y="203"/>
                  </a:cubicBezTo>
                  <a:cubicBezTo>
                    <a:pt x="260" y="154"/>
                    <a:pt x="260" y="67"/>
                    <a:pt x="206" y="30"/>
                  </a:cubicBezTo>
                  <a:cubicBezTo>
                    <a:pt x="193" y="10"/>
                    <a:pt x="173" y="0"/>
                    <a:pt x="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6"/>
            <p:cNvSpPr/>
            <p:nvPr/>
          </p:nvSpPr>
          <p:spPr>
            <a:xfrm>
              <a:off x="3921750" y="27371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53" y="1"/>
                  </a:moveTo>
                  <a:cubicBezTo>
                    <a:pt x="120" y="1"/>
                    <a:pt x="87" y="1"/>
                    <a:pt x="70" y="17"/>
                  </a:cubicBezTo>
                  <a:cubicBezTo>
                    <a:pt x="33" y="50"/>
                    <a:pt x="17" y="71"/>
                    <a:pt x="17" y="104"/>
                  </a:cubicBezTo>
                  <a:cubicBezTo>
                    <a:pt x="0" y="137"/>
                    <a:pt x="17" y="174"/>
                    <a:pt x="33" y="207"/>
                  </a:cubicBezTo>
                  <a:cubicBezTo>
                    <a:pt x="50" y="223"/>
                    <a:pt x="70" y="240"/>
                    <a:pt x="103" y="256"/>
                  </a:cubicBezTo>
                  <a:cubicBezTo>
                    <a:pt x="153" y="256"/>
                    <a:pt x="223" y="223"/>
                    <a:pt x="239" y="137"/>
                  </a:cubicBezTo>
                  <a:cubicBezTo>
                    <a:pt x="239" y="120"/>
                    <a:pt x="239" y="87"/>
                    <a:pt x="223" y="50"/>
                  </a:cubicBezTo>
                  <a:cubicBezTo>
                    <a:pt x="223" y="34"/>
                    <a:pt x="206" y="34"/>
                    <a:pt x="206" y="34"/>
                  </a:cubicBezTo>
                  <a:cubicBezTo>
                    <a:pt x="190" y="17"/>
                    <a:pt x="17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6"/>
            <p:cNvSpPr/>
            <p:nvPr/>
          </p:nvSpPr>
          <p:spPr>
            <a:xfrm>
              <a:off x="3919975" y="2781475"/>
              <a:ext cx="6125" cy="6450"/>
            </a:xfrm>
            <a:custGeom>
              <a:avLst/>
              <a:gdLst/>
              <a:ahLst/>
              <a:cxnLst/>
              <a:rect l="l" t="t" r="r" b="b"/>
              <a:pathLst>
                <a:path w="245" h="258" extrusionOk="0">
                  <a:moveTo>
                    <a:pt x="139" y="1"/>
                  </a:moveTo>
                  <a:cubicBezTo>
                    <a:pt x="106" y="1"/>
                    <a:pt x="74" y="20"/>
                    <a:pt x="55" y="51"/>
                  </a:cubicBezTo>
                  <a:cubicBezTo>
                    <a:pt x="1" y="101"/>
                    <a:pt x="1" y="187"/>
                    <a:pt x="55" y="220"/>
                  </a:cubicBezTo>
                  <a:cubicBezTo>
                    <a:pt x="71" y="237"/>
                    <a:pt x="71" y="257"/>
                    <a:pt x="88" y="257"/>
                  </a:cubicBezTo>
                  <a:cubicBezTo>
                    <a:pt x="141" y="257"/>
                    <a:pt x="174" y="257"/>
                    <a:pt x="207" y="204"/>
                  </a:cubicBezTo>
                  <a:cubicBezTo>
                    <a:pt x="244" y="171"/>
                    <a:pt x="244" y="117"/>
                    <a:pt x="244" y="68"/>
                  </a:cubicBezTo>
                  <a:cubicBezTo>
                    <a:pt x="224" y="51"/>
                    <a:pt x="224" y="51"/>
                    <a:pt x="207" y="30"/>
                  </a:cubicBezTo>
                  <a:cubicBezTo>
                    <a:pt x="187" y="10"/>
                    <a:pt x="163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6"/>
            <p:cNvSpPr/>
            <p:nvPr/>
          </p:nvSpPr>
          <p:spPr>
            <a:xfrm>
              <a:off x="3914825" y="2829875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36" y="0"/>
                  </a:moveTo>
                  <a:cubicBezTo>
                    <a:pt x="87" y="0"/>
                    <a:pt x="35" y="46"/>
                    <a:pt x="17" y="106"/>
                  </a:cubicBezTo>
                  <a:cubicBezTo>
                    <a:pt x="1" y="177"/>
                    <a:pt x="38" y="243"/>
                    <a:pt x="104" y="259"/>
                  </a:cubicBezTo>
                  <a:cubicBezTo>
                    <a:pt x="120" y="259"/>
                    <a:pt x="157" y="259"/>
                    <a:pt x="190" y="226"/>
                  </a:cubicBezTo>
                  <a:cubicBezTo>
                    <a:pt x="207" y="210"/>
                    <a:pt x="223" y="193"/>
                    <a:pt x="244" y="156"/>
                  </a:cubicBezTo>
                  <a:cubicBezTo>
                    <a:pt x="244" y="123"/>
                    <a:pt x="244" y="90"/>
                    <a:pt x="223" y="53"/>
                  </a:cubicBezTo>
                  <a:cubicBezTo>
                    <a:pt x="223" y="36"/>
                    <a:pt x="207" y="36"/>
                    <a:pt x="207" y="36"/>
                  </a:cubicBezTo>
                  <a:cubicBezTo>
                    <a:pt x="190" y="20"/>
                    <a:pt x="174" y="3"/>
                    <a:pt x="157" y="3"/>
                  </a:cubicBezTo>
                  <a:cubicBezTo>
                    <a:pt x="150" y="1"/>
                    <a:pt x="14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6"/>
            <p:cNvSpPr/>
            <p:nvPr/>
          </p:nvSpPr>
          <p:spPr>
            <a:xfrm>
              <a:off x="3942350" y="28166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53" y="1"/>
                  </a:moveTo>
                  <a:cubicBezTo>
                    <a:pt x="87" y="1"/>
                    <a:pt x="34" y="34"/>
                    <a:pt x="17" y="120"/>
                  </a:cubicBezTo>
                  <a:cubicBezTo>
                    <a:pt x="1" y="137"/>
                    <a:pt x="1" y="170"/>
                    <a:pt x="17" y="207"/>
                  </a:cubicBezTo>
                  <a:cubicBezTo>
                    <a:pt x="34" y="240"/>
                    <a:pt x="71" y="256"/>
                    <a:pt x="87" y="256"/>
                  </a:cubicBezTo>
                  <a:cubicBezTo>
                    <a:pt x="96" y="258"/>
                    <a:pt x="104" y="259"/>
                    <a:pt x="112" y="259"/>
                  </a:cubicBezTo>
                  <a:cubicBezTo>
                    <a:pt x="167" y="259"/>
                    <a:pt x="209" y="214"/>
                    <a:pt x="223" y="153"/>
                  </a:cubicBezTo>
                  <a:cubicBezTo>
                    <a:pt x="240" y="120"/>
                    <a:pt x="240" y="87"/>
                    <a:pt x="223" y="50"/>
                  </a:cubicBezTo>
                  <a:cubicBezTo>
                    <a:pt x="207" y="50"/>
                    <a:pt x="207" y="34"/>
                    <a:pt x="207" y="34"/>
                  </a:cubicBezTo>
                  <a:cubicBezTo>
                    <a:pt x="190" y="17"/>
                    <a:pt x="17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6"/>
            <p:cNvSpPr/>
            <p:nvPr/>
          </p:nvSpPr>
          <p:spPr>
            <a:xfrm>
              <a:off x="3927725" y="28132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35" y="1"/>
                  </a:moveTo>
                  <a:cubicBezTo>
                    <a:pt x="101" y="1"/>
                    <a:pt x="66" y="19"/>
                    <a:pt x="37" y="50"/>
                  </a:cubicBezTo>
                  <a:cubicBezTo>
                    <a:pt x="0" y="99"/>
                    <a:pt x="0" y="186"/>
                    <a:pt x="37" y="240"/>
                  </a:cubicBezTo>
                  <a:cubicBezTo>
                    <a:pt x="57" y="253"/>
                    <a:pt x="81" y="261"/>
                    <a:pt x="105" y="261"/>
                  </a:cubicBezTo>
                  <a:cubicBezTo>
                    <a:pt x="140" y="261"/>
                    <a:pt x="177" y="244"/>
                    <a:pt x="206" y="203"/>
                  </a:cubicBezTo>
                  <a:cubicBezTo>
                    <a:pt x="243" y="153"/>
                    <a:pt x="243" y="83"/>
                    <a:pt x="206" y="33"/>
                  </a:cubicBezTo>
                  <a:cubicBezTo>
                    <a:pt x="185" y="11"/>
                    <a:pt x="161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6"/>
            <p:cNvSpPr/>
            <p:nvPr/>
          </p:nvSpPr>
          <p:spPr>
            <a:xfrm>
              <a:off x="3927725" y="27523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36" y="1"/>
                  </a:moveTo>
                  <a:cubicBezTo>
                    <a:pt x="121" y="1"/>
                    <a:pt x="103" y="5"/>
                    <a:pt x="87" y="13"/>
                  </a:cubicBezTo>
                  <a:cubicBezTo>
                    <a:pt x="37" y="46"/>
                    <a:pt x="0" y="116"/>
                    <a:pt x="17" y="186"/>
                  </a:cubicBezTo>
                  <a:cubicBezTo>
                    <a:pt x="17" y="219"/>
                    <a:pt x="37" y="236"/>
                    <a:pt x="70" y="252"/>
                  </a:cubicBezTo>
                  <a:cubicBezTo>
                    <a:pt x="79" y="261"/>
                    <a:pt x="91" y="265"/>
                    <a:pt x="106" y="265"/>
                  </a:cubicBezTo>
                  <a:cubicBezTo>
                    <a:pt x="121" y="265"/>
                    <a:pt x="138" y="261"/>
                    <a:pt x="157" y="252"/>
                  </a:cubicBezTo>
                  <a:cubicBezTo>
                    <a:pt x="190" y="236"/>
                    <a:pt x="206" y="219"/>
                    <a:pt x="223" y="186"/>
                  </a:cubicBezTo>
                  <a:cubicBezTo>
                    <a:pt x="243" y="149"/>
                    <a:pt x="243" y="116"/>
                    <a:pt x="223" y="83"/>
                  </a:cubicBezTo>
                  <a:cubicBezTo>
                    <a:pt x="223" y="63"/>
                    <a:pt x="223" y="46"/>
                    <a:pt x="206" y="30"/>
                  </a:cubicBezTo>
                  <a:cubicBezTo>
                    <a:pt x="190" y="30"/>
                    <a:pt x="190" y="30"/>
                    <a:pt x="173" y="13"/>
                  </a:cubicBezTo>
                  <a:cubicBezTo>
                    <a:pt x="165" y="5"/>
                    <a:pt x="152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6"/>
            <p:cNvSpPr/>
            <p:nvPr/>
          </p:nvSpPr>
          <p:spPr>
            <a:xfrm>
              <a:off x="3929875" y="2829875"/>
              <a:ext cx="5600" cy="6475"/>
            </a:xfrm>
            <a:custGeom>
              <a:avLst/>
              <a:gdLst/>
              <a:ahLst/>
              <a:cxnLst/>
              <a:rect l="l" t="t" r="r" b="b"/>
              <a:pathLst>
                <a:path w="224" h="259" extrusionOk="0">
                  <a:moveTo>
                    <a:pt x="117" y="0"/>
                  </a:moveTo>
                  <a:cubicBezTo>
                    <a:pt x="70" y="0"/>
                    <a:pt x="15" y="46"/>
                    <a:pt x="1" y="106"/>
                  </a:cubicBezTo>
                  <a:cubicBezTo>
                    <a:pt x="1" y="139"/>
                    <a:pt x="1" y="177"/>
                    <a:pt x="17" y="210"/>
                  </a:cubicBezTo>
                  <a:cubicBezTo>
                    <a:pt x="34" y="226"/>
                    <a:pt x="54" y="243"/>
                    <a:pt x="87" y="259"/>
                  </a:cubicBezTo>
                  <a:cubicBezTo>
                    <a:pt x="137" y="259"/>
                    <a:pt x="207" y="226"/>
                    <a:pt x="223" y="139"/>
                  </a:cubicBezTo>
                  <a:cubicBezTo>
                    <a:pt x="223" y="123"/>
                    <a:pt x="223" y="90"/>
                    <a:pt x="207" y="53"/>
                  </a:cubicBezTo>
                  <a:cubicBezTo>
                    <a:pt x="207" y="36"/>
                    <a:pt x="207" y="36"/>
                    <a:pt x="190" y="36"/>
                  </a:cubicBezTo>
                  <a:cubicBezTo>
                    <a:pt x="174" y="20"/>
                    <a:pt x="157" y="3"/>
                    <a:pt x="137" y="3"/>
                  </a:cubicBezTo>
                  <a:cubicBezTo>
                    <a:pt x="130" y="1"/>
                    <a:pt x="12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6"/>
            <p:cNvSpPr/>
            <p:nvPr/>
          </p:nvSpPr>
          <p:spPr>
            <a:xfrm>
              <a:off x="3932875" y="27675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34" y="1"/>
                  </a:moveTo>
                  <a:cubicBezTo>
                    <a:pt x="102" y="1"/>
                    <a:pt x="66" y="17"/>
                    <a:pt x="37" y="56"/>
                  </a:cubicBezTo>
                  <a:cubicBezTo>
                    <a:pt x="17" y="72"/>
                    <a:pt x="17" y="93"/>
                    <a:pt x="17" y="109"/>
                  </a:cubicBezTo>
                  <a:cubicBezTo>
                    <a:pt x="0" y="142"/>
                    <a:pt x="0" y="196"/>
                    <a:pt x="37" y="229"/>
                  </a:cubicBezTo>
                  <a:cubicBezTo>
                    <a:pt x="57" y="248"/>
                    <a:pt x="82" y="256"/>
                    <a:pt x="107" y="256"/>
                  </a:cubicBezTo>
                  <a:cubicBezTo>
                    <a:pt x="124" y="256"/>
                    <a:pt x="142" y="252"/>
                    <a:pt x="157" y="245"/>
                  </a:cubicBezTo>
                  <a:cubicBezTo>
                    <a:pt x="173" y="245"/>
                    <a:pt x="190" y="229"/>
                    <a:pt x="190" y="212"/>
                  </a:cubicBezTo>
                  <a:cubicBezTo>
                    <a:pt x="244" y="159"/>
                    <a:pt x="244" y="72"/>
                    <a:pt x="190" y="23"/>
                  </a:cubicBezTo>
                  <a:cubicBezTo>
                    <a:pt x="176" y="9"/>
                    <a:pt x="156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6"/>
            <p:cNvSpPr/>
            <p:nvPr/>
          </p:nvSpPr>
          <p:spPr>
            <a:xfrm>
              <a:off x="3947100" y="2771325"/>
              <a:ext cx="5575" cy="6350"/>
            </a:xfrm>
            <a:custGeom>
              <a:avLst/>
              <a:gdLst/>
              <a:ahLst/>
              <a:cxnLst/>
              <a:rect l="l" t="t" r="r" b="b"/>
              <a:pathLst>
                <a:path w="223" h="254" extrusionOk="0">
                  <a:moveTo>
                    <a:pt x="111" y="1"/>
                  </a:moveTo>
                  <a:cubicBezTo>
                    <a:pt x="92" y="1"/>
                    <a:pt x="76" y="13"/>
                    <a:pt x="50" y="24"/>
                  </a:cubicBezTo>
                  <a:cubicBezTo>
                    <a:pt x="33" y="45"/>
                    <a:pt x="17" y="78"/>
                    <a:pt x="0" y="111"/>
                  </a:cubicBezTo>
                  <a:cubicBezTo>
                    <a:pt x="0" y="148"/>
                    <a:pt x="0" y="181"/>
                    <a:pt x="17" y="197"/>
                  </a:cubicBezTo>
                  <a:cubicBezTo>
                    <a:pt x="33" y="230"/>
                    <a:pt x="50" y="251"/>
                    <a:pt x="87" y="251"/>
                  </a:cubicBezTo>
                  <a:cubicBezTo>
                    <a:pt x="93" y="253"/>
                    <a:pt x="99" y="254"/>
                    <a:pt x="106" y="254"/>
                  </a:cubicBezTo>
                  <a:cubicBezTo>
                    <a:pt x="153" y="254"/>
                    <a:pt x="208" y="206"/>
                    <a:pt x="223" y="148"/>
                  </a:cubicBezTo>
                  <a:cubicBezTo>
                    <a:pt x="223" y="111"/>
                    <a:pt x="223" y="78"/>
                    <a:pt x="206" y="45"/>
                  </a:cubicBezTo>
                  <a:lnTo>
                    <a:pt x="190" y="24"/>
                  </a:lnTo>
                  <a:cubicBezTo>
                    <a:pt x="169" y="8"/>
                    <a:pt x="153" y="8"/>
                    <a:pt x="136" y="8"/>
                  </a:cubicBez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6"/>
            <p:cNvSpPr/>
            <p:nvPr/>
          </p:nvSpPr>
          <p:spPr>
            <a:xfrm>
              <a:off x="3939375" y="27405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1"/>
                  </a:moveTo>
                  <a:cubicBezTo>
                    <a:pt x="87" y="1"/>
                    <a:pt x="33" y="54"/>
                    <a:pt x="17" y="120"/>
                  </a:cubicBezTo>
                  <a:cubicBezTo>
                    <a:pt x="0" y="158"/>
                    <a:pt x="0" y="190"/>
                    <a:pt x="17" y="207"/>
                  </a:cubicBezTo>
                  <a:cubicBezTo>
                    <a:pt x="33" y="244"/>
                    <a:pt x="66" y="261"/>
                    <a:pt x="87" y="261"/>
                  </a:cubicBezTo>
                  <a:cubicBezTo>
                    <a:pt x="120" y="261"/>
                    <a:pt x="153" y="261"/>
                    <a:pt x="169" y="244"/>
                  </a:cubicBezTo>
                  <a:cubicBezTo>
                    <a:pt x="206" y="207"/>
                    <a:pt x="223" y="190"/>
                    <a:pt x="223" y="158"/>
                  </a:cubicBezTo>
                  <a:cubicBezTo>
                    <a:pt x="239" y="120"/>
                    <a:pt x="239" y="87"/>
                    <a:pt x="223" y="54"/>
                  </a:cubicBezTo>
                  <a:cubicBezTo>
                    <a:pt x="206" y="54"/>
                    <a:pt x="206" y="38"/>
                    <a:pt x="206" y="38"/>
                  </a:cubicBezTo>
                  <a:cubicBezTo>
                    <a:pt x="190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6"/>
            <p:cNvSpPr/>
            <p:nvPr/>
          </p:nvSpPr>
          <p:spPr>
            <a:xfrm>
              <a:off x="3934625" y="2784500"/>
              <a:ext cx="6000" cy="6300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139" y="0"/>
                  </a:moveTo>
                  <a:cubicBezTo>
                    <a:pt x="124" y="0"/>
                    <a:pt x="112" y="4"/>
                    <a:pt x="103" y="13"/>
                  </a:cubicBezTo>
                  <a:cubicBezTo>
                    <a:pt x="33" y="33"/>
                    <a:pt x="0" y="99"/>
                    <a:pt x="17" y="169"/>
                  </a:cubicBezTo>
                  <a:cubicBezTo>
                    <a:pt x="33" y="202"/>
                    <a:pt x="50" y="239"/>
                    <a:pt x="71" y="239"/>
                  </a:cubicBezTo>
                  <a:cubicBezTo>
                    <a:pt x="87" y="248"/>
                    <a:pt x="103" y="252"/>
                    <a:pt x="118" y="252"/>
                  </a:cubicBezTo>
                  <a:cubicBezTo>
                    <a:pt x="132" y="252"/>
                    <a:pt x="145" y="248"/>
                    <a:pt x="153" y="239"/>
                  </a:cubicBezTo>
                  <a:cubicBezTo>
                    <a:pt x="190" y="239"/>
                    <a:pt x="207" y="202"/>
                    <a:pt x="223" y="169"/>
                  </a:cubicBezTo>
                  <a:cubicBezTo>
                    <a:pt x="240" y="153"/>
                    <a:pt x="240" y="116"/>
                    <a:pt x="240" y="83"/>
                  </a:cubicBezTo>
                  <a:cubicBezTo>
                    <a:pt x="223" y="66"/>
                    <a:pt x="223" y="33"/>
                    <a:pt x="207" y="33"/>
                  </a:cubicBezTo>
                  <a:cubicBezTo>
                    <a:pt x="207" y="13"/>
                    <a:pt x="190" y="13"/>
                    <a:pt x="190" y="13"/>
                  </a:cubicBezTo>
                  <a:cubicBezTo>
                    <a:pt x="172" y="4"/>
                    <a:pt x="154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6"/>
            <p:cNvSpPr/>
            <p:nvPr/>
          </p:nvSpPr>
          <p:spPr>
            <a:xfrm>
              <a:off x="4040275" y="2741925"/>
              <a:ext cx="5600" cy="6000"/>
            </a:xfrm>
            <a:custGeom>
              <a:avLst/>
              <a:gdLst/>
              <a:ahLst/>
              <a:cxnLst/>
              <a:rect l="l" t="t" r="r" b="b"/>
              <a:pathLst>
                <a:path w="224" h="240" extrusionOk="0">
                  <a:moveTo>
                    <a:pt x="190" y="0"/>
                  </a:moveTo>
                  <a:cubicBezTo>
                    <a:pt x="174" y="0"/>
                    <a:pt x="153" y="17"/>
                    <a:pt x="136" y="17"/>
                  </a:cubicBezTo>
                  <a:cubicBezTo>
                    <a:pt x="87" y="33"/>
                    <a:pt x="50" y="50"/>
                    <a:pt x="17" y="50"/>
                  </a:cubicBezTo>
                  <a:cubicBezTo>
                    <a:pt x="0" y="66"/>
                    <a:pt x="0" y="66"/>
                    <a:pt x="0" y="87"/>
                  </a:cubicBezTo>
                  <a:cubicBezTo>
                    <a:pt x="0" y="120"/>
                    <a:pt x="0" y="153"/>
                    <a:pt x="17" y="190"/>
                  </a:cubicBezTo>
                  <a:cubicBezTo>
                    <a:pt x="33" y="207"/>
                    <a:pt x="50" y="223"/>
                    <a:pt x="87" y="240"/>
                  </a:cubicBezTo>
                  <a:cubicBezTo>
                    <a:pt x="136" y="240"/>
                    <a:pt x="207" y="190"/>
                    <a:pt x="223" y="120"/>
                  </a:cubicBezTo>
                  <a:cubicBezTo>
                    <a:pt x="223" y="87"/>
                    <a:pt x="223" y="50"/>
                    <a:pt x="207" y="33"/>
                  </a:cubicBezTo>
                  <a:cubicBezTo>
                    <a:pt x="207" y="17"/>
                    <a:pt x="207" y="17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6"/>
            <p:cNvSpPr/>
            <p:nvPr/>
          </p:nvSpPr>
          <p:spPr>
            <a:xfrm>
              <a:off x="4201775" y="2833050"/>
              <a:ext cx="6025" cy="6400"/>
            </a:xfrm>
            <a:custGeom>
              <a:avLst/>
              <a:gdLst/>
              <a:ahLst/>
              <a:cxnLst/>
              <a:rect l="l" t="t" r="r" b="b"/>
              <a:pathLst>
                <a:path w="241" h="256" extrusionOk="0">
                  <a:moveTo>
                    <a:pt x="134" y="0"/>
                  </a:moveTo>
                  <a:cubicBezTo>
                    <a:pt x="120" y="0"/>
                    <a:pt x="102" y="4"/>
                    <a:pt x="83" y="12"/>
                  </a:cubicBezTo>
                  <a:cubicBezTo>
                    <a:pt x="67" y="12"/>
                    <a:pt x="34" y="50"/>
                    <a:pt x="17" y="83"/>
                  </a:cubicBezTo>
                  <a:cubicBezTo>
                    <a:pt x="17" y="99"/>
                    <a:pt x="1" y="132"/>
                    <a:pt x="17" y="169"/>
                  </a:cubicBezTo>
                  <a:cubicBezTo>
                    <a:pt x="17" y="202"/>
                    <a:pt x="34" y="235"/>
                    <a:pt x="67" y="235"/>
                  </a:cubicBezTo>
                  <a:cubicBezTo>
                    <a:pt x="83" y="256"/>
                    <a:pt x="121" y="256"/>
                    <a:pt x="154" y="256"/>
                  </a:cubicBezTo>
                  <a:cubicBezTo>
                    <a:pt x="207" y="219"/>
                    <a:pt x="240" y="153"/>
                    <a:pt x="224" y="83"/>
                  </a:cubicBezTo>
                  <a:cubicBezTo>
                    <a:pt x="224" y="66"/>
                    <a:pt x="224" y="50"/>
                    <a:pt x="207" y="29"/>
                  </a:cubicBezTo>
                  <a:cubicBezTo>
                    <a:pt x="187" y="12"/>
                    <a:pt x="187" y="12"/>
                    <a:pt x="170" y="12"/>
                  </a:cubicBezTo>
                  <a:cubicBezTo>
                    <a:pt x="162" y="4"/>
                    <a:pt x="149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6"/>
            <p:cNvSpPr/>
            <p:nvPr/>
          </p:nvSpPr>
          <p:spPr>
            <a:xfrm>
              <a:off x="4104700" y="2827875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32" y="0"/>
                  </a:moveTo>
                  <a:cubicBezTo>
                    <a:pt x="100" y="0"/>
                    <a:pt x="65" y="19"/>
                    <a:pt x="33" y="50"/>
                  </a:cubicBezTo>
                  <a:cubicBezTo>
                    <a:pt x="0" y="100"/>
                    <a:pt x="0" y="186"/>
                    <a:pt x="33" y="219"/>
                  </a:cubicBezTo>
                  <a:cubicBezTo>
                    <a:pt x="56" y="242"/>
                    <a:pt x="81" y="252"/>
                    <a:pt x="106" y="252"/>
                  </a:cubicBezTo>
                  <a:cubicBezTo>
                    <a:pt x="141" y="252"/>
                    <a:pt x="176" y="234"/>
                    <a:pt x="206" y="203"/>
                  </a:cubicBezTo>
                  <a:cubicBezTo>
                    <a:pt x="239" y="153"/>
                    <a:pt x="239" y="67"/>
                    <a:pt x="190" y="30"/>
                  </a:cubicBezTo>
                  <a:cubicBezTo>
                    <a:pt x="175" y="9"/>
                    <a:pt x="154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6"/>
            <p:cNvSpPr/>
            <p:nvPr/>
          </p:nvSpPr>
          <p:spPr>
            <a:xfrm>
              <a:off x="4099125" y="2812400"/>
              <a:ext cx="6425" cy="6600"/>
            </a:xfrm>
            <a:custGeom>
              <a:avLst/>
              <a:gdLst/>
              <a:ahLst/>
              <a:cxnLst/>
              <a:rect l="l" t="t" r="r" b="b"/>
              <a:pathLst>
                <a:path w="257" h="264" extrusionOk="0">
                  <a:moveTo>
                    <a:pt x="144" y="1"/>
                  </a:moveTo>
                  <a:cubicBezTo>
                    <a:pt x="109" y="1"/>
                    <a:pt x="72" y="19"/>
                    <a:pt x="50" y="51"/>
                  </a:cubicBezTo>
                  <a:cubicBezTo>
                    <a:pt x="1" y="100"/>
                    <a:pt x="1" y="187"/>
                    <a:pt x="50" y="237"/>
                  </a:cubicBezTo>
                  <a:cubicBezTo>
                    <a:pt x="67" y="237"/>
                    <a:pt x="87" y="257"/>
                    <a:pt x="104" y="257"/>
                  </a:cubicBezTo>
                  <a:cubicBezTo>
                    <a:pt x="112" y="261"/>
                    <a:pt x="121" y="263"/>
                    <a:pt x="131" y="263"/>
                  </a:cubicBezTo>
                  <a:cubicBezTo>
                    <a:pt x="161" y="263"/>
                    <a:pt x="194" y="244"/>
                    <a:pt x="207" y="204"/>
                  </a:cubicBezTo>
                  <a:cubicBezTo>
                    <a:pt x="240" y="171"/>
                    <a:pt x="256" y="117"/>
                    <a:pt x="240" y="84"/>
                  </a:cubicBezTo>
                  <a:cubicBezTo>
                    <a:pt x="223" y="67"/>
                    <a:pt x="223" y="51"/>
                    <a:pt x="207" y="30"/>
                  </a:cubicBezTo>
                  <a:cubicBezTo>
                    <a:pt x="191" y="10"/>
                    <a:pt x="168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6"/>
            <p:cNvSpPr/>
            <p:nvPr/>
          </p:nvSpPr>
          <p:spPr>
            <a:xfrm>
              <a:off x="4114600" y="2705925"/>
              <a:ext cx="6400" cy="6400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135" y="1"/>
                  </a:moveTo>
                  <a:cubicBezTo>
                    <a:pt x="102" y="1"/>
                    <a:pt x="71" y="18"/>
                    <a:pt x="49" y="47"/>
                  </a:cubicBezTo>
                  <a:cubicBezTo>
                    <a:pt x="0" y="100"/>
                    <a:pt x="0" y="187"/>
                    <a:pt x="49" y="220"/>
                  </a:cubicBezTo>
                  <a:cubicBezTo>
                    <a:pt x="67" y="243"/>
                    <a:pt x="94" y="255"/>
                    <a:pt x="121" y="255"/>
                  </a:cubicBezTo>
                  <a:cubicBezTo>
                    <a:pt x="153" y="255"/>
                    <a:pt x="186" y="239"/>
                    <a:pt x="206" y="204"/>
                  </a:cubicBezTo>
                  <a:cubicBezTo>
                    <a:pt x="256" y="150"/>
                    <a:pt x="256" y="63"/>
                    <a:pt x="206" y="30"/>
                  </a:cubicBezTo>
                  <a:cubicBezTo>
                    <a:pt x="184" y="10"/>
                    <a:pt x="159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6"/>
            <p:cNvSpPr/>
            <p:nvPr/>
          </p:nvSpPr>
          <p:spPr>
            <a:xfrm>
              <a:off x="4101700" y="27224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4" y="0"/>
                  </a:moveTo>
                  <a:cubicBezTo>
                    <a:pt x="87" y="0"/>
                    <a:pt x="32" y="49"/>
                    <a:pt x="17" y="106"/>
                  </a:cubicBezTo>
                  <a:cubicBezTo>
                    <a:pt x="1" y="176"/>
                    <a:pt x="34" y="247"/>
                    <a:pt x="104" y="263"/>
                  </a:cubicBezTo>
                  <a:cubicBezTo>
                    <a:pt x="137" y="263"/>
                    <a:pt x="153" y="247"/>
                    <a:pt x="190" y="226"/>
                  </a:cubicBezTo>
                  <a:cubicBezTo>
                    <a:pt x="223" y="209"/>
                    <a:pt x="240" y="176"/>
                    <a:pt x="240" y="144"/>
                  </a:cubicBezTo>
                  <a:cubicBezTo>
                    <a:pt x="240" y="106"/>
                    <a:pt x="240" y="73"/>
                    <a:pt x="223" y="57"/>
                  </a:cubicBezTo>
                  <a:cubicBezTo>
                    <a:pt x="223" y="40"/>
                    <a:pt x="223" y="40"/>
                    <a:pt x="207" y="20"/>
                  </a:cubicBezTo>
                  <a:cubicBezTo>
                    <a:pt x="190" y="20"/>
                    <a:pt x="170" y="3"/>
                    <a:pt x="153" y="3"/>
                  </a:cubicBezTo>
                  <a:cubicBezTo>
                    <a:pt x="147" y="1"/>
                    <a:pt x="141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6"/>
            <p:cNvSpPr/>
            <p:nvPr/>
          </p:nvSpPr>
          <p:spPr>
            <a:xfrm>
              <a:off x="4110675" y="2737600"/>
              <a:ext cx="6525" cy="6375"/>
            </a:xfrm>
            <a:custGeom>
              <a:avLst/>
              <a:gdLst/>
              <a:ahLst/>
              <a:cxnLst/>
              <a:rect l="l" t="t" r="r" b="b"/>
              <a:pathLst>
                <a:path w="261" h="255" extrusionOk="0">
                  <a:moveTo>
                    <a:pt x="103" y="0"/>
                  </a:moveTo>
                  <a:cubicBezTo>
                    <a:pt x="37" y="33"/>
                    <a:pt x="0" y="103"/>
                    <a:pt x="17" y="173"/>
                  </a:cubicBezTo>
                  <a:cubicBezTo>
                    <a:pt x="17" y="206"/>
                    <a:pt x="37" y="223"/>
                    <a:pt x="70" y="239"/>
                  </a:cubicBezTo>
                  <a:cubicBezTo>
                    <a:pt x="87" y="250"/>
                    <a:pt x="99" y="255"/>
                    <a:pt x="112" y="255"/>
                  </a:cubicBezTo>
                  <a:cubicBezTo>
                    <a:pt x="125" y="255"/>
                    <a:pt x="138" y="250"/>
                    <a:pt x="157" y="239"/>
                  </a:cubicBezTo>
                  <a:cubicBezTo>
                    <a:pt x="223" y="223"/>
                    <a:pt x="260" y="136"/>
                    <a:pt x="244" y="87"/>
                  </a:cubicBezTo>
                  <a:cubicBezTo>
                    <a:pt x="223" y="54"/>
                    <a:pt x="223" y="33"/>
                    <a:pt x="206" y="33"/>
                  </a:cubicBezTo>
                  <a:lnTo>
                    <a:pt x="190" y="17"/>
                  </a:lnTo>
                  <a:cubicBezTo>
                    <a:pt x="157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6"/>
            <p:cNvSpPr/>
            <p:nvPr/>
          </p:nvSpPr>
          <p:spPr>
            <a:xfrm>
              <a:off x="4106850" y="2783575"/>
              <a:ext cx="6000" cy="6300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104" y="0"/>
                  </a:moveTo>
                  <a:cubicBezTo>
                    <a:pt x="34" y="33"/>
                    <a:pt x="1" y="103"/>
                    <a:pt x="17" y="173"/>
                  </a:cubicBezTo>
                  <a:cubicBezTo>
                    <a:pt x="17" y="206"/>
                    <a:pt x="50" y="223"/>
                    <a:pt x="67" y="239"/>
                  </a:cubicBezTo>
                  <a:cubicBezTo>
                    <a:pt x="85" y="247"/>
                    <a:pt x="99" y="252"/>
                    <a:pt x="112" y="252"/>
                  </a:cubicBezTo>
                  <a:cubicBezTo>
                    <a:pt x="124" y="252"/>
                    <a:pt x="137" y="247"/>
                    <a:pt x="153" y="239"/>
                  </a:cubicBezTo>
                  <a:cubicBezTo>
                    <a:pt x="190" y="223"/>
                    <a:pt x="207" y="206"/>
                    <a:pt x="223" y="173"/>
                  </a:cubicBezTo>
                  <a:cubicBezTo>
                    <a:pt x="240" y="136"/>
                    <a:pt x="240" y="103"/>
                    <a:pt x="240" y="70"/>
                  </a:cubicBezTo>
                  <a:cubicBezTo>
                    <a:pt x="223" y="50"/>
                    <a:pt x="223" y="33"/>
                    <a:pt x="207" y="17"/>
                  </a:cubicBezTo>
                  <a:cubicBezTo>
                    <a:pt x="207" y="17"/>
                    <a:pt x="190" y="17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6"/>
            <p:cNvSpPr/>
            <p:nvPr/>
          </p:nvSpPr>
          <p:spPr>
            <a:xfrm>
              <a:off x="4063050" y="2730700"/>
              <a:ext cx="5600" cy="6100"/>
            </a:xfrm>
            <a:custGeom>
              <a:avLst/>
              <a:gdLst/>
              <a:ahLst/>
              <a:cxnLst/>
              <a:rect l="l" t="t" r="r" b="b"/>
              <a:pathLst>
                <a:path w="224" h="244" extrusionOk="0">
                  <a:moveTo>
                    <a:pt x="190" y="0"/>
                  </a:moveTo>
                  <a:cubicBezTo>
                    <a:pt x="120" y="54"/>
                    <a:pt x="50" y="87"/>
                    <a:pt x="1" y="124"/>
                  </a:cubicBezTo>
                  <a:cubicBezTo>
                    <a:pt x="1" y="157"/>
                    <a:pt x="1" y="190"/>
                    <a:pt x="34" y="206"/>
                  </a:cubicBezTo>
                  <a:cubicBezTo>
                    <a:pt x="34" y="227"/>
                    <a:pt x="50" y="227"/>
                    <a:pt x="67" y="243"/>
                  </a:cubicBezTo>
                  <a:cubicBezTo>
                    <a:pt x="104" y="243"/>
                    <a:pt x="153" y="227"/>
                    <a:pt x="190" y="190"/>
                  </a:cubicBezTo>
                  <a:cubicBezTo>
                    <a:pt x="223" y="157"/>
                    <a:pt x="223" y="103"/>
                    <a:pt x="207" y="54"/>
                  </a:cubicBezTo>
                  <a:cubicBezTo>
                    <a:pt x="207" y="37"/>
                    <a:pt x="207" y="21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6"/>
            <p:cNvSpPr/>
            <p:nvPr/>
          </p:nvSpPr>
          <p:spPr>
            <a:xfrm>
              <a:off x="4119750" y="27866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0"/>
                  </a:moveTo>
                  <a:cubicBezTo>
                    <a:pt x="103" y="0"/>
                    <a:pt x="71" y="19"/>
                    <a:pt x="50" y="50"/>
                  </a:cubicBezTo>
                  <a:cubicBezTo>
                    <a:pt x="0" y="100"/>
                    <a:pt x="0" y="186"/>
                    <a:pt x="50" y="236"/>
                  </a:cubicBezTo>
                  <a:cubicBezTo>
                    <a:pt x="50" y="236"/>
                    <a:pt x="66" y="256"/>
                    <a:pt x="87" y="256"/>
                  </a:cubicBezTo>
                  <a:cubicBezTo>
                    <a:pt x="95" y="260"/>
                    <a:pt x="104" y="263"/>
                    <a:pt x="114" y="263"/>
                  </a:cubicBezTo>
                  <a:cubicBezTo>
                    <a:pt x="143" y="263"/>
                    <a:pt x="178" y="243"/>
                    <a:pt x="206" y="203"/>
                  </a:cubicBezTo>
                  <a:cubicBezTo>
                    <a:pt x="239" y="170"/>
                    <a:pt x="239" y="116"/>
                    <a:pt x="223" y="83"/>
                  </a:cubicBezTo>
                  <a:cubicBezTo>
                    <a:pt x="223" y="67"/>
                    <a:pt x="223" y="50"/>
                    <a:pt x="206" y="30"/>
                  </a:cubicBezTo>
                  <a:cubicBezTo>
                    <a:pt x="184" y="9"/>
                    <a:pt x="160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6"/>
            <p:cNvSpPr/>
            <p:nvPr/>
          </p:nvSpPr>
          <p:spPr>
            <a:xfrm>
              <a:off x="4101300" y="2707500"/>
              <a:ext cx="5575" cy="5700"/>
            </a:xfrm>
            <a:custGeom>
              <a:avLst/>
              <a:gdLst/>
              <a:ahLst/>
              <a:cxnLst/>
              <a:rect l="l" t="t" r="r" b="b"/>
              <a:pathLst>
                <a:path w="223" h="228" extrusionOk="0">
                  <a:moveTo>
                    <a:pt x="186" y="0"/>
                  </a:moveTo>
                  <a:cubicBezTo>
                    <a:pt x="120" y="37"/>
                    <a:pt x="50" y="70"/>
                    <a:pt x="0" y="103"/>
                  </a:cubicBezTo>
                  <a:lnTo>
                    <a:pt x="0" y="174"/>
                  </a:lnTo>
                  <a:cubicBezTo>
                    <a:pt x="17" y="190"/>
                    <a:pt x="50" y="207"/>
                    <a:pt x="66" y="227"/>
                  </a:cubicBezTo>
                  <a:cubicBezTo>
                    <a:pt x="136" y="227"/>
                    <a:pt x="206" y="190"/>
                    <a:pt x="223" y="103"/>
                  </a:cubicBezTo>
                  <a:cubicBezTo>
                    <a:pt x="223" y="87"/>
                    <a:pt x="223" y="54"/>
                    <a:pt x="206" y="21"/>
                  </a:cubicBezTo>
                  <a:lnTo>
                    <a:pt x="1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6"/>
            <p:cNvSpPr/>
            <p:nvPr/>
          </p:nvSpPr>
          <p:spPr>
            <a:xfrm>
              <a:off x="4099125" y="275090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37" y="0"/>
                  </a:moveTo>
                  <a:cubicBezTo>
                    <a:pt x="87" y="0"/>
                    <a:pt x="17" y="37"/>
                    <a:pt x="1" y="120"/>
                  </a:cubicBezTo>
                  <a:cubicBezTo>
                    <a:pt x="1" y="157"/>
                    <a:pt x="1" y="173"/>
                    <a:pt x="17" y="206"/>
                  </a:cubicBezTo>
                  <a:cubicBezTo>
                    <a:pt x="34" y="243"/>
                    <a:pt x="50" y="260"/>
                    <a:pt x="87" y="260"/>
                  </a:cubicBezTo>
                  <a:cubicBezTo>
                    <a:pt x="120" y="260"/>
                    <a:pt x="153" y="260"/>
                    <a:pt x="170" y="243"/>
                  </a:cubicBezTo>
                  <a:cubicBezTo>
                    <a:pt x="207" y="206"/>
                    <a:pt x="223" y="190"/>
                    <a:pt x="223" y="157"/>
                  </a:cubicBezTo>
                  <a:cubicBezTo>
                    <a:pt x="223" y="120"/>
                    <a:pt x="223" y="87"/>
                    <a:pt x="207" y="54"/>
                  </a:cubicBezTo>
                  <a:cubicBezTo>
                    <a:pt x="207" y="54"/>
                    <a:pt x="207" y="37"/>
                    <a:pt x="190" y="37"/>
                  </a:cubicBezTo>
                  <a:cubicBezTo>
                    <a:pt x="170" y="17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6"/>
            <p:cNvSpPr/>
            <p:nvPr/>
          </p:nvSpPr>
          <p:spPr>
            <a:xfrm>
              <a:off x="3937200" y="2846575"/>
              <a:ext cx="6000" cy="4000"/>
            </a:xfrm>
            <a:custGeom>
              <a:avLst/>
              <a:gdLst/>
              <a:ahLst/>
              <a:cxnLst/>
              <a:rect l="l" t="t" r="r" b="b"/>
              <a:pathLst>
                <a:path w="240" h="160" extrusionOk="0">
                  <a:moveTo>
                    <a:pt x="117" y="0"/>
                  </a:moveTo>
                  <a:cubicBezTo>
                    <a:pt x="71" y="0"/>
                    <a:pt x="15" y="49"/>
                    <a:pt x="0" y="106"/>
                  </a:cubicBezTo>
                  <a:lnTo>
                    <a:pt x="0" y="160"/>
                  </a:lnTo>
                  <a:lnTo>
                    <a:pt x="223" y="160"/>
                  </a:lnTo>
                  <a:cubicBezTo>
                    <a:pt x="240" y="127"/>
                    <a:pt x="223" y="90"/>
                    <a:pt x="223" y="57"/>
                  </a:cubicBezTo>
                  <a:cubicBezTo>
                    <a:pt x="207" y="40"/>
                    <a:pt x="207" y="40"/>
                    <a:pt x="190" y="40"/>
                  </a:cubicBezTo>
                  <a:cubicBezTo>
                    <a:pt x="190" y="24"/>
                    <a:pt x="174" y="3"/>
                    <a:pt x="137" y="3"/>
                  </a:cubicBezTo>
                  <a:cubicBezTo>
                    <a:pt x="130" y="1"/>
                    <a:pt x="12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6"/>
            <p:cNvSpPr/>
            <p:nvPr/>
          </p:nvSpPr>
          <p:spPr>
            <a:xfrm>
              <a:off x="4097375" y="27976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37" y="1"/>
                  </a:moveTo>
                  <a:cubicBezTo>
                    <a:pt x="104" y="1"/>
                    <a:pt x="87" y="1"/>
                    <a:pt x="54" y="38"/>
                  </a:cubicBezTo>
                  <a:cubicBezTo>
                    <a:pt x="33" y="55"/>
                    <a:pt x="17" y="88"/>
                    <a:pt x="0" y="125"/>
                  </a:cubicBezTo>
                  <a:cubicBezTo>
                    <a:pt x="0" y="141"/>
                    <a:pt x="0" y="174"/>
                    <a:pt x="17" y="207"/>
                  </a:cubicBezTo>
                  <a:cubicBezTo>
                    <a:pt x="33" y="244"/>
                    <a:pt x="54" y="261"/>
                    <a:pt x="87" y="261"/>
                  </a:cubicBezTo>
                  <a:cubicBezTo>
                    <a:pt x="94" y="263"/>
                    <a:pt x="100" y="264"/>
                    <a:pt x="107" y="264"/>
                  </a:cubicBezTo>
                  <a:cubicBezTo>
                    <a:pt x="154" y="264"/>
                    <a:pt x="209" y="219"/>
                    <a:pt x="223" y="158"/>
                  </a:cubicBezTo>
                  <a:cubicBezTo>
                    <a:pt x="223" y="125"/>
                    <a:pt x="223" y="88"/>
                    <a:pt x="207" y="55"/>
                  </a:cubicBezTo>
                  <a:cubicBezTo>
                    <a:pt x="207" y="55"/>
                    <a:pt x="207" y="38"/>
                    <a:pt x="190" y="38"/>
                  </a:cubicBezTo>
                  <a:cubicBezTo>
                    <a:pt x="174" y="22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6"/>
            <p:cNvSpPr/>
            <p:nvPr/>
          </p:nvSpPr>
          <p:spPr>
            <a:xfrm>
              <a:off x="4106850" y="2844350"/>
              <a:ext cx="6425" cy="6225"/>
            </a:xfrm>
            <a:custGeom>
              <a:avLst/>
              <a:gdLst/>
              <a:ahLst/>
              <a:cxnLst/>
              <a:rect l="l" t="t" r="r" b="b"/>
              <a:pathLst>
                <a:path w="257" h="249" extrusionOk="0">
                  <a:moveTo>
                    <a:pt x="130" y="0"/>
                  </a:moveTo>
                  <a:cubicBezTo>
                    <a:pt x="99" y="0"/>
                    <a:pt x="71" y="14"/>
                    <a:pt x="50" y="43"/>
                  </a:cubicBezTo>
                  <a:cubicBezTo>
                    <a:pt x="1" y="92"/>
                    <a:pt x="1" y="179"/>
                    <a:pt x="50" y="232"/>
                  </a:cubicBezTo>
                  <a:cubicBezTo>
                    <a:pt x="50" y="249"/>
                    <a:pt x="67" y="249"/>
                    <a:pt x="87" y="249"/>
                  </a:cubicBezTo>
                  <a:lnTo>
                    <a:pt x="137" y="249"/>
                  </a:lnTo>
                  <a:cubicBezTo>
                    <a:pt x="153" y="249"/>
                    <a:pt x="190" y="232"/>
                    <a:pt x="207" y="216"/>
                  </a:cubicBezTo>
                  <a:cubicBezTo>
                    <a:pt x="256" y="146"/>
                    <a:pt x="256" y="76"/>
                    <a:pt x="207" y="26"/>
                  </a:cubicBezTo>
                  <a:cubicBezTo>
                    <a:pt x="183" y="9"/>
                    <a:pt x="156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6"/>
            <p:cNvSpPr/>
            <p:nvPr/>
          </p:nvSpPr>
          <p:spPr>
            <a:xfrm>
              <a:off x="4119325" y="2832200"/>
              <a:ext cx="6000" cy="6250"/>
            </a:xfrm>
            <a:custGeom>
              <a:avLst/>
              <a:gdLst/>
              <a:ahLst/>
              <a:cxnLst/>
              <a:rect l="l" t="t" r="r" b="b"/>
              <a:pathLst>
                <a:path w="240" h="250" extrusionOk="0">
                  <a:moveTo>
                    <a:pt x="134" y="0"/>
                  </a:moveTo>
                  <a:cubicBezTo>
                    <a:pt x="98" y="0"/>
                    <a:pt x="62" y="18"/>
                    <a:pt x="34" y="46"/>
                  </a:cubicBezTo>
                  <a:cubicBezTo>
                    <a:pt x="1" y="100"/>
                    <a:pt x="1" y="187"/>
                    <a:pt x="34" y="220"/>
                  </a:cubicBezTo>
                  <a:cubicBezTo>
                    <a:pt x="54" y="240"/>
                    <a:pt x="79" y="249"/>
                    <a:pt x="104" y="249"/>
                  </a:cubicBezTo>
                  <a:cubicBezTo>
                    <a:pt x="139" y="249"/>
                    <a:pt x="176" y="232"/>
                    <a:pt x="207" y="203"/>
                  </a:cubicBezTo>
                  <a:cubicBezTo>
                    <a:pt x="240" y="150"/>
                    <a:pt x="240" y="63"/>
                    <a:pt x="207" y="30"/>
                  </a:cubicBezTo>
                  <a:cubicBezTo>
                    <a:pt x="184" y="9"/>
                    <a:pt x="159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6"/>
            <p:cNvSpPr/>
            <p:nvPr/>
          </p:nvSpPr>
          <p:spPr>
            <a:xfrm>
              <a:off x="4101300" y="276810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36" y="1"/>
                  </a:moveTo>
                  <a:cubicBezTo>
                    <a:pt x="103" y="1"/>
                    <a:pt x="83" y="1"/>
                    <a:pt x="50" y="34"/>
                  </a:cubicBezTo>
                  <a:cubicBezTo>
                    <a:pt x="33" y="50"/>
                    <a:pt x="17" y="71"/>
                    <a:pt x="0" y="104"/>
                  </a:cubicBezTo>
                  <a:cubicBezTo>
                    <a:pt x="0" y="137"/>
                    <a:pt x="0" y="174"/>
                    <a:pt x="17" y="207"/>
                  </a:cubicBezTo>
                  <a:cubicBezTo>
                    <a:pt x="33" y="240"/>
                    <a:pt x="50" y="256"/>
                    <a:pt x="83" y="256"/>
                  </a:cubicBezTo>
                  <a:cubicBezTo>
                    <a:pt x="91" y="259"/>
                    <a:pt x="99" y="261"/>
                    <a:pt x="107" y="261"/>
                  </a:cubicBezTo>
                  <a:cubicBezTo>
                    <a:pt x="156" y="261"/>
                    <a:pt x="209" y="213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206" y="50"/>
                    <a:pt x="206" y="34"/>
                    <a:pt x="186" y="34"/>
                  </a:cubicBezTo>
                  <a:cubicBezTo>
                    <a:pt x="169" y="17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6"/>
            <p:cNvSpPr/>
            <p:nvPr/>
          </p:nvSpPr>
          <p:spPr>
            <a:xfrm>
              <a:off x="3906700" y="2781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16" y="0"/>
                  </a:moveTo>
                  <a:cubicBezTo>
                    <a:pt x="69" y="0"/>
                    <a:pt x="14" y="46"/>
                    <a:pt x="0" y="107"/>
                  </a:cubicBezTo>
                  <a:cubicBezTo>
                    <a:pt x="0" y="140"/>
                    <a:pt x="0" y="177"/>
                    <a:pt x="17" y="210"/>
                  </a:cubicBezTo>
                  <a:cubicBezTo>
                    <a:pt x="33" y="226"/>
                    <a:pt x="54" y="243"/>
                    <a:pt x="87" y="263"/>
                  </a:cubicBezTo>
                  <a:cubicBezTo>
                    <a:pt x="157" y="263"/>
                    <a:pt x="206" y="226"/>
                    <a:pt x="223" y="140"/>
                  </a:cubicBezTo>
                  <a:cubicBezTo>
                    <a:pt x="239" y="107"/>
                    <a:pt x="223" y="90"/>
                    <a:pt x="206" y="57"/>
                  </a:cubicBezTo>
                  <a:cubicBezTo>
                    <a:pt x="206" y="36"/>
                    <a:pt x="206" y="36"/>
                    <a:pt x="190" y="36"/>
                  </a:cubicBezTo>
                  <a:cubicBezTo>
                    <a:pt x="190" y="20"/>
                    <a:pt x="173" y="4"/>
                    <a:pt x="136" y="4"/>
                  </a:cubicBezTo>
                  <a:cubicBezTo>
                    <a:pt x="130" y="1"/>
                    <a:pt x="12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6"/>
            <p:cNvSpPr/>
            <p:nvPr/>
          </p:nvSpPr>
          <p:spPr>
            <a:xfrm>
              <a:off x="3908450" y="2844000"/>
              <a:ext cx="6000" cy="6350"/>
            </a:xfrm>
            <a:custGeom>
              <a:avLst/>
              <a:gdLst/>
              <a:ahLst/>
              <a:cxnLst/>
              <a:rect l="l" t="t" r="r" b="b"/>
              <a:pathLst>
                <a:path w="240" h="254" extrusionOk="0">
                  <a:moveTo>
                    <a:pt x="117" y="0"/>
                  </a:moveTo>
                  <a:cubicBezTo>
                    <a:pt x="70" y="0"/>
                    <a:pt x="15" y="49"/>
                    <a:pt x="0" y="106"/>
                  </a:cubicBezTo>
                  <a:cubicBezTo>
                    <a:pt x="0" y="143"/>
                    <a:pt x="0" y="176"/>
                    <a:pt x="17" y="193"/>
                  </a:cubicBezTo>
                  <a:cubicBezTo>
                    <a:pt x="33" y="230"/>
                    <a:pt x="50" y="246"/>
                    <a:pt x="87" y="246"/>
                  </a:cubicBezTo>
                  <a:cubicBezTo>
                    <a:pt x="96" y="251"/>
                    <a:pt x="106" y="253"/>
                    <a:pt x="115" y="253"/>
                  </a:cubicBezTo>
                  <a:cubicBezTo>
                    <a:pt x="138" y="253"/>
                    <a:pt x="158" y="242"/>
                    <a:pt x="169" y="230"/>
                  </a:cubicBezTo>
                  <a:cubicBezTo>
                    <a:pt x="206" y="209"/>
                    <a:pt x="223" y="176"/>
                    <a:pt x="223" y="143"/>
                  </a:cubicBezTo>
                  <a:cubicBezTo>
                    <a:pt x="239" y="106"/>
                    <a:pt x="223" y="73"/>
                    <a:pt x="206" y="57"/>
                  </a:cubicBezTo>
                  <a:cubicBezTo>
                    <a:pt x="206" y="40"/>
                    <a:pt x="206" y="40"/>
                    <a:pt x="190" y="24"/>
                  </a:cubicBezTo>
                  <a:cubicBezTo>
                    <a:pt x="190" y="3"/>
                    <a:pt x="153" y="3"/>
                    <a:pt x="136" y="3"/>
                  </a:cubicBezTo>
                  <a:cubicBezTo>
                    <a:pt x="130" y="1"/>
                    <a:pt x="12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6"/>
            <p:cNvSpPr/>
            <p:nvPr/>
          </p:nvSpPr>
          <p:spPr>
            <a:xfrm>
              <a:off x="3923900" y="2845100"/>
              <a:ext cx="6000" cy="5475"/>
            </a:xfrm>
            <a:custGeom>
              <a:avLst/>
              <a:gdLst/>
              <a:ahLst/>
              <a:cxnLst/>
              <a:rect l="l" t="t" r="r" b="b"/>
              <a:pathLst>
                <a:path w="240" h="219" extrusionOk="0">
                  <a:moveTo>
                    <a:pt x="135" y="0"/>
                  </a:moveTo>
                  <a:cubicBezTo>
                    <a:pt x="120" y="0"/>
                    <a:pt x="104" y="5"/>
                    <a:pt x="87" y="13"/>
                  </a:cubicBezTo>
                  <a:cubicBezTo>
                    <a:pt x="34" y="29"/>
                    <a:pt x="1" y="99"/>
                    <a:pt x="17" y="165"/>
                  </a:cubicBezTo>
                  <a:cubicBezTo>
                    <a:pt x="17" y="186"/>
                    <a:pt x="34" y="202"/>
                    <a:pt x="34" y="219"/>
                  </a:cubicBezTo>
                  <a:lnTo>
                    <a:pt x="190" y="219"/>
                  </a:lnTo>
                  <a:cubicBezTo>
                    <a:pt x="223" y="186"/>
                    <a:pt x="240" y="132"/>
                    <a:pt x="223" y="83"/>
                  </a:cubicBezTo>
                  <a:cubicBezTo>
                    <a:pt x="223" y="46"/>
                    <a:pt x="207" y="29"/>
                    <a:pt x="207" y="29"/>
                  </a:cubicBezTo>
                  <a:cubicBezTo>
                    <a:pt x="190" y="13"/>
                    <a:pt x="190" y="13"/>
                    <a:pt x="170" y="13"/>
                  </a:cubicBezTo>
                  <a:cubicBezTo>
                    <a:pt x="161" y="5"/>
                    <a:pt x="149" y="0"/>
                    <a:pt x="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6"/>
            <p:cNvSpPr/>
            <p:nvPr/>
          </p:nvSpPr>
          <p:spPr>
            <a:xfrm>
              <a:off x="3947500" y="27861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53" y="0"/>
                  </a:moveTo>
                  <a:cubicBezTo>
                    <a:pt x="120" y="0"/>
                    <a:pt x="104" y="0"/>
                    <a:pt x="87" y="17"/>
                  </a:cubicBezTo>
                  <a:cubicBezTo>
                    <a:pt x="50" y="33"/>
                    <a:pt x="17" y="70"/>
                    <a:pt x="17" y="103"/>
                  </a:cubicBezTo>
                  <a:cubicBezTo>
                    <a:pt x="1" y="136"/>
                    <a:pt x="17" y="173"/>
                    <a:pt x="34" y="206"/>
                  </a:cubicBezTo>
                  <a:cubicBezTo>
                    <a:pt x="34" y="223"/>
                    <a:pt x="71" y="239"/>
                    <a:pt x="104" y="256"/>
                  </a:cubicBezTo>
                  <a:cubicBezTo>
                    <a:pt x="153" y="256"/>
                    <a:pt x="207" y="223"/>
                    <a:pt x="223" y="153"/>
                  </a:cubicBezTo>
                  <a:cubicBezTo>
                    <a:pt x="223" y="153"/>
                    <a:pt x="240" y="153"/>
                    <a:pt x="240" y="136"/>
                  </a:cubicBezTo>
                  <a:cubicBezTo>
                    <a:pt x="240" y="103"/>
                    <a:pt x="223" y="50"/>
                    <a:pt x="207" y="17"/>
                  </a:cubicBezTo>
                  <a:cubicBezTo>
                    <a:pt x="190" y="17"/>
                    <a:pt x="174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6"/>
            <p:cNvSpPr/>
            <p:nvPr/>
          </p:nvSpPr>
          <p:spPr>
            <a:xfrm>
              <a:off x="3952650" y="2848400"/>
              <a:ext cx="5200" cy="2175"/>
            </a:xfrm>
            <a:custGeom>
              <a:avLst/>
              <a:gdLst/>
              <a:ahLst/>
              <a:cxnLst/>
              <a:rect l="l" t="t" r="r" b="b"/>
              <a:pathLst>
                <a:path w="208" h="87" extrusionOk="0">
                  <a:moveTo>
                    <a:pt x="71" y="0"/>
                  </a:moveTo>
                  <a:cubicBezTo>
                    <a:pt x="34" y="17"/>
                    <a:pt x="17" y="54"/>
                    <a:pt x="1" y="87"/>
                  </a:cubicBezTo>
                  <a:lnTo>
                    <a:pt x="207" y="87"/>
                  </a:lnTo>
                  <a:cubicBezTo>
                    <a:pt x="207" y="54"/>
                    <a:pt x="207" y="33"/>
                    <a:pt x="191" y="17"/>
                  </a:cubicBezTo>
                  <a:cubicBezTo>
                    <a:pt x="174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6"/>
            <p:cNvSpPr/>
            <p:nvPr/>
          </p:nvSpPr>
          <p:spPr>
            <a:xfrm>
              <a:off x="3912250" y="2797100"/>
              <a:ext cx="6125" cy="6575"/>
            </a:xfrm>
            <a:custGeom>
              <a:avLst/>
              <a:gdLst/>
              <a:ahLst/>
              <a:cxnLst/>
              <a:rect l="l" t="t" r="r" b="b"/>
              <a:pathLst>
                <a:path w="245" h="263" extrusionOk="0">
                  <a:moveTo>
                    <a:pt x="135" y="1"/>
                  </a:moveTo>
                  <a:cubicBezTo>
                    <a:pt x="125" y="1"/>
                    <a:pt x="115" y="3"/>
                    <a:pt x="104" y="7"/>
                  </a:cubicBezTo>
                  <a:cubicBezTo>
                    <a:pt x="71" y="7"/>
                    <a:pt x="54" y="24"/>
                    <a:pt x="38" y="61"/>
                  </a:cubicBezTo>
                  <a:cubicBezTo>
                    <a:pt x="17" y="78"/>
                    <a:pt x="1" y="111"/>
                    <a:pt x="1" y="127"/>
                  </a:cubicBezTo>
                  <a:cubicBezTo>
                    <a:pt x="1" y="164"/>
                    <a:pt x="17" y="214"/>
                    <a:pt x="38" y="230"/>
                  </a:cubicBezTo>
                  <a:cubicBezTo>
                    <a:pt x="59" y="253"/>
                    <a:pt x="84" y="263"/>
                    <a:pt x="108" y="263"/>
                  </a:cubicBezTo>
                  <a:cubicBezTo>
                    <a:pt x="140" y="263"/>
                    <a:pt x="171" y="244"/>
                    <a:pt x="190" y="214"/>
                  </a:cubicBezTo>
                  <a:cubicBezTo>
                    <a:pt x="244" y="164"/>
                    <a:pt x="244" y="78"/>
                    <a:pt x="190" y="24"/>
                  </a:cubicBezTo>
                  <a:cubicBezTo>
                    <a:pt x="179" y="12"/>
                    <a:pt x="159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6"/>
            <p:cNvSpPr/>
            <p:nvPr/>
          </p:nvSpPr>
          <p:spPr>
            <a:xfrm>
              <a:off x="3914000" y="28140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53" y="0"/>
                  </a:moveTo>
                  <a:cubicBezTo>
                    <a:pt x="87" y="0"/>
                    <a:pt x="17" y="33"/>
                    <a:pt x="17" y="104"/>
                  </a:cubicBezTo>
                  <a:cubicBezTo>
                    <a:pt x="1" y="137"/>
                    <a:pt x="1" y="170"/>
                    <a:pt x="17" y="207"/>
                  </a:cubicBezTo>
                  <a:cubicBezTo>
                    <a:pt x="34" y="240"/>
                    <a:pt x="71" y="256"/>
                    <a:pt x="87" y="256"/>
                  </a:cubicBezTo>
                  <a:cubicBezTo>
                    <a:pt x="153" y="256"/>
                    <a:pt x="207" y="223"/>
                    <a:pt x="223" y="153"/>
                  </a:cubicBezTo>
                  <a:cubicBezTo>
                    <a:pt x="240" y="120"/>
                    <a:pt x="223" y="87"/>
                    <a:pt x="223" y="50"/>
                  </a:cubicBezTo>
                  <a:cubicBezTo>
                    <a:pt x="207" y="50"/>
                    <a:pt x="207" y="33"/>
                    <a:pt x="207" y="33"/>
                  </a:cubicBezTo>
                  <a:cubicBezTo>
                    <a:pt x="190" y="17"/>
                    <a:pt x="174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6"/>
            <p:cNvSpPr/>
            <p:nvPr/>
          </p:nvSpPr>
          <p:spPr>
            <a:xfrm>
              <a:off x="3919975" y="27199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41" y="0"/>
                  </a:moveTo>
                  <a:cubicBezTo>
                    <a:pt x="88" y="0"/>
                    <a:pt x="17" y="37"/>
                    <a:pt x="1" y="103"/>
                  </a:cubicBezTo>
                  <a:cubicBezTo>
                    <a:pt x="1" y="140"/>
                    <a:pt x="1" y="173"/>
                    <a:pt x="17" y="206"/>
                  </a:cubicBezTo>
                  <a:cubicBezTo>
                    <a:pt x="38" y="244"/>
                    <a:pt x="55" y="260"/>
                    <a:pt x="88" y="260"/>
                  </a:cubicBezTo>
                  <a:cubicBezTo>
                    <a:pt x="121" y="260"/>
                    <a:pt x="141" y="260"/>
                    <a:pt x="174" y="244"/>
                  </a:cubicBezTo>
                  <a:cubicBezTo>
                    <a:pt x="191" y="206"/>
                    <a:pt x="207" y="190"/>
                    <a:pt x="224" y="157"/>
                  </a:cubicBezTo>
                  <a:cubicBezTo>
                    <a:pt x="224" y="120"/>
                    <a:pt x="224" y="87"/>
                    <a:pt x="207" y="54"/>
                  </a:cubicBezTo>
                  <a:cubicBezTo>
                    <a:pt x="207" y="54"/>
                    <a:pt x="207" y="37"/>
                    <a:pt x="191" y="37"/>
                  </a:cubicBezTo>
                  <a:cubicBezTo>
                    <a:pt x="174" y="17"/>
                    <a:pt x="158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6"/>
            <p:cNvSpPr/>
            <p:nvPr/>
          </p:nvSpPr>
          <p:spPr>
            <a:xfrm>
              <a:off x="4021825" y="2846575"/>
              <a:ext cx="5600" cy="4000"/>
            </a:xfrm>
            <a:custGeom>
              <a:avLst/>
              <a:gdLst/>
              <a:ahLst/>
              <a:cxnLst/>
              <a:rect l="l" t="t" r="r" b="b"/>
              <a:pathLst>
                <a:path w="224" h="160" extrusionOk="0">
                  <a:moveTo>
                    <a:pt x="111" y="0"/>
                  </a:moveTo>
                  <a:cubicBezTo>
                    <a:pt x="55" y="0"/>
                    <a:pt x="15" y="49"/>
                    <a:pt x="0" y="106"/>
                  </a:cubicBezTo>
                  <a:lnTo>
                    <a:pt x="0" y="160"/>
                  </a:lnTo>
                  <a:lnTo>
                    <a:pt x="223" y="160"/>
                  </a:lnTo>
                  <a:cubicBezTo>
                    <a:pt x="223" y="127"/>
                    <a:pt x="223" y="90"/>
                    <a:pt x="207" y="57"/>
                  </a:cubicBezTo>
                  <a:cubicBezTo>
                    <a:pt x="207" y="40"/>
                    <a:pt x="190" y="40"/>
                    <a:pt x="190" y="40"/>
                  </a:cubicBezTo>
                  <a:cubicBezTo>
                    <a:pt x="169" y="24"/>
                    <a:pt x="153" y="3"/>
                    <a:pt x="136" y="3"/>
                  </a:cubicBezTo>
                  <a:cubicBezTo>
                    <a:pt x="128" y="1"/>
                    <a:pt x="119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6"/>
            <p:cNvSpPr/>
            <p:nvPr/>
          </p:nvSpPr>
          <p:spPr>
            <a:xfrm>
              <a:off x="4200850" y="2815650"/>
              <a:ext cx="6125" cy="6350"/>
            </a:xfrm>
            <a:custGeom>
              <a:avLst/>
              <a:gdLst/>
              <a:ahLst/>
              <a:cxnLst/>
              <a:rect l="l" t="t" r="r" b="b"/>
              <a:pathLst>
                <a:path w="245" h="254" extrusionOk="0">
                  <a:moveTo>
                    <a:pt x="132" y="0"/>
                  </a:moveTo>
                  <a:cubicBezTo>
                    <a:pt x="76" y="0"/>
                    <a:pt x="35" y="49"/>
                    <a:pt x="17" y="107"/>
                  </a:cubicBezTo>
                  <a:cubicBezTo>
                    <a:pt x="1" y="144"/>
                    <a:pt x="17" y="177"/>
                    <a:pt x="38" y="210"/>
                  </a:cubicBezTo>
                  <a:cubicBezTo>
                    <a:pt x="54" y="230"/>
                    <a:pt x="71" y="247"/>
                    <a:pt x="87" y="247"/>
                  </a:cubicBezTo>
                  <a:cubicBezTo>
                    <a:pt x="97" y="252"/>
                    <a:pt x="107" y="254"/>
                    <a:pt x="117" y="254"/>
                  </a:cubicBezTo>
                  <a:cubicBezTo>
                    <a:pt x="140" y="254"/>
                    <a:pt x="162" y="242"/>
                    <a:pt x="174" y="230"/>
                  </a:cubicBezTo>
                  <a:cubicBezTo>
                    <a:pt x="207" y="210"/>
                    <a:pt x="224" y="177"/>
                    <a:pt x="224" y="144"/>
                  </a:cubicBezTo>
                  <a:cubicBezTo>
                    <a:pt x="244" y="107"/>
                    <a:pt x="244" y="74"/>
                    <a:pt x="224" y="57"/>
                  </a:cubicBezTo>
                  <a:cubicBezTo>
                    <a:pt x="207" y="41"/>
                    <a:pt x="207" y="41"/>
                    <a:pt x="207" y="24"/>
                  </a:cubicBezTo>
                  <a:lnTo>
                    <a:pt x="191" y="24"/>
                  </a:lnTo>
                  <a:cubicBezTo>
                    <a:pt x="174" y="3"/>
                    <a:pt x="174" y="3"/>
                    <a:pt x="158" y="3"/>
                  </a:cubicBezTo>
                  <a:cubicBezTo>
                    <a:pt x="149" y="1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6"/>
            <p:cNvSpPr/>
            <p:nvPr/>
          </p:nvSpPr>
          <p:spPr>
            <a:xfrm>
              <a:off x="4191900" y="2735025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36" y="0"/>
                  </a:moveTo>
                  <a:cubicBezTo>
                    <a:pt x="120" y="0"/>
                    <a:pt x="87" y="0"/>
                    <a:pt x="66" y="17"/>
                  </a:cubicBezTo>
                  <a:cubicBezTo>
                    <a:pt x="33" y="33"/>
                    <a:pt x="17" y="70"/>
                    <a:pt x="0" y="103"/>
                  </a:cubicBezTo>
                  <a:cubicBezTo>
                    <a:pt x="0" y="136"/>
                    <a:pt x="0" y="173"/>
                    <a:pt x="17" y="206"/>
                  </a:cubicBezTo>
                  <a:cubicBezTo>
                    <a:pt x="33" y="239"/>
                    <a:pt x="50" y="260"/>
                    <a:pt x="87" y="260"/>
                  </a:cubicBezTo>
                  <a:cubicBezTo>
                    <a:pt x="136" y="260"/>
                    <a:pt x="190" y="223"/>
                    <a:pt x="223" y="157"/>
                  </a:cubicBezTo>
                  <a:cubicBezTo>
                    <a:pt x="223" y="103"/>
                    <a:pt x="223" y="54"/>
                    <a:pt x="190" y="33"/>
                  </a:cubicBezTo>
                  <a:cubicBezTo>
                    <a:pt x="169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6"/>
            <p:cNvSpPr/>
            <p:nvPr/>
          </p:nvSpPr>
          <p:spPr>
            <a:xfrm>
              <a:off x="4196125" y="2797375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42" y="1"/>
                  </a:moveTo>
                  <a:cubicBezTo>
                    <a:pt x="127" y="1"/>
                    <a:pt x="114" y="5"/>
                    <a:pt x="103" y="13"/>
                  </a:cubicBezTo>
                  <a:cubicBezTo>
                    <a:pt x="37" y="34"/>
                    <a:pt x="0" y="116"/>
                    <a:pt x="21" y="170"/>
                  </a:cubicBezTo>
                  <a:cubicBezTo>
                    <a:pt x="35" y="228"/>
                    <a:pt x="82" y="260"/>
                    <a:pt x="129" y="260"/>
                  </a:cubicBezTo>
                  <a:cubicBezTo>
                    <a:pt x="138" y="260"/>
                    <a:pt x="148" y="259"/>
                    <a:pt x="157" y="256"/>
                  </a:cubicBezTo>
                  <a:cubicBezTo>
                    <a:pt x="227" y="219"/>
                    <a:pt x="260" y="153"/>
                    <a:pt x="243" y="83"/>
                  </a:cubicBezTo>
                  <a:cubicBezTo>
                    <a:pt x="227" y="67"/>
                    <a:pt x="227" y="50"/>
                    <a:pt x="206" y="34"/>
                  </a:cubicBezTo>
                  <a:cubicBezTo>
                    <a:pt x="206" y="13"/>
                    <a:pt x="190" y="13"/>
                    <a:pt x="190" y="13"/>
                  </a:cubicBezTo>
                  <a:cubicBezTo>
                    <a:pt x="173" y="5"/>
                    <a:pt x="157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6"/>
            <p:cNvSpPr/>
            <p:nvPr/>
          </p:nvSpPr>
          <p:spPr>
            <a:xfrm>
              <a:off x="4188400" y="282872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32" y="0"/>
                  </a:moveTo>
                  <a:cubicBezTo>
                    <a:pt x="101" y="0"/>
                    <a:pt x="66" y="19"/>
                    <a:pt x="37" y="49"/>
                  </a:cubicBezTo>
                  <a:cubicBezTo>
                    <a:pt x="0" y="99"/>
                    <a:pt x="0" y="185"/>
                    <a:pt x="37" y="223"/>
                  </a:cubicBezTo>
                  <a:cubicBezTo>
                    <a:pt x="54" y="239"/>
                    <a:pt x="70" y="256"/>
                    <a:pt x="87" y="256"/>
                  </a:cubicBezTo>
                  <a:cubicBezTo>
                    <a:pt x="124" y="256"/>
                    <a:pt x="173" y="239"/>
                    <a:pt x="190" y="202"/>
                  </a:cubicBezTo>
                  <a:cubicBezTo>
                    <a:pt x="227" y="169"/>
                    <a:pt x="243" y="119"/>
                    <a:pt x="227" y="66"/>
                  </a:cubicBezTo>
                  <a:cubicBezTo>
                    <a:pt x="227" y="49"/>
                    <a:pt x="206" y="33"/>
                    <a:pt x="190" y="33"/>
                  </a:cubicBezTo>
                  <a:cubicBezTo>
                    <a:pt x="176" y="10"/>
                    <a:pt x="155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6"/>
            <p:cNvSpPr/>
            <p:nvPr/>
          </p:nvSpPr>
          <p:spPr>
            <a:xfrm>
              <a:off x="4093050" y="2845000"/>
              <a:ext cx="6100" cy="5575"/>
            </a:xfrm>
            <a:custGeom>
              <a:avLst/>
              <a:gdLst/>
              <a:ahLst/>
              <a:cxnLst/>
              <a:rect l="l" t="t" r="r" b="b"/>
              <a:pathLst>
                <a:path w="244" h="223" extrusionOk="0">
                  <a:moveTo>
                    <a:pt x="157" y="0"/>
                  </a:moveTo>
                  <a:cubicBezTo>
                    <a:pt x="87" y="0"/>
                    <a:pt x="37" y="33"/>
                    <a:pt x="21" y="120"/>
                  </a:cubicBezTo>
                  <a:cubicBezTo>
                    <a:pt x="0" y="136"/>
                    <a:pt x="21" y="169"/>
                    <a:pt x="21" y="206"/>
                  </a:cubicBezTo>
                  <a:cubicBezTo>
                    <a:pt x="37" y="206"/>
                    <a:pt x="37" y="223"/>
                    <a:pt x="37" y="223"/>
                  </a:cubicBezTo>
                  <a:lnTo>
                    <a:pt x="190" y="223"/>
                  </a:lnTo>
                  <a:cubicBezTo>
                    <a:pt x="206" y="206"/>
                    <a:pt x="227" y="190"/>
                    <a:pt x="227" y="153"/>
                  </a:cubicBezTo>
                  <a:cubicBezTo>
                    <a:pt x="244" y="120"/>
                    <a:pt x="244" y="87"/>
                    <a:pt x="227" y="50"/>
                  </a:cubicBezTo>
                  <a:cubicBezTo>
                    <a:pt x="206" y="50"/>
                    <a:pt x="206" y="33"/>
                    <a:pt x="206" y="33"/>
                  </a:cubicBezTo>
                  <a:cubicBezTo>
                    <a:pt x="190" y="17"/>
                    <a:pt x="17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6"/>
            <p:cNvSpPr/>
            <p:nvPr/>
          </p:nvSpPr>
          <p:spPr>
            <a:xfrm>
              <a:off x="4121900" y="2847575"/>
              <a:ext cx="5600" cy="3000"/>
            </a:xfrm>
            <a:custGeom>
              <a:avLst/>
              <a:gdLst/>
              <a:ahLst/>
              <a:cxnLst/>
              <a:rect l="l" t="t" r="r" b="b"/>
              <a:pathLst>
                <a:path w="224" h="120" extrusionOk="0">
                  <a:moveTo>
                    <a:pt x="137" y="0"/>
                  </a:moveTo>
                  <a:cubicBezTo>
                    <a:pt x="67" y="0"/>
                    <a:pt x="17" y="50"/>
                    <a:pt x="1" y="120"/>
                  </a:cubicBezTo>
                  <a:lnTo>
                    <a:pt x="223" y="120"/>
                  </a:lnTo>
                  <a:cubicBezTo>
                    <a:pt x="223" y="103"/>
                    <a:pt x="223" y="66"/>
                    <a:pt x="207" y="50"/>
                  </a:cubicBezTo>
                  <a:lnTo>
                    <a:pt x="186" y="33"/>
                  </a:lnTo>
                  <a:cubicBezTo>
                    <a:pt x="170" y="17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6"/>
            <p:cNvSpPr/>
            <p:nvPr/>
          </p:nvSpPr>
          <p:spPr>
            <a:xfrm>
              <a:off x="3918350" y="2766775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36" y="0"/>
                  </a:moveTo>
                  <a:cubicBezTo>
                    <a:pt x="103" y="0"/>
                    <a:pt x="82" y="0"/>
                    <a:pt x="49" y="21"/>
                  </a:cubicBezTo>
                  <a:cubicBezTo>
                    <a:pt x="16" y="54"/>
                    <a:pt x="0" y="70"/>
                    <a:pt x="0" y="103"/>
                  </a:cubicBezTo>
                  <a:cubicBezTo>
                    <a:pt x="0" y="140"/>
                    <a:pt x="0" y="173"/>
                    <a:pt x="16" y="206"/>
                  </a:cubicBezTo>
                  <a:cubicBezTo>
                    <a:pt x="33" y="243"/>
                    <a:pt x="49" y="260"/>
                    <a:pt x="82" y="260"/>
                  </a:cubicBezTo>
                  <a:cubicBezTo>
                    <a:pt x="136" y="260"/>
                    <a:pt x="206" y="227"/>
                    <a:pt x="223" y="157"/>
                  </a:cubicBezTo>
                  <a:cubicBezTo>
                    <a:pt x="223" y="124"/>
                    <a:pt x="223" y="87"/>
                    <a:pt x="206" y="54"/>
                  </a:cubicBezTo>
                  <a:lnTo>
                    <a:pt x="186" y="37"/>
                  </a:lnTo>
                  <a:cubicBezTo>
                    <a:pt x="169" y="21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6"/>
            <p:cNvSpPr/>
            <p:nvPr/>
          </p:nvSpPr>
          <p:spPr>
            <a:xfrm>
              <a:off x="3961625" y="2773775"/>
              <a:ext cx="6100" cy="6725"/>
            </a:xfrm>
            <a:custGeom>
              <a:avLst/>
              <a:gdLst/>
              <a:ahLst/>
              <a:cxnLst/>
              <a:rect l="l" t="t" r="r" b="b"/>
              <a:pathLst>
                <a:path w="244" h="269" extrusionOk="0">
                  <a:moveTo>
                    <a:pt x="138" y="0"/>
                  </a:moveTo>
                  <a:cubicBezTo>
                    <a:pt x="123" y="0"/>
                    <a:pt x="106" y="5"/>
                    <a:pt x="87" y="13"/>
                  </a:cubicBezTo>
                  <a:cubicBezTo>
                    <a:pt x="38" y="29"/>
                    <a:pt x="1" y="116"/>
                    <a:pt x="21" y="186"/>
                  </a:cubicBezTo>
                  <a:cubicBezTo>
                    <a:pt x="21" y="202"/>
                    <a:pt x="38" y="235"/>
                    <a:pt x="71" y="256"/>
                  </a:cubicBezTo>
                  <a:cubicBezTo>
                    <a:pt x="87" y="264"/>
                    <a:pt x="101" y="268"/>
                    <a:pt x="114" y="268"/>
                  </a:cubicBezTo>
                  <a:cubicBezTo>
                    <a:pt x="127" y="268"/>
                    <a:pt x="141" y="264"/>
                    <a:pt x="157" y="256"/>
                  </a:cubicBezTo>
                  <a:cubicBezTo>
                    <a:pt x="190" y="235"/>
                    <a:pt x="207" y="219"/>
                    <a:pt x="227" y="186"/>
                  </a:cubicBezTo>
                  <a:cubicBezTo>
                    <a:pt x="244" y="153"/>
                    <a:pt x="244" y="116"/>
                    <a:pt x="244" y="83"/>
                  </a:cubicBezTo>
                  <a:cubicBezTo>
                    <a:pt x="227" y="66"/>
                    <a:pt x="227" y="50"/>
                    <a:pt x="207" y="29"/>
                  </a:cubicBezTo>
                  <a:cubicBezTo>
                    <a:pt x="190" y="29"/>
                    <a:pt x="190" y="13"/>
                    <a:pt x="174" y="13"/>
                  </a:cubicBezTo>
                  <a:cubicBezTo>
                    <a:pt x="166" y="5"/>
                    <a:pt x="153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6"/>
            <p:cNvSpPr/>
            <p:nvPr/>
          </p:nvSpPr>
          <p:spPr>
            <a:xfrm>
              <a:off x="3964200" y="2790350"/>
              <a:ext cx="6100" cy="6200"/>
            </a:xfrm>
            <a:custGeom>
              <a:avLst/>
              <a:gdLst/>
              <a:ahLst/>
              <a:cxnLst/>
              <a:rect l="l" t="t" r="r" b="b"/>
              <a:pathLst>
                <a:path w="244" h="248" extrusionOk="0">
                  <a:moveTo>
                    <a:pt x="128" y="1"/>
                  </a:moveTo>
                  <a:cubicBezTo>
                    <a:pt x="73" y="1"/>
                    <a:pt x="35" y="49"/>
                    <a:pt x="21" y="108"/>
                  </a:cubicBezTo>
                  <a:cubicBezTo>
                    <a:pt x="1" y="141"/>
                    <a:pt x="21" y="174"/>
                    <a:pt x="21" y="191"/>
                  </a:cubicBezTo>
                  <a:cubicBezTo>
                    <a:pt x="38" y="228"/>
                    <a:pt x="71" y="244"/>
                    <a:pt x="87" y="244"/>
                  </a:cubicBezTo>
                  <a:cubicBezTo>
                    <a:pt x="96" y="247"/>
                    <a:pt x="106" y="248"/>
                    <a:pt x="115" y="248"/>
                  </a:cubicBezTo>
                  <a:cubicBezTo>
                    <a:pt x="175" y="248"/>
                    <a:pt x="227" y="202"/>
                    <a:pt x="227" y="141"/>
                  </a:cubicBezTo>
                  <a:cubicBezTo>
                    <a:pt x="244" y="108"/>
                    <a:pt x="244" y="71"/>
                    <a:pt x="227" y="55"/>
                  </a:cubicBezTo>
                  <a:cubicBezTo>
                    <a:pt x="207" y="38"/>
                    <a:pt x="207" y="38"/>
                    <a:pt x="207" y="22"/>
                  </a:cubicBezTo>
                  <a:cubicBezTo>
                    <a:pt x="190" y="5"/>
                    <a:pt x="174" y="5"/>
                    <a:pt x="157" y="5"/>
                  </a:cubicBezTo>
                  <a:cubicBezTo>
                    <a:pt x="147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6"/>
            <p:cNvSpPr/>
            <p:nvPr/>
          </p:nvSpPr>
          <p:spPr>
            <a:xfrm>
              <a:off x="3965550" y="274542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35" y="1"/>
                  </a:moveTo>
                  <a:cubicBezTo>
                    <a:pt x="120" y="1"/>
                    <a:pt x="103" y="5"/>
                    <a:pt x="87" y="13"/>
                  </a:cubicBezTo>
                  <a:cubicBezTo>
                    <a:pt x="50" y="29"/>
                    <a:pt x="33" y="50"/>
                    <a:pt x="17" y="83"/>
                  </a:cubicBezTo>
                  <a:cubicBezTo>
                    <a:pt x="0" y="116"/>
                    <a:pt x="0" y="153"/>
                    <a:pt x="17" y="186"/>
                  </a:cubicBezTo>
                  <a:cubicBezTo>
                    <a:pt x="17" y="219"/>
                    <a:pt x="33" y="236"/>
                    <a:pt x="70" y="256"/>
                  </a:cubicBezTo>
                  <a:cubicBezTo>
                    <a:pt x="79" y="264"/>
                    <a:pt x="91" y="269"/>
                    <a:pt x="105" y="269"/>
                  </a:cubicBezTo>
                  <a:cubicBezTo>
                    <a:pt x="120" y="269"/>
                    <a:pt x="136" y="264"/>
                    <a:pt x="153" y="256"/>
                  </a:cubicBezTo>
                  <a:cubicBezTo>
                    <a:pt x="206" y="219"/>
                    <a:pt x="239" y="153"/>
                    <a:pt x="223" y="83"/>
                  </a:cubicBezTo>
                  <a:cubicBezTo>
                    <a:pt x="223" y="67"/>
                    <a:pt x="206" y="50"/>
                    <a:pt x="206" y="29"/>
                  </a:cubicBezTo>
                  <a:cubicBezTo>
                    <a:pt x="190" y="29"/>
                    <a:pt x="190" y="13"/>
                    <a:pt x="173" y="13"/>
                  </a:cubicBezTo>
                  <a:cubicBezTo>
                    <a:pt x="163" y="5"/>
                    <a:pt x="150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6"/>
            <p:cNvSpPr/>
            <p:nvPr/>
          </p:nvSpPr>
          <p:spPr>
            <a:xfrm>
              <a:off x="3956475" y="28227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38" y="0"/>
                  </a:moveTo>
                  <a:cubicBezTo>
                    <a:pt x="103" y="0"/>
                    <a:pt x="67" y="19"/>
                    <a:pt x="38" y="50"/>
                  </a:cubicBezTo>
                  <a:cubicBezTo>
                    <a:pt x="0" y="100"/>
                    <a:pt x="0" y="186"/>
                    <a:pt x="38" y="236"/>
                  </a:cubicBezTo>
                  <a:cubicBezTo>
                    <a:pt x="58" y="251"/>
                    <a:pt x="83" y="260"/>
                    <a:pt x="108" y="260"/>
                  </a:cubicBezTo>
                  <a:cubicBezTo>
                    <a:pt x="142" y="260"/>
                    <a:pt x="178" y="243"/>
                    <a:pt x="207" y="203"/>
                  </a:cubicBezTo>
                  <a:cubicBezTo>
                    <a:pt x="244" y="153"/>
                    <a:pt x="244" y="67"/>
                    <a:pt x="207" y="30"/>
                  </a:cubicBezTo>
                  <a:cubicBezTo>
                    <a:pt x="186" y="9"/>
                    <a:pt x="162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6"/>
            <p:cNvSpPr/>
            <p:nvPr/>
          </p:nvSpPr>
          <p:spPr>
            <a:xfrm>
              <a:off x="3953900" y="2803350"/>
              <a:ext cx="6525" cy="6325"/>
            </a:xfrm>
            <a:custGeom>
              <a:avLst/>
              <a:gdLst/>
              <a:ahLst/>
              <a:cxnLst/>
              <a:rect l="l" t="t" r="r" b="b"/>
              <a:pathLst>
                <a:path w="261" h="253" extrusionOk="0">
                  <a:moveTo>
                    <a:pt x="103" y="1"/>
                  </a:moveTo>
                  <a:cubicBezTo>
                    <a:pt x="38" y="34"/>
                    <a:pt x="0" y="104"/>
                    <a:pt x="21" y="170"/>
                  </a:cubicBezTo>
                  <a:cubicBezTo>
                    <a:pt x="21" y="207"/>
                    <a:pt x="54" y="223"/>
                    <a:pt x="70" y="240"/>
                  </a:cubicBezTo>
                  <a:cubicBezTo>
                    <a:pt x="87" y="248"/>
                    <a:pt x="100" y="252"/>
                    <a:pt x="114" y="252"/>
                  </a:cubicBezTo>
                  <a:cubicBezTo>
                    <a:pt x="127" y="252"/>
                    <a:pt x="141" y="248"/>
                    <a:pt x="157" y="240"/>
                  </a:cubicBezTo>
                  <a:cubicBezTo>
                    <a:pt x="227" y="223"/>
                    <a:pt x="260" y="137"/>
                    <a:pt x="244" y="83"/>
                  </a:cubicBezTo>
                  <a:cubicBezTo>
                    <a:pt x="227" y="50"/>
                    <a:pt x="227" y="34"/>
                    <a:pt x="207" y="34"/>
                  </a:cubicBezTo>
                  <a:cubicBezTo>
                    <a:pt x="207" y="17"/>
                    <a:pt x="190" y="17"/>
                    <a:pt x="190" y="17"/>
                  </a:cubicBez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6"/>
            <p:cNvSpPr/>
            <p:nvPr/>
          </p:nvSpPr>
          <p:spPr>
            <a:xfrm>
              <a:off x="3951825" y="2741275"/>
              <a:ext cx="6025" cy="6400"/>
            </a:xfrm>
            <a:custGeom>
              <a:avLst/>
              <a:gdLst/>
              <a:ahLst/>
              <a:cxnLst/>
              <a:rect l="l" t="t" r="r" b="b"/>
              <a:pathLst>
                <a:path w="241" h="256" extrusionOk="0">
                  <a:moveTo>
                    <a:pt x="136" y="0"/>
                  </a:moveTo>
                  <a:cubicBezTo>
                    <a:pt x="102" y="0"/>
                    <a:pt x="68" y="14"/>
                    <a:pt x="50" y="43"/>
                  </a:cubicBezTo>
                  <a:cubicBezTo>
                    <a:pt x="1" y="113"/>
                    <a:pt x="1" y="179"/>
                    <a:pt x="50" y="233"/>
                  </a:cubicBezTo>
                  <a:cubicBezTo>
                    <a:pt x="67" y="249"/>
                    <a:pt x="83" y="249"/>
                    <a:pt x="104" y="249"/>
                  </a:cubicBezTo>
                  <a:cubicBezTo>
                    <a:pt x="113" y="253"/>
                    <a:pt x="122" y="256"/>
                    <a:pt x="131" y="256"/>
                  </a:cubicBezTo>
                  <a:cubicBezTo>
                    <a:pt x="155" y="256"/>
                    <a:pt x="180" y="240"/>
                    <a:pt x="207" y="216"/>
                  </a:cubicBezTo>
                  <a:cubicBezTo>
                    <a:pt x="240" y="162"/>
                    <a:pt x="240" y="113"/>
                    <a:pt x="240" y="76"/>
                  </a:cubicBezTo>
                  <a:cubicBezTo>
                    <a:pt x="224" y="59"/>
                    <a:pt x="224" y="43"/>
                    <a:pt x="207" y="26"/>
                  </a:cubicBezTo>
                  <a:cubicBezTo>
                    <a:pt x="190" y="10"/>
                    <a:pt x="16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6"/>
            <p:cNvSpPr/>
            <p:nvPr/>
          </p:nvSpPr>
          <p:spPr>
            <a:xfrm>
              <a:off x="3957400" y="27585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17" y="0"/>
                  </a:moveTo>
                  <a:cubicBezTo>
                    <a:pt x="71" y="0"/>
                    <a:pt x="15" y="49"/>
                    <a:pt x="1" y="106"/>
                  </a:cubicBezTo>
                  <a:cubicBezTo>
                    <a:pt x="1" y="144"/>
                    <a:pt x="1" y="177"/>
                    <a:pt x="17" y="209"/>
                  </a:cubicBezTo>
                  <a:cubicBezTo>
                    <a:pt x="34" y="226"/>
                    <a:pt x="50" y="247"/>
                    <a:pt x="87" y="263"/>
                  </a:cubicBezTo>
                  <a:cubicBezTo>
                    <a:pt x="153" y="263"/>
                    <a:pt x="207" y="209"/>
                    <a:pt x="223" y="144"/>
                  </a:cubicBezTo>
                  <a:cubicBezTo>
                    <a:pt x="240" y="106"/>
                    <a:pt x="223" y="57"/>
                    <a:pt x="190" y="20"/>
                  </a:cubicBezTo>
                  <a:cubicBezTo>
                    <a:pt x="170" y="20"/>
                    <a:pt x="153" y="3"/>
                    <a:pt x="137" y="3"/>
                  </a:cubicBezTo>
                  <a:cubicBezTo>
                    <a:pt x="131" y="1"/>
                    <a:pt x="12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6"/>
            <p:cNvSpPr/>
            <p:nvPr/>
          </p:nvSpPr>
          <p:spPr>
            <a:xfrm>
              <a:off x="3973275" y="2762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14" y="0"/>
                  </a:moveTo>
                  <a:cubicBezTo>
                    <a:pt x="68" y="0"/>
                    <a:pt x="15" y="48"/>
                    <a:pt x="1" y="108"/>
                  </a:cubicBezTo>
                  <a:cubicBezTo>
                    <a:pt x="1" y="141"/>
                    <a:pt x="1" y="174"/>
                    <a:pt x="17" y="211"/>
                  </a:cubicBezTo>
                  <a:cubicBezTo>
                    <a:pt x="33" y="227"/>
                    <a:pt x="50" y="244"/>
                    <a:pt x="87" y="260"/>
                  </a:cubicBezTo>
                  <a:cubicBezTo>
                    <a:pt x="120" y="260"/>
                    <a:pt x="153" y="244"/>
                    <a:pt x="174" y="227"/>
                  </a:cubicBezTo>
                  <a:cubicBezTo>
                    <a:pt x="207" y="211"/>
                    <a:pt x="223" y="174"/>
                    <a:pt x="223" y="141"/>
                  </a:cubicBezTo>
                  <a:cubicBezTo>
                    <a:pt x="240" y="108"/>
                    <a:pt x="223" y="70"/>
                    <a:pt x="207" y="54"/>
                  </a:cubicBezTo>
                  <a:cubicBezTo>
                    <a:pt x="207" y="38"/>
                    <a:pt x="207" y="38"/>
                    <a:pt x="190" y="21"/>
                  </a:cubicBezTo>
                  <a:cubicBezTo>
                    <a:pt x="190" y="21"/>
                    <a:pt x="174" y="5"/>
                    <a:pt x="137" y="5"/>
                  </a:cubicBezTo>
                  <a:cubicBezTo>
                    <a:pt x="129" y="1"/>
                    <a:pt x="122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6"/>
            <p:cNvSpPr/>
            <p:nvPr/>
          </p:nvSpPr>
          <p:spPr>
            <a:xfrm>
              <a:off x="3977100" y="2837925"/>
              <a:ext cx="6100" cy="6375"/>
            </a:xfrm>
            <a:custGeom>
              <a:avLst/>
              <a:gdLst/>
              <a:ahLst/>
              <a:cxnLst/>
              <a:rect l="l" t="t" r="r" b="b"/>
              <a:pathLst>
                <a:path w="244" h="255" extrusionOk="0">
                  <a:moveTo>
                    <a:pt x="132" y="1"/>
                  </a:moveTo>
                  <a:cubicBezTo>
                    <a:pt x="101" y="1"/>
                    <a:pt x="72" y="13"/>
                    <a:pt x="54" y="40"/>
                  </a:cubicBezTo>
                  <a:cubicBezTo>
                    <a:pt x="0" y="110"/>
                    <a:pt x="0" y="180"/>
                    <a:pt x="54" y="230"/>
                  </a:cubicBezTo>
                  <a:cubicBezTo>
                    <a:pt x="70" y="246"/>
                    <a:pt x="70" y="246"/>
                    <a:pt x="87" y="246"/>
                  </a:cubicBezTo>
                  <a:cubicBezTo>
                    <a:pt x="101" y="252"/>
                    <a:pt x="115" y="254"/>
                    <a:pt x="127" y="254"/>
                  </a:cubicBezTo>
                  <a:cubicBezTo>
                    <a:pt x="158" y="254"/>
                    <a:pt x="182" y="237"/>
                    <a:pt x="206" y="213"/>
                  </a:cubicBezTo>
                  <a:cubicBezTo>
                    <a:pt x="243" y="164"/>
                    <a:pt x="243" y="110"/>
                    <a:pt x="243" y="77"/>
                  </a:cubicBezTo>
                  <a:cubicBezTo>
                    <a:pt x="227" y="61"/>
                    <a:pt x="227" y="40"/>
                    <a:pt x="206" y="24"/>
                  </a:cubicBezTo>
                  <a:cubicBezTo>
                    <a:pt x="184" y="9"/>
                    <a:pt x="158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6"/>
            <p:cNvSpPr/>
            <p:nvPr/>
          </p:nvSpPr>
          <p:spPr>
            <a:xfrm>
              <a:off x="3979250" y="27934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41" y="1"/>
                  </a:moveTo>
                  <a:cubicBezTo>
                    <a:pt x="104" y="1"/>
                    <a:pt x="87" y="17"/>
                    <a:pt x="54" y="34"/>
                  </a:cubicBezTo>
                  <a:cubicBezTo>
                    <a:pt x="38" y="50"/>
                    <a:pt x="1" y="87"/>
                    <a:pt x="1" y="120"/>
                  </a:cubicBezTo>
                  <a:cubicBezTo>
                    <a:pt x="1" y="153"/>
                    <a:pt x="1" y="191"/>
                    <a:pt x="17" y="207"/>
                  </a:cubicBezTo>
                  <a:cubicBezTo>
                    <a:pt x="38" y="240"/>
                    <a:pt x="54" y="257"/>
                    <a:pt x="87" y="257"/>
                  </a:cubicBezTo>
                  <a:cubicBezTo>
                    <a:pt x="94" y="259"/>
                    <a:pt x="101" y="260"/>
                    <a:pt x="109" y="260"/>
                  </a:cubicBezTo>
                  <a:cubicBezTo>
                    <a:pt x="157" y="260"/>
                    <a:pt x="209" y="214"/>
                    <a:pt x="223" y="153"/>
                  </a:cubicBezTo>
                  <a:cubicBezTo>
                    <a:pt x="223" y="120"/>
                    <a:pt x="223" y="87"/>
                    <a:pt x="207" y="50"/>
                  </a:cubicBezTo>
                  <a:lnTo>
                    <a:pt x="190" y="34"/>
                  </a:lnTo>
                  <a:cubicBezTo>
                    <a:pt x="174" y="17"/>
                    <a:pt x="157" y="17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6"/>
            <p:cNvSpPr/>
            <p:nvPr/>
          </p:nvSpPr>
          <p:spPr>
            <a:xfrm>
              <a:off x="3975450" y="2823275"/>
              <a:ext cx="5575" cy="6350"/>
            </a:xfrm>
            <a:custGeom>
              <a:avLst/>
              <a:gdLst/>
              <a:ahLst/>
              <a:cxnLst/>
              <a:rect l="l" t="t" r="r" b="b"/>
              <a:pathLst>
                <a:path w="223" h="254" extrusionOk="0">
                  <a:moveTo>
                    <a:pt x="111" y="1"/>
                  </a:moveTo>
                  <a:cubicBezTo>
                    <a:pt x="92" y="1"/>
                    <a:pt x="76" y="14"/>
                    <a:pt x="50" y="28"/>
                  </a:cubicBezTo>
                  <a:cubicBezTo>
                    <a:pt x="33" y="45"/>
                    <a:pt x="0" y="78"/>
                    <a:pt x="0" y="111"/>
                  </a:cubicBezTo>
                  <a:cubicBezTo>
                    <a:pt x="0" y="148"/>
                    <a:pt x="0" y="181"/>
                    <a:pt x="17" y="197"/>
                  </a:cubicBezTo>
                  <a:cubicBezTo>
                    <a:pt x="33" y="234"/>
                    <a:pt x="50" y="251"/>
                    <a:pt x="87" y="251"/>
                  </a:cubicBezTo>
                  <a:cubicBezTo>
                    <a:pt x="93" y="253"/>
                    <a:pt x="99" y="254"/>
                    <a:pt x="106" y="254"/>
                  </a:cubicBezTo>
                  <a:cubicBezTo>
                    <a:pt x="153" y="254"/>
                    <a:pt x="208" y="206"/>
                    <a:pt x="223" y="148"/>
                  </a:cubicBezTo>
                  <a:cubicBezTo>
                    <a:pt x="223" y="111"/>
                    <a:pt x="223" y="78"/>
                    <a:pt x="206" y="61"/>
                  </a:cubicBezTo>
                  <a:cubicBezTo>
                    <a:pt x="206" y="45"/>
                    <a:pt x="190" y="45"/>
                    <a:pt x="190" y="28"/>
                  </a:cubicBezTo>
                  <a:cubicBezTo>
                    <a:pt x="169" y="8"/>
                    <a:pt x="153" y="8"/>
                    <a:pt x="136" y="8"/>
                  </a:cubicBezTo>
                  <a:cubicBezTo>
                    <a:pt x="127" y="3"/>
                    <a:pt x="119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6"/>
            <p:cNvSpPr/>
            <p:nvPr/>
          </p:nvSpPr>
          <p:spPr>
            <a:xfrm>
              <a:off x="3935850" y="2726875"/>
              <a:ext cx="5700" cy="5700"/>
            </a:xfrm>
            <a:custGeom>
              <a:avLst/>
              <a:gdLst/>
              <a:ahLst/>
              <a:cxnLst/>
              <a:rect l="l" t="t" r="r" b="b"/>
              <a:pathLst>
                <a:path w="228" h="228" extrusionOk="0">
                  <a:moveTo>
                    <a:pt x="54" y="0"/>
                  </a:moveTo>
                  <a:cubicBezTo>
                    <a:pt x="38" y="17"/>
                    <a:pt x="38" y="33"/>
                    <a:pt x="22" y="50"/>
                  </a:cubicBezTo>
                  <a:cubicBezTo>
                    <a:pt x="1" y="87"/>
                    <a:pt x="1" y="120"/>
                    <a:pt x="1" y="137"/>
                  </a:cubicBezTo>
                  <a:cubicBezTo>
                    <a:pt x="18" y="195"/>
                    <a:pt x="66" y="227"/>
                    <a:pt x="113" y="227"/>
                  </a:cubicBezTo>
                  <a:cubicBezTo>
                    <a:pt x="122" y="227"/>
                    <a:pt x="132" y="226"/>
                    <a:pt x="141" y="223"/>
                  </a:cubicBezTo>
                  <a:cubicBezTo>
                    <a:pt x="174" y="207"/>
                    <a:pt x="207" y="174"/>
                    <a:pt x="228" y="137"/>
                  </a:cubicBezTo>
                  <a:cubicBezTo>
                    <a:pt x="158" y="87"/>
                    <a:pt x="104" y="50"/>
                    <a:pt x="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6"/>
            <p:cNvSpPr/>
            <p:nvPr/>
          </p:nvSpPr>
          <p:spPr>
            <a:xfrm>
              <a:off x="3968525" y="28080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0"/>
                  </a:moveTo>
                  <a:cubicBezTo>
                    <a:pt x="71" y="21"/>
                    <a:pt x="34" y="54"/>
                    <a:pt x="17" y="124"/>
                  </a:cubicBezTo>
                  <a:cubicBezTo>
                    <a:pt x="1" y="157"/>
                    <a:pt x="17" y="190"/>
                    <a:pt x="34" y="206"/>
                  </a:cubicBezTo>
                  <a:cubicBezTo>
                    <a:pt x="54" y="243"/>
                    <a:pt x="71" y="260"/>
                    <a:pt x="104" y="260"/>
                  </a:cubicBezTo>
                  <a:cubicBezTo>
                    <a:pt x="111" y="262"/>
                    <a:pt x="118" y="263"/>
                    <a:pt x="125" y="263"/>
                  </a:cubicBezTo>
                  <a:cubicBezTo>
                    <a:pt x="174" y="263"/>
                    <a:pt x="226" y="218"/>
                    <a:pt x="240" y="157"/>
                  </a:cubicBezTo>
                  <a:lnTo>
                    <a:pt x="240" y="124"/>
                  </a:lnTo>
                  <a:cubicBezTo>
                    <a:pt x="240" y="87"/>
                    <a:pt x="223" y="54"/>
                    <a:pt x="207" y="37"/>
                  </a:cubicBezTo>
                  <a:cubicBezTo>
                    <a:pt x="191" y="21"/>
                    <a:pt x="174" y="21"/>
                    <a:pt x="158" y="21"/>
                  </a:cubicBezTo>
                  <a:cubicBezTo>
                    <a:pt x="137" y="0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6"/>
            <p:cNvSpPr/>
            <p:nvPr/>
          </p:nvSpPr>
          <p:spPr>
            <a:xfrm>
              <a:off x="3963800" y="28376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1"/>
                  </a:moveTo>
                  <a:cubicBezTo>
                    <a:pt x="87" y="1"/>
                    <a:pt x="17" y="50"/>
                    <a:pt x="0" y="120"/>
                  </a:cubicBezTo>
                  <a:cubicBezTo>
                    <a:pt x="0" y="153"/>
                    <a:pt x="0" y="190"/>
                    <a:pt x="17" y="207"/>
                  </a:cubicBezTo>
                  <a:cubicBezTo>
                    <a:pt x="37" y="240"/>
                    <a:pt x="54" y="256"/>
                    <a:pt x="87" y="256"/>
                  </a:cubicBezTo>
                  <a:cubicBezTo>
                    <a:pt x="97" y="259"/>
                    <a:pt x="107" y="261"/>
                    <a:pt x="116" y="261"/>
                  </a:cubicBezTo>
                  <a:cubicBezTo>
                    <a:pt x="171" y="261"/>
                    <a:pt x="209" y="213"/>
                    <a:pt x="223" y="153"/>
                  </a:cubicBezTo>
                  <a:cubicBezTo>
                    <a:pt x="243" y="120"/>
                    <a:pt x="223" y="87"/>
                    <a:pt x="206" y="50"/>
                  </a:cubicBezTo>
                  <a:cubicBezTo>
                    <a:pt x="206" y="50"/>
                    <a:pt x="206" y="34"/>
                    <a:pt x="190" y="34"/>
                  </a:cubicBezTo>
                  <a:cubicBezTo>
                    <a:pt x="190" y="17"/>
                    <a:pt x="173" y="17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6"/>
            <p:cNvSpPr/>
            <p:nvPr/>
          </p:nvSpPr>
          <p:spPr>
            <a:xfrm>
              <a:off x="3977100" y="2776575"/>
              <a:ext cx="5675" cy="6350"/>
            </a:xfrm>
            <a:custGeom>
              <a:avLst/>
              <a:gdLst/>
              <a:ahLst/>
              <a:cxnLst/>
              <a:rect l="l" t="t" r="r" b="b"/>
              <a:pathLst>
                <a:path w="227" h="254" extrusionOk="0">
                  <a:moveTo>
                    <a:pt x="120" y="1"/>
                  </a:moveTo>
                  <a:cubicBezTo>
                    <a:pt x="71" y="1"/>
                    <a:pt x="18" y="49"/>
                    <a:pt x="0" y="107"/>
                  </a:cubicBezTo>
                  <a:cubicBezTo>
                    <a:pt x="0" y="144"/>
                    <a:pt x="0" y="177"/>
                    <a:pt x="21" y="194"/>
                  </a:cubicBezTo>
                  <a:cubicBezTo>
                    <a:pt x="37" y="226"/>
                    <a:pt x="54" y="247"/>
                    <a:pt x="87" y="247"/>
                  </a:cubicBezTo>
                  <a:cubicBezTo>
                    <a:pt x="97" y="252"/>
                    <a:pt x="106" y="254"/>
                    <a:pt x="114" y="254"/>
                  </a:cubicBezTo>
                  <a:cubicBezTo>
                    <a:pt x="135" y="254"/>
                    <a:pt x="150" y="241"/>
                    <a:pt x="173" y="226"/>
                  </a:cubicBezTo>
                  <a:cubicBezTo>
                    <a:pt x="190" y="210"/>
                    <a:pt x="206" y="177"/>
                    <a:pt x="227" y="144"/>
                  </a:cubicBezTo>
                  <a:cubicBezTo>
                    <a:pt x="227" y="107"/>
                    <a:pt x="227" y="74"/>
                    <a:pt x="206" y="57"/>
                  </a:cubicBezTo>
                  <a:cubicBezTo>
                    <a:pt x="206" y="41"/>
                    <a:pt x="206" y="41"/>
                    <a:pt x="190" y="20"/>
                  </a:cubicBezTo>
                  <a:cubicBezTo>
                    <a:pt x="173" y="4"/>
                    <a:pt x="157" y="4"/>
                    <a:pt x="140" y="4"/>
                  </a:cubicBezTo>
                  <a:cubicBezTo>
                    <a:pt x="134" y="2"/>
                    <a:pt x="12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2" name="Google Shape;1912;p6"/>
          <p:cNvSpPr/>
          <p:nvPr/>
        </p:nvSpPr>
        <p:spPr>
          <a:xfrm>
            <a:off x="-162112" y="2976300"/>
            <a:ext cx="9468233" cy="3428995"/>
          </a:xfrm>
          <a:custGeom>
            <a:avLst/>
            <a:gdLst/>
            <a:ahLst/>
            <a:cxnLst/>
            <a:rect l="l" t="t" r="r" b="b"/>
            <a:pathLst>
              <a:path w="17647" h="6391" extrusionOk="0">
                <a:moveTo>
                  <a:pt x="1" y="0"/>
                </a:moveTo>
                <a:lnTo>
                  <a:pt x="1" y="6391"/>
                </a:lnTo>
                <a:lnTo>
                  <a:pt x="17647" y="6391"/>
                </a:lnTo>
                <a:lnTo>
                  <a:pt x="17647" y="1736"/>
                </a:lnTo>
                <a:cubicBezTo>
                  <a:pt x="17647" y="1630"/>
                  <a:pt x="17502" y="1590"/>
                  <a:pt x="17283" y="1590"/>
                </a:cubicBezTo>
                <a:cubicBezTo>
                  <a:pt x="16649" y="1590"/>
                  <a:pt x="15392" y="1927"/>
                  <a:pt x="15239" y="1979"/>
                </a:cubicBezTo>
                <a:cubicBezTo>
                  <a:pt x="14192" y="2408"/>
                  <a:pt x="13367" y="3093"/>
                  <a:pt x="12473" y="3678"/>
                </a:cubicBezTo>
                <a:cubicBezTo>
                  <a:pt x="11402" y="4369"/>
                  <a:pt x="10189" y="4829"/>
                  <a:pt x="8848" y="4829"/>
                </a:cubicBezTo>
                <a:cubicBezTo>
                  <a:pt x="8557" y="4829"/>
                  <a:pt x="8261" y="4808"/>
                  <a:pt x="7958" y="4762"/>
                </a:cubicBezTo>
                <a:cubicBezTo>
                  <a:pt x="6515" y="4556"/>
                  <a:pt x="5414" y="3798"/>
                  <a:pt x="4433" y="2973"/>
                </a:cubicBezTo>
                <a:cubicBezTo>
                  <a:pt x="3266" y="2012"/>
                  <a:pt x="2203" y="965"/>
                  <a:pt x="743" y="277"/>
                </a:cubicBezTo>
                <a:cubicBezTo>
                  <a:pt x="673" y="244"/>
                  <a:pt x="22" y="54"/>
                  <a:pt x="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" name="Google Shape;1914;p7"/>
          <p:cNvSpPr txBox="1">
            <a:spLocks noGrp="1"/>
          </p:cNvSpPr>
          <p:nvPr>
            <p:ph type="body" idx="1"/>
          </p:nvPr>
        </p:nvSpPr>
        <p:spPr>
          <a:xfrm>
            <a:off x="720000" y="1712850"/>
            <a:ext cx="3599100" cy="28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15" name="Google Shape;1915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8520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16" name="Google Shape;1916;p7"/>
          <p:cNvSpPr/>
          <p:nvPr/>
        </p:nvSpPr>
        <p:spPr>
          <a:xfrm>
            <a:off x="7323808" y="-46525"/>
            <a:ext cx="1896382" cy="1759366"/>
          </a:xfrm>
          <a:custGeom>
            <a:avLst/>
            <a:gdLst/>
            <a:ahLst/>
            <a:cxnLst/>
            <a:rect l="l" t="t" r="r" b="b"/>
            <a:pathLst>
              <a:path w="16844" h="15627" extrusionOk="0">
                <a:moveTo>
                  <a:pt x="148" y="0"/>
                </a:moveTo>
                <a:cubicBezTo>
                  <a:pt x="57" y="1027"/>
                  <a:pt x="1" y="2081"/>
                  <a:pt x="1" y="3136"/>
                </a:cubicBezTo>
                <a:cubicBezTo>
                  <a:pt x="57" y="6587"/>
                  <a:pt x="204" y="10749"/>
                  <a:pt x="3101" y="13118"/>
                </a:cubicBezTo>
                <a:cubicBezTo>
                  <a:pt x="5450" y="15041"/>
                  <a:pt x="8775" y="15626"/>
                  <a:pt x="11831" y="15626"/>
                </a:cubicBezTo>
                <a:cubicBezTo>
                  <a:pt x="12359" y="15626"/>
                  <a:pt x="12879" y="15609"/>
                  <a:pt x="13385" y="15578"/>
                </a:cubicBezTo>
                <a:cubicBezTo>
                  <a:pt x="14495" y="15494"/>
                  <a:pt x="15669" y="15346"/>
                  <a:pt x="16843" y="15142"/>
                </a:cubicBezTo>
                <a:lnTo>
                  <a:pt x="1684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17" name="Google Shape;1917;p7"/>
          <p:cNvGrpSpPr/>
          <p:nvPr/>
        </p:nvGrpSpPr>
        <p:grpSpPr>
          <a:xfrm rot="10800000" flipH="1">
            <a:off x="7001923" y="4155624"/>
            <a:ext cx="2192535" cy="1200546"/>
            <a:chOff x="4465450" y="2268625"/>
            <a:chExt cx="520125" cy="284800"/>
          </a:xfrm>
        </p:grpSpPr>
        <p:sp>
          <p:nvSpPr>
            <p:cNvPr id="1918" name="Google Shape;1918;p7"/>
            <p:cNvSpPr/>
            <p:nvPr/>
          </p:nvSpPr>
          <p:spPr>
            <a:xfrm>
              <a:off x="4729100" y="2352425"/>
              <a:ext cx="6925" cy="4650"/>
            </a:xfrm>
            <a:custGeom>
              <a:avLst/>
              <a:gdLst/>
              <a:ahLst/>
              <a:cxnLst/>
              <a:rect l="l" t="t" r="r" b="b"/>
              <a:pathLst>
                <a:path w="277" h="186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4" y="49"/>
                    <a:pt x="38" y="66"/>
                    <a:pt x="17" y="103"/>
                  </a:cubicBezTo>
                  <a:cubicBezTo>
                    <a:pt x="1" y="153"/>
                    <a:pt x="38" y="186"/>
                    <a:pt x="104" y="186"/>
                  </a:cubicBezTo>
                  <a:lnTo>
                    <a:pt x="157" y="186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23" y="153"/>
                    <a:pt x="244" y="120"/>
                    <a:pt x="244" y="10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7"/>
            <p:cNvSpPr/>
            <p:nvPr/>
          </p:nvSpPr>
          <p:spPr>
            <a:xfrm>
              <a:off x="4715800" y="2351900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0"/>
                  </a:moveTo>
                  <a:cubicBezTo>
                    <a:pt x="104" y="21"/>
                    <a:pt x="71" y="38"/>
                    <a:pt x="54" y="54"/>
                  </a:cubicBezTo>
                  <a:cubicBezTo>
                    <a:pt x="1" y="103"/>
                    <a:pt x="1" y="157"/>
                    <a:pt x="34" y="190"/>
                  </a:cubicBezTo>
                  <a:cubicBezTo>
                    <a:pt x="52" y="198"/>
                    <a:pt x="66" y="202"/>
                    <a:pt x="79" y="202"/>
                  </a:cubicBezTo>
                  <a:cubicBezTo>
                    <a:pt x="92" y="202"/>
                    <a:pt x="104" y="198"/>
                    <a:pt x="120" y="190"/>
                  </a:cubicBezTo>
                  <a:lnTo>
                    <a:pt x="158" y="190"/>
                  </a:lnTo>
                  <a:cubicBezTo>
                    <a:pt x="174" y="174"/>
                    <a:pt x="191" y="174"/>
                    <a:pt x="207" y="157"/>
                  </a:cubicBezTo>
                  <a:cubicBezTo>
                    <a:pt x="261" y="103"/>
                    <a:pt x="261" y="38"/>
                    <a:pt x="224" y="21"/>
                  </a:cubicBezTo>
                  <a:cubicBezTo>
                    <a:pt x="191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7"/>
            <p:cNvSpPr/>
            <p:nvPr/>
          </p:nvSpPr>
          <p:spPr>
            <a:xfrm>
              <a:off x="4711075" y="234035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20" y="17"/>
                    <a:pt x="87" y="34"/>
                  </a:cubicBezTo>
                  <a:cubicBezTo>
                    <a:pt x="54" y="50"/>
                    <a:pt x="37" y="8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90" y="174"/>
                    <a:pt x="190" y="174"/>
                  </a:cubicBezTo>
                  <a:cubicBezTo>
                    <a:pt x="223" y="153"/>
                    <a:pt x="243" y="137"/>
                    <a:pt x="260" y="104"/>
                  </a:cubicBezTo>
                  <a:cubicBezTo>
                    <a:pt x="260" y="71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7"/>
            <p:cNvSpPr/>
            <p:nvPr/>
          </p:nvSpPr>
          <p:spPr>
            <a:xfrm>
              <a:off x="4728700" y="236395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2" y="0"/>
                  </a:moveTo>
                  <a:cubicBezTo>
                    <a:pt x="152" y="0"/>
                    <a:pt x="128" y="6"/>
                    <a:pt x="103" y="17"/>
                  </a:cubicBezTo>
                  <a:cubicBezTo>
                    <a:pt x="33" y="54"/>
                    <a:pt x="0" y="104"/>
                    <a:pt x="17" y="157"/>
                  </a:cubicBezTo>
                  <a:cubicBezTo>
                    <a:pt x="29" y="182"/>
                    <a:pt x="61" y="197"/>
                    <a:pt x="105" y="197"/>
                  </a:cubicBezTo>
                  <a:cubicBezTo>
                    <a:pt x="121" y="197"/>
                    <a:pt x="138" y="195"/>
                    <a:pt x="157" y="190"/>
                  </a:cubicBezTo>
                  <a:cubicBezTo>
                    <a:pt x="223" y="157"/>
                    <a:pt x="260" y="104"/>
                    <a:pt x="239" y="54"/>
                  </a:cubicBezTo>
                  <a:cubicBezTo>
                    <a:pt x="23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7"/>
            <p:cNvSpPr/>
            <p:nvPr/>
          </p:nvSpPr>
          <p:spPr>
            <a:xfrm>
              <a:off x="4723550" y="238697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8" y="0"/>
                  </a:moveTo>
                  <a:cubicBezTo>
                    <a:pt x="159" y="0"/>
                    <a:pt x="149" y="2"/>
                    <a:pt x="136" y="7"/>
                  </a:cubicBezTo>
                  <a:cubicBezTo>
                    <a:pt x="103" y="7"/>
                    <a:pt x="70" y="24"/>
                    <a:pt x="54" y="40"/>
                  </a:cubicBezTo>
                  <a:cubicBezTo>
                    <a:pt x="0" y="94"/>
                    <a:pt x="0" y="164"/>
                    <a:pt x="33" y="181"/>
                  </a:cubicBezTo>
                  <a:cubicBezTo>
                    <a:pt x="70" y="197"/>
                    <a:pt x="87" y="197"/>
                    <a:pt x="120" y="197"/>
                  </a:cubicBezTo>
                  <a:cubicBezTo>
                    <a:pt x="136" y="197"/>
                    <a:pt x="136" y="197"/>
                    <a:pt x="157" y="181"/>
                  </a:cubicBezTo>
                  <a:cubicBezTo>
                    <a:pt x="173" y="181"/>
                    <a:pt x="190" y="164"/>
                    <a:pt x="206" y="143"/>
                  </a:cubicBezTo>
                  <a:cubicBezTo>
                    <a:pt x="260" y="94"/>
                    <a:pt x="260" y="40"/>
                    <a:pt x="223" y="7"/>
                  </a:cubicBezTo>
                  <a:cubicBezTo>
                    <a:pt x="201" y="7"/>
                    <a:pt x="186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7"/>
            <p:cNvSpPr/>
            <p:nvPr/>
          </p:nvSpPr>
          <p:spPr>
            <a:xfrm>
              <a:off x="4733425" y="23051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34" y="54"/>
                    <a:pt x="17" y="71"/>
                    <a:pt x="1" y="104"/>
                  </a:cubicBezTo>
                  <a:cubicBezTo>
                    <a:pt x="1" y="120"/>
                    <a:pt x="1" y="157"/>
                    <a:pt x="17" y="174"/>
                  </a:cubicBezTo>
                  <a:cubicBezTo>
                    <a:pt x="34" y="190"/>
                    <a:pt x="50" y="190"/>
                    <a:pt x="87" y="190"/>
                  </a:cubicBezTo>
                  <a:lnTo>
                    <a:pt x="137" y="190"/>
                  </a:lnTo>
                  <a:cubicBezTo>
                    <a:pt x="153" y="174"/>
                    <a:pt x="153" y="174"/>
                    <a:pt x="174" y="174"/>
                  </a:cubicBezTo>
                  <a:cubicBezTo>
                    <a:pt x="207" y="157"/>
                    <a:pt x="224" y="120"/>
                    <a:pt x="224" y="104"/>
                  </a:cubicBezTo>
                  <a:cubicBezTo>
                    <a:pt x="257" y="38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7"/>
            <p:cNvSpPr/>
            <p:nvPr/>
          </p:nvSpPr>
          <p:spPr>
            <a:xfrm>
              <a:off x="4718800" y="2375600"/>
              <a:ext cx="6925" cy="4675"/>
            </a:xfrm>
            <a:custGeom>
              <a:avLst/>
              <a:gdLst/>
              <a:ahLst/>
              <a:cxnLst/>
              <a:rect l="l" t="t" r="r" b="b"/>
              <a:pathLst>
                <a:path w="277" h="187" extrusionOk="0">
                  <a:moveTo>
                    <a:pt x="174" y="1"/>
                  </a:moveTo>
                  <a:cubicBezTo>
                    <a:pt x="157" y="1"/>
                    <a:pt x="120" y="1"/>
                    <a:pt x="87" y="34"/>
                  </a:cubicBezTo>
                  <a:cubicBezTo>
                    <a:pt x="54" y="50"/>
                    <a:pt x="38" y="67"/>
                    <a:pt x="38" y="104"/>
                  </a:cubicBezTo>
                  <a:cubicBezTo>
                    <a:pt x="0" y="153"/>
                    <a:pt x="38" y="186"/>
                    <a:pt x="104" y="186"/>
                  </a:cubicBezTo>
                  <a:cubicBezTo>
                    <a:pt x="120" y="186"/>
                    <a:pt x="141" y="186"/>
                    <a:pt x="174" y="170"/>
                  </a:cubicBezTo>
                  <a:lnTo>
                    <a:pt x="190" y="170"/>
                  </a:lnTo>
                  <a:cubicBezTo>
                    <a:pt x="223" y="137"/>
                    <a:pt x="244" y="120"/>
                    <a:pt x="260" y="83"/>
                  </a:cubicBezTo>
                  <a:cubicBezTo>
                    <a:pt x="277" y="3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7"/>
            <p:cNvSpPr/>
            <p:nvPr/>
          </p:nvSpPr>
          <p:spPr>
            <a:xfrm>
              <a:off x="4708500" y="228285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0"/>
                    <a:pt x="37" y="83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0" y="206"/>
                    <a:pt x="140" y="206"/>
                    <a:pt x="173" y="186"/>
                  </a:cubicBezTo>
                  <a:lnTo>
                    <a:pt x="190" y="169"/>
                  </a:lnTo>
                  <a:cubicBezTo>
                    <a:pt x="223" y="153"/>
                    <a:pt x="243" y="136"/>
                    <a:pt x="260" y="103"/>
                  </a:cubicBezTo>
                  <a:cubicBezTo>
                    <a:pt x="276" y="50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7"/>
            <p:cNvSpPr/>
            <p:nvPr/>
          </p:nvSpPr>
          <p:spPr>
            <a:xfrm>
              <a:off x="4702925" y="231757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7" y="0"/>
                  </a:moveTo>
                  <a:cubicBezTo>
                    <a:pt x="104" y="17"/>
                    <a:pt x="87" y="33"/>
                    <a:pt x="54" y="54"/>
                  </a:cubicBezTo>
                  <a:cubicBezTo>
                    <a:pt x="1" y="104"/>
                    <a:pt x="1" y="157"/>
                    <a:pt x="54" y="190"/>
                  </a:cubicBezTo>
                  <a:cubicBezTo>
                    <a:pt x="62" y="198"/>
                    <a:pt x="75" y="203"/>
                    <a:pt x="89" y="203"/>
                  </a:cubicBezTo>
                  <a:cubicBezTo>
                    <a:pt x="104" y="203"/>
                    <a:pt x="120" y="198"/>
                    <a:pt x="137" y="190"/>
                  </a:cubicBezTo>
                  <a:lnTo>
                    <a:pt x="157" y="190"/>
                  </a:lnTo>
                  <a:cubicBezTo>
                    <a:pt x="190" y="174"/>
                    <a:pt x="207" y="157"/>
                    <a:pt x="223" y="157"/>
                  </a:cubicBezTo>
                  <a:cubicBezTo>
                    <a:pt x="260" y="104"/>
                    <a:pt x="277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7"/>
            <p:cNvSpPr/>
            <p:nvPr/>
          </p:nvSpPr>
          <p:spPr>
            <a:xfrm>
              <a:off x="4708075" y="2294625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54" y="44"/>
                    <a:pt x="1" y="94"/>
                    <a:pt x="17" y="147"/>
                  </a:cubicBezTo>
                  <a:cubicBezTo>
                    <a:pt x="28" y="179"/>
                    <a:pt x="61" y="198"/>
                    <a:pt x="97" y="198"/>
                  </a:cubicBezTo>
                  <a:cubicBezTo>
                    <a:pt x="117" y="198"/>
                    <a:pt x="138" y="192"/>
                    <a:pt x="157" y="180"/>
                  </a:cubicBezTo>
                  <a:cubicBezTo>
                    <a:pt x="223" y="164"/>
                    <a:pt x="277" y="94"/>
                    <a:pt x="260" y="44"/>
                  </a:cubicBezTo>
                  <a:cubicBezTo>
                    <a:pt x="245" y="17"/>
                    <a:pt x="205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7"/>
            <p:cNvSpPr/>
            <p:nvPr/>
          </p:nvSpPr>
          <p:spPr>
            <a:xfrm>
              <a:off x="4703750" y="237627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49" y="0"/>
                  </a:moveTo>
                  <a:cubicBezTo>
                    <a:pt x="133" y="0"/>
                    <a:pt x="118" y="2"/>
                    <a:pt x="104" y="7"/>
                  </a:cubicBezTo>
                  <a:cubicBezTo>
                    <a:pt x="38" y="40"/>
                    <a:pt x="1" y="110"/>
                    <a:pt x="1" y="143"/>
                  </a:cubicBezTo>
                  <a:cubicBezTo>
                    <a:pt x="14" y="178"/>
                    <a:pt x="47" y="197"/>
                    <a:pt x="87" y="197"/>
                  </a:cubicBezTo>
                  <a:cubicBezTo>
                    <a:pt x="109" y="197"/>
                    <a:pt x="133" y="191"/>
                    <a:pt x="157" y="180"/>
                  </a:cubicBezTo>
                  <a:cubicBezTo>
                    <a:pt x="207" y="159"/>
                    <a:pt x="260" y="93"/>
                    <a:pt x="244" y="40"/>
                  </a:cubicBezTo>
                  <a:cubicBezTo>
                    <a:pt x="232" y="15"/>
                    <a:pt x="191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7"/>
            <p:cNvSpPr/>
            <p:nvPr/>
          </p:nvSpPr>
          <p:spPr>
            <a:xfrm>
              <a:off x="4705925" y="232870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21"/>
                  </a:cubicBezTo>
                  <a:cubicBezTo>
                    <a:pt x="54" y="54"/>
                    <a:pt x="37" y="71"/>
                    <a:pt x="37" y="87"/>
                  </a:cubicBezTo>
                  <a:cubicBezTo>
                    <a:pt x="0" y="157"/>
                    <a:pt x="37" y="190"/>
                    <a:pt x="103" y="190"/>
                  </a:cubicBezTo>
                  <a:cubicBezTo>
                    <a:pt x="120" y="190"/>
                    <a:pt x="140" y="190"/>
                    <a:pt x="173" y="174"/>
                  </a:cubicBezTo>
                  <a:cubicBezTo>
                    <a:pt x="173" y="174"/>
                    <a:pt x="190" y="174"/>
                    <a:pt x="190" y="157"/>
                  </a:cubicBezTo>
                  <a:cubicBezTo>
                    <a:pt x="223" y="141"/>
                    <a:pt x="243" y="124"/>
                    <a:pt x="260" y="87"/>
                  </a:cubicBezTo>
                  <a:cubicBezTo>
                    <a:pt x="276" y="38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7"/>
            <p:cNvSpPr/>
            <p:nvPr/>
          </p:nvSpPr>
          <p:spPr>
            <a:xfrm>
              <a:off x="4700350" y="23510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37" y="0"/>
                    <a:pt x="104" y="0"/>
                    <a:pt x="87" y="17"/>
                  </a:cubicBezTo>
                  <a:cubicBezTo>
                    <a:pt x="54" y="33"/>
                    <a:pt x="33" y="71"/>
                    <a:pt x="17" y="87"/>
                  </a:cubicBezTo>
                  <a:cubicBezTo>
                    <a:pt x="0" y="157"/>
                    <a:pt x="33" y="190"/>
                    <a:pt x="104" y="190"/>
                  </a:cubicBezTo>
                  <a:cubicBezTo>
                    <a:pt x="120" y="190"/>
                    <a:pt x="137" y="190"/>
                    <a:pt x="157" y="174"/>
                  </a:cubicBezTo>
                  <a:cubicBezTo>
                    <a:pt x="174" y="174"/>
                    <a:pt x="174" y="174"/>
                    <a:pt x="190" y="157"/>
                  </a:cubicBezTo>
                  <a:cubicBezTo>
                    <a:pt x="223" y="136"/>
                    <a:pt x="240" y="120"/>
                    <a:pt x="240" y="87"/>
                  </a:cubicBezTo>
                  <a:cubicBezTo>
                    <a:pt x="260" y="71"/>
                    <a:pt x="260" y="33"/>
                    <a:pt x="240" y="1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7"/>
            <p:cNvSpPr/>
            <p:nvPr/>
          </p:nvSpPr>
          <p:spPr>
            <a:xfrm>
              <a:off x="4699925" y="23622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4" y="1"/>
                  </a:moveTo>
                  <a:cubicBezTo>
                    <a:pt x="104" y="1"/>
                    <a:pt x="34" y="54"/>
                    <a:pt x="17" y="104"/>
                  </a:cubicBezTo>
                  <a:cubicBezTo>
                    <a:pt x="1" y="157"/>
                    <a:pt x="34" y="190"/>
                    <a:pt x="88" y="190"/>
                  </a:cubicBezTo>
                  <a:lnTo>
                    <a:pt x="154" y="190"/>
                  </a:lnTo>
                  <a:cubicBezTo>
                    <a:pt x="154" y="174"/>
                    <a:pt x="174" y="174"/>
                    <a:pt x="174" y="174"/>
                  </a:cubicBezTo>
                  <a:cubicBezTo>
                    <a:pt x="207" y="157"/>
                    <a:pt x="224" y="124"/>
                    <a:pt x="240" y="104"/>
                  </a:cubicBezTo>
                  <a:cubicBezTo>
                    <a:pt x="257" y="71"/>
                    <a:pt x="240" y="54"/>
                    <a:pt x="240" y="38"/>
                  </a:cubicBezTo>
                  <a:cubicBezTo>
                    <a:pt x="224" y="21"/>
                    <a:pt x="191" y="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7"/>
            <p:cNvSpPr/>
            <p:nvPr/>
          </p:nvSpPr>
          <p:spPr>
            <a:xfrm>
              <a:off x="4720975" y="2420225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57" y="1"/>
                  </a:moveTo>
                  <a:cubicBezTo>
                    <a:pt x="136" y="1"/>
                    <a:pt x="103" y="17"/>
                    <a:pt x="70" y="34"/>
                  </a:cubicBezTo>
                  <a:cubicBezTo>
                    <a:pt x="33" y="50"/>
                    <a:pt x="17" y="71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03" y="207"/>
                    <a:pt x="136" y="191"/>
                    <a:pt x="157" y="191"/>
                  </a:cubicBezTo>
                  <a:lnTo>
                    <a:pt x="173" y="174"/>
                  </a:lnTo>
                  <a:cubicBezTo>
                    <a:pt x="206" y="153"/>
                    <a:pt x="223" y="120"/>
                    <a:pt x="239" y="104"/>
                  </a:cubicBezTo>
                  <a:cubicBezTo>
                    <a:pt x="239" y="71"/>
                    <a:pt x="239" y="50"/>
                    <a:pt x="223" y="34"/>
                  </a:cubicBezTo>
                  <a:cubicBezTo>
                    <a:pt x="223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7"/>
            <p:cNvSpPr/>
            <p:nvPr/>
          </p:nvSpPr>
          <p:spPr>
            <a:xfrm>
              <a:off x="4709425" y="2271600"/>
              <a:ext cx="5575" cy="1775"/>
            </a:xfrm>
            <a:custGeom>
              <a:avLst/>
              <a:gdLst/>
              <a:ahLst/>
              <a:cxnLst/>
              <a:rect l="l" t="t" r="r" b="b"/>
              <a:pathLst>
                <a:path w="223" h="71" extrusionOk="0">
                  <a:moveTo>
                    <a:pt x="0" y="1"/>
                  </a:moveTo>
                  <a:cubicBezTo>
                    <a:pt x="0" y="17"/>
                    <a:pt x="17" y="54"/>
                    <a:pt x="33" y="54"/>
                  </a:cubicBezTo>
                  <a:cubicBezTo>
                    <a:pt x="50" y="71"/>
                    <a:pt x="83" y="71"/>
                    <a:pt x="120" y="71"/>
                  </a:cubicBezTo>
                  <a:cubicBezTo>
                    <a:pt x="120" y="71"/>
                    <a:pt x="136" y="71"/>
                    <a:pt x="136" y="54"/>
                  </a:cubicBezTo>
                  <a:cubicBezTo>
                    <a:pt x="169" y="54"/>
                    <a:pt x="186" y="38"/>
                    <a:pt x="206" y="17"/>
                  </a:cubicBezTo>
                  <a:cubicBezTo>
                    <a:pt x="206" y="17"/>
                    <a:pt x="206" y="1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7"/>
            <p:cNvSpPr/>
            <p:nvPr/>
          </p:nvSpPr>
          <p:spPr>
            <a:xfrm>
              <a:off x="4742400" y="234077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24" y="0"/>
                    <a:pt x="87" y="17"/>
                    <a:pt x="71" y="33"/>
                  </a:cubicBezTo>
                  <a:cubicBezTo>
                    <a:pt x="38" y="54"/>
                    <a:pt x="21" y="70"/>
                    <a:pt x="1" y="103"/>
                  </a:cubicBezTo>
                  <a:cubicBezTo>
                    <a:pt x="1" y="120"/>
                    <a:pt x="1" y="157"/>
                    <a:pt x="21" y="173"/>
                  </a:cubicBezTo>
                  <a:cubicBezTo>
                    <a:pt x="21" y="190"/>
                    <a:pt x="54" y="190"/>
                    <a:pt x="87" y="190"/>
                  </a:cubicBezTo>
                  <a:lnTo>
                    <a:pt x="141" y="190"/>
                  </a:lnTo>
                  <a:cubicBezTo>
                    <a:pt x="157" y="173"/>
                    <a:pt x="157" y="173"/>
                    <a:pt x="174" y="173"/>
                  </a:cubicBezTo>
                  <a:cubicBezTo>
                    <a:pt x="207" y="157"/>
                    <a:pt x="227" y="120"/>
                    <a:pt x="227" y="103"/>
                  </a:cubicBezTo>
                  <a:cubicBezTo>
                    <a:pt x="260" y="54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7"/>
            <p:cNvSpPr/>
            <p:nvPr/>
          </p:nvSpPr>
          <p:spPr>
            <a:xfrm>
              <a:off x="4737250" y="2271200"/>
              <a:ext cx="6525" cy="4350"/>
            </a:xfrm>
            <a:custGeom>
              <a:avLst/>
              <a:gdLst/>
              <a:ahLst/>
              <a:cxnLst/>
              <a:rect l="l" t="t" r="r" b="b"/>
              <a:pathLst>
                <a:path w="261" h="174" extrusionOk="0">
                  <a:moveTo>
                    <a:pt x="87" y="0"/>
                  </a:moveTo>
                  <a:cubicBezTo>
                    <a:pt x="54" y="17"/>
                    <a:pt x="38" y="33"/>
                    <a:pt x="21" y="70"/>
                  </a:cubicBezTo>
                  <a:cubicBezTo>
                    <a:pt x="0" y="120"/>
                    <a:pt x="38" y="173"/>
                    <a:pt x="104" y="173"/>
                  </a:cubicBezTo>
                  <a:cubicBezTo>
                    <a:pt x="124" y="173"/>
                    <a:pt x="141" y="157"/>
                    <a:pt x="141" y="157"/>
                  </a:cubicBezTo>
                  <a:lnTo>
                    <a:pt x="157" y="157"/>
                  </a:lnTo>
                  <a:cubicBezTo>
                    <a:pt x="174" y="157"/>
                    <a:pt x="190" y="136"/>
                    <a:pt x="190" y="136"/>
                  </a:cubicBezTo>
                  <a:cubicBezTo>
                    <a:pt x="227" y="120"/>
                    <a:pt x="244" y="87"/>
                    <a:pt x="260" y="70"/>
                  </a:cubicBezTo>
                  <a:cubicBezTo>
                    <a:pt x="260" y="33"/>
                    <a:pt x="260" y="17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7"/>
            <p:cNvSpPr/>
            <p:nvPr/>
          </p:nvSpPr>
          <p:spPr>
            <a:xfrm>
              <a:off x="4695200" y="2282600"/>
              <a:ext cx="6925" cy="4900"/>
            </a:xfrm>
            <a:custGeom>
              <a:avLst/>
              <a:gdLst/>
              <a:ahLst/>
              <a:cxnLst/>
              <a:rect l="l" t="t" r="r" b="b"/>
              <a:pathLst>
                <a:path w="277" h="196" extrusionOk="0">
                  <a:moveTo>
                    <a:pt x="172" y="1"/>
                  </a:moveTo>
                  <a:cubicBezTo>
                    <a:pt x="161" y="1"/>
                    <a:pt x="149" y="3"/>
                    <a:pt x="136" y="10"/>
                  </a:cubicBezTo>
                  <a:cubicBezTo>
                    <a:pt x="103" y="10"/>
                    <a:pt x="87" y="27"/>
                    <a:pt x="54" y="60"/>
                  </a:cubicBezTo>
                  <a:cubicBezTo>
                    <a:pt x="0" y="93"/>
                    <a:pt x="0" y="163"/>
                    <a:pt x="54" y="179"/>
                  </a:cubicBezTo>
                  <a:cubicBezTo>
                    <a:pt x="70" y="196"/>
                    <a:pt x="103" y="196"/>
                    <a:pt x="136" y="196"/>
                  </a:cubicBezTo>
                  <a:cubicBezTo>
                    <a:pt x="136" y="196"/>
                    <a:pt x="157" y="196"/>
                    <a:pt x="157" y="179"/>
                  </a:cubicBezTo>
                  <a:cubicBezTo>
                    <a:pt x="190" y="179"/>
                    <a:pt x="206" y="163"/>
                    <a:pt x="223" y="146"/>
                  </a:cubicBezTo>
                  <a:cubicBezTo>
                    <a:pt x="260" y="93"/>
                    <a:pt x="277" y="43"/>
                    <a:pt x="223" y="10"/>
                  </a:cubicBezTo>
                  <a:cubicBezTo>
                    <a:pt x="212" y="10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7"/>
            <p:cNvSpPr/>
            <p:nvPr/>
          </p:nvSpPr>
          <p:spPr>
            <a:xfrm>
              <a:off x="4663025" y="2282325"/>
              <a:ext cx="6850" cy="4775"/>
            </a:xfrm>
            <a:custGeom>
              <a:avLst/>
              <a:gdLst/>
              <a:ahLst/>
              <a:cxnLst/>
              <a:rect l="l" t="t" r="r" b="b"/>
              <a:pathLst>
                <a:path w="274" h="191" extrusionOk="0">
                  <a:moveTo>
                    <a:pt x="170" y="0"/>
                  </a:moveTo>
                  <a:cubicBezTo>
                    <a:pt x="137" y="0"/>
                    <a:pt x="121" y="0"/>
                    <a:pt x="83" y="21"/>
                  </a:cubicBezTo>
                  <a:cubicBezTo>
                    <a:pt x="50" y="38"/>
                    <a:pt x="34" y="71"/>
                    <a:pt x="17" y="87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1" y="190"/>
                    <a:pt x="137" y="190"/>
                    <a:pt x="154" y="174"/>
                  </a:cubicBezTo>
                  <a:cubicBezTo>
                    <a:pt x="207" y="157"/>
                    <a:pt x="240" y="124"/>
                    <a:pt x="257" y="87"/>
                  </a:cubicBezTo>
                  <a:cubicBezTo>
                    <a:pt x="273" y="38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7"/>
            <p:cNvSpPr/>
            <p:nvPr/>
          </p:nvSpPr>
          <p:spPr>
            <a:xfrm>
              <a:off x="4675000" y="2272025"/>
              <a:ext cx="6500" cy="4250"/>
            </a:xfrm>
            <a:custGeom>
              <a:avLst/>
              <a:gdLst/>
              <a:ahLst/>
              <a:cxnLst/>
              <a:rect l="l" t="t" r="r" b="b"/>
              <a:pathLst>
                <a:path w="260" h="170" extrusionOk="0">
                  <a:moveTo>
                    <a:pt x="87" y="0"/>
                  </a:moveTo>
                  <a:cubicBezTo>
                    <a:pt x="70" y="0"/>
                    <a:pt x="70" y="21"/>
                    <a:pt x="54" y="21"/>
                  </a:cubicBezTo>
                  <a:cubicBezTo>
                    <a:pt x="0" y="70"/>
                    <a:pt x="0" y="124"/>
                    <a:pt x="54" y="157"/>
                  </a:cubicBezTo>
                  <a:cubicBezTo>
                    <a:pt x="62" y="165"/>
                    <a:pt x="74" y="169"/>
                    <a:pt x="89" y="169"/>
                  </a:cubicBezTo>
                  <a:cubicBezTo>
                    <a:pt x="104" y="169"/>
                    <a:pt x="122" y="165"/>
                    <a:pt x="140" y="157"/>
                  </a:cubicBezTo>
                  <a:lnTo>
                    <a:pt x="157" y="157"/>
                  </a:lnTo>
                  <a:cubicBezTo>
                    <a:pt x="190" y="140"/>
                    <a:pt x="206" y="140"/>
                    <a:pt x="223" y="124"/>
                  </a:cubicBezTo>
                  <a:cubicBezTo>
                    <a:pt x="243" y="87"/>
                    <a:pt x="260" y="70"/>
                    <a:pt x="260" y="37"/>
                  </a:cubicBezTo>
                  <a:cubicBezTo>
                    <a:pt x="260" y="21"/>
                    <a:pt x="260" y="0"/>
                    <a:pt x="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7"/>
            <p:cNvSpPr/>
            <p:nvPr/>
          </p:nvSpPr>
          <p:spPr>
            <a:xfrm>
              <a:off x="4688800" y="2317550"/>
              <a:ext cx="6425" cy="4800"/>
            </a:xfrm>
            <a:custGeom>
              <a:avLst/>
              <a:gdLst/>
              <a:ahLst/>
              <a:cxnLst/>
              <a:rect l="l" t="t" r="r" b="b"/>
              <a:pathLst>
                <a:path w="257" h="192" extrusionOk="0">
                  <a:moveTo>
                    <a:pt x="171" y="1"/>
                  </a:moveTo>
                  <a:cubicBezTo>
                    <a:pt x="150" y="1"/>
                    <a:pt x="127" y="6"/>
                    <a:pt x="104" y="18"/>
                  </a:cubicBezTo>
                  <a:cubicBezTo>
                    <a:pt x="34" y="34"/>
                    <a:pt x="1" y="105"/>
                    <a:pt x="17" y="138"/>
                  </a:cubicBezTo>
                  <a:cubicBezTo>
                    <a:pt x="28" y="172"/>
                    <a:pt x="53" y="192"/>
                    <a:pt x="88" y="192"/>
                  </a:cubicBezTo>
                  <a:cubicBezTo>
                    <a:pt x="107" y="192"/>
                    <a:pt x="129" y="186"/>
                    <a:pt x="153" y="175"/>
                  </a:cubicBezTo>
                  <a:cubicBezTo>
                    <a:pt x="223" y="158"/>
                    <a:pt x="256" y="88"/>
                    <a:pt x="240" y="55"/>
                  </a:cubicBezTo>
                  <a:cubicBezTo>
                    <a:pt x="240" y="20"/>
                    <a:pt x="21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7"/>
            <p:cNvSpPr/>
            <p:nvPr/>
          </p:nvSpPr>
          <p:spPr>
            <a:xfrm>
              <a:off x="4739825" y="23849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4" y="1"/>
                  </a:moveTo>
                  <a:cubicBezTo>
                    <a:pt x="141" y="1"/>
                    <a:pt x="104" y="17"/>
                    <a:pt x="71" y="38"/>
                  </a:cubicBezTo>
                  <a:cubicBezTo>
                    <a:pt x="54" y="54"/>
                    <a:pt x="21" y="71"/>
                    <a:pt x="21" y="104"/>
                  </a:cubicBezTo>
                  <a:cubicBezTo>
                    <a:pt x="1" y="141"/>
                    <a:pt x="21" y="191"/>
                    <a:pt x="71" y="191"/>
                  </a:cubicBezTo>
                  <a:cubicBezTo>
                    <a:pt x="71" y="191"/>
                    <a:pt x="78" y="198"/>
                    <a:pt x="83" y="198"/>
                  </a:cubicBezTo>
                  <a:cubicBezTo>
                    <a:pt x="85" y="198"/>
                    <a:pt x="87" y="196"/>
                    <a:pt x="87" y="191"/>
                  </a:cubicBezTo>
                  <a:lnTo>
                    <a:pt x="157" y="191"/>
                  </a:lnTo>
                  <a:cubicBezTo>
                    <a:pt x="190" y="174"/>
                    <a:pt x="207" y="158"/>
                    <a:pt x="227" y="120"/>
                  </a:cubicBezTo>
                  <a:cubicBezTo>
                    <a:pt x="244" y="120"/>
                    <a:pt x="244" y="104"/>
                    <a:pt x="244" y="104"/>
                  </a:cubicBezTo>
                  <a:cubicBezTo>
                    <a:pt x="260" y="54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7"/>
            <p:cNvSpPr/>
            <p:nvPr/>
          </p:nvSpPr>
          <p:spPr>
            <a:xfrm>
              <a:off x="4742925" y="2281475"/>
              <a:ext cx="6400" cy="5100"/>
            </a:xfrm>
            <a:custGeom>
              <a:avLst/>
              <a:gdLst/>
              <a:ahLst/>
              <a:cxnLst/>
              <a:rect l="l" t="t" r="r" b="b"/>
              <a:pathLst>
                <a:path w="256" h="204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66" y="34"/>
                    <a:pt x="33" y="55"/>
                    <a:pt x="17" y="88"/>
                  </a:cubicBezTo>
                  <a:cubicBezTo>
                    <a:pt x="17" y="105"/>
                    <a:pt x="0" y="138"/>
                    <a:pt x="17" y="158"/>
                  </a:cubicBezTo>
                  <a:cubicBezTo>
                    <a:pt x="17" y="175"/>
                    <a:pt x="33" y="191"/>
                    <a:pt x="50" y="191"/>
                  </a:cubicBezTo>
                  <a:cubicBezTo>
                    <a:pt x="66" y="199"/>
                    <a:pt x="84" y="203"/>
                    <a:pt x="101" y="203"/>
                  </a:cubicBezTo>
                  <a:cubicBezTo>
                    <a:pt x="119" y="203"/>
                    <a:pt x="136" y="199"/>
                    <a:pt x="153" y="191"/>
                  </a:cubicBezTo>
                  <a:cubicBezTo>
                    <a:pt x="223" y="158"/>
                    <a:pt x="256" y="105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7"/>
            <p:cNvSpPr/>
            <p:nvPr/>
          </p:nvSpPr>
          <p:spPr>
            <a:xfrm>
              <a:off x="4729525" y="2337750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5" y="1"/>
                  </a:moveTo>
                  <a:cubicBezTo>
                    <a:pt x="126" y="1"/>
                    <a:pt x="86" y="19"/>
                    <a:pt x="54" y="51"/>
                  </a:cubicBezTo>
                  <a:cubicBezTo>
                    <a:pt x="21" y="72"/>
                    <a:pt x="21" y="105"/>
                    <a:pt x="21" y="121"/>
                  </a:cubicBezTo>
                  <a:cubicBezTo>
                    <a:pt x="0" y="154"/>
                    <a:pt x="21" y="175"/>
                    <a:pt x="37" y="191"/>
                  </a:cubicBezTo>
                  <a:cubicBezTo>
                    <a:pt x="54" y="199"/>
                    <a:pt x="66" y="204"/>
                    <a:pt x="79" y="204"/>
                  </a:cubicBezTo>
                  <a:cubicBezTo>
                    <a:pt x="92" y="204"/>
                    <a:pt x="105" y="199"/>
                    <a:pt x="124" y="191"/>
                  </a:cubicBezTo>
                  <a:lnTo>
                    <a:pt x="157" y="191"/>
                  </a:lnTo>
                  <a:cubicBezTo>
                    <a:pt x="173" y="175"/>
                    <a:pt x="190" y="175"/>
                    <a:pt x="206" y="154"/>
                  </a:cubicBezTo>
                  <a:cubicBezTo>
                    <a:pt x="260" y="105"/>
                    <a:pt x="260" y="51"/>
                    <a:pt x="227" y="18"/>
                  </a:cubicBezTo>
                  <a:cubicBezTo>
                    <a:pt x="208" y="6"/>
                    <a:pt x="187" y="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7"/>
            <p:cNvSpPr/>
            <p:nvPr/>
          </p:nvSpPr>
          <p:spPr>
            <a:xfrm>
              <a:off x="4735175" y="231715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37" y="1"/>
                  </a:moveTo>
                  <a:cubicBezTo>
                    <a:pt x="104" y="1"/>
                    <a:pt x="67" y="17"/>
                    <a:pt x="50" y="50"/>
                  </a:cubicBezTo>
                  <a:cubicBezTo>
                    <a:pt x="1" y="88"/>
                    <a:pt x="1" y="154"/>
                    <a:pt x="50" y="191"/>
                  </a:cubicBezTo>
                  <a:lnTo>
                    <a:pt x="121" y="191"/>
                  </a:lnTo>
                  <a:cubicBezTo>
                    <a:pt x="137" y="191"/>
                    <a:pt x="154" y="191"/>
                    <a:pt x="154" y="174"/>
                  </a:cubicBezTo>
                  <a:cubicBezTo>
                    <a:pt x="170" y="174"/>
                    <a:pt x="187" y="154"/>
                    <a:pt x="207" y="137"/>
                  </a:cubicBezTo>
                  <a:cubicBezTo>
                    <a:pt x="240" y="121"/>
                    <a:pt x="240" y="88"/>
                    <a:pt x="257" y="71"/>
                  </a:cubicBezTo>
                  <a:cubicBezTo>
                    <a:pt x="257" y="50"/>
                    <a:pt x="240" y="17"/>
                    <a:pt x="224" y="17"/>
                  </a:cubicBezTo>
                  <a:cubicBezTo>
                    <a:pt x="207" y="1"/>
                    <a:pt x="170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7"/>
            <p:cNvSpPr/>
            <p:nvPr/>
          </p:nvSpPr>
          <p:spPr>
            <a:xfrm>
              <a:off x="4742400" y="229437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1"/>
                  </a:moveTo>
                  <a:cubicBezTo>
                    <a:pt x="157" y="1"/>
                    <a:pt x="124" y="1"/>
                    <a:pt x="104" y="17"/>
                  </a:cubicBezTo>
                  <a:cubicBezTo>
                    <a:pt x="54" y="34"/>
                    <a:pt x="1" y="104"/>
                    <a:pt x="21" y="157"/>
                  </a:cubicBezTo>
                  <a:cubicBezTo>
                    <a:pt x="33" y="182"/>
                    <a:pt x="72" y="197"/>
                    <a:pt x="113" y="197"/>
                  </a:cubicBezTo>
                  <a:cubicBezTo>
                    <a:pt x="128" y="197"/>
                    <a:pt x="143" y="195"/>
                    <a:pt x="157" y="190"/>
                  </a:cubicBezTo>
                  <a:cubicBezTo>
                    <a:pt x="174" y="174"/>
                    <a:pt x="190" y="174"/>
                    <a:pt x="207" y="157"/>
                  </a:cubicBezTo>
                  <a:cubicBezTo>
                    <a:pt x="244" y="120"/>
                    <a:pt x="260" y="87"/>
                    <a:pt x="260" y="54"/>
                  </a:cubicBezTo>
                  <a:cubicBezTo>
                    <a:pt x="24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7"/>
            <p:cNvSpPr/>
            <p:nvPr/>
          </p:nvSpPr>
          <p:spPr>
            <a:xfrm>
              <a:off x="4735600" y="2372525"/>
              <a:ext cx="6425" cy="5000"/>
            </a:xfrm>
            <a:custGeom>
              <a:avLst/>
              <a:gdLst/>
              <a:ahLst/>
              <a:cxnLst/>
              <a:rect l="l" t="t" r="r" b="b"/>
              <a:pathLst>
                <a:path w="257" h="200" extrusionOk="0">
                  <a:moveTo>
                    <a:pt x="170" y="1"/>
                  </a:moveTo>
                  <a:cubicBezTo>
                    <a:pt x="150" y="1"/>
                    <a:pt x="128" y="7"/>
                    <a:pt x="104" y="21"/>
                  </a:cubicBezTo>
                  <a:cubicBezTo>
                    <a:pt x="33" y="54"/>
                    <a:pt x="0" y="103"/>
                    <a:pt x="17" y="157"/>
                  </a:cubicBezTo>
                  <a:cubicBezTo>
                    <a:pt x="17" y="188"/>
                    <a:pt x="45" y="199"/>
                    <a:pt x="83" y="199"/>
                  </a:cubicBezTo>
                  <a:cubicBezTo>
                    <a:pt x="104" y="199"/>
                    <a:pt x="129" y="196"/>
                    <a:pt x="153" y="190"/>
                  </a:cubicBezTo>
                  <a:cubicBezTo>
                    <a:pt x="223" y="157"/>
                    <a:pt x="256" y="103"/>
                    <a:pt x="240" y="54"/>
                  </a:cubicBezTo>
                  <a:cubicBezTo>
                    <a:pt x="229" y="20"/>
                    <a:pt x="204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7"/>
            <p:cNvSpPr/>
            <p:nvPr/>
          </p:nvSpPr>
          <p:spPr>
            <a:xfrm>
              <a:off x="4740350" y="232747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50" y="33"/>
                    <a:pt x="17" y="70"/>
                    <a:pt x="17" y="87"/>
                  </a:cubicBezTo>
                  <a:cubicBezTo>
                    <a:pt x="0" y="153"/>
                    <a:pt x="33" y="190"/>
                    <a:pt x="83" y="190"/>
                  </a:cubicBezTo>
                  <a:cubicBezTo>
                    <a:pt x="103" y="190"/>
                    <a:pt x="136" y="190"/>
                    <a:pt x="153" y="173"/>
                  </a:cubicBezTo>
                  <a:cubicBezTo>
                    <a:pt x="153" y="173"/>
                    <a:pt x="169" y="173"/>
                    <a:pt x="186" y="153"/>
                  </a:cubicBezTo>
                  <a:cubicBezTo>
                    <a:pt x="206" y="136"/>
                    <a:pt x="223" y="120"/>
                    <a:pt x="239" y="87"/>
                  </a:cubicBezTo>
                  <a:cubicBezTo>
                    <a:pt x="256" y="70"/>
                    <a:pt x="239" y="33"/>
                    <a:pt x="239" y="17"/>
                  </a:cubicBezTo>
                  <a:cubicBezTo>
                    <a:pt x="223" y="0"/>
                    <a:pt x="18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7"/>
            <p:cNvSpPr/>
            <p:nvPr/>
          </p:nvSpPr>
          <p:spPr>
            <a:xfrm>
              <a:off x="4671175" y="240992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1"/>
                  </a:moveTo>
                  <a:cubicBezTo>
                    <a:pt x="120" y="1"/>
                    <a:pt x="104" y="17"/>
                    <a:pt x="67" y="34"/>
                  </a:cubicBezTo>
                  <a:cubicBezTo>
                    <a:pt x="34" y="50"/>
                    <a:pt x="17" y="71"/>
                    <a:pt x="1" y="104"/>
                  </a:cubicBezTo>
                  <a:cubicBezTo>
                    <a:pt x="1" y="120"/>
                    <a:pt x="1" y="153"/>
                    <a:pt x="17" y="174"/>
                  </a:cubicBezTo>
                  <a:cubicBezTo>
                    <a:pt x="34" y="190"/>
                    <a:pt x="50" y="207"/>
                    <a:pt x="87" y="207"/>
                  </a:cubicBezTo>
                  <a:cubicBezTo>
                    <a:pt x="104" y="207"/>
                    <a:pt x="120" y="190"/>
                    <a:pt x="153" y="190"/>
                  </a:cubicBezTo>
                  <a:lnTo>
                    <a:pt x="170" y="174"/>
                  </a:lnTo>
                  <a:cubicBezTo>
                    <a:pt x="207" y="153"/>
                    <a:pt x="223" y="120"/>
                    <a:pt x="240" y="104"/>
                  </a:cubicBezTo>
                  <a:cubicBezTo>
                    <a:pt x="256" y="50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7"/>
            <p:cNvSpPr/>
            <p:nvPr/>
          </p:nvSpPr>
          <p:spPr>
            <a:xfrm>
              <a:off x="4652725" y="23525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78" y="0"/>
                  </a:moveTo>
                  <a:cubicBezTo>
                    <a:pt x="166" y="0"/>
                    <a:pt x="153" y="4"/>
                    <a:pt x="137" y="13"/>
                  </a:cubicBezTo>
                  <a:cubicBezTo>
                    <a:pt x="104" y="13"/>
                    <a:pt x="67" y="29"/>
                    <a:pt x="50" y="45"/>
                  </a:cubicBezTo>
                  <a:cubicBezTo>
                    <a:pt x="1" y="99"/>
                    <a:pt x="1" y="165"/>
                    <a:pt x="34" y="182"/>
                  </a:cubicBezTo>
                  <a:cubicBezTo>
                    <a:pt x="50" y="202"/>
                    <a:pt x="83" y="202"/>
                    <a:pt x="120" y="202"/>
                  </a:cubicBezTo>
                  <a:cubicBezTo>
                    <a:pt x="137" y="202"/>
                    <a:pt x="137" y="182"/>
                    <a:pt x="153" y="182"/>
                  </a:cubicBezTo>
                  <a:cubicBezTo>
                    <a:pt x="170" y="182"/>
                    <a:pt x="186" y="165"/>
                    <a:pt x="207" y="149"/>
                  </a:cubicBezTo>
                  <a:cubicBezTo>
                    <a:pt x="223" y="132"/>
                    <a:pt x="240" y="99"/>
                    <a:pt x="240" y="78"/>
                  </a:cubicBezTo>
                  <a:cubicBezTo>
                    <a:pt x="240" y="45"/>
                    <a:pt x="240" y="29"/>
                    <a:pt x="223" y="13"/>
                  </a:cubicBezTo>
                  <a:cubicBezTo>
                    <a:pt x="205" y="4"/>
                    <a:pt x="191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7"/>
            <p:cNvSpPr/>
            <p:nvPr/>
          </p:nvSpPr>
          <p:spPr>
            <a:xfrm>
              <a:off x="4665100" y="2341725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3" y="0"/>
                  </a:moveTo>
                  <a:cubicBezTo>
                    <a:pt x="144" y="0"/>
                    <a:pt x="122" y="5"/>
                    <a:pt x="103" y="16"/>
                  </a:cubicBezTo>
                  <a:cubicBezTo>
                    <a:pt x="54" y="32"/>
                    <a:pt x="21" y="65"/>
                    <a:pt x="0" y="119"/>
                  </a:cubicBezTo>
                  <a:lnTo>
                    <a:pt x="0" y="152"/>
                  </a:lnTo>
                  <a:cubicBezTo>
                    <a:pt x="14" y="184"/>
                    <a:pt x="46" y="204"/>
                    <a:pt x="86" y="204"/>
                  </a:cubicBezTo>
                  <a:cubicBezTo>
                    <a:pt x="108" y="204"/>
                    <a:pt x="132" y="198"/>
                    <a:pt x="157" y="185"/>
                  </a:cubicBezTo>
                  <a:cubicBezTo>
                    <a:pt x="207" y="168"/>
                    <a:pt x="260" y="98"/>
                    <a:pt x="244" y="49"/>
                  </a:cubicBezTo>
                  <a:cubicBezTo>
                    <a:pt x="244" y="32"/>
                    <a:pt x="227" y="32"/>
                    <a:pt x="207" y="16"/>
                  </a:cubicBezTo>
                  <a:cubicBezTo>
                    <a:pt x="198" y="5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7"/>
            <p:cNvSpPr/>
            <p:nvPr/>
          </p:nvSpPr>
          <p:spPr>
            <a:xfrm>
              <a:off x="4659950" y="23300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03" y="0"/>
                  </a:moveTo>
                  <a:cubicBezTo>
                    <a:pt x="37" y="33"/>
                    <a:pt x="0" y="103"/>
                    <a:pt x="21" y="136"/>
                  </a:cubicBezTo>
                  <a:cubicBezTo>
                    <a:pt x="32" y="171"/>
                    <a:pt x="56" y="190"/>
                    <a:pt x="92" y="190"/>
                  </a:cubicBezTo>
                  <a:cubicBezTo>
                    <a:pt x="111" y="190"/>
                    <a:pt x="133" y="185"/>
                    <a:pt x="157" y="174"/>
                  </a:cubicBezTo>
                  <a:cubicBezTo>
                    <a:pt x="173" y="174"/>
                    <a:pt x="190" y="153"/>
                    <a:pt x="206" y="136"/>
                  </a:cubicBezTo>
                  <a:cubicBezTo>
                    <a:pt x="244" y="120"/>
                    <a:pt x="260" y="70"/>
                    <a:pt x="244" y="33"/>
                  </a:cubicBezTo>
                  <a:cubicBezTo>
                    <a:pt x="244" y="0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7"/>
            <p:cNvSpPr/>
            <p:nvPr/>
          </p:nvSpPr>
          <p:spPr>
            <a:xfrm>
              <a:off x="4657375" y="23627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57" y="0"/>
                    <a:pt x="124" y="17"/>
                    <a:pt x="87" y="33"/>
                  </a:cubicBezTo>
                  <a:cubicBezTo>
                    <a:pt x="54" y="50"/>
                    <a:pt x="37" y="83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4" y="206"/>
                    <a:pt x="140" y="186"/>
                    <a:pt x="173" y="186"/>
                  </a:cubicBezTo>
                  <a:lnTo>
                    <a:pt x="190" y="169"/>
                  </a:lnTo>
                  <a:cubicBezTo>
                    <a:pt x="227" y="153"/>
                    <a:pt x="243" y="136"/>
                    <a:pt x="260" y="103"/>
                  </a:cubicBezTo>
                  <a:cubicBezTo>
                    <a:pt x="260" y="66"/>
                    <a:pt x="260" y="50"/>
                    <a:pt x="243" y="33"/>
                  </a:cubicBezTo>
                  <a:cubicBezTo>
                    <a:pt x="227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7"/>
            <p:cNvSpPr/>
            <p:nvPr/>
          </p:nvSpPr>
          <p:spPr>
            <a:xfrm>
              <a:off x="4650575" y="234077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50" y="33"/>
                    <a:pt x="33" y="70"/>
                    <a:pt x="17" y="87"/>
                  </a:cubicBezTo>
                  <a:cubicBezTo>
                    <a:pt x="0" y="120"/>
                    <a:pt x="17" y="136"/>
                    <a:pt x="17" y="157"/>
                  </a:cubicBezTo>
                  <a:cubicBezTo>
                    <a:pt x="33" y="190"/>
                    <a:pt x="66" y="190"/>
                    <a:pt x="87" y="190"/>
                  </a:cubicBezTo>
                  <a:cubicBezTo>
                    <a:pt x="120" y="190"/>
                    <a:pt x="136" y="190"/>
                    <a:pt x="153" y="173"/>
                  </a:cubicBezTo>
                  <a:cubicBezTo>
                    <a:pt x="169" y="173"/>
                    <a:pt x="169" y="173"/>
                    <a:pt x="190" y="157"/>
                  </a:cubicBezTo>
                  <a:cubicBezTo>
                    <a:pt x="206" y="136"/>
                    <a:pt x="239" y="120"/>
                    <a:pt x="239" y="87"/>
                  </a:cubicBezTo>
                  <a:cubicBezTo>
                    <a:pt x="256" y="33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7"/>
            <p:cNvSpPr/>
            <p:nvPr/>
          </p:nvSpPr>
          <p:spPr>
            <a:xfrm>
              <a:off x="4641500" y="231917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9" y="0"/>
                  </a:moveTo>
                  <a:cubicBezTo>
                    <a:pt x="137" y="0"/>
                    <a:pt x="90" y="15"/>
                    <a:pt x="54" y="40"/>
                  </a:cubicBezTo>
                  <a:cubicBezTo>
                    <a:pt x="0" y="93"/>
                    <a:pt x="0" y="159"/>
                    <a:pt x="37" y="176"/>
                  </a:cubicBezTo>
                  <a:cubicBezTo>
                    <a:pt x="54" y="196"/>
                    <a:pt x="87" y="196"/>
                    <a:pt x="120" y="196"/>
                  </a:cubicBezTo>
                  <a:cubicBezTo>
                    <a:pt x="140" y="176"/>
                    <a:pt x="140" y="176"/>
                    <a:pt x="157" y="176"/>
                  </a:cubicBezTo>
                  <a:cubicBezTo>
                    <a:pt x="173" y="176"/>
                    <a:pt x="190" y="159"/>
                    <a:pt x="206" y="143"/>
                  </a:cubicBezTo>
                  <a:cubicBezTo>
                    <a:pt x="260" y="93"/>
                    <a:pt x="260" y="40"/>
                    <a:pt x="223" y="7"/>
                  </a:cubicBezTo>
                  <a:cubicBezTo>
                    <a:pt x="210" y="2"/>
                    <a:pt x="19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7"/>
            <p:cNvSpPr/>
            <p:nvPr/>
          </p:nvSpPr>
          <p:spPr>
            <a:xfrm>
              <a:off x="4647050" y="23283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17"/>
                    <a:pt x="71" y="37"/>
                  </a:cubicBezTo>
                  <a:cubicBezTo>
                    <a:pt x="55" y="54"/>
                    <a:pt x="22" y="70"/>
                    <a:pt x="22" y="103"/>
                  </a:cubicBezTo>
                  <a:cubicBezTo>
                    <a:pt x="1" y="157"/>
                    <a:pt x="38" y="190"/>
                    <a:pt x="87" y="190"/>
                  </a:cubicBezTo>
                  <a:lnTo>
                    <a:pt x="158" y="190"/>
                  </a:lnTo>
                  <a:cubicBezTo>
                    <a:pt x="158" y="173"/>
                    <a:pt x="174" y="173"/>
                    <a:pt x="191" y="173"/>
                  </a:cubicBezTo>
                  <a:cubicBezTo>
                    <a:pt x="207" y="157"/>
                    <a:pt x="228" y="120"/>
                    <a:pt x="244" y="103"/>
                  </a:cubicBezTo>
                  <a:cubicBezTo>
                    <a:pt x="261" y="37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7"/>
            <p:cNvSpPr/>
            <p:nvPr/>
          </p:nvSpPr>
          <p:spPr>
            <a:xfrm>
              <a:off x="4639325" y="236355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33"/>
                    <a:pt x="21" y="70"/>
                    <a:pt x="21" y="87"/>
                  </a:cubicBezTo>
                  <a:cubicBezTo>
                    <a:pt x="1" y="120"/>
                    <a:pt x="1" y="136"/>
                    <a:pt x="21" y="153"/>
                  </a:cubicBezTo>
                  <a:cubicBezTo>
                    <a:pt x="38" y="173"/>
                    <a:pt x="54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cubicBezTo>
                    <a:pt x="157" y="173"/>
                    <a:pt x="174" y="173"/>
                    <a:pt x="190" y="153"/>
                  </a:cubicBezTo>
                  <a:cubicBezTo>
                    <a:pt x="207" y="136"/>
                    <a:pt x="227" y="120"/>
                    <a:pt x="244" y="87"/>
                  </a:cubicBezTo>
                  <a:cubicBezTo>
                    <a:pt x="260" y="33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7"/>
            <p:cNvSpPr/>
            <p:nvPr/>
          </p:nvSpPr>
          <p:spPr>
            <a:xfrm>
              <a:off x="4666450" y="2351475"/>
              <a:ext cx="6400" cy="5200"/>
            </a:xfrm>
            <a:custGeom>
              <a:avLst/>
              <a:gdLst/>
              <a:ahLst/>
              <a:cxnLst/>
              <a:rect l="l" t="t" r="r" b="b"/>
              <a:pathLst>
                <a:path w="256" h="208" extrusionOk="0">
                  <a:moveTo>
                    <a:pt x="153" y="1"/>
                  </a:moveTo>
                  <a:cubicBezTo>
                    <a:pt x="136" y="17"/>
                    <a:pt x="120" y="17"/>
                    <a:pt x="103" y="17"/>
                  </a:cubicBezTo>
                  <a:cubicBezTo>
                    <a:pt x="33" y="55"/>
                    <a:pt x="0" y="104"/>
                    <a:pt x="17" y="158"/>
                  </a:cubicBezTo>
                  <a:cubicBezTo>
                    <a:pt x="27" y="190"/>
                    <a:pt x="53" y="208"/>
                    <a:pt x="88" y="208"/>
                  </a:cubicBezTo>
                  <a:cubicBezTo>
                    <a:pt x="107" y="208"/>
                    <a:pt x="129" y="202"/>
                    <a:pt x="153" y="191"/>
                  </a:cubicBezTo>
                  <a:cubicBezTo>
                    <a:pt x="173" y="191"/>
                    <a:pt x="190" y="174"/>
                    <a:pt x="206" y="158"/>
                  </a:cubicBezTo>
                  <a:cubicBezTo>
                    <a:pt x="239" y="141"/>
                    <a:pt x="256" y="87"/>
                    <a:pt x="239" y="55"/>
                  </a:cubicBezTo>
                  <a:cubicBezTo>
                    <a:pt x="239" y="17"/>
                    <a:pt x="206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7"/>
            <p:cNvSpPr/>
            <p:nvPr/>
          </p:nvSpPr>
          <p:spPr>
            <a:xfrm>
              <a:off x="4667275" y="2397800"/>
              <a:ext cx="6825" cy="4825"/>
            </a:xfrm>
            <a:custGeom>
              <a:avLst/>
              <a:gdLst/>
              <a:ahLst/>
              <a:cxnLst/>
              <a:rect l="l" t="t" r="r" b="b"/>
              <a:pathLst>
                <a:path w="273" h="193" extrusionOk="0">
                  <a:moveTo>
                    <a:pt x="198" y="0"/>
                  </a:moveTo>
                  <a:cubicBezTo>
                    <a:pt x="190" y="0"/>
                    <a:pt x="182" y="1"/>
                    <a:pt x="173" y="3"/>
                  </a:cubicBezTo>
                  <a:cubicBezTo>
                    <a:pt x="140" y="3"/>
                    <a:pt x="103" y="3"/>
                    <a:pt x="87" y="20"/>
                  </a:cubicBezTo>
                  <a:cubicBezTo>
                    <a:pt x="54" y="40"/>
                    <a:pt x="37" y="73"/>
                    <a:pt x="16" y="90"/>
                  </a:cubicBezTo>
                  <a:cubicBezTo>
                    <a:pt x="0" y="143"/>
                    <a:pt x="37" y="193"/>
                    <a:pt x="103" y="193"/>
                  </a:cubicBezTo>
                  <a:cubicBezTo>
                    <a:pt x="120" y="193"/>
                    <a:pt x="140" y="193"/>
                    <a:pt x="157" y="176"/>
                  </a:cubicBezTo>
                  <a:cubicBezTo>
                    <a:pt x="173" y="176"/>
                    <a:pt x="173" y="176"/>
                    <a:pt x="190" y="160"/>
                  </a:cubicBezTo>
                  <a:cubicBezTo>
                    <a:pt x="223" y="143"/>
                    <a:pt x="243" y="123"/>
                    <a:pt x="243" y="90"/>
                  </a:cubicBezTo>
                  <a:cubicBezTo>
                    <a:pt x="272" y="47"/>
                    <a:pt x="251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7"/>
            <p:cNvSpPr/>
            <p:nvPr/>
          </p:nvSpPr>
          <p:spPr>
            <a:xfrm>
              <a:off x="4661700" y="2388425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65" y="1"/>
                  </a:moveTo>
                  <a:cubicBezTo>
                    <a:pt x="127" y="1"/>
                    <a:pt x="86" y="20"/>
                    <a:pt x="54" y="53"/>
                  </a:cubicBezTo>
                  <a:cubicBezTo>
                    <a:pt x="0" y="106"/>
                    <a:pt x="0" y="156"/>
                    <a:pt x="54" y="189"/>
                  </a:cubicBezTo>
                  <a:cubicBezTo>
                    <a:pt x="65" y="189"/>
                    <a:pt x="83" y="198"/>
                    <a:pt x="104" y="198"/>
                  </a:cubicBezTo>
                  <a:cubicBezTo>
                    <a:pt x="114" y="198"/>
                    <a:pt x="125" y="195"/>
                    <a:pt x="136" y="189"/>
                  </a:cubicBezTo>
                  <a:lnTo>
                    <a:pt x="157" y="189"/>
                  </a:lnTo>
                  <a:cubicBezTo>
                    <a:pt x="190" y="172"/>
                    <a:pt x="207" y="156"/>
                    <a:pt x="223" y="139"/>
                  </a:cubicBezTo>
                  <a:cubicBezTo>
                    <a:pt x="260" y="106"/>
                    <a:pt x="277" y="36"/>
                    <a:pt x="223" y="20"/>
                  </a:cubicBezTo>
                  <a:cubicBezTo>
                    <a:pt x="206" y="6"/>
                    <a:pt x="186" y="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7"/>
            <p:cNvSpPr/>
            <p:nvPr/>
          </p:nvSpPr>
          <p:spPr>
            <a:xfrm>
              <a:off x="4669850" y="236395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3" y="1"/>
                  </a:moveTo>
                  <a:cubicBezTo>
                    <a:pt x="157" y="1"/>
                    <a:pt x="120" y="1"/>
                    <a:pt x="103" y="17"/>
                  </a:cubicBezTo>
                  <a:cubicBezTo>
                    <a:pt x="54" y="34"/>
                    <a:pt x="0" y="104"/>
                    <a:pt x="17" y="157"/>
                  </a:cubicBezTo>
                  <a:cubicBezTo>
                    <a:pt x="32" y="182"/>
                    <a:pt x="62" y="197"/>
                    <a:pt x="105" y="197"/>
                  </a:cubicBezTo>
                  <a:cubicBezTo>
                    <a:pt x="121" y="197"/>
                    <a:pt x="138" y="195"/>
                    <a:pt x="157" y="190"/>
                  </a:cubicBezTo>
                  <a:cubicBezTo>
                    <a:pt x="173" y="174"/>
                    <a:pt x="190" y="157"/>
                    <a:pt x="206" y="157"/>
                  </a:cubicBezTo>
                  <a:cubicBezTo>
                    <a:pt x="243" y="120"/>
                    <a:pt x="260" y="87"/>
                    <a:pt x="260" y="54"/>
                  </a:cubicBezTo>
                  <a:cubicBezTo>
                    <a:pt x="24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7"/>
            <p:cNvSpPr/>
            <p:nvPr/>
          </p:nvSpPr>
          <p:spPr>
            <a:xfrm>
              <a:off x="4670250" y="230470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4" y="0"/>
                    <a:pt x="87" y="33"/>
                  </a:cubicBezTo>
                  <a:cubicBezTo>
                    <a:pt x="54" y="54"/>
                    <a:pt x="38" y="70"/>
                    <a:pt x="21" y="103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7" y="157"/>
                    <a:pt x="244" y="120"/>
                    <a:pt x="244" y="10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7"/>
            <p:cNvSpPr/>
            <p:nvPr/>
          </p:nvSpPr>
          <p:spPr>
            <a:xfrm>
              <a:off x="4672825" y="2318850"/>
              <a:ext cx="6525" cy="5225"/>
            </a:xfrm>
            <a:custGeom>
              <a:avLst/>
              <a:gdLst/>
              <a:ahLst/>
              <a:cxnLst/>
              <a:rect l="l" t="t" r="r" b="b"/>
              <a:pathLst>
                <a:path w="261" h="209" extrusionOk="0">
                  <a:moveTo>
                    <a:pt x="163" y="1"/>
                  </a:moveTo>
                  <a:cubicBezTo>
                    <a:pt x="144" y="1"/>
                    <a:pt x="123" y="6"/>
                    <a:pt x="104" y="20"/>
                  </a:cubicBezTo>
                  <a:cubicBezTo>
                    <a:pt x="38" y="53"/>
                    <a:pt x="1" y="106"/>
                    <a:pt x="1" y="156"/>
                  </a:cubicBezTo>
                  <a:cubicBezTo>
                    <a:pt x="14" y="190"/>
                    <a:pt x="45" y="209"/>
                    <a:pt x="84" y="209"/>
                  </a:cubicBezTo>
                  <a:cubicBezTo>
                    <a:pt x="106" y="209"/>
                    <a:pt x="132" y="202"/>
                    <a:pt x="157" y="189"/>
                  </a:cubicBezTo>
                  <a:cubicBezTo>
                    <a:pt x="207" y="156"/>
                    <a:pt x="260" y="106"/>
                    <a:pt x="244" y="53"/>
                  </a:cubicBezTo>
                  <a:cubicBezTo>
                    <a:pt x="233" y="21"/>
                    <a:pt x="200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7"/>
            <p:cNvSpPr/>
            <p:nvPr/>
          </p:nvSpPr>
          <p:spPr>
            <a:xfrm>
              <a:off x="4664675" y="2292925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56" y="0"/>
                  </a:moveTo>
                  <a:cubicBezTo>
                    <a:pt x="145" y="0"/>
                    <a:pt x="133" y="2"/>
                    <a:pt x="120" y="9"/>
                  </a:cubicBezTo>
                  <a:cubicBezTo>
                    <a:pt x="104" y="9"/>
                    <a:pt x="71" y="26"/>
                    <a:pt x="38" y="59"/>
                  </a:cubicBezTo>
                  <a:cubicBezTo>
                    <a:pt x="17" y="75"/>
                    <a:pt x="1" y="92"/>
                    <a:pt x="1" y="129"/>
                  </a:cubicBezTo>
                  <a:cubicBezTo>
                    <a:pt x="1" y="145"/>
                    <a:pt x="17" y="178"/>
                    <a:pt x="38" y="178"/>
                  </a:cubicBezTo>
                  <a:cubicBezTo>
                    <a:pt x="55" y="195"/>
                    <a:pt x="88" y="195"/>
                    <a:pt x="120" y="195"/>
                  </a:cubicBezTo>
                  <a:cubicBezTo>
                    <a:pt x="120" y="195"/>
                    <a:pt x="141" y="195"/>
                    <a:pt x="158" y="178"/>
                  </a:cubicBezTo>
                  <a:cubicBezTo>
                    <a:pt x="174" y="178"/>
                    <a:pt x="191" y="162"/>
                    <a:pt x="207" y="145"/>
                  </a:cubicBezTo>
                  <a:cubicBezTo>
                    <a:pt x="261" y="92"/>
                    <a:pt x="261" y="42"/>
                    <a:pt x="207" y="9"/>
                  </a:cubicBezTo>
                  <a:cubicBezTo>
                    <a:pt x="196" y="9"/>
                    <a:pt x="178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7"/>
            <p:cNvSpPr/>
            <p:nvPr/>
          </p:nvSpPr>
          <p:spPr>
            <a:xfrm>
              <a:off x="4660450" y="2317150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61" y="0"/>
                  </a:moveTo>
                  <a:cubicBezTo>
                    <a:pt x="142" y="0"/>
                    <a:pt x="121" y="6"/>
                    <a:pt x="104" y="17"/>
                  </a:cubicBezTo>
                  <a:cubicBezTo>
                    <a:pt x="67" y="34"/>
                    <a:pt x="34" y="50"/>
                    <a:pt x="17" y="88"/>
                  </a:cubicBezTo>
                  <a:cubicBezTo>
                    <a:pt x="1" y="104"/>
                    <a:pt x="1" y="121"/>
                    <a:pt x="1" y="154"/>
                  </a:cubicBezTo>
                  <a:cubicBezTo>
                    <a:pt x="17" y="174"/>
                    <a:pt x="34" y="174"/>
                    <a:pt x="50" y="191"/>
                  </a:cubicBezTo>
                  <a:cubicBezTo>
                    <a:pt x="56" y="196"/>
                    <a:pt x="64" y="198"/>
                    <a:pt x="73" y="198"/>
                  </a:cubicBezTo>
                  <a:cubicBezTo>
                    <a:pt x="93" y="198"/>
                    <a:pt x="120" y="191"/>
                    <a:pt x="153" y="191"/>
                  </a:cubicBezTo>
                  <a:cubicBezTo>
                    <a:pt x="207" y="154"/>
                    <a:pt x="257" y="88"/>
                    <a:pt x="240" y="50"/>
                  </a:cubicBezTo>
                  <a:cubicBezTo>
                    <a:pt x="229" y="19"/>
                    <a:pt x="196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7"/>
            <p:cNvSpPr/>
            <p:nvPr/>
          </p:nvSpPr>
          <p:spPr>
            <a:xfrm>
              <a:off x="4719200" y="2315400"/>
              <a:ext cx="6950" cy="5200"/>
            </a:xfrm>
            <a:custGeom>
              <a:avLst/>
              <a:gdLst/>
              <a:ahLst/>
              <a:cxnLst/>
              <a:rect l="l" t="t" r="r" b="b"/>
              <a:pathLst>
                <a:path w="278" h="208" extrusionOk="0">
                  <a:moveTo>
                    <a:pt x="174" y="1"/>
                  </a:moveTo>
                  <a:cubicBezTo>
                    <a:pt x="141" y="17"/>
                    <a:pt x="104" y="17"/>
                    <a:pt x="88" y="38"/>
                  </a:cubicBezTo>
                  <a:cubicBezTo>
                    <a:pt x="55" y="54"/>
                    <a:pt x="38" y="87"/>
                    <a:pt x="22" y="104"/>
                  </a:cubicBezTo>
                  <a:cubicBezTo>
                    <a:pt x="1" y="158"/>
                    <a:pt x="38" y="191"/>
                    <a:pt x="71" y="207"/>
                  </a:cubicBezTo>
                  <a:lnTo>
                    <a:pt x="104" y="207"/>
                  </a:lnTo>
                  <a:cubicBezTo>
                    <a:pt x="125" y="207"/>
                    <a:pt x="141" y="207"/>
                    <a:pt x="158" y="191"/>
                  </a:cubicBezTo>
                  <a:cubicBezTo>
                    <a:pt x="191" y="174"/>
                    <a:pt x="228" y="158"/>
                    <a:pt x="244" y="141"/>
                  </a:cubicBezTo>
                  <a:cubicBezTo>
                    <a:pt x="244" y="120"/>
                    <a:pt x="244" y="120"/>
                    <a:pt x="261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7"/>
            <p:cNvSpPr/>
            <p:nvPr/>
          </p:nvSpPr>
          <p:spPr>
            <a:xfrm>
              <a:off x="4714975" y="2303250"/>
              <a:ext cx="6850" cy="4925"/>
            </a:xfrm>
            <a:custGeom>
              <a:avLst/>
              <a:gdLst/>
              <a:ahLst/>
              <a:cxnLst/>
              <a:rect l="l" t="t" r="r" b="b"/>
              <a:pathLst>
                <a:path w="274" h="197" extrusionOk="0">
                  <a:moveTo>
                    <a:pt x="165" y="0"/>
                  </a:moveTo>
                  <a:cubicBezTo>
                    <a:pt x="149" y="0"/>
                    <a:pt x="134" y="3"/>
                    <a:pt x="120" y="9"/>
                  </a:cubicBezTo>
                  <a:cubicBezTo>
                    <a:pt x="50" y="42"/>
                    <a:pt x="1" y="112"/>
                    <a:pt x="17" y="145"/>
                  </a:cubicBezTo>
                  <a:cubicBezTo>
                    <a:pt x="28" y="177"/>
                    <a:pt x="61" y="197"/>
                    <a:pt x="97" y="197"/>
                  </a:cubicBezTo>
                  <a:cubicBezTo>
                    <a:pt x="116" y="197"/>
                    <a:pt x="136" y="191"/>
                    <a:pt x="153" y="178"/>
                  </a:cubicBezTo>
                  <a:cubicBezTo>
                    <a:pt x="224" y="161"/>
                    <a:pt x="273" y="91"/>
                    <a:pt x="257" y="42"/>
                  </a:cubicBezTo>
                  <a:cubicBezTo>
                    <a:pt x="245" y="18"/>
                    <a:pt x="205" y="0"/>
                    <a:pt x="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7"/>
            <p:cNvSpPr/>
            <p:nvPr/>
          </p:nvSpPr>
          <p:spPr>
            <a:xfrm>
              <a:off x="4698600" y="23060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3" y="17"/>
                    <a:pt x="87" y="34"/>
                  </a:cubicBezTo>
                  <a:cubicBezTo>
                    <a:pt x="54" y="50"/>
                    <a:pt x="37" y="83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41" y="186"/>
                    <a:pt x="157" y="186"/>
                  </a:cubicBezTo>
                  <a:cubicBezTo>
                    <a:pt x="174" y="186"/>
                    <a:pt x="174" y="170"/>
                    <a:pt x="190" y="170"/>
                  </a:cubicBezTo>
                  <a:cubicBezTo>
                    <a:pt x="227" y="153"/>
                    <a:pt x="244" y="120"/>
                    <a:pt x="244" y="104"/>
                  </a:cubicBezTo>
                  <a:cubicBezTo>
                    <a:pt x="260" y="50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7"/>
            <p:cNvSpPr/>
            <p:nvPr/>
          </p:nvSpPr>
          <p:spPr>
            <a:xfrm>
              <a:off x="4695600" y="23405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61" y="1"/>
                    <a:pt x="152" y="3"/>
                    <a:pt x="141" y="8"/>
                  </a:cubicBezTo>
                  <a:cubicBezTo>
                    <a:pt x="104" y="8"/>
                    <a:pt x="71" y="25"/>
                    <a:pt x="54" y="62"/>
                  </a:cubicBezTo>
                  <a:cubicBezTo>
                    <a:pt x="1" y="95"/>
                    <a:pt x="1" y="165"/>
                    <a:pt x="38" y="181"/>
                  </a:cubicBezTo>
                  <a:cubicBezTo>
                    <a:pt x="71" y="198"/>
                    <a:pt x="87" y="198"/>
                    <a:pt x="120" y="198"/>
                  </a:cubicBezTo>
                  <a:cubicBezTo>
                    <a:pt x="141" y="198"/>
                    <a:pt x="141" y="198"/>
                    <a:pt x="157" y="181"/>
                  </a:cubicBezTo>
                  <a:cubicBezTo>
                    <a:pt x="174" y="181"/>
                    <a:pt x="190" y="165"/>
                    <a:pt x="207" y="144"/>
                  </a:cubicBezTo>
                  <a:cubicBezTo>
                    <a:pt x="244" y="128"/>
                    <a:pt x="244" y="95"/>
                    <a:pt x="244" y="78"/>
                  </a:cubicBezTo>
                  <a:cubicBezTo>
                    <a:pt x="261" y="41"/>
                    <a:pt x="244" y="25"/>
                    <a:pt x="223" y="8"/>
                  </a:cubicBezTo>
                  <a:cubicBezTo>
                    <a:pt x="201" y="8"/>
                    <a:pt x="18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7"/>
            <p:cNvSpPr/>
            <p:nvPr/>
          </p:nvSpPr>
          <p:spPr>
            <a:xfrm>
              <a:off x="4721800" y="227120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57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37" y="54"/>
                    <a:pt x="21" y="87"/>
                    <a:pt x="21" y="103"/>
                  </a:cubicBezTo>
                  <a:cubicBezTo>
                    <a:pt x="0" y="136"/>
                    <a:pt x="0" y="157"/>
                    <a:pt x="21" y="173"/>
                  </a:cubicBezTo>
                  <a:cubicBezTo>
                    <a:pt x="37" y="190"/>
                    <a:pt x="54" y="206"/>
                    <a:pt x="87" y="206"/>
                  </a:cubicBezTo>
                  <a:cubicBezTo>
                    <a:pt x="103" y="206"/>
                    <a:pt x="140" y="206"/>
                    <a:pt x="157" y="190"/>
                  </a:cubicBezTo>
                  <a:cubicBezTo>
                    <a:pt x="157" y="190"/>
                    <a:pt x="173" y="190"/>
                    <a:pt x="173" y="173"/>
                  </a:cubicBezTo>
                  <a:cubicBezTo>
                    <a:pt x="206" y="157"/>
                    <a:pt x="227" y="136"/>
                    <a:pt x="243" y="103"/>
                  </a:cubicBezTo>
                  <a:cubicBezTo>
                    <a:pt x="260" y="54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7"/>
            <p:cNvSpPr/>
            <p:nvPr/>
          </p:nvSpPr>
          <p:spPr>
            <a:xfrm>
              <a:off x="4723950" y="228350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83" y="1"/>
                  </a:moveTo>
                  <a:cubicBezTo>
                    <a:pt x="140" y="1"/>
                    <a:pt x="91" y="19"/>
                    <a:pt x="54" y="57"/>
                  </a:cubicBezTo>
                  <a:cubicBezTo>
                    <a:pt x="1" y="94"/>
                    <a:pt x="1" y="160"/>
                    <a:pt x="38" y="180"/>
                  </a:cubicBezTo>
                  <a:cubicBezTo>
                    <a:pt x="71" y="197"/>
                    <a:pt x="87" y="197"/>
                    <a:pt x="120" y="197"/>
                  </a:cubicBezTo>
                  <a:cubicBezTo>
                    <a:pt x="141" y="197"/>
                    <a:pt x="157" y="197"/>
                    <a:pt x="157" y="180"/>
                  </a:cubicBezTo>
                  <a:cubicBezTo>
                    <a:pt x="174" y="180"/>
                    <a:pt x="190" y="160"/>
                    <a:pt x="207" y="143"/>
                  </a:cubicBezTo>
                  <a:cubicBezTo>
                    <a:pt x="260" y="110"/>
                    <a:pt x="260" y="40"/>
                    <a:pt x="223" y="7"/>
                  </a:cubicBezTo>
                  <a:cubicBezTo>
                    <a:pt x="211" y="3"/>
                    <a:pt x="197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7"/>
            <p:cNvSpPr/>
            <p:nvPr/>
          </p:nvSpPr>
          <p:spPr>
            <a:xfrm>
              <a:off x="4721800" y="232787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4"/>
                    <a:pt x="37" y="71"/>
                    <a:pt x="21" y="104"/>
                  </a:cubicBezTo>
                  <a:cubicBezTo>
                    <a:pt x="0" y="120"/>
                    <a:pt x="21" y="157"/>
                    <a:pt x="21" y="174"/>
                  </a:cubicBezTo>
                  <a:cubicBezTo>
                    <a:pt x="37" y="190"/>
                    <a:pt x="70" y="190"/>
                    <a:pt x="103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3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7"/>
            <p:cNvSpPr/>
            <p:nvPr/>
          </p:nvSpPr>
          <p:spPr>
            <a:xfrm>
              <a:off x="4685300" y="236220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0" y="1"/>
                  </a:moveTo>
                  <a:cubicBezTo>
                    <a:pt x="87" y="21"/>
                    <a:pt x="54" y="38"/>
                    <a:pt x="38" y="54"/>
                  </a:cubicBezTo>
                  <a:cubicBezTo>
                    <a:pt x="17" y="71"/>
                    <a:pt x="1" y="104"/>
                    <a:pt x="1" y="124"/>
                  </a:cubicBezTo>
                  <a:cubicBezTo>
                    <a:pt x="1" y="157"/>
                    <a:pt x="1" y="174"/>
                    <a:pt x="17" y="190"/>
                  </a:cubicBezTo>
                  <a:cubicBezTo>
                    <a:pt x="36" y="199"/>
                    <a:pt x="49" y="203"/>
                    <a:pt x="62" y="203"/>
                  </a:cubicBezTo>
                  <a:cubicBezTo>
                    <a:pt x="75" y="203"/>
                    <a:pt x="87" y="199"/>
                    <a:pt x="104" y="190"/>
                  </a:cubicBezTo>
                  <a:lnTo>
                    <a:pt x="141" y="190"/>
                  </a:lnTo>
                  <a:cubicBezTo>
                    <a:pt x="157" y="174"/>
                    <a:pt x="174" y="174"/>
                    <a:pt x="190" y="157"/>
                  </a:cubicBezTo>
                  <a:cubicBezTo>
                    <a:pt x="244" y="104"/>
                    <a:pt x="244" y="38"/>
                    <a:pt x="207" y="21"/>
                  </a:cubicBezTo>
                  <a:cubicBezTo>
                    <a:pt x="174" y="1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7"/>
            <p:cNvSpPr/>
            <p:nvPr/>
          </p:nvSpPr>
          <p:spPr>
            <a:xfrm>
              <a:off x="4681075" y="2386575"/>
              <a:ext cx="6000" cy="4825"/>
            </a:xfrm>
            <a:custGeom>
              <a:avLst/>
              <a:gdLst/>
              <a:ahLst/>
              <a:cxnLst/>
              <a:rect l="l" t="t" r="r" b="b"/>
              <a:pathLst>
                <a:path w="240" h="193" extrusionOk="0">
                  <a:moveTo>
                    <a:pt x="138" y="0"/>
                  </a:moveTo>
                  <a:cubicBezTo>
                    <a:pt x="120" y="0"/>
                    <a:pt x="102" y="3"/>
                    <a:pt x="83" y="7"/>
                  </a:cubicBezTo>
                  <a:cubicBezTo>
                    <a:pt x="50" y="23"/>
                    <a:pt x="17" y="56"/>
                    <a:pt x="0" y="77"/>
                  </a:cubicBezTo>
                  <a:lnTo>
                    <a:pt x="0" y="143"/>
                  </a:lnTo>
                  <a:cubicBezTo>
                    <a:pt x="0" y="159"/>
                    <a:pt x="17" y="180"/>
                    <a:pt x="33" y="180"/>
                  </a:cubicBezTo>
                  <a:cubicBezTo>
                    <a:pt x="50" y="188"/>
                    <a:pt x="67" y="192"/>
                    <a:pt x="85" y="192"/>
                  </a:cubicBezTo>
                  <a:cubicBezTo>
                    <a:pt x="103" y="192"/>
                    <a:pt x="120" y="188"/>
                    <a:pt x="137" y="180"/>
                  </a:cubicBezTo>
                  <a:cubicBezTo>
                    <a:pt x="207" y="143"/>
                    <a:pt x="240" y="94"/>
                    <a:pt x="223" y="40"/>
                  </a:cubicBezTo>
                  <a:cubicBezTo>
                    <a:pt x="223" y="16"/>
                    <a:pt x="186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7"/>
            <p:cNvSpPr/>
            <p:nvPr/>
          </p:nvSpPr>
          <p:spPr>
            <a:xfrm>
              <a:off x="4693025" y="2388425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75" y="1"/>
                  </a:moveTo>
                  <a:cubicBezTo>
                    <a:pt x="153" y="1"/>
                    <a:pt x="129" y="6"/>
                    <a:pt x="104" y="20"/>
                  </a:cubicBezTo>
                  <a:cubicBezTo>
                    <a:pt x="38" y="36"/>
                    <a:pt x="1" y="106"/>
                    <a:pt x="17" y="139"/>
                  </a:cubicBezTo>
                  <a:cubicBezTo>
                    <a:pt x="31" y="171"/>
                    <a:pt x="56" y="191"/>
                    <a:pt x="91" y="191"/>
                  </a:cubicBezTo>
                  <a:cubicBezTo>
                    <a:pt x="111" y="191"/>
                    <a:pt x="133" y="185"/>
                    <a:pt x="157" y="172"/>
                  </a:cubicBezTo>
                  <a:cubicBezTo>
                    <a:pt x="223" y="156"/>
                    <a:pt x="260" y="85"/>
                    <a:pt x="244" y="53"/>
                  </a:cubicBezTo>
                  <a:cubicBezTo>
                    <a:pt x="244" y="20"/>
                    <a:pt x="215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7"/>
            <p:cNvSpPr/>
            <p:nvPr/>
          </p:nvSpPr>
          <p:spPr>
            <a:xfrm>
              <a:off x="4729525" y="22926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21"/>
                    <a:pt x="87" y="38"/>
                  </a:cubicBezTo>
                  <a:cubicBezTo>
                    <a:pt x="54" y="54"/>
                    <a:pt x="37" y="87"/>
                    <a:pt x="21" y="104"/>
                  </a:cubicBezTo>
                  <a:cubicBezTo>
                    <a:pt x="0" y="157"/>
                    <a:pt x="37" y="207"/>
                    <a:pt x="103" y="207"/>
                  </a:cubicBezTo>
                  <a:cubicBezTo>
                    <a:pt x="124" y="207"/>
                    <a:pt x="140" y="207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06" y="157"/>
                    <a:pt x="243" y="141"/>
                    <a:pt x="243" y="104"/>
                  </a:cubicBezTo>
                  <a:cubicBezTo>
                    <a:pt x="260" y="5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7"/>
            <p:cNvSpPr/>
            <p:nvPr/>
          </p:nvSpPr>
          <p:spPr>
            <a:xfrm>
              <a:off x="4675400" y="2375100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57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1" y="157"/>
                    <a:pt x="38" y="206"/>
                    <a:pt x="87" y="206"/>
                  </a:cubicBezTo>
                  <a:cubicBezTo>
                    <a:pt x="104" y="206"/>
                    <a:pt x="124" y="206"/>
                    <a:pt x="141" y="190"/>
                  </a:cubicBezTo>
                  <a:lnTo>
                    <a:pt x="157" y="190"/>
                  </a:lnTo>
                  <a:lnTo>
                    <a:pt x="174" y="173"/>
                  </a:lnTo>
                  <a:cubicBezTo>
                    <a:pt x="207" y="157"/>
                    <a:pt x="227" y="140"/>
                    <a:pt x="244" y="103"/>
                  </a:cubicBezTo>
                  <a:cubicBezTo>
                    <a:pt x="244" y="87"/>
                    <a:pt x="244" y="54"/>
                    <a:pt x="227" y="37"/>
                  </a:cubicBezTo>
                  <a:cubicBezTo>
                    <a:pt x="227" y="21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7"/>
            <p:cNvSpPr/>
            <p:nvPr/>
          </p:nvSpPr>
          <p:spPr>
            <a:xfrm>
              <a:off x="4667675" y="244285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3" y="1"/>
                  </a:moveTo>
                  <a:cubicBezTo>
                    <a:pt x="121" y="1"/>
                    <a:pt x="74" y="16"/>
                    <a:pt x="38" y="40"/>
                  </a:cubicBezTo>
                  <a:cubicBezTo>
                    <a:pt x="21" y="73"/>
                    <a:pt x="0" y="94"/>
                    <a:pt x="0" y="127"/>
                  </a:cubicBezTo>
                  <a:cubicBezTo>
                    <a:pt x="0" y="143"/>
                    <a:pt x="0" y="160"/>
                    <a:pt x="38" y="176"/>
                  </a:cubicBezTo>
                  <a:cubicBezTo>
                    <a:pt x="54" y="197"/>
                    <a:pt x="87" y="197"/>
                    <a:pt x="104" y="197"/>
                  </a:cubicBezTo>
                  <a:cubicBezTo>
                    <a:pt x="124" y="197"/>
                    <a:pt x="141" y="176"/>
                    <a:pt x="141" y="176"/>
                  </a:cubicBezTo>
                  <a:cubicBezTo>
                    <a:pt x="157" y="176"/>
                    <a:pt x="174" y="160"/>
                    <a:pt x="190" y="143"/>
                  </a:cubicBezTo>
                  <a:cubicBezTo>
                    <a:pt x="244" y="94"/>
                    <a:pt x="244" y="40"/>
                    <a:pt x="207" y="7"/>
                  </a:cubicBezTo>
                  <a:cubicBezTo>
                    <a:pt x="193" y="3"/>
                    <a:pt x="179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7"/>
            <p:cNvSpPr/>
            <p:nvPr/>
          </p:nvSpPr>
          <p:spPr>
            <a:xfrm>
              <a:off x="4690875" y="237385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87"/>
                    <a:pt x="21" y="104"/>
                  </a:cubicBezTo>
                  <a:cubicBezTo>
                    <a:pt x="0" y="153"/>
                    <a:pt x="37" y="207"/>
                    <a:pt x="87" y="207"/>
                  </a:cubicBezTo>
                  <a:cubicBezTo>
                    <a:pt x="103" y="207"/>
                    <a:pt x="140" y="207"/>
                    <a:pt x="157" y="190"/>
                  </a:cubicBezTo>
                  <a:cubicBezTo>
                    <a:pt x="157" y="190"/>
                    <a:pt x="173" y="190"/>
                    <a:pt x="190" y="174"/>
                  </a:cubicBezTo>
                  <a:cubicBezTo>
                    <a:pt x="206" y="153"/>
                    <a:pt x="227" y="137"/>
                    <a:pt x="243" y="104"/>
                  </a:cubicBezTo>
                  <a:cubicBezTo>
                    <a:pt x="260" y="50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7"/>
            <p:cNvSpPr/>
            <p:nvPr/>
          </p:nvSpPr>
          <p:spPr>
            <a:xfrm>
              <a:off x="4715800" y="240992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1"/>
                  </a:moveTo>
                  <a:cubicBezTo>
                    <a:pt x="120" y="17"/>
                    <a:pt x="87" y="34"/>
                    <a:pt x="54" y="50"/>
                  </a:cubicBezTo>
                  <a:cubicBezTo>
                    <a:pt x="17" y="104"/>
                    <a:pt x="1" y="153"/>
                    <a:pt x="54" y="190"/>
                  </a:cubicBezTo>
                  <a:cubicBezTo>
                    <a:pt x="63" y="198"/>
                    <a:pt x="75" y="203"/>
                    <a:pt x="90" y="203"/>
                  </a:cubicBezTo>
                  <a:cubicBezTo>
                    <a:pt x="104" y="203"/>
                    <a:pt x="120" y="198"/>
                    <a:pt x="137" y="190"/>
                  </a:cubicBezTo>
                  <a:lnTo>
                    <a:pt x="158" y="190"/>
                  </a:lnTo>
                  <a:cubicBezTo>
                    <a:pt x="191" y="174"/>
                    <a:pt x="207" y="174"/>
                    <a:pt x="224" y="153"/>
                  </a:cubicBezTo>
                  <a:cubicBezTo>
                    <a:pt x="240" y="120"/>
                    <a:pt x="261" y="104"/>
                    <a:pt x="261" y="71"/>
                  </a:cubicBezTo>
                  <a:cubicBezTo>
                    <a:pt x="261" y="50"/>
                    <a:pt x="240" y="34"/>
                    <a:pt x="224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7"/>
            <p:cNvSpPr/>
            <p:nvPr/>
          </p:nvSpPr>
          <p:spPr>
            <a:xfrm>
              <a:off x="4720150" y="2431600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96" y="1"/>
                  </a:moveTo>
                  <a:cubicBezTo>
                    <a:pt x="189" y="1"/>
                    <a:pt x="180" y="3"/>
                    <a:pt x="169" y="8"/>
                  </a:cubicBezTo>
                  <a:cubicBezTo>
                    <a:pt x="103" y="8"/>
                    <a:pt x="33" y="45"/>
                    <a:pt x="17" y="94"/>
                  </a:cubicBezTo>
                  <a:cubicBezTo>
                    <a:pt x="0" y="148"/>
                    <a:pt x="33" y="197"/>
                    <a:pt x="103" y="197"/>
                  </a:cubicBezTo>
                  <a:cubicBezTo>
                    <a:pt x="120" y="197"/>
                    <a:pt x="136" y="197"/>
                    <a:pt x="153" y="181"/>
                  </a:cubicBezTo>
                  <a:cubicBezTo>
                    <a:pt x="169" y="181"/>
                    <a:pt x="169" y="181"/>
                    <a:pt x="190" y="164"/>
                  </a:cubicBezTo>
                  <a:cubicBezTo>
                    <a:pt x="223" y="148"/>
                    <a:pt x="239" y="131"/>
                    <a:pt x="239" y="94"/>
                  </a:cubicBezTo>
                  <a:cubicBezTo>
                    <a:pt x="256" y="78"/>
                    <a:pt x="256" y="45"/>
                    <a:pt x="239" y="28"/>
                  </a:cubicBezTo>
                  <a:cubicBezTo>
                    <a:pt x="227" y="14"/>
                    <a:pt x="216" y="1"/>
                    <a:pt x="1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7"/>
            <p:cNvSpPr/>
            <p:nvPr/>
          </p:nvSpPr>
          <p:spPr>
            <a:xfrm>
              <a:off x="4768175" y="2375700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61" y="1"/>
                  </a:moveTo>
                  <a:cubicBezTo>
                    <a:pt x="139" y="1"/>
                    <a:pt x="114" y="5"/>
                    <a:pt x="87" y="13"/>
                  </a:cubicBezTo>
                  <a:cubicBezTo>
                    <a:pt x="54" y="30"/>
                    <a:pt x="21" y="63"/>
                    <a:pt x="0" y="100"/>
                  </a:cubicBezTo>
                  <a:lnTo>
                    <a:pt x="0" y="149"/>
                  </a:lnTo>
                  <a:cubicBezTo>
                    <a:pt x="13" y="183"/>
                    <a:pt x="45" y="202"/>
                    <a:pt x="79" y="202"/>
                  </a:cubicBezTo>
                  <a:cubicBezTo>
                    <a:pt x="100" y="202"/>
                    <a:pt x="121" y="196"/>
                    <a:pt x="141" y="182"/>
                  </a:cubicBezTo>
                  <a:cubicBezTo>
                    <a:pt x="206" y="149"/>
                    <a:pt x="260" y="100"/>
                    <a:pt x="244" y="46"/>
                  </a:cubicBezTo>
                  <a:cubicBezTo>
                    <a:pt x="227" y="30"/>
                    <a:pt x="227" y="30"/>
                    <a:pt x="206" y="13"/>
                  </a:cubicBezTo>
                  <a:cubicBezTo>
                    <a:pt x="198" y="5"/>
                    <a:pt x="182" y="1"/>
                    <a:pt x="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7"/>
            <p:cNvSpPr/>
            <p:nvPr/>
          </p:nvSpPr>
          <p:spPr>
            <a:xfrm>
              <a:off x="4769500" y="2385400"/>
              <a:ext cx="6425" cy="5225"/>
            </a:xfrm>
            <a:custGeom>
              <a:avLst/>
              <a:gdLst/>
              <a:ahLst/>
              <a:cxnLst/>
              <a:rect l="l" t="t" r="r" b="b"/>
              <a:pathLst>
                <a:path w="257" h="209" extrusionOk="0">
                  <a:moveTo>
                    <a:pt x="153" y="0"/>
                  </a:moveTo>
                  <a:cubicBezTo>
                    <a:pt x="137" y="0"/>
                    <a:pt x="120" y="21"/>
                    <a:pt x="104" y="21"/>
                  </a:cubicBezTo>
                  <a:cubicBezTo>
                    <a:pt x="34" y="54"/>
                    <a:pt x="1" y="103"/>
                    <a:pt x="17" y="157"/>
                  </a:cubicBezTo>
                  <a:cubicBezTo>
                    <a:pt x="17" y="189"/>
                    <a:pt x="47" y="209"/>
                    <a:pt x="85" y="209"/>
                  </a:cubicBezTo>
                  <a:cubicBezTo>
                    <a:pt x="106" y="209"/>
                    <a:pt x="130" y="203"/>
                    <a:pt x="153" y="190"/>
                  </a:cubicBezTo>
                  <a:cubicBezTo>
                    <a:pt x="174" y="190"/>
                    <a:pt x="191" y="174"/>
                    <a:pt x="207" y="157"/>
                  </a:cubicBezTo>
                  <a:cubicBezTo>
                    <a:pt x="240" y="124"/>
                    <a:pt x="257" y="87"/>
                    <a:pt x="240" y="54"/>
                  </a:cubicBezTo>
                  <a:cubicBezTo>
                    <a:pt x="240" y="21"/>
                    <a:pt x="207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7"/>
            <p:cNvSpPr/>
            <p:nvPr/>
          </p:nvSpPr>
          <p:spPr>
            <a:xfrm>
              <a:off x="4774250" y="244385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34" y="54"/>
                    <a:pt x="17" y="70"/>
                    <a:pt x="1" y="103"/>
                  </a:cubicBezTo>
                  <a:cubicBezTo>
                    <a:pt x="1" y="120"/>
                    <a:pt x="1" y="157"/>
                    <a:pt x="17" y="173"/>
                  </a:cubicBezTo>
                  <a:cubicBezTo>
                    <a:pt x="34" y="190"/>
                    <a:pt x="50" y="206"/>
                    <a:pt x="87" y="206"/>
                  </a:cubicBezTo>
                  <a:cubicBezTo>
                    <a:pt x="104" y="206"/>
                    <a:pt x="120" y="190"/>
                    <a:pt x="137" y="190"/>
                  </a:cubicBezTo>
                  <a:cubicBezTo>
                    <a:pt x="153" y="173"/>
                    <a:pt x="153" y="173"/>
                    <a:pt x="170" y="173"/>
                  </a:cubicBezTo>
                  <a:cubicBezTo>
                    <a:pt x="207" y="157"/>
                    <a:pt x="223" y="120"/>
                    <a:pt x="223" y="103"/>
                  </a:cubicBezTo>
                  <a:cubicBezTo>
                    <a:pt x="256" y="54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7"/>
            <p:cNvSpPr/>
            <p:nvPr/>
          </p:nvSpPr>
          <p:spPr>
            <a:xfrm>
              <a:off x="4778075" y="240910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57" y="1"/>
                    <a:pt x="120" y="17"/>
                    <a:pt x="103" y="34"/>
                  </a:cubicBezTo>
                  <a:cubicBezTo>
                    <a:pt x="70" y="50"/>
                    <a:pt x="37" y="6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207"/>
                    <a:pt x="140" y="186"/>
                  </a:cubicBezTo>
                  <a:lnTo>
                    <a:pt x="173" y="186"/>
                  </a:lnTo>
                  <a:lnTo>
                    <a:pt x="190" y="170"/>
                  </a:lnTo>
                  <a:cubicBezTo>
                    <a:pt x="223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7"/>
            <p:cNvSpPr/>
            <p:nvPr/>
          </p:nvSpPr>
          <p:spPr>
            <a:xfrm>
              <a:off x="4783225" y="243312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3" y="0"/>
                  </a:moveTo>
                  <a:cubicBezTo>
                    <a:pt x="157" y="0"/>
                    <a:pt x="120" y="0"/>
                    <a:pt x="103" y="17"/>
                  </a:cubicBezTo>
                  <a:cubicBezTo>
                    <a:pt x="54" y="33"/>
                    <a:pt x="0" y="103"/>
                    <a:pt x="17" y="153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73" y="173"/>
                    <a:pt x="190" y="173"/>
                    <a:pt x="206" y="153"/>
                  </a:cubicBezTo>
                  <a:cubicBezTo>
                    <a:pt x="244" y="120"/>
                    <a:pt x="260" y="87"/>
                    <a:pt x="260" y="50"/>
                  </a:cubicBezTo>
                  <a:cubicBezTo>
                    <a:pt x="244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7"/>
            <p:cNvSpPr/>
            <p:nvPr/>
          </p:nvSpPr>
          <p:spPr>
            <a:xfrm>
              <a:off x="4787950" y="2396225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37" y="0"/>
                  </a:moveTo>
                  <a:cubicBezTo>
                    <a:pt x="104" y="17"/>
                    <a:pt x="71" y="33"/>
                    <a:pt x="55" y="50"/>
                  </a:cubicBezTo>
                  <a:cubicBezTo>
                    <a:pt x="17" y="66"/>
                    <a:pt x="17" y="103"/>
                    <a:pt x="1" y="120"/>
                  </a:cubicBezTo>
                  <a:cubicBezTo>
                    <a:pt x="1" y="153"/>
                    <a:pt x="17" y="169"/>
                    <a:pt x="34" y="186"/>
                  </a:cubicBezTo>
                  <a:cubicBezTo>
                    <a:pt x="44" y="196"/>
                    <a:pt x="58" y="201"/>
                    <a:pt x="73" y="201"/>
                  </a:cubicBezTo>
                  <a:cubicBezTo>
                    <a:pt x="88" y="201"/>
                    <a:pt x="104" y="196"/>
                    <a:pt x="120" y="186"/>
                  </a:cubicBezTo>
                  <a:lnTo>
                    <a:pt x="158" y="186"/>
                  </a:lnTo>
                  <a:cubicBezTo>
                    <a:pt x="174" y="169"/>
                    <a:pt x="191" y="153"/>
                    <a:pt x="207" y="153"/>
                  </a:cubicBezTo>
                  <a:cubicBezTo>
                    <a:pt x="261" y="103"/>
                    <a:pt x="261" y="33"/>
                    <a:pt x="224" y="17"/>
                  </a:cubicBezTo>
                  <a:cubicBezTo>
                    <a:pt x="191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7"/>
            <p:cNvSpPr/>
            <p:nvPr/>
          </p:nvSpPr>
          <p:spPr>
            <a:xfrm>
              <a:off x="4783625" y="242022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71" y="0"/>
                  </a:moveTo>
                  <a:cubicBezTo>
                    <a:pt x="151" y="0"/>
                    <a:pt x="129" y="6"/>
                    <a:pt x="104" y="17"/>
                  </a:cubicBezTo>
                  <a:cubicBezTo>
                    <a:pt x="71" y="34"/>
                    <a:pt x="38" y="71"/>
                    <a:pt x="21" y="87"/>
                  </a:cubicBezTo>
                  <a:cubicBezTo>
                    <a:pt x="21" y="104"/>
                    <a:pt x="1" y="137"/>
                    <a:pt x="21" y="153"/>
                  </a:cubicBezTo>
                  <a:cubicBezTo>
                    <a:pt x="21" y="174"/>
                    <a:pt x="38" y="191"/>
                    <a:pt x="54" y="191"/>
                  </a:cubicBezTo>
                  <a:cubicBezTo>
                    <a:pt x="71" y="199"/>
                    <a:pt x="88" y="203"/>
                    <a:pt x="106" y="203"/>
                  </a:cubicBezTo>
                  <a:cubicBezTo>
                    <a:pt x="123" y="203"/>
                    <a:pt x="141" y="199"/>
                    <a:pt x="157" y="191"/>
                  </a:cubicBezTo>
                  <a:cubicBezTo>
                    <a:pt x="228" y="153"/>
                    <a:pt x="261" y="104"/>
                    <a:pt x="244" y="50"/>
                  </a:cubicBezTo>
                  <a:cubicBezTo>
                    <a:pt x="233" y="18"/>
                    <a:pt x="207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7"/>
            <p:cNvSpPr/>
            <p:nvPr/>
          </p:nvSpPr>
          <p:spPr>
            <a:xfrm>
              <a:off x="4726525" y="239787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7"/>
                  </a:cubicBezTo>
                  <a:cubicBezTo>
                    <a:pt x="54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74" y="173"/>
                    <a:pt x="190" y="173"/>
                  </a:cubicBezTo>
                  <a:cubicBezTo>
                    <a:pt x="223" y="157"/>
                    <a:pt x="244" y="120"/>
                    <a:pt x="244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7"/>
            <p:cNvSpPr/>
            <p:nvPr/>
          </p:nvSpPr>
          <p:spPr>
            <a:xfrm>
              <a:off x="4723950" y="244557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5" y="0"/>
                  </a:moveTo>
                  <a:cubicBezTo>
                    <a:pt x="153" y="0"/>
                    <a:pt x="129" y="6"/>
                    <a:pt x="104" y="18"/>
                  </a:cubicBezTo>
                  <a:cubicBezTo>
                    <a:pt x="38" y="51"/>
                    <a:pt x="1" y="104"/>
                    <a:pt x="17" y="154"/>
                  </a:cubicBezTo>
                  <a:cubicBezTo>
                    <a:pt x="30" y="188"/>
                    <a:pt x="56" y="200"/>
                    <a:pt x="90" y="200"/>
                  </a:cubicBezTo>
                  <a:cubicBezTo>
                    <a:pt x="110" y="200"/>
                    <a:pt x="132" y="197"/>
                    <a:pt x="157" y="191"/>
                  </a:cubicBezTo>
                  <a:cubicBezTo>
                    <a:pt x="223" y="154"/>
                    <a:pt x="260" y="104"/>
                    <a:pt x="244" y="51"/>
                  </a:cubicBezTo>
                  <a:cubicBezTo>
                    <a:pt x="244" y="19"/>
                    <a:pt x="215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7"/>
            <p:cNvSpPr/>
            <p:nvPr/>
          </p:nvSpPr>
          <p:spPr>
            <a:xfrm>
              <a:off x="4760450" y="23966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40" y="190"/>
                    <a:pt x="157" y="190"/>
                  </a:cubicBezTo>
                  <a:cubicBezTo>
                    <a:pt x="173" y="190"/>
                    <a:pt x="190" y="170"/>
                    <a:pt x="190" y="170"/>
                  </a:cubicBezTo>
                  <a:cubicBezTo>
                    <a:pt x="227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7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7"/>
            <p:cNvSpPr/>
            <p:nvPr/>
          </p:nvSpPr>
          <p:spPr>
            <a:xfrm>
              <a:off x="4731675" y="24099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34"/>
                  </a:cubicBezTo>
                  <a:cubicBezTo>
                    <a:pt x="54" y="50"/>
                    <a:pt x="38" y="71"/>
                    <a:pt x="17" y="104"/>
                  </a:cubicBezTo>
                  <a:cubicBezTo>
                    <a:pt x="1" y="153"/>
                    <a:pt x="38" y="190"/>
                    <a:pt x="87" y="190"/>
                  </a:cubicBezTo>
                  <a:lnTo>
                    <a:pt x="157" y="190"/>
                  </a:lnTo>
                  <a:cubicBezTo>
                    <a:pt x="174" y="174"/>
                    <a:pt x="174" y="174"/>
                    <a:pt x="190" y="174"/>
                  </a:cubicBezTo>
                  <a:cubicBezTo>
                    <a:pt x="207" y="153"/>
                    <a:pt x="244" y="120"/>
                    <a:pt x="244" y="104"/>
                  </a:cubicBezTo>
                  <a:cubicBezTo>
                    <a:pt x="261" y="71"/>
                    <a:pt x="261" y="50"/>
                    <a:pt x="244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7"/>
            <p:cNvSpPr/>
            <p:nvPr/>
          </p:nvSpPr>
          <p:spPr>
            <a:xfrm>
              <a:off x="4757875" y="2339950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87" y="17"/>
                  </a:cubicBezTo>
                  <a:cubicBezTo>
                    <a:pt x="54" y="33"/>
                    <a:pt x="37" y="66"/>
                    <a:pt x="21" y="103"/>
                  </a:cubicBezTo>
                  <a:cubicBezTo>
                    <a:pt x="0" y="153"/>
                    <a:pt x="37" y="190"/>
                    <a:pt x="87" y="190"/>
                  </a:cubicBezTo>
                  <a:lnTo>
                    <a:pt x="140" y="190"/>
                  </a:lnTo>
                  <a:cubicBezTo>
                    <a:pt x="140" y="190"/>
                    <a:pt x="157" y="190"/>
                    <a:pt x="157" y="169"/>
                  </a:cubicBezTo>
                  <a:cubicBezTo>
                    <a:pt x="173" y="169"/>
                    <a:pt x="173" y="169"/>
                    <a:pt x="190" y="153"/>
                  </a:cubicBezTo>
                  <a:cubicBezTo>
                    <a:pt x="206" y="136"/>
                    <a:pt x="243" y="120"/>
                    <a:pt x="243" y="87"/>
                  </a:cubicBezTo>
                  <a:cubicBezTo>
                    <a:pt x="260" y="66"/>
                    <a:pt x="260" y="33"/>
                    <a:pt x="243" y="17"/>
                  </a:cubicBezTo>
                  <a:cubicBezTo>
                    <a:pt x="227" y="0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7"/>
            <p:cNvSpPr/>
            <p:nvPr/>
          </p:nvSpPr>
          <p:spPr>
            <a:xfrm>
              <a:off x="4749725" y="236220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38"/>
                  </a:cubicBezTo>
                  <a:cubicBezTo>
                    <a:pt x="54" y="54"/>
                    <a:pt x="37" y="71"/>
                    <a:pt x="37" y="104"/>
                  </a:cubicBezTo>
                  <a:cubicBezTo>
                    <a:pt x="0" y="157"/>
                    <a:pt x="37" y="190"/>
                    <a:pt x="103" y="190"/>
                  </a:cubicBezTo>
                  <a:lnTo>
                    <a:pt x="173" y="190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7"/>
                    <a:pt x="244" y="124"/>
                    <a:pt x="260" y="104"/>
                  </a:cubicBezTo>
                  <a:cubicBezTo>
                    <a:pt x="277" y="38"/>
                    <a:pt x="244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7"/>
            <p:cNvSpPr/>
            <p:nvPr/>
          </p:nvSpPr>
          <p:spPr>
            <a:xfrm>
              <a:off x="4744150" y="2352800"/>
              <a:ext cx="6925" cy="5100"/>
            </a:xfrm>
            <a:custGeom>
              <a:avLst/>
              <a:gdLst/>
              <a:ahLst/>
              <a:cxnLst/>
              <a:rect l="l" t="t" r="r" b="b"/>
              <a:pathLst>
                <a:path w="277" h="204" extrusionOk="0">
                  <a:moveTo>
                    <a:pt x="173" y="1"/>
                  </a:moveTo>
                  <a:cubicBezTo>
                    <a:pt x="136" y="1"/>
                    <a:pt x="92" y="19"/>
                    <a:pt x="71" y="51"/>
                  </a:cubicBezTo>
                  <a:cubicBezTo>
                    <a:pt x="17" y="105"/>
                    <a:pt x="1" y="154"/>
                    <a:pt x="54" y="191"/>
                  </a:cubicBezTo>
                  <a:cubicBezTo>
                    <a:pt x="63" y="199"/>
                    <a:pt x="75" y="204"/>
                    <a:pt x="89" y="204"/>
                  </a:cubicBezTo>
                  <a:cubicBezTo>
                    <a:pt x="104" y="204"/>
                    <a:pt x="120" y="199"/>
                    <a:pt x="137" y="191"/>
                  </a:cubicBezTo>
                  <a:lnTo>
                    <a:pt x="174" y="191"/>
                  </a:lnTo>
                  <a:cubicBezTo>
                    <a:pt x="190" y="171"/>
                    <a:pt x="207" y="171"/>
                    <a:pt x="223" y="154"/>
                  </a:cubicBezTo>
                  <a:cubicBezTo>
                    <a:pt x="277" y="105"/>
                    <a:pt x="277" y="51"/>
                    <a:pt x="223" y="18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7"/>
            <p:cNvSpPr/>
            <p:nvPr/>
          </p:nvSpPr>
          <p:spPr>
            <a:xfrm>
              <a:off x="4770325" y="24313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7"/>
                  </a:cubicBezTo>
                  <a:cubicBezTo>
                    <a:pt x="55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206"/>
                    <a:pt x="158" y="190"/>
                  </a:cubicBezTo>
                  <a:cubicBezTo>
                    <a:pt x="174" y="190"/>
                    <a:pt x="174" y="190"/>
                    <a:pt x="191" y="173"/>
                  </a:cubicBezTo>
                  <a:cubicBezTo>
                    <a:pt x="207" y="157"/>
                    <a:pt x="244" y="140"/>
                    <a:pt x="244" y="103"/>
                  </a:cubicBezTo>
                  <a:cubicBezTo>
                    <a:pt x="261" y="54"/>
                    <a:pt x="22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7"/>
            <p:cNvSpPr/>
            <p:nvPr/>
          </p:nvSpPr>
          <p:spPr>
            <a:xfrm>
              <a:off x="4831775" y="239785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8" y="1"/>
                  </a:moveTo>
                  <a:cubicBezTo>
                    <a:pt x="150" y="1"/>
                    <a:pt x="128" y="6"/>
                    <a:pt x="103" y="18"/>
                  </a:cubicBezTo>
                  <a:cubicBezTo>
                    <a:pt x="33" y="38"/>
                    <a:pt x="0" y="104"/>
                    <a:pt x="17" y="158"/>
                  </a:cubicBezTo>
                  <a:cubicBezTo>
                    <a:pt x="17" y="182"/>
                    <a:pt x="54" y="197"/>
                    <a:pt x="102" y="197"/>
                  </a:cubicBezTo>
                  <a:cubicBezTo>
                    <a:pt x="119" y="197"/>
                    <a:pt x="138" y="195"/>
                    <a:pt x="157" y="191"/>
                  </a:cubicBezTo>
                  <a:cubicBezTo>
                    <a:pt x="223" y="158"/>
                    <a:pt x="260" y="104"/>
                    <a:pt x="239" y="55"/>
                  </a:cubicBezTo>
                  <a:cubicBezTo>
                    <a:pt x="229" y="20"/>
                    <a:pt x="204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7"/>
            <p:cNvSpPr/>
            <p:nvPr/>
          </p:nvSpPr>
          <p:spPr>
            <a:xfrm>
              <a:off x="4826200" y="2420750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90" y="0"/>
                  </a:moveTo>
                  <a:cubicBezTo>
                    <a:pt x="177" y="0"/>
                    <a:pt x="163" y="5"/>
                    <a:pt x="153" y="13"/>
                  </a:cubicBezTo>
                  <a:cubicBezTo>
                    <a:pt x="120" y="13"/>
                    <a:pt x="87" y="29"/>
                    <a:pt x="71" y="50"/>
                  </a:cubicBezTo>
                  <a:cubicBezTo>
                    <a:pt x="17" y="99"/>
                    <a:pt x="1" y="170"/>
                    <a:pt x="50" y="186"/>
                  </a:cubicBezTo>
                  <a:cubicBezTo>
                    <a:pt x="71" y="203"/>
                    <a:pt x="104" y="203"/>
                    <a:pt x="137" y="203"/>
                  </a:cubicBezTo>
                  <a:cubicBezTo>
                    <a:pt x="137" y="203"/>
                    <a:pt x="153" y="186"/>
                    <a:pt x="174" y="186"/>
                  </a:cubicBezTo>
                  <a:cubicBezTo>
                    <a:pt x="190" y="186"/>
                    <a:pt x="207" y="170"/>
                    <a:pt x="223" y="153"/>
                  </a:cubicBezTo>
                  <a:cubicBezTo>
                    <a:pt x="277" y="99"/>
                    <a:pt x="277" y="50"/>
                    <a:pt x="223" y="13"/>
                  </a:cubicBezTo>
                  <a:cubicBezTo>
                    <a:pt x="215" y="5"/>
                    <a:pt x="203" y="0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7"/>
            <p:cNvSpPr/>
            <p:nvPr/>
          </p:nvSpPr>
          <p:spPr>
            <a:xfrm>
              <a:off x="4816725" y="239787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7"/>
                  </a:cubicBezTo>
                  <a:cubicBezTo>
                    <a:pt x="54" y="54"/>
                    <a:pt x="37" y="70"/>
                    <a:pt x="17" y="103"/>
                  </a:cubicBezTo>
                  <a:cubicBezTo>
                    <a:pt x="0" y="157"/>
                    <a:pt x="37" y="206"/>
                    <a:pt x="87" y="206"/>
                  </a:cubicBezTo>
                  <a:cubicBezTo>
                    <a:pt x="120" y="190"/>
                    <a:pt x="140" y="190"/>
                    <a:pt x="157" y="190"/>
                  </a:cubicBezTo>
                  <a:cubicBezTo>
                    <a:pt x="173" y="173"/>
                    <a:pt x="173" y="173"/>
                    <a:pt x="190" y="173"/>
                  </a:cubicBezTo>
                  <a:cubicBezTo>
                    <a:pt x="206" y="157"/>
                    <a:pt x="243" y="120"/>
                    <a:pt x="243" y="103"/>
                  </a:cubicBezTo>
                  <a:cubicBezTo>
                    <a:pt x="260" y="54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7"/>
            <p:cNvSpPr/>
            <p:nvPr/>
          </p:nvSpPr>
          <p:spPr>
            <a:xfrm>
              <a:off x="4821875" y="2409525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17"/>
                  </a:cubicBezTo>
                  <a:cubicBezTo>
                    <a:pt x="54" y="33"/>
                    <a:pt x="37" y="66"/>
                    <a:pt x="17" y="87"/>
                  </a:cubicBezTo>
                  <a:cubicBezTo>
                    <a:pt x="0" y="153"/>
                    <a:pt x="37" y="190"/>
                    <a:pt x="103" y="190"/>
                  </a:cubicBezTo>
                  <a:cubicBezTo>
                    <a:pt x="120" y="190"/>
                    <a:pt x="141" y="190"/>
                    <a:pt x="157" y="169"/>
                  </a:cubicBezTo>
                  <a:cubicBezTo>
                    <a:pt x="174" y="169"/>
                    <a:pt x="190" y="169"/>
                    <a:pt x="190" y="153"/>
                  </a:cubicBezTo>
                  <a:cubicBezTo>
                    <a:pt x="223" y="136"/>
                    <a:pt x="244" y="120"/>
                    <a:pt x="260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7"/>
            <p:cNvSpPr/>
            <p:nvPr/>
          </p:nvSpPr>
          <p:spPr>
            <a:xfrm>
              <a:off x="4838250" y="2351075"/>
              <a:ext cx="6025" cy="4775"/>
            </a:xfrm>
            <a:custGeom>
              <a:avLst/>
              <a:gdLst/>
              <a:ahLst/>
              <a:cxnLst/>
              <a:rect l="l" t="t" r="r" b="b"/>
              <a:pathLst>
                <a:path w="241" h="191" extrusionOk="0">
                  <a:moveTo>
                    <a:pt x="137" y="0"/>
                  </a:moveTo>
                  <a:cubicBezTo>
                    <a:pt x="104" y="0"/>
                    <a:pt x="67" y="17"/>
                    <a:pt x="50" y="54"/>
                  </a:cubicBezTo>
                  <a:cubicBezTo>
                    <a:pt x="1" y="87"/>
                    <a:pt x="1" y="157"/>
                    <a:pt x="34" y="174"/>
                  </a:cubicBezTo>
                  <a:cubicBezTo>
                    <a:pt x="67" y="190"/>
                    <a:pt x="83" y="190"/>
                    <a:pt x="120" y="190"/>
                  </a:cubicBezTo>
                  <a:cubicBezTo>
                    <a:pt x="137" y="190"/>
                    <a:pt x="137" y="190"/>
                    <a:pt x="153" y="174"/>
                  </a:cubicBezTo>
                  <a:cubicBezTo>
                    <a:pt x="170" y="174"/>
                    <a:pt x="186" y="157"/>
                    <a:pt x="207" y="136"/>
                  </a:cubicBezTo>
                  <a:cubicBezTo>
                    <a:pt x="224" y="120"/>
                    <a:pt x="240" y="87"/>
                    <a:pt x="240" y="71"/>
                  </a:cubicBezTo>
                  <a:cubicBezTo>
                    <a:pt x="240" y="33"/>
                    <a:pt x="240" y="17"/>
                    <a:pt x="2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7"/>
            <p:cNvSpPr/>
            <p:nvPr/>
          </p:nvSpPr>
          <p:spPr>
            <a:xfrm>
              <a:off x="4832175" y="23863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50"/>
                    <a:pt x="17" y="66"/>
                    <a:pt x="17" y="104"/>
                  </a:cubicBezTo>
                  <a:cubicBezTo>
                    <a:pt x="1" y="153"/>
                    <a:pt x="38" y="190"/>
                    <a:pt x="87" y="190"/>
                  </a:cubicBezTo>
                  <a:cubicBezTo>
                    <a:pt x="120" y="190"/>
                    <a:pt x="141" y="190"/>
                    <a:pt x="157" y="169"/>
                  </a:cubicBezTo>
                  <a:lnTo>
                    <a:pt x="190" y="169"/>
                  </a:lnTo>
                  <a:cubicBezTo>
                    <a:pt x="207" y="137"/>
                    <a:pt x="244" y="120"/>
                    <a:pt x="244" y="87"/>
                  </a:cubicBezTo>
                  <a:cubicBezTo>
                    <a:pt x="260" y="33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7"/>
            <p:cNvSpPr/>
            <p:nvPr/>
          </p:nvSpPr>
          <p:spPr>
            <a:xfrm>
              <a:off x="4832600" y="2371675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57" y="1"/>
                  </a:moveTo>
                  <a:cubicBezTo>
                    <a:pt x="119" y="1"/>
                    <a:pt x="75" y="20"/>
                    <a:pt x="54" y="55"/>
                  </a:cubicBezTo>
                  <a:cubicBezTo>
                    <a:pt x="21" y="71"/>
                    <a:pt x="0" y="104"/>
                    <a:pt x="0" y="121"/>
                  </a:cubicBezTo>
                  <a:cubicBezTo>
                    <a:pt x="0" y="158"/>
                    <a:pt x="21" y="174"/>
                    <a:pt x="37" y="191"/>
                  </a:cubicBezTo>
                  <a:cubicBezTo>
                    <a:pt x="45" y="199"/>
                    <a:pt x="58" y="203"/>
                    <a:pt x="73" y="203"/>
                  </a:cubicBezTo>
                  <a:cubicBezTo>
                    <a:pt x="88" y="203"/>
                    <a:pt x="105" y="199"/>
                    <a:pt x="124" y="191"/>
                  </a:cubicBezTo>
                  <a:lnTo>
                    <a:pt x="157" y="191"/>
                  </a:lnTo>
                  <a:cubicBezTo>
                    <a:pt x="173" y="174"/>
                    <a:pt x="190" y="174"/>
                    <a:pt x="206" y="158"/>
                  </a:cubicBezTo>
                  <a:cubicBezTo>
                    <a:pt x="260" y="104"/>
                    <a:pt x="260" y="34"/>
                    <a:pt x="206" y="17"/>
                  </a:cubicBezTo>
                  <a:cubicBezTo>
                    <a:pt x="195" y="6"/>
                    <a:pt x="17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7"/>
            <p:cNvSpPr/>
            <p:nvPr/>
          </p:nvSpPr>
          <p:spPr>
            <a:xfrm>
              <a:off x="4798675" y="24327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41" y="1"/>
                  </a:moveTo>
                  <a:cubicBezTo>
                    <a:pt x="104" y="17"/>
                    <a:pt x="71" y="34"/>
                    <a:pt x="54" y="50"/>
                  </a:cubicBezTo>
                  <a:cubicBezTo>
                    <a:pt x="1" y="104"/>
                    <a:pt x="1" y="153"/>
                    <a:pt x="38" y="190"/>
                  </a:cubicBezTo>
                  <a:cubicBezTo>
                    <a:pt x="60" y="190"/>
                    <a:pt x="74" y="198"/>
                    <a:pt x="92" y="198"/>
                  </a:cubicBezTo>
                  <a:cubicBezTo>
                    <a:pt x="100" y="198"/>
                    <a:pt x="109" y="196"/>
                    <a:pt x="120" y="190"/>
                  </a:cubicBezTo>
                  <a:lnTo>
                    <a:pt x="157" y="190"/>
                  </a:lnTo>
                  <a:cubicBezTo>
                    <a:pt x="174" y="170"/>
                    <a:pt x="190" y="153"/>
                    <a:pt x="207" y="153"/>
                  </a:cubicBezTo>
                  <a:cubicBezTo>
                    <a:pt x="244" y="120"/>
                    <a:pt x="244" y="104"/>
                    <a:pt x="260" y="67"/>
                  </a:cubicBezTo>
                  <a:cubicBezTo>
                    <a:pt x="260" y="50"/>
                    <a:pt x="244" y="17"/>
                    <a:pt x="223" y="17"/>
                  </a:cubicBezTo>
                  <a:cubicBezTo>
                    <a:pt x="190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7"/>
            <p:cNvSpPr/>
            <p:nvPr/>
          </p:nvSpPr>
          <p:spPr>
            <a:xfrm>
              <a:off x="4793525" y="240777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4"/>
                    <a:pt x="38" y="87"/>
                    <a:pt x="38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190"/>
                    <a:pt x="174" y="190"/>
                  </a:cubicBezTo>
                  <a:lnTo>
                    <a:pt x="190" y="173"/>
                  </a:lnTo>
                  <a:cubicBezTo>
                    <a:pt x="223" y="157"/>
                    <a:pt x="244" y="136"/>
                    <a:pt x="260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7"/>
            <p:cNvSpPr/>
            <p:nvPr/>
          </p:nvSpPr>
          <p:spPr>
            <a:xfrm>
              <a:off x="4793525" y="2467025"/>
              <a:ext cx="6100" cy="5200"/>
            </a:xfrm>
            <a:custGeom>
              <a:avLst/>
              <a:gdLst/>
              <a:ahLst/>
              <a:cxnLst/>
              <a:rect l="l" t="t" r="r" b="b"/>
              <a:pathLst>
                <a:path w="244" h="208" extrusionOk="0">
                  <a:moveTo>
                    <a:pt x="157" y="1"/>
                  </a:moveTo>
                  <a:cubicBezTo>
                    <a:pt x="141" y="1"/>
                    <a:pt x="120" y="17"/>
                    <a:pt x="104" y="17"/>
                  </a:cubicBezTo>
                  <a:cubicBezTo>
                    <a:pt x="38" y="54"/>
                    <a:pt x="1" y="104"/>
                    <a:pt x="1" y="157"/>
                  </a:cubicBezTo>
                  <a:cubicBezTo>
                    <a:pt x="11" y="189"/>
                    <a:pt x="44" y="207"/>
                    <a:pt x="85" y="207"/>
                  </a:cubicBezTo>
                  <a:cubicBezTo>
                    <a:pt x="108" y="207"/>
                    <a:pt x="132" y="202"/>
                    <a:pt x="157" y="190"/>
                  </a:cubicBezTo>
                  <a:cubicBezTo>
                    <a:pt x="174" y="190"/>
                    <a:pt x="190" y="174"/>
                    <a:pt x="190" y="157"/>
                  </a:cubicBezTo>
                  <a:cubicBezTo>
                    <a:pt x="223" y="120"/>
                    <a:pt x="244" y="87"/>
                    <a:pt x="244" y="54"/>
                  </a:cubicBezTo>
                  <a:cubicBezTo>
                    <a:pt x="223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7"/>
            <p:cNvSpPr/>
            <p:nvPr/>
          </p:nvSpPr>
          <p:spPr>
            <a:xfrm>
              <a:off x="4803825" y="24438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20" y="0"/>
                    <a:pt x="87" y="17"/>
                    <a:pt x="71" y="33"/>
                  </a:cubicBezTo>
                  <a:cubicBezTo>
                    <a:pt x="38" y="54"/>
                    <a:pt x="17" y="87"/>
                    <a:pt x="1" y="103"/>
                  </a:cubicBezTo>
                  <a:cubicBezTo>
                    <a:pt x="1" y="136"/>
                    <a:pt x="1" y="157"/>
                    <a:pt x="17" y="173"/>
                  </a:cubicBezTo>
                  <a:cubicBezTo>
                    <a:pt x="17" y="190"/>
                    <a:pt x="54" y="206"/>
                    <a:pt x="87" y="206"/>
                  </a:cubicBezTo>
                  <a:cubicBezTo>
                    <a:pt x="104" y="206"/>
                    <a:pt x="120" y="206"/>
                    <a:pt x="141" y="190"/>
                  </a:cubicBezTo>
                  <a:cubicBezTo>
                    <a:pt x="158" y="190"/>
                    <a:pt x="158" y="173"/>
                    <a:pt x="174" y="173"/>
                  </a:cubicBezTo>
                  <a:cubicBezTo>
                    <a:pt x="207" y="157"/>
                    <a:pt x="223" y="136"/>
                    <a:pt x="223" y="103"/>
                  </a:cubicBezTo>
                  <a:cubicBezTo>
                    <a:pt x="261" y="54"/>
                    <a:pt x="223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7"/>
            <p:cNvSpPr/>
            <p:nvPr/>
          </p:nvSpPr>
          <p:spPr>
            <a:xfrm>
              <a:off x="4811975" y="2420625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80" y="1"/>
                  </a:moveTo>
                  <a:cubicBezTo>
                    <a:pt x="161" y="1"/>
                    <a:pt x="141" y="6"/>
                    <a:pt x="124" y="18"/>
                  </a:cubicBezTo>
                  <a:cubicBezTo>
                    <a:pt x="54" y="55"/>
                    <a:pt x="1" y="104"/>
                    <a:pt x="21" y="158"/>
                  </a:cubicBezTo>
                  <a:cubicBezTo>
                    <a:pt x="32" y="189"/>
                    <a:pt x="62" y="201"/>
                    <a:pt x="96" y="201"/>
                  </a:cubicBezTo>
                  <a:cubicBezTo>
                    <a:pt x="116" y="201"/>
                    <a:pt x="138" y="197"/>
                    <a:pt x="157" y="191"/>
                  </a:cubicBezTo>
                  <a:cubicBezTo>
                    <a:pt x="227" y="158"/>
                    <a:pt x="277" y="104"/>
                    <a:pt x="260" y="55"/>
                  </a:cubicBezTo>
                  <a:cubicBezTo>
                    <a:pt x="250" y="20"/>
                    <a:pt x="216" y="1"/>
                    <a:pt x="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7"/>
            <p:cNvSpPr/>
            <p:nvPr/>
          </p:nvSpPr>
          <p:spPr>
            <a:xfrm>
              <a:off x="4811575" y="2433125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87" y="33"/>
                  </a:cubicBezTo>
                  <a:cubicBezTo>
                    <a:pt x="54" y="50"/>
                    <a:pt x="37" y="70"/>
                    <a:pt x="17" y="103"/>
                  </a:cubicBezTo>
                  <a:cubicBezTo>
                    <a:pt x="0" y="120"/>
                    <a:pt x="17" y="153"/>
                    <a:pt x="37" y="173"/>
                  </a:cubicBezTo>
                  <a:cubicBezTo>
                    <a:pt x="54" y="190"/>
                    <a:pt x="70" y="190"/>
                    <a:pt x="103" y="190"/>
                  </a:cubicBezTo>
                  <a:cubicBezTo>
                    <a:pt x="120" y="190"/>
                    <a:pt x="140" y="190"/>
                    <a:pt x="157" y="173"/>
                  </a:cubicBezTo>
                  <a:cubicBezTo>
                    <a:pt x="190" y="153"/>
                    <a:pt x="243" y="136"/>
                    <a:pt x="243" y="87"/>
                  </a:cubicBezTo>
                  <a:cubicBezTo>
                    <a:pt x="260" y="33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7"/>
            <p:cNvSpPr/>
            <p:nvPr/>
          </p:nvSpPr>
          <p:spPr>
            <a:xfrm>
              <a:off x="4806825" y="2454900"/>
              <a:ext cx="6825" cy="4825"/>
            </a:xfrm>
            <a:custGeom>
              <a:avLst/>
              <a:gdLst/>
              <a:ahLst/>
              <a:cxnLst/>
              <a:rect l="l" t="t" r="r" b="b"/>
              <a:pathLst>
                <a:path w="273" h="193" extrusionOk="0">
                  <a:moveTo>
                    <a:pt x="198" y="0"/>
                  </a:moveTo>
                  <a:cubicBezTo>
                    <a:pt x="191" y="0"/>
                    <a:pt x="182" y="1"/>
                    <a:pt x="174" y="3"/>
                  </a:cubicBezTo>
                  <a:cubicBezTo>
                    <a:pt x="141" y="3"/>
                    <a:pt x="103" y="3"/>
                    <a:pt x="87" y="24"/>
                  </a:cubicBezTo>
                  <a:cubicBezTo>
                    <a:pt x="54" y="40"/>
                    <a:pt x="38" y="73"/>
                    <a:pt x="21" y="90"/>
                  </a:cubicBezTo>
                  <a:cubicBezTo>
                    <a:pt x="0" y="143"/>
                    <a:pt x="38" y="193"/>
                    <a:pt x="103" y="193"/>
                  </a:cubicBezTo>
                  <a:cubicBezTo>
                    <a:pt x="124" y="193"/>
                    <a:pt x="141" y="193"/>
                    <a:pt x="157" y="176"/>
                  </a:cubicBezTo>
                  <a:cubicBezTo>
                    <a:pt x="207" y="160"/>
                    <a:pt x="244" y="127"/>
                    <a:pt x="244" y="90"/>
                  </a:cubicBezTo>
                  <a:cubicBezTo>
                    <a:pt x="272" y="47"/>
                    <a:pt x="251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7"/>
            <p:cNvSpPr/>
            <p:nvPr/>
          </p:nvSpPr>
          <p:spPr>
            <a:xfrm>
              <a:off x="4713650" y="236395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4"/>
                    <a:pt x="37" y="71"/>
                    <a:pt x="17" y="104"/>
                  </a:cubicBezTo>
                  <a:cubicBezTo>
                    <a:pt x="0" y="157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23" y="157"/>
                    <a:pt x="244" y="120"/>
                    <a:pt x="244" y="104"/>
                  </a:cubicBezTo>
                  <a:cubicBezTo>
                    <a:pt x="277" y="54"/>
                    <a:pt x="244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7"/>
            <p:cNvSpPr/>
            <p:nvPr/>
          </p:nvSpPr>
          <p:spPr>
            <a:xfrm>
              <a:off x="4597700" y="237642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37" y="34"/>
                    <a:pt x="17" y="71"/>
                    <a:pt x="17" y="87"/>
                  </a:cubicBezTo>
                  <a:cubicBezTo>
                    <a:pt x="0" y="120"/>
                    <a:pt x="0" y="137"/>
                    <a:pt x="17" y="153"/>
                  </a:cubicBezTo>
                  <a:cubicBezTo>
                    <a:pt x="37" y="174"/>
                    <a:pt x="54" y="190"/>
                    <a:pt x="87" y="190"/>
                  </a:cubicBezTo>
                  <a:cubicBezTo>
                    <a:pt x="103" y="190"/>
                    <a:pt x="120" y="190"/>
                    <a:pt x="157" y="174"/>
                  </a:cubicBezTo>
                  <a:cubicBezTo>
                    <a:pt x="157" y="174"/>
                    <a:pt x="173" y="174"/>
                    <a:pt x="173" y="153"/>
                  </a:cubicBezTo>
                  <a:cubicBezTo>
                    <a:pt x="206" y="137"/>
                    <a:pt x="223" y="120"/>
                    <a:pt x="243" y="87"/>
                  </a:cubicBezTo>
                  <a:cubicBezTo>
                    <a:pt x="260" y="34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7"/>
            <p:cNvSpPr/>
            <p:nvPr/>
          </p:nvSpPr>
          <p:spPr>
            <a:xfrm>
              <a:off x="4623450" y="236395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1"/>
                  </a:moveTo>
                  <a:cubicBezTo>
                    <a:pt x="141" y="1"/>
                    <a:pt x="104" y="17"/>
                    <a:pt x="87" y="34"/>
                  </a:cubicBezTo>
                  <a:cubicBezTo>
                    <a:pt x="54" y="54"/>
                    <a:pt x="38" y="87"/>
                    <a:pt x="17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57" y="190"/>
                  </a:cubicBezTo>
                  <a:cubicBezTo>
                    <a:pt x="174" y="190"/>
                    <a:pt x="190" y="174"/>
                    <a:pt x="190" y="174"/>
                  </a:cubicBezTo>
                  <a:cubicBezTo>
                    <a:pt x="223" y="157"/>
                    <a:pt x="244" y="137"/>
                    <a:pt x="261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7"/>
            <p:cNvSpPr/>
            <p:nvPr/>
          </p:nvSpPr>
          <p:spPr>
            <a:xfrm>
              <a:off x="4617075" y="239787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20" y="0"/>
                    <a:pt x="50" y="37"/>
                    <a:pt x="17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3"/>
                  </a:cubicBezTo>
                  <a:cubicBezTo>
                    <a:pt x="169" y="173"/>
                    <a:pt x="190" y="173"/>
                    <a:pt x="190" y="157"/>
                  </a:cubicBezTo>
                  <a:cubicBezTo>
                    <a:pt x="223" y="140"/>
                    <a:pt x="239" y="120"/>
                    <a:pt x="256" y="87"/>
                  </a:cubicBezTo>
                  <a:cubicBezTo>
                    <a:pt x="256" y="70"/>
                    <a:pt x="256" y="37"/>
                    <a:pt x="239" y="17"/>
                  </a:cubicBezTo>
                  <a:cubicBezTo>
                    <a:pt x="223" y="0"/>
                    <a:pt x="20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7"/>
            <p:cNvSpPr/>
            <p:nvPr/>
          </p:nvSpPr>
          <p:spPr>
            <a:xfrm>
              <a:off x="4840325" y="23042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24" y="17"/>
                    <a:pt x="87" y="17"/>
                  </a:cubicBezTo>
                  <a:cubicBezTo>
                    <a:pt x="54" y="50"/>
                    <a:pt x="37" y="71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24" y="190"/>
                    <a:pt x="141" y="190"/>
                  </a:cubicBezTo>
                  <a:lnTo>
                    <a:pt x="157" y="190"/>
                  </a:lnTo>
                  <a:cubicBezTo>
                    <a:pt x="174" y="190"/>
                    <a:pt x="174" y="174"/>
                    <a:pt x="190" y="174"/>
                  </a:cubicBezTo>
                  <a:cubicBezTo>
                    <a:pt x="227" y="153"/>
                    <a:pt x="244" y="120"/>
                    <a:pt x="244" y="104"/>
                  </a:cubicBezTo>
                  <a:cubicBezTo>
                    <a:pt x="260" y="71"/>
                    <a:pt x="260" y="50"/>
                    <a:pt x="244" y="34"/>
                  </a:cubicBezTo>
                  <a:cubicBezTo>
                    <a:pt x="227" y="17"/>
                    <a:pt x="206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7"/>
            <p:cNvSpPr/>
            <p:nvPr/>
          </p:nvSpPr>
          <p:spPr>
            <a:xfrm>
              <a:off x="4612725" y="23760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21" y="17"/>
                    <a:pt x="88" y="33"/>
                    <a:pt x="71" y="50"/>
                  </a:cubicBezTo>
                  <a:cubicBezTo>
                    <a:pt x="17" y="103"/>
                    <a:pt x="1" y="153"/>
                    <a:pt x="55" y="190"/>
                  </a:cubicBezTo>
                  <a:cubicBezTo>
                    <a:pt x="71" y="206"/>
                    <a:pt x="104" y="206"/>
                    <a:pt x="137" y="206"/>
                  </a:cubicBezTo>
                  <a:cubicBezTo>
                    <a:pt x="137" y="190"/>
                    <a:pt x="158" y="190"/>
                    <a:pt x="174" y="190"/>
                  </a:cubicBezTo>
                  <a:cubicBezTo>
                    <a:pt x="191" y="169"/>
                    <a:pt x="207" y="169"/>
                    <a:pt x="224" y="153"/>
                  </a:cubicBezTo>
                  <a:cubicBezTo>
                    <a:pt x="240" y="120"/>
                    <a:pt x="261" y="103"/>
                    <a:pt x="261" y="66"/>
                  </a:cubicBezTo>
                  <a:cubicBezTo>
                    <a:pt x="261" y="50"/>
                    <a:pt x="261" y="33"/>
                    <a:pt x="224" y="17"/>
                  </a:cubicBezTo>
                  <a:cubicBezTo>
                    <a:pt x="207" y="0"/>
                    <a:pt x="174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7"/>
            <p:cNvSpPr/>
            <p:nvPr/>
          </p:nvSpPr>
          <p:spPr>
            <a:xfrm>
              <a:off x="4601200" y="238715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53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33" y="54"/>
                    <a:pt x="17" y="71"/>
                    <a:pt x="17" y="104"/>
                  </a:cubicBezTo>
                  <a:cubicBezTo>
                    <a:pt x="0" y="157"/>
                    <a:pt x="33" y="190"/>
                    <a:pt x="83" y="190"/>
                  </a:cubicBezTo>
                  <a:cubicBezTo>
                    <a:pt x="103" y="190"/>
                    <a:pt x="136" y="190"/>
                    <a:pt x="153" y="174"/>
                  </a:cubicBezTo>
                  <a:cubicBezTo>
                    <a:pt x="186" y="157"/>
                    <a:pt x="223" y="136"/>
                    <a:pt x="239" y="87"/>
                  </a:cubicBezTo>
                  <a:cubicBezTo>
                    <a:pt x="256" y="33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7"/>
            <p:cNvSpPr/>
            <p:nvPr/>
          </p:nvSpPr>
          <p:spPr>
            <a:xfrm>
              <a:off x="4636750" y="24107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8"/>
                  </a:cubicBezTo>
                  <a:cubicBezTo>
                    <a:pt x="38" y="54"/>
                    <a:pt x="21" y="87"/>
                    <a:pt x="1" y="104"/>
                  </a:cubicBezTo>
                  <a:lnTo>
                    <a:pt x="1" y="157"/>
                  </a:lnTo>
                  <a:cubicBezTo>
                    <a:pt x="38" y="174"/>
                    <a:pt x="54" y="190"/>
                    <a:pt x="87" y="207"/>
                  </a:cubicBezTo>
                  <a:cubicBezTo>
                    <a:pt x="104" y="207"/>
                    <a:pt x="124" y="207"/>
                    <a:pt x="141" y="190"/>
                  </a:cubicBezTo>
                  <a:cubicBezTo>
                    <a:pt x="157" y="190"/>
                    <a:pt x="174" y="190"/>
                    <a:pt x="174" y="174"/>
                  </a:cubicBezTo>
                  <a:cubicBezTo>
                    <a:pt x="207" y="157"/>
                    <a:pt x="227" y="141"/>
                    <a:pt x="244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7"/>
            <p:cNvSpPr/>
            <p:nvPr/>
          </p:nvSpPr>
          <p:spPr>
            <a:xfrm>
              <a:off x="4628600" y="237602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5" y="50"/>
                    <a:pt x="38" y="66"/>
                    <a:pt x="17" y="103"/>
                  </a:cubicBezTo>
                  <a:cubicBezTo>
                    <a:pt x="1" y="153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69"/>
                    <a:pt x="174" y="169"/>
                    <a:pt x="191" y="169"/>
                  </a:cubicBezTo>
                  <a:cubicBezTo>
                    <a:pt x="224" y="153"/>
                    <a:pt x="244" y="120"/>
                    <a:pt x="244" y="103"/>
                  </a:cubicBezTo>
                  <a:cubicBezTo>
                    <a:pt x="261" y="66"/>
                    <a:pt x="261" y="50"/>
                    <a:pt x="244" y="33"/>
                  </a:cubicBezTo>
                  <a:cubicBezTo>
                    <a:pt x="22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7"/>
            <p:cNvSpPr/>
            <p:nvPr/>
          </p:nvSpPr>
          <p:spPr>
            <a:xfrm>
              <a:off x="4659950" y="24327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0" y="34"/>
                  </a:cubicBezTo>
                  <a:cubicBezTo>
                    <a:pt x="37" y="50"/>
                    <a:pt x="21" y="67"/>
                    <a:pt x="0" y="104"/>
                  </a:cubicBezTo>
                  <a:cubicBezTo>
                    <a:pt x="0" y="120"/>
                    <a:pt x="0" y="153"/>
                    <a:pt x="21" y="170"/>
                  </a:cubicBezTo>
                  <a:cubicBezTo>
                    <a:pt x="37" y="190"/>
                    <a:pt x="54" y="207"/>
                    <a:pt x="87" y="207"/>
                  </a:cubicBezTo>
                  <a:cubicBezTo>
                    <a:pt x="103" y="207"/>
                    <a:pt x="124" y="190"/>
                    <a:pt x="140" y="190"/>
                  </a:cubicBezTo>
                  <a:cubicBezTo>
                    <a:pt x="157" y="190"/>
                    <a:pt x="157" y="170"/>
                    <a:pt x="173" y="170"/>
                  </a:cubicBezTo>
                  <a:cubicBezTo>
                    <a:pt x="206" y="153"/>
                    <a:pt x="227" y="120"/>
                    <a:pt x="227" y="104"/>
                  </a:cubicBezTo>
                  <a:cubicBezTo>
                    <a:pt x="260" y="50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7"/>
            <p:cNvSpPr/>
            <p:nvPr/>
          </p:nvSpPr>
          <p:spPr>
            <a:xfrm>
              <a:off x="4649625" y="2294375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58" y="1"/>
                  </a:moveTo>
                  <a:cubicBezTo>
                    <a:pt x="141" y="1"/>
                    <a:pt x="125" y="17"/>
                    <a:pt x="104" y="17"/>
                  </a:cubicBezTo>
                  <a:cubicBezTo>
                    <a:pt x="38" y="54"/>
                    <a:pt x="1" y="104"/>
                    <a:pt x="1" y="157"/>
                  </a:cubicBezTo>
                  <a:cubicBezTo>
                    <a:pt x="14" y="189"/>
                    <a:pt x="47" y="208"/>
                    <a:pt x="87" y="208"/>
                  </a:cubicBezTo>
                  <a:cubicBezTo>
                    <a:pt x="109" y="208"/>
                    <a:pt x="133" y="202"/>
                    <a:pt x="158" y="190"/>
                  </a:cubicBezTo>
                  <a:cubicBezTo>
                    <a:pt x="174" y="190"/>
                    <a:pt x="191" y="174"/>
                    <a:pt x="207" y="157"/>
                  </a:cubicBezTo>
                  <a:cubicBezTo>
                    <a:pt x="244" y="120"/>
                    <a:pt x="261" y="87"/>
                    <a:pt x="244" y="54"/>
                  </a:cubicBezTo>
                  <a:cubicBezTo>
                    <a:pt x="228" y="17"/>
                    <a:pt x="191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7"/>
            <p:cNvSpPr/>
            <p:nvPr/>
          </p:nvSpPr>
          <p:spPr>
            <a:xfrm>
              <a:off x="4645000" y="2272625"/>
              <a:ext cx="6000" cy="4775"/>
            </a:xfrm>
            <a:custGeom>
              <a:avLst/>
              <a:gdLst/>
              <a:ahLst/>
              <a:cxnLst/>
              <a:rect l="l" t="t" r="r" b="b"/>
              <a:pathLst>
                <a:path w="240" h="191" extrusionOk="0">
                  <a:moveTo>
                    <a:pt x="151" y="1"/>
                  </a:moveTo>
                  <a:cubicBezTo>
                    <a:pt x="131" y="1"/>
                    <a:pt x="110" y="5"/>
                    <a:pt x="83" y="13"/>
                  </a:cubicBezTo>
                  <a:cubicBezTo>
                    <a:pt x="50" y="30"/>
                    <a:pt x="17" y="63"/>
                    <a:pt x="0" y="100"/>
                  </a:cubicBezTo>
                  <a:lnTo>
                    <a:pt x="0" y="149"/>
                  </a:lnTo>
                  <a:cubicBezTo>
                    <a:pt x="12" y="173"/>
                    <a:pt x="42" y="191"/>
                    <a:pt x="83" y="191"/>
                  </a:cubicBezTo>
                  <a:cubicBezTo>
                    <a:pt x="99" y="191"/>
                    <a:pt x="117" y="188"/>
                    <a:pt x="137" y="182"/>
                  </a:cubicBezTo>
                  <a:cubicBezTo>
                    <a:pt x="207" y="149"/>
                    <a:pt x="240" y="79"/>
                    <a:pt x="223" y="46"/>
                  </a:cubicBezTo>
                  <a:cubicBezTo>
                    <a:pt x="223" y="30"/>
                    <a:pt x="223" y="13"/>
                    <a:pt x="207" y="13"/>
                  </a:cubicBezTo>
                  <a:cubicBezTo>
                    <a:pt x="188" y="5"/>
                    <a:pt x="171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7"/>
            <p:cNvSpPr/>
            <p:nvPr/>
          </p:nvSpPr>
          <p:spPr>
            <a:xfrm>
              <a:off x="4645825" y="228232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4" y="0"/>
                  </a:moveTo>
                  <a:cubicBezTo>
                    <a:pt x="153" y="0"/>
                    <a:pt x="136" y="0"/>
                    <a:pt x="120" y="21"/>
                  </a:cubicBezTo>
                  <a:cubicBezTo>
                    <a:pt x="50" y="38"/>
                    <a:pt x="0" y="104"/>
                    <a:pt x="17" y="157"/>
                  </a:cubicBezTo>
                  <a:cubicBezTo>
                    <a:pt x="29" y="181"/>
                    <a:pt x="70" y="197"/>
                    <a:pt x="110" y="197"/>
                  </a:cubicBezTo>
                  <a:cubicBezTo>
                    <a:pt x="125" y="197"/>
                    <a:pt x="140" y="195"/>
                    <a:pt x="153" y="190"/>
                  </a:cubicBezTo>
                  <a:cubicBezTo>
                    <a:pt x="190" y="174"/>
                    <a:pt x="190" y="157"/>
                    <a:pt x="207" y="157"/>
                  </a:cubicBezTo>
                  <a:cubicBezTo>
                    <a:pt x="240" y="124"/>
                    <a:pt x="256" y="87"/>
                    <a:pt x="256" y="54"/>
                  </a:cubicBezTo>
                  <a:cubicBezTo>
                    <a:pt x="240" y="21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7"/>
            <p:cNvSpPr/>
            <p:nvPr/>
          </p:nvSpPr>
          <p:spPr>
            <a:xfrm>
              <a:off x="4637275" y="229355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69" y="1"/>
                  </a:moveTo>
                  <a:cubicBezTo>
                    <a:pt x="136" y="1"/>
                    <a:pt x="103" y="1"/>
                    <a:pt x="66" y="17"/>
                  </a:cubicBezTo>
                  <a:cubicBezTo>
                    <a:pt x="50" y="50"/>
                    <a:pt x="33" y="67"/>
                    <a:pt x="17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0"/>
                  </a:cubicBezTo>
                  <a:lnTo>
                    <a:pt x="186" y="170"/>
                  </a:lnTo>
                  <a:cubicBezTo>
                    <a:pt x="206" y="137"/>
                    <a:pt x="239" y="120"/>
                    <a:pt x="239" y="87"/>
                  </a:cubicBezTo>
                  <a:cubicBezTo>
                    <a:pt x="256" y="67"/>
                    <a:pt x="256" y="34"/>
                    <a:pt x="239" y="17"/>
                  </a:cubicBezTo>
                  <a:cubicBezTo>
                    <a:pt x="223" y="1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7"/>
            <p:cNvSpPr/>
            <p:nvPr/>
          </p:nvSpPr>
          <p:spPr>
            <a:xfrm>
              <a:off x="4639325" y="23068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0"/>
                    <a:pt x="21" y="71"/>
                    <a:pt x="1" y="104"/>
                  </a:cubicBezTo>
                  <a:cubicBezTo>
                    <a:pt x="1" y="120"/>
                    <a:pt x="1" y="153"/>
                    <a:pt x="21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04" y="207"/>
                    <a:pt x="124" y="190"/>
                    <a:pt x="141" y="190"/>
                  </a:cubicBezTo>
                  <a:cubicBezTo>
                    <a:pt x="157" y="190"/>
                    <a:pt x="174" y="174"/>
                    <a:pt x="174" y="174"/>
                  </a:cubicBezTo>
                  <a:cubicBezTo>
                    <a:pt x="207" y="153"/>
                    <a:pt x="227" y="120"/>
                    <a:pt x="244" y="104"/>
                  </a:cubicBezTo>
                  <a:cubicBezTo>
                    <a:pt x="260" y="50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7"/>
            <p:cNvSpPr/>
            <p:nvPr/>
          </p:nvSpPr>
          <p:spPr>
            <a:xfrm>
              <a:off x="4632525" y="2338775"/>
              <a:ext cx="6425" cy="5025"/>
            </a:xfrm>
            <a:custGeom>
              <a:avLst/>
              <a:gdLst/>
              <a:ahLst/>
              <a:cxnLst/>
              <a:rect l="l" t="t" r="r" b="b"/>
              <a:pathLst>
                <a:path w="257" h="201" extrusionOk="0">
                  <a:moveTo>
                    <a:pt x="172" y="0"/>
                  </a:moveTo>
                  <a:cubicBezTo>
                    <a:pt x="151" y="0"/>
                    <a:pt x="127" y="4"/>
                    <a:pt x="104" y="10"/>
                  </a:cubicBezTo>
                  <a:cubicBezTo>
                    <a:pt x="34" y="47"/>
                    <a:pt x="1" y="97"/>
                    <a:pt x="17" y="150"/>
                  </a:cubicBezTo>
                  <a:cubicBezTo>
                    <a:pt x="28" y="182"/>
                    <a:pt x="54" y="200"/>
                    <a:pt x="89" y="200"/>
                  </a:cubicBezTo>
                  <a:cubicBezTo>
                    <a:pt x="108" y="200"/>
                    <a:pt x="130" y="195"/>
                    <a:pt x="153" y="183"/>
                  </a:cubicBezTo>
                  <a:cubicBezTo>
                    <a:pt x="223" y="150"/>
                    <a:pt x="256" y="97"/>
                    <a:pt x="240" y="47"/>
                  </a:cubicBezTo>
                  <a:cubicBezTo>
                    <a:pt x="240" y="13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7"/>
            <p:cNvSpPr/>
            <p:nvPr/>
          </p:nvSpPr>
          <p:spPr>
            <a:xfrm>
              <a:off x="4700750" y="24099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21" y="1"/>
                    <a:pt x="88" y="17"/>
                    <a:pt x="71" y="34"/>
                  </a:cubicBezTo>
                  <a:cubicBezTo>
                    <a:pt x="38" y="50"/>
                    <a:pt x="17" y="87"/>
                    <a:pt x="1" y="104"/>
                  </a:cubicBezTo>
                  <a:cubicBezTo>
                    <a:pt x="1" y="137"/>
                    <a:pt x="1" y="153"/>
                    <a:pt x="17" y="174"/>
                  </a:cubicBezTo>
                  <a:cubicBezTo>
                    <a:pt x="38" y="190"/>
                    <a:pt x="55" y="207"/>
                    <a:pt x="88" y="207"/>
                  </a:cubicBezTo>
                  <a:cubicBezTo>
                    <a:pt x="104" y="207"/>
                    <a:pt x="121" y="207"/>
                    <a:pt x="141" y="190"/>
                  </a:cubicBezTo>
                  <a:cubicBezTo>
                    <a:pt x="158" y="190"/>
                    <a:pt x="174" y="190"/>
                    <a:pt x="174" y="174"/>
                  </a:cubicBezTo>
                  <a:cubicBezTo>
                    <a:pt x="207" y="153"/>
                    <a:pt x="224" y="137"/>
                    <a:pt x="244" y="104"/>
                  </a:cubicBezTo>
                  <a:cubicBezTo>
                    <a:pt x="261" y="50"/>
                    <a:pt x="22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7"/>
            <p:cNvSpPr/>
            <p:nvPr/>
          </p:nvSpPr>
          <p:spPr>
            <a:xfrm>
              <a:off x="4703750" y="242105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41" y="1"/>
                    <a:pt x="124" y="1"/>
                    <a:pt x="87" y="17"/>
                  </a:cubicBezTo>
                  <a:cubicBezTo>
                    <a:pt x="54" y="38"/>
                    <a:pt x="38" y="71"/>
                    <a:pt x="21" y="87"/>
                  </a:cubicBezTo>
                  <a:cubicBezTo>
                    <a:pt x="1" y="158"/>
                    <a:pt x="38" y="191"/>
                    <a:pt x="104" y="191"/>
                  </a:cubicBezTo>
                  <a:cubicBezTo>
                    <a:pt x="124" y="191"/>
                    <a:pt x="141" y="191"/>
                    <a:pt x="174" y="174"/>
                  </a:cubicBezTo>
                  <a:cubicBezTo>
                    <a:pt x="207" y="158"/>
                    <a:pt x="244" y="120"/>
                    <a:pt x="260" y="87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7"/>
            <p:cNvSpPr/>
            <p:nvPr/>
          </p:nvSpPr>
          <p:spPr>
            <a:xfrm>
              <a:off x="4690450" y="24331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17"/>
                    <a:pt x="120" y="17"/>
                    <a:pt x="104" y="17"/>
                  </a:cubicBezTo>
                  <a:cubicBezTo>
                    <a:pt x="38" y="50"/>
                    <a:pt x="1" y="103"/>
                    <a:pt x="17" y="153"/>
                  </a:cubicBezTo>
                  <a:cubicBezTo>
                    <a:pt x="17" y="188"/>
                    <a:pt x="47" y="207"/>
                    <a:pt x="87" y="207"/>
                  </a:cubicBezTo>
                  <a:cubicBezTo>
                    <a:pt x="108" y="207"/>
                    <a:pt x="133" y="201"/>
                    <a:pt x="157" y="190"/>
                  </a:cubicBezTo>
                  <a:cubicBezTo>
                    <a:pt x="174" y="190"/>
                    <a:pt x="190" y="173"/>
                    <a:pt x="207" y="153"/>
                  </a:cubicBezTo>
                  <a:cubicBezTo>
                    <a:pt x="244" y="120"/>
                    <a:pt x="260" y="87"/>
                    <a:pt x="244" y="50"/>
                  </a:cubicBezTo>
                  <a:cubicBezTo>
                    <a:pt x="244" y="17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7"/>
            <p:cNvSpPr/>
            <p:nvPr/>
          </p:nvSpPr>
          <p:spPr>
            <a:xfrm>
              <a:off x="4695600" y="2398800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41" y="0"/>
                  </a:moveTo>
                  <a:cubicBezTo>
                    <a:pt x="104" y="17"/>
                    <a:pt x="87" y="33"/>
                    <a:pt x="54" y="50"/>
                  </a:cubicBezTo>
                  <a:cubicBezTo>
                    <a:pt x="1" y="103"/>
                    <a:pt x="1" y="153"/>
                    <a:pt x="54" y="186"/>
                  </a:cubicBezTo>
                  <a:cubicBezTo>
                    <a:pt x="63" y="196"/>
                    <a:pt x="75" y="201"/>
                    <a:pt x="87" y="201"/>
                  </a:cubicBezTo>
                  <a:cubicBezTo>
                    <a:pt x="100" y="201"/>
                    <a:pt x="112" y="196"/>
                    <a:pt x="120" y="186"/>
                  </a:cubicBezTo>
                  <a:lnTo>
                    <a:pt x="157" y="186"/>
                  </a:lnTo>
                  <a:cubicBezTo>
                    <a:pt x="174" y="169"/>
                    <a:pt x="207" y="169"/>
                    <a:pt x="207" y="153"/>
                  </a:cubicBezTo>
                  <a:cubicBezTo>
                    <a:pt x="244" y="120"/>
                    <a:pt x="261" y="103"/>
                    <a:pt x="261" y="66"/>
                  </a:cubicBezTo>
                  <a:cubicBezTo>
                    <a:pt x="261" y="50"/>
                    <a:pt x="244" y="33"/>
                    <a:pt x="223" y="17"/>
                  </a:cubicBezTo>
                  <a:cubicBezTo>
                    <a:pt x="207" y="0"/>
                    <a:pt x="174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7"/>
            <p:cNvSpPr/>
            <p:nvPr/>
          </p:nvSpPr>
          <p:spPr>
            <a:xfrm>
              <a:off x="4654800" y="2306025"/>
              <a:ext cx="6500" cy="4675"/>
            </a:xfrm>
            <a:custGeom>
              <a:avLst/>
              <a:gdLst/>
              <a:ahLst/>
              <a:cxnLst/>
              <a:rect l="l" t="t" r="r" b="b"/>
              <a:pathLst>
                <a:path w="260" h="187" extrusionOk="0">
                  <a:moveTo>
                    <a:pt x="173" y="1"/>
                  </a:moveTo>
                  <a:cubicBezTo>
                    <a:pt x="140" y="1"/>
                    <a:pt x="124" y="1"/>
                    <a:pt x="87" y="17"/>
                  </a:cubicBezTo>
                  <a:cubicBezTo>
                    <a:pt x="54" y="34"/>
                    <a:pt x="37" y="67"/>
                    <a:pt x="21" y="104"/>
                  </a:cubicBezTo>
                  <a:cubicBezTo>
                    <a:pt x="0" y="153"/>
                    <a:pt x="37" y="186"/>
                    <a:pt x="103" y="186"/>
                  </a:cubicBezTo>
                  <a:lnTo>
                    <a:pt x="157" y="186"/>
                  </a:lnTo>
                  <a:cubicBezTo>
                    <a:pt x="173" y="170"/>
                    <a:pt x="173" y="170"/>
                    <a:pt x="190" y="170"/>
                  </a:cubicBezTo>
                  <a:cubicBezTo>
                    <a:pt x="227" y="137"/>
                    <a:pt x="243" y="120"/>
                    <a:pt x="243" y="104"/>
                  </a:cubicBezTo>
                  <a:cubicBezTo>
                    <a:pt x="260" y="67"/>
                    <a:pt x="260" y="50"/>
                    <a:pt x="243" y="17"/>
                  </a:cubicBezTo>
                  <a:cubicBezTo>
                    <a:pt x="227" y="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7"/>
            <p:cNvSpPr/>
            <p:nvPr/>
          </p:nvSpPr>
          <p:spPr>
            <a:xfrm>
              <a:off x="4708900" y="2399200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0"/>
                    <a:pt x="21" y="67"/>
                    <a:pt x="1" y="104"/>
                  </a:cubicBezTo>
                  <a:cubicBezTo>
                    <a:pt x="1" y="137"/>
                    <a:pt x="1" y="153"/>
                    <a:pt x="21" y="170"/>
                  </a:cubicBezTo>
                  <a:cubicBezTo>
                    <a:pt x="38" y="190"/>
                    <a:pt x="54" y="190"/>
                    <a:pt x="87" y="190"/>
                  </a:cubicBezTo>
                  <a:lnTo>
                    <a:pt x="141" y="190"/>
                  </a:lnTo>
                  <a:cubicBezTo>
                    <a:pt x="190" y="170"/>
                    <a:pt x="227" y="137"/>
                    <a:pt x="244" y="104"/>
                  </a:cubicBezTo>
                  <a:lnTo>
                    <a:pt x="244" y="87"/>
                  </a:lnTo>
                  <a:cubicBezTo>
                    <a:pt x="244" y="34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7"/>
            <p:cNvSpPr/>
            <p:nvPr/>
          </p:nvSpPr>
          <p:spPr>
            <a:xfrm>
              <a:off x="4709425" y="2386725"/>
              <a:ext cx="6400" cy="5200"/>
            </a:xfrm>
            <a:custGeom>
              <a:avLst/>
              <a:gdLst/>
              <a:ahLst/>
              <a:cxnLst/>
              <a:rect l="l" t="t" r="r" b="b"/>
              <a:pathLst>
                <a:path w="256" h="208" extrusionOk="0">
                  <a:moveTo>
                    <a:pt x="160" y="0"/>
                  </a:moveTo>
                  <a:cubicBezTo>
                    <a:pt x="141" y="0"/>
                    <a:pt x="121" y="6"/>
                    <a:pt x="103" y="17"/>
                  </a:cubicBezTo>
                  <a:cubicBezTo>
                    <a:pt x="33" y="50"/>
                    <a:pt x="0" y="104"/>
                    <a:pt x="0" y="153"/>
                  </a:cubicBezTo>
                  <a:cubicBezTo>
                    <a:pt x="11" y="188"/>
                    <a:pt x="43" y="208"/>
                    <a:pt x="83" y="208"/>
                  </a:cubicBezTo>
                  <a:cubicBezTo>
                    <a:pt x="104" y="208"/>
                    <a:pt x="128" y="202"/>
                    <a:pt x="153" y="191"/>
                  </a:cubicBezTo>
                  <a:cubicBezTo>
                    <a:pt x="206" y="153"/>
                    <a:pt x="256" y="104"/>
                    <a:pt x="239" y="50"/>
                  </a:cubicBezTo>
                  <a:cubicBezTo>
                    <a:pt x="229" y="18"/>
                    <a:pt x="196" y="0"/>
                    <a:pt x="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7"/>
            <p:cNvSpPr/>
            <p:nvPr/>
          </p:nvSpPr>
          <p:spPr>
            <a:xfrm>
              <a:off x="4686650" y="2421050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69" y="1"/>
                  </a:moveTo>
                  <a:cubicBezTo>
                    <a:pt x="153" y="1"/>
                    <a:pt x="136" y="1"/>
                    <a:pt x="120" y="17"/>
                  </a:cubicBezTo>
                  <a:cubicBezTo>
                    <a:pt x="50" y="38"/>
                    <a:pt x="0" y="104"/>
                    <a:pt x="17" y="158"/>
                  </a:cubicBezTo>
                  <a:cubicBezTo>
                    <a:pt x="29" y="182"/>
                    <a:pt x="69" y="197"/>
                    <a:pt x="116" y="197"/>
                  </a:cubicBezTo>
                  <a:cubicBezTo>
                    <a:pt x="134" y="197"/>
                    <a:pt x="151" y="195"/>
                    <a:pt x="169" y="191"/>
                  </a:cubicBezTo>
                  <a:cubicBezTo>
                    <a:pt x="190" y="174"/>
                    <a:pt x="206" y="174"/>
                    <a:pt x="206" y="158"/>
                  </a:cubicBezTo>
                  <a:cubicBezTo>
                    <a:pt x="239" y="120"/>
                    <a:pt x="256" y="87"/>
                    <a:pt x="256" y="54"/>
                  </a:cubicBezTo>
                  <a:cubicBezTo>
                    <a:pt x="239" y="17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7"/>
            <p:cNvSpPr/>
            <p:nvPr/>
          </p:nvSpPr>
          <p:spPr>
            <a:xfrm>
              <a:off x="4672825" y="2421975"/>
              <a:ext cx="6525" cy="4900"/>
            </a:xfrm>
            <a:custGeom>
              <a:avLst/>
              <a:gdLst/>
              <a:ahLst/>
              <a:cxnLst/>
              <a:rect l="l" t="t" r="r" b="b"/>
              <a:pathLst>
                <a:path w="261" h="196" extrusionOk="0">
                  <a:moveTo>
                    <a:pt x="141" y="1"/>
                  </a:moveTo>
                  <a:cubicBezTo>
                    <a:pt x="104" y="17"/>
                    <a:pt x="87" y="34"/>
                    <a:pt x="54" y="50"/>
                  </a:cubicBezTo>
                  <a:cubicBezTo>
                    <a:pt x="1" y="104"/>
                    <a:pt x="1" y="154"/>
                    <a:pt x="54" y="187"/>
                  </a:cubicBezTo>
                  <a:cubicBezTo>
                    <a:pt x="65" y="187"/>
                    <a:pt x="84" y="196"/>
                    <a:pt x="106" y="196"/>
                  </a:cubicBezTo>
                  <a:cubicBezTo>
                    <a:pt x="117" y="196"/>
                    <a:pt x="128" y="193"/>
                    <a:pt x="141" y="187"/>
                  </a:cubicBezTo>
                  <a:lnTo>
                    <a:pt x="157" y="187"/>
                  </a:lnTo>
                  <a:cubicBezTo>
                    <a:pt x="190" y="170"/>
                    <a:pt x="207" y="154"/>
                    <a:pt x="227" y="154"/>
                  </a:cubicBezTo>
                  <a:cubicBezTo>
                    <a:pt x="244" y="121"/>
                    <a:pt x="260" y="104"/>
                    <a:pt x="260" y="67"/>
                  </a:cubicBezTo>
                  <a:cubicBezTo>
                    <a:pt x="260" y="50"/>
                    <a:pt x="244" y="34"/>
                    <a:pt x="227" y="17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7"/>
            <p:cNvSpPr/>
            <p:nvPr/>
          </p:nvSpPr>
          <p:spPr>
            <a:xfrm>
              <a:off x="4677975" y="2432300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74" y="0"/>
                  </a:moveTo>
                  <a:cubicBezTo>
                    <a:pt x="141" y="0"/>
                    <a:pt x="104" y="0"/>
                    <a:pt x="87" y="33"/>
                  </a:cubicBezTo>
                  <a:cubicBezTo>
                    <a:pt x="54" y="50"/>
                    <a:pt x="38" y="66"/>
                    <a:pt x="21" y="103"/>
                  </a:cubicBezTo>
                  <a:cubicBezTo>
                    <a:pt x="1" y="153"/>
                    <a:pt x="38" y="186"/>
                    <a:pt x="104" y="186"/>
                  </a:cubicBezTo>
                  <a:lnTo>
                    <a:pt x="157" y="186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07" y="153"/>
                    <a:pt x="244" y="120"/>
                    <a:pt x="244" y="103"/>
                  </a:cubicBezTo>
                  <a:cubicBezTo>
                    <a:pt x="261" y="66"/>
                    <a:pt x="261" y="50"/>
                    <a:pt x="244" y="17"/>
                  </a:cubicBezTo>
                  <a:cubicBezTo>
                    <a:pt x="228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7"/>
            <p:cNvSpPr/>
            <p:nvPr/>
          </p:nvSpPr>
          <p:spPr>
            <a:xfrm>
              <a:off x="4669025" y="2457125"/>
              <a:ext cx="4750" cy="4775"/>
            </a:xfrm>
            <a:custGeom>
              <a:avLst/>
              <a:gdLst/>
              <a:ahLst/>
              <a:cxnLst/>
              <a:rect l="l" t="t" r="r" b="b"/>
              <a:pathLst>
                <a:path w="190" h="191" extrusionOk="0">
                  <a:moveTo>
                    <a:pt x="87" y="1"/>
                  </a:moveTo>
                  <a:cubicBezTo>
                    <a:pt x="50" y="1"/>
                    <a:pt x="17" y="17"/>
                    <a:pt x="0" y="38"/>
                  </a:cubicBezTo>
                  <a:cubicBezTo>
                    <a:pt x="17" y="87"/>
                    <a:pt x="33" y="141"/>
                    <a:pt x="50" y="191"/>
                  </a:cubicBezTo>
                  <a:lnTo>
                    <a:pt x="70" y="191"/>
                  </a:lnTo>
                  <a:cubicBezTo>
                    <a:pt x="87" y="191"/>
                    <a:pt x="103" y="174"/>
                    <a:pt x="103" y="174"/>
                  </a:cubicBezTo>
                  <a:cubicBezTo>
                    <a:pt x="136" y="158"/>
                    <a:pt x="153" y="120"/>
                    <a:pt x="173" y="104"/>
                  </a:cubicBezTo>
                  <a:cubicBezTo>
                    <a:pt x="190" y="54"/>
                    <a:pt x="15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7"/>
            <p:cNvSpPr/>
            <p:nvPr/>
          </p:nvSpPr>
          <p:spPr>
            <a:xfrm>
              <a:off x="4685725" y="2411300"/>
              <a:ext cx="6100" cy="4800"/>
            </a:xfrm>
            <a:custGeom>
              <a:avLst/>
              <a:gdLst/>
              <a:ahLst/>
              <a:cxnLst/>
              <a:rect l="l" t="t" r="r" b="b"/>
              <a:pathLst>
                <a:path w="244" h="192" extrusionOk="0">
                  <a:moveTo>
                    <a:pt x="154" y="0"/>
                  </a:moveTo>
                  <a:cubicBezTo>
                    <a:pt x="135" y="0"/>
                    <a:pt x="113" y="5"/>
                    <a:pt x="87" y="16"/>
                  </a:cubicBezTo>
                  <a:cubicBezTo>
                    <a:pt x="54" y="32"/>
                    <a:pt x="21" y="65"/>
                    <a:pt x="0" y="98"/>
                  </a:cubicBezTo>
                  <a:lnTo>
                    <a:pt x="0" y="152"/>
                  </a:lnTo>
                  <a:cubicBezTo>
                    <a:pt x="15" y="176"/>
                    <a:pt x="46" y="191"/>
                    <a:pt x="88" y="191"/>
                  </a:cubicBezTo>
                  <a:cubicBezTo>
                    <a:pt x="104" y="191"/>
                    <a:pt x="121" y="189"/>
                    <a:pt x="140" y="185"/>
                  </a:cubicBezTo>
                  <a:cubicBezTo>
                    <a:pt x="206" y="152"/>
                    <a:pt x="243" y="98"/>
                    <a:pt x="227" y="49"/>
                  </a:cubicBezTo>
                  <a:cubicBezTo>
                    <a:pt x="227" y="32"/>
                    <a:pt x="227" y="16"/>
                    <a:pt x="206" y="16"/>
                  </a:cubicBezTo>
                  <a:cubicBezTo>
                    <a:pt x="190" y="5"/>
                    <a:pt x="173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7"/>
            <p:cNvSpPr/>
            <p:nvPr/>
          </p:nvSpPr>
          <p:spPr>
            <a:xfrm>
              <a:off x="4680150" y="2399200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4" y="1"/>
                  </a:moveTo>
                  <a:cubicBezTo>
                    <a:pt x="157" y="1"/>
                    <a:pt x="141" y="1"/>
                    <a:pt x="120" y="17"/>
                  </a:cubicBezTo>
                  <a:cubicBezTo>
                    <a:pt x="54" y="50"/>
                    <a:pt x="0" y="104"/>
                    <a:pt x="17" y="153"/>
                  </a:cubicBezTo>
                  <a:cubicBezTo>
                    <a:pt x="30" y="188"/>
                    <a:pt x="62" y="200"/>
                    <a:pt x="102" y="200"/>
                  </a:cubicBezTo>
                  <a:cubicBezTo>
                    <a:pt x="124" y="200"/>
                    <a:pt x="149" y="196"/>
                    <a:pt x="174" y="190"/>
                  </a:cubicBezTo>
                  <a:cubicBezTo>
                    <a:pt x="190" y="170"/>
                    <a:pt x="207" y="170"/>
                    <a:pt x="207" y="153"/>
                  </a:cubicBezTo>
                  <a:cubicBezTo>
                    <a:pt x="244" y="120"/>
                    <a:pt x="260" y="87"/>
                    <a:pt x="260" y="50"/>
                  </a:cubicBezTo>
                  <a:cubicBezTo>
                    <a:pt x="24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7"/>
            <p:cNvSpPr/>
            <p:nvPr/>
          </p:nvSpPr>
          <p:spPr>
            <a:xfrm>
              <a:off x="4606750" y="2397875"/>
              <a:ext cx="1275" cy="425"/>
            </a:xfrm>
            <a:custGeom>
              <a:avLst/>
              <a:gdLst/>
              <a:ahLst/>
              <a:cxnLst/>
              <a:rect l="l" t="t" r="r" b="b"/>
              <a:pathLst>
                <a:path w="51" h="17" extrusionOk="0">
                  <a:moveTo>
                    <a:pt x="1" y="0"/>
                  </a:moveTo>
                  <a:cubicBezTo>
                    <a:pt x="12" y="0"/>
                    <a:pt x="23" y="7"/>
                    <a:pt x="33" y="12"/>
                  </a:cubicBezTo>
                  <a:lnTo>
                    <a:pt x="33" y="12"/>
                  </a:lnTo>
                  <a:cubicBezTo>
                    <a:pt x="31" y="0"/>
                    <a:pt x="16" y="0"/>
                    <a:pt x="1" y="0"/>
                  </a:cubicBezTo>
                  <a:close/>
                  <a:moveTo>
                    <a:pt x="33" y="12"/>
                  </a:moveTo>
                  <a:cubicBezTo>
                    <a:pt x="34" y="14"/>
                    <a:pt x="34" y="15"/>
                    <a:pt x="34" y="17"/>
                  </a:cubicBezTo>
                  <a:lnTo>
                    <a:pt x="50" y="17"/>
                  </a:lnTo>
                  <a:cubicBezTo>
                    <a:pt x="45" y="17"/>
                    <a:pt x="39" y="15"/>
                    <a:pt x="33" y="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7"/>
            <p:cNvSpPr/>
            <p:nvPr/>
          </p:nvSpPr>
          <p:spPr>
            <a:xfrm>
              <a:off x="4617900" y="23863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36" y="0"/>
                    <a:pt x="103" y="17"/>
                    <a:pt x="70" y="33"/>
                  </a:cubicBezTo>
                  <a:cubicBezTo>
                    <a:pt x="54" y="50"/>
                    <a:pt x="17" y="87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20" y="207"/>
                    <a:pt x="136" y="190"/>
                    <a:pt x="157" y="190"/>
                  </a:cubicBezTo>
                  <a:cubicBezTo>
                    <a:pt x="173" y="190"/>
                    <a:pt x="173" y="169"/>
                    <a:pt x="190" y="169"/>
                  </a:cubicBezTo>
                  <a:cubicBezTo>
                    <a:pt x="206" y="153"/>
                    <a:pt x="239" y="137"/>
                    <a:pt x="239" y="104"/>
                  </a:cubicBezTo>
                  <a:cubicBezTo>
                    <a:pt x="260" y="66"/>
                    <a:pt x="260" y="50"/>
                    <a:pt x="239" y="33"/>
                  </a:cubicBezTo>
                  <a:cubicBezTo>
                    <a:pt x="223" y="17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7"/>
            <p:cNvSpPr/>
            <p:nvPr/>
          </p:nvSpPr>
          <p:spPr>
            <a:xfrm>
              <a:off x="4572325" y="2295500"/>
              <a:ext cx="6125" cy="4875"/>
            </a:xfrm>
            <a:custGeom>
              <a:avLst/>
              <a:gdLst/>
              <a:ahLst/>
              <a:cxnLst/>
              <a:rect l="l" t="t" r="r" b="b"/>
              <a:pathLst>
                <a:path w="245" h="195" extrusionOk="0">
                  <a:moveTo>
                    <a:pt x="170" y="0"/>
                  </a:moveTo>
                  <a:cubicBezTo>
                    <a:pt x="161" y="0"/>
                    <a:pt x="152" y="3"/>
                    <a:pt x="141" y="9"/>
                  </a:cubicBezTo>
                  <a:cubicBezTo>
                    <a:pt x="104" y="9"/>
                    <a:pt x="71" y="26"/>
                    <a:pt x="54" y="59"/>
                  </a:cubicBezTo>
                  <a:cubicBezTo>
                    <a:pt x="1" y="92"/>
                    <a:pt x="1" y="162"/>
                    <a:pt x="38" y="178"/>
                  </a:cubicBezTo>
                  <a:cubicBezTo>
                    <a:pt x="71" y="195"/>
                    <a:pt x="87" y="195"/>
                    <a:pt x="124" y="195"/>
                  </a:cubicBezTo>
                  <a:cubicBezTo>
                    <a:pt x="141" y="195"/>
                    <a:pt x="141" y="195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28" y="129"/>
                    <a:pt x="244" y="92"/>
                    <a:pt x="244" y="75"/>
                  </a:cubicBezTo>
                  <a:cubicBezTo>
                    <a:pt x="244" y="42"/>
                    <a:pt x="244" y="26"/>
                    <a:pt x="228" y="9"/>
                  </a:cubicBezTo>
                  <a:cubicBezTo>
                    <a:pt x="203" y="9"/>
                    <a:pt x="187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7"/>
            <p:cNvSpPr/>
            <p:nvPr/>
          </p:nvSpPr>
          <p:spPr>
            <a:xfrm>
              <a:off x="4572325" y="23411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7"/>
                    <a:pt x="104" y="17"/>
                    <a:pt x="87" y="38"/>
                  </a:cubicBezTo>
                  <a:cubicBezTo>
                    <a:pt x="54" y="54"/>
                    <a:pt x="38" y="87"/>
                    <a:pt x="21" y="104"/>
                  </a:cubicBezTo>
                  <a:cubicBezTo>
                    <a:pt x="1" y="157"/>
                    <a:pt x="38" y="207"/>
                    <a:pt x="87" y="207"/>
                  </a:cubicBezTo>
                  <a:lnTo>
                    <a:pt x="141" y="207"/>
                  </a:lnTo>
                  <a:cubicBezTo>
                    <a:pt x="141" y="190"/>
                    <a:pt x="157" y="190"/>
                    <a:pt x="157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07" y="157"/>
                    <a:pt x="244" y="141"/>
                    <a:pt x="244" y="104"/>
                  </a:cubicBezTo>
                  <a:cubicBezTo>
                    <a:pt x="261" y="87"/>
                    <a:pt x="261" y="54"/>
                    <a:pt x="244" y="38"/>
                  </a:cubicBezTo>
                  <a:cubicBezTo>
                    <a:pt x="228" y="17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7"/>
            <p:cNvSpPr/>
            <p:nvPr/>
          </p:nvSpPr>
          <p:spPr>
            <a:xfrm>
              <a:off x="4585225" y="22957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37" y="83"/>
                    <a:pt x="21" y="103"/>
                  </a:cubicBezTo>
                  <a:cubicBezTo>
                    <a:pt x="0" y="136"/>
                    <a:pt x="21" y="169"/>
                    <a:pt x="37" y="186"/>
                  </a:cubicBezTo>
                  <a:cubicBezTo>
                    <a:pt x="54" y="207"/>
                    <a:pt x="70" y="207"/>
                    <a:pt x="87" y="207"/>
                  </a:cubicBezTo>
                  <a:cubicBezTo>
                    <a:pt x="124" y="207"/>
                    <a:pt x="140" y="207"/>
                    <a:pt x="157" y="186"/>
                  </a:cubicBezTo>
                  <a:cubicBezTo>
                    <a:pt x="190" y="169"/>
                    <a:pt x="227" y="136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7"/>
            <p:cNvSpPr/>
            <p:nvPr/>
          </p:nvSpPr>
          <p:spPr>
            <a:xfrm>
              <a:off x="4881150" y="233902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0"/>
                  </a:moveTo>
                  <a:cubicBezTo>
                    <a:pt x="103" y="0"/>
                    <a:pt x="70" y="21"/>
                    <a:pt x="54" y="54"/>
                  </a:cubicBezTo>
                  <a:cubicBezTo>
                    <a:pt x="0" y="103"/>
                    <a:pt x="0" y="157"/>
                    <a:pt x="37" y="190"/>
                  </a:cubicBezTo>
                  <a:cubicBezTo>
                    <a:pt x="59" y="190"/>
                    <a:pt x="74" y="197"/>
                    <a:pt x="91" y="197"/>
                  </a:cubicBezTo>
                  <a:cubicBezTo>
                    <a:pt x="99" y="197"/>
                    <a:pt x="109" y="195"/>
                    <a:pt x="120" y="190"/>
                  </a:cubicBezTo>
                  <a:lnTo>
                    <a:pt x="157" y="190"/>
                  </a:lnTo>
                  <a:cubicBezTo>
                    <a:pt x="173" y="173"/>
                    <a:pt x="190" y="157"/>
                    <a:pt x="206" y="140"/>
                  </a:cubicBezTo>
                  <a:cubicBezTo>
                    <a:pt x="243" y="124"/>
                    <a:pt x="243" y="103"/>
                    <a:pt x="243" y="70"/>
                  </a:cubicBezTo>
                  <a:cubicBezTo>
                    <a:pt x="260" y="54"/>
                    <a:pt x="243" y="21"/>
                    <a:pt x="223" y="21"/>
                  </a:cubicBezTo>
                  <a:cubicBezTo>
                    <a:pt x="190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7"/>
            <p:cNvSpPr/>
            <p:nvPr/>
          </p:nvSpPr>
          <p:spPr>
            <a:xfrm>
              <a:off x="4818875" y="2385900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37" y="1"/>
                  </a:moveTo>
                  <a:cubicBezTo>
                    <a:pt x="104" y="17"/>
                    <a:pt x="71" y="34"/>
                    <a:pt x="54" y="50"/>
                  </a:cubicBezTo>
                  <a:cubicBezTo>
                    <a:pt x="1" y="104"/>
                    <a:pt x="1" y="154"/>
                    <a:pt x="34" y="186"/>
                  </a:cubicBezTo>
                  <a:cubicBezTo>
                    <a:pt x="44" y="197"/>
                    <a:pt x="57" y="202"/>
                    <a:pt x="72" y="202"/>
                  </a:cubicBezTo>
                  <a:cubicBezTo>
                    <a:pt x="87" y="202"/>
                    <a:pt x="104" y="197"/>
                    <a:pt x="120" y="186"/>
                  </a:cubicBezTo>
                  <a:lnTo>
                    <a:pt x="157" y="186"/>
                  </a:lnTo>
                  <a:cubicBezTo>
                    <a:pt x="174" y="170"/>
                    <a:pt x="190" y="154"/>
                    <a:pt x="207" y="154"/>
                  </a:cubicBezTo>
                  <a:cubicBezTo>
                    <a:pt x="261" y="104"/>
                    <a:pt x="261" y="34"/>
                    <a:pt x="207" y="17"/>
                  </a:cubicBezTo>
                  <a:cubicBezTo>
                    <a:pt x="190" y="1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7"/>
            <p:cNvSpPr/>
            <p:nvPr/>
          </p:nvSpPr>
          <p:spPr>
            <a:xfrm>
              <a:off x="4762600" y="2410250"/>
              <a:ext cx="6475" cy="4850"/>
            </a:xfrm>
            <a:custGeom>
              <a:avLst/>
              <a:gdLst/>
              <a:ahLst/>
              <a:cxnLst/>
              <a:rect l="l" t="t" r="r" b="b"/>
              <a:pathLst>
                <a:path w="259" h="194" extrusionOk="0">
                  <a:moveTo>
                    <a:pt x="182" y="1"/>
                  </a:moveTo>
                  <a:cubicBezTo>
                    <a:pt x="174" y="1"/>
                    <a:pt x="166" y="2"/>
                    <a:pt x="157" y="4"/>
                  </a:cubicBezTo>
                  <a:cubicBezTo>
                    <a:pt x="141" y="4"/>
                    <a:pt x="104" y="4"/>
                    <a:pt x="71" y="21"/>
                  </a:cubicBezTo>
                  <a:cubicBezTo>
                    <a:pt x="38" y="37"/>
                    <a:pt x="17" y="74"/>
                    <a:pt x="17" y="91"/>
                  </a:cubicBezTo>
                  <a:cubicBezTo>
                    <a:pt x="1" y="124"/>
                    <a:pt x="1" y="140"/>
                    <a:pt x="17" y="161"/>
                  </a:cubicBezTo>
                  <a:cubicBezTo>
                    <a:pt x="38" y="177"/>
                    <a:pt x="54" y="194"/>
                    <a:pt x="87" y="194"/>
                  </a:cubicBezTo>
                  <a:cubicBezTo>
                    <a:pt x="104" y="194"/>
                    <a:pt x="141" y="194"/>
                    <a:pt x="157" y="177"/>
                  </a:cubicBezTo>
                  <a:cubicBezTo>
                    <a:pt x="157" y="177"/>
                    <a:pt x="174" y="177"/>
                    <a:pt x="174" y="161"/>
                  </a:cubicBezTo>
                  <a:cubicBezTo>
                    <a:pt x="207" y="140"/>
                    <a:pt x="223" y="124"/>
                    <a:pt x="244" y="91"/>
                  </a:cubicBezTo>
                  <a:cubicBezTo>
                    <a:pt x="258" y="44"/>
                    <a:pt x="232" y="1"/>
                    <a:pt x="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7"/>
            <p:cNvSpPr/>
            <p:nvPr/>
          </p:nvSpPr>
          <p:spPr>
            <a:xfrm>
              <a:off x="4550075" y="2374250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33" y="34"/>
                    <a:pt x="0" y="104"/>
                    <a:pt x="17" y="158"/>
                  </a:cubicBezTo>
                  <a:cubicBezTo>
                    <a:pt x="17" y="182"/>
                    <a:pt x="54" y="197"/>
                    <a:pt x="100" y="197"/>
                  </a:cubicBezTo>
                  <a:cubicBezTo>
                    <a:pt x="117" y="197"/>
                    <a:pt x="135" y="195"/>
                    <a:pt x="153" y="191"/>
                  </a:cubicBezTo>
                  <a:cubicBezTo>
                    <a:pt x="223" y="158"/>
                    <a:pt x="256" y="104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7"/>
            <p:cNvSpPr/>
            <p:nvPr/>
          </p:nvSpPr>
          <p:spPr>
            <a:xfrm>
              <a:off x="4626950" y="2303850"/>
              <a:ext cx="6025" cy="5200"/>
            </a:xfrm>
            <a:custGeom>
              <a:avLst/>
              <a:gdLst/>
              <a:ahLst/>
              <a:cxnLst/>
              <a:rect l="l" t="t" r="r" b="b"/>
              <a:pathLst>
                <a:path w="241" h="208" extrusionOk="0">
                  <a:moveTo>
                    <a:pt x="146" y="0"/>
                  </a:moveTo>
                  <a:cubicBezTo>
                    <a:pt x="106" y="0"/>
                    <a:pt x="66" y="19"/>
                    <a:pt x="34" y="51"/>
                  </a:cubicBezTo>
                  <a:cubicBezTo>
                    <a:pt x="17" y="88"/>
                    <a:pt x="1" y="104"/>
                    <a:pt x="1" y="137"/>
                  </a:cubicBezTo>
                  <a:cubicBezTo>
                    <a:pt x="1" y="154"/>
                    <a:pt x="1" y="170"/>
                    <a:pt x="34" y="191"/>
                  </a:cubicBezTo>
                  <a:cubicBezTo>
                    <a:pt x="50" y="207"/>
                    <a:pt x="67" y="207"/>
                    <a:pt x="104" y="207"/>
                  </a:cubicBezTo>
                  <a:cubicBezTo>
                    <a:pt x="121" y="191"/>
                    <a:pt x="137" y="191"/>
                    <a:pt x="137" y="191"/>
                  </a:cubicBezTo>
                  <a:cubicBezTo>
                    <a:pt x="153" y="170"/>
                    <a:pt x="170" y="170"/>
                    <a:pt x="186" y="154"/>
                  </a:cubicBezTo>
                  <a:cubicBezTo>
                    <a:pt x="240" y="104"/>
                    <a:pt x="240" y="51"/>
                    <a:pt x="207" y="18"/>
                  </a:cubicBezTo>
                  <a:cubicBezTo>
                    <a:pt x="188" y="6"/>
                    <a:pt x="167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7"/>
            <p:cNvSpPr/>
            <p:nvPr/>
          </p:nvSpPr>
          <p:spPr>
            <a:xfrm>
              <a:off x="4528125" y="236570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17" y="104"/>
                  </a:cubicBezTo>
                  <a:cubicBezTo>
                    <a:pt x="0" y="153"/>
                    <a:pt x="37" y="191"/>
                    <a:pt x="103" y="191"/>
                  </a:cubicBezTo>
                  <a:lnTo>
                    <a:pt x="157" y="191"/>
                  </a:lnTo>
                  <a:cubicBezTo>
                    <a:pt x="173" y="170"/>
                    <a:pt x="173" y="170"/>
                    <a:pt x="190" y="170"/>
                  </a:cubicBezTo>
                  <a:cubicBezTo>
                    <a:pt x="206" y="153"/>
                    <a:pt x="243" y="120"/>
                    <a:pt x="243" y="104"/>
                  </a:cubicBezTo>
                  <a:cubicBezTo>
                    <a:pt x="260" y="34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7"/>
            <p:cNvSpPr/>
            <p:nvPr/>
          </p:nvSpPr>
          <p:spPr>
            <a:xfrm>
              <a:off x="4510075" y="234220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82" y="1"/>
                  </a:moveTo>
                  <a:cubicBezTo>
                    <a:pt x="170" y="1"/>
                    <a:pt x="157" y="5"/>
                    <a:pt x="141" y="13"/>
                  </a:cubicBezTo>
                  <a:cubicBezTo>
                    <a:pt x="104" y="13"/>
                    <a:pt x="71" y="30"/>
                    <a:pt x="54" y="46"/>
                  </a:cubicBezTo>
                  <a:cubicBezTo>
                    <a:pt x="1" y="100"/>
                    <a:pt x="1" y="166"/>
                    <a:pt x="38" y="182"/>
                  </a:cubicBezTo>
                  <a:cubicBezTo>
                    <a:pt x="71" y="203"/>
                    <a:pt x="87" y="203"/>
                    <a:pt x="120" y="203"/>
                  </a:cubicBezTo>
                  <a:cubicBezTo>
                    <a:pt x="141" y="182"/>
                    <a:pt x="141" y="182"/>
                    <a:pt x="157" y="182"/>
                  </a:cubicBezTo>
                  <a:cubicBezTo>
                    <a:pt x="174" y="182"/>
                    <a:pt x="190" y="166"/>
                    <a:pt x="207" y="149"/>
                  </a:cubicBezTo>
                  <a:cubicBezTo>
                    <a:pt x="223" y="133"/>
                    <a:pt x="244" y="100"/>
                    <a:pt x="244" y="79"/>
                  </a:cubicBezTo>
                  <a:cubicBezTo>
                    <a:pt x="244" y="46"/>
                    <a:pt x="244" y="30"/>
                    <a:pt x="223" y="13"/>
                  </a:cubicBezTo>
                  <a:cubicBezTo>
                    <a:pt x="207" y="5"/>
                    <a:pt x="194" y="1"/>
                    <a:pt x="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7"/>
            <p:cNvSpPr/>
            <p:nvPr/>
          </p:nvSpPr>
          <p:spPr>
            <a:xfrm>
              <a:off x="4514000" y="236395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69" y="1"/>
                  </a:moveTo>
                  <a:cubicBezTo>
                    <a:pt x="120" y="1"/>
                    <a:pt x="50" y="34"/>
                    <a:pt x="33" y="104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53" y="190"/>
                    <a:pt x="169" y="174"/>
                  </a:cubicBezTo>
                  <a:cubicBezTo>
                    <a:pt x="169" y="174"/>
                    <a:pt x="190" y="174"/>
                    <a:pt x="190" y="157"/>
                  </a:cubicBezTo>
                  <a:cubicBezTo>
                    <a:pt x="223" y="137"/>
                    <a:pt x="239" y="120"/>
                    <a:pt x="256" y="87"/>
                  </a:cubicBezTo>
                  <a:cubicBezTo>
                    <a:pt x="256" y="71"/>
                    <a:pt x="256" y="34"/>
                    <a:pt x="239" y="17"/>
                  </a:cubicBezTo>
                  <a:cubicBezTo>
                    <a:pt x="239" y="1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7"/>
            <p:cNvSpPr/>
            <p:nvPr/>
          </p:nvSpPr>
          <p:spPr>
            <a:xfrm>
              <a:off x="4543175" y="236570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69" y="0"/>
                  </a:moveTo>
                  <a:cubicBezTo>
                    <a:pt x="150" y="0"/>
                    <a:pt x="128" y="6"/>
                    <a:pt x="103" y="17"/>
                  </a:cubicBezTo>
                  <a:cubicBezTo>
                    <a:pt x="33" y="34"/>
                    <a:pt x="0" y="104"/>
                    <a:pt x="17" y="153"/>
                  </a:cubicBezTo>
                  <a:cubicBezTo>
                    <a:pt x="17" y="181"/>
                    <a:pt x="55" y="197"/>
                    <a:pt x="103" y="197"/>
                  </a:cubicBezTo>
                  <a:cubicBezTo>
                    <a:pt x="120" y="197"/>
                    <a:pt x="138" y="195"/>
                    <a:pt x="157" y="191"/>
                  </a:cubicBezTo>
                  <a:cubicBezTo>
                    <a:pt x="223" y="153"/>
                    <a:pt x="260" y="87"/>
                    <a:pt x="239" y="50"/>
                  </a:cubicBezTo>
                  <a:cubicBezTo>
                    <a:pt x="229" y="18"/>
                    <a:pt x="204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7"/>
            <p:cNvSpPr/>
            <p:nvPr/>
          </p:nvSpPr>
          <p:spPr>
            <a:xfrm>
              <a:off x="4544000" y="233947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6" y="0"/>
                  </a:moveTo>
                  <a:cubicBezTo>
                    <a:pt x="126" y="0"/>
                    <a:pt x="86" y="20"/>
                    <a:pt x="54" y="52"/>
                  </a:cubicBezTo>
                  <a:cubicBezTo>
                    <a:pt x="21" y="69"/>
                    <a:pt x="21" y="106"/>
                    <a:pt x="0" y="122"/>
                  </a:cubicBezTo>
                  <a:cubicBezTo>
                    <a:pt x="0" y="155"/>
                    <a:pt x="21" y="172"/>
                    <a:pt x="37" y="188"/>
                  </a:cubicBezTo>
                  <a:cubicBezTo>
                    <a:pt x="48" y="188"/>
                    <a:pt x="66" y="197"/>
                    <a:pt x="88" y="197"/>
                  </a:cubicBezTo>
                  <a:cubicBezTo>
                    <a:pt x="99" y="197"/>
                    <a:pt x="111" y="195"/>
                    <a:pt x="124" y="188"/>
                  </a:cubicBezTo>
                  <a:lnTo>
                    <a:pt x="157" y="188"/>
                  </a:lnTo>
                  <a:cubicBezTo>
                    <a:pt x="173" y="172"/>
                    <a:pt x="190" y="155"/>
                    <a:pt x="206" y="155"/>
                  </a:cubicBezTo>
                  <a:cubicBezTo>
                    <a:pt x="260" y="106"/>
                    <a:pt x="260" y="36"/>
                    <a:pt x="227" y="19"/>
                  </a:cubicBezTo>
                  <a:cubicBezTo>
                    <a:pt x="208" y="6"/>
                    <a:pt x="187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7"/>
            <p:cNvSpPr/>
            <p:nvPr/>
          </p:nvSpPr>
          <p:spPr>
            <a:xfrm>
              <a:off x="4543575" y="23540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38"/>
                    <a:pt x="38" y="71"/>
                    <a:pt x="17" y="88"/>
                  </a:cubicBezTo>
                  <a:cubicBezTo>
                    <a:pt x="1" y="158"/>
                    <a:pt x="38" y="191"/>
                    <a:pt x="104" y="191"/>
                  </a:cubicBezTo>
                  <a:cubicBezTo>
                    <a:pt x="120" y="191"/>
                    <a:pt x="141" y="191"/>
                    <a:pt x="157" y="174"/>
                  </a:cubicBezTo>
                  <a:cubicBezTo>
                    <a:pt x="174" y="174"/>
                    <a:pt x="174" y="174"/>
                    <a:pt x="190" y="158"/>
                  </a:cubicBezTo>
                  <a:cubicBezTo>
                    <a:pt x="207" y="141"/>
                    <a:pt x="244" y="121"/>
                    <a:pt x="244" y="88"/>
                  </a:cubicBezTo>
                  <a:cubicBezTo>
                    <a:pt x="260" y="38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7"/>
            <p:cNvSpPr/>
            <p:nvPr/>
          </p:nvSpPr>
          <p:spPr>
            <a:xfrm>
              <a:off x="4530275" y="235365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37" y="0"/>
                  </a:moveTo>
                  <a:cubicBezTo>
                    <a:pt x="104" y="17"/>
                    <a:pt x="71" y="33"/>
                    <a:pt x="54" y="54"/>
                  </a:cubicBezTo>
                  <a:cubicBezTo>
                    <a:pt x="1" y="104"/>
                    <a:pt x="1" y="157"/>
                    <a:pt x="34" y="190"/>
                  </a:cubicBezTo>
                  <a:cubicBezTo>
                    <a:pt x="47" y="190"/>
                    <a:pt x="67" y="197"/>
                    <a:pt x="88" y="197"/>
                  </a:cubicBezTo>
                  <a:cubicBezTo>
                    <a:pt x="98" y="197"/>
                    <a:pt x="109" y="196"/>
                    <a:pt x="120" y="190"/>
                  </a:cubicBezTo>
                  <a:lnTo>
                    <a:pt x="157" y="190"/>
                  </a:lnTo>
                  <a:cubicBezTo>
                    <a:pt x="174" y="174"/>
                    <a:pt x="190" y="157"/>
                    <a:pt x="207" y="137"/>
                  </a:cubicBezTo>
                  <a:cubicBezTo>
                    <a:pt x="260" y="104"/>
                    <a:pt x="260" y="33"/>
                    <a:pt x="223" y="17"/>
                  </a:cubicBezTo>
                  <a:cubicBezTo>
                    <a:pt x="190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7"/>
            <p:cNvSpPr/>
            <p:nvPr/>
          </p:nvSpPr>
          <p:spPr>
            <a:xfrm>
              <a:off x="4739425" y="244467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40" y="0"/>
                    <a:pt x="103" y="21"/>
                    <a:pt x="87" y="37"/>
                  </a:cubicBezTo>
                  <a:cubicBezTo>
                    <a:pt x="54" y="54"/>
                    <a:pt x="37" y="87"/>
                    <a:pt x="17" y="103"/>
                  </a:cubicBezTo>
                  <a:cubicBezTo>
                    <a:pt x="0" y="157"/>
                    <a:pt x="37" y="206"/>
                    <a:pt x="103" y="206"/>
                  </a:cubicBezTo>
                  <a:cubicBezTo>
                    <a:pt x="120" y="206"/>
                    <a:pt x="140" y="206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23" y="157"/>
                    <a:pt x="243" y="140"/>
                    <a:pt x="243" y="103"/>
                  </a:cubicBezTo>
                  <a:cubicBezTo>
                    <a:pt x="276" y="54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7"/>
            <p:cNvSpPr/>
            <p:nvPr/>
          </p:nvSpPr>
          <p:spPr>
            <a:xfrm>
              <a:off x="4850225" y="229140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20" y="0"/>
                  </a:moveTo>
                  <a:cubicBezTo>
                    <a:pt x="103" y="0"/>
                    <a:pt x="70" y="17"/>
                    <a:pt x="37" y="50"/>
                  </a:cubicBezTo>
                  <a:cubicBezTo>
                    <a:pt x="17" y="70"/>
                    <a:pt x="0" y="103"/>
                    <a:pt x="0" y="120"/>
                  </a:cubicBezTo>
                  <a:cubicBezTo>
                    <a:pt x="0" y="153"/>
                    <a:pt x="17" y="173"/>
                    <a:pt x="37" y="190"/>
                  </a:cubicBezTo>
                  <a:cubicBezTo>
                    <a:pt x="48" y="190"/>
                    <a:pt x="67" y="197"/>
                    <a:pt x="87" y="197"/>
                  </a:cubicBezTo>
                  <a:cubicBezTo>
                    <a:pt x="98" y="197"/>
                    <a:pt x="109" y="195"/>
                    <a:pt x="120" y="190"/>
                  </a:cubicBezTo>
                  <a:lnTo>
                    <a:pt x="157" y="190"/>
                  </a:lnTo>
                  <a:cubicBezTo>
                    <a:pt x="173" y="173"/>
                    <a:pt x="190" y="153"/>
                    <a:pt x="206" y="136"/>
                  </a:cubicBezTo>
                  <a:cubicBezTo>
                    <a:pt x="260" y="103"/>
                    <a:pt x="260" y="33"/>
                    <a:pt x="206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7"/>
            <p:cNvSpPr/>
            <p:nvPr/>
          </p:nvSpPr>
          <p:spPr>
            <a:xfrm>
              <a:off x="4848575" y="2280675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69" y="0"/>
                  </a:moveTo>
                  <a:cubicBezTo>
                    <a:pt x="136" y="0"/>
                    <a:pt x="120" y="0"/>
                    <a:pt x="83" y="33"/>
                  </a:cubicBezTo>
                  <a:cubicBezTo>
                    <a:pt x="50" y="50"/>
                    <a:pt x="33" y="66"/>
                    <a:pt x="33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69" y="170"/>
                  </a:cubicBezTo>
                  <a:cubicBezTo>
                    <a:pt x="206" y="153"/>
                    <a:pt x="239" y="137"/>
                    <a:pt x="256" y="87"/>
                  </a:cubicBezTo>
                  <a:cubicBezTo>
                    <a:pt x="272" y="33"/>
                    <a:pt x="239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7"/>
            <p:cNvSpPr/>
            <p:nvPr/>
          </p:nvSpPr>
          <p:spPr>
            <a:xfrm>
              <a:off x="4659525" y="23764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34"/>
                    <a:pt x="17" y="71"/>
                    <a:pt x="17" y="87"/>
                  </a:cubicBezTo>
                  <a:cubicBezTo>
                    <a:pt x="1" y="120"/>
                    <a:pt x="1" y="137"/>
                    <a:pt x="17" y="153"/>
                  </a:cubicBezTo>
                  <a:cubicBezTo>
                    <a:pt x="38" y="190"/>
                    <a:pt x="71" y="190"/>
                    <a:pt x="87" y="190"/>
                  </a:cubicBezTo>
                  <a:cubicBezTo>
                    <a:pt x="120" y="190"/>
                    <a:pt x="141" y="190"/>
                    <a:pt x="157" y="174"/>
                  </a:cubicBezTo>
                  <a:cubicBezTo>
                    <a:pt x="174" y="174"/>
                    <a:pt x="174" y="174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1" y="3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7"/>
            <p:cNvSpPr/>
            <p:nvPr/>
          </p:nvSpPr>
          <p:spPr>
            <a:xfrm>
              <a:off x="4845475" y="2269950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04" y="1"/>
                  </a:moveTo>
                  <a:cubicBezTo>
                    <a:pt x="104" y="1"/>
                    <a:pt x="87" y="17"/>
                    <a:pt x="71" y="17"/>
                  </a:cubicBezTo>
                  <a:cubicBezTo>
                    <a:pt x="38" y="34"/>
                    <a:pt x="21" y="67"/>
                    <a:pt x="0" y="83"/>
                  </a:cubicBezTo>
                  <a:cubicBezTo>
                    <a:pt x="0" y="120"/>
                    <a:pt x="0" y="137"/>
                    <a:pt x="21" y="153"/>
                  </a:cubicBezTo>
                  <a:cubicBezTo>
                    <a:pt x="38" y="186"/>
                    <a:pt x="54" y="186"/>
                    <a:pt x="87" y="186"/>
                  </a:cubicBezTo>
                  <a:cubicBezTo>
                    <a:pt x="104" y="186"/>
                    <a:pt x="124" y="186"/>
                    <a:pt x="141" y="170"/>
                  </a:cubicBezTo>
                  <a:cubicBezTo>
                    <a:pt x="157" y="170"/>
                    <a:pt x="174" y="170"/>
                    <a:pt x="174" y="153"/>
                  </a:cubicBezTo>
                  <a:cubicBezTo>
                    <a:pt x="207" y="137"/>
                    <a:pt x="227" y="120"/>
                    <a:pt x="244" y="83"/>
                  </a:cubicBezTo>
                  <a:cubicBezTo>
                    <a:pt x="260" y="50"/>
                    <a:pt x="244" y="17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7"/>
            <p:cNvSpPr/>
            <p:nvPr/>
          </p:nvSpPr>
          <p:spPr>
            <a:xfrm>
              <a:off x="4824850" y="23618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7"/>
                  </a:cubicBezTo>
                  <a:cubicBezTo>
                    <a:pt x="55" y="54"/>
                    <a:pt x="22" y="70"/>
                    <a:pt x="22" y="103"/>
                  </a:cubicBezTo>
                  <a:cubicBezTo>
                    <a:pt x="1" y="120"/>
                    <a:pt x="1" y="157"/>
                    <a:pt x="22" y="173"/>
                  </a:cubicBezTo>
                  <a:cubicBezTo>
                    <a:pt x="38" y="190"/>
                    <a:pt x="71" y="190"/>
                    <a:pt x="88" y="190"/>
                  </a:cubicBezTo>
                  <a:lnTo>
                    <a:pt x="158" y="190"/>
                  </a:lnTo>
                  <a:cubicBezTo>
                    <a:pt x="158" y="173"/>
                    <a:pt x="174" y="173"/>
                    <a:pt x="191" y="173"/>
                  </a:cubicBezTo>
                  <a:cubicBezTo>
                    <a:pt x="207" y="140"/>
                    <a:pt x="228" y="120"/>
                    <a:pt x="244" y="103"/>
                  </a:cubicBezTo>
                  <a:cubicBezTo>
                    <a:pt x="261" y="37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7"/>
            <p:cNvSpPr/>
            <p:nvPr/>
          </p:nvSpPr>
          <p:spPr>
            <a:xfrm>
              <a:off x="4836100" y="233902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37"/>
                  </a:cubicBezTo>
                  <a:cubicBezTo>
                    <a:pt x="50" y="54"/>
                    <a:pt x="33" y="70"/>
                    <a:pt x="17" y="103"/>
                  </a:cubicBezTo>
                  <a:cubicBezTo>
                    <a:pt x="0" y="124"/>
                    <a:pt x="17" y="157"/>
                    <a:pt x="17" y="173"/>
                  </a:cubicBezTo>
                  <a:cubicBezTo>
                    <a:pt x="33" y="190"/>
                    <a:pt x="66" y="190"/>
                    <a:pt x="103" y="190"/>
                  </a:cubicBezTo>
                  <a:lnTo>
                    <a:pt x="153" y="190"/>
                  </a:lnTo>
                  <a:cubicBezTo>
                    <a:pt x="169" y="173"/>
                    <a:pt x="169" y="173"/>
                    <a:pt x="190" y="173"/>
                  </a:cubicBezTo>
                  <a:cubicBezTo>
                    <a:pt x="206" y="157"/>
                    <a:pt x="239" y="124"/>
                    <a:pt x="239" y="103"/>
                  </a:cubicBezTo>
                  <a:cubicBezTo>
                    <a:pt x="256" y="37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7"/>
            <p:cNvSpPr/>
            <p:nvPr/>
          </p:nvSpPr>
          <p:spPr>
            <a:xfrm>
              <a:off x="4865675" y="22797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0"/>
                    <a:pt x="104" y="21"/>
                    <a:pt x="71" y="37"/>
                  </a:cubicBezTo>
                  <a:cubicBezTo>
                    <a:pt x="54" y="54"/>
                    <a:pt x="17" y="87"/>
                    <a:pt x="17" y="103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04" y="207"/>
                    <a:pt x="141" y="207"/>
                    <a:pt x="157" y="190"/>
                  </a:cubicBezTo>
                  <a:lnTo>
                    <a:pt x="174" y="174"/>
                  </a:lnTo>
                  <a:cubicBezTo>
                    <a:pt x="207" y="157"/>
                    <a:pt x="223" y="141"/>
                    <a:pt x="244" y="103"/>
                  </a:cubicBezTo>
                  <a:cubicBezTo>
                    <a:pt x="260" y="70"/>
                    <a:pt x="244" y="54"/>
                    <a:pt x="244" y="37"/>
                  </a:cubicBezTo>
                  <a:cubicBezTo>
                    <a:pt x="223" y="21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7"/>
            <p:cNvSpPr/>
            <p:nvPr/>
          </p:nvSpPr>
          <p:spPr>
            <a:xfrm>
              <a:off x="4605825" y="2365300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57" y="0"/>
                  </a:moveTo>
                  <a:cubicBezTo>
                    <a:pt x="124" y="0"/>
                    <a:pt x="104" y="17"/>
                    <a:pt x="71" y="33"/>
                  </a:cubicBezTo>
                  <a:cubicBezTo>
                    <a:pt x="38" y="50"/>
                    <a:pt x="21" y="66"/>
                    <a:pt x="21" y="103"/>
                  </a:cubicBezTo>
                  <a:cubicBezTo>
                    <a:pt x="1" y="136"/>
                    <a:pt x="1" y="153"/>
                    <a:pt x="38" y="169"/>
                  </a:cubicBezTo>
                  <a:cubicBezTo>
                    <a:pt x="38" y="186"/>
                    <a:pt x="71" y="186"/>
                    <a:pt x="87" y="186"/>
                  </a:cubicBezTo>
                  <a:lnTo>
                    <a:pt x="157" y="186"/>
                  </a:lnTo>
                  <a:cubicBezTo>
                    <a:pt x="190" y="169"/>
                    <a:pt x="228" y="136"/>
                    <a:pt x="244" y="103"/>
                  </a:cubicBezTo>
                  <a:lnTo>
                    <a:pt x="244" y="83"/>
                  </a:lnTo>
                  <a:cubicBezTo>
                    <a:pt x="260" y="33"/>
                    <a:pt x="228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7"/>
            <p:cNvSpPr/>
            <p:nvPr/>
          </p:nvSpPr>
          <p:spPr>
            <a:xfrm>
              <a:off x="4742400" y="23970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17"/>
                    <a:pt x="104" y="17"/>
                    <a:pt x="71" y="33"/>
                  </a:cubicBezTo>
                  <a:cubicBezTo>
                    <a:pt x="38" y="50"/>
                    <a:pt x="21" y="87"/>
                    <a:pt x="21" y="103"/>
                  </a:cubicBezTo>
                  <a:cubicBezTo>
                    <a:pt x="1" y="136"/>
                    <a:pt x="1" y="153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104" y="206"/>
                    <a:pt x="124" y="206"/>
                    <a:pt x="157" y="190"/>
                  </a:cubicBezTo>
                  <a:cubicBezTo>
                    <a:pt x="157" y="190"/>
                    <a:pt x="174" y="190"/>
                    <a:pt x="174" y="173"/>
                  </a:cubicBezTo>
                  <a:cubicBezTo>
                    <a:pt x="207" y="153"/>
                    <a:pt x="227" y="136"/>
                    <a:pt x="244" y="103"/>
                  </a:cubicBezTo>
                  <a:cubicBezTo>
                    <a:pt x="260" y="50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7"/>
            <p:cNvSpPr/>
            <p:nvPr/>
          </p:nvSpPr>
          <p:spPr>
            <a:xfrm>
              <a:off x="4736000" y="2421300"/>
              <a:ext cx="6950" cy="4925"/>
            </a:xfrm>
            <a:custGeom>
              <a:avLst/>
              <a:gdLst/>
              <a:ahLst/>
              <a:cxnLst/>
              <a:rect l="l" t="t" r="r" b="b"/>
              <a:pathLst>
                <a:path w="278" h="197" extrusionOk="0">
                  <a:moveTo>
                    <a:pt x="172" y="0"/>
                  </a:moveTo>
                  <a:cubicBezTo>
                    <a:pt x="161" y="0"/>
                    <a:pt x="149" y="2"/>
                    <a:pt x="137" y="7"/>
                  </a:cubicBezTo>
                  <a:cubicBezTo>
                    <a:pt x="121" y="7"/>
                    <a:pt x="88" y="28"/>
                    <a:pt x="50" y="61"/>
                  </a:cubicBezTo>
                  <a:cubicBezTo>
                    <a:pt x="17" y="94"/>
                    <a:pt x="1" y="164"/>
                    <a:pt x="50" y="181"/>
                  </a:cubicBezTo>
                  <a:cubicBezTo>
                    <a:pt x="71" y="197"/>
                    <a:pt x="104" y="197"/>
                    <a:pt x="137" y="197"/>
                  </a:cubicBezTo>
                  <a:cubicBezTo>
                    <a:pt x="137" y="197"/>
                    <a:pt x="154" y="197"/>
                    <a:pt x="154" y="181"/>
                  </a:cubicBezTo>
                  <a:cubicBezTo>
                    <a:pt x="191" y="181"/>
                    <a:pt x="207" y="164"/>
                    <a:pt x="224" y="148"/>
                  </a:cubicBezTo>
                  <a:cubicBezTo>
                    <a:pt x="257" y="110"/>
                    <a:pt x="277" y="44"/>
                    <a:pt x="224" y="7"/>
                  </a:cubicBezTo>
                  <a:cubicBezTo>
                    <a:pt x="213" y="7"/>
                    <a:pt x="194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7"/>
            <p:cNvSpPr/>
            <p:nvPr/>
          </p:nvSpPr>
          <p:spPr>
            <a:xfrm>
              <a:off x="4520375" y="233005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0" y="17"/>
                    <a:pt x="87" y="33"/>
                  </a:cubicBezTo>
                  <a:cubicBezTo>
                    <a:pt x="54" y="50"/>
                    <a:pt x="38" y="87"/>
                    <a:pt x="38" y="103"/>
                  </a:cubicBezTo>
                  <a:cubicBezTo>
                    <a:pt x="1" y="153"/>
                    <a:pt x="38" y="206"/>
                    <a:pt x="104" y="206"/>
                  </a:cubicBezTo>
                  <a:cubicBezTo>
                    <a:pt x="120" y="206"/>
                    <a:pt x="141" y="206"/>
                    <a:pt x="174" y="190"/>
                  </a:cubicBezTo>
                  <a:cubicBezTo>
                    <a:pt x="174" y="190"/>
                    <a:pt x="191" y="190"/>
                    <a:pt x="191" y="174"/>
                  </a:cubicBezTo>
                  <a:cubicBezTo>
                    <a:pt x="224" y="153"/>
                    <a:pt x="244" y="136"/>
                    <a:pt x="261" y="103"/>
                  </a:cubicBezTo>
                  <a:cubicBezTo>
                    <a:pt x="277" y="50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7"/>
            <p:cNvSpPr/>
            <p:nvPr/>
          </p:nvSpPr>
          <p:spPr>
            <a:xfrm>
              <a:off x="4796100" y="232830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17"/>
                    <a:pt x="120" y="17"/>
                    <a:pt x="87" y="37"/>
                  </a:cubicBezTo>
                  <a:cubicBezTo>
                    <a:pt x="54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206"/>
                    <a:pt x="157" y="190"/>
                  </a:cubicBezTo>
                  <a:cubicBezTo>
                    <a:pt x="174" y="190"/>
                    <a:pt x="190" y="190"/>
                    <a:pt x="190" y="173"/>
                  </a:cubicBezTo>
                  <a:cubicBezTo>
                    <a:pt x="223" y="157"/>
                    <a:pt x="244" y="140"/>
                    <a:pt x="260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7"/>
            <p:cNvSpPr/>
            <p:nvPr/>
          </p:nvSpPr>
          <p:spPr>
            <a:xfrm>
              <a:off x="4811575" y="231675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40" y="0"/>
                    <a:pt x="120" y="17"/>
                    <a:pt x="87" y="33"/>
                  </a:cubicBezTo>
                  <a:cubicBezTo>
                    <a:pt x="54" y="50"/>
                    <a:pt x="37" y="66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90" y="170"/>
                    <a:pt x="190" y="170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76" y="50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7"/>
            <p:cNvSpPr/>
            <p:nvPr/>
          </p:nvSpPr>
          <p:spPr>
            <a:xfrm>
              <a:off x="4693025" y="229480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57" y="0"/>
                    <a:pt x="120" y="0"/>
                    <a:pt x="87" y="17"/>
                  </a:cubicBezTo>
                  <a:cubicBezTo>
                    <a:pt x="54" y="37"/>
                    <a:pt x="38" y="70"/>
                    <a:pt x="38" y="87"/>
                  </a:cubicBezTo>
                  <a:cubicBezTo>
                    <a:pt x="1" y="157"/>
                    <a:pt x="38" y="190"/>
                    <a:pt x="104" y="190"/>
                  </a:cubicBezTo>
                  <a:cubicBezTo>
                    <a:pt x="120" y="190"/>
                    <a:pt x="141" y="190"/>
                    <a:pt x="174" y="173"/>
                  </a:cubicBezTo>
                  <a:cubicBezTo>
                    <a:pt x="174" y="173"/>
                    <a:pt x="190" y="173"/>
                    <a:pt x="190" y="157"/>
                  </a:cubicBezTo>
                  <a:cubicBezTo>
                    <a:pt x="223" y="140"/>
                    <a:pt x="244" y="120"/>
                    <a:pt x="260" y="87"/>
                  </a:cubicBezTo>
                  <a:cubicBezTo>
                    <a:pt x="277" y="37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7"/>
            <p:cNvSpPr/>
            <p:nvPr/>
          </p:nvSpPr>
          <p:spPr>
            <a:xfrm>
              <a:off x="4753625" y="2374600"/>
              <a:ext cx="6375" cy="4850"/>
            </a:xfrm>
            <a:custGeom>
              <a:avLst/>
              <a:gdLst/>
              <a:ahLst/>
              <a:cxnLst/>
              <a:rect l="l" t="t" r="r" b="b"/>
              <a:pathLst>
                <a:path w="255" h="194" extrusionOk="0">
                  <a:moveTo>
                    <a:pt x="189" y="1"/>
                  </a:moveTo>
                  <a:cubicBezTo>
                    <a:pt x="183" y="1"/>
                    <a:pt x="177" y="1"/>
                    <a:pt x="170" y="4"/>
                  </a:cubicBezTo>
                  <a:cubicBezTo>
                    <a:pt x="137" y="4"/>
                    <a:pt x="104" y="4"/>
                    <a:pt x="67" y="20"/>
                  </a:cubicBezTo>
                  <a:cubicBezTo>
                    <a:pt x="50" y="41"/>
                    <a:pt x="17" y="74"/>
                    <a:pt x="17" y="90"/>
                  </a:cubicBezTo>
                  <a:cubicBezTo>
                    <a:pt x="1" y="123"/>
                    <a:pt x="1" y="144"/>
                    <a:pt x="17" y="160"/>
                  </a:cubicBezTo>
                  <a:cubicBezTo>
                    <a:pt x="34" y="177"/>
                    <a:pt x="50" y="193"/>
                    <a:pt x="88" y="193"/>
                  </a:cubicBezTo>
                  <a:cubicBezTo>
                    <a:pt x="104" y="193"/>
                    <a:pt x="137" y="193"/>
                    <a:pt x="154" y="177"/>
                  </a:cubicBezTo>
                  <a:cubicBezTo>
                    <a:pt x="154" y="177"/>
                    <a:pt x="170" y="177"/>
                    <a:pt x="191" y="160"/>
                  </a:cubicBezTo>
                  <a:cubicBezTo>
                    <a:pt x="207" y="144"/>
                    <a:pt x="224" y="123"/>
                    <a:pt x="240" y="90"/>
                  </a:cubicBezTo>
                  <a:cubicBezTo>
                    <a:pt x="255" y="47"/>
                    <a:pt x="231" y="1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7"/>
            <p:cNvSpPr/>
            <p:nvPr/>
          </p:nvSpPr>
          <p:spPr>
            <a:xfrm>
              <a:off x="4514825" y="23524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36" y="0"/>
                    <a:pt x="103" y="17"/>
                    <a:pt x="87" y="33"/>
                  </a:cubicBezTo>
                  <a:cubicBezTo>
                    <a:pt x="54" y="49"/>
                    <a:pt x="33" y="82"/>
                    <a:pt x="17" y="103"/>
                  </a:cubicBezTo>
                  <a:cubicBezTo>
                    <a:pt x="0" y="153"/>
                    <a:pt x="33" y="206"/>
                    <a:pt x="103" y="206"/>
                  </a:cubicBezTo>
                  <a:cubicBezTo>
                    <a:pt x="120" y="206"/>
                    <a:pt x="136" y="206"/>
                    <a:pt x="157" y="186"/>
                  </a:cubicBezTo>
                  <a:cubicBezTo>
                    <a:pt x="173" y="186"/>
                    <a:pt x="173" y="186"/>
                    <a:pt x="190" y="169"/>
                  </a:cubicBezTo>
                  <a:cubicBezTo>
                    <a:pt x="223" y="153"/>
                    <a:pt x="239" y="136"/>
                    <a:pt x="239" y="103"/>
                  </a:cubicBezTo>
                  <a:cubicBezTo>
                    <a:pt x="260" y="82"/>
                    <a:pt x="260" y="49"/>
                    <a:pt x="239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7"/>
            <p:cNvSpPr/>
            <p:nvPr/>
          </p:nvSpPr>
          <p:spPr>
            <a:xfrm>
              <a:off x="4948550" y="2303775"/>
              <a:ext cx="6400" cy="4850"/>
            </a:xfrm>
            <a:custGeom>
              <a:avLst/>
              <a:gdLst/>
              <a:ahLst/>
              <a:cxnLst/>
              <a:rect l="l" t="t" r="r" b="b"/>
              <a:pathLst>
                <a:path w="256" h="194" extrusionOk="0">
                  <a:moveTo>
                    <a:pt x="183" y="1"/>
                  </a:moveTo>
                  <a:cubicBezTo>
                    <a:pt x="175" y="1"/>
                    <a:pt x="166" y="2"/>
                    <a:pt x="157" y="4"/>
                  </a:cubicBezTo>
                  <a:cubicBezTo>
                    <a:pt x="124" y="4"/>
                    <a:pt x="87" y="4"/>
                    <a:pt x="70" y="21"/>
                  </a:cubicBezTo>
                  <a:cubicBezTo>
                    <a:pt x="38" y="37"/>
                    <a:pt x="21" y="70"/>
                    <a:pt x="0" y="91"/>
                  </a:cubicBezTo>
                  <a:cubicBezTo>
                    <a:pt x="0" y="124"/>
                    <a:pt x="0" y="140"/>
                    <a:pt x="21" y="157"/>
                  </a:cubicBezTo>
                  <a:cubicBezTo>
                    <a:pt x="38" y="173"/>
                    <a:pt x="54" y="194"/>
                    <a:pt x="87" y="194"/>
                  </a:cubicBezTo>
                  <a:cubicBezTo>
                    <a:pt x="103" y="194"/>
                    <a:pt x="124" y="194"/>
                    <a:pt x="141" y="173"/>
                  </a:cubicBezTo>
                  <a:cubicBezTo>
                    <a:pt x="157" y="173"/>
                    <a:pt x="157" y="173"/>
                    <a:pt x="174" y="157"/>
                  </a:cubicBezTo>
                  <a:cubicBezTo>
                    <a:pt x="207" y="140"/>
                    <a:pt x="227" y="124"/>
                    <a:pt x="227" y="91"/>
                  </a:cubicBezTo>
                  <a:cubicBezTo>
                    <a:pt x="256" y="44"/>
                    <a:pt x="235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7"/>
            <p:cNvSpPr/>
            <p:nvPr/>
          </p:nvSpPr>
          <p:spPr>
            <a:xfrm>
              <a:off x="4951125" y="2269750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61" y="0"/>
                  </a:moveTo>
                  <a:cubicBezTo>
                    <a:pt x="142" y="0"/>
                    <a:pt x="123" y="3"/>
                    <a:pt x="104" y="9"/>
                  </a:cubicBezTo>
                  <a:cubicBezTo>
                    <a:pt x="54" y="42"/>
                    <a:pt x="0" y="112"/>
                    <a:pt x="21" y="145"/>
                  </a:cubicBezTo>
                  <a:cubicBezTo>
                    <a:pt x="32" y="177"/>
                    <a:pt x="63" y="197"/>
                    <a:pt x="99" y="197"/>
                  </a:cubicBezTo>
                  <a:cubicBezTo>
                    <a:pt x="118" y="197"/>
                    <a:pt x="138" y="191"/>
                    <a:pt x="157" y="178"/>
                  </a:cubicBezTo>
                  <a:cubicBezTo>
                    <a:pt x="227" y="161"/>
                    <a:pt x="277" y="91"/>
                    <a:pt x="260" y="42"/>
                  </a:cubicBezTo>
                  <a:cubicBezTo>
                    <a:pt x="248" y="18"/>
                    <a:pt x="208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7"/>
            <p:cNvSpPr/>
            <p:nvPr/>
          </p:nvSpPr>
          <p:spPr>
            <a:xfrm>
              <a:off x="4934425" y="231457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4" y="1"/>
                  </a:moveTo>
                  <a:cubicBezTo>
                    <a:pt x="153" y="1"/>
                    <a:pt x="137" y="1"/>
                    <a:pt x="104" y="17"/>
                  </a:cubicBezTo>
                  <a:cubicBezTo>
                    <a:pt x="50" y="34"/>
                    <a:pt x="1" y="104"/>
                    <a:pt x="17" y="153"/>
                  </a:cubicBezTo>
                  <a:cubicBezTo>
                    <a:pt x="29" y="181"/>
                    <a:pt x="70" y="197"/>
                    <a:pt x="111" y="197"/>
                  </a:cubicBezTo>
                  <a:cubicBezTo>
                    <a:pt x="126" y="197"/>
                    <a:pt x="140" y="195"/>
                    <a:pt x="153" y="191"/>
                  </a:cubicBezTo>
                  <a:cubicBezTo>
                    <a:pt x="174" y="174"/>
                    <a:pt x="190" y="174"/>
                    <a:pt x="207" y="153"/>
                  </a:cubicBezTo>
                  <a:cubicBezTo>
                    <a:pt x="240" y="120"/>
                    <a:pt x="256" y="87"/>
                    <a:pt x="256" y="50"/>
                  </a:cubicBezTo>
                  <a:cubicBezTo>
                    <a:pt x="240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7"/>
            <p:cNvSpPr/>
            <p:nvPr/>
          </p:nvSpPr>
          <p:spPr>
            <a:xfrm>
              <a:off x="4956800" y="2280425"/>
              <a:ext cx="6825" cy="5000"/>
            </a:xfrm>
            <a:custGeom>
              <a:avLst/>
              <a:gdLst/>
              <a:ahLst/>
              <a:cxnLst/>
              <a:rect l="l" t="t" r="r" b="b"/>
              <a:pathLst>
                <a:path w="273" h="200" extrusionOk="0">
                  <a:moveTo>
                    <a:pt x="179" y="1"/>
                  </a:moveTo>
                  <a:cubicBezTo>
                    <a:pt x="159" y="1"/>
                    <a:pt x="138" y="4"/>
                    <a:pt x="120" y="10"/>
                  </a:cubicBezTo>
                  <a:cubicBezTo>
                    <a:pt x="50" y="43"/>
                    <a:pt x="0" y="97"/>
                    <a:pt x="17" y="147"/>
                  </a:cubicBezTo>
                  <a:cubicBezTo>
                    <a:pt x="27" y="180"/>
                    <a:pt x="59" y="200"/>
                    <a:pt x="94" y="200"/>
                  </a:cubicBezTo>
                  <a:cubicBezTo>
                    <a:pt x="114" y="200"/>
                    <a:pt x="135" y="193"/>
                    <a:pt x="153" y="180"/>
                  </a:cubicBezTo>
                  <a:cubicBezTo>
                    <a:pt x="223" y="147"/>
                    <a:pt x="272" y="97"/>
                    <a:pt x="256" y="43"/>
                  </a:cubicBezTo>
                  <a:cubicBezTo>
                    <a:pt x="245" y="12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7"/>
            <p:cNvSpPr/>
            <p:nvPr/>
          </p:nvSpPr>
          <p:spPr>
            <a:xfrm>
              <a:off x="4940825" y="228190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0" y="0"/>
                  </a:moveTo>
                  <a:cubicBezTo>
                    <a:pt x="150" y="0"/>
                    <a:pt x="128" y="6"/>
                    <a:pt x="103" y="17"/>
                  </a:cubicBezTo>
                  <a:cubicBezTo>
                    <a:pt x="37" y="38"/>
                    <a:pt x="0" y="104"/>
                    <a:pt x="21" y="141"/>
                  </a:cubicBezTo>
                  <a:cubicBezTo>
                    <a:pt x="21" y="178"/>
                    <a:pt x="58" y="197"/>
                    <a:pt x="106" y="197"/>
                  </a:cubicBezTo>
                  <a:cubicBezTo>
                    <a:pt x="122" y="197"/>
                    <a:pt x="139" y="195"/>
                    <a:pt x="157" y="191"/>
                  </a:cubicBezTo>
                  <a:cubicBezTo>
                    <a:pt x="227" y="158"/>
                    <a:pt x="260" y="88"/>
                    <a:pt x="243" y="55"/>
                  </a:cubicBezTo>
                  <a:cubicBezTo>
                    <a:pt x="233" y="20"/>
                    <a:pt x="206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7"/>
            <p:cNvSpPr/>
            <p:nvPr/>
          </p:nvSpPr>
          <p:spPr>
            <a:xfrm>
              <a:off x="4938250" y="2326900"/>
              <a:ext cx="6100" cy="4900"/>
            </a:xfrm>
            <a:custGeom>
              <a:avLst/>
              <a:gdLst/>
              <a:ahLst/>
              <a:cxnLst/>
              <a:rect l="l" t="t" r="r" b="b"/>
              <a:pathLst>
                <a:path w="244" h="196" extrusionOk="0">
                  <a:moveTo>
                    <a:pt x="184" y="0"/>
                  </a:moveTo>
                  <a:cubicBezTo>
                    <a:pt x="175" y="0"/>
                    <a:pt x="166" y="2"/>
                    <a:pt x="157" y="7"/>
                  </a:cubicBezTo>
                  <a:lnTo>
                    <a:pt x="103" y="7"/>
                  </a:lnTo>
                  <a:cubicBezTo>
                    <a:pt x="37" y="40"/>
                    <a:pt x="0" y="93"/>
                    <a:pt x="0" y="143"/>
                  </a:cubicBezTo>
                  <a:cubicBezTo>
                    <a:pt x="13" y="177"/>
                    <a:pt x="44" y="196"/>
                    <a:pt x="83" y="196"/>
                  </a:cubicBezTo>
                  <a:cubicBezTo>
                    <a:pt x="106" y="196"/>
                    <a:pt x="131" y="189"/>
                    <a:pt x="157" y="176"/>
                  </a:cubicBezTo>
                  <a:cubicBezTo>
                    <a:pt x="173" y="176"/>
                    <a:pt x="190" y="159"/>
                    <a:pt x="206" y="143"/>
                  </a:cubicBezTo>
                  <a:cubicBezTo>
                    <a:pt x="227" y="126"/>
                    <a:pt x="243" y="73"/>
                    <a:pt x="243" y="40"/>
                  </a:cubicBezTo>
                  <a:cubicBezTo>
                    <a:pt x="231" y="16"/>
                    <a:pt x="208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7"/>
            <p:cNvSpPr/>
            <p:nvPr/>
          </p:nvSpPr>
          <p:spPr>
            <a:xfrm>
              <a:off x="4956275" y="22926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21"/>
                    <a:pt x="87" y="38"/>
                  </a:cubicBezTo>
                  <a:cubicBezTo>
                    <a:pt x="54" y="54"/>
                    <a:pt x="38" y="71"/>
                    <a:pt x="21" y="104"/>
                  </a:cubicBezTo>
                  <a:cubicBezTo>
                    <a:pt x="1" y="141"/>
                    <a:pt x="21" y="157"/>
                    <a:pt x="38" y="174"/>
                  </a:cubicBezTo>
                  <a:cubicBezTo>
                    <a:pt x="54" y="190"/>
                    <a:pt x="71" y="190"/>
                    <a:pt x="104" y="190"/>
                  </a:cubicBezTo>
                  <a:lnTo>
                    <a:pt x="157" y="190"/>
                  </a:lnTo>
                  <a:cubicBezTo>
                    <a:pt x="207" y="174"/>
                    <a:pt x="244" y="141"/>
                    <a:pt x="244" y="104"/>
                  </a:cubicBezTo>
                  <a:lnTo>
                    <a:pt x="244" y="87"/>
                  </a:ln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7"/>
            <p:cNvSpPr/>
            <p:nvPr/>
          </p:nvSpPr>
          <p:spPr>
            <a:xfrm>
              <a:off x="4757450" y="2548675"/>
              <a:ext cx="5600" cy="3000"/>
            </a:xfrm>
            <a:custGeom>
              <a:avLst/>
              <a:gdLst/>
              <a:ahLst/>
              <a:cxnLst/>
              <a:rect l="l" t="t" r="r" b="b"/>
              <a:pathLst>
                <a:path w="224" h="120" extrusionOk="0">
                  <a:moveTo>
                    <a:pt x="104" y="0"/>
                  </a:moveTo>
                  <a:cubicBezTo>
                    <a:pt x="87" y="17"/>
                    <a:pt x="54" y="33"/>
                    <a:pt x="17" y="49"/>
                  </a:cubicBezTo>
                  <a:cubicBezTo>
                    <a:pt x="17" y="66"/>
                    <a:pt x="1" y="66"/>
                    <a:pt x="1" y="87"/>
                  </a:cubicBezTo>
                  <a:cubicBezTo>
                    <a:pt x="71" y="103"/>
                    <a:pt x="141" y="120"/>
                    <a:pt x="207" y="120"/>
                  </a:cubicBezTo>
                  <a:cubicBezTo>
                    <a:pt x="207" y="120"/>
                    <a:pt x="223" y="87"/>
                    <a:pt x="223" y="66"/>
                  </a:cubicBezTo>
                  <a:cubicBezTo>
                    <a:pt x="223" y="49"/>
                    <a:pt x="207" y="33"/>
                    <a:pt x="190" y="17"/>
                  </a:cubicBezTo>
                  <a:cubicBezTo>
                    <a:pt x="174" y="0"/>
                    <a:pt x="14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7"/>
            <p:cNvSpPr/>
            <p:nvPr/>
          </p:nvSpPr>
          <p:spPr>
            <a:xfrm>
              <a:off x="4536250" y="2273350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228" y="1"/>
                  </a:moveTo>
                  <a:cubicBezTo>
                    <a:pt x="174" y="1"/>
                    <a:pt x="141" y="17"/>
                    <a:pt x="87" y="17"/>
                  </a:cubicBezTo>
                  <a:lnTo>
                    <a:pt x="71" y="17"/>
                  </a:lnTo>
                  <a:cubicBezTo>
                    <a:pt x="38" y="34"/>
                    <a:pt x="21" y="50"/>
                    <a:pt x="21" y="87"/>
                  </a:cubicBezTo>
                  <a:cubicBezTo>
                    <a:pt x="1" y="120"/>
                    <a:pt x="1" y="137"/>
                    <a:pt x="21" y="153"/>
                  </a:cubicBezTo>
                  <a:cubicBezTo>
                    <a:pt x="38" y="174"/>
                    <a:pt x="54" y="190"/>
                    <a:pt x="87" y="190"/>
                  </a:cubicBezTo>
                  <a:cubicBezTo>
                    <a:pt x="104" y="190"/>
                    <a:pt x="124" y="174"/>
                    <a:pt x="157" y="174"/>
                  </a:cubicBezTo>
                  <a:lnTo>
                    <a:pt x="174" y="153"/>
                  </a:lnTo>
                  <a:cubicBezTo>
                    <a:pt x="207" y="137"/>
                    <a:pt x="228" y="104"/>
                    <a:pt x="244" y="87"/>
                  </a:cubicBezTo>
                  <a:cubicBezTo>
                    <a:pt x="244" y="50"/>
                    <a:pt x="244" y="17"/>
                    <a:pt x="2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7"/>
            <p:cNvSpPr/>
            <p:nvPr/>
          </p:nvSpPr>
          <p:spPr>
            <a:xfrm>
              <a:off x="4959375" y="2336950"/>
              <a:ext cx="5175" cy="3425"/>
            </a:xfrm>
            <a:custGeom>
              <a:avLst/>
              <a:gdLst/>
              <a:ahLst/>
              <a:cxnLst/>
              <a:rect l="l" t="t" r="r" b="b"/>
              <a:pathLst>
                <a:path w="207" h="137" extrusionOk="0">
                  <a:moveTo>
                    <a:pt x="153" y="1"/>
                  </a:moveTo>
                  <a:cubicBezTo>
                    <a:pt x="120" y="1"/>
                    <a:pt x="83" y="17"/>
                    <a:pt x="66" y="34"/>
                  </a:cubicBezTo>
                  <a:cubicBezTo>
                    <a:pt x="33" y="50"/>
                    <a:pt x="17" y="67"/>
                    <a:pt x="0" y="104"/>
                  </a:cubicBezTo>
                  <a:lnTo>
                    <a:pt x="0" y="137"/>
                  </a:lnTo>
                  <a:cubicBezTo>
                    <a:pt x="66" y="104"/>
                    <a:pt x="136" y="67"/>
                    <a:pt x="206" y="17"/>
                  </a:cubicBezTo>
                  <a:cubicBezTo>
                    <a:pt x="206" y="1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7"/>
            <p:cNvSpPr/>
            <p:nvPr/>
          </p:nvSpPr>
          <p:spPr>
            <a:xfrm>
              <a:off x="4951650" y="2314575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69" y="1"/>
                  </a:moveTo>
                  <a:cubicBezTo>
                    <a:pt x="136" y="1"/>
                    <a:pt x="103" y="1"/>
                    <a:pt x="83" y="17"/>
                  </a:cubicBezTo>
                  <a:cubicBezTo>
                    <a:pt x="50" y="34"/>
                    <a:pt x="33" y="71"/>
                    <a:pt x="17" y="87"/>
                  </a:cubicBezTo>
                  <a:cubicBezTo>
                    <a:pt x="0" y="153"/>
                    <a:pt x="33" y="191"/>
                    <a:pt x="103" y="191"/>
                  </a:cubicBezTo>
                  <a:cubicBezTo>
                    <a:pt x="120" y="191"/>
                    <a:pt x="136" y="191"/>
                    <a:pt x="153" y="174"/>
                  </a:cubicBezTo>
                  <a:cubicBezTo>
                    <a:pt x="206" y="153"/>
                    <a:pt x="239" y="120"/>
                    <a:pt x="256" y="87"/>
                  </a:cubicBezTo>
                  <a:cubicBezTo>
                    <a:pt x="272" y="34"/>
                    <a:pt x="239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7"/>
            <p:cNvSpPr/>
            <p:nvPr/>
          </p:nvSpPr>
          <p:spPr>
            <a:xfrm>
              <a:off x="4943400" y="2338200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24" y="17"/>
                    <a:pt x="87" y="17"/>
                  </a:cubicBezTo>
                  <a:cubicBezTo>
                    <a:pt x="54" y="33"/>
                    <a:pt x="37" y="70"/>
                    <a:pt x="21" y="103"/>
                  </a:cubicBezTo>
                  <a:cubicBezTo>
                    <a:pt x="0" y="157"/>
                    <a:pt x="37" y="190"/>
                    <a:pt x="103" y="190"/>
                  </a:cubicBezTo>
                  <a:lnTo>
                    <a:pt x="157" y="190"/>
                  </a:lnTo>
                  <a:cubicBezTo>
                    <a:pt x="173" y="173"/>
                    <a:pt x="173" y="173"/>
                    <a:pt x="190" y="173"/>
                  </a:cubicBezTo>
                  <a:cubicBezTo>
                    <a:pt x="206" y="157"/>
                    <a:pt x="244" y="120"/>
                    <a:pt x="244" y="103"/>
                  </a:cubicBezTo>
                  <a:cubicBezTo>
                    <a:pt x="260" y="70"/>
                    <a:pt x="260" y="54"/>
                    <a:pt x="244" y="33"/>
                  </a:cubicBezTo>
                  <a:cubicBezTo>
                    <a:pt x="227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7"/>
            <p:cNvSpPr/>
            <p:nvPr/>
          </p:nvSpPr>
          <p:spPr>
            <a:xfrm>
              <a:off x="4953300" y="232530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20" y="1"/>
                  </a:moveTo>
                  <a:cubicBezTo>
                    <a:pt x="87" y="1"/>
                    <a:pt x="70" y="17"/>
                    <a:pt x="37" y="54"/>
                  </a:cubicBezTo>
                  <a:cubicBezTo>
                    <a:pt x="17" y="71"/>
                    <a:pt x="0" y="104"/>
                    <a:pt x="0" y="120"/>
                  </a:cubicBezTo>
                  <a:cubicBezTo>
                    <a:pt x="0" y="137"/>
                    <a:pt x="17" y="174"/>
                    <a:pt x="37" y="174"/>
                  </a:cubicBezTo>
                  <a:cubicBezTo>
                    <a:pt x="54" y="190"/>
                    <a:pt x="87" y="190"/>
                    <a:pt x="120" y="190"/>
                  </a:cubicBezTo>
                  <a:cubicBezTo>
                    <a:pt x="120" y="190"/>
                    <a:pt x="140" y="190"/>
                    <a:pt x="140" y="174"/>
                  </a:cubicBezTo>
                  <a:cubicBezTo>
                    <a:pt x="173" y="174"/>
                    <a:pt x="190" y="157"/>
                    <a:pt x="206" y="137"/>
                  </a:cubicBezTo>
                  <a:cubicBezTo>
                    <a:pt x="243" y="104"/>
                    <a:pt x="260" y="34"/>
                    <a:pt x="2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7"/>
            <p:cNvSpPr/>
            <p:nvPr/>
          </p:nvSpPr>
          <p:spPr>
            <a:xfrm>
              <a:off x="4933075" y="2304800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72" y="0"/>
                  </a:moveTo>
                  <a:cubicBezTo>
                    <a:pt x="152" y="0"/>
                    <a:pt x="131" y="4"/>
                    <a:pt x="104" y="13"/>
                  </a:cubicBezTo>
                  <a:cubicBezTo>
                    <a:pt x="55" y="29"/>
                    <a:pt x="22" y="66"/>
                    <a:pt x="22" y="99"/>
                  </a:cubicBezTo>
                  <a:cubicBezTo>
                    <a:pt x="22" y="116"/>
                    <a:pt x="1" y="132"/>
                    <a:pt x="22" y="153"/>
                  </a:cubicBezTo>
                  <a:cubicBezTo>
                    <a:pt x="34" y="177"/>
                    <a:pt x="63" y="192"/>
                    <a:pt x="106" y="192"/>
                  </a:cubicBezTo>
                  <a:cubicBezTo>
                    <a:pt x="122" y="192"/>
                    <a:pt x="139" y="190"/>
                    <a:pt x="158" y="186"/>
                  </a:cubicBezTo>
                  <a:cubicBezTo>
                    <a:pt x="228" y="153"/>
                    <a:pt x="261" y="99"/>
                    <a:pt x="244" y="50"/>
                  </a:cubicBezTo>
                  <a:cubicBezTo>
                    <a:pt x="244" y="29"/>
                    <a:pt x="244" y="13"/>
                    <a:pt x="228" y="13"/>
                  </a:cubicBezTo>
                  <a:cubicBezTo>
                    <a:pt x="209" y="4"/>
                    <a:pt x="192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7"/>
            <p:cNvSpPr/>
            <p:nvPr/>
          </p:nvSpPr>
          <p:spPr>
            <a:xfrm>
              <a:off x="4943400" y="2292225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40" y="0"/>
                  </a:moveTo>
                  <a:cubicBezTo>
                    <a:pt x="103" y="17"/>
                    <a:pt x="70" y="37"/>
                    <a:pt x="54" y="54"/>
                  </a:cubicBezTo>
                  <a:cubicBezTo>
                    <a:pt x="0" y="103"/>
                    <a:pt x="0" y="157"/>
                    <a:pt x="37" y="190"/>
                  </a:cubicBezTo>
                  <a:cubicBezTo>
                    <a:pt x="54" y="198"/>
                    <a:pt x="66" y="202"/>
                    <a:pt x="79" y="202"/>
                  </a:cubicBezTo>
                  <a:cubicBezTo>
                    <a:pt x="92" y="202"/>
                    <a:pt x="105" y="198"/>
                    <a:pt x="124" y="190"/>
                  </a:cubicBezTo>
                  <a:lnTo>
                    <a:pt x="157" y="190"/>
                  </a:lnTo>
                  <a:cubicBezTo>
                    <a:pt x="173" y="173"/>
                    <a:pt x="190" y="173"/>
                    <a:pt x="206" y="157"/>
                  </a:cubicBezTo>
                  <a:cubicBezTo>
                    <a:pt x="244" y="120"/>
                    <a:pt x="244" y="103"/>
                    <a:pt x="260" y="70"/>
                  </a:cubicBezTo>
                  <a:cubicBezTo>
                    <a:pt x="260" y="54"/>
                    <a:pt x="244" y="37"/>
                    <a:pt x="227" y="17"/>
                  </a:cubicBezTo>
                  <a:cubicBezTo>
                    <a:pt x="206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7"/>
            <p:cNvSpPr/>
            <p:nvPr/>
          </p:nvSpPr>
          <p:spPr>
            <a:xfrm>
              <a:off x="4866100" y="2397450"/>
              <a:ext cx="6100" cy="5200"/>
            </a:xfrm>
            <a:custGeom>
              <a:avLst/>
              <a:gdLst/>
              <a:ahLst/>
              <a:cxnLst/>
              <a:rect l="l" t="t" r="r" b="b"/>
              <a:pathLst>
                <a:path w="244" h="208" extrusionOk="0">
                  <a:moveTo>
                    <a:pt x="157" y="1"/>
                  </a:moveTo>
                  <a:cubicBezTo>
                    <a:pt x="140" y="1"/>
                    <a:pt x="124" y="17"/>
                    <a:pt x="103" y="17"/>
                  </a:cubicBezTo>
                  <a:cubicBezTo>
                    <a:pt x="37" y="54"/>
                    <a:pt x="0" y="104"/>
                    <a:pt x="0" y="157"/>
                  </a:cubicBezTo>
                  <a:cubicBezTo>
                    <a:pt x="13" y="189"/>
                    <a:pt x="46" y="208"/>
                    <a:pt x="86" y="208"/>
                  </a:cubicBezTo>
                  <a:cubicBezTo>
                    <a:pt x="108" y="208"/>
                    <a:pt x="132" y="202"/>
                    <a:pt x="157" y="190"/>
                  </a:cubicBezTo>
                  <a:cubicBezTo>
                    <a:pt x="173" y="190"/>
                    <a:pt x="190" y="174"/>
                    <a:pt x="190" y="157"/>
                  </a:cubicBezTo>
                  <a:cubicBezTo>
                    <a:pt x="227" y="120"/>
                    <a:pt x="243" y="87"/>
                    <a:pt x="243" y="54"/>
                  </a:cubicBezTo>
                  <a:cubicBezTo>
                    <a:pt x="227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7"/>
            <p:cNvSpPr/>
            <p:nvPr/>
          </p:nvSpPr>
          <p:spPr>
            <a:xfrm>
              <a:off x="4866600" y="238482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37" y="0"/>
                  </a:moveTo>
                  <a:cubicBezTo>
                    <a:pt x="120" y="0"/>
                    <a:pt x="102" y="3"/>
                    <a:pt x="83" y="7"/>
                  </a:cubicBezTo>
                  <a:cubicBezTo>
                    <a:pt x="50" y="23"/>
                    <a:pt x="17" y="60"/>
                    <a:pt x="17" y="93"/>
                  </a:cubicBezTo>
                  <a:cubicBezTo>
                    <a:pt x="1" y="110"/>
                    <a:pt x="1" y="126"/>
                    <a:pt x="1" y="147"/>
                  </a:cubicBezTo>
                  <a:cubicBezTo>
                    <a:pt x="1" y="164"/>
                    <a:pt x="17" y="180"/>
                    <a:pt x="34" y="197"/>
                  </a:cubicBezTo>
                  <a:cubicBezTo>
                    <a:pt x="67" y="197"/>
                    <a:pt x="104" y="197"/>
                    <a:pt x="137" y="180"/>
                  </a:cubicBezTo>
                  <a:cubicBezTo>
                    <a:pt x="207" y="164"/>
                    <a:pt x="240" y="93"/>
                    <a:pt x="240" y="44"/>
                  </a:cubicBezTo>
                  <a:cubicBezTo>
                    <a:pt x="228" y="17"/>
                    <a:pt x="186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7"/>
            <p:cNvSpPr/>
            <p:nvPr/>
          </p:nvSpPr>
          <p:spPr>
            <a:xfrm>
              <a:off x="4907825" y="2326125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153" y="1"/>
                  </a:moveTo>
                  <a:cubicBezTo>
                    <a:pt x="120" y="1"/>
                    <a:pt x="83" y="21"/>
                    <a:pt x="67" y="38"/>
                  </a:cubicBezTo>
                  <a:cubicBezTo>
                    <a:pt x="34" y="54"/>
                    <a:pt x="17" y="71"/>
                    <a:pt x="1" y="104"/>
                  </a:cubicBezTo>
                  <a:cubicBezTo>
                    <a:pt x="1" y="141"/>
                    <a:pt x="1" y="157"/>
                    <a:pt x="17" y="174"/>
                  </a:cubicBezTo>
                  <a:cubicBezTo>
                    <a:pt x="17" y="190"/>
                    <a:pt x="50" y="207"/>
                    <a:pt x="83" y="207"/>
                  </a:cubicBezTo>
                  <a:cubicBezTo>
                    <a:pt x="104" y="207"/>
                    <a:pt x="120" y="190"/>
                    <a:pt x="137" y="190"/>
                  </a:cubicBezTo>
                  <a:cubicBezTo>
                    <a:pt x="153" y="190"/>
                    <a:pt x="153" y="174"/>
                    <a:pt x="170" y="174"/>
                  </a:cubicBezTo>
                  <a:cubicBezTo>
                    <a:pt x="207" y="157"/>
                    <a:pt x="223" y="124"/>
                    <a:pt x="223" y="104"/>
                  </a:cubicBezTo>
                  <a:cubicBezTo>
                    <a:pt x="240" y="54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7"/>
            <p:cNvSpPr/>
            <p:nvPr/>
          </p:nvSpPr>
          <p:spPr>
            <a:xfrm>
              <a:off x="4756625" y="2490625"/>
              <a:ext cx="6425" cy="5075"/>
            </a:xfrm>
            <a:custGeom>
              <a:avLst/>
              <a:gdLst/>
              <a:ahLst/>
              <a:cxnLst/>
              <a:rect l="l" t="t" r="r" b="b"/>
              <a:pathLst>
                <a:path w="257" h="203" extrusionOk="0">
                  <a:moveTo>
                    <a:pt x="137" y="1"/>
                  </a:moveTo>
                  <a:cubicBezTo>
                    <a:pt x="104" y="17"/>
                    <a:pt x="71" y="38"/>
                    <a:pt x="50" y="54"/>
                  </a:cubicBezTo>
                  <a:cubicBezTo>
                    <a:pt x="1" y="104"/>
                    <a:pt x="1" y="157"/>
                    <a:pt x="34" y="190"/>
                  </a:cubicBezTo>
                  <a:cubicBezTo>
                    <a:pt x="52" y="199"/>
                    <a:pt x="65" y="203"/>
                    <a:pt x="78" y="203"/>
                  </a:cubicBezTo>
                  <a:cubicBezTo>
                    <a:pt x="91" y="203"/>
                    <a:pt x="104" y="199"/>
                    <a:pt x="120" y="190"/>
                  </a:cubicBezTo>
                  <a:lnTo>
                    <a:pt x="153" y="190"/>
                  </a:lnTo>
                  <a:cubicBezTo>
                    <a:pt x="174" y="174"/>
                    <a:pt x="190" y="174"/>
                    <a:pt x="207" y="157"/>
                  </a:cubicBezTo>
                  <a:cubicBezTo>
                    <a:pt x="256" y="104"/>
                    <a:pt x="256" y="54"/>
                    <a:pt x="223" y="17"/>
                  </a:cubicBezTo>
                  <a:cubicBezTo>
                    <a:pt x="190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7"/>
            <p:cNvSpPr/>
            <p:nvPr/>
          </p:nvSpPr>
          <p:spPr>
            <a:xfrm>
              <a:off x="4790525" y="2500950"/>
              <a:ext cx="6950" cy="4750"/>
            </a:xfrm>
            <a:custGeom>
              <a:avLst/>
              <a:gdLst/>
              <a:ahLst/>
              <a:cxnLst/>
              <a:rect l="l" t="t" r="r" b="b"/>
              <a:pathLst>
                <a:path w="278" h="190" extrusionOk="0">
                  <a:moveTo>
                    <a:pt x="174" y="0"/>
                  </a:moveTo>
                  <a:cubicBezTo>
                    <a:pt x="158" y="0"/>
                    <a:pt x="121" y="17"/>
                    <a:pt x="88" y="37"/>
                  </a:cubicBezTo>
                  <a:cubicBezTo>
                    <a:pt x="55" y="54"/>
                    <a:pt x="34" y="70"/>
                    <a:pt x="34" y="103"/>
                  </a:cubicBezTo>
                  <a:cubicBezTo>
                    <a:pt x="1" y="157"/>
                    <a:pt x="34" y="190"/>
                    <a:pt x="104" y="190"/>
                  </a:cubicBezTo>
                  <a:lnTo>
                    <a:pt x="174" y="190"/>
                  </a:lnTo>
                  <a:cubicBezTo>
                    <a:pt x="174" y="173"/>
                    <a:pt x="191" y="173"/>
                    <a:pt x="191" y="173"/>
                  </a:cubicBezTo>
                  <a:cubicBezTo>
                    <a:pt x="224" y="157"/>
                    <a:pt x="240" y="120"/>
                    <a:pt x="261" y="103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7"/>
            <p:cNvSpPr/>
            <p:nvPr/>
          </p:nvSpPr>
          <p:spPr>
            <a:xfrm>
              <a:off x="4502750" y="23312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41" y="1"/>
                    <a:pt x="104" y="21"/>
                    <a:pt x="71" y="38"/>
                  </a:cubicBezTo>
                  <a:cubicBezTo>
                    <a:pt x="54" y="54"/>
                    <a:pt x="21" y="71"/>
                    <a:pt x="21" y="104"/>
                  </a:cubicBezTo>
                  <a:cubicBezTo>
                    <a:pt x="1" y="141"/>
                    <a:pt x="1" y="157"/>
                    <a:pt x="38" y="190"/>
                  </a:cubicBezTo>
                  <a:cubicBezTo>
                    <a:pt x="54" y="190"/>
                    <a:pt x="71" y="207"/>
                    <a:pt x="87" y="207"/>
                  </a:cubicBezTo>
                  <a:cubicBezTo>
                    <a:pt x="104" y="207"/>
                    <a:pt x="141" y="190"/>
                    <a:pt x="158" y="190"/>
                  </a:cubicBezTo>
                  <a:cubicBezTo>
                    <a:pt x="191" y="174"/>
                    <a:pt x="228" y="141"/>
                    <a:pt x="244" y="104"/>
                  </a:cubicBezTo>
                  <a:lnTo>
                    <a:pt x="244" y="87"/>
                  </a:lnTo>
                  <a:cubicBezTo>
                    <a:pt x="261" y="38"/>
                    <a:pt x="228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7"/>
            <p:cNvSpPr/>
            <p:nvPr/>
          </p:nvSpPr>
          <p:spPr>
            <a:xfrm>
              <a:off x="4920725" y="2315400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36" y="1"/>
                  </a:moveTo>
                  <a:cubicBezTo>
                    <a:pt x="103" y="17"/>
                    <a:pt x="66" y="38"/>
                    <a:pt x="50" y="54"/>
                  </a:cubicBezTo>
                  <a:cubicBezTo>
                    <a:pt x="0" y="104"/>
                    <a:pt x="0" y="158"/>
                    <a:pt x="50" y="191"/>
                  </a:cubicBezTo>
                  <a:cubicBezTo>
                    <a:pt x="58" y="199"/>
                    <a:pt x="71" y="203"/>
                    <a:pt x="85" y="203"/>
                  </a:cubicBezTo>
                  <a:cubicBezTo>
                    <a:pt x="98" y="203"/>
                    <a:pt x="112" y="199"/>
                    <a:pt x="120" y="191"/>
                  </a:cubicBezTo>
                  <a:lnTo>
                    <a:pt x="153" y="191"/>
                  </a:lnTo>
                  <a:cubicBezTo>
                    <a:pt x="169" y="174"/>
                    <a:pt x="186" y="158"/>
                    <a:pt x="206" y="158"/>
                  </a:cubicBezTo>
                  <a:cubicBezTo>
                    <a:pt x="239" y="120"/>
                    <a:pt x="256" y="104"/>
                    <a:pt x="256" y="71"/>
                  </a:cubicBezTo>
                  <a:cubicBezTo>
                    <a:pt x="256" y="54"/>
                    <a:pt x="239" y="38"/>
                    <a:pt x="223" y="17"/>
                  </a:cubicBezTo>
                  <a:cubicBezTo>
                    <a:pt x="206" y="1"/>
                    <a:pt x="169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7"/>
            <p:cNvSpPr/>
            <p:nvPr/>
          </p:nvSpPr>
          <p:spPr>
            <a:xfrm>
              <a:off x="4538425" y="2285200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78" y="1"/>
                  </a:moveTo>
                  <a:cubicBezTo>
                    <a:pt x="136" y="1"/>
                    <a:pt x="90" y="18"/>
                    <a:pt x="54" y="42"/>
                  </a:cubicBezTo>
                  <a:cubicBezTo>
                    <a:pt x="0" y="92"/>
                    <a:pt x="0" y="162"/>
                    <a:pt x="37" y="178"/>
                  </a:cubicBezTo>
                  <a:cubicBezTo>
                    <a:pt x="70" y="195"/>
                    <a:pt x="87" y="195"/>
                    <a:pt x="120" y="195"/>
                  </a:cubicBezTo>
                  <a:cubicBezTo>
                    <a:pt x="141" y="195"/>
                    <a:pt x="141" y="178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60" y="92"/>
                    <a:pt x="260" y="42"/>
                    <a:pt x="223" y="9"/>
                  </a:cubicBezTo>
                  <a:cubicBezTo>
                    <a:pt x="209" y="3"/>
                    <a:pt x="194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7"/>
            <p:cNvSpPr/>
            <p:nvPr/>
          </p:nvSpPr>
          <p:spPr>
            <a:xfrm>
              <a:off x="4465450" y="2342100"/>
              <a:ext cx="6000" cy="4675"/>
            </a:xfrm>
            <a:custGeom>
              <a:avLst/>
              <a:gdLst/>
              <a:ahLst/>
              <a:cxnLst/>
              <a:rect l="l" t="t" r="r" b="b"/>
              <a:pathLst>
                <a:path w="240" h="187" extrusionOk="0">
                  <a:moveTo>
                    <a:pt x="153" y="1"/>
                  </a:moveTo>
                  <a:cubicBezTo>
                    <a:pt x="120" y="1"/>
                    <a:pt x="87" y="17"/>
                    <a:pt x="50" y="34"/>
                  </a:cubicBezTo>
                  <a:cubicBezTo>
                    <a:pt x="33" y="50"/>
                    <a:pt x="17" y="67"/>
                    <a:pt x="0" y="104"/>
                  </a:cubicBezTo>
                  <a:cubicBezTo>
                    <a:pt x="33" y="137"/>
                    <a:pt x="87" y="170"/>
                    <a:pt x="120" y="186"/>
                  </a:cubicBezTo>
                  <a:lnTo>
                    <a:pt x="136" y="186"/>
                  </a:lnTo>
                  <a:cubicBezTo>
                    <a:pt x="153" y="186"/>
                    <a:pt x="153" y="186"/>
                    <a:pt x="174" y="170"/>
                  </a:cubicBezTo>
                  <a:cubicBezTo>
                    <a:pt x="190" y="153"/>
                    <a:pt x="223" y="137"/>
                    <a:pt x="223" y="104"/>
                  </a:cubicBezTo>
                  <a:cubicBezTo>
                    <a:pt x="239" y="50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7"/>
            <p:cNvSpPr/>
            <p:nvPr/>
          </p:nvSpPr>
          <p:spPr>
            <a:xfrm>
              <a:off x="4925875" y="232572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17"/>
                    <a:pt x="66" y="37"/>
                  </a:cubicBezTo>
                  <a:cubicBezTo>
                    <a:pt x="50" y="54"/>
                    <a:pt x="17" y="70"/>
                    <a:pt x="17" y="103"/>
                  </a:cubicBezTo>
                  <a:cubicBezTo>
                    <a:pt x="0" y="157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69" y="173"/>
                    <a:pt x="169" y="173"/>
                    <a:pt x="186" y="173"/>
                  </a:cubicBezTo>
                  <a:cubicBezTo>
                    <a:pt x="207" y="157"/>
                    <a:pt x="239" y="120"/>
                    <a:pt x="239" y="103"/>
                  </a:cubicBezTo>
                  <a:cubicBezTo>
                    <a:pt x="256" y="70"/>
                    <a:pt x="256" y="54"/>
                    <a:pt x="239" y="37"/>
                  </a:cubicBezTo>
                  <a:cubicBezTo>
                    <a:pt x="223" y="0"/>
                    <a:pt x="18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7"/>
            <p:cNvSpPr/>
            <p:nvPr/>
          </p:nvSpPr>
          <p:spPr>
            <a:xfrm>
              <a:off x="4467200" y="2332200"/>
              <a:ext cx="425" cy="850"/>
            </a:xfrm>
            <a:custGeom>
              <a:avLst/>
              <a:gdLst/>
              <a:ahLst/>
              <a:cxnLst/>
              <a:rect l="l" t="t" r="r" b="b"/>
              <a:pathLst>
                <a:path w="17" h="34" extrusionOk="0">
                  <a:moveTo>
                    <a:pt x="0" y="34"/>
                  </a:moveTo>
                  <a:cubicBezTo>
                    <a:pt x="0" y="34"/>
                    <a:pt x="17" y="17"/>
                    <a:pt x="17" y="1"/>
                  </a:cubicBezTo>
                  <a:lnTo>
                    <a:pt x="17" y="1"/>
                  </a:lnTo>
                  <a:cubicBezTo>
                    <a:pt x="17" y="17"/>
                    <a:pt x="0" y="34"/>
                    <a:pt x="0" y="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7"/>
            <p:cNvSpPr/>
            <p:nvPr/>
          </p:nvSpPr>
          <p:spPr>
            <a:xfrm>
              <a:off x="4522950" y="228450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1" y="17"/>
                    <a:pt x="88" y="37"/>
                  </a:cubicBezTo>
                  <a:cubicBezTo>
                    <a:pt x="55" y="54"/>
                    <a:pt x="38" y="70"/>
                    <a:pt x="38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1" y="206"/>
                    <a:pt x="141" y="190"/>
                    <a:pt x="174" y="190"/>
                  </a:cubicBezTo>
                  <a:lnTo>
                    <a:pt x="191" y="173"/>
                  </a:lnTo>
                  <a:cubicBezTo>
                    <a:pt x="224" y="157"/>
                    <a:pt x="244" y="120"/>
                    <a:pt x="261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7"/>
            <p:cNvSpPr/>
            <p:nvPr/>
          </p:nvSpPr>
          <p:spPr>
            <a:xfrm>
              <a:off x="4928450" y="2280050"/>
              <a:ext cx="6425" cy="4875"/>
            </a:xfrm>
            <a:custGeom>
              <a:avLst/>
              <a:gdLst/>
              <a:ahLst/>
              <a:cxnLst/>
              <a:rect l="l" t="t" r="r" b="b"/>
              <a:pathLst>
                <a:path w="257" h="195" extrusionOk="0">
                  <a:moveTo>
                    <a:pt x="155" y="1"/>
                  </a:moveTo>
                  <a:cubicBezTo>
                    <a:pt x="139" y="1"/>
                    <a:pt x="122" y="3"/>
                    <a:pt x="104" y="9"/>
                  </a:cubicBezTo>
                  <a:cubicBezTo>
                    <a:pt x="66" y="25"/>
                    <a:pt x="33" y="58"/>
                    <a:pt x="17" y="75"/>
                  </a:cubicBezTo>
                  <a:cubicBezTo>
                    <a:pt x="17" y="112"/>
                    <a:pt x="0" y="129"/>
                    <a:pt x="17" y="145"/>
                  </a:cubicBezTo>
                  <a:cubicBezTo>
                    <a:pt x="17" y="162"/>
                    <a:pt x="33" y="178"/>
                    <a:pt x="50" y="195"/>
                  </a:cubicBezTo>
                  <a:cubicBezTo>
                    <a:pt x="83" y="195"/>
                    <a:pt x="120" y="195"/>
                    <a:pt x="153" y="178"/>
                  </a:cubicBezTo>
                  <a:cubicBezTo>
                    <a:pt x="223" y="162"/>
                    <a:pt x="256" y="91"/>
                    <a:pt x="240" y="42"/>
                  </a:cubicBezTo>
                  <a:cubicBezTo>
                    <a:pt x="228" y="18"/>
                    <a:pt x="196" y="1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7"/>
            <p:cNvSpPr/>
            <p:nvPr/>
          </p:nvSpPr>
          <p:spPr>
            <a:xfrm>
              <a:off x="4927925" y="229262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4" y="1"/>
                  </a:moveTo>
                  <a:cubicBezTo>
                    <a:pt x="157" y="1"/>
                    <a:pt x="141" y="21"/>
                    <a:pt x="104" y="21"/>
                  </a:cubicBezTo>
                  <a:cubicBezTo>
                    <a:pt x="54" y="54"/>
                    <a:pt x="1" y="104"/>
                    <a:pt x="21" y="157"/>
                  </a:cubicBezTo>
                  <a:cubicBezTo>
                    <a:pt x="32" y="189"/>
                    <a:pt x="62" y="200"/>
                    <a:pt x="97" y="200"/>
                  </a:cubicBezTo>
                  <a:cubicBezTo>
                    <a:pt x="117" y="200"/>
                    <a:pt x="138" y="196"/>
                    <a:pt x="157" y="190"/>
                  </a:cubicBezTo>
                  <a:cubicBezTo>
                    <a:pt x="174" y="174"/>
                    <a:pt x="190" y="174"/>
                    <a:pt x="207" y="157"/>
                  </a:cubicBezTo>
                  <a:cubicBezTo>
                    <a:pt x="244" y="124"/>
                    <a:pt x="261" y="87"/>
                    <a:pt x="261" y="54"/>
                  </a:cubicBezTo>
                  <a:cubicBezTo>
                    <a:pt x="244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7"/>
            <p:cNvSpPr/>
            <p:nvPr/>
          </p:nvSpPr>
          <p:spPr>
            <a:xfrm>
              <a:off x="4846000" y="2315400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59" y="0"/>
                  </a:moveTo>
                  <a:cubicBezTo>
                    <a:pt x="140" y="0"/>
                    <a:pt x="120" y="6"/>
                    <a:pt x="103" y="17"/>
                  </a:cubicBezTo>
                  <a:cubicBezTo>
                    <a:pt x="66" y="38"/>
                    <a:pt x="33" y="54"/>
                    <a:pt x="17" y="87"/>
                  </a:cubicBezTo>
                  <a:cubicBezTo>
                    <a:pt x="0" y="104"/>
                    <a:pt x="0" y="141"/>
                    <a:pt x="0" y="158"/>
                  </a:cubicBezTo>
                  <a:cubicBezTo>
                    <a:pt x="17" y="174"/>
                    <a:pt x="33" y="191"/>
                    <a:pt x="50" y="191"/>
                  </a:cubicBezTo>
                  <a:cubicBezTo>
                    <a:pt x="58" y="199"/>
                    <a:pt x="75" y="203"/>
                    <a:pt x="95" y="203"/>
                  </a:cubicBezTo>
                  <a:cubicBezTo>
                    <a:pt x="115" y="203"/>
                    <a:pt x="136" y="199"/>
                    <a:pt x="153" y="191"/>
                  </a:cubicBezTo>
                  <a:cubicBezTo>
                    <a:pt x="206" y="158"/>
                    <a:pt x="256" y="104"/>
                    <a:pt x="239" y="54"/>
                  </a:cubicBezTo>
                  <a:cubicBezTo>
                    <a:pt x="228" y="20"/>
                    <a:pt x="195" y="0"/>
                    <a:pt x="1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7"/>
            <p:cNvSpPr/>
            <p:nvPr/>
          </p:nvSpPr>
          <p:spPr>
            <a:xfrm>
              <a:off x="4775500" y="2352800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5" y="1"/>
                  </a:moveTo>
                  <a:cubicBezTo>
                    <a:pt x="153" y="1"/>
                    <a:pt x="128" y="6"/>
                    <a:pt x="103" y="18"/>
                  </a:cubicBezTo>
                  <a:cubicBezTo>
                    <a:pt x="54" y="51"/>
                    <a:pt x="0" y="105"/>
                    <a:pt x="17" y="154"/>
                  </a:cubicBezTo>
                  <a:cubicBezTo>
                    <a:pt x="30" y="189"/>
                    <a:pt x="62" y="201"/>
                    <a:pt x="97" y="201"/>
                  </a:cubicBezTo>
                  <a:cubicBezTo>
                    <a:pt x="117" y="201"/>
                    <a:pt x="138" y="197"/>
                    <a:pt x="157" y="191"/>
                  </a:cubicBezTo>
                  <a:cubicBezTo>
                    <a:pt x="223" y="154"/>
                    <a:pt x="276" y="105"/>
                    <a:pt x="260" y="51"/>
                  </a:cubicBezTo>
                  <a:cubicBezTo>
                    <a:pt x="249" y="19"/>
                    <a:pt x="216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7"/>
            <p:cNvSpPr/>
            <p:nvPr/>
          </p:nvSpPr>
          <p:spPr>
            <a:xfrm>
              <a:off x="4765600" y="2271375"/>
              <a:ext cx="6500" cy="5000"/>
            </a:xfrm>
            <a:custGeom>
              <a:avLst/>
              <a:gdLst/>
              <a:ahLst/>
              <a:cxnLst/>
              <a:rect l="l" t="t" r="r" b="b"/>
              <a:pathLst>
                <a:path w="260" h="200" extrusionOk="0">
                  <a:moveTo>
                    <a:pt x="176" y="0"/>
                  </a:moveTo>
                  <a:cubicBezTo>
                    <a:pt x="153" y="0"/>
                    <a:pt x="128" y="4"/>
                    <a:pt x="103" y="10"/>
                  </a:cubicBezTo>
                  <a:cubicBezTo>
                    <a:pt x="54" y="47"/>
                    <a:pt x="0" y="96"/>
                    <a:pt x="21" y="150"/>
                  </a:cubicBezTo>
                  <a:cubicBezTo>
                    <a:pt x="32" y="182"/>
                    <a:pt x="63" y="200"/>
                    <a:pt x="98" y="200"/>
                  </a:cubicBezTo>
                  <a:cubicBezTo>
                    <a:pt x="117" y="200"/>
                    <a:pt x="138" y="195"/>
                    <a:pt x="157" y="183"/>
                  </a:cubicBezTo>
                  <a:cubicBezTo>
                    <a:pt x="227" y="150"/>
                    <a:pt x="260" y="96"/>
                    <a:pt x="260" y="47"/>
                  </a:cubicBezTo>
                  <a:cubicBezTo>
                    <a:pt x="249" y="12"/>
                    <a:pt x="217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7"/>
            <p:cNvSpPr/>
            <p:nvPr/>
          </p:nvSpPr>
          <p:spPr>
            <a:xfrm>
              <a:off x="4755275" y="22835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6" y="1"/>
                  </a:moveTo>
                  <a:cubicBezTo>
                    <a:pt x="140" y="1"/>
                    <a:pt x="123" y="3"/>
                    <a:pt x="104" y="7"/>
                  </a:cubicBezTo>
                  <a:cubicBezTo>
                    <a:pt x="38" y="40"/>
                    <a:pt x="1" y="110"/>
                    <a:pt x="22" y="143"/>
                  </a:cubicBezTo>
                  <a:cubicBezTo>
                    <a:pt x="22" y="178"/>
                    <a:pt x="50" y="197"/>
                    <a:pt x="88" y="197"/>
                  </a:cubicBezTo>
                  <a:cubicBezTo>
                    <a:pt x="109" y="197"/>
                    <a:pt x="133" y="192"/>
                    <a:pt x="158" y="180"/>
                  </a:cubicBezTo>
                  <a:cubicBezTo>
                    <a:pt x="228" y="160"/>
                    <a:pt x="261" y="94"/>
                    <a:pt x="244" y="40"/>
                  </a:cubicBezTo>
                  <a:cubicBezTo>
                    <a:pt x="232" y="16"/>
                    <a:pt x="200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7"/>
            <p:cNvSpPr/>
            <p:nvPr/>
          </p:nvSpPr>
          <p:spPr>
            <a:xfrm>
              <a:off x="4763025" y="230510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57" y="1"/>
                  </a:moveTo>
                  <a:cubicBezTo>
                    <a:pt x="124" y="1"/>
                    <a:pt x="87" y="17"/>
                    <a:pt x="70" y="38"/>
                  </a:cubicBezTo>
                  <a:cubicBezTo>
                    <a:pt x="37" y="54"/>
                    <a:pt x="21" y="87"/>
                    <a:pt x="0" y="104"/>
                  </a:cubicBezTo>
                  <a:cubicBezTo>
                    <a:pt x="0" y="141"/>
                    <a:pt x="0" y="157"/>
                    <a:pt x="21" y="174"/>
                  </a:cubicBezTo>
                  <a:cubicBezTo>
                    <a:pt x="21" y="190"/>
                    <a:pt x="54" y="207"/>
                    <a:pt x="87" y="207"/>
                  </a:cubicBezTo>
                  <a:cubicBezTo>
                    <a:pt x="103" y="207"/>
                    <a:pt x="124" y="190"/>
                    <a:pt x="140" y="190"/>
                  </a:cubicBezTo>
                  <a:cubicBezTo>
                    <a:pt x="157" y="190"/>
                    <a:pt x="157" y="174"/>
                    <a:pt x="173" y="174"/>
                  </a:cubicBezTo>
                  <a:cubicBezTo>
                    <a:pt x="206" y="157"/>
                    <a:pt x="227" y="120"/>
                    <a:pt x="227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7"/>
            <p:cNvSpPr/>
            <p:nvPr/>
          </p:nvSpPr>
          <p:spPr>
            <a:xfrm>
              <a:off x="4747550" y="2306375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63" y="1"/>
                  </a:moveTo>
                  <a:cubicBezTo>
                    <a:pt x="145" y="1"/>
                    <a:pt x="126" y="6"/>
                    <a:pt x="104" y="20"/>
                  </a:cubicBezTo>
                  <a:cubicBezTo>
                    <a:pt x="54" y="36"/>
                    <a:pt x="21" y="69"/>
                    <a:pt x="21" y="106"/>
                  </a:cubicBezTo>
                  <a:cubicBezTo>
                    <a:pt x="1" y="123"/>
                    <a:pt x="1" y="139"/>
                    <a:pt x="21" y="139"/>
                  </a:cubicBezTo>
                  <a:cubicBezTo>
                    <a:pt x="21" y="173"/>
                    <a:pt x="48" y="192"/>
                    <a:pt x="85" y="192"/>
                  </a:cubicBezTo>
                  <a:cubicBezTo>
                    <a:pt x="107" y="192"/>
                    <a:pt x="132" y="186"/>
                    <a:pt x="157" y="172"/>
                  </a:cubicBezTo>
                  <a:cubicBezTo>
                    <a:pt x="228" y="156"/>
                    <a:pt x="260" y="90"/>
                    <a:pt x="244" y="53"/>
                  </a:cubicBezTo>
                  <a:cubicBezTo>
                    <a:pt x="244" y="36"/>
                    <a:pt x="228" y="20"/>
                    <a:pt x="228" y="20"/>
                  </a:cubicBezTo>
                  <a:cubicBezTo>
                    <a:pt x="206" y="10"/>
                    <a:pt x="186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7"/>
            <p:cNvSpPr/>
            <p:nvPr/>
          </p:nvSpPr>
          <p:spPr>
            <a:xfrm>
              <a:off x="4748900" y="2316350"/>
              <a:ext cx="6400" cy="4725"/>
            </a:xfrm>
            <a:custGeom>
              <a:avLst/>
              <a:gdLst/>
              <a:ahLst/>
              <a:cxnLst/>
              <a:rect l="l" t="t" r="r" b="b"/>
              <a:pathLst>
                <a:path w="256" h="189" extrusionOk="0">
                  <a:moveTo>
                    <a:pt x="153" y="0"/>
                  </a:moveTo>
                  <a:cubicBezTo>
                    <a:pt x="153" y="0"/>
                    <a:pt x="120" y="0"/>
                    <a:pt x="103" y="16"/>
                  </a:cubicBezTo>
                  <a:cubicBezTo>
                    <a:pt x="50" y="33"/>
                    <a:pt x="0" y="103"/>
                    <a:pt x="17" y="136"/>
                  </a:cubicBezTo>
                  <a:cubicBezTo>
                    <a:pt x="28" y="168"/>
                    <a:pt x="61" y="188"/>
                    <a:pt x="96" y="188"/>
                  </a:cubicBezTo>
                  <a:cubicBezTo>
                    <a:pt x="115" y="188"/>
                    <a:pt x="135" y="182"/>
                    <a:pt x="153" y="169"/>
                  </a:cubicBezTo>
                  <a:cubicBezTo>
                    <a:pt x="174" y="169"/>
                    <a:pt x="190" y="153"/>
                    <a:pt x="206" y="153"/>
                  </a:cubicBezTo>
                  <a:cubicBezTo>
                    <a:pt x="239" y="120"/>
                    <a:pt x="256" y="82"/>
                    <a:pt x="256" y="49"/>
                  </a:cubicBezTo>
                  <a:cubicBezTo>
                    <a:pt x="239" y="16"/>
                    <a:pt x="206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7"/>
            <p:cNvSpPr/>
            <p:nvPr/>
          </p:nvSpPr>
          <p:spPr>
            <a:xfrm>
              <a:off x="4631175" y="239962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3"/>
                  </a:cubicBezTo>
                  <a:cubicBezTo>
                    <a:pt x="55" y="50"/>
                    <a:pt x="17" y="70"/>
                    <a:pt x="17" y="103"/>
                  </a:cubicBezTo>
                  <a:cubicBezTo>
                    <a:pt x="1" y="153"/>
                    <a:pt x="38" y="190"/>
                    <a:pt x="88" y="190"/>
                  </a:cubicBezTo>
                  <a:cubicBezTo>
                    <a:pt x="121" y="190"/>
                    <a:pt x="141" y="190"/>
                    <a:pt x="158" y="173"/>
                  </a:cubicBezTo>
                  <a:lnTo>
                    <a:pt x="191" y="173"/>
                  </a:lnTo>
                  <a:cubicBezTo>
                    <a:pt x="207" y="136"/>
                    <a:pt x="244" y="120"/>
                    <a:pt x="244" y="87"/>
                  </a:cubicBezTo>
                  <a:cubicBezTo>
                    <a:pt x="261" y="33"/>
                    <a:pt x="22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7"/>
            <p:cNvSpPr/>
            <p:nvPr/>
          </p:nvSpPr>
          <p:spPr>
            <a:xfrm>
              <a:off x="4752300" y="2328300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0"/>
                  </a:moveTo>
                  <a:cubicBezTo>
                    <a:pt x="157" y="0"/>
                    <a:pt x="141" y="17"/>
                    <a:pt x="120" y="17"/>
                  </a:cubicBezTo>
                  <a:cubicBezTo>
                    <a:pt x="54" y="54"/>
                    <a:pt x="0" y="103"/>
                    <a:pt x="17" y="157"/>
                  </a:cubicBezTo>
                  <a:cubicBezTo>
                    <a:pt x="30" y="189"/>
                    <a:pt x="62" y="207"/>
                    <a:pt x="102" y="207"/>
                  </a:cubicBezTo>
                  <a:cubicBezTo>
                    <a:pt x="124" y="207"/>
                    <a:pt x="149" y="202"/>
                    <a:pt x="174" y="190"/>
                  </a:cubicBezTo>
                  <a:cubicBezTo>
                    <a:pt x="190" y="173"/>
                    <a:pt x="207" y="173"/>
                    <a:pt x="207" y="157"/>
                  </a:cubicBezTo>
                  <a:cubicBezTo>
                    <a:pt x="244" y="120"/>
                    <a:pt x="260" y="87"/>
                    <a:pt x="260" y="54"/>
                  </a:cubicBezTo>
                  <a:cubicBezTo>
                    <a:pt x="24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7"/>
            <p:cNvSpPr/>
            <p:nvPr/>
          </p:nvSpPr>
          <p:spPr>
            <a:xfrm>
              <a:off x="4763525" y="2351050"/>
              <a:ext cx="6425" cy="4800"/>
            </a:xfrm>
            <a:custGeom>
              <a:avLst/>
              <a:gdLst/>
              <a:ahLst/>
              <a:cxnLst/>
              <a:rect l="l" t="t" r="r" b="b"/>
              <a:pathLst>
                <a:path w="257" h="192" extrusionOk="0">
                  <a:moveTo>
                    <a:pt x="154" y="1"/>
                  </a:moveTo>
                  <a:cubicBezTo>
                    <a:pt x="132" y="1"/>
                    <a:pt x="108" y="6"/>
                    <a:pt x="83" y="18"/>
                  </a:cubicBezTo>
                  <a:cubicBezTo>
                    <a:pt x="50" y="18"/>
                    <a:pt x="34" y="55"/>
                    <a:pt x="17" y="88"/>
                  </a:cubicBezTo>
                  <a:cubicBezTo>
                    <a:pt x="1" y="104"/>
                    <a:pt x="1" y="121"/>
                    <a:pt x="1" y="137"/>
                  </a:cubicBezTo>
                  <a:cubicBezTo>
                    <a:pt x="1" y="175"/>
                    <a:pt x="17" y="175"/>
                    <a:pt x="50" y="191"/>
                  </a:cubicBezTo>
                  <a:cubicBezTo>
                    <a:pt x="67" y="191"/>
                    <a:pt x="104" y="191"/>
                    <a:pt x="137" y="175"/>
                  </a:cubicBezTo>
                  <a:cubicBezTo>
                    <a:pt x="207" y="158"/>
                    <a:pt x="256" y="88"/>
                    <a:pt x="240" y="55"/>
                  </a:cubicBezTo>
                  <a:cubicBezTo>
                    <a:pt x="229" y="20"/>
                    <a:pt x="196" y="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7"/>
            <p:cNvSpPr/>
            <p:nvPr/>
          </p:nvSpPr>
          <p:spPr>
            <a:xfrm>
              <a:off x="4763025" y="236380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93" y="0"/>
                  </a:moveTo>
                  <a:cubicBezTo>
                    <a:pt x="182" y="0"/>
                    <a:pt x="170" y="2"/>
                    <a:pt x="157" y="7"/>
                  </a:cubicBezTo>
                  <a:lnTo>
                    <a:pt x="103" y="7"/>
                  </a:lnTo>
                  <a:cubicBezTo>
                    <a:pt x="37" y="40"/>
                    <a:pt x="0" y="93"/>
                    <a:pt x="21" y="143"/>
                  </a:cubicBezTo>
                  <a:cubicBezTo>
                    <a:pt x="21" y="178"/>
                    <a:pt x="49" y="197"/>
                    <a:pt x="88" y="197"/>
                  </a:cubicBezTo>
                  <a:cubicBezTo>
                    <a:pt x="108" y="197"/>
                    <a:pt x="132" y="191"/>
                    <a:pt x="157" y="180"/>
                  </a:cubicBezTo>
                  <a:cubicBezTo>
                    <a:pt x="173" y="180"/>
                    <a:pt x="190" y="163"/>
                    <a:pt x="206" y="143"/>
                  </a:cubicBezTo>
                  <a:cubicBezTo>
                    <a:pt x="243" y="126"/>
                    <a:pt x="260" y="77"/>
                    <a:pt x="243" y="40"/>
                  </a:cubicBezTo>
                  <a:cubicBezTo>
                    <a:pt x="243" y="16"/>
                    <a:pt x="224" y="0"/>
                    <a:pt x="1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7"/>
            <p:cNvSpPr/>
            <p:nvPr/>
          </p:nvSpPr>
          <p:spPr>
            <a:xfrm>
              <a:off x="4773325" y="23386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54"/>
                    <a:pt x="38" y="71"/>
                    <a:pt x="21" y="104"/>
                  </a:cubicBezTo>
                  <a:cubicBezTo>
                    <a:pt x="0" y="157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4"/>
                  </a:cubicBezTo>
                  <a:lnTo>
                    <a:pt x="190" y="174"/>
                  </a:lnTo>
                  <a:cubicBezTo>
                    <a:pt x="207" y="141"/>
                    <a:pt x="244" y="120"/>
                    <a:pt x="244" y="87"/>
                  </a:cubicBez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7"/>
            <p:cNvSpPr/>
            <p:nvPr/>
          </p:nvSpPr>
          <p:spPr>
            <a:xfrm>
              <a:off x="4766100" y="2315825"/>
              <a:ext cx="6825" cy="5175"/>
            </a:xfrm>
            <a:custGeom>
              <a:avLst/>
              <a:gdLst/>
              <a:ahLst/>
              <a:cxnLst/>
              <a:rect l="l" t="t" r="r" b="b"/>
              <a:pathLst>
                <a:path w="273" h="207" extrusionOk="0">
                  <a:moveTo>
                    <a:pt x="170" y="0"/>
                  </a:moveTo>
                  <a:cubicBezTo>
                    <a:pt x="137" y="0"/>
                    <a:pt x="104" y="21"/>
                    <a:pt x="83" y="37"/>
                  </a:cubicBezTo>
                  <a:cubicBezTo>
                    <a:pt x="50" y="54"/>
                    <a:pt x="34" y="87"/>
                    <a:pt x="17" y="103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37" y="207"/>
                    <a:pt x="153" y="190"/>
                  </a:cubicBezTo>
                  <a:cubicBezTo>
                    <a:pt x="207" y="174"/>
                    <a:pt x="240" y="141"/>
                    <a:pt x="240" y="103"/>
                  </a:cubicBezTo>
                  <a:cubicBezTo>
                    <a:pt x="273" y="54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7"/>
            <p:cNvSpPr/>
            <p:nvPr/>
          </p:nvSpPr>
          <p:spPr>
            <a:xfrm>
              <a:off x="4767750" y="23268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6" y="0"/>
                  </a:moveTo>
                  <a:cubicBezTo>
                    <a:pt x="145" y="0"/>
                    <a:pt x="133" y="2"/>
                    <a:pt x="120" y="8"/>
                  </a:cubicBezTo>
                  <a:cubicBezTo>
                    <a:pt x="87" y="8"/>
                    <a:pt x="71" y="24"/>
                    <a:pt x="38" y="41"/>
                  </a:cubicBezTo>
                  <a:cubicBezTo>
                    <a:pt x="17" y="74"/>
                    <a:pt x="1" y="94"/>
                    <a:pt x="1" y="127"/>
                  </a:cubicBezTo>
                  <a:cubicBezTo>
                    <a:pt x="1" y="144"/>
                    <a:pt x="1" y="160"/>
                    <a:pt x="38" y="177"/>
                  </a:cubicBezTo>
                  <a:cubicBezTo>
                    <a:pt x="54" y="197"/>
                    <a:pt x="87" y="197"/>
                    <a:pt x="120" y="197"/>
                  </a:cubicBezTo>
                  <a:lnTo>
                    <a:pt x="141" y="177"/>
                  </a:lnTo>
                  <a:cubicBezTo>
                    <a:pt x="158" y="177"/>
                    <a:pt x="190" y="160"/>
                    <a:pt x="207" y="144"/>
                  </a:cubicBezTo>
                  <a:cubicBezTo>
                    <a:pt x="244" y="94"/>
                    <a:pt x="261" y="41"/>
                    <a:pt x="207" y="8"/>
                  </a:cubicBezTo>
                  <a:cubicBezTo>
                    <a:pt x="196" y="8"/>
                    <a:pt x="178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7"/>
            <p:cNvSpPr/>
            <p:nvPr/>
          </p:nvSpPr>
          <p:spPr>
            <a:xfrm>
              <a:off x="4771275" y="2281900"/>
              <a:ext cx="6825" cy="4950"/>
            </a:xfrm>
            <a:custGeom>
              <a:avLst/>
              <a:gdLst/>
              <a:ahLst/>
              <a:cxnLst/>
              <a:rect l="l" t="t" r="r" b="b"/>
              <a:pathLst>
                <a:path w="273" h="198" extrusionOk="0">
                  <a:moveTo>
                    <a:pt x="171" y="0"/>
                  </a:moveTo>
                  <a:cubicBezTo>
                    <a:pt x="150" y="0"/>
                    <a:pt x="126" y="6"/>
                    <a:pt x="103" y="17"/>
                  </a:cubicBezTo>
                  <a:cubicBezTo>
                    <a:pt x="49" y="55"/>
                    <a:pt x="0" y="104"/>
                    <a:pt x="17" y="158"/>
                  </a:cubicBezTo>
                  <a:cubicBezTo>
                    <a:pt x="29" y="182"/>
                    <a:pt x="69" y="197"/>
                    <a:pt x="110" y="197"/>
                  </a:cubicBezTo>
                  <a:cubicBezTo>
                    <a:pt x="125" y="197"/>
                    <a:pt x="139" y="195"/>
                    <a:pt x="153" y="191"/>
                  </a:cubicBezTo>
                  <a:cubicBezTo>
                    <a:pt x="223" y="158"/>
                    <a:pt x="272" y="104"/>
                    <a:pt x="256" y="55"/>
                  </a:cubicBezTo>
                  <a:cubicBezTo>
                    <a:pt x="245" y="20"/>
                    <a:pt x="211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7"/>
            <p:cNvSpPr/>
            <p:nvPr/>
          </p:nvSpPr>
          <p:spPr>
            <a:xfrm>
              <a:off x="4770750" y="22943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3" y="1"/>
                    <a:pt x="87" y="17"/>
                  </a:cubicBezTo>
                  <a:cubicBezTo>
                    <a:pt x="54" y="54"/>
                    <a:pt x="38" y="71"/>
                    <a:pt x="21" y="87"/>
                  </a:cubicBezTo>
                  <a:cubicBezTo>
                    <a:pt x="0" y="120"/>
                    <a:pt x="21" y="157"/>
                    <a:pt x="38" y="174"/>
                  </a:cubicBezTo>
                  <a:cubicBezTo>
                    <a:pt x="54" y="190"/>
                    <a:pt x="70" y="190"/>
                    <a:pt x="103" y="190"/>
                  </a:cubicBezTo>
                  <a:cubicBezTo>
                    <a:pt x="124" y="190"/>
                    <a:pt x="141" y="190"/>
                    <a:pt x="157" y="174"/>
                  </a:cubicBezTo>
                  <a:cubicBezTo>
                    <a:pt x="190" y="157"/>
                    <a:pt x="227" y="137"/>
                    <a:pt x="244" y="87"/>
                  </a:cubicBezTo>
                  <a:cubicBezTo>
                    <a:pt x="260" y="34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7"/>
            <p:cNvSpPr/>
            <p:nvPr/>
          </p:nvSpPr>
          <p:spPr>
            <a:xfrm>
              <a:off x="4757875" y="229397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0"/>
                  </a:moveTo>
                  <a:cubicBezTo>
                    <a:pt x="103" y="17"/>
                    <a:pt x="70" y="33"/>
                    <a:pt x="54" y="50"/>
                  </a:cubicBezTo>
                  <a:cubicBezTo>
                    <a:pt x="0" y="103"/>
                    <a:pt x="0" y="153"/>
                    <a:pt x="37" y="190"/>
                  </a:cubicBezTo>
                  <a:cubicBezTo>
                    <a:pt x="59" y="190"/>
                    <a:pt x="74" y="197"/>
                    <a:pt x="92" y="197"/>
                  </a:cubicBezTo>
                  <a:cubicBezTo>
                    <a:pt x="101" y="197"/>
                    <a:pt x="111" y="195"/>
                    <a:pt x="124" y="190"/>
                  </a:cubicBezTo>
                  <a:lnTo>
                    <a:pt x="157" y="190"/>
                  </a:lnTo>
                  <a:cubicBezTo>
                    <a:pt x="173" y="173"/>
                    <a:pt x="190" y="153"/>
                    <a:pt x="206" y="136"/>
                  </a:cubicBezTo>
                  <a:cubicBezTo>
                    <a:pt x="243" y="120"/>
                    <a:pt x="243" y="103"/>
                    <a:pt x="243" y="70"/>
                  </a:cubicBezTo>
                  <a:cubicBezTo>
                    <a:pt x="260" y="50"/>
                    <a:pt x="243" y="17"/>
                    <a:pt x="227" y="17"/>
                  </a:cubicBezTo>
                  <a:cubicBezTo>
                    <a:pt x="190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7"/>
            <p:cNvSpPr/>
            <p:nvPr/>
          </p:nvSpPr>
          <p:spPr>
            <a:xfrm>
              <a:off x="4646650" y="23879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41" y="0"/>
                    <a:pt x="103" y="0"/>
                    <a:pt x="71" y="21"/>
                  </a:cubicBezTo>
                  <a:cubicBezTo>
                    <a:pt x="54" y="38"/>
                    <a:pt x="17" y="71"/>
                    <a:pt x="17" y="87"/>
                  </a:cubicBezTo>
                  <a:cubicBezTo>
                    <a:pt x="0" y="141"/>
                    <a:pt x="38" y="190"/>
                    <a:pt x="87" y="190"/>
                  </a:cubicBezTo>
                  <a:cubicBezTo>
                    <a:pt x="103" y="190"/>
                    <a:pt x="141" y="190"/>
                    <a:pt x="157" y="174"/>
                  </a:cubicBezTo>
                  <a:cubicBezTo>
                    <a:pt x="157" y="174"/>
                    <a:pt x="174" y="174"/>
                    <a:pt x="190" y="157"/>
                  </a:cubicBezTo>
                  <a:cubicBezTo>
                    <a:pt x="207" y="141"/>
                    <a:pt x="223" y="124"/>
                    <a:pt x="244" y="87"/>
                  </a:cubicBezTo>
                  <a:cubicBezTo>
                    <a:pt x="260" y="38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7"/>
            <p:cNvSpPr/>
            <p:nvPr/>
          </p:nvSpPr>
          <p:spPr>
            <a:xfrm>
              <a:off x="4647050" y="2373425"/>
              <a:ext cx="6525" cy="4975"/>
            </a:xfrm>
            <a:custGeom>
              <a:avLst/>
              <a:gdLst/>
              <a:ahLst/>
              <a:cxnLst/>
              <a:rect l="l" t="t" r="r" b="b"/>
              <a:pathLst>
                <a:path w="261" h="199" extrusionOk="0">
                  <a:moveTo>
                    <a:pt x="157" y="0"/>
                  </a:moveTo>
                  <a:cubicBezTo>
                    <a:pt x="119" y="0"/>
                    <a:pt x="76" y="19"/>
                    <a:pt x="55" y="51"/>
                  </a:cubicBezTo>
                  <a:cubicBezTo>
                    <a:pt x="22" y="67"/>
                    <a:pt x="1" y="104"/>
                    <a:pt x="1" y="121"/>
                  </a:cubicBezTo>
                  <a:cubicBezTo>
                    <a:pt x="1" y="154"/>
                    <a:pt x="22" y="170"/>
                    <a:pt x="38" y="191"/>
                  </a:cubicBezTo>
                  <a:cubicBezTo>
                    <a:pt x="49" y="191"/>
                    <a:pt x="67" y="198"/>
                    <a:pt x="89" y="198"/>
                  </a:cubicBezTo>
                  <a:cubicBezTo>
                    <a:pt x="100" y="198"/>
                    <a:pt x="112" y="196"/>
                    <a:pt x="125" y="191"/>
                  </a:cubicBezTo>
                  <a:lnTo>
                    <a:pt x="158" y="191"/>
                  </a:lnTo>
                  <a:cubicBezTo>
                    <a:pt x="174" y="170"/>
                    <a:pt x="191" y="154"/>
                    <a:pt x="207" y="137"/>
                  </a:cubicBezTo>
                  <a:cubicBezTo>
                    <a:pt x="261" y="104"/>
                    <a:pt x="261" y="34"/>
                    <a:pt x="207" y="18"/>
                  </a:cubicBezTo>
                  <a:cubicBezTo>
                    <a:pt x="195" y="6"/>
                    <a:pt x="17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7"/>
            <p:cNvSpPr/>
            <p:nvPr/>
          </p:nvSpPr>
          <p:spPr>
            <a:xfrm>
              <a:off x="4675400" y="2329450"/>
              <a:ext cx="6100" cy="4950"/>
            </a:xfrm>
            <a:custGeom>
              <a:avLst/>
              <a:gdLst/>
              <a:ahLst/>
              <a:cxnLst/>
              <a:rect l="l" t="t" r="r" b="b"/>
              <a:pathLst>
                <a:path w="244" h="198" extrusionOk="0">
                  <a:moveTo>
                    <a:pt x="162" y="1"/>
                  </a:moveTo>
                  <a:cubicBezTo>
                    <a:pt x="154" y="1"/>
                    <a:pt x="146" y="2"/>
                    <a:pt x="141" y="8"/>
                  </a:cubicBezTo>
                  <a:cubicBezTo>
                    <a:pt x="104" y="8"/>
                    <a:pt x="71" y="24"/>
                    <a:pt x="54" y="41"/>
                  </a:cubicBezTo>
                  <a:cubicBezTo>
                    <a:pt x="1" y="94"/>
                    <a:pt x="1" y="160"/>
                    <a:pt x="38" y="177"/>
                  </a:cubicBezTo>
                  <a:cubicBezTo>
                    <a:pt x="54" y="198"/>
                    <a:pt x="87" y="198"/>
                    <a:pt x="124" y="198"/>
                  </a:cubicBezTo>
                  <a:cubicBezTo>
                    <a:pt x="141" y="198"/>
                    <a:pt x="141" y="177"/>
                    <a:pt x="157" y="177"/>
                  </a:cubicBezTo>
                  <a:cubicBezTo>
                    <a:pt x="174" y="177"/>
                    <a:pt x="190" y="160"/>
                    <a:pt x="207" y="144"/>
                  </a:cubicBezTo>
                  <a:cubicBezTo>
                    <a:pt x="227" y="127"/>
                    <a:pt x="244" y="94"/>
                    <a:pt x="244" y="74"/>
                  </a:cubicBezTo>
                  <a:cubicBezTo>
                    <a:pt x="244" y="41"/>
                    <a:pt x="244" y="24"/>
                    <a:pt x="207" y="8"/>
                  </a:cubicBezTo>
                  <a:cubicBezTo>
                    <a:pt x="196" y="8"/>
                    <a:pt x="178" y="1"/>
                    <a:pt x="1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7"/>
            <p:cNvSpPr/>
            <p:nvPr/>
          </p:nvSpPr>
          <p:spPr>
            <a:xfrm>
              <a:off x="4646225" y="2399600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70" y="1"/>
                  </a:moveTo>
                  <a:cubicBezTo>
                    <a:pt x="151" y="1"/>
                    <a:pt x="129" y="6"/>
                    <a:pt x="104" y="18"/>
                  </a:cubicBezTo>
                  <a:cubicBezTo>
                    <a:pt x="34" y="34"/>
                    <a:pt x="1" y="104"/>
                    <a:pt x="1" y="137"/>
                  </a:cubicBezTo>
                  <a:cubicBezTo>
                    <a:pt x="12" y="172"/>
                    <a:pt x="45" y="191"/>
                    <a:pt x="87" y="191"/>
                  </a:cubicBezTo>
                  <a:cubicBezTo>
                    <a:pt x="109" y="191"/>
                    <a:pt x="133" y="186"/>
                    <a:pt x="158" y="174"/>
                  </a:cubicBezTo>
                  <a:cubicBezTo>
                    <a:pt x="207" y="154"/>
                    <a:pt x="261" y="88"/>
                    <a:pt x="240" y="51"/>
                  </a:cubicBezTo>
                  <a:cubicBezTo>
                    <a:pt x="229" y="19"/>
                    <a:pt x="205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7"/>
            <p:cNvSpPr/>
            <p:nvPr/>
          </p:nvSpPr>
          <p:spPr>
            <a:xfrm>
              <a:off x="4679325" y="2292625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4" y="1"/>
                  </a:moveTo>
                  <a:cubicBezTo>
                    <a:pt x="103" y="1"/>
                    <a:pt x="33" y="54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207"/>
                    <a:pt x="153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23" y="157"/>
                    <a:pt x="240" y="141"/>
                    <a:pt x="240" y="104"/>
                  </a:cubicBezTo>
                  <a:cubicBezTo>
                    <a:pt x="256" y="87"/>
                    <a:pt x="256" y="54"/>
                    <a:pt x="240" y="38"/>
                  </a:cubicBezTo>
                  <a:cubicBezTo>
                    <a:pt x="223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7"/>
            <p:cNvSpPr/>
            <p:nvPr/>
          </p:nvSpPr>
          <p:spPr>
            <a:xfrm>
              <a:off x="4657375" y="242065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57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37" y="33"/>
                    <a:pt x="21" y="70"/>
                    <a:pt x="21" y="87"/>
                  </a:cubicBezTo>
                  <a:cubicBezTo>
                    <a:pt x="0" y="136"/>
                    <a:pt x="21" y="174"/>
                    <a:pt x="54" y="190"/>
                  </a:cubicBezTo>
                  <a:lnTo>
                    <a:pt x="87" y="190"/>
                  </a:lnTo>
                  <a:cubicBezTo>
                    <a:pt x="103" y="190"/>
                    <a:pt x="124" y="190"/>
                    <a:pt x="157" y="174"/>
                  </a:cubicBezTo>
                  <a:cubicBezTo>
                    <a:pt x="173" y="174"/>
                    <a:pt x="206" y="136"/>
                    <a:pt x="227" y="120"/>
                  </a:cubicBezTo>
                  <a:cubicBezTo>
                    <a:pt x="227" y="103"/>
                    <a:pt x="243" y="103"/>
                    <a:pt x="243" y="87"/>
                  </a:cubicBezTo>
                  <a:cubicBezTo>
                    <a:pt x="260" y="33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7"/>
            <p:cNvSpPr/>
            <p:nvPr/>
          </p:nvSpPr>
          <p:spPr>
            <a:xfrm>
              <a:off x="4653150" y="2408175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59" y="0"/>
                  </a:moveTo>
                  <a:cubicBezTo>
                    <a:pt x="140" y="0"/>
                    <a:pt x="120" y="6"/>
                    <a:pt x="103" y="17"/>
                  </a:cubicBezTo>
                  <a:cubicBezTo>
                    <a:pt x="33" y="38"/>
                    <a:pt x="0" y="104"/>
                    <a:pt x="0" y="157"/>
                  </a:cubicBezTo>
                  <a:cubicBezTo>
                    <a:pt x="12" y="181"/>
                    <a:pt x="53" y="197"/>
                    <a:pt x="100" y="197"/>
                  </a:cubicBezTo>
                  <a:cubicBezTo>
                    <a:pt x="117" y="197"/>
                    <a:pt x="135" y="195"/>
                    <a:pt x="153" y="190"/>
                  </a:cubicBezTo>
                  <a:cubicBezTo>
                    <a:pt x="206" y="157"/>
                    <a:pt x="256" y="87"/>
                    <a:pt x="239" y="54"/>
                  </a:cubicBezTo>
                  <a:cubicBezTo>
                    <a:pt x="229" y="19"/>
                    <a:pt x="195" y="0"/>
                    <a:pt x="1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7"/>
            <p:cNvSpPr/>
            <p:nvPr/>
          </p:nvSpPr>
          <p:spPr>
            <a:xfrm>
              <a:off x="4680150" y="234077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3" y="17"/>
                    <a:pt x="70" y="33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0" y="120"/>
                    <a:pt x="0" y="157"/>
                    <a:pt x="17" y="173"/>
                  </a:cubicBezTo>
                  <a:cubicBezTo>
                    <a:pt x="37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07" y="157"/>
                    <a:pt x="244" y="120"/>
                    <a:pt x="244" y="103"/>
                  </a:cubicBezTo>
                  <a:cubicBezTo>
                    <a:pt x="260" y="33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7"/>
            <p:cNvSpPr/>
            <p:nvPr/>
          </p:nvSpPr>
          <p:spPr>
            <a:xfrm>
              <a:off x="4632950" y="238755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53" y="1"/>
                  </a:moveTo>
                  <a:cubicBezTo>
                    <a:pt x="120" y="1"/>
                    <a:pt x="87" y="17"/>
                    <a:pt x="70" y="55"/>
                  </a:cubicBezTo>
                  <a:cubicBezTo>
                    <a:pt x="17" y="88"/>
                    <a:pt x="0" y="158"/>
                    <a:pt x="50" y="191"/>
                  </a:cubicBezTo>
                  <a:lnTo>
                    <a:pt x="136" y="191"/>
                  </a:lnTo>
                  <a:cubicBezTo>
                    <a:pt x="136" y="191"/>
                    <a:pt x="153" y="191"/>
                    <a:pt x="173" y="174"/>
                  </a:cubicBezTo>
                  <a:cubicBezTo>
                    <a:pt x="190" y="174"/>
                    <a:pt x="206" y="158"/>
                    <a:pt x="223" y="141"/>
                  </a:cubicBezTo>
                  <a:cubicBezTo>
                    <a:pt x="276" y="104"/>
                    <a:pt x="276" y="38"/>
                    <a:pt x="223" y="17"/>
                  </a:cubicBezTo>
                  <a:cubicBezTo>
                    <a:pt x="206" y="1"/>
                    <a:pt x="17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7"/>
            <p:cNvSpPr/>
            <p:nvPr/>
          </p:nvSpPr>
          <p:spPr>
            <a:xfrm>
              <a:off x="4683650" y="2351475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70" y="1"/>
                  </a:moveTo>
                  <a:cubicBezTo>
                    <a:pt x="137" y="1"/>
                    <a:pt x="104" y="17"/>
                    <a:pt x="67" y="38"/>
                  </a:cubicBezTo>
                  <a:cubicBezTo>
                    <a:pt x="50" y="55"/>
                    <a:pt x="34" y="71"/>
                    <a:pt x="17" y="104"/>
                  </a:cubicBezTo>
                  <a:cubicBezTo>
                    <a:pt x="1" y="158"/>
                    <a:pt x="34" y="207"/>
                    <a:pt x="83" y="207"/>
                  </a:cubicBezTo>
                  <a:cubicBezTo>
                    <a:pt x="120" y="207"/>
                    <a:pt x="137" y="191"/>
                    <a:pt x="153" y="191"/>
                  </a:cubicBezTo>
                  <a:cubicBezTo>
                    <a:pt x="186" y="174"/>
                    <a:pt x="223" y="141"/>
                    <a:pt x="240" y="104"/>
                  </a:cubicBezTo>
                  <a:cubicBezTo>
                    <a:pt x="256" y="55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7"/>
            <p:cNvSpPr/>
            <p:nvPr/>
          </p:nvSpPr>
          <p:spPr>
            <a:xfrm>
              <a:off x="4636750" y="23510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4" y="54"/>
                    <a:pt x="38" y="71"/>
                    <a:pt x="21" y="103"/>
                  </a:cubicBezTo>
                  <a:cubicBezTo>
                    <a:pt x="1" y="157"/>
                    <a:pt x="21" y="190"/>
                    <a:pt x="71" y="190"/>
                  </a:cubicBezTo>
                  <a:cubicBezTo>
                    <a:pt x="71" y="207"/>
                    <a:pt x="87" y="207"/>
                    <a:pt x="104" y="207"/>
                  </a:cubicBezTo>
                  <a:cubicBezTo>
                    <a:pt x="124" y="207"/>
                    <a:pt x="141" y="190"/>
                    <a:pt x="157" y="190"/>
                  </a:cubicBezTo>
                  <a:cubicBezTo>
                    <a:pt x="190" y="174"/>
                    <a:pt x="207" y="157"/>
                    <a:pt x="227" y="120"/>
                  </a:cubicBezTo>
                  <a:cubicBezTo>
                    <a:pt x="244" y="120"/>
                    <a:pt x="244" y="103"/>
                    <a:pt x="244" y="103"/>
                  </a:cubicBezTo>
                  <a:cubicBezTo>
                    <a:pt x="260" y="54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7"/>
            <p:cNvSpPr/>
            <p:nvPr/>
          </p:nvSpPr>
          <p:spPr>
            <a:xfrm>
              <a:off x="4688300" y="23296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87"/>
                    <a:pt x="21" y="104"/>
                  </a:cubicBezTo>
                  <a:cubicBezTo>
                    <a:pt x="0" y="137"/>
                    <a:pt x="21" y="170"/>
                    <a:pt x="37" y="191"/>
                  </a:cubicBezTo>
                  <a:cubicBezTo>
                    <a:pt x="54" y="191"/>
                    <a:pt x="70" y="207"/>
                    <a:pt x="87" y="207"/>
                  </a:cubicBezTo>
                  <a:cubicBezTo>
                    <a:pt x="103" y="207"/>
                    <a:pt x="140" y="207"/>
                    <a:pt x="157" y="191"/>
                  </a:cubicBezTo>
                  <a:cubicBezTo>
                    <a:pt x="190" y="170"/>
                    <a:pt x="227" y="137"/>
                    <a:pt x="243" y="104"/>
                  </a:cubicBezTo>
                  <a:lnTo>
                    <a:pt x="243" y="87"/>
                  </a:lnTo>
                  <a:cubicBezTo>
                    <a:pt x="260" y="50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7"/>
            <p:cNvSpPr/>
            <p:nvPr/>
          </p:nvSpPr>
          <p:spPr>
            <a:xfrm>
              <a:off x="4679725" y="22815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58" y="0"/>
                    <a:pt x="120" y="17"/>
                    <a:pt x="87" y="33"/>
                  </a:cubicBezTo>
                  <a:cubicBezTo>
                    <a:pt x="54" y="54"/>
                    <a:pt x="34" y="71"/>
                    <a:pt x="34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58" y="190"/>
                    <a:pt x="174" y="190"/>
                  </a:cubicBezTo>
                  <a:lnTo>
                    <a:pt x="191" y="174"/>
                  </a:lnTo>
                  <a:cubicBezTo>
                    <a:pt x="224" y="157"/>
                    <a:pt x="240" y="120"/>
                    <a:pt x="261" y="104"/>
                  </a:cubicBezTo>
                  <a:cubicBezTo>
                    <a:pt x="261" y="71"/>
                    <a:pt x="261" y="54"/>
                    <a:pt x="240" y="33"/>
                  </a:cubicBezTo>
                  <a:cubicBezTo>
                    <a:pt x="240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7"/>
            <p:cNvSpPr/>
            <p:nvPr/>
          </p:nvSpPr>
          <p:spPr>
            <a:xfrm>
              <a:off x="4683125" y="230685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5" y="0"/>
                  </a:moveTo>
                  <a:cubicBezTo>
                    <a:pt x="154" y="0"/>
                    <a:pt x="129" y="6"/>
                    <a:pt x="104" y="17"/>
                  </a:cubicBezTo>
                  <a:cubicBezTo>
                    <a:pt x="38" y="34"/>
                    <a:pt x="1" y="104"/>
                    <a:pt x="22" y="153"/>
                  </a:cubicBezTo>
                  <a:cubicBezTo>
                    <a:pt x="34" y="181"/>
                    <a:pt x="64" y="197"/>
                    <a:pt x="107" y="197"/>
                  </a:cubicBezTo>
                  <a:cubicBezTo>
                    <a:pt x="122" y="197"/>
                    <a:pt x="139" y="195"/>
                    <a:pt x="158" y="190"/>
                  </a:cubicBezTo>
                  <a:cubicBezTo>
                    <a:pt x="228" y="153"/>
                    <a:pt x="261" y="104"/>
                    <a:pt x="244" y="50"/>
                  </a:cubicBezTo>
                  <a:cubicBezTo>
                    <a:pt x="244" y="18"/>
                    <a:pt x="215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7"/>
            <p:cNvSpPr/>
            <p:nvPr/>
          </p:nvSpPr>
          <p:spPr>
            <a:xfrm>
              <a:off x="4778075" y="2363225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8" y="1"/>
                  </a:moveTo>
                  <a:cubicBezTo>
                    <a:pt x="173" y="1"/>
                    <a:pt x="157" y="5"/>
                    <a:pt x="140" y="13"/>
                  </a:cubicBezTo>
                  <a:cubicBezTo>
                    <a:pt x="120" y="13"/>
                    <a:pt x="87" y="30"/>
                    <a:pt x="54" y="46"/>
                  </a:cubicBezTo>
                  <a:cubicBezTo>
                    <a:pt x="17" y="100"/>
                    <a:pt x="0" y="166"/>
                    <a:pt x="54" y="186"/>
                  </a:cubicBezTo>
                  <a:cubicBezTo>
                    <a:pt x="70" y="203"/>
                    <a:pt x="103" y="203"/>
                    <a:pt x="140" y="203"/>
                  </a:cubicBezTo>
                  <a:cubicBezTo>
                    <a:pt x="140" y="203"/>
                    <a:pt x="157" y="186"/>
                    <a:pt x="173" y="186"/>
                  </a:cubicBezTo>
                  <a:cubicBezTo>
                    <a:pt x="190" y="186"/>
                    <a:pt x="206" y="166"/>
                    <a:pt x="223" y="149"/>
                  </a:cubicBezTo>
                  <a:cubicBezTo>
                    <a:pt x="243" y="133"/>
                    <a:pt x="260" y="100"/>
                    <a:pt x="260" y="83"/>
                  </a:cubicBezTo>
                  <a:cubicBezTo>
                    <a:pt x="260" y="46"/>
                    <a:pt x="243" y="30"/>
                    <a:pt x="223" y="13"/>
                  </a:cubicBezTo>
                  <a:cubicBezTo>
                    <a:pt x="215" y="5"/>
                    <a:pt x="202" y="1"/>
                    <a:pt x="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7"/>
            <p:cNvSpPr/>
            <p:nvPr/>
          </p:nvSpPr>
          <p:spPr>
            <a:xfrm>
              <a:off x="4824850" y="23051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25" y="1"/>
                    <a:pt x="104" y="17"/>
                    <a:pt x="71" y="38"/>
                  </a:cubicBezTo>
                  <a:cubicBezTo>
                    <a:pt x="38" y="54"/>
                    <a:pt x="22" y="87"/>
                    <a:pt x="1" y="104"/>
                  </a:cubicBezTo>
                  <a:cubicBezTo>
                    <a:pt x="1" y="141"/>
                    <a:pt x="1" y="157"/>
                    <a:pt x="22" y="174"/>
                  </a:cubicBezTo>
                  <a:cubicBezTo>
                    <a:pt x="38" y="190"/>
                    <a:pt x="55" y="207"/>
                    <a:pt x="88" y="207"/>
                  </a:cubicBezTo>
                  <a:cubicBezTo>
                    <a:pt x="104" y="207"/>
                    <a:pt x="125" y="207"/>
                    <a:pt x="141" y="190"/>
                  </a:cubicBezTo>
                  <a:cubicBezTo>
                    <a:pt x="158" y="190"/>
                    <a:pt x="174" y="174"/>
                    <a:pt x="174" y="174"/>
                  </a:cubicBezTo>
                  <a:cubicBezTo>
                    <a:pt x="207" y="157"/>
                    <a:pt x="228" y="141"/>
                    <a:pt x="244" y="104"/>
                  </a:cubicBezTo>
                  <a:cubicBezTo>
                    <a:pt x="261" y="54"/>
                    <a:pt x="228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7"/>
            <p:cNvSpPr/>
            <p:nvPr/>
          </p:nvSpPr>
          <p:spPr>
            <a:xfrm>
              <a:off x="4831775" y="2280675"/>
              <a:ext cx="6000" cy="5000"/>
            </a:xfrm>
            <a:custGeom>
              <a:avLst/>
              <a:gdLst/>
              <a:ahLst/>
              <a:cxnLst/>
              <a:rect l="l" t="t" r="r" b="b"/>
              <a:pathLst>
                <a:path w="240" h="200" extrusionOk="0">
                  <a:moveTo>
                    <a:pt x="157" y="0"/>
                  </a:moveTo>
                  <a:cubicBezTo>
                    <a:pt x="136" y="0"/>
                    <a:pt x="120" y="0"/>
                    <a:pt x="103" y="17"/>
                  </a:cubicBezTo>
                  <a:cubicBezTo>
                    <a:pt x="33" y="50"/>
                    <a:pt x="0" y="104"/>
                    <a:pt x="0" y="153"/>
                  </a:cubicBezTo>
                  <a:cubicBezTo>
                    <a:pt x="11" y="188"/>
                    <a:pt x="44" y="200"/>
                    <a:pt x="84" y="200"/>
                  </a:cubicBezTo>
                  <a:cubicBezTo>
                    <a:pt x="107" y="200"/>
                    <a:pt x="132" y="196"/>
                    <a:pt x="157" y="190"/>
                  </a:cubicBezTo>
                  <a:cubicBezTo>
                    <a:pt x="173" y="170"/>
                    <a:pt x="190" y="170"/>
                    <a:pt x="190" y="153"/>
                  </a:cubicBezTo>
                  <a:cubicBezTo>
                    <a:pt x="223" y="120"/>
                    <a:pt x="239" y="87"/>
                    <a:pt x="239" y="50"/>
                  </a:cubicBezTo>
                  <a:cubicBezTo>
                    <a:pt x="223" y="17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7"/>
            <p:cNvSpPr/>
            <p:nvPr/>
          </p:nvSpPr>
          <p:spPr>
            <a:xfrm>
              <a:off x="4822850" y="2291800"/>
              <a:ext cx="6375" cy="4850"/>
            </a:xfrm>
            <a:custGeom>
              <a:avLst/>
              <a:gdLst/>
              <a:ahLst/>
              <a:cxnLst/>
              <a:rect l="l" t="t" r="r" b="b"/>
              <a:pathLst>
                <a:path w="255" h="194" extrusionOk="0">
                  <a:moveTo>
                    <a:pt x="168" y="1"/>
                  </a:moveTo>
                  <a:cubicBezTo>
                    <a:pt x="135" y="1"/>
                    <a:pt x="102" y="17"/>
                    <a:pt x="81" y="34"/>
                  </a:cubicBezTo>
                  <a:cubicBezTo>
                    <a:pt x="48" y="54"/>
                    <a:pt x="31" y="71"/>
                    <a:pt x="15" y="104"/>
                  </a:cubicBezTo>
                  <a:cubicBezTo>
                    <a:pt x="1" y="150"/>
                    <a:pt x="24" y="194"/>
                    <a:pt x="76" y="194"/>
                  </a:cubicBezTo>
                  <a:cubicBezTo>
                    <a:pt x="84" y="194"/>
                    <a:pt x="92" y="193"/>
                    <a:pt x="102" y="190"/>
                  </a:cubicBezTo>
                  <a:lnTo>
                    <a:pt x="151" y="190"/>
                  </a:lnTo>
                  <a:cubicBezTo>
                    <a:pt x="168" y="174"/>
                    <a:pt x="168" y="174"/>
                    <a:pt x="184" y="174"/>
                  </a:cubicBezTo>
                  <a:cubicBezTo>
                    <a:pt x="221" y="157"/>
                    <a:pt x="238" y="120"/>
                    <a:pt x="238" y="104"/>
                  </a:cubicBezTo>
                  <a:cubicBezTo>
                    <a:pt x="254" y="71"/>
                    <a:pt x="254" y="54"/>
                    <a:pt x="238" y="34"/>
                  </a:cubicBezTo>
                  <a:cubicBezTo>
                    <a:pt x="221" y="17"/>
                    <a:pt x="205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7"/>
            <p:cNvSpPr/>
            <p:nvPr/>
          </p:nvSpPr>
          <p:spPr>
            <a:xfrm>
              <a:off x="4832600" y="232665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03" y="206"/>
                    <a:pt x="140" y="186"/>
                    <a:pt x="157" y="186"/>
                  </a:cubicBezTo>
                  <a:cubicBezTo>
                    <a:pt x="157" y="186"/>
                    <a:pt x="173" y="169"/>
                    <a:pt x="190" y="169"/>
                  </a:cubicBezTo>
                  <a:cubicBezTo>
                    <a:pt x="206" y="153"/>
                    <a:pt x="227" y="120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7"/>
            <p:cNvSpPr/>
            <p:nvPr/>
          </p:nvSpPr>
          <p:spPr>
            <a:xfrm>
              <a:off x="4827025" y="231742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83" y="0"/>
                  </a:moveTo>
                  <a:cubicBezTo>
                    <a:pt x="140" y="0"/>
                    <a:pt x="91" y="20"/>
                    <a:pt x="54" y="60"/>
                  </a:cubicBezTo>
                  <a:cubicBezTo>
                    <a:pt x="1" y="93"/>
                    <a:pt x="1" y="163"/>
                    <a:pt x="38" y="180"/>
                  </a:cubicBezTo>
                  <a:cubicBezTo>
                    <a:pt x="71" y="196"/>
                    <a:pt x="87" y="196"/>
                    <a:pt x="120" y="196"/>
                  </a:cubicBezTo>
                  <a:cubicBezTo>
                    <a:pt x="141" y="196"/>
                    <a:pt x="141" y="196"/>
                    <a:pt x="157" y="180"/>
                  </a:cubicBezTo>
                  <a:cubicBezTo>
                    <a:pt x="174" y="180"/>
                    <a:pt x="190" y="163"/>
                    <a:pt x="207" y="143"/>
                  </a:cubicBezTo>
                  <a:cubicBezTo>
                    <a:pt x="260" y="93"/>
                    <a:pt x="260" y="39"/>
                    <a:pt x="223" y="6"/>
                  </a:cubicBezTo>
                  <a:cubicBezTo>
                    <a:pt x="211" y="2"/>
                    <a:pt x="198" y="0"/>
                    <a:pt x="1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7"/>
            <p:cNvSpPr/>
            <p:nvPr/>
          </p:nvSpPr>
          <p:spPr>
            <a:xfrm>
              <a:off x="4822275" y="23493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38" y="87"/>
                    <a:pt x="21" y="103"/>
                  </a:cubicBezTo>
                  <a:cubicBezTo>
                    <a:pt x="1" y="157"/>
                    <a:pt x="21" y="190"/>
                    <a:pt x="71" y="206"/>
                  </a:cubicBezTo>
                  <a:lnTo>
                    <a:pt x="104" y="206"/>
                  </a:lnTo>
                  <a:cubicBezTo>
                    <a:pt x="125" y="206"/>
                    <a:pt x="141" y="206"/>
                    <a:pt x="158" y="190"/>
                  </a:cubicBezTo>
                  <a:cubicBezTo>
                    <a:pt x="191" y="173"/>
                    <a:pt x="228" y="157"/>
                    <a:pt x="244" y="141"/>
                  </a:cubicBezTo>
                  <a:lnTo>
                    <a:pt x="244" y="103"/>
                  </a:lnTo>
                  <a:cubicBezTo>
                    <a:pt x="261" y="54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7"/>
            <p:cNvSpPr/>
            <p:nvPr/>
          </p:nvSpPr>
          <p:spPr>
            <a:xfrm>
              <a:off x="4818050" y="2337200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57" y="1"/>
                  </a:moveTo>
                  <a:cubicBezTo>
                    <a:pt x="140" y="1"/>
                    <a:pt x="122" y="3"/>
                    <a:pt x="104" y="7"/>
                  </a:cubicBezTo>
                  <a:cubicBezTo>
                    <a:pt x="50" y="40"/>
                    <a:pt x="1" y="94"/>
                    <a:pt x="17" y="143"/>
                  </a:cubicBezTo>
                  <a:cubicBezTo>
                    <a:pt x="28" y="177"/>
                    <a:pt x="53" y="196"/>
                    <a:pt x="87" y="196"/>
                  </a:cubicBezTo>
                  <a:cubicBezTo>
                    <a:pt x="107" y="196"/>
                    <a:pt x="129" y="190"/>
                    <a:pt x="153" y="176"/>
                  </a:cubicBezTo>
                  <a:cubicBezTo>
                    <a:pt x="223" y="160"/>
                    <a:pt x="256" y="94"/>
                    <a:pt x="256" y="40"/>
                  </a:cubicBezTo>
                  <a:cubicBezTo>
                    <a:pt x="244" y="16"/>
                    <a:pt x="20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7"/>
            <p:cNvSpPr/>
            <p:nvPr/>
          </p:nvSpPr>
          <p:spPr>
            <a:xfrm>
              <a:off x="4830525" y="2270875"/>
              <a:ext cx="6000" cy="4900"/>
            </a:xfrm>
            <a:custGeom>
              <a:avLst/>
              <a:gdLst/>
              <a:ahLst/>
              <a:cxnLst/>
              <a:rect l="l" t="t" r="r" b="b"/>
              <a:pathLst>
                <a:path w="240" h="196" extrusionOk="0">
                  <a:moveTo>
                    <a:pt x="151" y="1"/>
                  </a:moveTo>
                  <a:cubicBezTo>
                    <a:pt x="132" y="1"/>
                    <a:pt x="110" y="5"/>
                    <a:pt x="83" y="13"/>
                  </a:cubicBezTo>
                  <a:cubicBezTo>
                    <a:pt x="50" y="30"/>
                    <a:pt x="17" y="67"/>
                    <a:pt x="1" y="100"/>
                  </a:cubicBezTo>
                  <a:lnTo>
                    <a:pt x="1" y="149"/>
                  </a:lnTo>
                  <a:cubicBezTo>
                    <a:pt x="11" y="184"/>
                    <a:pt x="36" y="196"/>
                    <a:pt x="70" y="196"/>
                  </a:cubicBezTo>
                  <a:cubicBezTo>
                    <a:pt x="89" y="196"/>
                    <a:pt x="112" y="192"/>
                    <a:pt x="137" y="186"/>
                  </a:cubicBezTo>
                  <a:cubicBezTo>
                    <a:pt x="207" y="149"/>
                    <a:pt x="240" y="100"/>
                    <a:pt x="223" y="46"/>
                  </a:cubicBezTo>
                  <a:cubicBezTo>
                    <a:pt x="223" y="30"/>
                    <a:pt x="223" y="30"/>
                    <a:pt x="207" y="13"/>
                  </a:cubicBezTo>
                  <a:cubicBezTo>
                    <a:pt x="188" y="5"/>
                    <a:pt x="171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7"/>
            <p:cNvSpPr/>
            <p:nvPr/>
          </p:nvSpPr>
          <p:spPr>
            <a:xfrm>
              <a:off x="4814150" y="237427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87" y="33"/>
                  </a:cubicBezTo>
                  <a:cubicBezTo>
                    <a:pt x="54" y="54"/>
                    <a:pt x="37" y="70"/>
                    <a:pt x="17" y="103"/>
                  </a:cubicBezTo>
                  <a:cubicBezTo>
                    <a:pt x="0" y="157"/>
                    <a:pt x="37" y="206"/>
                    <a:pt x="103" y="206"/>
                  </a:cubicBezTo>
                  <a:cubicBezTo>
                    <a:pt x="120" y="206"/>
                    <a:pt x="140" y="190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23" y="157"/>
                    <a:pt x="243" y="120"/>
                    <a:pt x="243" y="103"/>
                  </a:cubicBezTo>
                  <a:cubicBezTo>
                    <a:pt x="260" y="70"/>
                    <a:pt x="260" y="54"/>
                    <a:pt x="243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7"/>
            <p:cNvSpPr/>
            <p:nvPr/>
          </p:nvSpPr>
          <p:spPr>
            <a:xfrm>
              <a:off x="4796100" y="242222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5" y="1"/>
                  </a:moveTo>
                  <a:cubicBezTo>
                    <a:pt x="140" y="1"/>
                    <a:pt x="122" y="3"/>
                    <a:pt x="104" y="7"/>
                  </a:cubicBezTo>
                  <a:cubicBezTo>
                    <a:pt x="38" y="40"/>
                    <a:pt x="1" y="111"/>
                    <a:pt x="17" y="144"/>
                  </a:cubicBezTo>
                  <a:cubicBezTo>
                    <a:pt x="17" y="177"/>
                    <a:pt x="45" y="197"/>
                    <a:pt x="84" y="197"/>
                  </a:cubicBezTo>
                  <a:cubicBezTo>
                    <a:pt x="106" y="197"/>
                    <a:pt x="132" y="190"/>
                    <a:pt x="157" y="177"/>
                  </a:cubicBezTo>
                  <a:cubicBezTo>
                    <a:pt x="223" y="160"/>
                    <a:pt x="260" y="94"/>
                    <a:pt x="244" y="40"/>
                  </a:cubicBezTo>
                  <a:cubicBezTo>
                    <a:pt x="229" y="16"/>
                    <a:pt x="198" y="1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7"/>
            <p:cNvSpPr/>
            <p:nvPr/>
          </p:nvSpPr>
          <p:spPr>
            <a:xfrm>
              <a:off x="4802600" y="2396225"/>
              <a:ext cx="6400" cy="4650"/>
            </a:xfrm>
            <a:custGeom>
              <a:avLst/>
              <a:gdLst/>
              <a:ahLst/>
              <a:cxnLst/>
              <a:rect l="l" t="t" r="r" b="b"/>
              <a:pathLst>
                <a:path w="256" h="186" extrusionOk="0">
                  <a:moveTo>
                    <a:pt x="169" y="0"/>
                  </a:moveTo>
                  <a:cubicBezTo>
                    <a:pt x="120" y="0"/>
                    <a:pt x="50" y="33"/>
                    <a:pt x="33" y="103"/>
                  </a:cubicBezTo>
                  <a:cubicBezTo>
                    <a:pt x="0" y="153"/>
                    <a:pt x="33" y="186"/>
                    <a:pt x="103" y="186"/>
                  </a:cubicBezTo>
                  <a:lnTo>
                    <a:pt x="169" y="186"/>
                  </a:lnTo>
                  <a:cubicBezTo>
                    <a:pt x="169" y="169"/>
                    <a:pt x="190" y="169"/>
                    <a:pt x="190" y="169"/>
                  </a:cubicBezTo>
                  <a:cubicBezTo>
                    <a:pt x="223" y="153"/>
                    <a:pt x="240" y="120"/>
                    <a:pt x="256" y="103"/>
                  </a:cubicBezTo>
                  <a:cubicBezTo>
                    <a:pt x="256" y="66"/>
                    <a:pt x="256" y="50"/>
                    <a:pt x="240" y="17"/>
                  </a:cubicBezTo>
                  <a:cubicBezTo>
                    <a:pt x="223" y="0"/>
                    <a:pt x="207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7"/>
            <p:cNvSpPr/>
            <p:nvPr/>
          </p:nvSpPr>
          <p:spPr>
            <a:xfrm>
              <a:off x="4803425" y="23849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6" y="1"/>
                    <a:pt x="103" y="1"/>
                    <a:pt x="70" y="17"/>
                  </a:cubicBezTo>
                  <a:cubicBezTo>
                    <a:pt x="54" y="38"/>
                    <a:pt x="33" y="71"/>
                    <a:pt x="17" y="87"/>
                  </a:cubicBezTo>
                  <a:cubicBezTo>
                    <a:pt x="0" y="141"/>
                    <a:pt x="33" y="191"/>
                    <a:pt x="87" y="191"/>
                  </a:cubicBezTo>
                  <a:cubicBezTo>
                    <a:pt x="120" y="191"/>
                    <a:pt x="136" y="191"/>
                    <a:pt x="157" y="174"/>
                  </a:cubicBezTo>
                  <a:cubicBezTo>
                    <a:pt x="174" y="174"/>
                    <a:pt x="174" y="174"/>
                    <a:pt x="190" y="158"/>
                  </a:cubicBezTo>
                  <a:cubicBezTo>
                    <a:pt x="207" y="141"/>
                    <a:pt x="239" y="120"/>
                    <a:pt x="239" y="87"/>
                  </a:cubicBezTo>
                  <a:cubicBezTo>
                    <a:pt x="260" y="71"/>
                    <a:pt x="260" y="38"/>
                    <a:pt x="239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7"/>
            <p:cNvSpPr/>
            <p:nvPr/>
          </p:nvSpPr>
          <p:spPr>
            <a:xfrm>
              <a:off x="4808975" y="2362725"/>
              <a:ext cx="6950" cy="4650"/>
            </a:xfrm>
            <a:custGeom>
              <a:avLst/>
              <a:gdLst/>
              <a:ahLst/>
              <a:cxnLst/>
              <a:rect l="l" t="t" r="r" b="b"/>
              <a:pathLst>
                <a:path w="278" h="186" extrusionOk="0">
                  <a:moveTo>
                    <a:pt x="174" y="0"/>
                  </a:moveTo>
                  <a:cubicBezTo>
                    <a:pt x="141" y="0"/>
                    <a:pt x="121" y="0"/>
                    <a:pt x="88" y="17"/>
                  </a:cubicBezTo>
                  <a:cubicBezTo>
                    <a:pt x="55" y="33"/>
                    <a:pt x="38" y="66"/>
                    <a:pt x="17" y="83"/>
                  </a:cubicBezTo>
                  <a:cubicBezTo>
                    <a:pt x="1" y="153"/>
                    <a:pt x="38" y="186"/>
                    <a:pt x="104" y="186"/>
                  </a:cubicBezTo>
                  <a:cubicBezTo>
                    <a:pt x="121" y="186"/>
                    <a:pt x="141" y="186"/>
                    <a:pt x="158" y="169"/>
                  </a:cubicBezTo>
                  <a:cubicBezTo>
                    <a:pt x="174" y="169"/>
                    <a:pt x="191" y="169"/>
                    <a:pt x="191" y="153"/>
                  </a:cubicBezTo>
                  <a:cubicBezTo>
                    <a:pt x="224" y="136"/>
                    <a:pt x="244" y="120"/>
                    <a:pt x="261" y="8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7"/>
            <p:cNvSpPr/>
            <p:nvPr/>
          </p:nvSpPr>
          <p:spPr>
            <a:xfrm>
              <a:off x="4806400" y="24101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9" y="1"/>
                  </a:moveTo>
                  <a:cubicBezTo>
                    <a:pt x="142" y="1"/>
                    <a:pt x="123" y="3"/>
                    <a:pt x="104" y="7"/>
                  </a:cubicBezTo>
                  <a:cubicBezTo>
                    <a:pt x="55" y="40"/>
                    <a:pt x="1" y="94"/>
                    <a:pt x="17" y="143"/>
                  </a:cubicBezTo>
                  <a:cubicBezTo>
                    <a:pt x="31" y="178"/>
                    <a:pt x="64" y="197"/>
                    <a:pt x="99" y="197"/>
                  </a:cubicBezTo>
                  <a:cubicBezTo>
                    <a:pt x="119" y="197"/>
                    <a:pt x="139" y="192"/>
                    <a:pt x="158" y="180"/>
                  </a:cubicBezTo>
                  <a:cubicBezTo>
                    <a:pt x="224" y="164"/>
                    <a:pt x="261" y="94"/>
                    <a:pt x="261" y="40"/>
                  </a:cubicBezTo>
                  <a:cubicBezTo>
                    <a:pt x="249" y="16"/>
                    <a:pt x="208" y="1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7"/>
            <p:cNvSpPr/>
            <p:nvPr/>
          </p:nvSpPr>
          <p:spPr>
            <a:xfrm>
              <a:off x="4835175" y="2293150"/>
              <a:ext cx="6500" cy="4725"/>
            </a:xfrm>
            <a:custGeom>
              <a:avLst/>
              <a:gdLst/>
              <a:ahLst/>
              <a:cxnLst/>
              <a:rect l="l" t="t" r="r" b="b"/>
              <a:pathLst>
                <a:path w="260" h="189" extrusionOk="0">
                  <a:moveTo>
                    <a:pt x="103" y="0"/>
                  </a:moveTo>
                  <a:cubicBezTo>
                    <a:pt x="37" y="33"/>
                    <a:pt x="0" y="103"/>
                    <a:pt x="21" y="136"/>
                  </a:cubicBezTo>
                  <a:cubicBezTo>
                    <a:pt x="21" y="168"/>
                    <a:pt x="48" y="188"/>
                    <a:pt x="87" y="188"/>
                  </a:cubicBezTo>
                  <a:cubicBezTo>
                    <a:pt x="108" y="188"/>
                    <a:pt x="132" y="182"/>
                    <a:pt x="157" y="169"/>
                  </a:cubicBezTo>
                  <a:cubicBezTo>
                    <a:pt x="173" y="169"/>
                    <a:pt x="190" y="153"/>
                    <a:pt x="206" y="136"/>
                  </a:cubicBezTo>
                  <a:cubicBezTo>
                    <a:pt x="243" y="120"/>
                    <a:pt x="260" y="66"/>
                    <a:pt x="243" y="33"/>
                  </a:cubicBezTo>
                  <a:cubicBezTo>
                    <a:pt x="243" y="17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7"/>
            <p:cNvSpPr/>
            <p:nvPr/>
          </p:nvSpPr>
          <p:spPr>
            <a:xfrm>
              <a:off x="4783225" y="23746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38"/>
                  </a:cubicBezTo>
                  <a:cubicBezTo>
                    <a:pt x="37" y="54"/>
                    <a:pt x="17" y="71"/>
                    <a:pt x="17" y="104"/>
                  </a:cubicBezTo>
                  <a:cubicBezTo>
                    <a:pt x="0" y="120"/>
                    <a:pt x="0" y="157"/>
                    <a:pt x="17" y="174"/>
                  </a:cubicBezTo>
                  <a:cubicBezTo>
                    <a:pt x="37" y="190"/>
                    <a:pt x="54" y="190"/>
                    <a:pt x="87" y="190"/>
                  </a:cubicBezTo>
                  <a:cubicBezTo>
                    <a:pt x="103" y="190"/>
                    <a:pt x="140" y="190"/>
                    <a:pt x="157" y="174"/>
                  </a:cubicBezTo>
                  <a:lnTo>
                    <a:pt x="173" y="174"/>
                  </a:lnTo>
                  <a:cubicBezTo>
                    <a:pt x="206" y="141"/>
                    <a:pt x="223" y="120"/>
                    <a:pt x="244" y="87"/>
                  </a:cubicBezTo>
                  <a:cubicBezTo>
                    <a:pt x="260" y="38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7"/>
            <p:cNvSpPr/>
            <p:nvPr/>
          </p:nvSpPr>
          <p:spPr>
            <a:xfrm>
              <a:off x="4791350" y="23635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38" y="50"/>
                    <a:pt x="22" y="87"/>
                    <a:pt x="22" y="103"/>
                  </a:cubicBezTo>
                  <a:cubicBezTo>
                    <a:pt x="1" y="136"/>
                    <a:pt x="1" y="173"/>
                    <a:pt x="38" y="190"/>
                  </a:cubicBezTo>
                  <a:cubicBezTo>
                    <a:pt x="38" y="190"/>
                    <a:pt x="71" y="206"/>
                    <a:pt x="88" y="206"/>
                  </a:cubicBezTo>
                  <a:cubicBezTo>
                    <a:pt x="104" y="206"/>
                    <a:pt x="125" y="190"/>
                    <a:pt x="158" y="190"/>
                  </a:cubicBezTo>
                  <a:cubicBezTo>
                    <a:pt x="191" y="173"/>
                    <a:pt x="228" y="136"/>
                    <a:pt x="244" y="103"/>
                  </a:cubicBezTo>
                  <a:lnTo>
                    <a:pt x="244" y="87"/>
                  </a:lnTo>
                  <a:cubicBezTo>
                    <a:pt x="261" y="33"/>
                    <a:pt x="228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7"/>
            <p:cNvSpPr/>
            <p:nvPr/>
          </p:nvSpPr>
          <p:spPr>
            <a:xfrm>
              <a:off x="4786725" y="2385400"/>
              <a:ext cx="6425" cy="4750"/>
            </a:xfrm>
            <a:custGeom>
              <a:avLst/>
              <a:gdLst/>
              <a:ahLst/>
              <a:cxnLst/>
              <a:rect l="l" t="t" r="r" b="b"/>
              <a:pathLst>
                <a:path w="257" h="190" extrusionOk="0">
                  <a:moveTo>
                    <a:pt x="153" y="0"/>
                  </a:moveTo>
                  <a:cubicBezTo>
                    <a:pt x="137" y="0"/>
                    <a:pt x="104" y="21"/>
                    <a:pt x="66" y="37"/>
                  </a:cubicBezTo>
                  <a:cubicBezTo>
                    <a:pt x="50" y="54"/>
                    <a:pt x="17" y="70"/>
                    <a:pt x="17" y="103"/>
                  </a:cubicBezTo>
                  <a:cubicBezTo>
                    <a:pt x="0" y="157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86" y="174"/>
                    <a:pt x="223" y="141"/>
                    <a:pt x="240" y="103"/>
                  </a:cubicBezTo>
                  <a:cubicBezTo>
                    <a:pt x="256" y="37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7"/>
            <p:cNvSpPr/>
            <p:nvPr/>
          </p:nvSpPr>
          <p:spPr>
            <a:xfrm>
              <a:off x="4772900" y="23978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0"/>
                  </a:moveTo>
                  <a:cubicBezTo>
                    <a:pt x="141" y="0"/>
                    <a:pt x="121" y="0"/>
                    <a:pt x="104" y="17"/>
                  </a:cubicBezTo>
                  <a:cubicBezTo>
                    <a:pt x="38" y="37"/>
                    <a:pt x="1" y="103"/>
                    <a:pt x="17" y="140"/>
                  </a:cubicBezTo>
                  <a:cubicBezTo>
                    <a:pt x="31" y="172"/>
                    <a:pt x="56" y="191"/>
                    <a:pt x="91" y="191"/>
                  </a:cubicBezTo>
                  <a:cubicBezTo>
                    <a:pt x="111" y="191"/>
                    <a:pt x="133" y="185"/>
                    <a:pt x="158" y="173"/>
                  </a:cubicBezTo>
                  <a:cubicBezTo>
                    <a:pt x="174" y="173"/>
                    <a:pt x="191" y="157"/>
                    <a:pt x="207" y="157"/>
                  </a:cubicBezTo>
                  <a:cubicBezTo>
                    <a:pt x="244" y="120"/>
                    <a:pt x="261" y="87"/>
                    <a:pt x="244" y="54"/>
                  </a:cubicBezTo>
                  <a:cubicBezTo>
                    <a:pt x="244" y="17"/>
                    <a:pt x="207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7"/>
            <p:cNvSpPr/>
            <p:nvPr/>
          </p:nvSpPr>
          <p:spPr>
            <a:xfrm>
              <a:off x="4791875" y="2351325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53" y="1"/>
                  </a:moveTo>
                  <a:cubicBezTo>
                    <a:pt x="138" y="1"/>
                    <a:pt x="121" y="3"/>
                    <a:pt x="104" y="7"/>
                  </a:cubicBezTo>
                  <a:cubicBezTo>
                    <a:pt x="34" y="44"/>
                    <a:pt x="1" y="110"/>
                    <a:pt x="17" y="147"/>
                  </a:cubicBezTo>
                  <a:cubicBezTo>
                    <a:pt x="17" y="179"/>
                    <a:pt x="45" y="197"/>
                    <a:pt x="83" y="197"/>
                  </a:cubicBezTo>
                  <a:cubicBezTo>
                    <a:pt x="104" y="197"/>
                    <a:pt x="128" y="192"/>
                    <a:pt x="153" y="180"/>
                  </a:cubicBezTo>
                  <a:cubicBezTo>
                    <a:pt x="223" y="164"/>
                    <a:pt x="256" y="93"/>
                    <a:pt x="240" y="44"/>
                  </a:cubicBezTo>
                  <a:cubicBezTo>
                    <a:pt x="228" y="17"/>
                    <a:pt x="195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7"/>
            <p:cNvSpPr/>
            <p:nvPr/>
          </p:nvSpPr>
          <p:spPr>
            <a:xfrm>
              <a:off x="4798675" y="237437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4" y="0"/>
                  </a:moveTo>
                  <a:cubicBezTo>
                    <a:pt x="161" y="0"/>
                    <a:pt x="149" y="4"/>
                    <a:pt x="141" y="13"/>
                  </a:cubicBezTo>
                  <a:cubicBezTo>
                    <a:pt x="104" y="13"/>
                    <a:pt x="71" y="29"/>
                    <a:pt x="54" y="50"/>
                  </a:cubicBezTo>
                  <a:cubicBezTo>
                    <a:pt x="1" y="99"/>
                    <a:pt x="1" y="169"/>
                    <a:pt x="38" y="186"/>
                  </a:cubicBezTo>
                  <a:cubicBezTo>
                    <a:pt x="54" y="202"/>
                    <a:pt x="87" y="202"/>
                    <a:pt x="120" y="202"/>
                  </a:cubicBezTo>
                  <a:cubicBezTo>
                    <a:pt x="141" y="202"/>
                    <a:pt x="141" y="186"/>
                    <a:pt x="157" y="186"/>
                  </a:cubicBezTo>
                  <a:cubicBezTo>
                    <a:pt x="174" y="186"/>
                    <a:pt x="190" y="169"/>
                    <a:pt x="207" y="153"/>
                  </a:cubicBezTo>
                  <a:cubicBezTo>
                    <a:pt x="223" y="132"/>
                    <a:pt x="244" y="99"/>
                    <a:pt x="244" y="83"/>
                  </a:cubicBezTo>
                  <a:cubicBezTo>
                    <a:pt x="244" y="50"/>
                    <a:pt x="244" y="29"/>
                    <a:pt x="207" y="13"/>
                  </a:cubicBezTo>
                  <a:cubicBezTo>
                    <a:pt x="199" y="4"/>
                    <a:pt x="186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7"/>
            <p:cNvSpPr/>
            <p:nvPr/>
          </p:nvSpPr>
          <p:spPr>
            <a:xfrm>
              <a:off x="4782400" y="232665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0"/>
                  </a:moveTo>
                  <a:cubicBezTo>
                    <a:pt x="103" y="0"/>
                    <a:pt x="33" y="50"/>
                    <a:pt x="17" y="103"/>
                  </a:cubicBezTo>
                  <a:cubicBezTo>
                    <a:pt x="0" y="153"/>
                    <a:pt x="33" y="206"/>
                    <a:pt x="87" y="206"/>
                  </a:cubicBezTo>
                  <a:cubicBezTo>
                    <a:pt x="120" y="206"/>
                    <a:pt x="136" y="206"/>
                    <a:pt x="153" y="186"/>
                  </a:cubicBezTo>
                  <a:cubicBezTo>
                    <a:pt x="173" y="186"/>
                    <a:pt x="173" y="169"/>
                    <a:pt x="190" y="169"/>
                  </a:cubicBezTo>
                  <a:cubicBezTo>
                    <a:pt x="206" y="153"/>
                    <a:pt x="239" y="136"/>
                    <a:pt x="239" y="103"/>
                  </a:cubicBezTo>
                  <a:cubicBezTo>
                    <a:pt x="256" y="66"/>
                    <a:pt x="256" y="50"/>
                    <a:pt x="239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7"/>
            <p:cNvSpPr/>
            <p:nvPr/>
          </p:nvSpPr>
          <p:spPr>
            <a:xfrm>
              <a:off x="4786200" y="234075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51" y="1"/>
                    <a:pt x="128" y="6"/>
                    <a:pt x="104" y="18"/>
                  </a:cubicBezTo>
                  <a:cubicBezTo>
                    <a:pt x="38" y="34"/>
                    <a:pt x="1" y="104"/>
                    <a:pt x="21" y="158"/>
                  </a:cubicBezTo>
                  <a:cubicBezTo>
                    <a:pt x="21" y="182"/>
                    <a:pt x="57" y="197"/>
                    <a:pt x="103" y="197"/>
                  </a:cubicBezTo>
                  <a:cubicBezTo>
                    <a:pt x="120" y="197"/>
                    <a:pt x="139" y="195"/>
                    <a:pt x="158" y="191"/>
                  </a:cubicBezTo>
                  <a:cubicBezTo>
                    <a:pt x="228" y="158"/>
                    <a:pt x="261" y="88"/>
                    <a:pt x="244" y="55"/>
                  </a:cubicBezTo>
                  <a:cubicBezTo>
                    <a:pt x="233" y="20"/>
                    <a:pt x="20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7"/>
            <p:cNvSpPr/>
            <p:nvPr/>
          </p:nvSpPr>
          <p:spPr>
            <a:xfrm>
              <a:off x="4812500" y="230237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61" y="0"/>
                  </a:moveTo>
                  <a:cubicBezTo>
                    <a:pt x="117" y="0"/>
                    <a:pt x="70" y="16"/>
                    <a:pt x="33" y="44"/>
                  </a:cubicBezTo>
                  <a:cubicBezTo>
                    <a:pt x="17" y="77"/>
                    <a:pt x="0" y="93"/>
                    <a:pt x="0" y="126"/>
                  </a:cubicBezTo>
                  <a:cubicBezTo>
                    <a:pt x="0" y="147"/>
                    <a:pt x="0" y="180"/>
                    <a:pt x="33" y="180"/>
                  </a:cubicBezTo>
                  <a:cubicBezTo>
                    <a:pt x="50" y="196"/>
                    <a:pt x="83" y="196"/>
                    <a:pt x="103" y="196"/>
                  </a:cubicBezTo>
                  <a:cubicBezTo>
                    <a:pt x="120" y="196"/>
                    <a:pt x="136" y="180"/>
                    <a:pt x="136" y="180"/>
                  </a:cubicBezTo>
                  <a:cubicBezTo>
                    <a:pt x="153" y="180"/>
                    <a:pt x="169" y="163"/>
                    <a:pt x="186" y="147"/>
                  </a:cubicBezTo>
                  <a:cubicBezTo>
                    <a:pt x="239" y="93"/>
                    <a:pt x="239" y="44"/>
                    <a:pt x="206" y="7"/>
                  </a:cubicBezTo>
                  <a:cubicBezTo>
                    <a:pt x="192" y="2"/>
                    <a:pt x="177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7"/>
            <p:cNvSpPr/>
            <p:nvPr/>
          </p:nvSpPr>
          <p:spPr>
            <a:xfrm>
              <a:off x="4811150" y="232855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7" y="0"/>
                  </a:moveTo>
                  <a:cubicBezTo>
                    <a:pt x="140" y="0"/>
                    <a:pt x="122" y="2"/>
                    <a:pt x="104" y="7"/>
                  </a:cubicBezTo>
                  <a:cubicBezTo>
                    <a:pt x="54" y="44"/>
                    <a:pt x="1" y="93"/>
                    <a:pt x="17" y="147"/>
                  </a:cubicBezTo>
                  <a:cubicBezTo>
                    <a:pt x="28" y="179"/>
                    <a:pt x="61" y="197"/>
                    <a:pt x="97" y="197"/>
                  </a:cubicBezTo>
                  <a:cubicBezTo>
                    <a:pt x="117" y="197"/>
                    <a:pt x="138" y="192"/>
                    <a:pt x="157" y="180"/>
                  </a:cubicBezTo>
                  <a:cubicBezTo>
                    <a:pt x="223" y="163"/>
                    <a:pt x="260" y="93"/>
                    <a:pt x="260" y="44"/>
                  </a:cubicBezTo>
                  <a:cubicBezTo>
                    <a:pt x="245" y="17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7"/>
            <p:cNvSpPr/>
            <p:nvPr/>
          </p:nvSpPr>
          <p:spPr>
            <a:xfrm>
              <a:off x="4817650" y="2281500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36" y="0"/>
                  </a:moveTo>
                  <a:cubicBezTo>
                    <a:pt x="103" y="17"/>
                    <a:pt x="83" y="33"/>
                    <a:pt x="50" y="54"/>
                  </a:cubicBezTo>
                  <a:cubicBezTo>
                    <a:pt x="0" y="104"/>
                    <a:pt x="0" y="157"/>
                    <a:pt x="50" y="190"/>
                  </a:cubicBezTo>
                  <a:cubicBezTo>
                    <a:pt x="58" y="198"/>
                    <a:pt x="71" y="202"/>
                    <a:pt x="87" y="202"/>
                  </a:cubicBezTo>
                  <a:cubicBezTo>
                    <a:pt x="102" y="202"/>
                    <a:pt x="120" y="198"/>
                    <a:pt x="136" y="190"/>
                  </a:cubicBezTo>
                  <a:lnTo>
                    <a:pt x="153" y="190"/>
                  </a:lnTo>
                  <a:cubicBezTo>
                    <a:pt x="186" y="174"/>
                    <a:pt x="206" y="174"/>
                    <a:pt x="223" y="157"/>
                  </a:cubicBezTo>
                  <a:cubicBezTo>
                    <a:pt x="239" y="120"/>
                    <a:pt x="256" y="104"/>
                    <a:pt x="256" y="71"/>
                  </a:cubicBezTo>
                  <a:cubicBezTo>
                    <a:pt x="256" y="54"/>
                    <a:pt x="239" y="33"/>
                    <a:pt x="223" y="17"/>
                  </a:cubicBezTo>
                  <a:cubicBezTo>
                    <a:pt x="206" y="0"/>
                    <a:pt x="169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7"/>
            <p:cNvSpPr/>
            <p:nvPr/>
          </p:nvSpPr>
          <p:spPr>
            <a:xfrm>
              <a:off x="4806000" y="23514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36" y="1"/>
                  </a:moveTo>
                  <a:cubicBezTo>
                    <a:pt x="104" y="17"/>
                    <a:pt x="71" y="38"/>
                    <a:pt x="54" y="55"/>
                  </a:cubicBezTo>
                  <a:cubicBezTo>
                    <a:pt x="0" y="104"/>
                    <a:pt x="0" y="158"/>
                    <a:pt x="54" y="191"/>
                  </a:cubicBezTo>
                  <a:cubicBezTo>
                    <a:pt x="65" y="191"/>
                    <a:pt x="76" y="198"/>
                    <a:pt x="92" y="198"/>
                  </a:cubicBezTo>
                  <a:cubicBezTo>
                    <a:pt x="100" y="198"/>
                    <a:pt x="109" y="196"/>
                    <a:pt x="120" y="191"/>
                  </a:cubicBezTo>
                  <a:lnTo>
                    <a:pt x="157" y="191"/>
                  </a:lnTo>
                  <a:cubicBezTo>
                    <a:pt x="174" y="174"/>
                    <a:pt x="190" y="158"/>
                    <a:pt x="207" y="141"/>
                  </a:cubicBezTo>
                  <a:cubicBezTo>
                    <a:pt x="260" y="104"/>
                    <a:pt x="260" y="38"/>
                    <a:pt x="223" y="17"/>
                  </a:cubicBezTo>
                  <a:cubicBezTo>
                    <a:pt x="207" y="1"/>
                    <a:pt x="174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7"/>
            <p:cNvSpPr/>
            <p:nvPr/>
          </p:nvSpPr>
          <p:spPr>
            <a:xfrm>
              <a:off x="4801675" y="23399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73" y="190"/>
                    <a:pt x="173" y="169"/>
                    <a:pt x="190" y="169"/>
                  </a:cubicBezTo>
                  <a:cubicBezTo>
                    <a:pt x="206" y="153"/>
                    <a:pt x="244" y="120"/>
                    <a:pt x="244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7"/>
            <p:cNvSpPr/>
            <p:nvPr/>
          </p:nvSpPr>
          <p:spPr>
            <a:xfrm>
              <a:off x="4804750" y="229222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4" y="0"/>
                  </a:moveTo>
                  <a:cubicBezTo>
                    <a:pt x="121" y="0"/>
                    <a:pt x="83" y="17"/>
                    <a:pt x="67" y="37"/>
                  </a:cubicBezTo>
                  <a:cubicBezTo>
                    <a:pt x="34" y="54"/>
                    <a:pt x="17" y="87"/>
                    <a:pt x="1" y="103"/>
                  </a:cubicBezTo>
                  <a:cubicBezTo>
                    <a:pt x="1" y="140"/>
                    <a:pt x="1" y="157"/>
                    <a:pt x="17" y="173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104" y="206"/>
                    <a:pt x="121" y="190"/>
                    <a:pt x="137" y="190"/>
                  </a:cubicBezTo>
                  <a:cubicBezTo>
                    <a:pt x="154" y="190"/>
                    <a:pt x="170" y="173"/>
                    <a:pt x="170" y="173"/>
                  </a:cubicBezTo>
                  <a:cubicBezTo>
                    <a:pt x="207" y="157"/>
                    <a:pt x="224" y="140"/>
                    <a:pt x="240" y="103"/>
                  </a:cubicBezTo>
                  <a:cubicBezTo>
                    <a:pt x="257" y="54"/>
                    <a:pt x="224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7"/>
            <p:cNvSpPr/>
            <p:nvPr/>
          </p:nvSpPr>
          <p:spPr>
            <a:xfrm>
              <a:off x="4558625" y="2354500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70" y="0"/>
                  </a:moveTo>
                  <a:cubicBezTo>
                    <a:pt x="132" y="0"/>
                    <a:pt x="85" y="19"/>
                    <a:pt x="54" y="53"/>
                  </a:cubicBezTo>
                  <a:cubicBezTo>
                    <a:pt x="17" y="103"/>
                    <a:pt x="0" y="156"/>
                    <a:pt x="54" y="189"/>
                  </a:cubicBezTo>
                  <a:cubicBezTo>
                    <a:pt x="65" y="189"/>
                    <a:pt x="83" y="196"/>
                    <a:pt x="104" y="196"/>
                  </a:cubicBezTo>
                  <a:cubicBezTo>
                    <a:pt x="115" y="196"/>
                    <a:pt x="126" y="195"/>
                    <a:pt x="137" y="189"/>
                  </a:cubicBezTo>
                  <a:lnTo>
                    <a:pt x="174" y="189"/>
                  </a:lnTo>
                  <a:cubicBezTo>
                    <a:pt x="190" y="173"/>
                    <a:pt x="207" y="156"/>
                    <a:pt x="223" y="156"/>
                  </a:cubicBezTo>
                  <a:cubicBezTo>
                    <a:pt x="277" y="103"/>
                    <a:pt x="277" y="37"/>
                    <a:pt x="223" y="20"/>
                  </a:cubicBezTo>
                  <a:cubicBezTo>
                    <a:pt x="211" y="6"/>
                    <a:pt x="192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7"/>
            <p:cNvSpPr/>
            <p:nvPr/>
          </p:nvSpPr>
          <p:spPr>
            <a:xfrm>
              <a:off x="4493800" y="2294375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1"/>
                  </a:moveTo>
                  <a:cubicBezTo>
                    <a:pt x="103" y="1"/>
                    <a:pt x="33" y="54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190"/>
                    <a:pt x="153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23" y="157"/>
                    <a:pt x="239" y="120"/>
                    <a:pt x="239" y="104"/>
                  </a:cubicBezTo>
                  <a:cubicBezTo>
                    <a:pt x="256" y="71"/>
                    <a:pt x="256" y="54"/>
                    <a:pt x="239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7"/>
            <p:cNvSpPr/>
            <p:nvPr/>
          </p:nvSpPr>
          <p:spPr>
            <a:xfrm>
              <a:off x="4497600" y="23085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0"/>
                  </a:moveTo>
                  <a:cubicBezTo>
                    <a:pt x="151" y="0"/>
                    <a:pt x="128" y="6"/>
                    <a:pt x="104" y="19"/>
                  </a:cubicBezTo>
                  <a:cubicBezTo>
                    <a:pt x="38" y="36"/>
                    <a:pt x="1" y="106"/>
                    <a:pt x="21" y="139"/>
                  </a:cubicBezTo>
                  <a:cubicBezTo>
                    <a:pt x="32" y="171"/>
                    <a:pt x="57" y="191"/>
                    <a:pt x="91" y="191"/>
                  </a:cubicBezTo>
                  <a:cubicBezTo>
                    <a:pt x="111" y="191"/>
                    <a:pt x="133" y="185"/>
                    <a:pt x="157" y="172"/>
                  </a:cubicBezTo>
                  <a:cubicBezTo>
                    <a:pt x="227" y="155"/>
                    <a:pt x="260" y="85"/>
                    <a:pt x="244" y="52"/>
                  </a:cubicBezTo>
                  <a:cubicBezTo>
                    <a:pt x="233" y="20"/>
                    <a:pt x="207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7"/>
            <p:cNvSpPr/>
            <p:nvPr/>
          </p:nvSpPr>
          <p:spPr>
            <a:xfrm>
              <a:off x="4503275" y="2319175"/>
              <a:ext cx="6425" cy="4900"/>
            </a:xfrm>
            <a:custGeom>
              <a:avLst/>
              <a:gdLst/>
              <a:ahLst/>
              <a:cxnLst/>
              <a:rect l="l" t="t" r="r" b="b"/>
              <a:pathLst>
                <a:path w="257" h="196" extrusionOk="0">
                  <a:moveTo>
                    <a:pt x="156" y="0"/>
                  </a:moveTo>
                  <a:cubicBezTo>
                    <a:pt x="139" y="0"/>
                    <a:pt x="121" y="2"/>
                    <a:pt x="104" y="7"/>
                  </a:cubicBezTo>
                  <a:cubicBezTo>
                    <a:pt x="33" y="40"/>
                    <a:pt x="0" y="93"/>
                    <a:pt x="17" y="143"/>
                  </a:cubicBezTo>
                  <a:cubicBezTo>
                    <a:pt x="27" y="177"/>
                    <a:pt x="51" y="196"/>
                    <a:pt x="85" y="196"/>
                  </a:cubicBezTo>
                  <a:cubicBezTo>
                    <a:pt x="104" y="196"/>
                    <a:pt x="127" y="189"/>
                    <a:pt x="153" y="176"/>
                  </a:cubicBezTo>
                  <a:cubicBezTo>
                    <a:pt x="223" y="159"/>
                    <a:pt x="256" y="93"/>
                    <a:pt x="240" y="40"/>
                  </a:cubicBezTo>
                  <a:cubicBezTo>
                    <a:pt x="240" y="15"/>
                    <a:pt x="202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7"/>
            <p:cNvSpPr/>
            <p:nvPr/>
          </p:nvSpPr>
          <p:spPr>
            <a:xfrm>
              <a:off x="4489475" y="2330975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90" y="0"/>
                  </a:moveTo>
                  <a:cubicBezTo>
                    <a:pt x="177" y="0"/>
                    <a:pt x="165" y="5"/>
                    <a:pt x="157" y="13"/>
                  </a:cubicBezTo>
                  <a:cubicBezTo>
                    <a:pt x="120" y="13"/>
                    <a:pt x="87" y="33"/>
                    <a:pt x="70" y="50"/>
                  </a:cubicBezTo>
                  <a:cubicBezTo>
                    <a:pt x="16" y="99"/>
                    <a:pt x="0" y="169"/>
                    <a:pt x="54" y="186"/>
                  </a:cubicBezTo>
                  <a:cubicBezTo>
                    <a:pt x="70" y="202"/>
                    <a:pt x="103" y="202"/>
                    <a:pt x="140" y="202"/>
                  </a:cubicBezTo>
                  <a:cubicBezTo>
                    <a:pt x="140" y="186"/>
                    <a:pt x="157" y="186"/>
                    <a:pt x="173" y="186"/>
                  </a:cubicBezTo>
                  <a:cubicBezTo>
                    <a:pt x="190" y="169"/>
                    <a:pt x="206" y="169"/>
                    <a:pt x="223" y="153"/>
                  </a:cubicBezTo>
                  <a:cubicBezTo>
                    <a:pt x="243" y="137"/>
                    <a:pt x="260" y="99"/>
                    <a:pt x="260" y="83"/>
                  </a:cubicBezTo>
                  <a:cubicBezTo>
                    <a:pt x="260" y="50"/>
                    <a:pt x="260" y="33"/>
                    <a:pt x="223" y="13"/>
                  </a:cubicBezTo>
                  <a:cubicBezTo>
                    <a:pt x="214" y="5"/>
                    <a:pt x="202" y="0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7"/>
            <p:cNvSpPr/>
            <p:nvPr/>
          </p:nvSpPr>
          <p:spPr>
            <a:xfrm>
              <a:off x="4507500" y="2296125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57" y="1"/>
                    <a:pt x="120" y="17"/>
                    <a:pt x="87" y="34"/>
                  </a:cubicBezTo>
                  <a:cubicBezTo>
                    <a:pt x="54" y="50"/>
                    <a:pt x="38" y="87"/>
                    <a:pt x="38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0" y="207"/>
                    <a:pt x="141" y="207"/>
                    <a:pt x="174" y="191"/>
                  </a:cubicBezTo>
                  <a:lnTo>
                    <a:pt x="190" y="170"/>
                  </a:lnTo>
                  <a:cubicBezTo>
                    <a:pt x="223" y="153"/>
                    <a:pt x="244" y="137"/>
                    <a:pt x="260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7"/>
            <p:cNvSpPr/>
            <p:nvPr/>
          </p:nvSpPr>
          <p:spPr>
            <a:xfrm>
              <a:off x="4484725" y="230645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3" y="0"/>
                    <a:pt x="87" y="17"/>
                  </a:cubicBezTo>
                  <a:cubicBezTo>
                    <a:pt x="54" y="33"/>
                    <a:pt x="37" y="66"/>
                    <a:pt x="21" y="87"/>
                  </a:cubicBezTo>
                  <a:cubicBezTo>
                    <a:pt x="0" y="153"/>
                    <a:pt x="37" y="190"/>
                    <a:pt x="103" y="190"/>
                  </a:cubicBezTo>
                  <a:cubicBezTo>
                    <a:pt x="124" y="190"/>
                    <a:pt x="141" y="190"/>
                    <a:pt x="157" y="169"/>
                  </a:cubicBezTo>
                  <a:cubicBezTo>
                    <a:pt x="174" y="169"/>
                    <a:pt x="174" y="169"/>
                    <a:pt x="190" y="153"/>
                  </a:cubicBezTo>
                  <a:cubicBezTo>
                    <a:pt x="227" y="136"/>
                    <a:pt x="244" y="120"/>
                    <a:pt x="244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7"/>
            <p:cNvSpPr/>
            <p:nvPr/>
          </p:nvSpPr>
          <p:spPr>
            <a:xfrm>
              <a:off x="4486875" y="2320550"/>
              <a:ext cx="6950" cy="4950"/>
            </a:xfrm>
            <a:custGeom>
              <a:avLst/>
              <a:gdLst/>
              <a:ahLst/>
              <a:cxnLst/>
              <a:rect l="l" t="t" r="r" b="b"/>
              <a:pathLst>
                <a:path w="278" h="198" extrusionOk="0">
                  <a:moveTo>
                    <a:pt x="180" y="1"/>
                  </a:moveTo>
                  <a:cubicBezTo>
                    <a:pt x="160" y="1"/>
                    <a:pt x="139" y="6"/>
                    <a:pt x="120" y="18"/>
                  </a:cubicBezTo>
                  <a:cubicBezTo>
                    <a:pt x="55" y="38"/>
                    <a:pt x="1" y="104"/>
                    <a:pt x="17" y="158"/>
                  </a:cubicBezTo>
                  <a:cubicBezTo>
                    <a:pt x="33" y="182"/>
                    <a:pt x="72" y="197"/>
                    <a:pt x="119" y="197"/>
                  </a:cubicBezTo>
                  <a:cubicBezTo>
                    <a:pt x="137" y="197"/>
                    <a:pt x="155" y="195"/>
                    <a:pt x="174" y="191"/>
                  </a:cubicBezTo>
                  <a:cubicBezTo>
                    <a:pt x="224" y="158"/>
                    <a:pt x="277" y="104"/>
                    <a:pt x="261" y="55"/>
                  </a:cubicBezTo>
                  <a:cubicBezTo>
                    <a:pt x="250" y="20"/>
                    <a:pt x="216" y="1"/>
                    <a:pt x="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7"/>
            <p:cNvSpPr/>
            <p:nvPr/>
          </p:nvSpPr>
          <p:spPr>
            <a:xfrm>
              <a:off x="4522550" y="2296300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7" y="1"/>
                  </a:moveTo>
                  <a:cubicBezTo>
                    <a:pt x="154" y="1"/>
                    <a:pt x="129" y="4"/>
                    <a:pt x="104" y="10"/>
                  </a:cubicBezTo>
                  <a:cubicBezTo>
                    <a:pt x="54" y="43"/>
                    <a:pt x="0" y="97"/>
                    <a:pt x="17" y="146"/>
                  </a:cubicBezTo>
                  <a:cubicBezTo>
                    <a:pt x="28" y="181"/>
                    <a:pt x="61" y="201"/>
                    <a:pt x="98" y="201"/>
                  </a:cubicBezTo>
                  <a:cubicBezTo>
                    <a:pt x="118" y="201"/>
                    <a:pt x="138" y="195"/>
                    <a:pt x="157" y="184"/>
                  </a:cubicBezTo>
                  <a:cubicBezTo>
                    <a:pt x="223" y="146"/>
                    <a:pt x="277" y="97"/>
                    <a:pt x="260" y="43"/>
                  </a:cubicBezTo>
                  <a:cubicBezTo>
                    <a:pt x="247" y="12"/>
                    <a:pt x="216" y="1"/>
                    <a:pt x="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7"/>
            <p:cNvSpPr/>
            <p:nvPr/>
          </p:nvSpPr>
          <p:spPr>
            <a:xfrm>
              <a:off x="4509675" y="228417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87" y="1"/>
                  </a:moveTo>
                  <a:cubicBezTo>
                    <a:pt x="172" y="1"/>
                    <a:pt x="155" y="5"/>
                    <a:pt x="136" y="13"/>
                  </a:cubicBezTo>
                  <a:cubicBezTo>
                    <a:pt x="103" y="13"/>
                    <a:pt x="87" y="30"/>
                    <a:pt x="54" y="50"/>
                  </a:cubicBezTo>
                  <a:cubicBezTo>
                    <a:pt x="0" y="100"/>
                    <a:pt x="0" y="170"/>
                    <a:pt x="54" y="186"/>
                  </a:cubicBezTo>
                  <a:cubicBezTo>
                    <a:pt x="70" y="203"/>
                    <a:pt x="103" y="203"/>
                    <a:pt x="136" y="203"/>
                  </a:cubicBezTo>
                  <a:lnTo>
                    <a:pt x="157" y="186"/>
                  </a:lnTo>
                  <a:cubicBezTo>
                    <a:pt x="190" y="186"/>
                    <a:pt x="206" y="170"/>
                    <a:pt x="223" y="153"/>
                  </a:cubicBezTo>
                  <a:cubicBezTo>
                    <a:pt x="260" y="100"/>
                    <a:pt x="276" y="50"/>
                    <a:pt x="223" y="13"/>
                  </a:cubicBezTo>
                  <a:cubicBezTo>
                    <a:pt x="214" y="5"/>
                    <a:pt x="202" y="1"/>
                    <a:pt x="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7"/>
            <p:cNvSpPr/>
            <p:nvPr/>
          </p:nvSpPr>
          <p:spPr>
            <a:xfrm>
              <a:off x="4529450" y="2304950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56" y="0"/>
                  </a:moveTo>
                  <a:cubicBezTo>
                    <a:pt x="139" y="0"/>
                    <a:pt x="121" y="2"/>
                    <a:pt x="104" y="7"/>
                  </a:cubicBezTo>
                  <a:cubicBezTo>
                    <a:pt x="50" y="44"/>
                    <a:pt x="1" y="93"/>
                    <a:pt x="17" y="147"/>
                  </a:cubicBezTo>
                  <a:cubicBezTo>
                    <a:pt x="28" y="179"/>
                    <a:pt x="61" y="197"/>
                    <a:pt x="96" y="197"/>
                  </a:cubicBezTo>
                  <a:cubicBezTo>
                    <a:pt x="116" y="197"/>
                    <a:pt x="136" y="191"/>
                    <a:pt x="153" y="180"/>
                  </a:cubicBezTo>
                  <a:cubicBezTo>
                    <a:pt x="223" y="147"/>
                    <a:pt x="256" y="93"/>
                    <a:pt x="256" y="44"/>
                  </a:cubicBezTo>
                  <a:cubicBezTo>
                    <a:pt x="244" y="16"/>
                    <a:pt x="203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7"/>
            <p:cNvSpPr/>
            <p:nvPr/>
          </p:nvSpPr>
          <p:spPr>
            <a:xfrm>
              <a:off x="4533675" y="2317150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41" y="1"/>
                    <a:pt x="104" y="17"/>
                    <a:pt x="87" y="34"/>
                  </a:cubicBezTo>
                  <a:cubicBezTo>
                    <a:pt x="54" y="50"/>
                    <a:pt x="38" y="88"/>
                    <a:pt x="21" y="104"/>
                  </a:cubicBezTo>
                  <a:cubicBezTo>
                    <a:pt x="1" y="154"/>
                    <a:pt x="38" y="191"/>
                    <a:pt x="71" y="207"/>
                  </a:cubicBezTo>
                  <a:lnTo>
                    <a:pt x="104" y="207"/>
                  </a:lnTo>
                  <a:cubicBezTo>
                    <a:pt x="124" y="207"/>
                    <a:pt x="141" y="191"/>
                    <a:pt x="157" y="191"/>
                  </a:cubicBezTo>
                  <a:cubicBezTo>
                    <a:pt x="190" y="174"/>
                    <a:pt x="227" y="154"/>
                    <a:pt x="244" y="121"/>
                  </a:cubicBezTo>
                  <a:lnTo>
                    <a:pt x="244" y="104"/>
                  </a:ln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7"/>
            <p:cNvSpPr/>
            <p:nvPr/>
          </p:nvSpPr>
          <p:spPr>
            <a:xfrm>
              <a:off x="4525550" y="234210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86"/>
                    <a:pt x="157" y="186"/>
                  </a:cubicBezTo>
                  <a:cubicBezTo>
                    <a:pt x="173" y="186"/>
                    <a:pt x="190" y="170"/>
                    <a:pt x="190" y="170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7"/>
            <p:cNvSpPr/>
            <p:nvPr/>
          </p:nvSpPr>
          <p:spPr>
            <a:xfrm>
              <a:off x="4479575" y="2343450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3" y="0"/>
                  </a:moveTo>
                  <a:cubicBezTo>
                    <a:pt x="143" y="0"/>
                    <a:pt x="122" y="4"/>
                    <a:pt x="103" y="13"/>
                  </a:cubicBezTo>
                  <a:cubicBezTo>
                    <a:pt x="54" y="29"/>
                    <a:pt x="21" y="66"/>
                    <a:pt x="0" y="99"/>
                  </a:cubicBezTo>
                  <a:lnTo>
                    <a:pt x="0" y="153"/>
                  </a:lnTo>
                  <a:cubicBezTo>
                    <a:pt x="14" y="185"/>
                    <a:pt x="46" y="203"/>
                    <a:pt x="86" y="203"/>
                  </a:cubicBezTo>
                  <a:cubicBezTo>
                    <a:pt x="108" y="203"/>
                    <a:pt x="132" y="198"/>
                    <a:pt x="157" y="186"/>
                  </a:cubicBezTo>
                  <a:cubicBezTo>
                    <a:pt x="206" y="153"/>
                    <a:pt x="260" y="99"/>
                    <a:pt x="243" y="50"/>
                  </a:cubicBezTo>
                  <a:cubicBezTo>
                    <a:pt x="243" y="29"/>
                    <a:pt x="227" y="29"/>
                    <a:pt x="206" y="13"/>
                  </a:cubicBezTo>
                  <a:cubicBezTo>
                    <a:pt x="198" y="4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7"/>
            <p:cNvSpPr/>
            <p:nvPr/>
          </p:nvSpPr>
          <p:spPr>
            <a:xfrm>
              <a:off x="4513125" y="2307675"/>
              <a:ext cx="6450" cy="4850"/>
            </a:xfrm>
            <a:custGeom>
              <a:avLst/>
              <a:gdLst/>
              <a:ahLst/>
              <a:cxnLst/>
              <a:rect l="l" t="t" r="r" b="b"/>
              <a:pathLst>
                <a:path w="258" h="194" extrusionOk="0">
                  <a:moveTo>
                    <a:pt x="171" y="1"/>
                  </a:moveTo>
                  <a:cubicBezTo>
                    <a:pt x="138" y="1"/>
                    <a:pt x="101" y="17"/>
                    <a:pt x="68" y="38"/>
                  </a:cubicBezTo>
                  <a:cubicBezTo>
                    <a:pt x="52" y="54"/>
                    <a:pt x="35" y="71"/>
                    <a:pt x="19" y="104"/>
                  </a:cubicBezTo>
                  <a:cubicBezTo>
                    <a:pt x="1" y="150"/>
                    <a:pt x="26" y="194"/>
                    <a:pt x="66" y="194"/>
                  </a:cubicBezTo>
                  <a:cubicBezTo>
                    <a:pt x="72" y="194"/>
                    <a:pt x="78" y="193"/>
                    <a:pt x="85" y="190"/>
                  </a:cubicBezTo>
                  <a:lnTo>
                    <a:pt x="155" y="190"/>
                  </a:lnTo>
                  <a:cubicBezTo>
                    <a:pt x="171" y="174"/>
                    <a:pt x="171" y="174"/>
                    <a:pt x="188" y="174"/>
                  </a:cubicBezTo>
                  <a:cubicBezTo>
                    <a:pt x="204" y="157"/>
                    <a:pt x="241" y="120"/>
                    <a:pt x="241" y="104"/>
                  </a:cubicBezTo>
                  <a:cubicBezTo>
                    <a:pt x="258" y="54"/>
                    <a:pt x="225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7"/>
            <p:cNvSpPr/>
            <p:nvPr/>
          </p:nvSpPr>
          <p:spPr>
            <a:xfrm>
              <a:off x="4517400" y="231932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36" y="1"/>
                  </a:moveTo>
                  <a:cubicBezTo>
                    <a:pt x="103" y="1"/>
                    <a:pt x="87" y="17"/>
                    <a:pt x="54" y="50"/>
                  </a:cubicBezTo>
                  <a:cubicBezTo>
                    <a:pt x="0" y="87"/>
                    <a:pt x="0" y="153"/>
                    <a:pt x="54" y="190"/>
                  </a:cubicBezTo>
                  <a:lnTo>
                    <a:pt x="120" y="190"/>
                  </a:lnTo>
                  <a:cubicBezTo>
                    <a:pt x="136" y="190"/>
                    <a:pt x="157" y="190"/>
                    <a:pt x="157" y="170"/>
                  </a:cubicBezTo>
                  <a:cubicBezTo>
                    <a:pt x="173" y="170"/>
                    <a:pt x="206" y="153"/>
                    <a:pt x="206" y="137"/>
                  </a:cubicBezTo>
                  <a:cubicBezTo>
                    <a:pt x="260" y="104"/>
                    <a:pt x="277" y="34"/>
                    <a:pt x="223" y="17"/>
                  </a:cubicBezTo>
                  <a:cubicBezTo>
                    <a:pt x="206" y="1"/>
                    <a:pt x="17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7"/>
            <p:cNvSpPr/>
            <p:nvPr/>
          </p:nvSpPr>
          <p:spPr>
            <a:xfrm>
              <a:off x="4544000" y="229437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4"/>
                    <a:pt x="37" y="71"/>
                    <a:pt x="21" y="104"/>
                  </a:cubicBezTo>
                  <a:cubicBezTo>
                    <a:pt x="0" y="157"/>
                    <a:pt x="37" y="207"/>
                    <a:pt x="87" y="207"/>
                  </a:cubicBezTo>
                  <a:cubicBezTo>
                    <a:pt x="124" y="207"/>
                    <a:pt x="140" y="190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5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7"/>
            <p:cNvSpPr/>
            <p:nvPr/>
          </p:nvSpPr>
          <p:spPr>
            <a:xfrm>
              <a:off x="4474425" y="2331275"/>
              <a:ext cx="6500" cy="5250"/>
            </a:xfrm>
            <a:custGeom>
              <a:avLst/>
              <a:gdLst/>
              <a:ahLst/>
              <a:cxnLst/>
              <a:rect l="l" t="t" r="r" b="b"/>
              <a:pathLst>
                <a:path w="260" h="210" extrusionOk="0">
                  <a:moveTo>
                    <a:pt x="157" y="1"/>
                  </a:moveTo>
                  <a:cubicBezTo>
                    <a:pt x="140" y="1"/>
                    <a:pt x="124" y="21"/>
                    <a:pt x="103" y="21"/>
                  </a:cubicBezTo>
                  <a:cubicBezTo>
                    <a:pt x="37" y="54"/>
                    <a:pt x="0" y="104"/>
                    <a:pt x="21" y="157"/>
                  </a:cubicBezTo>
                  <a:cubicBezTo>
                    <a:pt x="21" y="190"/>
                    <a:pt x="48" y="209"/>
                    <a:pt x="87" y="209"/>
                  </a:cubicBezTo>
                  <a:cubicBezTo>
                    <a:pt x="108" y="209"/>
                    <a:pt x="132" y="204"/>
                    <a:pt x="157" y="190"/>
                  </a:cubicBezTo>
                  <a:cubicBezTo>
                    <a:pt x="173" y="190"/>
                    <a:pt x="190" y="174"/>
                    <a:pt x="206" y="157"/>
                  </a:cubicBezTo>
                  <a:cubicBezTo>
                    <a:pt x="243" y="125"/>
                    <a:pt x="260" y="87"/>
                    <a:pt x="243" y="54"/>
                  </a:cubicBezTo>
                  <a:cubicBezTo>
                    <a:pt x="243" y="21"/>
                    <a:pt x="206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7"/>
            <p:cNvSpPr/>
            <p:nvPr/>
          </p:nvSpPr>
          <p:spPr>
            <a:xfrm>
              <a:off x="4716225" y="2513825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57" y="0"/>
                  </a:moveTo>
                  <a:cubicBezTo>
                    <a:pt x="141" y="0"/>
                    <a:pt x="103" y="17"/>
                    <a:pt x="87" y="38"/>
                  </a:cubicBezTo>
                  <a:cubicBezTo>
                    <a:pt x="54" y="54"/>
                    <a:pt x="17" y="71"/>
                    <a:pt x="17" y="104"/>
                  </a:cubicBezTo>
                  <a:cubicBezTo>
                    <a:pt x="0" y="157"/>
                    <a:pt x="37" y="207"/>
                    <a:pt x="87" y="207"/>
                  </a:cubicBezTo>
                  <a:lnTo>
                    <a:pt x="141" y="207"/>
                  </a:lnTo>
                  <a:cubicBezTo>
                    <a:pt x="141" y="190"/>
                    <a:pt x="141" y="190"/>
                    <a:pt x="157" y="190"/>
                  </a:cubicBezTo>
                  <a:cubicBezTo>
                    <a:pt x="157" y="190"/>
                    <a:pt x="174" y="190"/>
                    <a:pt x="174" y="174"/>
                  </a:cubicBezTo>
                  <a:cubicBezTo>
                    <a:pt x="207" y="157"/>
                    <a:pt x="223" y="141"/>
                    <a:pt x="244" y="104"/>
                  </a:cubicBezTo>
                  <a:lnTo>
                    <a:pt x="244" y="38"/>
                  </a:lnTo>
                  <a:cubicBezTo>
                    <a:pt x="223" y="17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7"/>
            <p:cNvSpPr/>
            <p:nvPr/>
          </p:nvSpPr>
          <p:spPr>
            <a:xfrm>
              <a:off x="4710650" y="250270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0"/>
                  </a:moveTo>
                  <a:cubicBezTo>
                    <a:pt x="157" y="0"/>
                    <a:pt x="120" y="0"/>
                    <a:pt x="104" y="17"/>
                  </a:cubicBezTo>
                  <a:cubicBezTo>
                    <a:pt x="54" y="33"/>
                    <a:pt x="1" y="103"/>
                    <a:pt x="17" y="153"/>
                  </a:cubicBezTo>
                  <a:cubicBezTo>
                    <a:pt x="29" y="180"/>
                    <a:pt x="71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74" y="173"/>
                    <a:pt x="190" y="173"/>
                    <a:pt x="207" y="153"/>
                  </a:cubicBezTo>
                  <a:cubicBezTo>
                    <a:pt x="240" y="120"/>
                    <a:pt x="260" y="87"/>
                    <a:pt x="260" y="50"/>
                  </a:cubicBezTo>
                  <a:cubicBezTo>
                    <a:pt x="240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7"/>
            <p:cNvSpPr/>
            <p:nvPr/>
          </p:nvSpPr>
          <p:spPr>
            <a:xfrm>
              <a:off x="4721800" y="252530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42" y="1"/>
                  </a:moveTo>
                  <a:cubicBezTo>
                    <a:pt x="124" y="1"/>
                    <a:pt x="105" y="3"/>
                    <a:pt x="87" y="7"/>
                  </a:cubicBezTo>
                  <a:cubicBezTo>
                    <a:pt x="54" y="24"/>
                    <a:pt x="21" y="57"/>
                    <a:pt x="21" y="73"/>
                  </a:cubicBezTo>
                  <a:cubicBezTo>
                    <a:pt x="0" y="110"/>
                    <a:pt x="0" y="127"/>
                    <a:pt x="0" y="143"/>
                  </a:cubicBezTo>
                  <a:cubicBezTo>
                    <a:pt x="0" y="160"/>
                    <a:pt x="21" y="176"/>
                    <a:pt x="37" y="197"/>
                  </a:cubicBezTo>
                  <a:cubicBezTo>
                    <a:pt x="70" y="197"/>
                    <a:pt x="103" y="197"/>
                    <a:pt x="140" y="176"/>
                  </a:cubicBezTo>
                  <a:cubicBezTo>
                    <a:pt x="206" y="160"/>
                    <a:pt x="243" y="94"/>
                    <a:pt x="227" y="40"/>
                  </a:cubicBezTo>
                  <a:cubicBezTo>
                    <a:pt x="227" y="16"/>
                    <a:pt x="189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7"/>
            <p:cNvSpPr/>
            <p:nvPr/>
          </p:nvSpPr>
          <p:spPr>
            <a:xfrm>
              <a:off x="4733850" y="252712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6" y="1"/>
                  </a:moveTo>
                  <a:cubicBezTo>
                    <a:pt x="154" y="1"/>
                    <a:pt x="129" y="7"/>
                    <a:pt x="103" y="21"/>
                  </a:cubicBezTo>
                  <a:cubicBezTo>
                    <a:pt x="33" y="37"/>
                    <a:pt x="0" y="103"/>
                    <a:pt x="17" y="157"/>
                  </a:cubicBezTo>
                  <a:cubicBezTo>
                    <a:pt x="29" y="181"/>
                    <a:pt x="61" y="196"/>
                    <a:pt x="105" y="196"/>
                  </a:cubicBezTo>
                  <a:cubicBezTo>
                    <a:pt x="121" y="196"/>
                    <a:pt x="138" y="194"/>
                    <a:pt x="157" y="190"/>
                  </a:cubicBezTo>
                  <a:cubicBezTo>
                    <a:pt x="223" y="157"/>
                    <a:pt x="260" y="87"/>
                    <a:pt x="240" y="54"/>
                  </a:cubicBezTo>
                  <a:cubicBezTo>
                    <a:pt x="240" y="20"/>
                    <a:pt x="213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7"/>
            <p:cNvSpPr/>
            <p:nvPr/>
          </p:nvSpPr>
          <p:spPr>
            <a:xfrm>
              <a:off x="4726125" y="25009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0" y="0"/>
                  </a:moveTo>
                  <a:cubicBezTo>
                    <a:pt x="87" y="17"/>
                    <a:pt x="54" y="37"/>
                    <a:pt x="33" y="54"/>
                  </a:cubicBezTo>
                  <a:cubicBezTo>
                    <a:pt x="17" y="70"/>
                    <a:pt x="0" y="103"/>
                    <a:pt x="0" y="140"/>
                  </a:cubicBezTo>
                  <a:cubicBezTo>
                    <a:pt x="0" y="157"/>
                    <a:pt x="0" y="173"/>
                    <a:pt x="17" y="190"/>
                  </a:cubicBezTo>
                  <a:cubicBezTo>
                    <a:pt x="35" y="198"/>
                    <a:pt x="49" y="202"/>
                    <a:pt x="62" y="202"/>
                  </a:cubicBezTo>
                  <a:cubicBezTo>
                    <a:pt x="74" y="202"/>
                    <a:pt x="87" y="198"/>
                    <a:pt x="103" y="190"/>
                  </a:cubicBezTo>
                  <a:lnTo>
                    <a:pt x="136" y="190"/>
                  </a:lnTo>
                  <a:cubicBezTo>
                    <a:pt x="157" y="173"/>
                    <a:pt x="173" y="173"/>
                    <a:pt x="190" y="157"/>
                  </a:cubicBezTo>
                  <a:cubicBezTo>
                    <a:pt x="239" y="103"/>
                    <a:pt x="239" y="54"/>
                    <a:pt x="206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7"/>
            <p:cNvSpPr/>
            <p:nvPr/>
          </p:nvSpPr>
          <p:spPr>
            <a:xfrm>
              <a:off x="4731675" y="2512575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1"/>
                  </a:moveTo>
                  <a:cubicBezTo>
                    <a:pt x="141" y="17"/>
                    <a:pt x="104" y="17"/>
                    <a:pt x="71" y="34"/>
                  </a:cubicBezTo>
                  <a:cubicBezTo>
                    <a:pt x="54" y="50"/>
                    <a:pt x="17" y="88"/>
                    <a:pt x="17" y="104"/>
                  </a:cubicBezTo>
                  <a:cubicBezTo>
                    <a:pt x="1" y="154"/>
                    <a:pt x="38" y="207"/>
                    <a:pt x="87" y="207"/>
                  </a:cubicBezTo>
                  <a:cubicBezTo>
                    <a:pt x="104" y="207"/>
                    <a:pt x="141" y="207"/>
                    <a:pt x="157" y="191"/>
                  </a:cubicBezTo>
                  <a:cubicBezTo>
                    <a:pt x="157" y="191"/>
                    <a:pt x="174" y="191"/>
                    <a:pt x="190" y="170"/>
                  </a:cubicBezTo>
                  <a:cubicBezTo>
                    <a:pt x="207" y="154"/>
                    <a:pt x="223" y="137"/>
                    <a:pt x="244" y="104"/>
                  </a:cubicBezTo>
                  <a:cubicBezTo>
                    <a:pt x="261" y="50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7"/>
            <p:cNvSpPr/>
            <p:nvPr/>
          </p:nvSpPr>
          <p:spPr>
            <a:xfrm>
              <a:off x="4707250" y="2490475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91" y="0"/>
                  </a:moveTo>
                  <a:cubicBezTo>
                    <a:pt x="180" y="0"/>
                    <a:pt x="167" y="2"/>
                    <a:pt x="153" y="7"/>
                  </a:cubicBezTo>
                  <a:lnTo>
                    <a:pt x="104" y="7"/>
                  </a:lnTo>
                  <a:cubicBezTo>
                    <a:pt x="34" y="44"/>
                    <a:pt x="1" y="93"/>
                    <a:pt x="17" y="147"/>
                  </a:cubicBezTo>
                  <a:cubicBezTo>
                    <a:pt x="28" y="179"/>
                    <a:pt x="54" y="197"/>
                    <a:pt x="89" y="197"/>
                  </a:cubicBezTo>
                  <a:cubicBezTo>
                    <a:pt x="108" y="197"/>
                    <a:pt x="130" y="192"/>
                    <a:pt x="153" y="180"/>
                  </a:cubicBezTo>
                  <a:cubicBezTo>
                    <a:pt x="170" y="180"/>
                    <a:pt x="190" y="163"/>
                    <a:pt x="207" y="147"/>
                  </a:cubicBezTo>
                  <a:cubicBezTo>
                    <a:pt x="240" y="126"/>
                    <a:pt x="256" y="77"/>
                    <a:pt x="240" y="44"/>
                  </a:cubicBezTo>
                  <a:cubicBezTo>
                    <a:pt x="240" y="17"/>
                    <a:pt x="222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7"/>
            <p:cNvSpPr/>
            <p:nvPr/>
          </p:nvSpPr>
          <p:spPr>
            <a:xfrm>
              <a:off x="4705925" y="2480425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4" y="1"/>
                  </a:moveTo>
                  <a:cubicBezTo>
                    <a:pt x="143" y="1"/>
                    <a:pt x="122" y="5"/>
                    <a:pt x="103" y="13"/>
                  </a:cubicBezTo>
                  <a:cubicBezTo>
                    <a:pt x="54" y="34"/>
                    <a:pt x="17" y="83"/>
                    <a:pt x="0" y="116"/>
                  </a:cubicBezTo>
                  <a:lnTo>
                    <a:pt x="0" y="153"/>
                  </a:lnTo>
                  <a:cubicBezTo>
                    <a:pt x="11" y="185"/>
                    <a:pt x="44" y="203"/>
                    <a:pt x="85" y="203"/>
                  </a:cubicBezTo>
                  <a:cubicBezTo>
                    <a:pt x="107" y="203"/>
                    <a:pt x="132" y="198"/>
                    <a:pt x="157" y="186"/>
                  </a:cubicBezTo>
                  <a:cubicBezTo>
                    <a:pt x="206" y="170"/>
                    <a:pt x="260" y="100"/>
                    <a:pt x="243" y="50"/>
                  </a:cubicBezTo>
                  <a:cubicBezTo>
                    <a:pt x="243" y="50"/>
                    <a:pt x="223" y="34"/>
                    <a:pt x="223" y="13"/>
                  </a:cubicBezTo>
                  <a:cubicBezTo>
                    <a:pt x="206" y="5"/>
                    <a:pt x="186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7"/>
            <p:cNvSpPr/>
            <p:nvPr/>
          </p:nvSpPr>
          <p:spPr>
            <a:xfrm>
              <a:off x="4481325" y="2353250"/>
              <a:ext cx="6000" cy="4750"/>
            </a:xfrm>
            <a:custGeom>
              <a:avLst/>
              <a:gdLst/>
              <a:ahLst/>
              <a:cxnLst/>
              <a:rect l="l" t="t" r="r" b="b"/>
              <a:pathLst>
                <a:path w="240" h="190" extrusionOk="0">
                  <a:moveTo>
                    <a:pt x="136" y="0"/>
                  </a:moveTo>
                  <a:cubicBezTo>
                    <a:pt x="120" y="0"/>
                    <a:pt x="103" y="16"/>
                    <a:pt x="87" y="16"/>
                  </a:cubicBezTo>
                  <a:cubicBezTo>
                    <a:pt x="54" y="33"/>
                    <a:pt x="17" y="70"/>
                    <a:pt x="0" y="103"/>
                  </a:cubicBezTo>
                  <a:cubicBezTo>
                    <a:pt x="54" y="120"/>
                    <a:pt x="103" y="153"/>
                    <a:pt x="136" y="190"/>
                  </a:cubicBezTo>
                  <a:cubicBezTo>
                    <a:pt x="157" y="173"/>
                    <a:pt x="173" y="173"/>
                    <a:pt x="190" y="153"/>
                  </a:cubicBezTo>
                  <a:cubicBezTo>
                    <a:pt x="223" y="120"/>
                    <a:pt x="239" y="87"/>
                    <a:pt x="223" y="49"/>
                  </a:cubicBezTo>
                  <a:cubicBezTo>
                    <a:pt x="223" y="16"/>
                    <a:pt x="190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7"/>
            <p:cNvSpPr/>
            <p:nvPr/>
          </p:nvSpPr>
          <p:spPr>
            <a:xfrm>
              <a:off x="4474925" y="2318700"/>
              <a:ext cx="6425" cy="4875"/>
            </a:xfrm>
            <a:custGeom>
              <a:avLst/>
              <a:gdLst/>
              <a:ahLst/>
              <a:cxnLst/>
              <a:rect l="l" t="t" r="r" b="b"/>
              <a:pathLst>
                <a:path w="257" h="195" extrusionOk="0">
                  <a:moveTo>
                    <a:pt x="148" y="1"/>
                  </a:moveTo>
                  <a:cubicBezTo>
                    <a:pt x="133" y="1"/>
                    <a:pt x="117" y="3"/>
                    <a:pt x="104" y="9"/>
                  </a:cubicBezTo>
                  <a:cubicBezTo>
                    <a:pt x="50" y="26"/>
                    <a:pt x="34" y="59"/>
                    <a:pt x="17" y="92"/>
                  </a:cubicBezTo>
                  <a:cubicBezTo>
                    <a:pt x="1" y="112"/>
                    <a:pt x="1" y="129"/>
                    <a:pt x="1" y="145"/>
                  </a:cubicBezTo>
                  <a:cubicBezTo>
                    <a:pt x="17" y="162"/>
                    <a:pt x="17" y="178"/>
                    <a:pt x="50" y="195"/>
                  </a:cubicBezTo>
                  <a:cubicBezTo>
                    <a:pt x="67" y="195"/>
                    <a:pt x="104" y="195"/>
                    <a:pt x="137" y="178"/>
                  </a:cubicBezTo>
                  <a:cubicBezTo>
                    <a:pt x="207" y="162"/>
                    <a:pt x="256" y="92"/>
                    <a:pt x="240" y="42"/>
                  </a:cubicBezTo>
                  <a:cubicBezTo>
                    <a:pt x="228" y="18"/>
                    <a:pt x="188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7"/>
            <p:cNvSpPr/>
            <p:nvPr/>
          </p:nvSpPr>
          <p:spPr>
            <a:xfrm>
              <a:off x="4681475" y="2489800"/>
              <a:ext cx="2625" cy="3425"/>
            </a:xfrm>
            <a:custGeom>
              <a:avLst/>
              <a:gdLst/>
              <a:ahLst/>
              <a:cxnLst/>
              <a:rect l="l" t="t" r="r" b="b"/>
              <a:pathLst>
                <a:path w="105" h="137" extrusionOk="0">
                  <a:moveTo>
                    <a:pt x="1" y="1"/>
                  </a:moveTo>
                  <a:cubicBezTo>
                    <a:pt x="17" y="50"/>
                    <a:pt x="34" y="104"/>
                    <a:pt x="50" y="137"/>
                  </a:cubicBezTo>
                  <a:lnTo>
                    <a:pt x="67" y="137"/>
                  </a:lnTo>
                  <a:lnTo>
                    <a:pt x="67" y="120"/>
                  </a:lnTo>
                  <a:cubicBezTo>
                    <a:pt x="88" y="120"/>
                    <a:pt x="88" y="104"/>
                    <a:pt x="88" y="104"/>
                  </a:cubicBezTo>
                  <a:cubicBezTo>
                    <a:pt x="104" y="50"/>
                    <a:pt x="6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7"/>
            <p:cNvSpPr/>
            <p:nvPr/>
          </p:nvSpPr>
          <p:spPr>
            <a:xfrm>
              <a:off x="4700750" y="246877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04" y="1"/>
                  </a:moveTo>
                  <a:cubicBezTo>
                    <a:pt x="38" y="34"/>
                    <a:pt x="1" y="104"/>
                    <a:pt x="17" y="137"/>
                  </a:cubicBezTo>
                  <a:cubicBezTo>
                    <a:pt x="30" y="171"/>
                    <a:pt x="55" y="190"/>
                    <a:pt x="89" y="190"/>
                  </a:cubicBezTo>
                  <a:cubicBezTo>
                    <a:pt x="109" y="190"/>
                    <a:pt x="132" y="183"/>
                    <a:pt x="158" y="170"/>
                  </a:cubicBezTo>
                  <a:cubicBezTo>
                    <a:pt x="174" y="170"/>
                    <a:pt x="191" y="153"/>
                    <a:pt x="207" y="153"/>
                  </a:cubicBezTo>
                  <a:cubicBezTo>
                    <a:pt x="244" y="120"/>
                    <a:pt x="261" y="67"/>
                    <a:pt x="244" y="50"/>
                  </a:cubicBezTo>
                  <a:cubicBezTo>
                    <a:pt x="244" y="17"/>
                    <a:pt x="207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7"/>
            <p:cNvSpPr/>
            <p:nvPr/>
          </p:nvSpPr>
          <p:spPr>
            <a:xfrm>
              <a:off x="4698175" y="25013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58" y="1"/>
                    <a:pt x="120" y="21"/>
                    <a:pt x="87" y="38"/>
                  </a:cubicBezTo>
                  <a:cubicBezTo>
                    <a:pt x="54" y="54"/>
                    <a:pt x="38" y="87"/>
                    <a:pt x="38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74" y="190"/>
                  </a:cubicBezTo>
                  <a:cubicBezTo>
                    <a:pt x="174" y="190"/>
                    <a:pt x="191" y="190"/>
                    <a:pt x="191" y="174"/>
                  </a:cubicBezTo>
                  <a:cubicBezTo>
                    <a:pt x="224" y="157"/>
                    <a:pt x="244" y="141"/>
                    <a:pt x="261" y="104"/>
                  </a:cubicBezTo>
                  <a:cubicBezTo>
                    <a:pt x="261" y="87"/>
                    <a:pt x="261" y="54"/>
                    <a:pt x="244" y="38"/>
                  </a:cubicBezTo>
                  <a:cubicBezTo>
                    <a:pt x="244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7"/>
            <p:cNvSpPr/>
            <p:nvPr/>
          </p:nvSpPr>
          <p:spPr>
            <a:xfrm>
              <a:off x="4630375" y="2272525"/>
              <a:ext cx="6000" cy="3850"/>
            </a:xfrm>
            <a:custGeom>
              <a:avLst/>
              <a:gdLst/>
              <a:ahLst/>
              <a:cxnLst/>
              <a:rect l="l" t="t" r="r" b="b"/>
              <a:pathLst>
                <a:path w="240" h="154" extrusionOk="0">
                  <a:moveTo>
                    <a:pt x="33" y="1"/>
                  </a:moveTo>
                  <a:cubicBezTo>
                    <a:pt x="33" y="17"/>
                    <a:pt x="16" y="34"/>
                    <a:pt x="0" y="50"/>
                  </a:cubicBezTo>
                  <a:cubicBezTo>
                    <a:pt x="0" y="67"/>
                    <a:pt x="0" y="104"/>
                    <a:pt x="16" y="120"/>
                  </a:cubicBezTo>
                  <a:cubicBezTo>
                    <a:pt x="33" y="137"/>
                    <a:pt x="49" y="153"/>
                    <a:pt x="87" y="153"/>
                  </a:cubicBezTo>
                  <a:cubicBezTo>
                    <a:pt x="103" y="153"/>
                    <a:pt x="120" y="137"/>
                    <a:pt x="153" y="137"/>
                  </a:cubicBezTo>
                  <a:lnTo>
                    <a:pt x="173" y="120"/>
                  </a:lnTo>
                  <a:cubicBezTo>
                    <a:pt x="206" y="104"/>
                    <a:pt x="223" y="67"/>
                    <a:pt x="239" y="50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7"/>
            <p:cNvSpPr/>
            <p:nvPr/>
          </p:nvSpPr>
          <p:spPr>
            <a:xfrm>
              <a:off x="4797850" y="2270375"/>
              <a:ext cx="6000" cy="2350"/>
            </a:xfrm>
            <a:custGeom>
              <a:avLst/>
              <a:gdLst/>
              <a:ahLst/>
              <a:cxnLst/>
              <a:rect l="l" t="t" r="r" b="b"/>
              <a:pathLst>
                <a:path w="240" h="94" extrusionOk="0">
                  <a:moveTo>
                    <a:pt x="1" y="0"/>
                  </a:moveTo>
                  <a:lnTo>
                    <a:pt x="1" y="50"/>
                  </a:lnTo>
                  <a:cubicBezTo>
                    <a:pt x="13" y="77"/>
                    <a:pt x="54" y="93"/>
                    <a:pt x="101" y="93"/>
                  </a:cubicBezTo>
                  <a:cubicBezTo>
                    <a:pt x="118" y="93"/>
                    <a:pt x="136" y="91"/>
                    <a:pt x="153" y="87"/>
                  </a:cubicBezTo>
                  <a:cubicBezTo>
                    <a:pt x="190" y="66"/>
                    <a:pt x="223" y="33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7"/>
            <p:cNvSpPr/>
            <p:nvPr/>
          </p:nvSpPr>
          <p:spPr>
            <a:xfrm>
              <a:off x="4894950" y="2269450"/>
              <a:ext cx="6000" cy="2350"/>
            </a:xfrm>
            <a:custGeom>
              <a:avLst/>
              <a:gdLst/>
              <a:ahLst/>
              <a:cxnLst/>
              <a:rect l="l" t="t" r="r" b="b"/>
              <a:pathLst>
                <a:path w="240" h="94" extrusionOk="0">
                  <a:moveTo>
                    <a:pt x="0" y="0"/>
                  </a:moveTo>
                  <a:lnTo>
                    <a:pt x="0" y="21"/>
                  </a:lnTo>
                  <a:cubicBezTo>
                    <a:pt x="0" y="54"/>
                    <a:pt x="17" y="70"/>
                    <a:pt x="33" y="87"/>
                  </a:cubicBezTo>
                  <a:cubicBezTo>
                    <a:pt x="44" y="87"/>
                    <a:pt x="63" y="94"/>
                    <a:pt x="85" y="94"/>
                  </a:cubicBezTo>
                  <a:cubicBezTo>
                    <a:pt x="96" y="94"/>
                    <a:pt x="108" y="92"/>
                    <a:pt x="120" y="87"/>
                  </a:cubicBezTo>
                  <a:lnTo>
                    <a:pt x="137" y="87"/>
                  </a:lnTo>
                  <a:cubicBezTo>
                    <a:pt x="170" y="70"/>
                    <a:pt x="186" y="54"/>
                    <a:pt x="207" y="37"/>
                  </a:cubicBezTo>
                  <a:cubicBezTo>
                    <a:pt x="223" y="37"/>
                    <a:pt x="223" y="21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7"/>
            <p:cNvSpPr/>
            <p:nvPr/>
          </p:nvSpPr>
          <p:spPr>
            <a:xfrm>
              <a:off x="4918975" y="230345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53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33" y="50"/>
                    <a:pt x="17" y="67"/>
                    <a:pt x="0" y="104"/>
                  </a:cubicBezTo>
                  <a:cubicBezTo>
                    <a:pt x="0" y="137"/>
                    <a:pt x="0" y="153"/>
                    <a:pt x="17" y="170"/>
                  </a:cubicBezTo>
                  <a:cubicBezTo>
                    <a:pt x="33" y="186"/>
                    <a:pt x="50" y="207"/>
                    <a:pt x="87" y="207"/>
                  </a:cubicBezTo>
                  <a:cubicBezTo>
                    <a:pt x="103" y="207"/>
                    <a:pt x="120" y="186"/>
                    <a:pt x="136" y="186"/>
                  </a:cubicBezTo>
                  <a:cubicBezTo>
                    <a:pt x="153" y="186"/>
                    <a:pt x="173" y="170"/>
                    <a:pt x="173" y="170"/>
                  </a:cubicBezTo>
                  <a:cubicBezTo>
                    <a:pt x="206" y="153"/>
                    <a:pt x="223" y="120"/>
                    <a:pt x="239" y="104"/>
                  </a:cubicBezTo>
                  <a:cubicBezTo>
                    <a:pt x="256" y="50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7"/>
            <p:cNvSpPr/>
            <p:nvPr/>
          </p:nvSpPr>
          <p:spPr>
            <a:xfrm>
              <a:off x="4612725" y="2317975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37" y="1"/>
                  </a:moveTo>
                  <a:cubicBezTo>
                    <a:pt x="104" y="17"/>
                    <a:pt x="71" y="38"/>
                    <a:pt x="55" y="55"/>
                  </a:cubicBezTo>
                  <a:cubicBezTo>
                    <a:pt x="1" y="104"/>
                    <a:pt x="1" y="158"/>
                    <a:pt x="55" y="191"/>
                  </a:cubicBezTo>
                  <a:cubicBezTo>
                    <a:pt x="71" y="207"/>
                    <a:pt x="88" y="207"/>
                    <a:pt x="121" y="207"/>
                  </a:cubicBezTo>
                  <a:cubicBezTo>
                    <a:pt x="137" y="191"/>
                    <a:pt x="158" y="191"/>
                    <a:pt x="158" y="191"/>
                  </a:cubicBezTo>
                  <a:cubicBezTo>
                    <a:pt x="174" y="174"/>
                    <a:pt x="191" y="174"/>
                    <a:pt x="207" y="158"/>
                  </a:cubicBezTo>
                  <a:cubicBezTo>
                    <a:pt x="261" y="104"/>
                    <a:pt x="261" y="55"/>
                    <a:pt x="224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7"/>
            <p:cNvSpPr/>
            <p:nvPr/>
          </p:nvSpPr>
          <p:spPr>
            <a:xfrm>
              <a:off x="4616650" y="22819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34" y="38"/>
                    <a:pt x="17" y="71"/>
                    <a:pt x="17" y="88"/>
                  </a:cubicBezTo>
                  <a:cubicBezTo>
                    <a:pt x="1" y="141"/>
                    <a:pt x="17" y="174"/>
                    <a:pt x="50" y="191"/>
                  </a:cubicBezTo>
                  <a:lnTo>
                    <a:pt x="83" y="191"/>
                  </a:lnTo>
                  <a:cubicBezTo>
                    <a:pt x="104" y="191"/>
                    <a:pt x="120" y="191"/>
                    <a:pt x="153" y="174"/>
                  </a:cubicBezTo>
                  <a:cubicBezTo>
                    <a:pt x="170" y="174"/>
                    <a:pt x="207" y="141"/>
                    <a:pt x="223" y="121"/>
                  </a:cubicBezTo>
                  <a:cubicBezTo>
                    <a:pt x="223" y="104"/>
                    <a:pt x="240" y="104"/>
                    <a:pt x="240" y="88"/>
                  </a:cubicBezTo>
                  <a:cubicBezTo>
                    <a:pt x="256" y="38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7"/>
            <p:cNvSpPr/>
            <p:nvPr/>
          </p:nvSpPr>
          <p:spPr>
            <a:xfrm>
              <a:off x="4915575" y="233627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61" y="1"/>
                  </a:moveTo>
                  <a:cubicBezTo>
                    <a:pt x="117" y="1"/>
                    <a:pt x="70" y="17"/>
                    <a:pt x="33" y="44"/>
                  </a:cubicBezTo>
                  <a:cubicBezTo>
                    <a:pt x="17" y="77"/>
                    <a:pt x="0" y="94"/>
                    <a:pt x="0" y="131"/>
                  </a:cubicBezTo>
                  <a:cubicBezTo>
                    <a:pt x="0" y="147"/>
                    <a:pt x="0" y="164"/>
                    <a:pt x="17" y="180"/>
                  </a:cubicBezTo>
                  <a:cubicBezTo>
                    <a:pt x="50" y="197"/>
                    <a:pt x="66" y="197"/>
                    <a:pt x="103" y="197"/>
                  </a:cubicBezTo>
                  <a:cubicBezTo>
                    <a:pt x="120" y="197"/>
                    <a:pt x="120" y="180"/>
                    <a:pt x="136" y="180"/>
                  </a:cubicBezTo>
                  <a:cubicBezTo>
                    <a:pt x="153" y="180"/>
                    <a:pt x="169" y="164"/>
                    <a:pt x="186" y="147"/>
                  </a:cubicBezTo>
                  <a:cubicBezTo>
                    <a:pt x="239" y="94"/>
                    <a:pt x="239" y="44"/>
                    <a:pt x="206" y="7"/>
                  </a:cubicBezTo>
                  <a:cubicBezTo>
                    <a:pt x="192" y="3"/>
                    <a:pt x="177" y="1"/>
                    <a:pt x="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7"/>
            <p:cNvSpPr/>
            <p:nvPr/>
          </p:nvSpPr>
          <p:spPr>
            <a:xfrm>
              <a:off x="4781050" y="227077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57" y="1"/>
                  </a:moveTo>
                  <a:cubicBezTo>
                    <a:pt x="124" y="1"/>
                    <a:pt x="104" y="1"/>
                    <a:pt x="87" y="17"/>
                  </a:cubicBezTo>
                  <a:cubicBezTo>
                    <a:pt x="54" y="34"/>
                    <a:pt x="38" y="71"/>
                    <a:pt x="21" y="87"/>
                  </a:cubicBezTo>
                  <a:cubicBezTo>
                    <a:pt x="1" y="153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4"/>
                  </a:cubicBezTo>
                  <a:cubicBezTo>
                    <a:pt x="174" y="174"/>
                    <a:pt x="190" y="174"/>
                    <a:pt x="190" y="153"/>
                  </a:cubicBezTo>
                  <a:cubicBezTo>
                    <a:pt x="227" y="137"/>
                    <a:pt x="244" y="120"/>
                    <a:pt x="260" y="87"/>
                  </a:cubicBezTo>
                  <a:cubicBezTo>
                    <a:pt x="277" y="50"/>
                    <a:pt x="244" y="1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7"/>
            <p:cNvSpPr/>
            <p:nvPr/>
          </p:nvSpPr>
          <p:spPr>
            <a:xfrm>
              <a:off x="4736425" y="253742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1"/>
                  </a:moveTo>
                  <a:cubicBezTo>
                    <a:pt x="104" y="21"/>
                    <a:pt x="87" y="38"/>
                    <a:pt x="54" y="54"/>
                  </a:cubicBezTo>
                  <a:cubicBezTo>
                    <a:pt x="0" y="104"/>
                    <a:pt x="0" y="157"/>
                    <a:pt x="54" y="190"/>
                  </a:cubicBezTo>
                  <a:cubicBezTo>
                    <a:pt x="62" y="199"/>
                    <a:pt x="75" y="203"/>
                    <a:pt x="87" y="203"/>
                  </a:cubicBezTo>
                  <a:cubicBezTo>
                    <a:pt x="99" y="203"/>
                    <a:pt x="112" y="199"/>
                    <a:pt x="120" y="190"/>
                  </a:cubicBezTo>
                  <a:lnTo>
                    <a:pt x="157" y="190"/>
                  </a:lnTo>
                  <a:cubicBezTo>
                    <a:pt x="174" y="174"/>
                    <a:pt x="207" y="174"/>
                    <a:pt x="207" y="157"/>
                  </a:cubicBezTo>
                  <a:cubicBezTo>
                    <a:pt x="240" y="124"/>
                    <a:pt x="260" y="104"/>
                    <a:pt x="260" y="71"/>
                  </a:cubicBezTo>
                  <a:cubicBezTo>
                    <a:pt x="260" y="54"/>
                    <a:pt x="240" y="38"/>
                    <a:pt x="223" y="21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7"/>
            <p:cNvSpPr/>
            <p:nvPr/>
          </p:nvSpPr>
          <p:spPr>
            <a:xfrm>
              <a:off x="4907325" y="2269950"/>
              <a:ext cx="6500" cy="4675"/>
            </a:xfrm>
            <a:custGeom>
              <a:avLst/>
              <a:gdLst/>
              <a:ahLst/>
              <a:cxnLst/>
              <a:rect l="l" t="t" r="r" b="b"/>
              <a:pathLst>
                <a:path w="260" h="187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54" y="34"/>
                    <a:pt x="21" y="67"/>
                    <a:pt x="21" y="83"/>
                  </a:cubicBezTo>
                  <a:cubicBezTo>
                    <a:pt x="0" y="120"/>
                    <a:pt x="0" y="137"/>
                    <a:pt x="21" y="170"/>
                  </a:cubicBezTo>
                  <a:cubicBezTo>
                    <a:pt x="37" y="186"/>
                    <a:pt x="54" y="186"/>
                    <a:pt x="87" y="186"/>
                  </a:cubicBezTo>
                  <a:cubicBezTo>
                    <a:pt x="103" y="186"/>
                    <a:pt x="140" y="186"/>
                    <a:pt x="157" y="170"/>
                  </a:cubicBezTo>
                  <a:cubicBezTo>
                    <a:pt x="157" y="170"/>
                    <a:pt x="173" y="170"/>
                    <a:pt x="173" y="153"/>
                  </a:cubicBezTo>
                  <a:cubicBezTo>
                    <a:pt x="206" y="137"/>
                    <a:pt x="227" y="120"/>
                    <a:pt x="243" y="83"/>
                  </a:cubicBezTo>
                  <a:cubicBezTo>
                    <a:pt x="260" y="3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7"/>
            <p:cNvSpPr/>
            <p:nvPr/>
          </p:nvSpPr>
          <p:spPr>
            <a:xfrm>
              <a:off x="4904750" y="231417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0"/>
                  </a:moveTo>
                  <a:cubicBezTo>
                    <a:pt x="140" y="0"/>
                    <a:pt x="124" y="0"/>
                    <a:pt x="87" y="17"/>
                  </a:cubicBezTo>
                  <a:cubicBezTo>
                    <a:pt x="54" y="50"/>
                    <a:pt x="37" y="66"/>
                    <a:pt x="21" y="103"/>
                  </a:cubicBezTo>
                  <a:cubicBezTo>
                    <a:pt x="0" y="136"/>
                    <a:pt x="37" y="169"/>
                    <a:pt x="70" y="190"/>
                  </a:cubicBezTo>
                  <a:lnTo>
                    <a:pt x="103" y="190"/>
                  </a:lnTo>
                  <a:cubicBezTo>
                    <a:pt x="124" y="190"/>
                    <a:pt x="140" y="190"/>
                    <a:pt x="157" y="169"/>
                  </a:cubicBezTo>
                  <a:cubicBezTo>
                    <a:pt x="190" y="169"/>
                    <a:pt x="227" y="136"/>
                    <a:pt x="243" y="120"/>
                  </a:cubicBezTo>
                  <a:cubicBezTo>
                    <a:pt x="243" y="103"/>
                    <a:pt x="243" y="103"/>
                    <a:pt x="260" y="87"/>
                  </a:cubicBezTo>
                  <a:cubicBezTo>
                    <a:pt x="276" y="33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7"/>
            <p:cNvSpPr/>
            <p:nvPr/>
          </p:nvSpPr>
          <p:spPr>
            <a:xfrm>
              <a:off x="4901350" y="2350350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1" y="1"/>
                  </a:moveTo>
                  <a:cubicBezTo>
                    <a:pt x="168" y="1"/>
                    <a:pt x="155" y="5"/>
                    <a:pt x="136" y="13"/>
                  </a:cubicBezTo>
                  <a:cubicBezTo>
                    <a:pt x="103" y="13"/>
                    <a:pt x="70" y="29"/>
                    <a:pt x="54" y="46"/>
                  </a:cubicBezTo>
                  <a:cubicBezTo>
                    <a:pt x="0" y="100"/>
                    <a:pt x="0" y="165"/>
                    <a:pt x="33" y="186"/>
                  </a:cubicBezTo>
                  <a:cubicBezTo>
                    <a:pt x="70" y="203"/>
                    <a:pt x="87" y="203"/>
                    <a:pt x="120" y="203"/>
                  </a:cubicBezTo>
                  <a:cubicBezTo>
                    <a:pt x="136" y="203"/>
                    <a:pt x="136" y="186"/>
                    <a:pt x="157" y="186"/>
                  </a:cubicBezTo>
                  <a:cubicBezTo>
                    <a:pt x="173" y="186"/>
                    <a:pt x="190" y="165"/>
                    <a:pt x="206" y="149"/>
                  </a:cubicBezTo>
                  <a:cubicBezTo>
                    <a:pt x="260" y="100"/>
                    <a:pt x="260" y="46"/>
                    <a:pt x="223" y="13"/>
                  </a:cubicBezTo>
                  <a:cubicBezTo>
                    <a:pt x="206" y="5"/>
                    <a:pt x="194" y="1"/>
                    <a:pt x="1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7"/>
            <p:cNvSpPr/>
            <p:nvPr/>
          </p:nvSpPr>
          <p:spPr>
            <a:xfrm>
              <a:off x="4914625" y="2350650"/>
              <a:ext cx="6950" cy="5200"/>
            </a:xfrm>
            <a:custGeom>
              <a:avLst/>
              <a:gdLst/>
              <a:ahLst/>
              <a:cxnLst/>
              <a:rect l="l" t="t" r="r" b="b"/>
              <a:pathLst>
                <a:path w="278" h="208" extrusionOk="0">
                  <a:moveTo>
                    <a:pt x="174" y="1"/>
                  </a:moveTo>
                  <a:cubicBezTo>
                    <a:pt x="141" y="1"/>
                    <a:pt x="104" y="17"/>
                    <a:pt x="88" y="34"/>
                  </a:cubicBezTo>
                  <a:cubicBezTo>
                    <a:pt x="55" y="50"/>
                    <a:pt x="38" y="71"/>
                    <a:pt x="17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1" y="207"/>
                    <a:pt x="141" y="191"/>
                    <a:pt x="158" y="191"/>
                  </a:cubicBezTo>
                  <a:cubicBezTo>
                    <a:pt x="174" y="191"/>
                    <a:pt x="174" y="174"/>
                    <a:pt x="191" y="174"/>
                  </a:cubicBezTo>
                  <a:cubicBezTo>
                    <a:pt x="224" y="153"/>
                    <a:pt x="244" y="120"/>
                    <a:pt x="244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7"/>
            <p:cNvSpPr/>
            <p:nvPr/>
          </p:nvSpPr>
          <p:spPr>
            <a:xfrm>
              <a:off x="4909475" y="22819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6" y="0"/>
                  </a:moveTo>
                  <a:cubicBezTo>
                    <a:pt x="128" y="0"/>
                    <a:pt x="87" y="20"/>
                    <a:pt x="54" y="55"/>
                  </a:cubicBezTo>
                  <a:cubicBezTo>
                    <a:pt x="1" y="104"/>
                    <a:pt x="1" y="158"/>
                    <a:pt x="54" y="191"/>
                  </a:cubicBezTo>
                  <a:cubicBezTo>
                    <a:pt x="65" y="191"/>
                    <a:pt x="84" y="198"/>
                    <a:pt x="100" y="198"/>
                  </a:cubicBezTo>
                  <a:cubicBezTo>
                    <a:pt x="108" y="198"/>
                    <a:pt x="115" y="196"/>
                    <a:pt x="120" y="191"/>
                  </a:cubicBezTo>
                  <a:lnTo>
                    <a:pt x="157" y="191"/>
                  </a:lnTo>
                  <a:cubicBezTo>
                    <a:pt x="174" y="174"/>
                    <a:pt x="190" y="158"/>
                    <a:pt x="207" y="141"/>
                  </a:cubicBezTo>
                  <a:cubicBezTo>
                    <a:pt x="261" y="104"/>
                    <a:pt x="261" y="38"/>
                    <a:pt x="223" y="17"/>
                  </a:cubicBezTo>
                  <a:cubicBezTo>
                    <a:pt x="206" y="6"/>
                    <a:pt x="186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7"/>
            <p:cNvSpPr/>
            <p:nvPr/>
          </p:nvSpPr>
          <p:spPr>
            <a:xfrm>
              <a:off x="4915050" y="229140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4" y="0"/>
                    <a:pt x="87" y="17"/>
                  </a:cubicBezTo>
                  <a:cubicBezTo>
                    <a:pt x="54" y="33"/>
                    <a:pt x="38" y="70"/>
                    <a:pt x="21" y="87"/>
                  </a:cubicBezTo>
                  <a:cubicBezTo>
                    <a:pt x="0" y="153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3"/>
                  </a:cubicBezTo>
                  <a:cubicBezTo>
                    <a:pt x="174" y="173"/>
                    <a:pt x="174" y="173"/>
                    <a:pt x="190" y="153"/>
                  </a:cubicBezTo>
                  <a:cubicBezTo>
                    <a:pt x="227" y="136"/>
                    <a:pt x="244" y="120"/>
                    <a:pt x="244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7"/>
            <p:cNvSpPr/>
            <p:nvPr/>
          </p:nvSpPr>
          <p:spPr>
            <a:xfrm>
              <a:off x="4569750" y="2285100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76" y="0"/>
                  </a:moveTo>
                  <a:cubicBezTo>
                    <a:pt x="155" y="0"/>
                    <a:pt x="131" y="5"/>
                    <a:pt x="104" y="13"/>
                  </a:cubicBezTo>
                  <a:cubicBezTo>
                    <a:pt x="38" y="46"/>
                    <a:pt x="1" y="96"/>
                    <a:pt x="21" y="149"/>
                  </a:cubicBezTo>
                  <a:cubicBezTo>
                    <a:pt x="21" y="181"/>
                    <a:pt x="49" y="201"/>
                    <a:pt x="88" y="201"/>
                  </a:cubicBezTo>
                  <a:cubicBezTo>
                    <a:pt x="109" y="201"/>
                    <a:pt x="133" y="195"/>
                    <a:pt x="157" y="182"/>
                  </a:cubicBezTo>
                  <a:cubicBezTo>
                    <a:pt x="227" y="149"/>
                    <a:pt x="260" y="96"/>
                    <a:pt x="244" y="46"/>
                  </a:cubicBezTo>
                  <a:cubicBezTo>
                    <a:pt x="234" y="13"/>
                    <a:pt x="209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7"/>
            <p:cNvSpPr/>
            <p:nvPr/>
          </p:nvSpPr>
          <p:spPr>
            <a:xfrm>
              <a:off x="4557375" y="2283225"/>
              <a:ext cx="6425" cy="5100"/>
            </a:xfrm>
            <a:custGeom>
              <a:avLst/>
              <a:gdLst/>
              <a:ahLst/>
              <a:cxnLst/>
              <a:rect l="l" t="t" r="r" b="b"/>
              <a:pathLst>
                <a:path w="257" h="204" extrusionOk="0">
                  <a:moveTo>
                    <a:pt x="168" y="1"/>
                  </a:moveTo>
                  <a:cubicBezTo>
                    <a:pt x="149" y="1"/>
                    <a:pt x="127" y="6"/>
                    <a:pt x="104" y="18"/>
                  </a:cubicBezTo>
                  <a:cubicBezTo>
                    <a:pt x="67" y="35"/>
                    <a:pt x="34" y="51"/>
                    <a:pt x="17" y="88"/>
                  </a:cubicBezTo>
                  <a:cubicBezTo>
                    <a:pt x="1" y="105"/>
                    <a:pt x="1" y="121"/>
                    <a:pt x="17" y="154"/>
                  </a:cubicBezTo>
                  <a:cubicBezTo>
                    <a:pt x="17" y="171"/>
                    <a:pt x="34" y="191"/>
                    <a:pt x="50" y="191"/>
                  </a:cubicBezTo>
                  <a:cubicBezTo>
                    <a:pt x="67" y="199"/>
                    <a:pt x="84" y="204"/>
                    <a:pt x="102" y="204"/>
                  </a:cubicBezTo>
                  <a:cubicBezTo>
                    <a:pt x="120" y="204"/>
                    <a:pt x="137" y="199"/>
                    <a:pt x="154" y="191"/>
                  </a:cubicBezTo>
                  <a:cubicBezTo>
                    <a:pt x="224" y="154"/>
                    <a:pt x="257" y="105"/>
                    <a:pt x="240" y="51"/>
                  </a:cubicBezTo>
                  <a:cubicBezTo>
                    <a:pt x="229" y="19"/>
                    <a:pt x="203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7"/>
            <p:cNvSpPr/>
            <p:nvPr/>
          </p:nvSpPr>
          <p:spPr>
            <a:xfrm>
              <a:off x="4562025" y="2307775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72" y="1"/>
                  </a:moveTo>
                  <a:cubicBezTo>
                    <a:pt x="152" y="1"/>
                    <a:pt x="130" y="5"/>
                    <a:pt x="104" y="13"/>
                  </a:cubicBezTo>
                  <a:cubicBezTo>
                    <a:pt x="54" y="50"/>
                    <a:pt x="21" y="83"/>
                    <a:pt x="21" y="116"/>
                  </a:cubicBezTo>
                  <a:cubicBezTo>
                    <a:pt x="1" y="137"/>
                    <a:pt x="1" y="137"/>
                    <a:pt x="21" y="153"/>
                  </a:cubicBezTo>
                  <a:cubicBezTo>
                    <a:pt x="21" y="185"/>
                    <a:pt x="49" y="203"/>
                    <a:pt x="87" y="203"/>
                  </a:cubicBezTo>
                  <a:cubicBezTo>
                    <a:pt x="108" y="203"/>
                    <a:pt x="132" y="198"/>
                    <a:pt x="157" y="186"/>
                  </a:cubicBezTo>
                  <a:cubicBezTo>
                    <a:pt x="227" y="170"/>
                    <a:pt x="260" y="100"/>
                    <a:pt x="244" y="50"/>
                  </a:cubicBezTo>
                  <a:cubicBezTo>
                    <a:pt x="244" y="50"/>
                    <a:pt x="227" y="34"/>
                    <a:pt x="227" y="13"/>
                  </a:cubicBezTo>
                  <a:cubicBezTo>
                    <a:pt x="209" y="5"/>
                    <a:pt x="191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7"/>
            <p:cNvSpPr/>
            <p:nvPr/>
          </p:nvSpPr>
          <p:spPr>
            <a:xfrm>
              <a:off x="4563375" y="2317825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91" y="1"/>
                  </a:moveTo>
                  <a:cubicBezTo>
                    <a:pt x="179" y="1"/>
                    <a:pt x="167" y="3"/>
                    <a:pt x="153" y="7"/>
                  </a:cubicBezTo>
                  <a:lnTo>
                    <a:pt x="103" y="7"/>
                  </a:lnTo>
                  <a:cubicBezTo>
                    <a:pt x="50" y="44"/>
                    <a:pt x="0" y="94"/>
                    <a:pt x="17" y="147"/>
                  </a:cubicBezTo>
                  <a:cubicBezTo>
                    <a:pt x="27" y="179"/>
                    <a:pt x="53" y="197"/>
                    <a:pt x="88" y="197"/>
                  </a:cubicBezTo>
                  <a:cubicBezTo>
                    <a:pt x="107" y="197"/>
                    <a:pt x="129" y="192"/>
                    <a:pt x="153" y="180"/>
                  </a:cubicBezTo>
                  <a:cubicBezTo>
                    <a:pt x="173" y="180"/>
                    <a:pt x="190" y="164"/>
                    <a:pt x="206" y="147"/>
                  </a:cubicBezTo>
                  <a:cubicBezTo>
                    <a:pt x="239" y="127"/>
                    <a:pt x="256" y="77"/>
                    <a:pt x="256" y="44"/>
                  </a:cubicBezTo>
                  <a:cubicBezTo>
                    <a:pt x="244" y="17"/>
                    <a:pt x="222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7"/>
            <p:cNvSpPr/>
            <p:nvPr/>
          </p:nvSpPr>
          <p:spPr>
            <a:xfrm>
              <a:off x="4566775" y="233005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3" y="0"/>
                  </a:moveTo>
                  <a:cubicBezTo>
                    <a:pt x="157" y="0"/>
                    <a:pt x="140" y="0"/>
                    <a:pt x="120" y="17"/>
                  </a:cubicBezTo>
                  <a:cubicBezTo>
                    <a:pt x="54" y="33"/>
                    <a:pt x="0" y="103"/>
                    <a:pt x="17" y="153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90" y="174"/>
                    <a:pt x="206" y="174"/>
                    <a:pt x="206" y="153"/>
                  </a:cubicBezTo>
                  <a:cubicBezTo>
                    <a:pt x="243" y="120"/>
                    <a:pt x="260" y="87"/>
                    <a:pt x="260" y="50"/>
                  </a:cubicBezTo>
                  <a:cubicBezTo>
                    <a:pt x="24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7"/>
            <p:cNvSpPr/>
            <p:nvPr/>
          </p:nvSpPr>
          <p:spPr>
            <a:xfrm>
              <a:off x="4556875" y="229612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1"/>
                  </a:moveTo>
                  <a:cubicBezTo>
                    <a:pt x="141" y="1"/>
                    <a:pt x="124" y="1"/>
                    <a:pt x="103" y="17"/>
                  </a:cubicBezTo>
                  <a:cubicBezTo>
                    <a:pt x="54" y="34"/>
                    <a:pt x="0" y="104"/>
                    <a:pt x="21" y="137"/>
                  </a:cubicBezTo>
                  <a:cubicBezTo>
                    <a:pt x="31" y="171"/>
                    <a:pt x="55" y="190"/>
                    <a:pt x="89" y="190"/>
                  </a:cubicBezTo>
                  <a:cubicBezTo>
                    <a:pt x="108" y="190"/>
                    <a:pt x="131" y="184"/>
                    <a:pt x="157" y="170"/>
                  </a:cubicBezTo>
                  <a:cubicBezTo>
                    <a:pt x="174" y="170"/>
                    <a:pt x="190" y="153"/>
                    <a:pt x="207" y="153"/>
                  </a:cubicBezTo>
                  <a:cubicBezTo>
                    <a:pt x="244" y="120"/>
                    <a:pt x="260" y="67"/>
                    <a:pt x="260" y="50"/>
                  </a:cubicBezTo>
                  <a:cubicBezTo>
                    <a:pt x="244" y="17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7"/>
            <p:cNvSpPr/>
            <p:nvPr/>
          </p:nvSpPr>
          <p:spPr>
            <a:xfrm>
              <a:off x="4549650" y="2318675"/>
              <a:ext cx="6425" cy="4900"/>
            </a:xfrm>
            <a:custGeom>
              <a:avLst/>
              <a:gdLst/>
              <a:ahLst/>
              <a:cxnLst/>
              <a:rect l="l" t="t" r="r" b="b"/>
              <a:pathLst>
                <a:path w="257" h="196" extrusionOk="0">
                  <a:moveTo>
                    <a:pt x="170" y="1"/>
                  </a:moveTo>
                  <a:cubicBezTo>
                    <a:pt x="159" y="1"/>
                    <a:pt x="148" y="3"/>
                    <a:pt x="137" y="10"/>
                  </a:cubicBezTo>
                  <a:cubicBezTo>
                    <a:pt x="104" y="10"/>
                    <a:pt x="67" y="27"/>
                    <a:pt x="50" y="60"/>
                  </a:cubicBezTo>
                  <a:cubicBezTo>
                    <a:pt x="1" y="93"/>
                    <a:pt x="1" y="163"/>
                    <a:pt x="34" y="179"/>
                  </a:cubicBezTo>
                  <a:cubicBezTo>
                    <a:pt x="67" y="196"/>
                    <a:pt x="83" y="196"/>
                    <a:pt x="120" y="196"/>
                  </a:cubicBezTo>
                  <a:cubicBezTo>
                    <a:pt x="137" y="196"/>
                    <a:pt x="137" y="196"/>
                    <a:pt x="153" y="179"/>
                  </a:cubicBezTo>
                  <a:cubicBezTo>
                    <a:pt x="170" y="179"/>
                    <a:pt x="186" y="163"/>
                    <a:pt x="207" y="146"/>
                  </a:cubicBezTo>
                  <a:cubicBezTo>
                    <a:pt x="240" y="130"/>
                    <a:pt x="240" y="93"/>
                    <a:pt x="256" y="76"/>
                  </a:cubicBezTo>
                  <a:cubicBezTo>
                    <a:pt x="256" y="43"/>
                    <a:pt x="240" y="27"/>
                    <a:pt x="223" y="10"/>
                  </a:cubicBezTo>
                  <a:cubicBezTo>
                    <a:pt x="212" y="10"/>
                    <a:pt x="192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7"/>
            <p:cNvSpPr/>
            <p:nvPr/>
          </p:nvSpPr>
          <p:spPr>
            <a:xfrm>
              <a:off x="4608000" y="23064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3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0"/>
                    <a:pt x="37" y="87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0" y="206"/>
                    <a:pt x="157" y="206"/>
                    <a:pt x="173" y="190"/>
                  </a:cubicBezTo>
                  <a:cubicBezTo>
                    <a:pt x="173" y="190"/>
                    <a:pt x="190" y="190"/>
                    <a:pt x="190" y="169"/>
                  </a:cubicBezTo>
                  <a:cubicBezTo>
                    <a:pt x="223" y="153"/>
                    <a:pt x="244" y="136"/>
                    <a:pt x="260" y="103"/>
                  </a:cubicBezTo>
                  <a:cubicBezTo>
                    <a:pt x="260" y="87"/>
                    <a:pt x="260" y="50"/>
                    <a:pt x="244" y="33"/>
                  </a:cubicBezTo>
                  <a:cubicBezTo>
                    <a:pt x="244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7"/>
            <p:cNvSpPr/>
            <p:nvPr/>
          </p:nvSpPr>
          <p:spPr>
            <a:xfrm>
              <a:off x="4554800" y="232870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1"/>
                  </a:moveTo>
                  <a:cubicBezTo>
                    <a:pt x="137" y="1"/>
                    <a:pt x="104" y="21"/>
                    <a:pt x="67" y="38"/>
                  </a:cubicBezTo>
                  <a:cubicBezTo>
                    <a:pt x="50" y="54"/>
                    <a:pt x="17" y="87"/>
                    <a:pt x="17" y="104"/>
                  </a:cubicBezTo>
                  <a:cubicBezTo>
                    <a:pt x="1" y="157"/>
                    <a:pt x="34" y="207"/>
                    <a:pt x="83" y="207"/>
                  </a:cubicBezTo>
                  <a:cubicBezTo>
                    <a:pt x="104" y="207"/>
                    <a:pt x="137" y="207"/>
                    <a:pt x="153" y="190"/>
                  </a:cubicBezTo>
                  <a:cubicBezTo>
                    <a:pt x="153" y="190"/>
                    <a:pt x="170" y="190"/>
                    <a:pt x="186" y="174"/>
                  </a:cubicBezTo>
                  <a:cubicBezTo>
                    <a:pt x="207" y="157"/>
                    <a:pt x="224" y="141"/>
                    <a:pt x="240" y="104"/>
                  </a:cubicBezTo>
                  <a:cubicBezTo>
                    <a:pt x="257" y="87"/>
                    <a:pt x="240" y="54"/>
                    <a:pt x="240" y="38"/>
                  </a:cubicBezTo>
                  <a:cubicBezTo>
                    <a:pt x="224" y="21"/>
                    <a:pt x="186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7"/>
            <p:cNvSpPr/>
            <p:nvPr/>
          </p:nvSpPr>
          <p:spPr>
            <a:xfrm>
              <a:off x="4599850" y="228367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7" y="0"/>
                  </a:moveTo>
                  <a:cubicBezTo>
                    <a:pt x="120" y="17"/>
                    <a:pt x="87" y="33"/>
                    <a:pt x="54" y="50"/>
                  </a:cubicBezTo>
                  <a:cubicBezTo>
                    <a:pt x="17" y="103"/>
                    <a:pt x="1" y="153"/>
                    <a:pt x="54" y="190"/>
                  </a:cubicBezTo>
                  <a:cubicBezTo>
                    <a:pt x="62" y="198"/>
                    <a:pt x="75" y="202"/>
                    <a:pt x="89" y="202"/>
                  </a:cubicBezTo>
                  <a:cubicBezTo>
                    <a:pt x="104" y="202"/>
                    <a:pt x="120" y="198"/>
                    <a:pt x="137" y="190"/>
                  </a:cubicBezTo>
                  <a:lnTo>
                    <a:pt x="174" y="190"/>
                  </a:lnTo>
                  <a:cubicBezTo>
                    <a:pt x="190" y="173"/>
                    <a:pt x="207" y="173"/>
                    <a:pt x="223" y="153"/>
                  </a:cubicBezTo>
                  <a:cubicBezTo>
                    <a:pt x="277" y="103"/>
                    <a:pt x="277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7"/>
            <p:cNvSpPr/>
            <p:nvPr/>
          </p:nvSpPr>
          <p:spPr>
            <a:xfrm>
              <a:off x="4597275" y="23171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7" y="1"/>
                    <a:pt x="104" y="1"/>
                    <a:pt x="87" y="17"/>
                  </a:cubicBezTo>
                  <a:cubicBezTo>
                    <a:pt x="54" y="50"/>
                    <a:pt x="34" y="71"/>
                    <a:pt x="17" y="104"/>
                  </a:cubicBezTo>
                  <a:cubicBezTo>
                    <a:pt x="1" y="154"/>
                    <a:pt x="34" y="191"/>
                    <a:pt x="104" y="191"/>
                  </a:cubicBezTo>
                  <a:cubicBezTo>
                    <a:pt x="120" y="191"/>
                    <a:pt x="137" y="191"/>
                    <a:pt x="157" y="174"/>
                  </a:cubicBezTo>
                  <a:lnTo>
                    <a:pt x="190" y="174"/>
                  </a:lnTo>
                  <a:cubicBezTo>
                    <a:pt x="223" y="137"/>
                    <a:pt x="240" y="121"/>
                    <a:pt x="260" y="88"/>
                  </a:cubicBezTo>
                  <a:cubicBezTo>
                    <a:pt x="260" y="71"/>
                    <a:pt x="260" y="34"/>
                    <a:pt x="240" y="17"/>
                  </a:cubicBezTo>
                  <a:cubicBezTo>
                    <a:pt x="223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7"/>
            <p:cNvSpPr/>
            <p:nvPr/>
          </p:nvSpPr>
          <p:spPr>
            <a:xfrm>
              <a:off x="4547900" y="230685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20" y="1"/>
                    <a:pt x="87" y="1"/>
                    <a:pt x="71" y="17"/>
                  </a:cubicBezTo>
                  <a:cubicBezTo>
                    <a:pt x="34" y="50"/>
                    <a:pt x="17" y="71"/>
                    <a:pt x="1" y="104"/>
                  </a:cubicBezTo>
                  <a:cubicBezTo>
                    <a:pt x="1" y="120"/>
                    <a:pt x="1" y="137"/>
                    <a:pt x="17" y="174"/>
                  </a:cubicBezTo>
                  <a:cubicBezTo>
                    <a:pt x="17" y="190"/>
                    <a:pt x="50" y="190"/>
                    <a:pt x="87" y="190"/>
                  </a:cubicBezTo>
                  <a:cubicBezTo>
                    <a:pt x="104" y="190"/>
                    <a:pt x="120" y="190"/>
                    <a:pt x="137" y="174"/>
                  </a:cubicBezTo>
                  <a:cubicBezTo>
                    <a:pt x="153" y="174"/>
                    <a:pt x="153" y="174"/>
                    <a:pt x="174" y="153"/>
                  </a:cubicBezTo>
                  <a:cubicBezTo>
                    <a:pt x="207" y="137"/>
                    <a:pt x="223" y="120"/>
                    <a:pt x="223" y="87"/>
                  </a:cubicBezTo>
                  <a:cubicBezTo>
                    <a:pt x="256" y="34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7"/>
            <p:cNvSpPr/>
            <p:nvPr/>
          </p:nvSpPr>
          <p:spPr>
            <a:xfrm>
              <a:off x="4603250" y="22948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lnTo>
                    <a:pt x="190" y="173"/>
                  </a:lnTo>
                  <a:cubicBezTo>
                    <a:pt x="207" y="140"/>
                    <a:pt x="227" y="120"/>
                    <a:pt x="244" y="87"/>
                  </a:cubicBezTo>
                  <a:cubicBezTo>
                    <a:pt x="260" y="37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7"/>
            <p:cNvSpPr/>
            <p:nvPr/>
          </p:nvSpPr>
          <p:spPr>
            <a:xfrm>
              <a:off x="4580075" y="2272950"/>
              <a:ext cx="6500" cy="5000"/>
            </a:xfrm>
            <a:custGeom>
              <a:avLst/>
              <a:gdLst/>
              <a:ahLst/>
              <a:cxnLst/>
              <a:rect l="l" t="t" r="r" b="b"/>
              <a:pathLst>
                <a:path w="260" h="200" extrusionOk="0">
                  <a:moveTo>
                    <a:pt x="157" y="0"/>
                  </a:moveTo>
                  <a:cubicBezTo>
                    <a:pt x="140" y="0"/>
                    <a:pt x="124" y="17"/>
                    <a:pt x="103" y="17"/>
                  </a:cubicBezTo>
                  <a:cubicBezTo>
                    <a:pt x="54" y="50"/>
                    <a:pt x="0" y="103"/>
                    <a:pt x="21" y="153"/>
                  </a:cubicBezTo>
                  <a:cubicBezTo>
                    <a:pt x="31" y="187"/>
                    <a:pt x="56" y="200"/>
                    <a:pt x="90" y="200"/>
                  </a:cubicBezTo>
                  <a:cubicBezTo>
                    <a:pt x="109" y="200"/>
                    <a:pt x="132" y="196"/>
                    <a:pt x="157" y="190"/>
                  </a:cubicBezTo>
                  <a:cubicBezTo>
                    <a:pt x="227" y="153"/>
                    <a:pt x="260" y="103"/>
                    <a:pt x="260" y="50"/>
                  </a:cubicBezTo>
                  <a:cubicBezTo>
                    <a:pt x="243" y="17"/>
                    <a:pt x="227" y="17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7"/>
            <p:cNvSpPr/>
            <p:nvPr/>
          </p:nvSpPr>
          <p:spPr>
            <a:xfrm>
              <a:off x="4592525" y="23068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41" y="1"/>
                  </a:moveTo>
                  <a:cubicBezTo>
                    <a:pt x="104" y="1"/>
                    <a:pt x="71" y="17"/>
                    <a:pt x="54" y="50"/>
                  </a:cubicBezTo>
                  <a:cubicBezTo>
                    <a:pt x="1" y="87"/>
                    <a:pt x="1" y="153"/>
                    <a:pt x="54" y="174"/>
                  </a:cubicBezTo>
                  <a:cubicBezTo>
                    <a:pt x="71" y="190"/>
                    <a:pt x="87" y="190"/>
                    <a:pt x="120" y="190"/>
                  </a:cubicBezTo>
                  <a:cubicBezTo>
                    <a:pt x="141" y="190"/>
                    <a:pt x="158" y="190"/>
                    <a:pt x="158" y="174"/>
                  </a:cubicBezTo>
                  <a:cubicBezTo>
                    <a:pt x="174" y="174"/>
                    <a:pt x="191" y="153"/>
                    <a:pt x="207" y="137"/>
                  </a:cubicBezTo>
                  <a:cubicBezTo>
                    <a:pt x="244" y="120"/>
                    <a:pt x="261" y="87"/>
                    <a:pt x="261" y="71"/>
                  </a:cubicBezTo>
                  <a:cubicBezTo>
                    <a:pt x="261" y="34"/>
                    <a:pt x="244" y="17"/>
                    <a:pt x="2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7"/>
            <p:cNvSpPr/>
            <p:nvPr/>
          </p:nvSpPr>
          <p:spPr>
            <a:xfrm>
              <a:off x="4963600" y="2303450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41" y="1"/>
                  </a:moveTo>
                  <a:cubicBezTo>
                    <a:pt x="103" y="17"/>
                    <a:pt x="87" y="34"/>
                    <a:pt x="54" y="50"/>
                  </a:cubicBezTo>
                  <a:cubicBezTo>
                    <a:pt x="0" y="104"/>
                    <a:pt x="0" y="153"/>
                    <a:pt x="54" y="186"/>
                  </a:cubicBezTo>
                  <a:cubicBezTo>
                    <a:pt x="62" y="196"/>
                    <a:pt x="75" y="202"/>
                    <a:pt x="87" y="202"/>
                  </a:cubicBezTo>
                  <a:cubicBezTo>
                    <a:pt x="99" y="202"/>
                    <a:pt x="112" y="196"/>
                    <a:pt x="120" y="186"/>
                  </a:cubicBezTo>
                  <a:lnTo>
                    <a:pt x="157" y="186"/>
                  </a:lnTo>
                  <a:cubicBezTo>
                    <a:pt x="174" y="170"/>
                    <a:pt x="206" y="170"/>
                    <a:pt x="206" y="153"/>
                  </a:cubicBezTo>
                  <a:cubicBezTo>
                    <a:pt x="244" y="120"/>
                    <a:pt x="260" y="104"/>
                    <a:pt x="260" y="67"/>
                  </a:cubicBezTo>
                  <a:cubicBezTo>
                    <a:pt x="260" y="50"/>
                    <a:pt x="244" y="34"/>
                    <a:pt x="223" y="17"/>
                  </a:cubicBezTo>
                  <a:cubicBezTo>
                    <a:pt x="206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7"/>
            <p:cNvSpPr/>
            <p:nvPr/>
          </p:nvSpPr>
          <p:spPr>
            <a:xfrm>
              <a:off x="4523900" y="2273775"/>
              <a:ext cx="5175" cy="1350"/>
            </a:xfrm>
            <a:custGeom>
              <a:avLst/>
              <a:gdLst/>
              <a:ahLst/>
              <a:cxnLst/>
              <a:rect l="l" t="t" r="r" b="b"/>
              <a:pathLst>
                <a:path w="207" h="54" extrusionOk="0">
                  <a:moveTo>
                    <a:pt x="0" y="0"/>
                  </a:moveTo>
                  <a:cubicBezTo>
                    <a:pt x="0" y="17"/>
                    <a:pt x="17" y="33"/>
                    <a:pt x="33" y="33"/>
                  </a:cubicBezTo>
                  <a:cubicBezTo>
                    <a:pt x="50" y="54"/>
                    <a:pt x="83" y="54"/>
                    <a:pt x="120" y="54"/>
                  </a:cubicBezTo>
                  <a:lnTo>
                    <a:pt x="136" y="33"/>
                  </a:lnTo>
                  <a:cubicBezTo>
                    <a:pt x="169" y="33"/>
                    <a:pt x="186" y="17"/>
                    <a:pt x="2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7"/>
            <p:cNvSpPr/>
            <p:nvPr/>
          </p:nvSpPr>
          <p:spPr>
            <a:xfrm>
              <a:off x="4551725" y="2273350"/>
              <a:ext cx="6500" cy="3425"/>
            </a:xfrm>
            <a:custGeom>
              <a:avLst/>
              <a:gdLst/>
              <a:ahLst/>
              <a:cxnLst/>
              <a:rect l="l" t="t" r="r" b="b"/>
              <a:pathLst>
                <a:path w="260" h="137" extrusionOk="0">
                  <a:moveTo>
                    <a:pt x="54" y="1"/>
                  </a:moveTo>
                  <a:cubicBezTo>
                    <a:pt x="37" y="17"/>
                    <a:pt x="37" y="34"/>
                    <a:pt x="21" y="50"/>
                  </a:cubicBezTo>
                  <a:cubicBezTo>
                    <a:pt x="0" y="104"/>
                    <a:pt x="37" y="137"/>
                    <a:pt x="103" y="137"/>
                  </a:cubicBezTo>
                  <a:lnTo>
                    <a:pt x="157" y="137"/>
                  </a:lnTo>
                  <a:cubicBezTo>
                    <a:pt x="173" y="120"/>
                    <a:pt x="190" y="120"/>
                    <a:pt x="190" y="120"/>
                  </a:cubicBezTo>
                  <a:cubicBezTo>
                    <a:pt x="227" y="104"/>
                    <a:pt x="243" y="71"/>
                    <a:pt x="260" y="50"/>
                  </a:cubicBezTo>
                  <a:lnTo>
                    <a:pt x="26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7"/>
            <p:cNvSpPr/>
            <p:nvPr/>
          </p:nvSpPr>
          <p:spPr>
            <a:xfrm>
              <a:off x="4567175" y="2273350"/>
              <a:ext cx="6525" cy="2200"/>
            </a:xfrm>
            <a:custGeom>
              <a:avLst/>
              <a:gdLst/>
              <a:ahLst/>
              <a:cxnLst/>
              <a:rect l="l" t="t" r="r" b="b"/>
              <a:pathLst>
                <a:path w="261" h="88" extrusionOk="0">
                  <a:moveTo>
                    <a:pt x="21" y="1"/>
                  </a:moveTo>
                  <a:cubicBezTo>
                    <a:pt x="1" y="50"/>
                    <a:pt x="38" y="87"/>
                    <a:pt x="104" y="87"/>
                  </a:cubicBezTo>
                  <a:lnTo>
                    <a:pt x="174" y="87"/>
                  </a:lnTo>
                  <a:cubicBezTo>
                    <a:pt x="174" y="71"/>
                    <a:pt x="190" y="71"/>
                    <a:pt x="190" y="71"/>
                  </a:cubicBezTo>
                  <a:cubicBezTo>
                    <a:pt x="227" y="50"/>
                    <a:pt x="244" y="17"/>
                    <a:pt x="2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7"/>
            <p:cNvSpPr/>
            <p:nvPr/>
          </p:nvSpPr>
          <p:spPr>
            <a:xfrm>
              <a:off x="4595525" y="2272950"/>
              <a:ext cx="6525" cy="4250"/>
            </a:xfrm>
            <a:custGeom>
              <a:avLst/>
              <a:gdLst/>
              <a:ahLst/>
              <a:cxnLst/>
              <a:rect l="l" t="t" r="r" b="b"/>
              <a:pathLst>
                <a:path w="261" h="170" extrusionOk="0">
                  <a:moveTo>
                    <a:pt x="87" y="0"/>
                  </a:moveTo>
                  <a:cubicBezTo>
                    <a:pt x="54" y="17"/>
                    <a:pt x="38" y="50"/>
                    <a:pt x="21" y="66"/>
                  </a:cubicBezTo>
                  <a:cubicBezTo>
                    <a:pt x="0" y="120"/>
                    <a:pt x="38" y="169"/>
                    <a:pt x="104" y="169"/>
                  </a:cubicBezTo>
                  <a:cubicBezTo>
                    <a:pt x="124" y="169"/>
                    <a:pt x="141" y="169"/>
                    <a:pt x="157" y="153"/>
                  </a:cubicBezTo>
                  <a:cubicBezTo>
                    <a:pt x="174" y="153"/>
                    <a:pt x="190" y="136"/>
                    <a:pt x="190" y="136"/>
                  </a:cubicBezTo>
                  <a:cubicBezTo>
                    <a:pt x="227" y="120"/>
                    <a:pt x="244" y="103"/>
                    <a:pt x="260" y="66"/>
                  </a:cubicBezTo>
                  <a:cubicBezTo>
                    <a:pt x="260" y="33"/>
                    <a:pt x="260" y="17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7"/>
            <p:cNvSpPr/>
            <p:nvPr/>
          </p:nvSpPr>
          <p:spPr>
            <a:xfrm>
              <a:off x="4852375" y="2455475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37" y="1"/>
                    <a:pt x="120" y="17"/>
                    <a:pt x="87" y="34"/>
                  </a:cubicBezTo>
                  <a:cubicBezTo>
                    <a:pt x="54" y="50"/>
                    <a:pt x="34" y="83"/>
                    <a:pt x="17" y="104"/>
                  </a:cubicBezTo>
                  <a:cubicBezTo>
                    <a:pt x="1" y="153"/>
                    <a:pt x="34" y="207"/>
                    <a:pt x="104" y="207"/>
                  </a:cubicBezTo>
                  <a:cubicBezTo>
                    <a:pt x="120" y="207"/>
                    <a:pt x="137" y="186"/>
                    <a:pt x="157" y="186"/>
                  </a:cubicBezTo>
                  <a:cubicBezTo>
                    <a:pt x="174" y="186"/>
                    <a:pt x="190" y="170"/>
                    <a:pt x="190" y="170"/>
                  </a:cubicBezTo>
                  <a:cubicBezTo>
                    <a:pt x="223" y="153"/>
                    <a:pt x="240" y="137"/>
                    <a:pt x="260" y="104"/>
                  </a:cubicBezTo>
                  <a:cubicBezTo>
                    <a:pt x="277" y="50"/>
                    <a:pt x="24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7"/>
            <p:cNvSpPr/>
            <p:nvPr/>
          </p:nvSpPr>
          <p:spPr>
            <a:xfrm>
              <a:off x="4750125" y="252562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66" y="1"/>
                  </a:moveTo>
                  <a:cubicBezTo>
                    <a:pt x="145" y="1"/>
                    <a:pt x="124" y="5"/>
                    <a:pt x="104" y="11"/>
                  </a:cubicBezTo>
                  <a:cubicBezTo>
                    <a:pt x="38" y="44"/>
                    <a:pt x="1" y="97"/>
                    <a:pt x="1" y="147"/>
                  </a:cubicBezTo>
                  <a:cubicBezTo>
                    <a:pt x="14" y="182"/>
                    <a:pt x="47" y="201"/>
                    <a:pt x="87" y="201"/>
                  </a:cubicBezTo>
                  <a:cubicBezTo>
                    <a:pt x="109" y="201"/>
                    <a:pt x="133" y="196"/>
                    <a:pt x="157" y="184"/>
                  </a:cubicBezTo>
                  <a:cubicBezTo>
                    <a:pt x="207" y="147"/>
                    <a:pt x="261" y="97"/>
                    <a:pt x="244" y="44"/>
                  </a:cubicBezTo>
                  <a:cubicBezTo>
                    <a:pt x="234" y="12"/>
                    <a:pt x="202" y="1"/>
                    <a:pt x="1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7"/>
            <p:cNvSpPr/>
            <p:nvPr/>
          </p:nvSpPr>
          <p:spPr>
            <a:xfrm>
              <a:off x="4749725" y="2537950"/>
              <a:ext cx="6100" cy="4650"/>
            </a:xfrm>
            <a:custGeom>
              <a:avLst/>
              <a:gdLst/>
              <a:ahLst/>
              <a:cxnLst/>
              <a:rect l="l" t="t" r="r" b="b"/>
              <a:pathLst>
                <a:path w="244" h="186" extrusionOk="0">
                  <a:moveTo>
                    <a:pt x="157" y="0"/>
                  </a:moveTo>
                  <a:cubicBezTo>
                    <a:pt x="120" y="0"/>
                    <a:pt x="87" y="17"/>
                    <a:pt x="70" y="33"/>
                  </a:cubicBezTo>
                  <a:cubicBezTo>
                    <a:pt x="37" y="50"/>
                    <a:pt x="17" y="66"/>
                    <a:pt x="0" y="103"/>
                  </a:cubicBezTo>
                  <a:cubicBezTo>
                    <a:pt x="0" y="136"/>
                    <a:pt x="0" y="153"/>
                    <a:pt x="17" y="169"/>
                  </a:cubicBezTo>
                  <a:cubicBezTo>
                    <a:pt x="37" y="186"/>
                    <a:pt x="54" y="186"/>
                    <a:pt x="87" y="186"/>
                  </a:cubicBezTo>
                  <a:lnTo>
                    <a:pt x="141" y="186"/>
                  </a:lnTo>
                  <a:cubicBezTo>
                    <a:pt x="190" y="169"/>
                    <a:pt x="223" y="136"/>
                    <a:pt x="244" y="103"/>
                  </a:cubicBezTo>
                  <a:lnTo>
                    <a:pt x="244" y="83"/>
                  </a:lnTo>
                  <a:cubicBezTo>
                    <a:pt x="244" y="33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7"/>
            <p:cNvSpPr/>
            <p:nvPr/>
          </p:nvSpPr>
          <p:spPr>
            <a:xfrm>
              <a:off x="4889275" y="2374675"/>
              <a:ext cx="4775" cy="4350"/>
            </a:xfrm>
            <a:custGeom>
              <a:avLst/>
              <a:gdLst/>
              <a:ahLst/>
              <a:cxnLst/>
              <a:rect l="l" t="t" r="r" b="b"/>
              <a:pathLst>
                <a:path w="191" h="174" extrusionOk="0">
                  <a:moveTo>
                    <a:pt x="190" y="1"/>
                  </a:moveTo>
                  <a:cubicBezTo>
                    <a:pt x="174" y="1"/>
                    <a:pt x="141" y="1"/>
                    <a:pt x="104" y="17"/>
                  </a:cubicBezTo>
                  <a:cubicBezTo>
                    <a:pt x="38" y="38"/>
                    <a:pt x="1" y="104"/>
                    <a:pt x="1" y="141"/>
                  </a:cubicBezTo>
                  <a:cubicBezTo>
                    <a:pt x="21" y="157"/>
                    <a:pt x="21" y="157"/>
                    <a:pt x="21" y="174"/>
                  </a:cubicBezTo>
                  <a:cubicBezTo>
                    <a:pt x="71" y="104"/>
                    <a:pt x="141" y="54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7"/>
            <p:cNvSpPr/>
            <p:nvPr/>
          </p:nvSpPr>
          <p:spPr>
            <a:xfrm>
              <a:off x="4612325" y="2272525"/>
              <a:ext cx="5600" cy="1700"/>
            </a:xfrm>
            <a:custGeom>
              <a:avLst/>
              <a:gdLst/>
              <a:ahLst/>
              <a:cxnLst/>
              <a:rect l="l" t="t" r="r" b="b"/>
              <a:pathLst>
                <a:path w="224" h="68" extrusionOk="0">
                  <a:moveTo>
                    <a:pt x="223" y="1"/>
                  </a:moveTo>
                  <a:cubicBezTo>
                    <a:pt x="137" y="1"/>
                    <a:pt x="71" y="1"/>
                    <a:pt x="0" y="17"/>
                  </a:cubicBezTo>
                  <a:cubicBezTo>
                    <a:pt x="11" y="49"/>
                    <a:pt x="44" y="67"/>
                    <a:pt x="84" y="67"/>
                  </a:cubicBezTo>
                  <a:cubicBezTo>
                    <a:pt x="106" y="67"/>
                    <a:pt x="130" y="62"/>
                    <a:pt x="153" y="50"/>
                  </a:cubicBezTo>
                  <a:cubicBezTo>
                    <a:pt x="174" y="50"/>
                    <a:pt x="207" y="34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7"/>
            <p:cNvSpPr/>
            <p:nvPr/>
          </p:nvSpPr>
          <p:spPr>
            <a:xfrm>
              <a:off x="4853200" y="244110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7" y="1"/>
                  </a:moveTo>
                  <a:cubicBezTo>
                    <a:pt x="124" y="1"/>
                    <a:pt x="75" y="20"/>
                    <a:pt x="38" y="61"/>
                  </a:cubicBezTo>
                  <a:cubicBezTo>
                    <a:pt x="21" y="77"/>
                    <a:pt x="1" y="94"/>
                    <a:pt x="1" y="127"/>
                  </a:cubicBezTo>
                  <a:cubicBezTo>
                    <a:pt x="1" y="143"/>
                    <a:pt x="1" y="180"/>
                    <a:pt x="38" y="180"/>
                  </a:cubicBezTo>
                  <a:cubicBezTo>
                    <a:pt x="54" y="197"/>
                    <a:pt x="87" y="197"/>
                    <a:pt x="104" y="197"/>
                  </a:cubicBezTo>
                  <a:cubicBezTo>
                    <a:pt x="124" y="197"/>
                    <a:pt x="141" y="197"/>
                    <a:pt x="141" y="180"/>
                  </a:cubicBezTo>
                  <a:cubicBezTo>
                    <a:pt x="157" y="180"/>
                    <a:pt x="190" y="164"/>
                    <a:pt x="190" y="143"/>
                  </a:cubicBezTo>
                  <a:cubicBezTo>
                    <a:pt x="244" y="94"/>
                    <a:pt x="244" y="40"/>
                    <a:pt x="207" y="7"/>
                  </a:cubicBezTo>
                  <a:cubicBezTo>
                    <a:pt x="195" y="3"/>
                    <a:pt x="181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7"/>
            <p:cNvSpPr/>
            <p:nvPr/>
          </p:nvSpPr>
          <p:spPr>
            <a:xfrm>
              <a:off x="4860925" y="23738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1"/>
                  </a:moveTo>
                  <a:cubicBezTo>
                    <a:pt x="141" y="1"/>
                    <a:pt x="104" y="1"/>
                    <a:pt x="88" y="17"/>
                  </a:cubicBezTo>
                  <a:cubicBezTo>
                    <a:pt x="55" y="34"/>
                    <a:pt x="22" y="71"/>
                    <a:pt x="22" y="87"/>
                  </a:cubicBezTo>
                  <a:cubicBezTo>
                    <a:pt x="1" y="153"/>
                    <a:pt x="38" y="190"/>
                    <a:pt x="88" y="190"/>
                  </a:cubicBezTo>
                  <a:lnTo>
                    <a:pt x="141" y="190"/>
                  </a:lnTo>
                  <a:cubicBezTo>
                    <a:pt x="141" y="190"/>
                    <a:pt x="141" y="174"/>
                    <a:pt x="158" y="174"/>
                  </a:cubicBezTo>
                  <a:cubicBezTo>
                    <a:pt x="158" y="174"/>
                    <a:pt x="174" y="174"/>
                    <a:pt x="191" y="153"/>
                  </a:cubicBezTo>
                  <a:cubicBezTo>
                    <a:pt x="207" y="137"/>
                    <a:pt x="228" y="120"/>
                    <a:pt x="244" y="87"/>
                  </a:cubicBezTo>
                  <a:cubicBezTo>
                    <a:pt x="261" y="71"/>
                    <a:pt x="244" y="34"/>
                    <a:pt x="244" y="17"/>
                  </a:cubicBezTo>
                  <a:cubicBezTo>
                    <a:pt x="228" y="1"/>
                    <a:pt x="191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7"/>
            <p:cNvSpPr/>
            <p:nvPr/>
          </p:nvSpPr>
          <p:spPr>
            <a:xfrm>
              <a:off x="4858350" y="2420225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41" y="1"/>
                  </a:moveTo>
                  <a:cubicBezTo>
                    <a:pt x="104" y="17"/>
                    <a:pt x="87" y="34"/>
                    <a:pt x="54" y="50"/>
                  </a:cubicBezTo>
                  <a:cubicBezTo>
                    <a:pt x="1" y="104"/>
                    <a:pt x="1" y="153"/>
                    <a:pt x="54" y="191"/>
                  </a:cubicBezTo>
                  <a:cubicBezTo>
                    <a:pt x="71" y="207"/>
                    <a:pt x="104" y="207"/>
                    <a:pt x="141" y="207"/>
                  </a:cubicBezTo>
                  <a:cubicBezTo>
                    <a:pt x="141" y="191"/>
                    <a:pt x="158" y="191"/>
                    <a:pt x="158" y="191"/>
                  </a:cubicBezTo>
                  <a:cubicBezTo>
                    <a:pt x="191" y="174"/>
                    <a:pt x="207" y="174"/>
                    <a:pt x="228" y="153"/>
                  </a:cubicBezTo>
                  <a:cubicBezTo>
                    <a:pt x="244" y="120"/>
                    <a:pt x="261" y="104"/>
                    <a:pt x="261" y="71"/>
                  </a:cubicBezTo>
                  <a:cubicBezTo>
                    <a:pt x="261" y="50"/>
                    <a:pt x="244" y="34"/>
                    <a:pt x="228" y="17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7"/>
            <p:cNvSpPr/>
            <p:nvPr/>
          </p:nvSpPr>
          <p:spPr>
            <a:xfrm>
              <a:off x="4783225" y="25362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37" y="33"/>
                    <a:pt x="17" y="70"/>
                    <a:pt x="17" y="87"/>
                  </a:cubicBezTo>
                  <a:cubicBezTo>
                    <a:pt x="0" y="120"/>
                    <a:pt x="0" y="136"/>
                    <a:pt x="17" y="153"/>
                  </a:cubicBezTo>
                  <a:cubicBezTo>
                    <a:pt x="37" y="173"/>
                    <a:pt x="54" y="190"/>
                    <a:pt x="87" y="190"/>
                  </a:cubicBezTo>
                  <a:cubicBezTo>
                    <a:pt x="103" y="190"/>
                    <a:pt x="120" y="190"/>
                    <a:pt x="157" y="173"/>
                  </a:cubicBezTo>
                  <a:cubicBezTo>
                    <a:pt x="157" y="173"/>
                    <a:pt x="173" y="173"/>
                    <a:pt x="173" y="153"/>
                  </a:cubicBezTo>
                  <a:cubicBezTo>
                    <a:pt x="206" y="136"/>
                    <a:pt x="223" y="120"/>
                    <a:pt x="244" y="87"/>
                  </a:cubicBezTo>
                  <a:cubicBezTo>
                    <a:pt x="260" y="33"/>
                    <a:pt x="22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7"/>
            <p:cNvSpPr/>
            <p:nvPr/>
          </p:nvSpPr>
          <p:spPr>
            <a:xfrm>
              <a:off x="4922775" y="22690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41" y="1"/>
                  </a:moveTo>
                  <a:cubicBezTo>
                    <a:pt x="124" y="1"/>
                    <a:pt x="104" y="1"/>
                    <a:pt x="104" y="17"/>
                  </a:cubicBezTo>
                  <a:cubicBezTo>
                    <a:pt x="71" y="38"/>
                    <a:pt x="38" y="54"/>
                    <a:pt x="38" y="87"/>
                  </a:cubicBezTo>
                  <a:cubicBezTo>
                    <a:pt x="1" y="141"/>
                    <a:pt x="38" y="190"/>
                    <a:pt x="104" y="190"/>
                  </a:cubicBezTo>
                  <a:cubicBezTo>
                    <a:pt x="124" y="190"/>
                    <a:pt x="141" y="190"/>
                    <a:pt x="141" y="174"/>
                  </a:cubicBezTo>
                  <a:lnTo>
                    <a:pt x="174" y="174"/>
                  </a:lnTo>
                  <a:cubicBezTo>
                    <a:pt x="174" y="174"/>
                    <a:pt x="190" y="174"/>
                    <a:pt x="190" y="157"/>
                  </a:cubicBezTo>
                  <a:cubicBezTo>
                    <a:pt x="227" y="141"/>
                    <a:pt x="244" y="120"/>
                    <a:pt x="260" y="87"/>
                  </a:cubicBezTo>
                  <a:cubicBezTo>
                    <a:pt x="260" y="71"/>
                    <a:pt x="260" y="38"/>
                    <a:pt x="244" y="17"/>
                  </a:cubicBezTo>
                  <a:lnTo>
                    <a:pt x="22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7"/>
            <p:cNvSpPr/>
            <p:nvPr/>
          </p:nvSpPr>
          <p:spPr>
            <a:xfrm>
              <a:off x="4927925" y="23390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25" y="0"/>
                    <a:pt x="87" y="21"/>
                    <a:pt x="71" y="37"/>
                  </a:cubicBezTo>
                  <a:cubicBezTo>
                    <a:pt x="38" y="54"/>
                    <a:pt x="21" y="70"/>
                    <a:pt x="1" y="103"/>
                  </a:cubicBezTo>
                  <a:cubicBezTo>
                    <a:pt x="1" y="140"/>
                    <a:pt x="1" y="157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104" y="206"/>
                    <a:pt x="125" y="190"/>
                    <a:pt x="141" y="190"/>
                  </a:cubicBezTo>
                  <a:cubicBezTo>
                    <a:pt x="157" y="190"/>
                    <a:pt x="157" y="173"/>
                    <a:pt x="174" y="173"/>
                  </a:cubicBezTo>
                  <a:cubicBezTo>
                    <a:pt x="207" y="157"/>
                    <a:pt x="228" y="124"/>
                    <a:pt x="228" y="103"/>
                  </a:cubicBezTo>
                  <a:cubicBezTo>
                    <a:pt x="261" y="54"/>
                    <a:pt x="228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7"/>
            <p:cNvSpPr/>
            <p:nvPr/>
          </p:nvSpPr>
          <p:spPr>
            <a:xfrm>
              <a:off x="4700750" y="2515175"/>
              <a:ext cx="6125" cy="4750"/>
            </a:xfrm>
            <a:custGeom>
              <a:avLst/>
              <a:gdLst/>
              <a:ahLst/>
              <a:cxnLst/>
              <a:rect l="l" t="t" r="r" b="b"/>
              <a:pathLst>
                <a:path w="245" h="190" extrusionOk="0">
                  <a:moveTo>
                    <a:pt x="158" y="0"/>
                  </a:moveTo>
                  <a:cubicBezTo>
                    <a:pt x="121" y="0"/>
                    <a:pt x="88" y="0"/>
                    <a:pt x="55" y="17"/>
                  </a:cubicBezTo>
                  <a:cubicBezTo>
                    <a:pt x="38" y="50"/>
                    <a:pt x="1" y="66"/>
                    <a:pt x="1" y="103"/>
                  </a:cubicBezTo>
                  <a:cubicBezTo>
                    <a:pt x="17" y="136"/>
                    <a:pt x="55" y="169"/>
                    <a:pt x="71" y="190"/>
                  </a:cubicBezTo>
                  <a:cubicBezTo>
                    <a:pt x="104" y="190"/>
                    <a:pt x="121" y="190"/>
                    <a:pt x="141" y="169"/>
                  </a:cubicBezTo>
                  <a:cubicBezTo>
                    <a:pt x="158" y="169"/>
                    <a:pt x="158" y="169"/>
                    <a:pt x="174" y="153"/>
                  </a:cubicBezTo>
                  <a:cubicBezTo>
                    <a:pt x="191" y="136"/>
                    <a:pt x="224" y="120"/>
                    <a:pt x="224" y="87"/>
                  </a:cubicBezTo>
                  <a:cubicBezTo>
                    <a:pt x="244" y="33"/>
                    <a:pt x="207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7"/>
            <p:cNvSpPr/>
            <p:nvPr/>
          </p:nvSpPr>
          <p:spPr>
            <a:xfrm>
              <a:off x="4845475" y="232830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7" y="0"/>
                  </a:moveTo>
                  <a:cubicBezTo>
                    <a:pt x="141" y="0"/>
                    <a:pt x="124" y="0"/>
                    <a:pt x="104" y="17"/>
                  </a:cubicBezTo>
                  <a:cubicBezTo>
                    <a:pt x="38" y="37"/>
                    <a:pt x="0" y="103"/>
                    <a:pt x="21" y="140"/>
                  </a:cubicBezTo>
                  <a:cubicBezTo>
                    <a:pt x="33" y="178"/>
                    <a:pt x="64" y="196"/>
                    <a:pt x="109" y="196"/>
                  </a:cubicBezTo>
                  <a:cubicBezTo>
                    <a:pt x="123" y="196"/>
                    <a:pt x="140" y="194"/>
                    <a:pt x="157" y="190"/>
                  </a:cubicBezTo>
                  <a:cubicBezTo>
                    <a:pt x="174" y="173"/>
                    <a:pt x="190" y="157"/>
                    <a:pt x="207" y="157"/>
                  </a:cubicBezTo>
                  <a:cubicBezTo>
                    <a:pt x="244" y="120"/>
                    <a:pt x="260" y="87"/>
                    <a:pt x="244" y="54"/>
                  </a:cubicBezTo>
                  <a:cubicBezTo>
                    <a:pt x="244" y="17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7"/>
            <p:cNvSpPr/>
            <p:nvPr/>
          </p:nvSpPr>
          <p:spPr>
            <a:xfrm>
              <a:off x="4968325" y="2313750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1"/>
                  </a:moveTo>
                  <a:cubicBezTo>
                    <a:pt x="158" y="1"/>
                    <a:pt x="121" y="17"/>
                    <a:pt x="88" y="34"/>
                  </a:cubicBezTo>
                  <a:cubicBezTo>
                    <a:pt x="55" y="50"/>
                    <a:pt x="34" y="67"/>
                    <a:pt x="34" y="104"/>
                  </a:cubicBezTo>
                  <a:cubicBezTo>
                    <a:pt x="1" y="153"/>
                    <a:pt x="34" y="207"/>
                    <a:pt x="104" y="207"/>
                  </a:cubicBezTo>
                  <a:cubicBezTo>
                    <a:pt x="121" y="207"/>
                    <a:pt x="137" y="186"/>
                    <a:pt x="174" y="186"/>
                  </a:cubicBezTo>
                  <a:lnTo>
                    <a:pt x="191" y="170"/>
                  </a:lnTo>
                  <a:cubicBezTo>
                    <a:pt x="224" y="153"/>
                    <a:pt x="240" y="120"/>
                    <a:pt x="261" y="104"/>
                  </a:cubicBezTo>
                  <a:cubicBezTo>
                    <a:pt x="261" y="67"/>
                    <a:pt x="261" y="50"/>
                    <a:pt x="240" y="34"/>
                  </a:cubicBezTo>
                  <a:cubicBezTo>
                    <a:pt x="22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7"/>
            <p:cNvSpPr/>
            <p:nvPr/>
          </p:nvSpPr>
          <p:spPr>
            <a:xfrm>
              <a:off x="4967925" y="23253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4" y="1"/>
                  </a:moveTo>
                  <a:cubicBezTo>
                    <a:pt x="104" y="1"/>
                    <a:pt x="33" y="34"/>
                    <a:pt x="17" y="87"/>
                  </a:cubicBezTo>
                  <a:cubicBezTo>
                    <a:pt x="1" y="157"/>
                    <a:pt x="33" y="190"/>
                    <a:pt x="104" y="190"/>
                  </a:cubicBezTo>
                  <a:cubicBezTo>
                    <a:pt x="120" y="190"/>
                    <a:pt x="137" y="190"/>
                    <a:pt x="153" y="174"/>
                  </a:cubicBezTo>
                  <a:cubicBezTo>
                    <a:pt x="174" y="174"/>
                    <a:pt x="174" y="174"/>
                    <a:pt x="190" y="157"/>
                  </a:cubicBezTo>
                  <a:cubicBezTo>
                    <a:pt x="207" y="137"/>
                    <a:pt x="240" y="120"/>
                    <a:pt x="240" y="87"/>
                  </a:cubicBezTo>
                  <a:cubicBezTo>
                    <a:pt x="256" y="71"/>
                    <a:pt x="256" y="34"/>
                    <a:pt x="240" y="17"/>
                  </a:cubicBezTo>
                  <a:cubicBezTo>
                    <a:pt x="223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7"/>
            <p:cNvSpPr/>
            <p:nvPr/>
          </p:nvSpPr>
          <p:spPr>
            <a:xfrm>
              <a:off x="4974325" y="229140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37" y="87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06" y="153"/>
                    <a:pt x="243" y="136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7"/>
            <p:cNvSpPr/>
            <p:nvPr/>
          </p:nvSpPr>
          <p:spPr>
            <a:xfrm>
              <a:off x="4938250" y="2268625"/>
              <a:ext cx="6500" cy="3925"/>
            </a:xfrm>
            <a:custGeom>
              <a:avLst/>
              <a:gdLst/>
              <a:ahLst/>
              <a:cxnLst/>
              <a:rect l="l" t="t" r="r" b="b"/>
              <a:pathLst>
                <a:path w="260" h="157" extrusionOk="0">
                  <a:moveTo>
                    <a:pt x="260" y="0"/>
                  </a:moveTo>
                  <a:cubicBezTo>
                    <a:pt x="190" y="17"/>
                    <a:pt x="124" y="17"/>
                    <a:pt x="54" y="17"/>
                  </a:cubicBezTo>
                  <a:cubicBezTo>
                    <a:pt x="54" y="17"/>
                    <a:pt x="37" y="33"/>
                    <a:pt x="37" y="54"/>
                  </a:cubicBezTo>
                  <a:cubicBezTo>
                    <a:pt x="0" y="103"/>
                    <a:pt x="37" y="157"/>
                    <a:pt x="103" y="157"/>
                  </a:cubicBezTo>
                  <a:cubicBezTo>
                    <a:pt x="124" y="157"/>
                    <a:pt x="140" y="157"/>
                    <a:pt x="173" y="136"/>
                  </a:cubicBezTo>
                  <a:cubicBezTo>
                    <a:pt x="173" y="136"/>
                    <a:pt x="190" y="136"/>
                    <a:pt x="190" y="120"/>
                  </a:cubicBezTo>
                  <a:cubicBezTo>
                    <a:pt x="227" y="103"/>
                    <a:pt x="243" y="87"/>
                    <a:pt x="260" y="54"/>
                  </a:cubicBezTo>
                  <a:lnTo>
                    <a:pt x="2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7"/>
            <p:cNvSpPr/>
            <p:nvPr/>
          </p:nvSpPr>
          <p:spPr>
            <a:xfrm>
              <a:off x="4979475" y="2303450"/>
              <a:ext cx="6100" cy="4675"/>
            </a:xfrm>
            <a:custGeom>
              <a:avLst/>
              <a:gdLst/>
              <a:ahLst/>
              <a:cxnLst/>
              <a:rect l="l" t="t" r="r" b="b"/>
              <a:pathLst>
                <a:path w="244" h="18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67"/>
                    <a:pt x="21" y="104"/>
                  </a:cubicBezTo>
                  <a:cubicBezTo>
                    <a:pt x="0" y="153"/>
                    <a:pt x="37" y="186"/>
                    <a:pt x="87" y="186"/>
                  </a:cubicBezTo>
                  <a:lnTo>
                    <a:pt x="157" y="186"/>
                  </a:lnTo>
                  <a:cubicBezTo>
                    <a:pt x="157" y="170"/>
                    <a:pt x="173" y="170"/>
                    <a:pt x="190" y="170"/>
                  </a:cubicBezTo>
                  <a:cubicBezTo>
                    <a:pt x="206" y="153"/>
                    <a:pt x="227" y="137"/>
                    <a:pt x="244" y="104"/>
                  </a:cubicBezTo>
                  <a:lnTo>
                    <a:pt x="244" y="34"/>
                  </a:lnTo>
                  <a:cubicBezTo>
                    <a:pt x="227" y="1"/>
                    <a:pt x="190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7"/>
            <p:cNvSpPr/>
            <p:nvPr/>
          </p:nvSpPr>
          <p:spPr>
            <a:xfrm>
              <a:off x="4899175" y="236220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41" y="1"/>
                    <a:pt x="104" y="21"/>
                    <a:pt x="87" y="38"/>
                  </a:cubicBezTo>
                  <a:cubicBezTo>
                    <a:pt x="54" y="54"/>
                    <a:pt x="38" y="87"/>
                    <a:pt x="17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23" y="157"/>
                    <a:pt x="244" y="141"/>
                    <a:pt x="244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7"/>
            <p:cNvSpPr/>
            <p:nvPr/>
          </p:nvSpPr>
          <p:spPr>
            <a:xfrm>
              <a:off x="4930500" y="2351325"/>
              <a:ext cx="4375" cy="1925"/>
            </a:xfrm>
            <a:custGeom>
              <a:avLst/>
              <a:gdLst/>
              <a:ahLst/>
              <a:cxnLst/>
              <a:rect l="l" t="t" r="r" b="b"/>
              <a:pathLst>
                <a:path w="175" h="77" extrusionOk="0">
                  <a:moveTo>
                    <a:pt x="142" y="1"/>
                  </a:moveTo>
                  <a:cubicBezTo>
                    <a:pt x="107" y="1"/>
                    <a:pt x="62" y="17"/>
                    <a:pt x="38" y="44"/>
                  </a:cubicBezTo>
                  <a:cubicBezTo>
                    <a:pt x="26" y="56"/>
                    <a:pt x="23" y="68"/>
                    <a:pt x="14" y="74"/>
                  </a:cubicBezTo>
                  <a:lnTo>
                    <a:pt x="14" y="74"/>
                  </a:lnTo>
                  <a:cubicBezTo>
                    <a:pt x="78" y="56"/>
                    <a:pt x="128" y="22"/>
                    <a:pt x="174" y="7"/>
                  </a:cubicBezTo>
                  <a:cubicBezTo>
                    <a:pt x="165" y="3"/>
                    <a:pt x="154" y="1"/>
                    <a:pt x="142" y="1"/>
                  </a:cubicBezTo>
                  <a:close/>
                  <a:moveTo>
                    <a:pt x="14" y="74"/>
                  </a:moveTo>
                  <a:lnTo>
                    <a:pt x="14" y="74"/>
                  </a:lnTo>
                  <a:cubicBezTo>
                    <a:pt x="10" y="75"/>
                    <a:pt x="5" y="76"/>
                    <a:pt x="1" y="77"/>
                  </a:cubicBezTo>
                  <a:cubicBezTo>
                    <a:pt x="7" y="77"/>
                    <a:pt x="11" y="76"/>
                    <a:pt x="14" y="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7"/>
            <p:cNvSpPr/>
            <p:nvPr/>
          </p:nvSpPr>
          <p:spPr>
            <a:xfrm>
              <a:off x="4740750" y="250095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0"/>
                  </a:moveTo>
                  <a:cubicBezTo>
                    <a:pt x="104" y="0"/>
                    <a:pt x="34" y="54"/>
                    <a:pt x="17" y="103"/>
                  </a:cubicBezTo>
                  <a:cubicBezTo>
                    <a:pt x="1" y="157"/>
                    <a:pt x="34" y="206"/>
                    <a:pt x="87" y="206"/>
                  </a:cubicBezTo>
                  <a:cubicBezTo>
                    <a:pt x="104" y="206"/>
                    <a:pt x="137" y="190"/>
                    <a:pt x="153" y="190"/>
                  </a:cubicBezTo>
                  <a:cubicBezTo>
                    <a:pt x="153" y="173"/>
                    <a:pt x="170" y="173"/>
                    <a:pt x="190" y="173"/>
                  </a:cubicBezTo>
                  <a:cubicBezTo>
                    <a:pt x="207" y="157"/>
                    <a:pt x="223" y="120"/>
                    <a:pt x="240" y="103"/>
                  </a:cubicBezTo>
                  <a:cubicBezTo>
                    <a:pt x="256" y="70"/>
                    <a:pt x="240" y="54"/>
                    <a:pt x="240" y="37"/>
                  </a:cubicBezTo>
                  <a:cubicBezTo>
                    <a:pt x="223" y="17"/>
                    <a:pt x="19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7"/>
            <p:cNvSpPr/>
            <p:nvPr/>
          </p:nvSpPr>
          <p:spPr>
            <a:xfrm>
              <a:off x="4849800" y="2501350"/>
              <a:ext cx="3950" cy="4775"/>
            </a:xfrm>
            <a:custGeom>
              <a:avLst/>
              <a:gdLst/>
              <a:ahLst/>
              <a:cxnLst/>
              <a:rect l="l" t="t" r="r" b="b"/>
              <a:pathLst>
                <a:path w="158" h="191" extrusionOk="0">
                  <a:moveTo>
                    <a:pt x="157" y="1"/>
                  </a:moveTo>
                  <a:cubicBezTo>
                    <a:pt x="137" y="1"/>
                    <a:pt x="104" y="1"/>
                    <a:pt x="87" y="21"/>
                  </a:cubicBezTo>
                  <a:cubicBezTo>
                    <a:pt x="54" y="38"/>
                    <a:pt x="34" y="71"/>
                    <a:pt x="17" y="87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0" y="124"/>
                    <a:pt x="137" y="7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7"/>
            <p:cNvSpPr/>
            <p:nvPr/>
          </p:nvSpPr>
          <p:spPr>
            <a:xfrm>
              <a:off x="4839500" y="2513225"/>
              <a:ext cx="6000" cy="4950"/>
            </a:xfrm>
            <a:custGeom>
              <a:avLst/>
              <a:gdLst/>
              <a:ahLst/>
              <a:cxnLst/>
              <a:rect l="l" t="t" r="r" b="b"/>
              <a:pathLst>
                <a:path w="240" h="198" extrusionOk="0">
                  <a:moveTo>
                    <a:pt x="167" y="1"/>
                  </a:moveTo>
                  <a:cubicBezTo>
                    <a:pt x="159" y="1"/>
                    <a:pt x="149" y="2"/>
                    <a:pt x="136" y="8"/>
                  </a:cubicBezTo>
                  <a:cubicBezTo>
                    <a:pt x="103" y="8"/>
                    <a:pt x="70" y="24"/>
                    <a:pt x="54" y="41"/>
                  </a:cubicBezTo>
                  <a:cubicBezTo>
                    <a:pt x="0" y="95"/>
                    <a:pt x="0" y="165"/>
                    <a:pt x="33" y="181"/>
                  </a:cubicBezTo>
                  <a:cubicBezTo>
                    <a:pt x="54" y="198"/>
                    <a:pt x="87" y="198"/>
                    <a:pt x="120" y="198"/>
                  </a:cubicBezTo>
                  <a:cubicBezTo>
                    <a:pt x="136" y="198"/>
                    <a:pt x="136" y="181"/>
                    <a:pt x="157" y="181"/>
                  </a:cubicBezTo>
                  <a:cubicBezTo>
                    <a:pt x="174" y="181"/>
                    <a:pt x="190" y="165"/>
                    <a:pt x="207" y="144"/>
                  </a:cubicBezTo>
                  <a:cubicBezTo>
                    <a:pt x="223" y="128"/>
                    <a:pt x="239" y="95"/>
                    <a:pt x="239" y="78"/>
                  </a:cubicBezTo>
                  <a:cubicBezTo>
                    <a:pt x="239" y="41"/>
                    <a:pt x="239" y="24"/>
                    <a:pt x="207" y="8"/>
                  </a:cubicBezTo>
                  <a:cubicBezTo>
                    <a:pt x="196" y="8"/>
                    <a:pt x="185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7"/>
            <p:cNvSpPr/>
            <p:nvPr/>
          </p:nvSpPr>
          <p:spPr>
            <a:xfrm>
              <a:off x="4827425" y="25241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8"/>
                  </a:cubicBezTo>
                  <a:cubicBezTo>
                    <a:pt x="55" y="54"/>
                    <a:pt x="22" y="71"/>
                    <a:pt x="22" y="104"/>
                  </a:cubicBezTo>
                  <a:cubicBezTo>
                    <a:pt x="1" y="157"/>
                    <a:pt x="38" y="207"/>
                    <a:pt x="88" y="207"/>
                  </a:cubicBezTo>
                  <a:cubicBezTo>
                    <a:pt x="104" y="207"/>
                    <a:pt x="141" y="190"/>
                    <a:pt x="158" y="190"/>
                  </a:cubicBezTo>
                  <a:cubicBezTo>
                    <a:pt x="191" y="174"/>
                    <a:pt x="228" y="141"/>
                    <a:pt x="244" y="104"/>
                  </a:cubicBezTo>
                  <a:cubicBezTo>
                    <a:pt x="261" y="54"/>
                    <a:pt x="228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7"/>
            <p:cNvSpPr/>
            <p:nvPr/>
          </p:nvSpPr>
          <p:spPr>
            <a:xfrm>
              <a:off x="4863525" y="2431775"/>
              <a:ext cx="1350" cy="3125"/>
            </a:xfrm>
            <a:custGeom>
              <a:avLst/>
              <a:gdLst/>
              <a:ahLst/>
              <a:cxnLst/>
              <a:rect l="l" t="t" r="r" b="b"/>
              <a:pathLst>
                <a:path w="54" h="125" extrusionOk="0">
                  <a:moveTo>
                    <a:pt x="54" y="1"/>
                  </a:moveTo>
                  <a:lnTo>
                    <a:pt x="54" y="1"/>
                  </a:lnTo>
                  <a:cubicBezTo>
                    <a:pt x="37" y="21"/>
                    <a:pt x="37" y="38"/>
                    <a:pt x="21" y="54"/>
                  </a:cubicBezTo>
                  <a:cubicBezTo>
                    <a:pt x="0" y="87"/>
                    <a:pt x="21" y="104"/>
                    <a:pt x="37" y="124"/>
                  </a:cubicBezTo>
                  <a:cubicBezTo>
                    <a:pt x="37" y="87"/>
                    <a:pt x="54" y="38"/>
                    <a:pt x="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7"/>
            <p:cNvSpPr/>
            <p:nvPr/>
          </p:nvSpPr>
          <p:spPr>
            <a:xfrm>
              <a:off x="4966575" y="2269025"/>
              <a:ext cx="6950" cy="4775"/>
            </a:xfrm>
            <a:custGeom>
              <a:avLst/>
              <a:gdLst/>
              <a:ahLst/>
              <a:cxnLst/>
              <a:rect l="l" t="t" r="r" b="b"/>
              <a:pathLst>
                <a:path w="278" h="191" extrusionOk="0">
                  <a:moveTo>
                    <a:pt x="174" y="1"/>
                  </a:moveTo>
                  <a:cubicBezTo>
                    <a:pt x="141" y="1"/>
                    <a:pt x="125" y="1"/>
                    <a:pt x="87" y="38"/>
                  </a:cubicBezTo>
                  <a:cubicBezTo>
                    <a:pt x="55" y="54"/>
                    <a:pt x="38" y="71"/>
                    <a:pt x="22" y="104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74"/>
                    <a:pt x="191" y="174"/>
                    <a:pt x="191" y="174"/>
                  </a:cubicBezTo>
                  <a:cubicBezTo>
                    <a:pt x="228" y="141"/>
                    <a:pt x="244" y="120"/>
                    <a:pt x="261" y="104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7"/>
            <p:cNvSpPr/>
            <p:nvPr/>
          </p:nvSpPr>
          <p:spPr>
            <a:xfrm>
              <a:off x="4842475" y="24786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55" y="50"/>
                    <a:pt x="38" y="67"/>
                    <a:pt x="17" y="104"/>
                  </a:cubicBezTo>
                  <a:cubicBezTo>
                    <a:pt x="1" y="153"/>
                    <a:pt x="38" y="207"/>
                    <a:pt x="88" y="207"/>
                  </a:cubicBezTo>
                  <a:cubicBezTo>
                    <a:pt x="120" y="207"/>
                    <a:pt x="141" y="186"/>
                    <a:pt x="158" y="186"/>
                  </a:cubicBezTo>
                  <a:cubicBezTo>
                    <a:pt x="174" y="186"/>
                    <a:pt x="174" y="170"/>
                    <a:pt x="191" y="170"/>
                  </a:cubicBezTo>
                  <a:cubicBezTo>
                    <a:pt x="207" y="153"/>
                    <a:pt x="244" y="120"/>
                    <a:pt x="244" y="104"/>
                  </a:cubicBezTo>
                  <a:cubicBezTo>
                    <a:pt x="261" y="50"/>
                    <a:pt x="22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7"/>
            <p:cNvSpPr/>
            <p:nvPr/>
          </p:nvSpPr>
          <p:spPr>
            <a:xfrm>
              <a:off x="4776425" y="2511225"/>
              <a:ext cx="6400" cy="5225"/>
            </a:xfrm>
            <a:custGeom>
              <a:avLst/>
              <a:gdLst/>
              <a:ahLst/>
              <a:cxnLst/>
              <a:rect l="l" t="t" r="r" b="b"/>
              <a:pathLst>
                <a:path w="256" h="209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33" y="55"/>
                    <a:pt x="0" y="104"/>
                    <a:pt x="17" y="158"/>
                  </a:cubicBezTo>
                  <a:cubicBezTo>
                    <a:pt x="27" y="190"/>
                    <a:pt x="52" y="208"/>
                    <a:pt x="87" y="208"/>
                  </a:cubicBezTo>
                  <a:cubicBezTo>
                    <a:pt x="106" y="208"/>
                    <a:pt x="128" y="203"/>
                    <a:pt x="153" y="191"/>
                  </a:cubicBezTo>
                  <a:cubicBezTo>
                    <a:pt x="223" y="158"/>
                    <a:pt x="256" y="104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7"/>
            <p:cNvSpPr/>
            <p:nvPr/>
          </p:nvSpPr>
          <p:spPr>
            <a:xfrm>
              <a:off x="4767350" y="253660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36" y="1"/>
                    <a:pt x="103" y="17"/>
                    <a:pt x="87" y="34"/>
                  </a:cubicBezTo>
                  <a:cubicBezTo>
                    <a:pt x="54" y="54"/>
                    <a:pt x="33" y="87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207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23" y="157"/>
                    <a:pt x="239" y="137"/>
                    <a:pt x="239" y="104"/>
                  </a:cubicBezTo>
                  <a:cubicBezTo>
                    <a:pt x="277" y="54"/>
                    <a:pt x="239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7"/>
            <p:cNvSpPr/>
            <p:nvPr/>
          </p:nvSpPr>
          <p:spPr>
            <a:xfrm>
              <a:off x="4780650" y="25237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0" y="157"/>
                    <a:pt x="17" y="190"/>
                    <a:pt x="70" y="190"/>
                  </a:cubicBezTo>
                  <a:cubicBezTo>
                    <a:pt x="70" y="206"/>
                    <a:pt x="87" y="206"/>
                    <a:pt x="87" y="206"/>
                  </a:cubicBezTo>
                  <a:cubicBezTo>
                    <a:pt x="120" y="206"/>
                    <a:pt x="140" y="190"/>
                    <a:pt x="157" y="190"/>
                  </a:cubicBezTo>
                  <a:cubicBezTo>
                    <a:pt x="190" y="173"/>
                    <a:pt x="206" y="157"/>
                    <a:pt x="223" y="120"/>
                  </a:cubicBezTo>
                  <a:cubicBezTo>
                    <a:pt x="243" y="120"/>
                    <a:pt x="243" y="103"/>
                    <a:pt x="243" y="103"/>
                  </a:cubicBezTo>
                  <a:cubicBezTo>
                    <a:pt x="260" y="54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7"/>
            <p:cNvSpPr/>
            <p:nvPr/>
          </p:nvSpPr>
          <p:spPr>
            <a:xfrm>
              <a:off x="4772500" y="254867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37" y="0"/>
                    <a:pt x="104" y="17"/>
                    <a:pt x="71" y="33"/>
                  </a:cubicBezTo>
                  <a:cubicBezTo>
                    <a:pt x="54" y="49"/>
                    <a:pt x="33" y="66"/>
                    <a:pt x="17" y="103"/>
                  </a:cubicBezTo>
                  <a:cubicBezTo>
                    <a:pt x="0" y="153"/>
                    <a:pt x="33" y="190"/>
                    <a:pt x="87" y="190"/>
                  </a:cubicBezTo>
                  <a:lnTo>
                    <a:pt x="157" y="190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07" y="153"/>
                    <a:pt x="240" y="120"/>
                    <a:pt x="240" y="103"/>
                  </a:cubicBezTo>
                  <a:cubicBezTo>
                    <a:pt x="260" y="66"/>
                    <a:pt x="260" y="49"/>
                    <a:pt x="240" y="33"/>
                  </a:cubicBezTo>
                  <a:cubicBezTo>
                    <a:pt x="223" y="17"/>
                    <a:pt x="19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7"/>
            <p:cNvSpPr/>
            <p:nvPr/>
          </p:nvSpPr>
          <p:spPr>
            <a:xfrm>
              <a:off x="4796525" y="252515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3" y="1"/>
                  </a:moveTo>
                  <a:cubicBezTo>
                    <a:pt x="161" y="1"/>
                    <a:pt x="149" y="5"/>
                    <a:pt x="140" y="13"/>
                  </a:cubicBezTo>
                  <a:cubicBezTo>
                    <a:pt x="103" y="13"/>
                    <a:pt x="70" y="30"/>
                    <a:pt x="54" y="46"/>
                  </a:cubicBezTo>
                  <a:cubicBezTo>
                    <a:pt x="0" y="100"/>
                    <a:pt x="0" y="166"/>
                    <a:pt x="37" y="182"/>
                  </a:cubicBezTo>
                  <a:cubicBezTo>
                    <a:pt x="54" y="203"/>
                    <a:pt x="87" y="203"/>
                    <a:pt x="124" y="203"/>
                  </a:cubicBezTo>
                  <a:cubicBezTo>
                    <a:pt x="124" y="203"/>
                    <a:pt x="140" y="182"/>
                    <a:pt x="157" y="182"/>
                  </a:cubicBezTo>
                  <a:cubicBezTo>
                    <a:pt x="173" y="182"/>
                    <a:pt x="190" y="166"/>
                    <a:pt x="206" y="149"/>
                  </a:cubicBezTo>
                  <a:cubicBezTo>
                    <a:pt x="227" y="133"/>
                    <a:pt x="243" y="100"/>
                    <a:pt x="243" y="79"/>
                  </a:cubicBezTo>
                  <a:cubicBezTo>
                    <a:pt x="243" y="46"/>
                    <a:pt x="243" y="30"/>
                    <a:pt x="206" y="13"/>
                  </a:cubicBezTo>
                  <a:cubicBezTo>
                    <a:pt x="198" y="5"/>
                    <a:pt x="18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7"/>
            <p:cNvSpPr/>
            <p:nvPr/>
          </p:nvSpPr>
          <p:spPr>
            <a:xfrm>
              <a:off x="4790950" y="25460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5" y="0"/>
                  </a:moveTo>
                  <a:cubicBezTo>
                    <a:pt x="117" y="0"/>
                    <a:pt x="70" y="18"/>
                    <a:pt x="38" y="50"/>
                  </a:cubicBezTo>
                  <a:cubicBezTo>
                    <a:pt x="17" y="67"/>
                    <a:pt x="0" y="104"/>
                    <a:pt x="0" y="121"/>
                  </a:cubicBezTo>
                  <a:cubicBezTo>
                    <a:pt x="0" y="153"/>
                    <a:pt x="17" y="170"/>
                    <a:pt x="38" y="191"/>
                  </a:cubicBezTo>
                  <a:lnTo>
                    <a:pt x="120" y="191"/>
                  </a:lnTo>
                  <a:cubicBezTo>
                    <a:pt x="120" y="191"/>
                    <a:pt x="141" y="191"/>
                    <a:pt x="141" y="170"/>
                  </a:cubicBezTo>
                  <a:cubicBezTo>
                    <a:pt x="174" y="170"/>
                    <a:pt x="190" y="153"/>
                    <a:pt x="207" y="137"/>
                  </a:cubicBezTo>
                  <a:cubicBezTo>
                    <a:pt x="260" y="104"/>
                    <a:pt x="260" y="34"/>
                    <a:pt x="207" y="17"/>
                  </a:cubicBezTo>
                  <a:cubicBezTo>
                    <a:pt x="195" y="6"/>
                    <a:pt x="177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7"/>
            <p:cNvSpPr/>
            <p:nvPr/>
          </p:nvSpPr>
          <p:spPr>
            <a:xfrm>
              <a:off x="4784975" y="2491725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0" y="1"/>
                  </a:moveTo>
                  <a:cubicBezTo>
                    <a:pt x="134" y="1"/>
                    <a:pt x="91" y="12"/>
                    <a:pt x="70" y="43"/>
                  </a:cubicBezTo>
                  <a:cubicBezTo>
                    <a:pt x="17" y="97"/>
                    <a:pt x="0" y="146"/>
                    <a:pt x="50" y="179"/>
                  </a:cubicBezTo>
                  <a:cubicBezTo>
                    <a:pt x="70" y="200"/>
                    <a:pt x="103" y="200"/>
                    <a:pt x="136" y="200"/>
                  </a:cubicBezTo>
                  <a:cubicBezTo>
                    <a:pt x="136" y="179"/>
                    <a:pt x="153" y="179"/>
                    <a:pt x="174" y="179"/>
                  </a:cubicBezTo>
                  <a:cubicBezTo>
                    <a:pt x="190" y="163"/>
                    <a:pt x="207" y="163"/>
                    <a:pt x="223" y="146"/>
                  </a:cubicBezTo>
                  <a:cubicBezTo>
                    <a:pt x="277" y="97"/>
                    <a:pt x="277" y="43"/>
                    <a:pt x="223" y="10"/>
                  </a:cubicBezTo>
                  <a:cubicBezTo>
                    <a:pt x="211" y="4"/>
                    <a:pt x="192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7"/>
            <p:cNvSpPr/>
            <p:nvPr/>
          </p:nvSpPr>
          <p:spPr>
            <a:xfrm>
              <a:off x="4744575" y="251500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48" y="1"/>
                  </a:moveTo>
                  <a:cubicBezTo>
                    <a:pt x="133" y="1"/>
                    <a:pt x="118" y="3"/>
                    <a:pt x="103" y="7"/>
                  </a:cubicBezTo>
                  <a:cubicBezTo>
                    <a:pt x="37" y="40"/>
                    <a:pt x="0" y="110"/>
                    <a:pt x="0" y="143"/>
                  </a:cubicBezTo>
                  <a:cubicBezTo>
                    <a:pt x="11" y="177"/>
                    <a:pt x="43" y="196"/>
                    <a:pt x="82" y="196"/>
                  </a:cubicBezTo>
                  <a:cubicBezTo>
                    <a:pt x="105" y="196"/>
                    <a:pt x="131" y="190"/>
                    <a:pt x="157" y="176"/>
                  </a:cubicBezTo>
                  <a:cubicBezTo>
                    <a:pt x="206" y="160"/>
                    <a:pt x="260" y="94"/>
                    <a:pt x="243" y="40"/>
                  </a:cubicBezTo>
                  <a:cubicBezTo>
                    <a:pt x="228" y="16"/>
                    <a:pt x="189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7"/>
            <p:cNvSpPr/>
            <p:nvPr/>
          </p:nvSpPr>
          <p:spPr>
            <a:xfrm>
              <a:off x="4746725" y="246745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57" y="0"/>
                    <a:pt x="120" y="0"/>
                    <a:pt x="87" y="37"/>
                  </a:cubicBezTo>
                  <a:cubicBezTo>
                    <a:pt x="54" y="54"/>
                    <a:pt x="34" y="70"/>
                    <a:pt x="34" y="103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0" y="190"/>
                    <a:pt x="157" y="190"/>
                    <a:pt x="174" y="173"/>
                  </a:cubicBezTo>
                  <a:lnTo>
                    <a:pt x="190" y="173"/>
                  </a:lnTo>
                  <a:cubicBezTo>
                    <a:pt x="223" y="140"/>
                    <a:pt x="240" y="120"/>
                    <a:pt x="261" y="87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7"/>
            <p:cNvSpPr/>
            <p:nvPr/>
          </p:nvSpPr>
          <p:spPr>
            <a:xfrm>
              <a:off x="4751875" y="24791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37" y="0"/>
                    <a:pt x="120" y="17"/>
                    <a:pt x="87" y="33"/>
                  </a:cubicBezTo>
                  <a:cubicBezTo>
                    <a:pt x="55" y="50"/>
                    <a:pt x="34" y="87"/>
                    <a:pt x="17" y="103"/>
                  </a:cubicBezTo>
                  <a:cubicBezTo>
                    <a:pt x="1" y="153"/>
                    <a:pt x="34" y="206"/>
                    <a:pt x="104" y="206"/>
                  </a:cubicBezTo>
                  <a:cubicBezTo>
                    <a:pt x="120" y="206"/>
                    <a:pt x="137" y="206"/>
                    <a:pt x="174" y="190"/>
                  </a:cubicBezTo>
                  <a:cubicBezTo>
                    <a:pt x="174" y="190"/>
                    <a:pt x="191" y="190"/>
                    <a:pt x="191" y="169"/>
                  </a:cubicBezTo>
                  <a:cubicBezTo>
                    <a:pt x="224" y="153"/>
                    <a:pt x="240" y="136"/>
                    <a:pt x="261" y="103"/>
                  </a:cubicBezTo>
                  <a:cubicBezTo>
                    <a:pt x="261" y="87"/>
                    <a:pt x="261" y="50"/>
                    <a:pt x="240" y="33"/>
                  </a:cubicBezTo>
                  <a:cubicBezTo>
                    <a:pt x="22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7"/>
            <p:cNvSpPr/>
            <p:nvPr/>
          </p:nvSpPr>
          <p:spPr>
            <a:xfrm>
              <a:off x="4851975" y="2467275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57" y="1"/>
                  </a:moveTo>
                  <a:cubicBezTo>
                    <a:pt x="140" y="1"/>
                    <a:pt x="122" y="3"/>
                    <a:pt x="103" y="7"/>
                  </a:cubicBezTo>
                  <a:cubicBezTo>
                    <a:pt x="50" y="44"/>
                    <a:pt x="0" y="94"/>
                    <a:pt x="17" y="147"/>
                  </a:cubicBezTo>
                  <a:cubicBezTo>
                    <a:pt x="27" y="179"/>
                    <a:pt x="60" y="197"/>
                    <a:pt x="96" y="197"/>
                  </a:cubicBezTo>
                  <a:cubicBezTo>
                    <a:pt x="115" y="197"/>
                    <a:pt x="135" y="192"/>
                    <a:pt x="153" y="180"/>
                  </a:cubicBezTo>
                  <a:cubicBezTo>
                    <a:pt x="223" y="164"/>
                    <a:pt x="256" y="94"/>
                    <a:pt x="256" y="44"/>
                  </a:cubicBezTo>
                  <a:cubicBezTo>
                    <a:pt x="244" y="17"/>
                    <a:pt x="205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7"/>
            <p:cNvSpPr/>
            <p:nvPr/>
          </p:nvSpPr>
          <p:spPr>
            <a:xfrm>
              <a:off x="4801250" y="25353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4" y="50"/>
                    <a:pt x="38" y="83"/>
                    <a:pt x="17" y="103"/>
                  </a:cubicBezTo>
                  <a:cubicBezTo>
                    <a:pt x="1" y="153"/>
                    <a:pt x="38" y="206"/>
                    <a:pt x="104" y="206"/>
                  </a:cubicBezTo>
                  <a:cubicBezTo>
                    <a:pt x="120" y="206"/>
                    <a:pt x="141" y="186"/>
                    <a:pt x="157" y="186"/>
                  </a:cubicBezTo>
                  <a:cubicBezTo>
                    <a:pt x="174" y="186"/>
                    <a:pt x="190" y="169"/>
                    <a:pt x="190" y="169"/>
                  </a:cubicBezTo>
                  <a:cubicBezTo>
                    <a:pt x="223" y="153"/>
                    <a:pt x="244" y="120"/>
                    <a:pt x="261" y="103"/>
                  </a:cubicBezTo>
                  <a:cubicBezTo>
                    <a:pt x="261" y="66"/>
                    <a:pt x="261" y="50"/>
                    <a:pt x="244" y="33"/>
                  </a:cubicBezTo>
                  <a:cubicBezTo>
                    <a:pt x="223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7"/>
            <p:cNvSpPr/>
            <p:nvPr/>
          </p:nvSpPr>
          <p:spPr>
            <a:xfrm>
              <a:off x="4754450" y="250270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37" y="0"/>
                    <a:pt x="104" y="17"/>
                    <a:pt x="88" y="33"/>
                  </a:cubicBezTo>
                  <a:cubicBezTo>
                    <a:pt x="55" y="50"/>
                    <a:pt x="34" y="70"/>
                    <a:pt x="17" y="103"/>
                  </a:cubicBezTo>
                  <a:cubicBezTo>
                    <a:pt x="1" y="153"/>
                    <a:pt x="34" y="206"/>
                    <a:pt x="104" y="206"/>
                  </a:cubicBezTo>
                  <a:cubicBezTo>
                    <a:pt x="121" y="206"/>
                    <a:pt x="137" y="190"/>
                    <a:pt x="158" y="190"/>
                  </a:cubicBezTo>
                  <a:cubicBezTo>
                    <a:pt x="174" y="190"/>
                    <a:pt x="174" y="173"/>
                    <a:pt x="191" y="173"/>
                  </a:cubicBezTo>
                  <a:cubicBezTo>
                    <a:pt x="224" y="153"/>
                    <a:pt x="240" y="120"/>
                    <a:pt x="240" y="103"/>
                  </a:cubicBezTo>
                  <a:cubicBezTo>
                    <a:pt x="277" y="50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7"/>
            <p:cNvSpPr/>
            <p:nvPr/>
          </p:nvSpPr>
          <p:spPr>
            <a:xfrm>
              <a:off x="4759625" y="251422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38"/>
                  </a:cubicBezTo>
                  <a:cubicBezTo>
                    <a:pt x="54" y="55"/>
                    <a:pt x="33" y="71"/>
                    <a:pt x="33" y="104"/>
                  </a:cubicBezTo>
                  <a:cubicBezTo>
                    <a:pt x="0" y="158"/>
                    <a:pt x="33" y="191"/>
                    <a:pt x="103" y="191"/>
                  </a:cubicBezTo>
                  <a:lnTo>
                    <a:pt x="173" y="191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8"/>
                    <a:pt x="239" y="125"/>
                    <a:pt x="260" y="104"/>
                  </a:cubicBezTo>
                  <a:cubicBezTo>
                    <a:pt x="276" y="38"/>
                    <a:pt x="239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7"/>
            <p:cNvSpPr/>
            <p:nvPr/>
          </p:nvSpPr>
          <p:spPr>
            <a:xfrm>
              <a:off x="4764350" y="2525700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68" y="1"/>
                  </a:moveTo>
                  <a:cubicBezTo>
                    <a:pt x="159" y="1"/>
                    <a:pt x="149" y="2"/>
                    <a:pt x="137" y="8"/>
                  </a:cubicBezTo>
                  <a:cubicBezTo>
                    <a:pt x="104" y="8"/>
                    <a:pt x="71" y="24"/>
                    <a:pt x="50" y="57"/>
                  </a:cubicBezTo>
                  <a:cubicBezTo>
                    <a:pt x="1" y="94"/>
                    <a:pt x="1" y="160"/>
                    <a:pt x="34" y="181"/>
                  </a:cubicBezTo>
                  <a:cubicBezTo>
                    <a:pt x="71" y="198"/>
                    <a:pt x="87" y="198"/>
                    <a:pt x="120" y="198"/>
                  </a:cubicBezTo>
                  <a:cubicBezTo>
                    <a:pt x="137" y="198"/>
                    <a:pt x="137" y="198"/>
                    <a:pt x="153" y="181"/>
                  </a:cubicBezTo>
                  <a:cubicBezTo>
                    <a:pt x="174" y="181"/>
                    <a:pt x="190" y="160"/>
                    <a:pt x="207" y="144"/>
                  </a:cubicBezTo>
                  <a:cubicBezTo>
                    <a:pt x="256" y="94"/>
                    <a:pt x="256" y="41"/>
                    <a:pt x="223" y="8"/>
                  </a:cubicBezTo>
                  <a:cubicBezTo>
                    <a:pt x="201" y="8"/>
                    <a:pt x="187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7"/>
            <p:cNvSpPr/>
            <p:nvPr/>
          </p:nvSpPr>
          <p:spPr>
            <a:xfrm>
              <a:off x="4836925" y="246745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3" y="0"/>
                  </a:moveTo>
                  <a:cubicBezTo>
                    <a:pt x="136" y="0"/>
                    <a:pt x="120" y="0"/>
                    <a:pt x="87" y="17"/>
                  </a:cubicBezTo>
                  <a:cubicBezTo>
                    <a:pt x="54" y="37"/>
                    <a:pt x="33" y="70"/>
                    <a:pt x="17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36" y="190"/>
                    <a:pt x="157" y="173"/>
                  </a:cubicBezTo>
                  <a:cubicBezTo>
                    <a:pt x="173" y="173"/>
                    <a:pt x="190" y="173"/>
                    <a:pt x="190" y="157"/>
                  </a:cubicBezTo>
                  <a:cubicBezTo>
                    <a:pt x="223" y="140"/>
                    <a:pt x="239" y="120"/>
                    <a:pt x="260" y="87"/>
                  </a:cubicBezTo>
                  <a:cubicBezTo>
                    <a:pt x="277" y="37"/>
                    <a:pt x="239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7"/>
            <p:cNvSpPr/>
            <p:nvPr/>
          </p:nvSpPr>
          <p:spPr>
            <a:xfrm>
              <a:off x="4803825" y="250252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94" y="1"/>
                  </a:moveTo>
                  <a:cubicBezTo>
                    <a:pt x="183" y="1"/>
                    <a:pt x="171" y="3"/>
                    <a:pt x="158" y="7"/>
                  </a:cubicBezTo>
                  <a:lnTo>
                    <a:pt x="104" y="7"/>
                  </a:lnTo>
                  <a:cubicBezTo>
                    <a:pt x="38" y="40"/>
                    <a:pt x="1" y="110"/>
                    <a:pt x="17" y="143"/>
                  </a:cubicBezTo>
                  <a:cubicBezTo>
                    <a:pt x="17" y="178"/>
                    <a:pt x="47" y="197"/>
                    <a:pt x="87" y="197"/>
                  </a:cubicBezTo>
                  <a:cubicBezTo>
                    <a:pt x="109" y="197"/>
                    <a:pt x="133" y="192"/>
                    <a:pt x="158" y="180"/>
                  </a:cubicBezTo>
                  <a:cubicBezTo>
                    <a:pt x="174" y="180"/>
                    <a:pt x="191" y="160"/>
                    <a:pt x="207" y="143"/>
                  </a:cubicBezTo>
                  <a:cubicBezTo>
                    <a:pt x="244" y="127"/>
                    <a:pt x="261" y="77"/>
                    <a:pt x="244" y="40"/>
                  </a:cubicBezTo>
                  <a:cubicBezTo>
                    <a:pt x="244" y="16"/>
                    <a:pt x="224" y="1"/>
                    <a:pt x="1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7"/>
            <p:cNvSpPr/>
            <p:nvPr/>
          </p:nvSpPr>
          <p:spPr>
            <a:xfrm>
              <a:off x="4832600" y="2490200"/>
              <a:ext cx="6500" cy="4800"/>
            </a:xfrm>
            <a:custGeom>
              <a:avLst/>
              <a:gdLst/>
              <a:ahLst/>
              <a:cxnLst/>
              <a:rect l="l" t="t" r="r" b="b"/>
              <a:pathLst>
                <a:path w="260" h="192" extrusionOk="0">
                  <a:moveTo>
                    <a:pt x="170" y="1"/>
                  </a:moveTo>
                  <a:cubicBezTo>
                    <a:pt x="150" y="1"/>
                    <a:pt x="128" y="6"/>
                    <a:pt x="103" y="18"/>
                  </a:cubicBezTo>
                  <a:cubicBezTo>
                    <a:pt x="37" y="34"/>
                    <a:pt x="0" y="104"/>
                    <a:pt x="21" y="137"/>
                  </a:cubicBezTo>
                  <a:cubicBezTo>
                    <a:pt x="21" y="172"/>
                    <a:pt x="49" y="191"/>
                    <a:pt x="88" y="191"/>
                  </a:cubicBezTo>
                  <a:cubicBezTo>
                    <a:pt x="108" y="191"/>
                    <a:pt x="132" y="186"/>
                    <a:pt x="157" y="174"/>
                  </a:cubicBezTo>
                  <a:cubicBezTo>
                    <a:pt x="227" y="158"/>
                    <a:pt x="260" y="88"/>
                    <a:pt x="243" y="55"/>
                  </a:cubicBezTo>
                  <a:cubicBezTo>
                    <a:pt x="233" y="20"/>
                    <a:pt x="206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7"/>
            <p:cNvSpPr/>
            <p:nvPr/>
          </p:nvSpPr>
          <p:spPr>
            <a:xfrm>
              <a:off x="4842900" y="24189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1" y="0"/>
                    <a:pt x="103" y="21"/>
                    <a:pt x="71" y="37"/>
                  </a:cubicBezTo>
                  <a:cubicBezTo>
                    <a:pt x="38" y="54"/>
                    <a:pt x="21" y="70"/>
                    <a:pt x="21" y="103"/>
                  </a:cubicBezTo>
                  <a:cubicBezTo>
                    <a:pt x="0" y="140"/>
                    <a:pt x="21" y="190"/>
                    <a:pt x="71" y="190"/>
                  </a:cubicBezTo>
                  <a:lnTo>
                    <a:pt x="157" y="190"/>
                  </a:lnTo>
                  <a:cubicBezTo>
                    <a:pt x="174" y="173"/>
                    <a:pt x="207" y="157"/>
                    <a:pt x="227" y="124"/>
                  </a:cubicBezTo>
                  <a:lnTo>
                    <a:pt x="244" y="103"/>
                  </a:lnTo>
                  <a:cubicBezTo>
                    <a:pt x="260" y="37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7"/>
            <p:cNvSpPr/>
            <p:nvPr/>
          </p:nvSpPr>
          <p:spPr>
            <a:xfrm>
              <a:off x="4832175" y="25022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38" y="50"/>
                    <a:pt x="17" y="87"/>
                    <a:pt x="17" y="104"/>
                  </a:cubicBezTo>
                  <a:cubicBezTo>
                    <a:pt x="1" y="137"/>
                    <a:pt x="1" y="170"/>
                    <a:pt x="38" y="190"/>
                  </a:cubicBezTo>
                  <a:cubicBezTo>
                    <a:pt x="38" y="190"/>
                    <a:pt x="71" y="207"/>
                    <a:pt x="87" y="207"/>
                  </a:cubicBezTo>
                  <a:cubicBezTo>
                    <a:pt x="104" y="207"/>
                    <a:pt x="141" y="190"/>
                    <a:pt x="157" y="190"/>
                  </a:cubicBezTo>
                  <a:cubicBezTo>
                    <a:pt x="190" y="170"/>
                    <a:pt x="223" y="137"/>
                    <a:pt x="244" y="104"/>
                  </a:cubicBezTo>
                  <a:lnTo>
                    <a:pt x="244" y="87"/>
                  </a:lnTo>
                  <a:cubicBezTo>
                    <a:pt x="260" y="50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7"/>
            <p:cNvSpPr/>
            <p:nvPr/>
          </p:nvSpPr>
          <p:spPr>
            <a:xfrm>
              <a:off x="4846825" y="2490225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36" y="0"/>
                  </a:moveTo>
                  <a:cubicBezTo>
                    <a:pt x="103" y="17"/>
                    <a:pt x="70" y="33"/>
                    <a:pt x="50" y="54"/>
                  </a:cubicBezTo>
                  <a:cubicBezTo>
                    <a:pt x="0" y="103"/>
                    <a:pt x="0" y="157"/>
                    <a:pt x="50" y="190"/>
                  </a:cubicBezTo>
                  <a:cubicBezTo>
                    <a:pt x="63" y="190"/>
                    <a:pt x="83" y="197"/>
                    <a:pt x="99" y="197"/>
                  </a:cubicBezTo>
                  <a:cubicBezTo>
                    <a:pt x="107" y="197"/>
                    <a:pt x="114" y="195"/>
                    <a:pt x="120" y="190"/>
                  </a:cubicBezTo>
                  <a:lnTo>
                    <a:pt x="153" y="190"/>
                  </a:lnTo>
                  <a:cubicBezTo>
                    <a:pt x="173" y="173"/>
                    <a:pt x="190" y="157"/>
                    <a:pt x="206" y="157"/>
                  </a:cubicBezTo>
                  <a:cubicBezTo>
                    <a:pt x="256" y="103"/>
                    <a:pt x="256" y="33"/>
                    <a:pt x="223" y="17"/>
                  </a:cubicBezTo>
                  <a:cubicBezTo>
                    <a:pt x="206" y="0"/>
                    <a:pt x="17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7"/>
            <p:cNvSpPr/>
            <p:nvPr/>
          </p:nvSpPr>
          <p:spPr>
            <a:xfrm>
              <a:off x="4845475" y="24309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4"/>
                    <a:pt x="21" y="87"/>
                    <a:pt x="0" y="104"/>
                  </a:cubicBezTo>
                  <a:cubicBezTo>
                    <a:pt x="0" y="137"/>
                    <a:pt x="0" y="157"/>
                    <a:pt x="21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04" y="207"/>
                    <a:pt x="124" y="207"/>
                    <a:pt x="141" y="190"/>
                  </a:cubicBezTo>
                  <a:cubicBezTo>
                    <a:pt x="157" y="190"/>
                    <a:pt x="174" y="174"/>
                    <a:pt x="174" y="174"/>
                  </a:cubicBezTo>
                  <a:cubicBezTo>
                    <a:pt x="207" y="157"/>
                    <a:pt x="227" y="137"/>
                    <a:pt x="244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7"/>
            <p:cNvSpPr/>
            <p:nvPr/>
          </p:nvSpPr>
          <p:spPr>
            <a:xfrm>
              <a:off x="4839075" y="2455250"/>
              <a:ext cx="6950" cy="4900"/>
            </a:xfrm>
            <a:custGeom>
              <a:avLst/>
              <a:gdLst/>
              <a:ahLst/>
              <a:cxnLst/>
              <a:rect l="l" t="t" r="r" b="b"/>
              <a:pathLst>
                <a:path w="278" h="196" extrusionOk="0">
                  <a:moveTo>
                    <a:pt x="172" y="1"/>
                  </a:moveTo>
                  <a:cubicBezTo>
                    <a:pt x="161" y="1"/>
                    <a:pt x="149" y="3"/>
                    <a:pt x="137" y="10"/>
                  </a:cubicBezTo>
                  <a:cubicBezTo>
                    <a:pt x="104" y="10"/>
                    <a:pt x="87" y="26"/>
                    <a:pt x="50" y="59"/>
                  </a:cubicBezTo>
                  <a:cubicBezTo>
                    <a:pt x="1" y="92"/>
                    <a:pt x="1" y="162"/>
                    <a:pt x="50" y="179"/>
                  </a:cubicBezTo>
                  <a:cubicBezTo>
                    <a:pt x="71" y="195"/>
                    <a:pt x="104" y="195"/>
                    <a:pt x="120" y="195"/>
                  </a:cubicBezTo>
                  <a:cubicBezTo>
                    <a:pt x="137" y="195"/>
                    <a:pt x="153" y="195"/>
                    <a:pt x="153" y="179"/>
                  </a:cubicBezTo>
                  <a:cubicBezTo>
                    <a:pt x="174" y="179"/>
                    <a:pt x="207" y="162"/>
                    <a:pt x="207" y="146"/>
                  </a:cubicBezTo>
                  <a:cubicBezTo>
                    <a:pt x="256" y="92"/>
                    <a:pt x="277" y="43"/>
                    <a:pt x="224" y="10"/>
                  </a:cubicBezTo>
                  <a:cubicBezTo>
                    <a:pt x="213" y="10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7"/>
            <p:cNvSpPr/>
            <p:nvPr/>
          </p:nvSpPr>
          <p:spPr>
            <a:xfrm>
              <a:off x="4813725" y="253660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7" y="1"/>
                  </a:moveTo>
                  <a:cubicBezTo>
                    <a:pt x="137" y="1"/>
                    <a:pt x="120" y="1"/>
                    <a:pt x="104" y="17"/>
                  </a:cubicBezTo>
                  <a:cubicBezTo>
                    <a:pt x="34" y="34"/>
                    <a:pt x="1" y="104"/>
                    <a:pt x="17" y="157"/>
                  </a:cubicBezTo>
                  <a:cubicBezTo>
                    <a:pt x="29" y="181"/>
                    <a:pt x="61" y="197"/>
                    <a:pt x="105" y="197"/>
                  </a:cubicBezTo>
                  <a:cubicBezTo>
                    <a:pt x="121" y="197"/>
                    <a:pt x="139" y="195"/>
                    <a:pt x="157" y="190"/>
                  </a:cubicBezTo>
                  <a:cubicBezTo>
                    <a:pt x="174" y="174"/>
                    <a:pt x="190" y="157"/>
                    <a:pt x="207" y="157"/>
                  </a:cubicBezTo>
                  <a:cubicBezTo>
                    <a:pt x="240" y="120"/>
                    <a:pt x="260" y="87"/>
                    <a:pt x="240" y="54"/>
                  </a:cubicBezTo>
                  <a:cubicBezTo>
                    <a:pt x="240" y="17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7"/>
            <p:cNvSpPr/>
            <p:nvPr/>
          </p:nvSpPr>
          <p:spPr>
            <a:xfrm>
              <a:off x="4827025" y="24794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51" y="1"/>
                    <a:pt x="128" y="6"/>
                    <a:pt x="104" y="18"/>
                  </a:cubicBezTo>
                  <a:cubicBezTo>
                    <a:pt x="38" y="35"/>
                    <a:pt x="1" y="105"/>
                    <a:pt x="17" y="154"/>
                  </a:cubicBezTo>
                  <a:cubicBezTo>
                    <a:pt x="17" y="181"/>
                    <a:pt x="55" y="198"/>
                    <a:pt x="103" y="198"/>
                  </a:cubicBezTo>
                  <a:cubicBezTo>
                    <a:pt x="120" y="198"/>
                    <a:pt x="139" y="196"/>
                    <a:pt x="157" y="191"/>
                  </a:cubicBezTo>
                  <a:cubicBezTo>
                    <a:pt x="223" y="154"/>
                    <a:pt x="260" y="105"/>
                    <a:pt x="244" y="51"/>
                  </a:cubicBezTo>
                  <a:cubicBezTo>
                    <a:pt x="230" y="19"/>
                    <a:pt x="205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7"/>
            <p:cNvSpPr/>
            <p:nvPr/>
          </p:nvSpPr>
          <p:spPr>
            <a:xfrm>
              <a:off x="4808975" y="2514375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3" y="0"/>
                  </a:moveTo>
                  <a:cubicBezTo>
                    <a:pt x="144" y="0"/>
                    <a:pt x="123" y="5"/>
                    <a:pt x="104" y="16"/>
                  </a:cubicBezTo>
                  <a:cubicBezTo>
                    <a:pt x="55" y="32"/>
                    <a:pt x="17" y="65"/>
                    <a:pt x="1" y="119"/>
                  </a:cubicBezTo>
                  <a:lnTo>
                    <a:pt x="1" y="152"/>
                  </a:lnTo>
                  <a:cubicBezTo>
                    <a:pt x="12" y="184"/>
                    <a:pt x="45" y="204"/>
                    <a:pt x="81" y="204"/>
                  </a:cubicBezTo>
                  <a:cubicBezTo>
                    <a:pt x="101" y="204"/>
                    <a:pt x="122" y="198"/>
                    <a:pt x="141" y="185"/>
                  </a:cubicBezTo>
                  <a:cubicBezTo>
                    <a:pt x="207" y="168"/>
                    <a:pt x="261" y="98"/>
                    <a:pt x="244" y="49"/>
                  </a:cubicBezTo>
                  <a:cubicBezTo>
                    <a:pt x="244" y="32"/>
                    <a:pt x="224" y="32"/>
                    <a:pt x="207" y="16"/>
                  </a:cubicBezTo>
                  <a:cubicBezTo>
                    <a:pt x="199" y="5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7"/>
            <p:cNvSpPr/>
            <p:nvPr/>
          </p:nvSpPr>
          <p:spPr>
            <a:xfrm>
              <a:off x="4810325" y="2524125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53" y="1"/>
                  </a:moveTo>
                  <a:cubicBezTo>
                    <a:pt x="137" y="17"/>
                    <a:pt x="120" y="17"/>
                    <a:pt x="104" y="17"/>
                  </a:cubicBezTo>
                  <a:cubicBezTo>
                    <a:pt x="34" y="54"/>
                    <a:pt x="1" y="104"/>
                    <a:pt x="17" y="157"/>
                  </a:cubicBezTo>
                  <a:cubicBezTo>
                    <a:pt x="17" y="189"/>
                    <a:pt x="46" y="208"/>
                    <a:pt x="85" y="208"/>
                  </a:cubicBezTo>
                  <a:cubicBezTo>
                    <a:pt x="106" y="208"/>
                    <a:pt x="130" y="202"/>
                    <a:pt x="153" y="190"/>
                  </a:cubicBezTo>
                  <a:cubicBezTo>
                    <a:pt x="170" y="190"/>
                    <a:pt x="190" y="174"/>
                    <a:pt x="207" y="157"/>
                  </a:cubicBezTo>
                  <a:cubicBezTo>
                    <a:pt x="240" y="141"/>
                    <a:pt x="256" y="87"/>
                    <a:pt x="240" y="54"/>
                  </a:cubicBezTo>
                  <a:cubicBezTo>
                    <a:pt x="240" y="17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7"/>
            <p:cNvSpPr/>
            <p:nvPr/>
          </p:nvSpPr>
          <p:spPr>
            <a:xfrm>
              <a:off x="4818875" y="25021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2" y="0"/>
                  </a:moveTo>
                  <a:cubicBezTo>
                    <a:pt x="161" y="0"/>
                    <a:pt x="149" y="2"/>
                    <a:pt x="137" y="8"/>
                  </a:cubicBezTo>
                  <a:cubicBezTo>
                    <a:pt x="120" y="8"/>
                    <a:pt x="87" y="24"/>
                    <a:pt x="54" y="41"/>
                  </a:cubicBezTo>
                  <a:cubicBezTo>
                    <a:pt x="17" y="94"/>
                    <a:pt x="1" y="160"/>
                    <a:pt x="54" y="177"/>
                  </a:cubicBezTo>
                  <a:cubicBezTo>
                    <a:pt x="71" y="197"/>
                    <a:pt x="104" y="197"/>
                    <a:pt x="137" y="197"/>
                  </a:cubicBezTo>
                  <a:cubicBezTo>
                    <a:pt x="137" y="197"/>
                    <a:pt x="157" y="177"/>
                    <a:pt x="174" y="177"/>
                  </a:cubicBezTo>
                  <a:cubicBezTo>
                    <a:pt x="190" y="177"/>
                    <a:pt x="207" y="160"/>
                    <a:pt x="223" y="144"/>
                  </a:cubicBezTo>
                  <a:cubicBezTo>
                    <a:pt x="240" y="127"/>
                    <a:pt x="261" y="94"/>
                    <a:pt x="261" y="74"/>
                  </a:cubicBezTo>
                  <a:cubicBezTo>
                    <a:pt x="261" y="41"/>
                    <a:pt x="240" y="24"/>
                    <a:pt x="223" y="8"/>
                  </a:cubicBezTo>
                  <a:cubicBezTo>
                    <a:pt x="212" y="8"/>
                    <a:pt x="194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7"/>
            <p:cNvSpPr/>
            <p:nvPr/>
          </p:nvSpPr>
          <p:spPr>
            <a:xfrm>
              <a:off x="4824025" y="25134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1"/>
                  </a:moveTo>
                  <a:cubicBezTo>
                    <a:pt x="137" y="1"/>
                    <a:pt x="104" y="17"/>
                    <a:pt x="71" y="34"/>
                  </a:cubicBezTo>
                  <a:cubicBezTo>
                    <a:pt x="55" y="55"/>
                    <a:pt x="17" y="71"/>
                    <a:pt x="17" y="104"/>
                  </a:cubicBezTo>
                  <a:cubicBezTo>
                    <a:pt x="1" y="121"/>
                    <a:pt x="1" y="158"/>
                    <a:pt x="17" y="174"/>
                  </a:cubicBezTo>
                  <a:cubicBezTo>
                    <a:pt x="34" y="191"/>
                    <a:pt x="55" y="191"/>
                    <a:pt x="88" y="191"/>
                  </a:cubicBezTo>
                  <a:lnTo>
                    <a:pt x="158" y="191"/>
                  </a:lnTo>
                  <a:cubicBezTo>
                    <a:pt x="158" y="174"/>
                    <a:pt x="174" y="174"/>
                    <a:pt x="174" y="174"/>
                  </a:cubicBezTo>
                  <a:cubicBezTo>
                    <a:pt x="207" y="158"/>
                    <a:pt x="224" y="121"/>
                    <a:pt x="240" y="104"/>
                  </a:cubicBezTo>
                  <a:cubicBezTo>
                    <a:pt x="261" y="34"/>
                    <a:pt x="22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7"/>
            <p:cNvSpPr/>
            <p:nvPr/>
          </p:nvSpPr>
          <p:spPr>
            <a:xfrm>
              <a:off x="4971325" y="22805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2" y="0"/>
                  </a:moveTo>
                  <a:cubicBezTo>
                    <a:pt x="154" y="0"/>
                    <a:pt x="146" y="2"/>
                    <a:pt x="141" y="7"/>
                  </a:cubicBezTo>
                  <a:cubicBezTo>
                    <a:pt x="104" y="7"/>
                    <a:pt x="71" y="24"/>
                    <a:pt x="54" y="57"/>
                  </a:cubicBezTo>
                  <a:cubicBezTo>
                    <a:pt x="1" y="94"/>
                    <a:pt x="1" y="160"/>
                    <a:pt x="38" y="177"/>
                  </a:cubicBezTo>
                  <a:cubicBezTo>
                    <a:pt x="54" y="197"/>
                    <a:pt x="87" y="197"/>
                    <a:pt x="120" y="197"/>
                  </a:cubicBezTo>
                  <a:cubicBezTo>
                    <a:pt x="141" y="197"/>
                    <a:pt x="141" y="197"/>
                    <a:pt x="157" y="177"/>
                  </a:cubicBezTo>
                  <a:cubicBezTo>
                    <a:pt x="174" y="177"/>
                    <a:pt x="190" y="160"/>
                    <a:pt x="207" y="144"/>
                  </a:cubicBezTo>
                  <a:cubicBezTo>
                    <a:pt x="260" y="94"/>
                    <a:pt x="260" y="40"/>
                    <a:pt x="207" y="7"/>
                  </a:cubicBezTo>
                  <a:cubicBezTo>
                    <a:pt x="196" y="7"/>
                    <a:pt x="177" y="0"/>
                    <a:pt x="1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7"/>
            <p:cNvSpPr/>
            <p:nvPr/>
          </p:nvSpPr>
          <p:spPr>
            <a:xfrm>
              <a:off x="4589950" y="2354500"/>
              <a:ext cx="6525" cy="4900"/>
            </a:xfrm>
            <a:custGeom>
              <a:avLst/>
              <a:gdLst/>
              <a:ahLst/>
              <a:cxnLst/>
              <a:rect l="l" t="t" r="r" b="b"/>
              <a:pathLst>
                <a:path w="261" h="196" extrusionOk="0">
                  <a:moveTo>
                    <a:pt x="178" y="0"/>
                  </a:moveTo>
                  <a:cubicBezTo>
                    <a:pt x="155" y="0"/>
                    <a:pt x="130" y="6"/>
                    <a:pt x="104" y="20"/>
                  </a:cubicBezTo>
                  <a:cubicBezTo>
                    <a:pt x="54" y="37"/>
                    <a:pt x="1" y="103"/>
                    <a:pt x="17" y="156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89"/>
                  </a:cubicBezTo>
                  <a:cubicBezTo>
                    <a:pt x="223" y="156"/>
                    <a:pt x="261" y="86"/>
                    <a:pt x="261" y="53"/>
                  </a:cubicBezTo>
                  <a:cubicBezTo>
                    <a:pt x="250" y="19"/>
                    <a:pt x="218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7"/>
            <p:cNvSpPr/>
            <p:nvPr/>
          </p:nvSpPr>
          <p:spPr>
            <a:xfrm>
              <a:off x="4592525" y="236477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41" y="1"/>
                  </a:moveTo>
                  <a:cubicBezTo>
                    <a:pt x="104" y="21"/>
                    <a:pt x="87" y="38"/>
                    <a:pt x="54" y="54"/>
                  </a:cubicBezTo>
                  <a:cubicBezTo>
                    <a:pt x="1" y="104"/>
                    <a:pt x="1" y="157"/>
                    <a:pt x="54" y="190"/>
                  </a:cubicBezTo>
                  <a:cubicBezTo>
                    <a:pt x="63" y="199"/>
                    <a:pt x="75" y="203"/>
                    <a:pt x="90" y="203"/>
                  </a:cubicBezTo>
                  <a:cubicBezTo>
                    <a:pt x="105" y="203"/>
                    <a:pt x="123" y="199"/>
                    <a:pt x="141" y="190"/>
                  </a:cubicBezTo>
                  <a:lnTo>
                    <a:pt x="158" y="190"/>
                  </a:lnTo>
                  <a:cubicBezTo>
                    <a:pt x="191" y="174"/>
                    <a:pt x="207" y="174"/>
                    <a:pt x="224" y="157"/>
                  </a:cubicBezTo>
                  <a:cubicBezTo>
                    <a:pt x="244" y="124"/>
                    <a:pt x="261" y="104"/>
                    <a:pt x="261" y="71"/>
                  </a:cubicBezTo>
                  <a:cubicBezTo>
                    <a:pt x="261" y="54"/>
                    <a:pt x="244" y="38"/>
                    <a:pt x="224" y="21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7"/>
            <p:cNvSpPr/>
            <p:nvPr/>
          </p:nvSpPr>
          <p:spPr>
            <a:xfrm>
              <a:off x="4587800" y="2340275"/>
              <a:ext cx="6450" cy="4850"/>
            </a:xfrm>
            <a:custGeom>
              <a:avLst/>
              <a:gdLst/>
              <a:ahLst/>
              <a:cxnLst/>
              <a:rect l="l" t="t" r="r" b="b"/>
              <a:pathLst>
                <a:path w="258" h="194" extrusionOk="0">
                  <a:moveTo>
                    <a:pt x="194" y="0"/>
                  </a:moveTo>
                  <a:cubicBezTo>
                    <a:pt x="187" y="0"/>
                    <a:pt x="181" y="1"/>
                    <a:pt x="173" y="4"/>
                  </a:cubicBezTo>
                  <a:cubicBezTo>
                    <a:pt x="140" y="4"/>
                    <a:pt x="103" y="4"/>
                    <a:pt x="70" y="20"/>
                  </a:cubicBezTo>
                  <a:cubicBezTo>
                    <a:pt x="54" y="37"/>
                    <a:pt x="37" y="74"/>
                    <a:pt x="21" y="90"/>
                  </a:cubicBezTo>
                  <a:cubicBezTo>
                    <a:pt x="0" y="140"/>
                    <a:pt x="37" y="193"/>
                    <a:pt x="87" y="193"/>
                  </a:cubicBezTo>
                  <a:cubicBezTo>
                    <a:pt x="124" y="193"/>
                    <a:pt x="140" y="193"/>
                    <a:pt x="157" y="177"/>
                  </a:cubicBezTo>
                  <a:cubicBezTo>
                    <a:pt x="173" y="177"/>
                    <a:pt x="173" y="177"/>
                    <a:pt x="190" y="156"/>
                  </a:cubicBezTo>
                  <a:cubicBezTo>
                    <a:pt x="206" y="140"/>
                    <a:pt x="243" y="123"/>
                    <a:pt x="243" y="90"/>
                  </a:cubicBezTo>
                  <a:cubicBezTo>
                    <a:pt x="258" y="44"/>
                    <a:pt x="235" y="0"/>
                    <a:pt x="1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7"/>
            <p:cNvSpPr/>
            <p:nvPr/>
          </p:nvSpPr>
          <p:spPr>
            <a:xfrm>
              <a:off x="4577475" y="2365300"/>
              <a:ext cx="6525" cy="5150"/>
            </a:xfrm>
            <a:custGeom>
              <a:avLst/>
              <a:gdLst/>
              <a:ahLst/>
              <a:cxnLst/>
              <a:rect l="l" t="t" r="r" b="b"/>
              <a:pathLst>
                <a:path w="261" h="206" extrusionOk="0">
                  <a:moveTo>
                    <a:pt x="158" y="0"/>
                  </a:moveTo>
                  <a:cubicBezTo>
                    <a:pt x="141" y="0"/>
                    <a:pt x="125" y="17"/>
                    <a:pt x="104" y="17"/>
                  </a:cubicBezTo>
                  <a:cubicBezTo>
                    <a:pt x="38" y="50"/>
                    <a:pt x="1" y="103"/>
                    <a:pt x="1" y="153"/>
                  </a:cubicBezTo>
                  <a:cubicBezTo>
                    <a:pt x="14" y="187"/>
                    <a:pt x="45" y="206"/>
                    <a:pt x="84" y="206"/>
                  </a:cubicBezTo>
                  <a:cubicBezTo>
                    <a:pt x="107" y="206"/>
                    <a:pt x="132" y="200"/>
                    <a:pt x="158" y="186"/>
                  </a:cubicBezTo>
                  <a:cubicBezTo>
                    <a:pt x="174" y="169"/>
                    <a:pt x="191" y="169"/>
                    <a:pt x="207" y="153"/>
                  </a:cubicBezTo>
                  <a:cubicBezTo>
                    <a:pt x="244" y="120"/>
                    <a:pt x="261" y="83"/>
                    <a:pt x="244" y="50"/>
                  </a:cubicBezTo>
                  <a:cubicBezTo>
                    <a:pt x="228" y="17"/>
                    <a:pt x="191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7"/>
            <p:cNvSpPr/>
            <p:nvPr/>
          </p:nvSpPr>
          <p:spPr>
            <a:xfrm>
              <a:off x="4578000" y="235267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38" y="0"/>
                  </a:moveTo>
                  <a:cubicBezTo>
                    <a:pt x="121" y="0"/>
                    <a:pt x="102" y="2"/>
                    <a:pt x="83" y="7"/>
                  </a:cubicBezTo>
                  <a:cubicBezTo>
                    <a:pt x="50" y="23"/>
                    <a:pt x="34" y="56"/>
                    <a:pt x="17" y="72"/>
                  </a:cubicBezTo>
                  <a:cubicBezTo>
                    <a:pt x="1" y="110"/>
                    <a:pt x="1" y="126"/>
                    <a:pt x="1" y="143"/>
                  </a:cubicBezTo>
                  <a:cubicBezTo>
                    <a:pt x="1" y="159"/>
                    <a:pt x="17" y="176"/>
                    <a:pt x="34" y="196"/>
                  </a:cubicBezTo>
                  <a:cubicBezTo>
                    <a:pt x="67" y="196"/>
                    <a:pt x="104" y="196"/>
                    <a:pt x="137" y="176"/>
                  </a:cubicBezTo>
                  <a:cubicBezTo>
                    <a:pt x="207" y="159"/>
                    <a:pt x="240" y="93"/>
                    <a:pt x="240" y="39"/>
                  </a:cubicBezTo>
                  <a:cubicBezTo>
                    <a:pt x="228" y="15"/>
                    <a:pt x="187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7"/>
            <p:cNvSpPr/>
            <p:nvPr/>
          </p:nvSpPr>
          <p:spPr>
            <a:xfrm>
              <a:off x="4596875" y="232830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0"/>
                  </a:moveTo>
                  <a:cubicBezTo>
                    <a:pt x="103" y="0"/>
                    <a:pt x="33" y="54"/>
                    <a:pt x="17" y="103"/>
                  </a:cubicBezTo>
                  <a:cubicBezTo>
                    <a:pt x="0" y="157"/>
                    <a:pt x="33" y="206"/>
                    <a:pt x="87" y="206"/>
                  </a:cubicBezTo>
                  <a:cubicBezTo>
                    <a:pt x="120" y="206"/>
                    <a:pt x="136" y="190"/>
                    <a:pt x="153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06" y="157"/>
                    <a:pt x="239" y="120"/>
                    <a:pt x="239" y="103"/>
                  </a:cubicBezTo>
                  <a:cubicBezTo>
                    <a:pt x="256" y="70"/>
                    <a:pt x="256" y="54"/>
                    <a:pt x="239" y="37"/>
                  </a:cubicBezTo>
                  <a:cubicBezTo>
                    <a:pt x="223" y="17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7"/>
            <p:cNvSpPr/>
            <p:nvPr/>
          </p:nvSpPr>
          <p:spPr>
            <a:xfrm>
              <a:off x="4582225" y="2328300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20" y="0"/>
                  </a:moveTo>
                  <a:cubicBezTo>
                    <a:pt x="87" y="17"/>
                    <a:pt x="71" y="37"/>
                    <a:pt x="38" y="54"/>
                  </a:cubicBezTo>
                  <a:cubicBezTo>
                    <a:pt x="17" y="87"/>
                    <a:pt x="1" y="103"/>
                    <a:pt x="1" y="140"/>
                  </a:cubicBezTo>
                  <a:cubicBezTo>
                    <a:pt x="1" y="157"/>
                    <a:pt x="1" y="173"/>
                    <a:pt x="38" y="190"/>
                  </a:cubicBezTo>
                  <a:cubicBezTo>
                    <a:pt x="54" y="206"/>
                    <a:pt x="87" y="206"/>
                    <a:pt x="104" y="206"/>
                  </a:cubicBezTo>
                  <a:cubicBezTo>
                    <a:pt x="120" y="190"/>
                    <a:pt x="141" y="190"/>
                    <a:pt x="141" y="190"/>
                  </a:cubicBezTo>
                  <a:cubicBezTo>
                    <a:pt x="157" y="173"/>
                    <a:pt x="190" y="173"/>
                    <a:pt x="190" y="157"/>
                  </a:cubicBezTo>
                  <a:cubicBezTo>
                    <a:pt x="244" y="103"/>
                    <a:pt x="244" y="54"/>
                    <a:pt x="207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7"/>
            <p:cNvSpPr/>
            <p:nvPr/>
          </p:nvSpPr>
          <p:spPr>
            <a:xfrm>
              <a:off x="4620475" y="235305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72" y="1"/>
                  </a:moveTo>
                  <a:cubicBezTo>
                    <a:pt x="161" y="1"/>
                    <a:pt x="149" y="3"/>
                    <a:pt x="136" y="8"/>
                  </a:cubicBezTo>
                  <a:cubicBezTo>
                    <a:pt x="103" y="8"/>
                    <a:pt x="70" y="24"/>
                    <a:pt x="54" y="57"/>
                  </a:cubicBezTo>
                  <a:cubicBezTo>
                    <a:pt x="0" y="95"/>
                    <a:pt x="0" y="161"/>
                    <a:pt x="33" y="181"/>
                  </a:cubicBezTo>
                  <a:cubicBezTo>
                    <a:pt x="70" y="198"/>
                    <a:pt x="87" y="198"/>
                    <a:pt x="120" y="198"/>
                  </a:cubicBezTo>
                  <a:cubicBezTo>
                    <a:pt x="136" y="198"/>
                    <a:pt x="136" y="198"/>
                    <a:pt x="157" y="181"/>
                  </a:cubicBezTo>
                  <a:cubicBezTo>
                    <a:pt x="173" y="181"/>
                    <a:pt x="190" y="161"/>
                    <a:pt x="206" y="144"/>
                  </a:cubicBezTo>
                  <a:cubicBezTo>
                    <a:pt x="260" y="95"/>
                    <a:pt x="260" y="41"/>
                    <a:pt x="223" y="8"/>
                  </a:cubicBezTo>
                  <a:cubicBezTo>
                    <a:pt x="212" y="8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7"/>
            <p:cNvSpPr/>
            <p:nvPr/>
          </p:nvSpPr>
          <p:spPr>
            <a:xfrm>
              <a:off x="4682300" y="2457850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79" y="1"/>
                  </a:moveTo>
                  <a:cubicBezTo>
                    <a:pt x="137" y="1"/>
                    <a:pt x="90" y="18"/>
                    <a:pt x="55" y="42"/>
                  </a:cubicBezTo>
                  <a:cubicBezTo>
                    <a:pt x="1" y="91"/>
                    <a:pt x="1" y="162"/>
                    <a:pt x="34" y="178"/>
                  </a:cubicBezTo>
                  <a:cubicBezTo>
                    <a:pt x="55" y="195"/>
                    <a:pt x="88" y="195"/>
                    <a:pt x="121" y="195"/>
                  </a:cubicBezTo>
                  <a:cubicBezTo>
                    <a:pt x="137" y="195"/>
                    <a:pt x="137" y="178"/>
                    <a:pt x="158" y="178"/>
                  </a:cubicBezTo>
                  <a:cubicBezTo>
                    <a:pt x="174" y="178"/>
                    <a:pt x="191" y="162"/>
                    <a:pt x="207" y="145"/>
                  </a:cubicBezTo>
                  <a:cubicBezTo>
                    <a:pt x="261" y="91"/>
                    <a:pt x="261" y="42"/>
                    <a:pt x="224" y="9"/>
                  </a:cubicBezTo>
                  <a:cubicBezTo>
                    <a:pt x="210" y="3"/>
                    <a:pt x="195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7"/>
            <p:cNvSpPr/>
            <p:nvPr/>
          </p:nvSpPr>
          <p:spPr>
            <a:xfrm>
              <a:off x="4626025" y="2318400"/>
              <a:ext cx="6950" cy="4775"/>
            </a:xfrm>
            <a:custGeom>
              <a:avLst/>
              <a:gdLst/>
              <a:ahLst/>
              <a:cxnLst/>
              <a:rect l="l" t="t" r="r" b="b"/>
              <a:pathLst>
                <a:path w="278" h="191" extrusionOk="0">
                  <a:moveTo>
                    <a:pt x="174" y="0"/>
                  </a:moveTo>
                  <a:cubicBezTo>
                    <a:pt x="141" y="0"/>
                    <a:pt x="104" y="21"/>
                    <a:pt x="87" y="38"/>
                  </a:cubicBezTo>
                  <a:cubicBezTo>
                    <a:pt x="54" y="54"/>
                    <a:pt x="38" y="71"/>
                    <a:pt x="17" y="104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74"/>
                    <a:pt x="190" y="174"/>
                    <a:pt x="190" y="174"/>
                  </a:cubicBezTo>
                  <a:cubicBezTo>
                    <a:pt x="223" y="157"/>
                    <a:pt x="244" y="124"/>
                    <a:pt x="261" y="104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7"/>
            <p:cNvSpPr/>
            <p:nvPr/>
          </p:nvSpPr>
          <p:spPr>
            <a:xfrm>
              <a:off x="4600675" y="23425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1"/>
                  </a:moveTo>
                  <a:cubicBezTo>
                    <a:pt x="151" y="1"/>
                    <a:pt x="129" y="6"/>
                    <a:pt x="104" y="18"/>
                  </a:cubicBezTo>
                  <a:cubicBezTo>
                    <a:pt x="38" y="34"/>
                    <a:pt x="1" y="104"/>
                    <a:pt x="21" y="137"/>
                  </a:cubicBezTo>
                  <a:cubicBezTo>
                    <a:pt x="21" y="171"/>
                    <a:pt x="48" y="190"/>
                    <a:pt x="85" y="190"/>
                  </a:cubicBezTo>
                  <a:cubicBezTo>
                    <a:pt x="106" y="190"/>
                    <a:pt x="132" y="184"/>
                    <a:pt x="157" y="170"/>
                  </a:cubicBezTo>
                  <a:cubicBezTo>
                    <a:pt x="227" y="154"/>
                    <a:pt x="260" y="88"/>
                    <a:pt x="244" y="51"/>
                  </a:cubicBezTo>
                  <a:cubicBezTo>
                    <a:pt x="233" y="19"/>
                    <a:pt x="207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7"/>
            <p:cNvSpPr/>
            <p:nvPr/>
          </p:nvSpPr>
          <p:spPr>
            <a:xfrm>
              <a:off x="4625625" y="233002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5" y="1"/>
                  </a:moveTo>
                  <a:cubicBezTo>
                    <a:pt x="153" y="1"/>
                    <a:pt x="128" y="6"/>
                    <a:pt x="103" y="18"/>
                  </a:cubicBezTo>
                  <a:cubicBezTo>
                    <a:pt x="54" y="51"/>
                    <a:pt x="0" y="104"/>
                    <a:pt x="17" y="154"/>
                  </a:cubicBezTo>
                  <a:cubicBezTo>
                    <a:pt x="27" y="188"/>
                    <a:pt x="53" y="201"/>
                    <a:pt x="89" y="201"/>
                  </a:cubicBezTo>
                  <a:cubicBezTo>
                    <a:pt x="109" y="201"/>
                    <a:pt x="132" y="197"/>
                    <a:pt x="157" y="191"/>
                  </a:cubicBezTo>
                  <a:cubicBezTo>
                    <a:pt x="223" y="154"/>
                    <a:pt x="260" y="104"/>
                    <a:pt x="260" y="51"/>
                  </a:cubicBezTo>
                  <a:cubicBezTo>
                    <a:pt x="247" y="19"/>
                    <a:pt x="215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7"/>
            <p:cNvSpPr/>
            <p:nvPr/>
          </p:nvSpPr>
          <p:spPr>
            <a:xfrm>
              <a:off x="4606350" y="2353075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53" y="1"/>
                  </a:moveTo>
                  <a:cubicBezTo>
                    <a:pt x="138" y="1"/>
                    <a:pt x="121" y="3"/>
                    <a:pt x="103" y="7"/>
                  </a:cubicBezTo>
                  <a:cubicBezTo>
                    <a:pt x="33" y="40"/>
                    <a:pt x="0" y="94"/>
                    <a:pt x="17" y="143"/>
                  </a:cubicBezTo>
                  <a:cubicBezTo>
                    <a:pt x="17" y="178"/>
                    <a:pt x="45" y="197"/>
                    <a:pt x="84" y="197"/>
                  </a:cubicBezTo>
                  <a:cubicBezTo>
                    <a:pt x="105" y="197"/>
                    <a:pt x="128" y="192"/>
                    <a:pt x="153" y="180"/>
                  </a:cubicBezTo>
                  <a:cubicBezTo>
                    <a:pt x="223" y="143"/>
                    <a:pt x="256" y="94"/>
                    <a:pt x="239" y="40"/>
                  </a:cubicBezTo>
                  <a:cubicBezTo>
                    <a:pt x="227" y="16"/>
                    <a:pt x="195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7"/>
            <p:cNvSpPr/>
            <p:nvPr/>
          </p:nvSpPr>
          <p:spPr>
            <a:xfrm>
              <a:off x="4610575" y="233005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0"/>
                    <a:pt x="103" y="17"/>
                    <a:pt x="87" y="33"/>
                  </a:cubicBezTo>
                  <a:cubicBezTo>
                    <a:pt x="54" y="50"/>
                    <a:pt x="38" y="87"/>
                    <a:pt x="17" y="103"/>
                  </a:cubicBezTo>
                  <a:cubicBezTo>
                    <a:pt x="0" y="153"/>
                    <a:pt x="38" y="206"/>
                    <a:pt x="103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90" y="174"/>
                    <a:pt x="190" y="174"/>
                  </a:cubicBezTo>
                  <a:cubicBezTo>
                    <a:pt x="223" y="153"/>
                    <a:pt x="244" y="120"/>
                    <a:pt x="260" y="103"/>
                  </a:cubicBezTo>
                  <a:cubicBezTo>
                    <a:pt x="277" y="50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7"/>
            <p:cNvSpPr/>
            <p:nvPr/>
          </p:nvSpPr>
          <p:spPr>
            <a:xfrm>
              <a:off x="4616150" y="2341600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21"/>
                    <a:pt x="70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0" y="157"/>
                    <a:pt x="37" y="190"/>
                    <a:pt x="87" y="190"/>
                  </a:cubicBezTo>
                  <a:lnTo>
                    <a:pt x="157" y="190"/>
                  </a:lnTo>
                  <a:cubicBezTo>
                    <a:pt x="157" y="173"/>
                    <a:pt x="173" y="173"/>
                    <a:pt x="190" y="173"/>
                  </a:cubicBezTo>
                  <a:cubicBezTo>
                    <a:pt x="206" y="157"/>
                    <a:pt x="227" y="124"/>
                    <a:pt x="243" y="103"/>
                  </a:cubicBezTo>
                  <a:cubicBezTo>
                    <a:pt x="260" y="37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7"/>
            <p:cNvSpPr/>
            <p:nvPr/>
          </p:nvSpPr>
          <p:spPr>
            <a:xfrm>
              <a:off x="4619225" y="229397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20" y="0"/>
                    <a:pt x="83" y="17"/>
                    <a:pt x="67" y="33"/>
                  </a:cubicBezTo>
                  <a:cubicBezTo>
                    <a:pt x="34" y="50"/>
                    <a:pt x="17" y="70"/>
                    <a:pt x="1" y="103"/>
                  </a:cubicBezTo>
                  <a:cubicBezTo>
                    <a:pt x="1" y="120"/>
                    <a:pt x="1" y="153"/>
                    <a:pt x="17" y="173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104" y="206"/>
                    <a:pt x="120" y="190"/>
                    <a:pt x="137" y="190"/>
                  </a:cubicBezTo>
                  <a:cubicBezTo>
                    <a:pt x="153" y="173"/>
                    <a:pt x="153" y="173"/>
                    <a:pt x="170" y="173"/>
                  </a:cubicBezTo>
                  <a:cubicBezTo>
                    <a:pt x="207" y="153"/>
                    <a:pt x="223" y="120"/>
                    <a:pt x="223" y="103"/>
                  </a:cubicBezTo>
                  <a:cubicBezTo>
                    <a:pt x="256" y="50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7"/>
            <p:cNvSpPr/>
            <p:nvPr/>
          </p:nvSpPr>
          <p:spPr>
            <a:xfrm>
              <a:off x="4498125" y="2353250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33"/>
                  </a:cubicBezTo>
                  <a:cubicBezTo>
                    <a:pt x="50" y="49"/>
                    <a:pt x="17" y="70"/>
                    <a:pt x="17" y="103"/>
                  </a:cubicBezTo>
                  <a:cubicBezTo>
                    <a:pt x="0" y="153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86" y="173"/>
                    <a:pt x="223" y="136"/>
                    <a:pt x="239" y="103"/>
                  </a:cubicBezTo>
                  <a:cubicBezTo>
                    <a:pt x="256" y="33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7"/>
            <p:cNvSpPr/>
            <p:nvPr/>
          </p:nvSpPr>
          <p:spPr>
            <a:xfrm>
              <a:off x="4494625" y="2342525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54" y="33"/>
                    <a:pt x="17" y="66"/>
                    <a:pt x="17" y="87"/>
                  </a:cubicBezTo>
                  <a:cubicBezTo>
                    <a:pt x="0" y="120"/>
                    <a:pt x="0" y="136"/>
                    <a:pt x="17" y="169"/>
                  </a:cubicBezTo>
                  <a:cubicBezTo>
                    <a:pt x="37" y="190"/>
                    <a:pt x="70" y="190"/>
                    <a:pt x="87" y="190"/>
                  </a:cubicBezTo>
                  <a:cubicBezTo>
                    <a:pt x="103" y="190"/>
                    <a:pt x="140" y="190"/>
                    <a:pt x="157" y="169"/>
                  </a:cubicBezTo>
                  <a:cubicBezTo>
                    <a:pt x="157" y="169"/>
                    <a:pt x="173" y="169"/>
                    <a:pt x="190" y="153"/>
                  </a:cubicBezTo>
                  <a:cubicBezTo>
                    <a:pt x="206" y="136"/>
                    <a:pt x="223" y="120"/>
                    <a:pt x="243" y="87"/>
                  </a:cubicBezTo>
                  <a:cubicBezTo>
                    <a:pt x="260" y="33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7"/>
            <p:cNvSpPr/>
            <p:nvPr/>
          </p:nvSpPr>
          <p:spPr>
            <a:xfrm>
              <a:off x="4537175" y="2377250"/>
              <a:ext cx="2200" cy="450"/>
            </a:xfrm>
            <a:custGeom>
              <a:avLst/>
              <a:gdLst/>
              <a:ahLst/>
              <a:cxnLst/>
              <a:rect l="l" t="t" r="r" b="b"/>
              <a:pathLst>
                <a:path w="88" h="18" extrusionOk="0">
                  <a:moveTo>
                    <a:pt x="1" y="1"/>
                  </a:moveTo>
                  <a:cubicBezTo>
                    <a:pt x="34" y="1"/>
                    <a:pt x="50" y="17"/>
                    <a:pt x="87" y="17"/>
                  </a:cubicBezTo>
                  <a:cubicBezTo>
                    <a:pt x="87" y="1"/>
                    <a:pt x="50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7"/>
            <p:cNvSpPr/>
            <p:nvPr/>
          </p:nvSpPr>
          <p:spPr>
            <a:xfrm>
              <a:off x="4680150" y="24456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20" y="0"/>
                    <a:pt x="87" y="17"/>
                    <a:pt x="70" y="33"/>
                  </a:cubicBezTo>
                  <a:cubicBezTo>
                    <a:pt x="37" y="50"/>
                    <a:pt x="17" y="66"/>
                    <a:pt x="0" y="103"/>
                  </a:cubicBezTo>
                  <a:cubicBezTo>
                    <a:pt x="0" y="120"/>
                    <a:pt x="0" y="153"/>
                    <a:pt x="17" y="169"/>
                  </a:cubicBezTo>
                  <a:cubicBezTo>
                    <a:pt x="37" y="190"/>
                    <a:pt x="54" y="206"/>
                    <a:pt x="87" y="206"/>
                  </a:cubicBezTo>
                  <a:cubicBezTo>
                    <a:pt x="103" y="206"/>
                    <a:pt x="120" y="190"/>
                    <a:pt x="141" y="190"/>
                  </a:cubicBezTo>
                  <a:cubicBezTo>
                    <a:pt x="157" y="190"/>
                    <a:pt x="174" y="169"/>
                    <a:pt x="174" y="169"/>
                  </a:cubicBezTo>
                  <a:cubicBezTo>
                    <a:pt x="207" y="153"/>
                    <a:pt x="223" y="120"/>
                    <a:pt x="244" y="103"/>
                  </a:cubicBezTo>
                  <a:cubicBezTo>
                    <a:pt x="260" y="50"/>
                    <a:pt x="22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7"/>
            <p:cNvSpPr/>
            <p:nvPr/>
          </p:nvSpPr>
          <p:spPr>
            <a:xfrm>
              <a:off x="4536250" y="23296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50"/>
                    <a:pt x="38" y="67"/>
                    <a:pt x="21" y="104"/>
                  </a:cubicBezTo>
                  <a:cubicBezTo>
                    <a:pt x="1" y="120"/>
                    <a:pt x="21" y="137"/>
                    <a:pt x="21" y="170"/>
                  </a:cubicBezTo>
                  <a:cubicBezTo>
                    <a:pt x="38" y="191"/>
                    <a:pt x="71" y="191"/>
                    <a:pt x="87" y="191"/>
                  </a:cubicBezTo>
                  <a:cubicBezTo>
                    <a:pt x="124" y="191"/>
                    <a:pt x="141" y="191"/>
                    <a:pt x="157" y="170"/>
                  </a:cubicBezTo>
                  <a:cubicBezTo>
                    <a:pt x="174" y="170"/>
                    <a:pt x="174" y="170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1" y="34"/>
                    <a:pt x="228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7"/>
            <p:cNvSpPr/>
            <p:nvPr/>
          </p:nvSpPr>
          <p:spPr>
            <a:xfrm>
              <a:off x="4500700" y="2363950"/>
              <a:ext cx="5175" cy="3025"/>
            </a:xfrm>
            <a:custGeom>
              <a:avLst/>
              <a:gdLst/>
              <a:ahLst/>
              <a:cxnLst/>
              <a:rect l="l" t="t" r="r" b="b"/>
              <a:pathLst>
                <a:path w="207" h="121" extrusionOk="0">
                  <a:moveTo>
                    <a:pt x="83" y="1"/>
                  </a:moveTo>
                  <a:cubicBezTo>
                    <a:pt x="50" y="17"/>
                    <a:pt x="17" y="34"/>
                    <a:pt x="0" y="54"/>
                  </a:cubicBezTo>
                  <a:cubicBezTo>
                    <a:pt x="50" y="71"/>
                    <a:pt x="120" y="104"/>
                    <a:pt x="169" y="120"/>
                  </a:cubicBezTo>
                  <a:cubicBezTo>
                    <a:pt x="207" y="87"/>
                    <a:pt x="207" y="34"/>
                    <a:pt x="169" y="17"/>
                  </a:cubicBezTo>
                  <a:cubicBezTo>
                    <a:pt x="136" y="1"/>
                    <a:pt x="120" y="1"/>
                    <a:pt x="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7"/>
            <p:cNvSpPr/>
            <p:nvPr/>
          </p:nvSpPr>
          <p:spPr>
            <a:xfrm>
              <a:off x="4676325" y="2477600"/>
              <a:ext cx="3425" cy="4500"/>
            </a:xfrm>
            <a:custGeom>
              <a:avLst/>
              <a:gdLst/>
              <a:ahLst/>
              <a:cxnLst/>
              <a:rect l="l" t="t" r="r" b="b"/>
              <a:pathLst>
                <a:path w="137" h="180" extrusionOk="0">
                  <a:moveTo>
                    <a:pt x="42" y="0"/>
                  </a:moveTo>
                  <a:cubicBezTo>
                    <a:pt x="28" y="0"/>
                    <a:pt x="14" y="2"/>
                    <a:pt x="1" y="6"/>
                  </a:cubicBezTo>
                  <a:cubicBezTo>
                    <a:pt x="17" y="60"/>
                    <a:pt x="34" y="110"/>
                    <a:pt x="50" y="180"/>
                  </a:cubicBezTo>
                  <a:cubicBezTo>
                    <a:pt x="104" y="147"/>
                    <a:pt x="137" y="93"/>
                    <a:pt x="120" y="44"/>
                  </a:cubicBezTo>
                  <a:cubicBezTo>
                    <a:pt x="120" y="16"/>
                    <a:pt x="82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7"/>
            <p:cNvSpPr/>
            <p:nvPr/>
          </p:nvSpPr>
          <p:spPr>
            <a:xfrm>
              <a:off x="4556875" y="2342525"/>
              <a:ext cx="6100" cy="4750"/>
            </a:xfrm>
            <a:custGeom>
              <a:avLst/>
              <a:gdLst/>
              <a:ahLst/>
              <a:cxnLst/>
              <a:rect l="l" t="t" r="r" b="b"/>
              <a:pathLst>
                <a:path w="244" h="190" extrusionOk="0">
                  <a:moveTo>
                    <a:pt x="157" y="0"/>
                  </a:moveTo>
                  <a:cubicBezTo>
                    <a:pt x="124" y="0"/>
                    <a:pt x="87" y="0"/>
                    <a:pt x="70" y="17"/>
                  </a:cubicBezTo>
                  <a:cubicBezTo>
                    <a:pt x="37" y="50"/>
                    <a:pt x="21" y="66"/>
                    <a:pt x="0" y="103"/>
                  </a:cubicBezTo>
                  <a:cubicBezTo>
                    <a:pt x="0" y="120"/>
                    <a:pt x="0" y="153"/>
                    <a:pt x="21" y="169"/>
                  </a:cubicBezTo>
                  <a:cubicBezTo>
                    <a:pt x="21" y="190"/>
                    <a:pt x="54" y="190"/>
                    <a:pt x="87" y="190"/>
                  </a:cubicBezTo>
                  <a:cubicBezTo>
                    <a:pt x="103" y="190"/>
                    <a:pt x="124" y="190"/>
                    <a:pt x="141" y="169"/>
                  </a:cubicBezTo>
                  <a:cubicBezTo>
                    <a:pt x="157" y="169"/>
                    <a:pt x="157" y="169"/>
                    <a:pt x="174" y="153"/>
                  </a:cubicBezTo>
                  <a:cubicBezTo>
                    <a:pt x="190" y="136"/>
                    <a:pt x="227" y="120"/>
                    <a:pt x="227" y="87"/>
                  </a:cubicBezTo>
                  <a:cubicBezTo>
                    <a:pt x="244" y="33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7"/>
            <p:cNvSpPr/>
            <p:nvPr/>
          </p:nvSpPr>
          <p:spPr>
            <a:xfrm>
              <a:off x="4577475" y="2306850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58" y="1"/>
                  </a:moveTo>
                  <a:cubicBezTo>
                    <a:pt x="125" y="1"/>
                    <a:pt x="88" y="17"/>
                    <a:pt x="71" y="34"/>
                  </a:cubicBezTo>
                  <a:cubicBezTo>
                    <a:pt x="38" y="50"/>
                    <a:pt x="22" y="71"/>
                    <a:pt x="1" y="104"/>
                  </a:cubicBezTo>
                  <a:cubicBezTo>
                    <a:pt x="1" y="120"/>
                    <a:pt x="1" y="153"/>
                    <a:pt x="22" y="174"/>
                  </a:cubicBezTo>
                  <a:cubicBezTo>
                    <a:pt x="22" y="186"/>
                    <a:pt x="38" y="197"/>
                    <a:pt x="59" y="197"/>
                  </a:cubicBezTo>
                  <a:cubicBezTo>
                    <a:pt x="68" y="197"/>
                    <a:pt x="78" y="195"/>
                    <a:pt x="88" y="190"/>
                  </a:cubicBezTo>
                  <a:lnTo>
                    <a:pt x="141" y="190"/>
                  </a:lnTo>
                  <a:cubicBezTo>
                    <a:pt x="158" y="174"/>
                    <a:pt x="158" y="174"/>
                    <a:pt x="174" y="174"/>
                  </a:cubicBezTo>
                  <a:cubicBezTo>
                    <a:pt x="191" y="153"/>
                    <a:pt x="228" y="120"/>
                    <a:pt x="228" y="104"/>
                  </a:cubicBezTo>
                  <a:cubicBezTo>
                    <a:pt x="244" y="50"/>
                    <a:pt x="207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7"/>
            <p:cNvSpPr/>
            <p:nvPr/>
          </p:nvSpPr>
          <p:spPr>
            <a:xfrm>
              <a:off x="4580575" y="2317575"/>
              <a:ext cx="6825" cy="5175"/>
            </a:xfrm>
            <a:custGeom>
              <a:avLst/>
              <a:gdLst/>
              <a:ahLst/>
              <a:cxnLst/>
              <a:rect l="l" t="t" r="r" b="b"/>
              <a:pathLst>
                <a:path w="273" h="207" extrusionOk="0">
                  <a:moveTo>
                    <a:pt x="170" y="0"/>
                  </a:moveTo>
                  <a:cubicBezTo>
                    <a:pt x="137" y="0"/>
                    <a:pt x="104" y="17"/>
                    <a:pt x="83" y="33"/>
                  </a:cubicBezTo>
                  <a:cubicBezTo>
                    <a:pt x="50" y="54"/>
                    <a:pt x="34" y="71"/>
                    <a:pt x="17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37" y="190"/>
                    <a:pt x="153" y="190"/>
                  </a:cubicBezTo>
                  <a:cubicBezTo>
                    <a:pt x="207" y="174"/>
                    <a:pt x="240" y="137"/>
                    <a:pt x="240" y="104"/>
                  </a:cubicBezTo>
                  <a:cubicBezTo>
                    <a:pt x="273" y="54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7"/>
            <p:cNvSpPr/>
            <p:nvPr/>
          </p:nvSpPr>
          <p:spPr>
            <a:xfrm>
              <a:off x="4568100" y="237602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37" y="0"/>
                    <a:pt x="104" y="17"/>
                    <a:pt x="67" y="33"/>
                  </a:cubicBezTo>
                  <a:cubicBezTo>
                    <a:pt x="34" y="50"/>
                    <a:pt x="17" y="87"/>
                    <a:pt x="17" y="103"/>
                  </a:cubicBezTo>
                  <a:cubicBezTo>
                    <a:pt x="1" y="136"/>
                    <a:pt x="1" y="153"/>
                    <a:pt x="17" y="169"/>
                  </a:cubicBezTo>
                  <a:cubicBezTo>
                    <a:pt x="34" y="190"/>
                    <a:pt x="50" y="206"/>
                    <a:pt x="87" y="206"/>
                  </a:cubicBezTo>
                  <a:cubicBezTo>
                    <a:pt x="104" y="206"/>
                    <a:pt x="137" y="190"/>
                    <a:pt x="153" y="190"/>
                  </a:cubicBezTo>
                  <a:lnTo>
                    <a:pt x="170" y="169"/>
                  </a:lnTo>
                  <a:cubicBezTo>
                    <a:pt x="207" y="153"/>
                    <a:pt x="223" y="120"/>
                    <a:pt x="240" y="103"/>
                  </a:cubicBezTo>
                  <a:cubicBezTo>
                    <a:pt x="256" y="50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7"/>
            <p:cNvSpPr/>
            <p:nvPr/>
          </p:nvSpPr>
          <p:spPr>
            <a:xfrm>
              <a:off x="4564200" y="236395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40" y="1"/>
                    <a:pt x="120" y="1"/>
                    <a:pt x="87" y="17"/>
                  </a:cubicBezTo>
                  <a:cubicBezTo>
                    <a:pt x="54" y="34"/>
                    <a:pt x="37" y="71"/>
                    <a:pt x="17" y="87"/>
                  </a:cubicBezTo>
                  <a:cubicBezTo>
                    <a:pt x="0" y="157"/>
                    <a:pt x="37" y="190"/>
                    <a:pt x="103" y="190"/>
                  </a:cubicBezTo>
                  <a:cubicBezTo>
                    <a:pt x="120" y="190"/>
                    <a:pt x="140" y="190"/>
                    <a:pt x="173" y="174"/>
                  </a:cubicBezTo>
                  <a:cubicBezTo>
                    <a:pt x="173" y="174"/>
                    <a:pt x="190" y="174"/>
                    <a:pt x="190" y="157"/>
                  </a:cubicBezTo>
                  <a:cubicBezTo>
                    <a:pt x="223" y="137"/>
                    <a:pt x="243" y="120"/>
                    <a:pt x="260" y="87"/>
                  </a:cubicBezTo>
                  <a:cubicBezTo>
                    <a:pt x="276" y="34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7"/>
            <p:cNvSpPr/>
            <p:nvPr/>
          </p:nvSpPr>
          <p:spPr>
            <a:xfrm>
              <a:off x="4585725" y="2283650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73" y="0"/>
                  </a:moveTo>
                  <a:cubicBezTo>
                    <a:pt x="151" y="0"/>
                    <a:pt x="127" y="6"/>
                    <a:pt x="104" y="18"/>
                  </a:cubicBezTo>
                  <a:cubicBezTo>
                    <a:pt x="50" y="34"/>
                    <a:pt x="1" y="104"/>
                    <a:pt x="17" y="154"/>
                  </a:cubicBezTo>
                  <a:cubicBezTo>
                    <a:pt x="29" y="181"/>
                    <a:pt x="71" y="197"/>
                    <a:pt x="111" y="197"/>
                  </a:cubicBezTo>
                  <a:cubicBezTo>
                    <a:pt x="126" y="197"/>
                    <a:pt x="140" y="195"/>
                    <a:pt x="153" y="191"/>
                  </a:cubicBezTo>
                  <a:cubicBezTo>
                    <a:pt x="223" y="154"/>
                    <a:pt x="256" y="88"/>
                    <a:pt x="256" y="51"/>
                  </a:cubicBezTo>
                  <a:cubicBezTo>
                    <a:pt x="246" y="19"/>
                    <a:pt x="21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7"/>
            <p:cNvSpPr/>
            <p:nvPr/>
          </p:nvSpPr>
          <p:spPr>
            <a:xfrm>
              <a:off x="4584400" y="2387150"/>
              <a:ext cx="6000" cy="4350"/>
            </a:xfrm>
            <a:custGeom>
              <a:avLst/>
              <a:gdLst/>
              <a:ahLst/>
              <a:cxnLst/>
              <a:rect l="l" t="t" r="r" b="b"/>
              <a:pathLst>
                <a:path w="240" h="174" extrusionOk="0">
                  <a:moveTo>
                    <a:pt x="136" y="0"/>
                  </a:moveTo>
                  <a:cubicBezTo>
                    <a:pt x="120" y="0"/>
                    <a:pt x="103" y="0"/>
                    <a:pt x="87" y="17"/>
                  </a:cubicBezTo>
                  <a:cubicBezTo>
                    <a:pt x="33" y="33"/>
                    <a:pt x="0" y="71"/>
                    <a:pt x="0" y="104"/>
                  </a:cubicBezTo>
                  <a:cubicBezTo>
                    <a:pt x="33" y="120"/>
                    <a:pt x="87" y="136"/>
                    <a:pt x="136" y="157"/>
                  </a:cubicBezTo>
                  <a:cubicBezTo>
                    <a:pt x="157" y="157"/>
                    <a:pt x="157" y="157"/>
                    <a:pt x="173" y="174"/>
                  </a:cubicBezTo>
                  <a:cubicBezTo>
                    <a:pt x="173" y="157"/>
                    <a:pt x="173" y="157"/>
                    <a:pt x="190" y="157"/>
                  </a:cubicBezTo>
                  <a:cubicBezTo>
                    <a:pt x="223" y="120"/>
                    <a:pt x="239" y="87"/>
                    <a:pt x="223" y="54"/>
                  </a:cubicBezTo>
                  <a:cubicBezTo>
                    <a:pt x="206" y="17"/>
                    <a:pt x="17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7"/>
            <p:cNvSpPr/>
            <p:nvPr/>
          </p:nvSpPr>
          <p:spPr>
            <a:xfrm>
              <a:off x="4582650" y="237735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0" y="1"/>
                  </a:moveTo>
                  <a:cubicBezTo>
                    <a:pt x="139" y="1"/>
                    <a:pt x="113" y="5"/>
                    <a:pt x="87" y="13"/>
                  </a:cubicBezTo>
                  <a:cubicBezTo>
                    <a:pt x="54" y="34"/>
                    <a:pt x="21" y="67"/>
                    <a:pt x="0" y="100"/>
                  </a:cubicBezTo>
                  <a:lnTo>
                    <a:pt x="0" y="153"/>
                  </a:lnTo>
                  <a:cubicBezTo>
                    <a:pt x="13" y="185"/>
                    <a:pt x="44" y="196"/>
                    <a:pt x="79" y="196"/>
                  </a:cubicBezTo>
                  <a:cubicBezTo>
                    <a:pt x="99" y="196"/>
                    <a:pt x="121" y="192"/>
                    <a:pt x="140" y="186"/>
                  </a:cubicBezTo>
                  <a:cubicBezTo>
                    <a:pt x="206" y="153"/>
                    <a:pt x="243" y="100"/>
                    <a:pt x="243" y="50"/>
                  </a:cubicBezTo>
                  <a:lnTo>
                    <a:pt x="206" y="13"/>
                  </a:lnTo>
                  <a:cubicBezTo>
                    <a:pt x="198" y="5"/>
                    <a:pt x="182" y="1"/>
                    <a:pt x="1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7"/>
            <p:cNvSpPr/>
            <p:nvPr/>
          </p:nvSpPr>
          <p:spPr>
            <a:xfrm>
              <a:off x="4873825" y="23283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3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54" y="37"/>
                    <a:pt x="21" y="70"/>
                    <a:pt x="21" y="87"/>
                  </a:cubicBezTo>
                  <a:cubicBezTo>
                    <a:pt x="0" y="120"/>
                    <a:pt x="21" y="157"/>
                    <a:pt x="37" y="173"/>
                  </a:cubicBezTo>
                  <a:cubicBezTo>
                    <a:pt x="54" y="190"/>
                    <a:pt x="70" y="190"/>
                    <a:pt x="87" y="190"/>
                  </a:cubicBezTo>
                  <a:cubicBezTo>
                    <a:pt x="124" y="190"/>
                    <a:pt x="140" y="190"/>
                    <a:pt x="157" y="173"/>
                  </a:cubicBezTo>
                  <a:cubicBezTo>
                    <a:pt x="190" y="157"/>
                    <a:pt x="227" y="120"/>
                    <a:pt x="244" y="87"/>
                  </a:cubicBezTo>
                  <a:cubicBezTo>
                    <a:pt x="260" y="37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7"/>
            <p:cNvSpPr/>
            <p:nvPr/>
          </p:nvSpPr>
          <p:spPr>
            <a:xfrm>
              <a:off x="4874325" y="231582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5" y="1"/>
                  </a:moveTo>
                  <a:cubicBezTo>
                    <a:pt x="153" y="1"/>
                    <a:pt x="128" y="7"/>
                    <a:pt x="104" y="21"/>
                  </a:cubicBezTo>
                  <a:cubicBezTo>
                    <a:pt x="50" y="37"/>
                    <a:pt x="1" y="103"/>
                    <a:pt x="17" y="157"/>
                  </a:cubicBezTo>
                  <a:cubicBezTo>
                    <a:pt x="29" y="181"/>
                    <a:pt x="59" y="197"/>
                    <a:pt x="102" y="197"/>
                  </a:cubicBezTo>
                  <a:cubicBezTo>
                    <a:pt x="117" y="197"/>
                    <a:pt x="135" y="194"/>
                    <a:pt x="153" y="190"/>
                  </a:cubicBezTo>
                  <a:cubicBezTo>
                    <a:pt x="224" y="157"/>
                    <a:pt x="257" y="103"/>
                    <a:pt x="257" y="54"/>
                  </a:cubicBezTo>
                  <a:cubicBezTo>
                    <a:pt x="246" y="20"/>
                    <a:pt x="214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7"/>
            <p:cNvSpPr/>
            <p:nvPr/>
          </p:nvSpPr>
          <p:spPr>
            <a:xfrm>
              <a:off x="4869175" y="2349825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70" y="1"/>
                  </a:moveTo>
                  <a:cubicBezTo>
                    <a:pt x="137" y="1"/>
                    <a:pt x="104" y="17"/>
                    <a:pt x="67" y="34"/>
                  </a:cubicBezTo>
                  <a:cubicBezTo>
                    <a:pt x="50" y="50"/>
                    <a:pt x="34" y="83"/>
                    <a:pt x="17" y="104"/>
                  </a:cubicBezTo>
                  <a:cubicBezTo>
                    <a:pt x="1" y="153"/>
                    <a:pt x="34" y="207"/>
                    <a:pt x="83" y="207"/>
                  </a:cubicBezTo>
                  <a:cubicBezTo>
                    <a:pt x="120" y="207"/>
                    <a:pt x="137" y="186"/>
                    <a:pt x="153" y="186"/>
                  </a:cubicBezTo>
                  <a:cubicBezTo>
                    <a:pt x="186" y="170"/>
                    <a:pt x="223" y="137"/>
                    <a:pt x="240" y="104"/>
                  </a:cubicBezTo>
                  <a:cubicBezTo>
                    <a:pt x="256" y="50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7"/>
            <p:cNvSpPr/>
            <p:nvPr/>
          </p:nvSpPr>
          <p:spPr>
            <a:xfrm>
              <a:off x="4880725" y="2281075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37" y="1"/>
                  </a:moveTo>
                  <a:cubicBezTo>
                    <a:pt x="120" y="1"/>
                    <a:pt x="87" y="17"/>
                    <a:pt x="54" y="50"/>
                  </a:cubicBezTo>
                  <a:cubicBezTo>
                    <a:pt x="17" y="104"/>
                    <a:pt x="1" y="154"/>
                    <a:pt x="54" y="191"/>
                  </a:cubicBezTo>
                  <a:cubicBezTo>
                    <a:pt x="65" y="191"/>
                    <a:pt x="83" y="198"/>
                    <a:pt x="104" y="198"/>
                  </a:cubicBezTo>
                  <a:cubicBezTo>
                    <a:pt x="115" y="198"/>
                    <a:pt x="126" y="196"/>
                    <a:pt x="137" y="191"/>
                  </a:cubicBezTo>
                  <a:lnTo>
                    <a:pt x="174" y="191"/>
                  </a:lnTo>
                  <a:cubicBezTo>
                    <a:pt x="190" y="174"/>
                    <a:pt x="207" y="154"/>
                    <a:pt x="223" y="137"/>
                  </a:cubicBezTo>
                  <a:cubicBezTo>
                    <a:pt x="277" y="104"/>
                    <a:pt x="277" y="34"/>
                    <a:pt x="223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7"/>
            <p:cNvSpPr/>
            <p:nvPr/>
          </p:nvSpPr>
          <p:spPr>
            <a:xfrm>
              <a:off x="4878975" y="2293150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57" y="0"/>
                  </a:moveTo>
                  <a:cubicBezTo>
                    <a:pt x="141" y="0"/>
                    <a:pt x="104" y="0"/>
                    <a:pt x="71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8" y="186"/>
                    <a:pt x="87" y="186"/>
                  </a:cubicBezTo>
                  <a:lnTo>
                    <a:pt x="157" y="186"/>
                  </a:lnTo>
                  <a:cubicBezTo>
                    <a:pt x="157" y="169"/>
                    <a:pt x="174" y="169"/>
                    <a:pt x="174" y="169"/>
                  </a:cubicBezTo>
                  <a:cubicBezTo>
                    <a:pt x="207" y="136"/>
                    <a:pt x="227" y="120"/>
                    <a:pt x="244" y="103"/>
                  </a:cubicBezTo>
                  <a:cubicBezTo>
                    <a:pt x="260" y="33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7"/>
            <p:cNvSpPr/>
            <p:nvPr/>
          </p:nvSpPr>
          <p:spPr>
            <a:xfrm>
              <a:off x="4884125" y="230427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41" y="17"/>
                    <a:pt x="104" y="17"/>
                    <a:pt x="87" y="34"/>
                  </a:cubicBezTo>
                  <a:cubicBezTo>
                    <a:pt x="54" y="50"/>
                    <a:pt x="38" y="87"/>
                    <a:pt x="21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4" y="207"/>
                    <a:pt x="141" y="207"/>
                    <a:pt x="157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27" y="153"/>
                    <a:pt x="244" y="137"/>
                    <a:pt x="244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7"/>
            <p:cNvSpPr/>
            <p:nvPr/>
          </p:nvSpPr>
          <p:spPr>
            <a:xfrm>
              <a:off x="4868675" y="2305100"/>
              <a:ext cx="6500" cy="5200"/>
            </a:xfrm>
            <a:custGeom>
              <a:avLst/>
              <a:gdLst/>
              <a:ahLst/>
              <a:cxnLst/>
              <a:rect l="l" t="t" r="r" b="b"/>
              <a:pathLst>
                <a:path w="260" h="208" extrusionOk="0">
                  <a:moveTo>
                    <a:pt x="174" y="0"/>
                  </a:moveTo>
                  <a:cubicBezTo>
                    <a:pt x="152" y="0"/>
                    <a:pt x="128" y="6"/>
                    <a:pt x="103" y="17"/>
                  </a:cubicBezTo>
                  <a:cubicBezTo>
                    <a:pt x="37" y="54"/>
                    <a:pt x="0" y="104"/>
                    <a:pt x="21" y="157"/>
                  </a:cubicBezTo>
                  <a:cubicBezTo>
                    <a:pt x="31" y="189"/>
                    <a:pt x="56" y="207"/>
                    <a:pt x="91" y="207"/>
                  </a:cubicBezTo>
                  <a:cubicBezTo>
                    <a:pt x="110" y="207"/>
                    <a:pt x="132" y="202"/>
                    <a:pt x="157" y="190"/>
                  </a:cubicBezTo>
                  <a:cubicBezTo>
                    <a:pt x="227" y="157"/>
                    <a:pt x="260" y="104"/>
                    <a:pt x="243" y="54"/>
                  </a:cubicBezTo>
                  <a:cubicBezTo>
                    <a:pt x="243" y="19"/>
                    <a:pt x="21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7"/>
            <p:cNvSpPr/>
            <p:nvPr/>
          </p:nvSpPr>
          <p:spPr>
            <a:xfrm>
              <a:off x="4851975" y="2350250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03" y="0"/>
                  </a:moveTo>
                  <a:cubicBezTo>
                    <a:pt x="33" y="33"/>
                    <a:pt x="0" y="104"/>
                    <a:pt x="17" y="136"/>
                  </a:cubicBezTo>
                  <a:cubicBezTo>
                    <a:pt x="27" y="170"/>
                    <a:pt x="52" y="189"/>
                    <a:pt x="86" y="189"/>
                  </a:cubicBezTo>
                  <a:cubicBezTo>
                    <a:pt x="106" y="189"/>
                    <a:pt x="129" y="183"/>
                    <a:pt x="153" y="169"/>
                  </a:cubicBezTo>
                  <a:cubicBezTo>
                    <a:pt x="173" y="169"/>
                    <a:pt x="190" y="153"/>
                    <a:pt x="206" y="153"/>
                  </a:cubicBezTo>
                  <a:cubicBezTo>
                    <a:pt x="239" y="120"/>
                    <a:pt x="256" y="66"/>
                    <a:pt x="239" y="33"/>
                  </a:cubicBezTo>
                  <a:cubicBezTo>
                    <a:pt x="239" y="17"/>
                    <a:pt x="206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7"/>
            <p:cNvSpPr/>
            <p:nvPr/>
          </p:nvSpPr>
          <p:spPr>
            <a:xfrm>
              <a:off x="4888450" y="231582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37" y="0"/>
                  </a:moveTo>
                  <a:cubicBezTo>
                    <a:pt x="104" y="21"/>
                    <a:pt x="87" y="37"/>
                    <a:pt x="54" y="54"/>
                  </a:cubicBezTo>
                  <a:cubicBezTo>
                    <a:pt x="1" y="103"/>
                    <a:pt x="1" y="157"/>
                    <a:pt x="54" y="190"/>
                  </a:cubicBezTo>
                  <a:cubicBezTo>
                    <a:pt x="71" y="207"/>
                    <a:pt x="104" y="207"/>
                    <a:pt x="137" y="207"/>
                  </a:cubicBezTo>
                  <a:cubicBezTo>
                    <a:pt x="137" y="190"/>
                    <a:pt x="157" y="190"/>
                    <a:pt x="157" y="190"/>
                  </a:cubicBezTo>
                  <a:cubicBezTo>
                    <a:pt x="190" y="174"/>
                    <a:pt x="207" y="174"/>
                    <a:pt x="223" y="157"/>
                  </a:cubicBezTo>
                  <a:cubicBezTo>
                    <a:pt x="260" y="103"/>
                    <a:pt x="277" y="54"/>
                    <a:pt x="223" y="21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7"/>
            <p:cNvSpPr/>
            <p:nvPr/>
          </p:nvSpPr>
          <p:spPr>
            <a:xfrm>
              <a:off x="4850625" y="2340300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56" y="0"/>
                  </a:moveTo>
                  <a:cubicBezTo>
                    <a:pt x="137" y="0"/>
                    <a:pt x="119" y="5"/>
                    <a:pt x="104" y="19"/>
                  </a:cubicBezTo>
                  <a:cubicBezTo>
                    <a:pt x="54" y="36"/>
                    <a:pt x="21" y="73"/>
                    <a:pt x="21" y="106"/>
                  </a:cubicBezTo>
                  <a:cubicBezTo>
                    <a:pt x="1" y="122"/>
                    <a:pt x="1" y="139"/>
                    <a:pt x="1" y="139"/>
                  </a:cubicBezTo>
                  <a:cubicBezTo>
                    <a:pt x="14" y="174"/>
                    <a:pt x="47" y="193"/>
                    <a:pt x="87" y="193"/>
                  </a:cubicBezTo>
                  <a:cubicBezTo>
                    <a:pt x="109" y="193"/>
                    <a:pt x="133" y="187"/>
                    <a:pt x="157" y="176"/>
                  </a:cubicBezTo>
                  <a:cubicBezTo>
                    <a:pt x="207" y="155"/>
                    <a:pt x="260" y="89"/>
                    <a:pt x="244" y="52"/>
                  </a:cubicBezTo>
                  <a:cubicBezTo>
                    <a:pt x="244" y="36"/>
                    <a:pt x="227" y="19"/>
                    <a:pt x="227" y="19"/>
                  </a:cubicBezTo>
                  <a:cubicBezTo>
                    <a:pt x="206" y="10"/>
                    <a:pt x="180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7"/>
            <p:cNvSpPr/>
            <p:nvPr/>
          </p:nvSpPr>
          <p:spPr>
            <a:xfrm>
              <a:off x="4855775" y="230295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38" y="70"/>
                    <a:pt x="21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4" y="206"/>
                    <a:pt x="141" y="190"/>
                    <a:pt x="157" y="190"/>
                  </a:cubicBezTo>
                  <a:cubicBezTo>
                    <a:pt x="174" y="190"/>
                    <a:pt x="190" y="173"/>
                    <a:pt x="190" y="173"/>
                  </a:cubicBezTo>
                  <a:cubicBezTo>
                    <a:pt x="228" y="157"/>
                    <a:pt x="244" y="124"/>
                    <a:pt x="261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7"/>
            <p:cNvSpPr/>
            <p:nvPr/>
          </p:nvSpPr>
          <p:spPr>
            <a:xfrm>
              <a:off x="4858350" y="231742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49" y="0"/>
                  </a:moveTo>
                  <a:cubicBezTo>
                    <a:pt x="134" y="0"/>
                    <a:pt x="118" y="2"/>
                    <a:pt x="104" y="6"/>
                  </a:cubicBezTo>
                  <a:cubicBezTo>
                    <a:pt x="38" y="39"/>
                    <a:pt x="1" y="93"/>
                    <a:pt x="1" y="143"/>
                  </a:cubicBezTo>
                  <a:cubicBezTo>
                    <a:pt x="14" y="177"/>
                    <a:pt x="47" y="197"/>
                    <a:pt x="87" y="197"/>
                  </a:cubicBezTo>
                  <a:cubicBezTo>
                    <a:pt x="109" y="197"/>
                    <a:pt x="133" y="191"/>
                    <a:pt x="158" y="180"/>
                  </a:cubicBezTo>
                  <a:cubicBezTo>
                    <a:pt x="207" y="163"/>
                    <a:pt x="261" y="93"/>
                    <a:pt x="244" y="39"/>
                  </a:cubicBezTo>
                  <a:cubicBezTo>
                    <a:pt x="232" y="15"/>
                    <a:pt x="191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7"/>
            <p:cNvSpPr/>
            <p:nvPr/>
          </p:nvSpPr>
          <p:spPr>
            <a:xfrm>
              <a:off x="4860525" y="2269950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41" y="1"/>
                  </a:moveTo>
                  <a:cubicBezTo>
                    <a:pt x="104" y="1"/>
                    <a:pt x="87" y="17"/>
                    <a:pt x="54" y="34"/>
                  </a:cubicBezTo>
                  <a:cubicBezTo>
                    <a:pt x="17" y="83"/>
                    <a:pt x="0" y="137"/>
                    <a:pt x="54" y="170"/>
                  </a:cubicBezTo>
                  <a:cubicBezTo>
                    <a:pt x="71" y="186"/>
                    <a:pt x="104" y="186"/>
                    <a:pt x="141" y="186"/>
                  </a:cubicBezTo>
                  <a:cubicBezTo>
                    <a:pt x="141" y="170"/>
                    <a:pt x="157" y="170"/>
                    <a:pt x="174" y="170"/>
                  </a:cubicBezTo>
                  <a:cubicBezTo>
                    <a:pt x="190" y="153"/>
                    <a:pt x="207" y="153"/>
                    <a:pt x="223" y="137"/>
                  </a:cubicBezTo>
                  <a:cubicBezTo>
                    <a:pt x="244" y="120"/>
                    <a:pt x="260" y="83"/>
                    <a:pt x="260" y="67"/>
                  </a:cubicBezTo>
                  <a:cubicBezTo>
                    <a:pt x="260" y="34"/>
                    <a:pt x="244" y="17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7"/>
            <p:cNvSpPr/>
            <p:nvPr/>
          </p:nvSpPr>
          <p:spPr>
            <a:xfrm>
              <a:off x="4864850" y="2291400"/>
              <a:ext cx="6425" cy="4750"/>
            </a:xfrm>
            <a:custGeom>
              <a:avLst/>
              <a:gdLst/>
              <a:ahLst/>
              <a:cxnLst/>
              <a:rect l="l" t="t" r="r" b="b"/>
              <a:pathLst>
                <a:path w="257" h="190" extrusionOk="0">
                  <a:moveTo>
                    <a:pt x="174" y="0"/>
                  </a:moveTo>
                  <a:cubicBezTo>
                    <a:pt x="104" y="0"/>
                    <a:pt x="34" y="33"/>
                    <a:pt x="17" y="87"/>
                  </a:cubicBezTo>
                  <a:cubicBezTo>
                    <a:pt x="1" y="153"/>
                    <a:pt x="34" y="190"/>
                    <a:pt x="104" y="190"/>
                  </a:cubicBezTo>
                  <a:cubicBezTo>
                    <a:pt x="120" y="190"/>
                    <a:pt x="137" y="190"/>
                    <a:pt x="153" y="173"/>
                  </a:cubicBezTo>
                  <a:cubicBezTo>
                    <a:pt x="174" y="173"/>
                    <a:pt x="174" y="173"/>
                    <a:pt x="190" y="153"/>
                  </a:cubicBezTo>
                  <a:cubicBezTo>
                    <a:pt x="223" y="136"/>
                    <a:pt x="240" y="120"/>
                    <a:pt x="240" y="87"/>
                  </a:cubicBezTo>
                  <a:cubicBezTo>
                    <a:pt x="256" y="70"/>
                    <a:pt x="256" y="33"/>
                    <a:pt x="240" y="1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7"/>
            <p:cNvSpPr/>
            <p:nvPr/>
          </p:nvSpPr>
          <p:spPr>
            <a:xfrm>
              <a:off x="4793950" y="2305100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54" y="38"/>
                    <a:pt x="21" y="71"/>
                    <a:pt x="21" y="87"/>
                  </a:cubicBezTo>
                  <a:cubicBezTo>
                    <a:pt x="0" y="157"/>
                    <a:pt x="37" y="190"/>
                    <a:pt x="87" y="190"/>
                  </a:cubicBezTo>
                  <a:cubicBezTo>
                    <a:pt x="103" y="190"/>
                    <a:pt x="140" y="190"/>
                    <a:pt x="157" y="174"/>
                  </a:cubicBezTo>
                  <a:cubicBezTo>
                    <a:pt x="157" y="174"/>
                    <a:pt x="173" y="174"/>
                    <a:pt x="173" y="157"/>
                  </a:cubicBezTo>
                  <a:cubicBezTo>
                    <a:pt x="206" y="141"/>
                    <a:pt x="227" y="120"/>
                    <a:pt x="243" y="87"/>
                  </a:cubicBezTo>
                  <a:cubicBezTo>
                    <a:pt x="243" y="71"/>
                    <a:pt x="243" y="38"/>
                    <a:pt x="227" y="17"/>
                  </a:cubicBezTo>
                  <a:cubicBezTo>
                    <a:pt x="227" y="1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7"/>
            <p:cNvSpPr/>
            <p:nvPr/>
          </p:nvSpPr>
          <p:spPr>
            <a:xfrm>
              <a:off x="4778075" y="230510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1"/>
                  </a:moveTo>
                  <a:cubicBezTo>
                    <a:pt x="103" y="17"/>
                    <a:pt x="70" y="38"/>
                    <a:pt x="54" y="54"/>
                  </a:cubicBezTo>
                  <a:cubicBezTo>
                    <a:pt x="0" y="104"/>
                    <a:pt x="0" y="157"/>
                    <a:pt x="54" y="190"/>
                  </a:cubicBezTo>
                  <a:cubicBezTo>
                    <a:pt x="65" y="190"/>
                    <a:pt x="83" y="198"/>
                    <a:pt x="99" y="198"/>
                  </a:cubicBezTo>
                  <a:cubicBezTo>
                    <a:pt x="107" y="198"/>
                    <a:pt x="114" y="196"/>
                    <a:pt x="120" y="190"/>
                  </a:cubicBezTo>
                  <a:lnTo>
                    <a:pt x="157" y="190"/>
                  </a:lnTo>
                  <a:cubicBezTo>
                    <a:pt x="173" y="174"/>
                    <a:pt x="190" y="157"/>
                    <a:pt x="206" y="157"/>
                  </a:cubicBezTo>
                  <a:cubicBezTo>
                    <a:pt x="243" y="120"/>
                    <a:pt x="260" y="104"/>
                    <a:pt x="260" y="71"/>
                  </a:cubicBezTo>
                  <a:cubicBezTo>
                    <a:pt x="260" y="54"/>
                    <a:pt x="243" y="17"/>
                    <a:pt x="223" y="17"/>
                  </a:cubicBezTo>
                  <a:cubicBezTo>
                    <a:pt x="206" y="1"/>
                    <a:pt x="173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7"/>
            <p:cNvSpPr/>
            <p:nvPr/>
          </p:nvSpPr>
          <p:spPr>
            <a:xfrm>
              <a:off x="4894025" y="2293075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62" y="1"/>
                  </a:moveTo>
                  <a:cubicBezTo>
                    <a:pt x="143" y="1"/>
                    <a:pt x="122" y="7"/>
                    <a:pt x="103" y="20"/>
                  </a:cubicBezTo>
                  <a:cubicBezTo>
                    <a:pt x="37" y="36"/>
                    <a:pt x="0" y="106"/>
                    <a:pt x="0" y="139"/>
                  </a:cubicBezTo>
                  <a:cubicBezTo>
                    <a:pt x="11" y="171"/>
                    <a:pt x="44" y="191"/>
                    <a:pt x="85" y="191"/>
                  </a:cubicBezTo>
                  <a:cubicBezTo>
                    <a:pt x="108" y="191"/>
                    <a:pt x="132" y="185"/>
                    <a:pt x="157" y="172"/>
                  </a:cubicBezTo>
                  <a:cubicBezTo>
                    <a:pt x="207" y="156"/>
                    <a:pt x="260" y="86"/>
                    <a:pt x="244" y="53"/>
                  </a:cubicBezTo>
                  <a:cubicBezTo>
                    <a:pt x="230" y="21"/>
                    <a:pt x="198" y="1"/>
                    <a:pt x="1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7"/>
            <p:cNvSpPr/>
            <p:nvPr/>
          </p:nvSpPr>
          <p:spPr>
            <a:xfrm>
              <a:off x="4785375" y="2282025"/>
              <a:ext cx="6950" cy="5075"/>
            </a:xfrm>
            <a:custGeom>
              <a:avLst/>
              <a:gdLst/>
              <a:ahLst/>
              <a:cxnLst/>
              <a:rect l="l" t="t" r="r" b="b"/>
              <a:pathLst>
                <a:path w="278" h="203" extrusionOk="0">
                  <a:moveTo>
                    <a:pt x="191" y="0"/>
                  </a:moveTo>
                  <a:cubicBezTo>
                    <a:pt x="178" y="0"/>
                    <a:pt x="166" y="4"/>
                    <a:pt x="158" y="12"/>
                  </a:cubicBezTo>
                  <a:cubicBezTo>
                    <a:pt x="120" y="12"/>
                    <a:pt x="87" y="33"/>
                    <a:pt x="71" y="50"/>
                  </a:cubicBezTo>
                  <a:cubicBezTo>
                    <a:pt x="17" y="99"/>
                    <a:pt x="1" y="169"/>
                    <a:pt x="54" y="186"/>
                  </a:cubicBezTo>
                  <a:cubicBezTo>
                    <a:pt x="71" y="202"/>
                    <a:pt x="104" y="202"/>
                    <a:pt x="137" y="202"/>
                  </a:cubicBezTo>
                  <a:cubicBezTo>
                    <a:pt x="137" y="202"/>
                    <a:pt x="158" y="186"/>
                    <a:pt x="174" y="186"/>
                  </a:cubicBezTo>
                  <a:cubicBezTo>
                    <a:pt x="191" y="186"/>
                    <a:pt x="207" y="169"/>
                    <a:pt x="223" y="153"/>
                  </a:cubicBezTo>
                  <a:cubicBezTo>
                    <a:pt x="277" y="99"/>
                    <a:pt x="277" y="50"/>
                    <a:pt x="223" y="12"/>
                  </a:cubicBezTo>
                  <a:cubicBezTo>
                    <a:pt x="215" y="4"/>
                    <a:pt x="203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7"/>
            <p:cNvSpPr/>
            <p:nvPr/>
          </p:nvSpPr>
          <p:spPr>
            <a:xfrm>
              <a:off x="4782800" y="23154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7" y="1"/>
                    <a:pt x="120" y="17"/>
                    <a:pt x="87" y="38"/>
                  </a:cubicBezTo>
                  <a:cubicBezTo>
                    <a:pt x="54" y="54"/>
                    <a:pt x="34" y="71"/>
                    <a:pt x="17" y="104"/>
                  </a:cubicBezTo>
                  <a:cubicBezTo>
                    <a:pt x="1" y="158"/>
                    <a:pt x="34" y="191"/>
                    <a:pt x="104" y="191"/>
                  </a:cubicBezTo>
                  <a:lnTo>
                    <a:pt x="157" y="191"/>
                  </a:lnTo>
                  <a:cubicBezTo>
                    <a:pt x="174" y="174"/>
                    <a:pt x="190" y="174"/>
                    <a:pt x="190" y="174"/>
                  </a:cubicBezTo>
                  <a:cubicBezTo>
                    <a:pt x="223" y="158"/>
                    <a:pt x="240" y="120"/>
                    <a:pt x="261" y="104"/>
                  </a:cubicBezTo>
                  <a:cubicBezTo>
                    <a:pt x="261" y="71"/>
                    <a:pt x="261" y="54"/>
                    <a:pt x="240" y="38"/>
                  </a:cubicBezTo>
                  <a:cubicBezTo>
                    <a:pt x="223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7"/>
            <p:cNvSpPr/>
            <p:nvPr/>
          </p:nvSpPr>
          <p:spPr>
            <a:xfrm>
              <a:off x="4659950" y="2272025"/>
              <a:ext cx="6100" cy="4350"/>
            </a:xfrm>
            <a:custGeom>
              <a:avLst/>
              <a:gdLst/>
              <a:ahLst/>
              <a:cxnLst/>
              <a:rect l="l" t="t" r="r" b="b"/>
              <a:pathLst>
                <a:path w="244" h="174" extrusionOk="0">
                  <a:moveTo>
                    <a:pt x="70" y="0"/>
                  </a:moveTo>
                  <a:cubicBezTo>
                    <a:pt x="37" y="21"/>
                    <a:pt x="21" y="54"/>
                    <a:pt x="0" y="70"/>
                  </a:cubicBezTo>
                  <a:cubicBezTo>
                    <a:pt x="0" y="103"/>
                    <a:pt x="0" y="124"/>
                    <a:pt x="21" y="140"/>
                  </a:cubicBezTo>
                  <a:cubicBezTo>
                    <a:pt x="37" y="157"/>
                    <a:pt x="54" y="173"/>
                    <a:pt x="87" y="173"/>
                  </a:cubicBezTo>
                  <a:cubicBezTo>
                    <a:pt x="103" y="173"/>
                    <a:pt x="124" y="173"/>
                    <a:pt x="140" y="157"/>
                  </a:cubicBezTo>
                  <a:cubicBezTo>
                    <a:pt x="157" y="157"/>
                    <a:pt x="173" y="140"/>
                    <a:pt x="173" y="140"/>
                  </a:cubicBezTo>
                  <a:cubicBezTo>
                    <a:pt x="206" y="124"/>
                    <a:pt x="227" y="103"/>
                    <a:pt x="244" y="70"/>
                  </a:cubicBezTo>
                  <a:cubicBezTo>
                    <a:pt x="244" y="37"/>
                    <a:pt x="244" y="21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7"/>
            <p:cNvSpPr/>
            <p:nvPr/>
          </p:nvSpPr>
          <p:spPr>
            <a:xfrm>
              <a:off x="4752700" y="2271200"/>
              <a:ext cx="6525" cy="3000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38" y="0"/>
                  </a:moveTo>
                  <a:lnTo>
                    <a:pt x="38" y="17"/>
                  </a:lnTo>
                  <a:cubicBezTo>
                    <a:pt x="1" y="70"/>
                    <a:pt x="38" y="120"/>
                    <a:pt x="104" y="120"/>
                  </a:cubicBezTo>
                  <a:cubicBezTo>
                    <a:pt x="125" y="120"/>
                    <a:pt x="141" y="103"/>
                    <a:pt x="174" y="103"/>
                  </a:cubicBezTo>
                  <a:lnTo>
                    <a:pt x="191" y="87"/>
                  </a:lnTo>
                  <a:cubicBezTo>
                    <a:pt x="228" y="70"/>
                    <a:pt x="244" y="33"/>
                    <a:pt x="261" y="17"/>
                  </a:cubicBezTo>
                  <a:lnTo>
                    <a:pt x="2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7"/>
            <p:cNvSpPr/>
            <p:nvPr/>
          </p:nvSpPr>
          <p:spPr>
            <a:xfrm>
              <a:off x="4690875" y="2271600"/>
              <a:ext cx="6500" cy="4350"/>
            </a:xfrm>
            <a:custGeom>
              <a:avLst/>
              <a:gdLst/>
              <a:ahLst/>
              <a:cxnLst/>
              <a:rect l="l" t="t" r="r" b="b"/>
              <a:pathLst>
                <a:path w="260" h="174" extrusionOk="0">
                  <a:moveTo>
                    <a:pt x="70" y="1"/>
                  </a:moveTo>
                  <a:cubicBezTo>
                    <a:pt x="54" y="38"/>
                    <a:pt x="21" y="54"/>
                    <a:pt x="21" y="87"/>
                  </a:cubicBezTo>
                  <a:cubicBezTo>
                    <a:pt x="0" y="141"/>
                    <a:pt x="37" y="174"/>
                    <a:pt x="87" y="174"/>
                  </a:cubicBezTo>
                  <a:cubicBezTo>
                    <a:pt x="124" y="174"/>
                    <a:pt x="140" y="174"/>
                    <a:pt x="157" y="157"/>
                  </a:cubicBezTo>
                  <a:lnTo>
                    <a:pt x="190" y="157"/>
                  </a:lnTo>
                  <a:cubicBezTo>
                    <a:pt x="206" y="120"/>
                    <a:pt x="243" y="104"/>
                    <a:pt x="243" y="71"/>
                  </a:cubicBezTo>
                  <a:cubicBezTo>
                    <a:pt x="260" y="54"/>
                    <a:pt x="260" y="17"/>
                    <a:pt x="2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7"/>
            <p:cNvSpPr/>
            <p:nvPr/>
          </p:nvSpPr>
          <p:spPr>
            <a:xfrm>
              <a:off x="4788775" y="22931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5" y="50"/>
                    <a:pt x="22" y="66"/>
                    <a:pt x="22" y="103"/>
                  </a:cubicBezTo>
                  <a:cubicBezTo>
                    <a:pt x="1" y="153"/>
                    <a:pt x="38" y="206"/>
                    <a:pt x="87" y="206"/>
                  </a:cubicBezTo>
                  <a:cubicBezTo>
                    <a:pt x="125" y="206"/>
                    <a:pt x="141" y="186"/>
                    <a:pt x="158" y="186"/>
                  </a:cubicBezTo>
                  <a:cubicBezTo>
                    <a:pt x="174" y="169"/>
                    <a:pt x="174" y="169"/>
                    <a:pt x="191" y="169"/>
                  </a:cubicBezTo>
                  <a:cubicBezTo>
                    <a:pt x="207" y="153"/>
                    <a:pt x="244" y="120"/>
                    <a:pt x="244" y="103"/>
                  </a:cubicBezTo>
                  <a:cubicBezTo>
                    <a:pt x="261" y="50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7"/>
            <p:cNvSpPr/>
            <p:nvPr/>
          </p:nvSpPr>
          <p:spPr>
            <a:xfrm>
              <a:off x="4876475" y="2269450"/>
              <a:ext cx="6450" cy="4825"/>
            </a:xfrm>
            <a:custGeom>
              <a:avLst/>
              <a:gdLst/>
              <a:ahLst/>
              <a:cxnLst/>
              <a:rect l="l" t="t" r="r" b="b"/>
              <a:pathLst>
                <a:path w="258" h="193" extrusionOk="0">
                  <a:moveTo>
                    <a:pt x="154" y="0"/>
                  </a:moveTo>
                  <a:cubicBezTo>
                    <a:pt x="121" y="0"/>
                    <a:pt x="100" y="21"/>
                    <a:pt x="67" y="37"/>
                  </a:cubicBezTo>
                  <a:cubicBezTo>
                    <a:pt x="51" y="54"/>
                    <a:pt x="34" y="70"/>
                    <a:pt x="18" y="103"/>
                  </a:cubicBezTo>
                  <a:cubicBezTo>
                    <a:pt x="0" y="150"/>
                    <a:pt x="26" y="193"/>
                    <a:pt x="65" y="193"/>
                  </a:cubicBezTo>
                  <a:cubicBezTo>
                    <a:pt x="71" y="193"/>
                    <a:pt x="77" y="192"/>
                    <a:pt x="84" y="190"/>
                  </a:cubicBezTo>
                  <a:lnTo>
                    <a:pt x="154" y="190"/>
                  </a:lnTo>
                  <a:cubicBezTo>
                    <a:pt x="171" y="173"/>
                    <a:pt x="171" y="173"/>
                    <a:pt x="187" y="173"/>
                  </a:cubicBezTo>
                  <a:cubicBezTo>
                    <a:pt x="204" y="157"/>
                    <a:pt x="241" y="124"/>
                    <a:pt x="241" y="103"/>
                  </a:cubicBezTo>
                  <a:cubicBezTo>
                    <a:pt x="257" y="70"/>
                    <a:pt x="257" y="54"/>
                    <a:pt x="241" y="37"/>
                  </a:cubicBezTo>
                  <a:cubicBezTo>
                    <a:pt x="224" y="21"/>
                    <a:pt x="204" y="0"/>
                    <a:pt x="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7"/>
            <p:cNvSpPr/>
            <p:nvPr/>
          </p:nvSpPr>
          <p:spPr>
            <a:xfrm>
              <a:off x="4815900" y="2270375"/>
              <a:ext cx="6000" cy="4250"/>
            </a:xfrm>
            <a:custGeom>
              <a:avLst/>
              <a:gdLst/>
              <a:ahLst/>
              <a:cxnLst/>
              <a:rect l="l" t="t" r="r" b="b"/>
              <a:pathLst>
                <a:path w="240" h="170" extrusionOk="0">
                  <a:moveTo>
                    <a:pt x="70" y="0"/>
                  </a:moveTo>
                  <a:cubicBezTo>
                    <a:pt x="33" y="17"/>
                    <a:pt x="17" y="50"/>
                    <a:pt x="17" y="66"/>
                  </a:cubicBezTo>
                  <a:cubicBezTo>
                    <a:pt x="0" y="103"/>
                    <a:pt x="0" y="120"/>
                    <a:pt x="17" y="136"/>
                  </a:cubicBezTo>
                  <a:cubicBezTo>
                    <a:pt x="33" y="153"/>
                    <a:pt x="50" y="169"/>
                    <a:pt x="87" y="169"/>
                  </a:cubicBezTo>
                  <a:cubicBezTo>
                    <a:pt x="103" y="169"/>
                    <a:pt x="120" y="169"/>
                    <a:pt x="153" y="153"/>
                  </a:cubicBezTo>
                  <a:lnTo>
                    <a:pt x="173" y="136"/>
                  </a:lnTo>
                  <a:cubicBezTo>
                    <a:pt x="206" y="120"/>
                    <a:pt x="223" y="103"/>
                    <a:pt x="239" y="66"/>
                  </a:cubicBezTo>
                  <a:cubicBezTo>
                    <a:pt x="239" y="33"/>
                    <a:pt x="239" y="17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7"/>
            <p:cNvSpPr/>
            <p:nvPr/>
          </p:nvSpPr>
          <p:spPr>
            <a:xfrm>
              <a:off x="4632125" y="2283250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36" y="1"/>
                  </a:moveTo>
                  <a:cubicBezTo>
                    <a:pt x="103" y="17"/>
                    <a:pt x="83" y="34"/>
                    <a:pt x="50" y="50"/>
                  </a:cubicBezTo>
                  <a:cubicBezTo>
                    <a:pt x="0" y="104"/>
                    <a:pt x="0" y="153"/>
                    <a:pt x="50" y="190"/>
                  </a:cubicBezTo>
                  <a:cubicBezTo>
                    <a:pt x="61" y="190"/>
                    <a:pt x="81" y="198"/>
                    <a:pt x="103" y="198"/>
                  </a:cubicBezTo>
                  <a:cubicBezTo>
                    <a:pt x="114" y="198"/>
                    <a:pt x="125" y="196"/>
                    <a:pt x="136" y="190"/>
                  </a:cubicBezTo>
                  <a:lnTo>
                    <a:pt x="153" y="190"/>
                  </a:lnTo>
                  <a:cubicBezTo>
                    <a:pt x="186" y="170"/>
                    <a:pt x="206" y="153"/>
                    <a:pt x="223" y="137"/>
                  </a:cubicBezTo>
                  <a:cubicBezTo>
                    <a:pt x="239" y="120"/>
                    <a:pt x="256" y="104"/>
                    <a:pt x="256" y="67"/>
                  </a:cubicBezTo>
                  <a:cubicBezTo>
                    <a:pt x="256" y="50"/>
                    <a:pt x="239" y="17"/>
                    <a:pt x="223" y="17"/>
                  </a:cubicBezTo>
                  <a:cubicBezTo>
                    <a:pt x="206" y="1"/>
                    <a:pt x="169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7"/>
            <p:cNvSpPr/>
            <p:nvPr/>
          </p:nvSpPr>
          <p:spPr>
            <a:xfrm>
              <a:off x="4894425" y="22815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38" y="33"/>
                    <a:pt x="21" y="71"/>
                    <a:pt x="21" y="87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8" y="174"/>
                  </a:cubicBezTo>
                  <a:cubicBezTo>
                    <a:pt x="158" y="174"/>
                    <a:pt x="174" y="174"/>
                    <a:pt x="174" y="157"/>
                  </a:cubicBezTo>
                  <a:cubicBezTo>
                    <a:pt x="207" y="137"/>
                    <a:pt x="228" y="120"/>
                    <a:pt x="244" y="87"/>
                  </a:cubicBezTo>
                  <a:cubicBezTo>
                    <a:pt x="261" y="33"/>
                    <a:pt x="228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7"/>
            <p:cNvSpPr/>
            <p:nvPr/>
          </p:nvSpPr>
          <p:spPr>
            <a:xfrm>
              <a:off x="4802175" y="2280250"/>
              <a:ext cx="6425" cy="4675"/>
            </a:xfrm>
            <a:custGeom>
              <a:avLst/>
              <a:gdLst/>
              <a:ahLst/>
              <a:cxnLst/>
              <a:rect l="l" t="t" r="r" b="b"/>
              <a:pathLst>
                <a:path w="257" h="187" extrusionOk="0">
                  <a:moveTo>
                    <a:pt x="153" y="1"/>
                  </a:moveTo>
                  <a:cubicBezTo>
                    <a:pt x="137" y="1"/>
                    <a:pt x="104" y="1"/>
                    <a:pt x="67" y="34"/>
                  </a:cubicBezTo>
                  <a:cubicBezTo>
                    <a:pt x="34" y="50"/>
                    <a:pt x="17" y="67"/>
                    <a:pt x="17" y="104"/>
                  </a:cubicBezTo>
                  <a:cubicBezTo>
                    <a:pt x="1" y="137"/>
                    <a:pt x="17" y="187"/>
                    <a:pt x="67" y="187"/>
                  </a:cubicBezTo>
                  <a:lnTo>
                    <a:pt x="153" y="187"/>
                  </a:lnTo>
                  <a:cubicBezTo>
                    <a:pt x="170" y="170"/>
                    <a:pt x="207" y="154"/>
                    <a:pt x="224" y="121"/>
                  </a:cubicBezTo>
                  <a:lnTo>
                    <a:pt x="240" y="104"/>
                  </a:lnTo>
                  <a:cubicBezTo>
                    <a:pt x="257" y="34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7"/>
            <p:cNvSpPr/>
            <p:nvPr/>
          </p:nvSpPr>
          <p:spPr>
            <a:xfrm>
              <a:off x="4798275" y="2316450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7" y="0"/>
                  </a:moveTo>
                  <a:cubicBezTo>
                    <a:pt x="172" y="0"/>
                    <a:pt x="155" y="4"/>
                    <a:pt x="136" y="12"/>
                  </a:cubicBezTo>
                  <a:cubicBezTo>
                    <a:pt x="103" y="12"/>
                    <a:pt x="70" y="29"/>
                    <a:pt x="54" y="45"/>
                  </a:cubicBezTo>
                  <a:cubicBezTo>
                    <a:pt x="0" y="99"/>
                    <a:pt x="0" y="165"/>
                    <a:pt x="54" y="182"/>
                  </a:cubicBezTo>
                  <a:cubicBezTo>
                    <a:pt x="70" y="202"/>
                    <a:pt x="103" y="202"/>
                    <a:pt x="120" y="202"/>
                  </a:cubicBezTo>
                  <a:cubicBezTo>
                    <a:pt x="136" y="202"/>
                    <a:pt x="157" y="182"/>
                    <a:pt x="157" y="182"/>
                  </a:cubicBezTo>
                  <a:cubicBezTo>
                    <a:pt x="173" y="182"/>
                    <a:pt x="190" y="165"/>
                    <a:pt x="206" y="149"/>
                  </a:cubicBezTo>
                  <a:cubicBezTo>
                    <a:pt x="260" y="99"/>
                    <a:pt x="260" y="45"/>
                    <a:pt x="223" y="12"/>
                  </a:cubicBezTo>
                  <a:cubicBezTo>
                    <a:pt x="215" y="4"/>
                    <a:pt x="202" y="0"/>
                    <a:pt x="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7"/>
            <p:cNvSpPr/>
            <p:nvPr/>
          </p:nvSpPr>
          <p:spPr>
            <a:xfrm>
              <a:off x="4860925" y="232787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41" y="1"/>
                  </a:moveTo>
                  <a:cubicBezTo>
                    <a:pt x="104" y="1"/>
                    <a:pt x="71" y="17"/>
                    <a:pt x="55" y="54"/>
                  </a:cubicBezTo>
                  <a:cubicBezTo>
                    <a:pt x="1" y="87"/>
                    <a:pt x="1" y="157"/>
                    <a:pt x="38" y="190"/>
                  </a:cubicBezTo>
                  <a:lnTo>
                    <a:pt x="125" y="190"/>
                  </a:lnTo>
                  <a:cubicBezTo>
                    <a:pt x="141" y="190"/>
                    <a:pt x="141" y="190"/>
                    <a:pt x="158" y="174"/>
                  </a:cubicBezTo>
                  <a:cubicBezTo>
                    <a:pt x="174" y="174"/>
                    <a:pt x="191" y="157"/>
                    <a:pt x="207" y="137"/>
                  </a:cubicBezTo>
                  <a:cubicBezTo>
                    <a:pt x="228" y="120"/>
                    <a:pt x="244" y="87"/>
                    <a:pt x="244" y="71"/>
                  </a:cubicBezTo>
                  <a:cubicBezTo>
                    <a:pt x="244" y="54"/>
                    <a:pt x="244" y="17"/>
                    <a:pt x="207" y="17"/>
                  </a:cubicBezTo>
                  <a:cubicBezTo>
                    <a:pt x="191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7"/>
            <p:cNvSpPr/>
            <p:nvPr/>
          </p:nvSpPr>
          <p:spPr>
            <a:xfrm>
              <a:off x="4823200" y="246527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1"/>
                  </a:moveTo>
                  <a:cubicBezTo>
                    <a:pt x="104" y="1"/>
                    <a:pt x="34" y="54"/>
                    <a:pt x="17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1" y="207"/>
                    <a:pt x="137" y="207"/>
                    <a:pt x="154" y="190"/>
                  </a:cubicBezTo>
                  <a:cubicBezTo>
                    <a:pt x="170" y="190"/>
                    <a:pt x="170" y="190"/>
                    <a:pt x="191" y="174"/>
                  </a:cubicBezTo>
                  <a:cubicBezTo>
                    <a:pt x="207" y="157"/>
                    <a:pt x="240" y="141"/>
                    <a:pt x="240" y="104"/>
                  </a:cubicBezTo>
                  <a:cubicBezTo>
                    <a:pt x="257" y="87"/>
                    <a:pt x="257" y="54"/>
                    <a:pt x="240" y="38"/>
                  </a:cubicBezTo>
                  <a:cubicBezTo>
                    <a:pt x="224" y="21"/>
                    <a:pt x="20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7"/>
            <p:cNvSpPr/>
            <p:nvPr/>
          </p:nvSpPr>
          <p:spPr>
            <a:xfrm>
              <a:off x="4823625" y="245415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4" y="0"/>
                  </a:moveTo>
                  <a:cubicBezTo>
                    <a:pt x="137" y="0"/>
                    <a:pt x="120" y="17"/>
                    <a:pt x="87" y="33"/>
                  </a:cubicBezTo>
                  <a:cubicBezTo>
                    <a:pt x="50" y="54"/>
                    <a:pt x="33" y="70"/>
                    <a:pt x="17" y="103"/>
                  </a:cubicBezTo>
                  <a:cubicBezTo>
                    <a:pt x="0" y="157"/>
                    <a:pt x="33" y="206"/>
                    <a:pt x="104" y="206"/>
                  </a:cubicBezTo>
                  <a:cubicBezTo>
                    <a:pt x="120" y="206"/>
                    <a:pt x="137" y="190"/>
                    <a:pt x="174" y="190"/>
                  </a:cubicBezTo>
                  <a:lnTo>
                    <a:pt x="190" y="173"/>
                  </a:lnTo>
                  <a:cubicBezTo>
                    <a:pt x="223" y="157"/>
                    <a:pt x="240" y="120"/>
                    <a:pt x="256" y="103"/>
                  </a:cubicBezTo>
                  <a:cubicBezTo>
                    <a:pt x="256" y="70"/>
                    <a:pt x="256" y="54"/>
                    <a:pt x="240" y="33"/>
                  </a:cubicBezTo>
                  <a:cubicBezTo>
                    <a:pt x="223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7"/>
            <p:cNvSpPr/>
            <p:nvPr/>
          </p:nvSpPr>
          <p:spPr>
            <a:xfrm>
              <a:off x="4687875" y="24670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54" y="54"/>
                    <a:pt x="17" y="71"/>
                    <a:pt x="17" y="104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04" y="207"/>
                    <a:pt x="141" y="190"/>
                    <a:pt x="157" y="190"/>
                  </a:cubicBezTo>
                  <a:cubicBezTo>
                    <a:pt x="157" y="174"/>
                    <a:pt x="174" y="174"/>
                    <a:pt x="190" y="174"/>
                  </a:cubicBezTo>
                  <a:cubicBezTo>
                    <a:pt x="207" y="157"/>
                    <a:pt x="223" y="120"/>
                    <a:pt x="244" y="104"/>
                  </a:cubicBezTo>
                  <a:cubicBezTo>
                    <a:pt x="260" y="5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7"/>
            <p:cNvSpPr/>
            <p:nvPr/>
          </p:nvSpPr>
          <p:spPr>
            <a:xfrm>
              <a:off x="4829600" y="24317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21"/>
                    <a:pt x="71" y="38"/>
                  </a:cubicBezTo>
                  <a:cubicBezTo>
                    <a:pt x="54" y="54"/>
                    <a:pt x="38" y="71"/>
                    <a:pt x="17" y="104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20" y="207"/>
                    <a:pt x="141" y="190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07" y="157"/>
                    <a:pt x="244" y="124"/>
                    <a:pt x="244" y="104"/>
                  </a:cubicBezTo>
                  <a:cubicBezTo>
                    <a:pt x="260" y="5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7"/>
            <p:cNvSpPr/>
            <p:nvPr/>
          </p:nvSpPr>
          <p:spPr>
            <a:xfrm>
              <a:off x="4816300" y="2491500"/>
              <a:ext cx="6925" cy="5050"/>
            </a:xfrm>
            <a:custGeom>
              <a:avLst/>
              <a:gdLst/>
              <a:ahLst/>
              <a:cxnLst/>
              <a:rect l="l" t="t" r="r" b="b"/>
              <a:pathLst>
                <a:path w="277" h="202" extrusionOk="0">
                  <a:moveTo>
                    <a:pt x="179" y="0"/>
                  </a:moveTo>
                  <a:cubicBezTo>
                    <a:pt x="160" y="0"/>
                    <a:pt x="139" y="6"/>
                    <a:pt x="120" y="19"/>
                  </a:cubicBezTo>
                  <a:cubicBezTo>
                    <a:pt x="54" y="52"/>
                    <a:pt x="1" y="106"/>
                    <a:pt x="17" y="155"/>
                  </a:cubicBezTo>
                  <a:cubicBezTo>
                    <a:pt x="27" y="189"/>
                    <a:pt x="58" y="201"/>
                    <a:pt x="93" y="201"/>
                  </a:cubicBezTo>
                  <a:cubicBezTo>
                    <a:pt x="114" y="201"/>
                    <a:pt x="137" y="196"/>
                    <a:pt x="157" y="188"/>
                  </a:cubicBezTo>
                  <a:cubicBezTo>
                    <a:pt x="223" y="155"/>
                    <a:pt x="277" y="106"/>
                    <a:pt x="260" y="52"/>
                  </a:cubicBezTo>
                  <a:cubicBezTo>
                    <a:pt x="247" y="20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7"/>
            <p:cNvSpPr/>
            <p:nvPr/>
          </p:nvSpPr>
          <p:spPr>
            <a:xfrm>
              <a:off x="4838675" y="240647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68" y="0"/>
                  </a:moveTo>
                  <a:cubicBezTo>
                    <a:pt x="148" y="0"/>
                    <a:pt x="127" y="6"/>
                    <a:pt x="103" y="19"/>
                  </a:cubicBezTo>
                  <a:cubicBezTo>
                    <a:pt x="33" y="52"/>
                    <a:pt x="0" y="106"/>
                    <a:pt x="0" y="155"/>
                  </a:cubicBezTo>
                  <a:cubicBezTo>
                    <a:pt x="12" y="179"/>
                    <a:pt x="52" y="196"/>
                    <a:pt x="98" y="196"/>
                  </a:cubicBezTo>
                  <a:cubicBezTo>
                    <a:pt x="116" y="196"/>
                    <a:pt x="135" y="194"/>
                    <a:pt x="153" y="188"/>
                  </a:cubicBezTo>
                  <a:cubicBezTo>
                    <a:pt x="207" y="155"/>
                    <a:pt x="256" y="106"/>
                    <a:pt x="240" y="52"/>
                  </a:cubicBezTo>
                  <a:cubicBezTo>
                    <a:pt x="229" y="20"/>
                    <a:pt x="203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7"/>
            <p:cNvSpPr/>
            <p:nvPr/>
          </p:nvSpPr>
          <p:spPr>
            <a:xfrm>
              <a:off x="4834750" y="244385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cubicBezTo>
                    <a:pt x="157" y="173"/>
                    <a:pt x="174" y="173"/>
                    <a:pt x="190" y="157"/>
                  </a:cubicBezTo>
                  <a:cubicBezTo>
                    <a:pt x="207" y="136"/>
                    <a:pt x="223" y="120"/>
                    <a:pt x="244" y="87"/>
                  </a:cubicBezTo>
                  <a:cubicBezTo>
                    <a:pt x="260" y="70"/>
                    <a:pt x="244" y="33"/>
                    <a:pt x="244" y="17"/>
                  </a:cubicBezTo>
                  <a:cubicBezTo>
                    <a:pt x="223" y="0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7"/>
            <p:cNvSpPr/>
            <p:nvPr/>
          </p:nvSpPr>
          <p:spPr>
            <a:xfrm>
              <a:off x="4794450" y="25134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0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50" y="34"/>
                    <a:pt x="17" y="71"/>
                    <a:pt x="17" y="88"/>
                  </a:cubicBezTo>
                  <a:cubicBezTo>
                    <a:pt x="1" y="121"/>
                    <a:pt x="1" y="137"/>
                    <a:pt x="17" y="158"/>
                  </a:cubicBezTo>
                  <a:cubicBezTo>
                    <a:pt x="34" y="174"/>
                    <a:pt x="67" y="191"/>
                    <a:pt x="83" y="191"/>
                  </a:cubicBezTo>
                  <a:cubicBezTo>
                    <a:pt x="104" y="191"/>
                    <a:pt x="137" y="191"/>
                    <a:pt x="153" y="174"/>
                  </a:cubicBezTo>
                  <a:cubicBezTo>
                    <a:pt x="153" y="174"/>
                    <a:pt x="170" y="174"/>
                    <a:pt x="186" y="158"/>
                  </a:cubicBezTo>
                  <a:cubicBezTo>
                    <a:pt x="207" y="137"/>
                    <a:pt x="223" y="121"/>
                    <a:pt x="240" y="88"/>
                  </a:cubicBezTo>
                  <a:cubicBezTo>
                    <a:pt x="256" y="34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7"/>
            <p:cNvSpPr/>
            <p:nvPr/>
          </p:nvSpPr>
          <p:spPr>
            <a:xfrm>
              <a:off x="4789725" y="2454975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69" y="0"/>
                  </a:moveTo>
                  <a:cubicBezTo>
                    <a:pt x="153" y="0"/>
                    <a:pt x="120" y="0"/>
                    <a:pt x="103" y="21"/>
                  </a:cubicBezTo>
                  <a:cubicBezTo>
                    <a:pt x="49" y="37"/>
                    <a:pt x="0" y="103"/>
                    <a:pt x="17" y="157"/>
                  </a:cubicBezTo>
                  <a:cubicBezTo>
                    <a:pt x="29" y="181"/>
                    <a:pt x="69" y="196"/>
                    <a:pt x="110" y="196"/>
                  </a:cubicBezTo>
                  <a:cubicBezTo>
                    <a:pt x="125" y="196"/>
                    <a:pt x="139" y="194"/>
                    <a:pt x="153" y="190"/>
                  </a:cubicBezTo>
                  <a:cubicBezTo>
                    <a:pt x="169" y="173"/>
                    <a:pt x="190" y="157"/>
                    <a:pt x="206" y="157"/>
                  </a:cubicBezTo>
                  <a:cubicBezTo>
                    <a:pt x="239" y="124"/>
                    <a:pt x="256" y="87"/>
                    <a:pt x="256" y="54"/>
                  </a:cubicBezTo>
                  <a:cubicBezTo>
                    <a:pt x="239" y="21"/>
                    <a:pt x="20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7"/>
            <p:cNvSpPr/>
            <p:nvPr/>
          </p:nvSpPr>
          <p:spPr>
            <a:xfrm>
              <a:off x="4788375" y="24452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1"/>
                  </a:moveTo>
                  <a:cubicBezTo>
                    <a:pt x="152" y="1"/>
                    <a:pt x="130" y="5"/>
                    <a:pt x="103" y="13"/>
                  </a:cubicBezTo>
                  <a:cubicBezTo>
                    <a:pt x="54" y="30"/>
                    <a:pt x="17" y="63"/>
                    <a:pt x="17" y="100"/>
                  </a:cubicBezTo>
                  <a:cubicBezTo>
                    <a:pt x="0" y="116"/>
                    <a:pt x="0" y="133"/>
                    <a:pt x="17" y="149"/>
                  </a:cubicBezTo>
                  <a:cubicBezTo>
                    <a:pt x="17" y="173"/>
                    <a:pt x="54" y="190"/>
                    <a:pt x="100" y="190"/>
                  </a:cubicBezTo>
                  <a:cubicBezTo>
                    <a:pt x="118" y="190"/>
                    <a:pt x="138" y="188"/>
                    <a:pt x="157" y="182"/>
                  </a:cubicBezTo>
                  <a:cubicBezTo>
                    <a:pt x="223" y="149"/>
                    <a:pt x="260" y="79"/>
                    <a:pt x="244" y="46"/>
                  </a:cubicBezTo>
                  <a:cubicBezTo>
                    <a:pt x="244" y="30"/>
                    <a:pt x="223" y="13"/>
                    <a:pt x="223" y="13"/>
                  </a:cubicBezTo>
                  <a:cubicBezTo>
                    <a:pt x="207" y="5"/>
                    <a:pt x="19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7"/>
            <p:cNvSpPr/>
            <p:nvPr/>
          </p:nvSpPr>
          <p:spPr>
            <a:xfrm>
              <a:off x="4814150" y="247732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"/>
                    <a:pt x="87" y="34"/>
                  </a:cubicBezTo>
                  <a:cubicBezTo>
                    <a:pt x="54" y="55"/>
                    <a:pt x="37" y="71"/>
                    <a:pt x="17" y="104"/>
                  </a:cubicBezTo>
                  <a:cubicBezTo>
                    <a:pt x="0" y="158"/>
                    <a:pt x="37" y="191"/>
                    <a:pt x="103" y="191"/>
                  </a:cubicBezTo>
                  <a:lnTo>
                    <a:pt x="157" y="191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23" y="137"/>
                    <a:pt x="243" y="121"/>
                    <a:pt x="243" y="104"/>
                  </a:cubicBezTo>
                  <a:cubicBezTo>
                    <a:pt x="260" y="34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7"/>
            <p:cNvSpPr/>
            <p:nvPr/>
          </p:nvSpPr>
          <p:spPr>
            <a:xfrm>
              <a:off x="4842900" y="23613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57" y="1"/>
                    <a:pt x="124" y="1"/>
                    <a:pt x="87" y="17"/>
                  </a:cubicBezTo>
                  <a:cubicBezTo>
                    <a:pt x="54" y="34"/>
                    <a:pt x="38" y="71"/>
                    <a:pt x="38" y="87"/>
                  </a:cubicBezTo>
                  <a:cubicBezTo>
                    <a:pt x="0" y="137"/>
                    <a:pt x="38" y="190"/>
                    <a:pt x="103" y="190"/>
                  </a:cubicBezTo>
                  <a:cubicBezTo>
                    <a:pt x="124" y="190"/>
                    <a:pt x="157" y="190"/>
                    <a:pt x="174" y="174"/>
                  </a:cubicBezTo>
                  <a:cubicBezTo>
                    <a:pt x="174" y="174"/>
                    <a:pt x="190" y="174"/>
                    <a:pt x="190" y="157"/>
                  </a:cubicBezTo>
                  <a:cubicBezTo>
                    <a:pt x="227" y="137"/>
                    <a:pt x="244" y="120"/>
                    <a:pt x="260" y="87"/>
                  </a:cubicBezTo>
                  <a:cubicBezTo>
                    <a:pt x="260" y="71"/>
                    <a:pt x="260" y="34"/>
                    <a:pt x="244" y="17"/>
                  </a:cubicBezTo>
                  <a:cubicBezTo>
                    <a:pt x="244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7"/>
            <p:cNvSpPr/>
            <p:nvPr/>
          </p:nvSpPr>
          <p:spPr>
            <a:xfrm>
              <a:off x="4808575" y="2465575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55" y="0"/>
                  </a:moveTo>
                  <a:cubicBezTo>
                    <a:pt x="144" y="0"/>
                    <a:pt x="132" y="2"/>
                    <a:pt x="120" y="9"/>
                  </a:cubicBezTo>
                  <a:cubicBezTo>
                    <a:pt x="87" y="9"/>
                    <a:pt x="71" y="26"/>
                    <a:pt x="33" y="59"/>
                  </a:cubicBezTo>
                  <a:cubicBezTo>
                    <a:pt x="17" y="75"/>
                    <a:pt x="1" y="92"/>
                    <a:pt x="1" y="129"/>
                  </a:cubicBezTo>
                  <a:cubicBezTo>
                    <a:pt x="1" y="145"/>
                    <a:pt x="17" y="178"/>
                    <a:pt x="33" y="178"/>
                  </a:cubicBezTo>
                  <a:cubicBezTo>
                    <a:pt x="54" y="195"/>
                    <a:pt x="87" y="195"/>
                    <a:pt x="120" y="195"/>
                  </a:cubicBezTo>
                  <a:cubicBezTo>
                    <a:pt x="120" y="195"/>
                    <a:pt x="137" y="195"/>
                    <a:pt x="13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40" y="92"/>
                    <a:pt x="260" y="42"/>
                    <a:pt x="207" y="9"/>
                  </a:cubicBezTo>
                  <a:cubicBezTo>
                    <a:pt x="196" y="9"/>
                    <a:pt x="177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7"/>
            <p:cNvSpPr/>
            <p:nvPr/>
          </p:nvSpPr>
          <p:spPr>
            <a:xfrm>
              <a:off x="4804250" y="24898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3" y="0"/>
                  </a:moveTo>
                  <a:cubicBezTo>
                    <a:pt x="143" y="0"/>
                    <a:pt x="122" y="6"/>
                    <a:pt x="103" y="17"/>
                  </a:cubicBezTo>
                  <a:cubicBezTo>
                    <a:pt x="54" y="34"/>
                    <a:pt x="37" y="50"/>
                    <a:pt x="21" y="87"/>
                  </a:cubicBezTo>
                  <a:cubicBezTo>
                    <a:pt x="0" y="104"/>
                    <a:pt x="0" y="120"/>
                    <a:pt x="0" y="137"/>
                  </a:cubicBezTo>
                  <a:cubicBezTo>
                    <a:pt x="21" y="174"/>
                    <a:pt x="21" y="174"/>
                    <a:pt x="54" y="190"/>
                  </a:cubicBezTo>
                  <a:cubicBezTo>
                    <a:pt x="59" y="196"/>
                    <a:pt x="67" y="198"/>
                    <a:pt x="75" y="198"/>
                  </a:cubicBezTo>
                  <a:cubicBezTo>
                    <a:pt x="93" y="198"/>
                    <a:pt x="116" y="190"/>
                    <a:pt x="141" y="190"/>
                  </a:cubicBezTo>
                  <a:cubicBezTo>
                    <a:pt x="206" y="153"/>
                    <a:pt x="260" y="87"/>
                    <a:pt x="244" y="50"/>
                  </a:cubicBezTo>
                  <a:cubicBezTo>
                    <a:pt x="233" y="18"/>
                    <a:pt x="200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7"/>
            <p:cNvSpPr/>
            <p:nvPr/>
          </p:nvSpPr>
          <p:spPr>
            <a:xfrm>
              <a:off x="4798675" y="2478675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74" y="1"/>
                  </a:moveTo>
                  <a:cubicBezTo>
                    <a:pt x="141" y="1"/>
                    <a:pt x="120" y="1"/>
                    <a:pt x="87" y="17"/>
                  </a:cubicBezTo>
                  <a:cubicBezTo>
                    <a:pt x="54" y="34"/>
                    <a:pt x="38" y="67"/>
                    <a:pt x="17" y="104"/>
                  </a:cubicBezTo>
                  <a:cubicBezTo>
                    <a:pt x="1" y="153"/>
                    <a:pt x="38" y="186"/>
                    <a:pt x="87" y="186"/>
                  </a:cubicBezTo>
                  <a:lnTo>
                    <a:pt x="141" y="186"/>
                  </a:lnTo>
                  <a:cubicBezTo>
                    <a:pt x="141" y="186"/>
                    <a:pt x="157" y="186"/>
                    <a:pt x="157" y="170"/>
                  </a:cubicBezTo>
                  <a:lnTo>
                    <a:pt x="190" y="170"/>
                  </a:lnTo>
                  <a:cubicBezTo>
                    <a:pt x="207" y="137"/>
                    <a:pt x="244" y="120"/>
                    <a:pt x="244" y="83"/>
                  </a:cubicBezTo>
                  <a:cubicBezTo>
                    <a:pt x="260" y="67"/>
                    <a:pt x="260" y="50"/>
                    <a:pt x="244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7"/>
            <p:cNvSpPr/>
            <p:nvPr/>
          </p:nvSpPr>
          <p:spPr>
            <a:xfrm>
              <a:off x="4855375" y="2362200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3" y="1"/>
                  </a:moveTo>
                  <a:cubicBezTo>
                    <a:pt x="157" y="1"/>
                    <a:pt x="140" y="1"/>
                    <a:pt x="103" y="21"/>
                  </a:cubicBezTo>
                  <a:cubicBezTo>
                    <a:pt x="54" y="54"/>
                    <a:pt x="0" y="104"/>
                    <a:pt x="17" y="157"/>
                  </a:cubicBezTo>
                  <a:cubicBezTo>
                    <a:pt x="30" y="189"/>
                    <a:pt x="61" y="200"/>
                    <a:pt x="96" y="200"/>
                  </a:cubicBezTo>
                  <a:cubicBezTo>
                    <a:pt x="116" y="200"/>
                    <a:pt x="137" y="196"/>
                    <a:pt x="157" y="190"/>
                  </a:cubicBezTo>
                  <a:cubicBezTo>
                    <a:pt x="173" y="174"/>
                    <a:pt x="190" y="174"/>
                    <a:pt x="206" y="157"/>
                  </a:cubicBezTo>
                  <a:cubicBezTo>
                    <a:pt x="244" y="124"/>
                    <a:pt x="260" y="87"/>
                    <a:pt x="260" y="54"/>
                  </a:cubicBezTo>
                  <a:cubicBezTo>
                    <a:pt x="244" y="2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7"/>
            <p:cNvSpPr/>
            <p:nvPr/>
          </p:nvSpPr>
          <p:spPr>
            <a:xfrm>
              <a:off x="4870825" y="236065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1" y="1"/>
                  </a:moveTo>
                  <a:cubicBezTo>
                    <a:pt x="156" y="1"/>
                    <a:pt x="139" y="5"/>
                    <a:pt x="120" y="13"/>
                  </a:cubicBezTo>
                  <a:cubicBezTo>
                    <a:pt x="87" y="13"/>
                    <a:pt x="54" y="30"/>
                    <a:pt x="38" y="46"/>
                  </a:cubicBezTo>
                  <a:cubicBezTo>
                    <a:pt x="17" y="83"/>
                    <a:pt x="1" y="100"/>
                    <a:pt x="1" y="133"/>
                  </a:cubicBezTo>
                  <a:cubicBezTo>
                    <a:pt x="1" y="149"/>
                    <a:pt x="1" y="166"/>
                    <a:pt x="38" y="186"/>
                  </a:cubicBezTo>
                  <a:cubicBezTo>
                    <a:pt x="54" y="203"/>
                    <a:pt x="71" y="203"/>
                    <a:pt x="104" y="203"/>
                  </a:cubicBezTo>
                  <a:cubicBezTo>
                    <a:pt x="120" y="203"/>
                    <a:pt x="141" y="186"/>
                    <a:pt x="141" y="186"/>
                  </a:cubicBezTo>
                  <a:cubicBezTo>
                    <a:pt x="157" y="186"/>
                    <a:pt x="174" y="166"/>
                    <a:pt x="190" y="149"/>
                  </a:cubicBezTo>
                  <a:cubicBezTo>
                    <a:pt x="244" y="100"/>
                    <a:pt x="244" y="46"/>
                    <a:pt x="207" y="13"/>
                  </a:cubicBezTo>
                  <a:cubicBezTo>
                    <a:pt x="199" y="5"/>
                    <a:pt x="186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7"/>
            <p:cNvSpPr/>
            <p:nvPr/>
          </p:nvSpPr>
          <p:spPr>
            <a:xfrm>
              <a:off x="4876400" y="23725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3" y="1"/>
                    <a:pt x="70" y="22"/>
                  </a:cubicBezTo>
                  <a:cubicBezTo>
                    <a:pt x="54" y="38"/>
                    <a:pt x="21" y="71"/>
                    <a:pt x="21" y="88"/>
                  </a:cubicBezTo>
                  <a:cubicBezTo>
                    <a:pt x="0" y="158"/>
                    <a:pt x="37" y="191"/>
                    <a:pt x="87" y="191"/>
                  </a:cubicBezTo>
                  <a:cubicBezTo>
                    <a:pt x="103" y="191"/>
                    <a:pt x="141" y="191"/>
                    <a:pt x="157" y="174"/>
                  </a:cubicBezTo>
                  <a:cubicBezTo>
                    <a:pt x="157" y="174"/>
                    <a:pt x="174" y="174"/>
                    <a:pt x="190" y="158"/>
                  </a:cubicBezTo>
                  <a:cubicBezTo>
                    <a:pt x="207" y="141"/>
                    <a:pt x="227" y="125"/>
                    <a:pt x="244" y="88"/>
                  </a:cubicBez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7"/>
            <p:cNvSpPr/>
            <p:nvPr/>
          </p:nvSpPr>
          <p:spPr>
            <a:xfrm>
              <a:off x="4885475" y="236055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1"/>
                  </a:moveTo>
                  <a:cubicBezTo>
                    <a:pt x="103" y="1"/>
                    <a:pt x="33" y="50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03" y="207"/>
                    <a:pt x="136" y="190"/>
                    <a:pt x="153" y="190"/>
                  </a:cubicBezTo>
                  <a:cubicBezTo>
                    <a:pt x="153" y="190"/>
                    <a:pt x="173" y="170"/>
                    <a:pt x="190" y="170"/>
                  </a:cubicBezTo>
                  <a:cubicBezTo>
                    <a:pt x="206" y="153"/>
                    <a:pt x="223" y="120"/>
                    <a:pt x="239" y="104"/>
                  </a:cubicBezTo>
                  <a:cubicBezTo>
                    <a:pt x="256" y="67"/>
                    <a:pt x="239" y="50"/>
                    <a:pt x="239" y="34"/>
                  </a:cubicBezTo>
                  <a:cubicBezTo>
                    <a:pt x="223" y="17"/>
                    <a:pt x="190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7"/>
            <p:cNvSpPr/>
            <p:nvPr/>
          </p:nvSpPr>
          <p:spPr>
            <a:xfrm>
              <a:off x="4878550" y="2386725"/>
              <a:ext cx="4375" cy="4775"/>
            </a:xfrm>
            <a:custGeom>
              <a:avLst/>
              <a:gdLst/>
              <a:ahLst/>
              <a:cxnLst/>
              <a:rect l="l" t="t" r="r" b="b"/>
              <a:pathLst>
                <a:path w="175" h="191" extrusionOk="0">
                  <a:moveTo>
                    <a:pt x="174" y="1"/>
                  </a:moveTo>
                  <a:cubicBezTo>
                    <a:pt x="158" y="1"/>
                    <a:pt x="121" y="1"/>
                    <a:pt x="104" y="17"/>
                  </a:cubicBezTo>
                  <a:cubicBezTo>
                    <a:pt x="55" y="34"/>
                    <a:pt x="1" y="104"/>
                    <a:pt x="17" y="153"/>
                  </a:cubicBezTo>
                  <a:cubicBezTo>
                    <a:pt x="17" y="153"/>
                    <a:pt x="38" y="174"/>
                    <a:pt x="38" y="191"/>
                  </a:cubicBezTo>
                  <a:cubicBezTo>
                    <a:pt x="88" y="121"/>
                    <a:pt x="121" y="50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7"/>
            <p:cNvSpPr/>
            <p:nvPr/>
          </p:nvSpPr>
          <p:spPr>
            <a:xfrm>
              <a:off x="4896600" y="233902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21"/>
                  </a:cubicBezTo>
                  <a:cubicBezTo>
                    <a:pt x="54" y="37"/>
                    <a:pt x="38" y="70"/>
                    <a:pt x="38" y="87"/>
                  </a:cubicBezTo>
                  <a:cubicBezTo>
                    <a:pt x="0" y="140"/>
                    <a:pt x="38" y="190"/>
                    <a:pt x="104" y="190"/>
                  </a:cubicBezTo>
                  <a:cubicBezTo>
                    <a:pt x="120" y="190"/>
                    <a:pt x="141" y="190"/>
                    <a:pt x="174" y="173"/>
                  </a:cubicBezTo>
                  <a:cubicBezTo>
                    <a:pt x="174" y="173"/>
                    <a:pt x="190" y="173"/>
                    <a:pt x="190" y="157"/>
                  </a:cubicBezTo>
                  <a:cubicBezTo>
                    <a:pt x="223" y="140"/>
                    <a:pt x="244" y="124"/>
                    <a:pt x="260" y="87"/>
                  </a:cubicBezTo>
                  <a:cubicBezTo>
                    <a:pt x="260" y="70"/>
                    <a:pt x="260" y="37"/>
                    <a:pt x="244" y="21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7"/>
            <p:cNvSpPr/>
            <p:nvPr/>
          </p:nvSpPr>
          <p:spPr>
            <a:xfrm>
              <a:off x="4891850" y="23270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7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38" y="50"/>
                    <a:pt x="21" y="67"/>
                    <a:pt x="21" y="104"/>
                  </a:cubicBezTo>
                  <a:cubicBezTo>
                    <a:pt x="1" y="153"/>
                    <a:pt x="38" y="190"/>
                    <a:pt x="87" y="190"/>
                  </a:cubicBezTo>
                  <a:lnTo>
                    <a:pt x="157" y="190"/>
                  </a:lnTo>
                  <a:cubicBezTo>
                    <a:pt x="157" y="170"/>
                    <a:pt x="174" y="170"/>
                    <a:pt x="174" y="170"/>
                  </a:cubicBezTo>
                  <a:cubicBezTo>
                    <a:pt x="207" y="153"/>
                    <a:pt x="228" y="120"/>
                    <a:pt x="244" y="104"/>
                  </a:cubicBezTo>
                  <a:cubicBezTo>
                    <a:pt x="261" y="34"/>
                    <a:pt x="228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7"/>
            <p:cNvSpPr/>
            <p:nvPr/>
          </p:nvSpPr>
          <p:spPr>
            <a:xfrm>
              <a:off x="4885875" y="234932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37" y="0"/>
                    <a:pt x="104" y="21"/>
                    <a:pt x="87" y="37"/>
                  </a:cubicBezTo>
                  <a:cubicBezTo>
                    <a:pt x="54" y="54"/>
                    <a:pt x="34" y="70"/>
                    <a:pt x="17" y="103"/>
                  </a:cubicBezTo>
                  <a:cubicBezTo>
                    <a:pt x="1" y="157"/>
                    <a:pt x="34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0" y="124"/>
                    <a:pt x="240" y="103"/>
                  </a:cubicBezTo>
                  <a:cubicBezTo>
                    <a:pt x="260" y="70"/>
                    <a:pt x="260" y="54"/>
                    <a:pt x="240" y="3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7"/>
            <p:cNvSpPr/>
            <p:nvPr/>
          </p:nvSpPr>
          <p:spPr>
            <a:xfrm>
              <a:off x="4900525" y="2301675"/>
              <a:ext cx="6825" cy="4950"/>
            </a:xfrm>
            <a:custGeom>
              <a:avLst/>
              <a:gdLst/>
              <a:ahLst/>
              <a:cxnLst/>
              <a:rect l="l" t="t" r="r" b="b"/>
              <a:pathLst>
                <a:path w="273" h="198" extrusionOk="0">
                  <a:moveTo>
                    <a:pt x="177" y="1"/>
                  </a:moveTo>
                  <a:cubicBezTo>
                    <a:pt x="157" y="1"/>
                    <a:pt x="137" y="6"/>
                    <a:pt x="120" y="18"/>
                  </a:cubicBezTo>
                  <a:cubicBezTo>
                    <a:pt x="50" y="35"/>
                    <a:pt x="0" y="105"/>
                    <a:pt x="17" y="154"/>
                  </a:cubicBezTo>
                  <a:cubicBezTo>
                    <a:pt x="29" y="181"/>
                    <a:pt x="70" y="198"/>
                    <a:pt x="111" y="198"/>
                  </a:cubicBezTo>
                  <a:cubicBezTo>
                    <a:pt x="125" y="198"/>
                    <a:pt x="140" y="196"/>
                    <a:pt x="153" y="191"/>
                  </a:cubicBezTo>
                  <a:cubicBezTo>
                    <a:pt x="223" y="154"/>
                    <a:pt x="272" y="88"/>
                    <a:pt x="256" y="51"/>
                  </a:cubicBezTo>
                  <a:cubicBezTo>
                    <a:pt x="245" y="19"/>
                    <a:pt x="212" y="1"/>
                    <a:pt x="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7"/>
            <p:cNvSpPr/>
            <p:nvPr/>
          </p:nvSpPr>
          <p:spPr>
            <a:xfrm>
              <a:off x="4856700" y="240817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1"/>
                  </a:moveTo>
                  <a:cubicBezTo>
                    <a:pt x="137" y="1"/>
                    <a:pt x="104" y="17"/>
                    <a:pt x="67" y="38"/>
                  </a:cubicBezTo>
                  <a:cubicBezTo>
                    <a:pt x="34" y="54"/>
                    <a:pt x="17" y="87"/>
                    <a:pt x="17" y="104"/>
                  </a:cubicBezTo>
                  <a:cubicBezTo>
                    <a:pt x="1" y="141"/>
                    <a:pt x="1" y="157"/>
                    <a:pt x="17" y="174"/>
                  </a:cubicBezTo>
                  <a:cubicBezTo>
                    <a:pt x="34" y="190"/>
                    <a:pt x="50" y="207"/>
                    <a:pt x="87" y="207"/>
                  </a:cubicBezTo>
                  <a:cubicBezTo>
                    <a:pt x="104" y="207"/>
                    <a:pt x="120" y="207"/>
                    <a:pt x="153" y="190"/>
                  </a:cubicBezTo>
                  <a:cubicBezTo>
                    <a:pt x="153" y="190"/>
                    <a:pt x="170" y="190"/>
                    <a:pt x="170" y="174"/>
                  </a:cubicBezTo>
                  <a:cubicBezTo>
                    <a:pt x="207" y="157"/>
                    <a:pt x="224" y="141"/>
                    <a:pt x="240" y="104"/>
                  </a:cubicBezTo>
                  <a:cubicBezTo>
                    <a:pt x="257" y="54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7"/>
            <p:cNvSpPr/>
            <p:nvPr/>
          </p:nvSpPr>
          <p:spPr>
            <a:xfrm>
              <a:off x="4852800" y="2396225"/>
              <a:ext cx="6925" cy="4650"/>
            </a:xfrm>
            <a:custGeom>
              <a:avLst/>
              <a:gdLst/>
              <a:ahLst/>
              <a:cxnLst/>
              <a:rect l="l" t="t" r="r" b="b"/>
              <a:pathLst>
                <a:path w="277" h="186" extrusionOk="0">
                  <a:moveTo>
                    <a:pt x="173" y="0"/>
                  </a:moveTo>
                  <a:cubicBezTo>
                    <a:pt x="140" y="0"/>
                    <a:pt x="103" y="0"/>
                    <a:pt x="87" y="17"/>
                  </a:cubicBezTo>
                  <a:cubicBezTo>
                    <a:pt x="54" y="50"/>
                    <a:pt x="37" y="66"/>
                    <a:pt x="17" y="103"/>
                  </a:cubicBezTo>
                  <a:cubicBezTo>
                    <a:pt x="0" y="153"/>
                    <a:pt x="37" y="186"/>
                    <a:pt x="103" y="186"/>
                  </a:cubicBezTo>
                  <a:cubicBezTo>
                    <a:pt x="120" y="186"/>
                    <a:pt x="140" y="186"/>
                    <a:pt x="157" y="169"/>
                  </a:cubicBezTo>
                  <a:lnTo>
                    <a:pt x="190" y="169"/>
                  </a:lnTo>
                  <a:cubicBezTo>
                    <a:pt x="223" y="136"/>
                    <a:pt x="243" y="120"/>
                    <a:pt x="260" y="83"/>
                  </a:cubicBezTo>
                  <a:cubicBezTo>
                    <a:pt x="276" y="33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7"/>
            <p:cNvSpPr/>
            <p:nvPr/>
          </p:nvSpPr>
          <p:spPr>
            <a:xfrm>
              <a:off x="4847225" y="238672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72" y="0"/>
                  </a:moveTo>
                  <a:cubicBezTo>
                    <a:pt x="134" y="0"/>
                    <a:pt x="86" y="18"/>
                    <a:pt x="54" y="50"/>
                  </a:cubicBezTo>
                  <a:cubicBezTo>
                    <a:pt x="1" y="104"/>
                    <a:pt x="1" y="153"/>
                    <a:pt x="54" y="191"/>
                  </a:cubicBezTo>
                  <a:cubicBezTo>
                    <a:pt x="62" y="199"/>
                    <a:pt x="75" y="203"/>
                    <a:pt x="89" y="203"/>
                  </a:cubicBezTo>
                  <a:cubicBezTo>
                    <a:pt x="104" y="203"/>
                    <a:pt x="120" y="199"/>
                    <a:pt x="137" y="191"/>
                  </a:cubicBezTo>
                  <a:lnTo>
                    <a:pt x="157" y="191"/>
                  </a:lnTo>
                  <a:cubicBezTo>
                    <a:pt x="190" y="174"/>
                    <a:pt x="207" y="174"/>
                    <a:pt x="223" y="153"/>
                  </a:cubicBezTo>
                  <a:cubicBezTo>
                    <a:pt x="260" y="104"/>
                    <a:pt x="277" y="34"/>
                    <a:pt x="223" y="17"/>
                  </a:cubicBezTo>
                  <a:cubicBezTo>
                    <a:pt x="212" y="6"/>
                    <a:pt x="193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7"/>
            <p:cNvSpPr/>
            <p:nvPr/>
          </p:nvSpPr>
          <p:spPr>
            <a:xfrm>
              <a:off x="4865675" y="23390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21"/>
                    <a:pt x="71" y="37"/>
                  </a:cubicBezTo>
                  <a:cubicBezTo>
                    <a:pt x="54" y="54"/>
                    <a:pt x="38" y="70"/>
                    <a:pt x="17" y="103"/>
                  </a:cubicBezTo>
                  <a:cubicBezTo>
                    <a:pt x="1" y="124"/>
                    <a:pt x="17" y="157"/>
                    <a:pt x="17" y="173"/>
                  </a:cubicBezTo>
                  <a:cubicBezTo>
                    <a:pt x="38" y="190"/>
                    <a:pt x="71" y="206"/>
                    <a:pt x="87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74" y="173"/>
                    <a:pt x="190" y="173"/>
                  </a:cubicBezTo>
                  <a:cubicBezTo>
                    <a:pt x="207" y="157"/>
                    <a:pt x="244" y="124"/>
                    <a:pt x="244" y="103"/>
                  </a:cubicBezTo>
                  <a:cubicBezTo>
                    <a:pt x="260" y="54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7"/>
            <p:cNvSpPr/>
            <p:nvPr/>
          </p:nvSpPr>
          <p:spPr>
            <a:xfrm>
              <a:off x="4783225" y="24795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37" y="50"/>
                    <a:pt x="17" y="71"/>
                    <a:pt x="0" y="104"/>
                  </a:cubicBezTo>
                  <a:cubicBezTo>
                    <a:pt x="0" y="120"/>
                    <a:pt x="0" y="153"/>
                    <a:pt x="17" y="174"/>
                  </a:cubicBezTo>
                  <a:cubicBezTo>
                    <a:pt x="17" y="190"/>
                    <a:pt x="54" y="207"/>
                    <a:pt x="87" y="207"/>
                  </a:cubicBezTo>
                  <a:cubicBezTo>
                    <a:pt x="103" y="207"/>
                    <a:pt x="120" y="190"/>
                    <a:pt x="140" y="190"/>
                  </a:cubicBezTo>
                  <a:cubicBezTo>
                    <a:pt x="157" y="174"/>
                    <a:pt x="157" y="174"/>
                    <a:pt x="173" y="174"/>
                  </a:cubicBezTo>
                  <a:cubicBezTo>
                    <a:pt x="206" y="153"/>
                    <a:pt x="223" y="120"/>
                    <a:pt x="223" y="104"/>
                  </a:cubicBezTo>
                  <a:cubicBezTo>
                    <a:pt x="260" y="50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7"/>
            <p:cNvSpPr/>
            <p:nvPr/>
          </p:nvSpPr>
          <p:spPr>
            <a:xfrm>
              <a:off x="4845075" y="237467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"/>
                    <a:pt x="70" y="38"/>
                  </a:cubicBezTo>
                  <a:cubicBezTo>
                    <a:pt x="54" y="54"/>
                    <a:pt x="37" y="71"/>
                    <a:pt x="16" y="104"/>
                  </a:cubicBezTo>
                  <a:cubicBezTo>
                    <a:pt x="0" y="120"/>
                    <a:pt x="16" y="157"/>
                    <a:pt x="16" y="174"/>
                  </a:cubicBezTo>
                  <a:cubicBezTo>
                    <a:pt x="37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38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7"/>
            <p:cNvSpPr/>
            <p:nvPr/>
          </p:nvSpPr>
          <p:spPr>
            <a:xfrm>
              <a:off x="4818875" y="2443850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0"/>
                  </a:moveTo>
                  <a:cubicBezTo>
                    <a:pt x="104" y="17"/>
                    <a:pt x="87" y="33"/>
                    <a:pt x="54" y="54"/>
                  </a:cubicBezTo>
                  <a:cubicBezTo>
                    <a:pt x="1" y="103"/>
                    <a:pt x="1" y="157"/>
                    <a:pt x="54" y="190"/>
                  </a:cubicBezTo>
                  <a:cubicBezTo>
                    <a:pt x="63" y="198"/>
                    <a:pt x="75" y="202"/>
                    <a:pt x="87" y="202"/>
                  </a:cubicBezTo>
                  <a:cubicBezTo>
                    <a:pt x="100" y="202"/>
                    <a:pt x="112" y="198"/>
                    <a:pt x="120" y="190"/>
                  </a:cubicBezTo>
                  <a:lnTo>
                    <a:pt x="157" y="190"/>
                  </a:lnTo>
                  <a:cubicBezTo>
                    <a:pt x="174" y="173"/>
                    <a:pt x="207" y="157"/>
                    <a:pt x="207" y="157"/>
                  </a:cubicBezTo>
                  <a:cubicBezTo>
                    <a:pt x="240" y="120"/>
                    <a:pt x="261" y="103"/>
                    <a:pt x="261" y="70"/>
                  </a:cubicBezTo>
                  <a:cubicBezTo>
                    <a:pt x="261" y="54"/>
                    <a:pt x="240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7"/>
            <p:cNvSpPr/>
            <p:nvPr/>
          </p:nvSpPr>
          <p:spPr>
            <a:xfrm>
              <a:off x="4724375" y="24902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4"/>
                    <a:pt x="37" y="70"/>
                    <a:pt x="21" y="103"/>
                  </a:cubicBezTo>
                  <a:cubicBezTo>
                    <a:pt x="0" y="157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90" y="173"/>
                    <a:pt x="227" y="136"/>
                    <a:pt x="243" y="103"/>
                  </a:cubicBezTo>
                  <a:cubicBezTo>
                    <a:pt x="260" y="54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7"/>
            <p:cNvSpPr/>
            <p:nvPr/>
          </p:nvSpPr>
          <p:spPr>
            <a:xfrm>
              <a:off x="4720975" y="247950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36" y="1"/>
                    <a:pt x="103" y="17"/>
                    <a:pt x="70" y="34"/>
                  </a:cubicBezTo>
                  <a:cubicBezTo>
                    <a:pt x="54" y="50"/>
                    <a:pt x="17" y="71"/>
                    <a:pt x="17" y="104"/>
                  </a:cubicBezTo>
                  <a:cubicBezTo>
                    <a:pt x="0" y="120"/>
                    <a:pt x="17" y="153"/>
                    <a:pt x="17" y="174"/>
                  </a:cubicBezTo>
                  <a:cubicBezTo>
                    <a:pt x="33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3"/>
                    <a:pt x="239" y="120"/>
                    <a:pt x="239" y="104"/>
                  </a:cubicBezTo>
                  <a:cubicBezTo>
                    <a:pt x="260" y="50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7"/>
            <p:cNvSpPr/>
            <p:nvPr/>
          </p:nvSpPr>
          <p:spPr>
            <a:xfrm>
              <a:off x="4716225" y="2468150"/>
              <a:ext cx="6100" cy="4875"/>
            </a:xfrm>
            <a:custGeom>
              <a:avLst/>
              <a:gdLst/>
              <a:ahLst/>
              <a:cxnLst/>
              <a:rect l="l" t="t" r="r" b="b"/>
              <a:pathLst>
                <a:path w="244" h="195" extrusionOk="0">
                  <a:moveTo>
                    <a:pt x="161" y="0"/>
                  </a:moveTo>
                  <a:cubicBezTo>
                    <a:pt x="153" y="0"/>
                    <a:pt x="146" y="2"/>
                    <a:pt x="141" y="9"/>
                  </a:cubicBezTo>
                  <a:cubicBezTo>
                    <a:pt x="103" y="9"/>
                    <a:pt x="70" y="26"/>
                    <a:pt x="54" y="59"/>
                  </a:cubicBezTo>
                  <a:cubicBezTo>
                    <a:pt x="0" y="92"/>
                    <a:pt x="0" y="162"/>
                    <a:pt x="37" y="178"/>
                  </a:cubicBezTo>
                  <a:cubicBezTo>
                    <a:pt x="54" y="195"/>
                    <a:pt x="87" y="195"/>
                    <a:pt x="120" y="195"/>
                  </a:cubicBezTo>
                  <a:cubicBezTo>
                    <a:pt x="141" y="195"/>
                    <a:pt x="141" y="195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23" y="129"/>
                    <a:pt x="244" y="92"/>
                    <a:pt x="244" y="75"/>
                  </a:cubicBezTo>
                  <a:cubicBezTo>
                    <a:pt x="244" y="42"/>
                    <a:pt x="244" y="26"/>
                    <a:pt x="207" y="9"/>
                  </a:cubicBezTo>
                  <a:cubicBezTo>
                    <a:pt x="196" y="9"/>
                    <a:pt x="177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7"/>
            <p:cNvSpPr/>
            <p:nvPr/>
          </p:nvSpPr>
          <p:spPr>
            <a:xfrm>
              <a:off x="4713650" y="2457750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67" y="0"/>
                  </a:moveTo>
                  <a:cubicBezTo>
                    <a:pt x="146" y="0"/>
                    <a:pt x="124" y="5"/>
                    <a:pt x="103" y="13"/>
                  </a:cubicBezTo>
                  <a:cubicBezTo>
                    <a:pt x="37" y="46"/>
                    <a:pt x="0" y="95"/>
                    <a:pt x="0" y="149"/>
                  </a:cubicBezTo>
                  <a:cubicBezTo>
                    <a:pt x="11" y="181"/>
                    <a:pt x="44" y="201"/>
                    <a:pt x="85" y="201"/>
                  </a:cubicBezTo>
                  <a:cubicBezTo>
                    <a:pt x="108" y="201"/>
                    <a:pt x="132" y="195"/>
                    <a:pt x="157" y="182"/>
                  </a:cubicBezTo>
                  <a:cubicBezTo>
                    <a:pt x="206" y="149"/>
                    <a:pt x="260" y="95"/>
                    <a:pt x="244" y="46"/>
                  </a:cubicBezTo>
                  <a:cubicBezTo>
                    <a:pt x="231" y="13"/>
                    <a:pt x="201" y="0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7"/>
            <p:cNvSpPr/>
            <p:nvPr/>
          </p:nvSpPr>
          <p:spPr>
            <a:xfrm>
              <a:off x="4733850" y="243352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57" y="1"/>
                    <a:pt x="120" y="1"/>
                    <a:pt x="87" y="17"/>
                  </a:cubicBezTo>
                  <a:cubicBezTo>
                    <a:pt x="54" y="34"/>
                    <a:pt x="33" y="71"/>
                    <a:pt x="33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57" y="190"/>
                    <a:pt x="174" y="174"/>
                  </a:cubicBezTo>
                  <a:cubicBezTo>
                    <a:pt x="174" y="174"/>
                    <a:pt x="190" y="174"/>
                    <a:pt x="190" y="157"/>
                  </a:cubicBezTo>
                  <a:cubicBezTo>
                    <a:pt x="223" y="137"/>
                    <a:pt x="240" y="120"/>
                    <a:pt x="260" y="87"/>
                  </a:cubicBezTo>
                  <a:cubicBezTo>
                    <a:pt x="277" y="34"/>
                    <a:pt x="24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7"/>
            <p:cNvSpPr/>
            <p:nvPr/>
          </p:nvSpPr>
          <p:spPr>
            <a:xfrm>
              <a:off x="4781050" y="24662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50"/>
                    <a:pt x="21" y="67"/>
                    <a:pt x="21" y="104"/>
                  </a:cubicBezTo>
                  <a:cubicBezTo>
                    <a:pt x="1" y="153"/>
                    <a:pt x="38" y="190"/>
                    <a:pt x="87" y="190"/>
                  </a:cubicBezTo>
                  <a:cubicBezTo>
                    <a:pt x="124" y="190"/>
                    <a:pt x="141" y="190"/>
                    <a:pt x="157" y="170"/>
                  </a:cubicBezTo>
                  <a:cubicBezTo>
                    <a:pt x="174" y="170"/>
                    <a:pt x="174" y="170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0" y="67"/>
                    <a:pt x="244" y="34"/>
                    <a:pt x="244" y="17"/>
                  </a:cubicBezTo>
                  <a:cubicBezTo>
                    <a:pt x="227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7"/>
            <p:cNvSpPr/>
            <p:nvPr/>
          </p:nvSpPr>
          <p:spPr>
            <a:xfrm>
              <a:off x="4729100" y="24683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4" y="50"/>
                    <a:pt x="17" y="83"/>
                    <a:pt x="17" y="103"/>
                  </a:cubicBezTo>
                  <a:cubicBezTo>
                    <a:pt x="1" y="136"/>
                    <a:pt x="17" y="169"/>
                    <a:pt x="38" y="186"/>
                  </a:cubicBezTo>
                  <a:cubicBezTo>
                    <a:pt x="54" y="206"/>
                    <a:pt x="71" y="206"/>
                    <a:pt x="87" y="206"/>
                  </a:cubicBezTo>
                  <a:cubicBezTo>
                    <a:pt x="104" y="206"/>
                    <a:pt x="141" y="206"/>
                    <a:pt x="157" y="186"/>
                  </a:cubicBezTo>
                  <a:cubicBezTo>
                    <a:pt x="190" y="169"/>
                    <a:pt x="223" y="136"/>
                    <a:pt x="244" y="103"/>
                  </a:cubicBezTo>
                  <a:cubicBezTo>
                    <a:pt x="260" y="50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7"/>
            <p:cNvSpPr/>
            <p:nvPr/>
          </p:nvSpPr>
          <p:spPr>
            <a:xfrm>
              <a:off x="4711075" y="244342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71"/>
                    <a:pt x="17" y="104"/>
                  </a:cubicBezTo>
                  <a:cubicBezTo>
                    <a:pt x="0" y="153"/>
                    <a:pt x="37" y="190"/>
                    <a:pt x="103" y="190"/>
                  </a:cubicBezTo>
                  <a:lnTo>
                    <a:pt x="157" y="190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76" y="34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7"/>
            <p:cNvSpPr/>
            <p:nvPr/>
          </p:nvSpPr>
          <p:spPr>
            <a:xfrm>
              <a:off x="4736425" y="247932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8" y="0"/>
                  </a:moveTo>
                  <a:cubicBezTo>
                    <a:pt x="159" y="0"/>
                    <a:pt x="149" y="2"/>
                    <a:pt x="137" y="8"/>
                  </a:cubicBezTo>
                  <a:cubicBezTo>
                    <a:pt x="104" y="8"/>
                    <a:pt x="71" y="24"/>
                    <a:pt x="54" y="57"/>
                  </a:cubicBezTo>
                  <a:cubicBezTo>
                    <a:pt x="0" y="94"/>
                    <a:pt x="0" y="160"/>
                    <a:pt x="33" y="181"/>
                  </a:cubicBezTo>
                  <a:cubicBezTo>
                    <a:pt x="71" y="197"/>
                    <a:pt x="87" y="197"/>
                    <a:pt x="120" y="197"/>
                  </a:cubicBezTo>
                  <a:cubicBezTo>
                    <a:pt x="137" y="197"/>
                    <a:pt x="137" y="197"/>
                    <a:pt x="157" y="181"/>
                  </a:cubicBezTo>
                  <a:cubicBezTo>
                    <a:pt x="174" y="181"/>
                    <a:pt x="190" y="160"/>
                    <a:pt x="207" y="144"/>
                  </a:cubicBezTo>
                  <a:cubicBezTo>
                    <a:pt x="240" y="127"/>
                    <a:pt x="240" y="94"/>
                    <a:pt x="240" y="78"/>
                  </a:cubicBezTo>
                  <a:cubicBezTo>
                    <a:pt x="260" y="41"/>
                    <a:pt x="240" y="24"/>
                    <a:pt x="223" y="8"/>
                  </a:cubicBezTo>
                  <a:cubicBezTo>
                    <a:pt x="201" y="8"/>
                    <a:pt x="186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7"/>
            <p:cNvSpPr/>
            <p:nvPr/>
          </p:nvSpPr>
          <p:spPr>
            <a:xfrm>
              <a:off x="4693450" y="2491325"/>
              <a:ext cx="6100" cy="4900"/>
            </a:xfrm>
            <a:custGeom>
              <a:avLst/>
              <a:gdLst/>
              <a:ahLst/>
              <a:cxnLst/>
              <a:rect l="l" t="t" r="r" b="b"/>
              <a:pathLst>
                <a:path w="244" h="196" extrusionOk="0">
                  <a:moveTo>
                    <a:pt x="169" y="1"/>
                  </a:moveTo>
                  <a:cubicBezTo>
                    <a:pt x="161" y="1"/>
                    <a:pt x="151" y="3"/>
                    <a:pt x="140" y="10"/>
                  </a:cubicBezTo>
                  <a:cubicBezTo>
                    <a:pt x="103" y="10"/>
                    <a:pt x="70" y="26"/>
                    <a:pt x="54" y="43"/>
                  </a:cubicBezTo>
                  <a:cubicBezTo>
                    <a:pt x="0" y="92"/>
                    <a:pt x="0" y="162"/>
                    <a:pt x="37" y="179"/>
                  </a:cubicBezTo>
                  <a:cubicBezTo>
                    <a:pt x="70" y="195"/>
                    <a:pt x="87" y="195"/>
                    <a:pt x="124" y="195"/>
                  </a:cubicBezTo>
                  <a:cubicBezTo>
                    <a:pt x="140" y="195"/>
                    <a:pt x="140" y="179"/>
                    <a:pt x="157" y="179"/>
                  </a:cubicBezTo>
                  <a:cubicBezTo>
                    <a:pt x="173" y="179"/>
                    <a:pt x="190" y="162"/>
                    <a:pt x="206" y="146"/>
                  </a:cubicBezTo>
                  <a:cubicBezTo>
                    <a:pt x="227" y="129"/>
                    <a:pt x="243" y="92"/>
                    <a:pt x="243" y="76"/>
                  </a:cubicBezTo>
                  <a:cubicBezTo>
                    <a:pt x="243" y="43"/>
                    <a:pt x="243" y="26"/>
                    <a:pt x="227" y="10"/>
                  </a:cubicBezTo>
                  <a:cubicBezTo>
                    <a:pt x="202" y="10"/>
                    <a:pt x="187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7"/>
            <p:cNvSpPr/>
            <p:nvPr/>
          </p:nvSpPr>
          <p:spPr>
            <a:xfrm>
              <a:off x="4691375" y="24795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0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50" y="50"/>
                    <a:pt x="34" y="71"/>
                    <a:pt x="17" y="104"/>
                  </a:cubicBezTo>
                  <a:cubicBezTo>
                    <a:pt x="1" y="120"/>
                    <a:pt x="17" y="137"/>
                    <a:pt x="17" y="174"/>
                  </a:cubicBezTo>
                  <a:cubicBezTo>
                    <a:pt x="34" y="190"/>
                    <a:pt x="67" y="190"/>
                    <a:pt x="83" y="190"/>
                  </a:cubicBezTo>
                  <a:cubicBezTo>
                    <a:pt x="120" y="190"/>
                    <a:pt x="137" y="190"/>
                    <a:pt x="153" y="174"/>
                  </a:cubicBezTo>
                  <a:cubicBezTo>
                    <a:pt x="170" y="174"/>
                    <a:pt x="170" y="174"/>
                    <a:pt x="186" y="153"/>
                  </a:cubicBezTo>
                  <a:cubicBezTo>
                    <a:pt x="207" y="137"/>
                    <a:pt x="240" y="120"/>
                    <a:pt x="240" y="87"/>
                  </a:cubicBezTo>
                  <a:cubicBezTo>
                    <a:pt x="256" y="34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7"/>
            <p:cNvSpPr/>
            <p:nvPr/>
          </p:nvSpPr>
          <p:spPr>
            <a:xfrm>
              <a:off x="4695600" y="244467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21"/>
                  </a:cubicBezTo>
                  <a:cubicBezTo>
                    <a:pt x="54" y="37"/>
                    <a:pt x="38" y="70"/>
                    <a:pt x="17" y="103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4" y="124"/>
                    <a:pt x="244" y="103"/>
                  </a:cubicBezTo>
                  <a:cubicBezTo>
                    <a:pt x="261" y="70"/>
                    <a:pt x="261" y="54"/>
                    <a:pt x="244" y="3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7"/>
            <p:cNvSpPr/>
            <p:nvPr/>
          </p:nvSpPr>
          <p:spPr>
            <a:xfrm>
              <a:off x="4701175" y="2455875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4" y="1"/>
                  </a:moveTo>
                  <a:cubicBezTo>
                    <a:pt x="144" y="1"/>
                    <a:pt x="122" y="6"/>
                    <a:pt x="104" y="18"/>
                  </a:cubicBezTo>
                  <a:cubicBezTo>
                    <a:pt x="71" y="34"/>
                    <a:pt x="38" y="51"/>
                    <a:pt x="21" y="88"/>
                  </a:cubicBezTo>
                  <a:cubicBezTo>
                    <a:pt x="0" y="104"/>
                    <a:pt x="0" y="121"/>
                    <a:pt x="0" y="154"/>
                  </a:cubicBezTo>
                  <a:cubicBezTo>
                    <a:pt x="21" y="170"/>
                    <a:pt x="38" y="191"/>
                    <a:pt x="54" y="191"/>
                  </a:cubicBezTo>
                  <a:cubicBezTo>
                    <a:pt x="62" y="199"/>
                    <a:pt x="75" y="203"/>
                    <a:pt x="92" y="203"/>
                  </a:cubicBezTo>
                  <a:cubicBezTo>
                    <a:pt x="109" y="203"/>
                    <a:pt x="130" y="199"/>
                    <a:pt x="157" y="191"/>
                  </a:cubicBezTo>
                  <a:cubicBezTo>
                    <a:pt x="207" y="154"/>
                    <a:pt x="260" y="88"/>
                    <a:pt x="244" y="51"/>
                  </a:cubicBezTo>
                  <a:cubicBezTo>
                    <a:pt x="233" y="19"/>
                    <a:pt x="200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7"/>
            <p:cNvSpPr/>
            <p:nvPr/>
          </p:nvSpPr>
          <p:spPr>
            <a:xfrm>
              <a:off x="4705500" y="24317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20" y="1"/>
                  </a:moveTo>
                  <a:cubicBezTo>
                    <a:pt x="104" y="1"/>
                    <a:pt x="71" y="21"/>
                    <a:pt x="34" y="54"/>
                  </a:cubicBezTo>
                  <a:cubicBezTo>
                    <a:pt x="17" y="71"/>
                    <a:pt x="1" y="104"/>
                    <a:pt x="1" y="124"/>
                  </a:cubicBezTo>
                  <a:cubicBezTo>
                    <a:pt x="1" y="141"/>
                    <a:pt x="17" y="174"/>
                    <a:pt x="34" y="174"/>
                  </a:cubicBezTo>
                  <a:cubicBezTo>
                    <a:pt x="54" y="190"/>
                    <a:pt x="87" y="190"/>
                    <a:pt x="120" y="190"/>
                  </a:cubicBezTo>
                  <a:cubicBezTo>
                    <a:pt x="120" y="190"/>
                    <a:pt x="137" y="190"/>
                    <a:pt x="157" y="174"/>
                  </a:cubicBezTo>
                  <a:cubicBezTo>
                    <a:pt x="174" y="174"/>
                    <a:pt x="190" y="157"/>
                    <a:pt x="207" y="141"/>
                  </a:cubicBezTo>
                  <a:cubicBezTo>
                    <a:pt x="260" y="87"/>
                    <a:pt x="260" y="38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7"/>
            <p:cNvSpPr/>
            <p:nvPr/>
          </p:nvSpPr>
          <p:spPr>
            <a:xfrm>
              <a:off x="4729525" y="245630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5" y="0"/>
                  </a:moveTo>
                  <a:cubicBezTo>
                    <a:pt x="153" y="0"/>
                    <a:pt x="128" y="6"/>
                    <a:pt x="103" y="17"/>
                  </a:cubicBezTo>
                  <a:cubicBezTo>
                    <a:pt x="37" y="34"/>
                    <a:pt x="0" y="104"/>
                    <a:pt x="21" y="137"/>
                  </a:cubicBezTo>
                  <a:cubicBezTo>
                    <a:pt x="33" y="177"/>
                    <a:pt x="64" y="197"/>
                    <a:pt x="109" y="197"/>
                  </a:cubicBezTo>
                  <a:cubicBezTo>
                    <a:pt x="124" y="197"/>
                    <a:pt x="140" y="195"/>
                    <a:pt x="157" y="191"/>
                  </a:cubicBezTo>
                  <a:cubicBezTo>
                    <a:pt x="227" y="153"/>
                    <a:pt x="260" y="87"/>
                    <a:pt x="243" y="50"/>
                  </a:cubicBezTo>
                  <a:cubicBezTo>
                    <a:pt x="243" y="18"/>
                    <a:pt x="214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7"/>
            <p:cNvSpPr/>
            <p:nvPr/>
          </p:nvSpPr>
          <p:spPr>
            <a:xfrm>
              <a:off x="4764775" y="2422375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64" y="1"/>
                  </a:moveTo>
                  <a:cubicBezTo>
                    <a:pt x="126" y="1"/>
                    <a:pt x="86" y="19"/>
                    <a:pt x="54" y="51"/>
                  </a:cubicBezTo>
                  <a:cubicBezTo>
                    <a:pt x="0" y="88"/>
                    <a:pt x="0" y="154"/>
                    <a:pt x="54" y="191"/>
                  </a:cubicBezTo>
                  <a:lnTo>
                    <a:pt x="120" y="191"/>
                  </a:lnTo>
                  <a:cubicBezTo>
                    <a:pt x="136" y="191"/>
                    <a:pt x="157" y="191"/>
                    <a:pt x="157" y="171"/>
                  </a:cubicBezTo>
                  <a:cubicBezTo>
                    <a:pt x="173" y="171"/>
                    <a:pt x="190" y="154"/>
                    <a:pt x="206" y="138"/>
                  </a:cubicBezTo>
                  <a:cubicBezTo>
                    <a:pt x="260" y="105"/>
                    <a:pt x="260" y="34"/>
                    <a:pt x="223" y="18"/>
                  </a:cubicBezTo>
                  <a:cubicBezTo>
                    <a:pt x="205" y="6"/>
                    <a:pt x="185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7"/>
            <p:cNvSpPr/>
            <p:nvPr/>
          </p:nvSpPr>
          <p:spPr>
            <a:xfrm>
              <a:off x="4769500" y="2502675"/>
              <a:ext cx="6425" cy="5025"/>
            </a:xfrm>
            <a:custGeom>
              <a:avLst/>
              <a:gdLst/>
              <a:ahLst/>
              <a:cxnLst/>
              <a:rect l="l" t="t" r="r" b="b"/>
              <a:pathLst>
                <a:path w="257" h="201" extrusionOk="0">
                  <a:moveTo>
                    <a:pt x="174" y="1"/>
                  </a:moveTo>
                  <a:cubicBezTo>
                    <a:pt x="153" y="1"/>
                    <a:pt x="129" y="6"/>
                    <a:pt x="104" y="18"/>
                  </a:cubicBezTo>
                  <a:cubicBezTo>
                    <a:pt x="34" y="51"/>
                    <a:pt x="1" y="104"/>
                    <a:pt x="17" y="154"/>
                  </a:cubicBezTo>
                  <a:cubicBezTo>
                    <a:pt x="28" y="188"/>
                    <a:pt x="54" y="201"/>
                    <a:pt x="89" y="201"/>
                  </a:cubicBezTo>
                  <a:cubicBezTo>
                    <a:pt x="108" y="201"/>
                    <a:pt x="130" y="197"/>
                    <a:pt x="153" y="191"/>
                  </a:cubicBezTo>
                  <a:cubicBezTo>
                    <a:pt x="224" y="154"/>
                    <a:pt x="257" y="104"/>
                    <a:pt x="240" y="51"/>
                  </a:cubicBezTo>
                  <a:cubicBezTo>
                    <a:pt x="240" y="19"/>
                    <a:pt x="21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7"/>
            <p:cNvSpPr/>
            <p:nvPr/>
          </p:nvSpPr>
          <p:spPr>
            <a:xfrm>
              <a:off x="4763025" y="2466625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57" y="0"/>
                  </a:moveTo>
                  <a:cubicBezTo>
                    <a:pt x="124" y="0"/>
                    <a:pt x="87" y="17"/>
                    <a:pt x="70" y="33"/>
                  </a:cubicBezTo>
                  <a:cubicBezTo>
                    <a:pt x="37" y="50"/>
                    <a:pt x="21" y="70"/>
                    <a:pt x="0" y="103"/>
                  </a:cubicBezTo>
                  <a:cubicBezTo>
                    <a:pt x="0" y="120"/>
                    <a:pt x="0" y="153"/>
                    <a:pt x="21" y="173"/>
                  </a:cubicBezTo>
                  <a:cubicBezTo>
                    <a:pt x="21" y="185"/>
                    <a:pt x="37" y="197"/>
                    <a:pt x="59" y="197"/>
                  </a:cubicBezTo>
                  <a:cubicBezTo>
                    <a:pt x="67" y="197"/>
                    <a:pt x="77" y="195"/>
                    <a:pt x="87" y="190"/>
                  </a:cubicBezTo>
                  <a:lnTo>
                    <a:pt x="140" y="190"/>
                  </a:lnTo>
                  <a:cubicBezTo>
                    <a:pt x="157" y="173"/>
                    <a:pt x="157" y="173"/>
                    <a:pt x="173" y="173"/>
                  </a:cubicBezTo>
                  <a:cubicBezTo>
                    <a:pt x="190" y="153"/>
                    <a:pt x="227" y="120"/>
                    <a:pt x="227" y="103"/>
                  </a:cubicBezTo>
                  <a:cubicBezTo>
                    <a:pt x="243" y="50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7"/>
            <p:cNvSpPr/>
            <p:nvPr/>
          </p:nvSpPr>
          <p:spPr>
            <a:xfrm>
              <a:off x="4760025" y="245455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38"/>
                    <a:pt x="38" y="71"/>
                    <a:pt x="17" y="87"/>
                  </a:cubicBezTo>
                  <a:cubicBezTo>
                    <a:pt x="1" y="141"/>
                    <a:pt x="38" y="174"/>
                    <a:pt x="71" y="190"/>
                  </a:cubicBezTo>
                  <a:lnTo>
                    <a:pt x="104" y="190"/>
                  </a:lnTo>
                  <a:cubicBezTo>
                    <a:pt x="120" y="190"/>
                    <a:pt x="141" y="190"/>
                    <a:pt x="157" y="174"/>
                  </a:cubicBezTo>
                  <a:cubicBezTo>
                    <a:pt x="190" y="157"/>
                    <a:pt x="223" y="141"/>
                    <a:pt x="244" y="120"/>
                  </a:cubicBezTo>
                  <a:cubicBezTo>
                    <a:pt x="244" y="104"/>
                    <a:pt x="244" y="104"/>
                    <a:pt x="260" y="87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7"/>
            <p:cNvSpPr/>
            <p:nvPr/>
          </p:nvSpPr>
          <p:spPr>
            <a:xfrm>
              <a:off x="4769925" y="249105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36" y="0"/>
                    <a:pt x="103" y="21"/>
                    <a:pt x="87" y="37"/>
                  </a:cubicBezTo>
                  <a:cubicBezTo>
                    <a:pt x="54" y="54"/>
                    <a:pt x="33" y="70"/>
                    <a:pt x="17" y="103"/>
                  </a:cubicBezTo>
                  <a:cubicBezTo>
                    <a:pt x="0" y="157"/>
                    <a:pt x="33" y="190"/>
                    <a:pt x="103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0" y="124"/>
                    <a:pt x="240" y="103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7"/>
            <p:cNvSpPr/>
            <p:nvPr/>
          </p:nvSpPr>
          <p:spPr>
            <a:xfrm>
              <a:off x="4775900" y="24559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41" y="0"/>
                  </a:moveTo>
                  <a:cubicBezTo>
                    <a:pt x="104" y="17"/>
                    <a:pt x="71" y="17"/>
                    <a:pt x="54" y="50"/>
                  </a:cubicBezTo>
                  <a:cubicBezTo>
                    <a:pt x="1" y="103"/>
                    <a:pt x="1" y="153"/>
                    <a:pt x="54" y="190"/>
                  </a:cubicBezTo>
                  <a:cubicBezTo>
                    <a:pt x="65" y="190"/>
                    <a:pt x="76" y="197"/>
                    <a:pt x="93" y="197"/>
                  </a:cubicBezTo>
                  <a:cubicBezTo>
                    <a:pt x="102" y="197"/>
                    <a:pt x="112" y="196"/>
                    <a:pt x="124" y="190"/>
                  </a:cubicBezTo>
                  <a:lnTo>
                    <a:pt x="157" y="190"/>
                  </a:lnTo>
                  <a:cubicBezTo>
                    <a:pt x="174" y="169"/>
                    <a:pt x="190" y="153"/>
                    <a:pt x="207" y="136"/>
                  </a:cubicBezTo>
                  <a:cubicBezTo>
                    <a:pt x="244" y="120"/>
                    <a:pt x="260" y="103"/>
                    <a:pt x="260" y="66"/>
                  </a:cubicBezTo>
                  <a:cubicBezTo>
                    <a:pt x="260" y="50"/>
                    <a:pt x="244" y="17"/>
                    <a:pt x="227" y="17"/>
                  </a:cubicBezTo>
                  <a:cubicBezTo>
                    <a:pt x="207" y="0"/>
                    <a:pt x="174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7"/>
            <p:cNvSpPr/>
            <p:nvPr/>
          </p:nvSpPr>
          <p:spPr>
            <a:xfrm>
              <a:off x="4770325" y="2476500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65" y="0"/>
                  </a:moveTo>
                  <a:cubicBezTo>
                    <a:pt x="127" y="0"/>
                    <a:pt x="86" y="19"/>
                    <a:pt x="55" y="50"/>
                  </a:cubicBezTo>
                  <a:cubicBezTo>
                    <a:pt x="17" y="88"/>
                    <a:pt x="17" y="104"/>
                    <a:pt x="17" y="137"/>
                  </a:cubicBezTo>
                  <a:cubicBezTo>
                    <a:pt x="1" y="154"/>
                    <a:pt x="17" y="170"/>
                    <a:pt x="38" y="191"/>
                  </a:cubicBezTo>
                  <a:cubicBezTo>
                    <a:pt x="71" y="207"/>
                    <a:pt x="87" y="207"/>
                    <a:pt x="120" y="207"/>
                  </a:cubicBezTo>
                  <a:cubicBezTo>
                    <a:pt x="141" y="191"/>
                    <a:pt x="141" y="191"/>
                    <a:pt x="158" y="191"/>
                  </a:cubicBezTo>
                  <a:cubicBezTo>
                    <a:pt x="174" y="170"/>
                    <a:pt x="191" y="170"/>
                    <a:pt x="207" y="154"/>
                  </a:cubicBezTo>
                  <a:cubicBezTo>
                    <a:pt x="261" y="104"/>
                    <a:pt x="261" y="50"/>
                    <a:pt x="224" y="17"/>
                  </a:cubicBezTo>
                  <a:cubicBezTo>
                    <a:pt x="206" y="6"/>
                    <a:pt x="186" y="0"/>
                    <a:pt x="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7"/>
            <p:cNvSpPr/>
            <p:nvPr/>
          </p:nvSpPr>
          <p:spPr>
            <a:xfrm>
              <a:off x="4750125" y="240720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0"/>
                  </a:moveTo>
                  <a:cubicBezTo>
                    <a:pt x="133" y="0"/>
                    <a:pt x="75" y="19"/>
                    <a:pt x="38" y="56"/>
                  </a:cubicBezTo>
                  <a:cubicBezTo>
                    <a:pt x="21" y="77"/>
                    <a:pt x="1" y="110"/>
                    <a:pt x="1" y="126"/>
                  </a:cubicBezTo>
                  <a:cubicBezTo>
                    <a:pt x="1" y="143"/>
                    <a:pt x="21" y="180"/>
                    <a:pt x="38" y="180"/>
                  </a:cubicBezTo>
                  <a:cubicBezTo>
                    <a:pt x="54" y="196"/>
                    <a:pt x="87" y="196"/>
                    <a:pt x="125" y="196"/>
                  </a:cubicBezTo>
                  <a:cubicBezTo>
                    <a:pt x="125" y="196"/>
                    <a:pt x="141" y="196"/>
                    <a:pt x="141" y="180"/>
                  </a:cubicBezTo>
                  <a:cubicBezTo>
                    <a:pt x="174" y="180"/>
                    <a:pt x="190" y="159"/>
                    <a:pt x="207" y="143"/>
                  </a:cubicBezTo>
                  <a:cubicBezTo>
                    <a:pt x="244" y="110"/>
                    <a:pt x="261" y="40"/>
                    <a:pt x="207" y="7"/>
                  </a:cubicBezTo>
                  <a:cubicBezTo>
                    <a:pt x="199" y="2"/>
                    <a:pt x="18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7"/>
            <p:cNvSpPr/>
            <p:nvPr/>
          </p:nvSpPr>
          <p:spPr>
            <a:xfrm>
              <a:off x="4749300" y="2421475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0" y="21"/>
                    <a:pt x="87" y="37"/>
                  </a:cubicBezTo>
                  <a:cubicBezTo>
                    <a:pt x="54" y="54"/>
                    <a:pt x="34" y="87"/>
                    <a:pt x="34" y="103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58" y="207"/>
                    <a:pt x="174" y="190"/>
                  </a:cubicBezTo>
                  <a:cubicBezTo>
                    <a:pt x="174" y="190"/>
                    <a:pt x="190" y="190"/>
                    <a:pt x="190" y="174"/>
                  </a:cubicBezTo>
                  <a:cubicBezTo>
                    <a:pt x="223" y="157"/>
                    <a:pt x="240" y="141"/>
                    <a:pt x="261" y="103"/>
                  </a:cubicBezTo>
                  <a:cubicBezTo>
                    <a:pt x="277" y="54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7"/>
            <p:cNvSpPr/>
            <p:nvPr/>
          </p:nvSpPr>
          <p:spPr>
            <a:xfrm>
              <a:off x="4748900" y="2433375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64" y="0"/>
                  </a:moveTo>
                  <a:cubicBezTo>
                    <a:pt x="150" y="0"/>
                    <a:pt x="134" y="2"/>
                    <a:pt x="120" y="7"/>
                  </a:cubicBezTo>
                  <a:cubicBezTo>
                    <a:pt x="50" y="40"/>
                    <a:pt x="0" y="110"/>
                    <a:pt x="17" y="143"/>
                  </a:cubicBezTo>
                  <a:cubicBezTo>
                    <a:pt x="28" y="178"/>
                    <a:pt x="61" y="197"/>
                    <a:pt x="102" y="197"/>
                  </a:cubicBezTo>
                  <a:cubicBezTo>
                    <a:pt x="125" y="197"/>
                    <a:pt x="149" y="191"/>
                    <a:pt x="174" y="180"/>
                  </a:cubicBezTo>
                  <a:cubicBezTo>
                    <a:pt x="223" y="163"/>
                    <a:pt x="277" y="93"/>
                    <a:pt x="256" y="40"/>
                  </a:cubicBezTo>
                  <a:cubicBezTo>
                    <a:pt x="244" y="16"/>
                    <a:pt x="205" y="0"/>
                    <a:pt x="1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7"/>
            <p:cNvSpPr/>
            <p:nvPr/>
          </p:nvSpPr>
          <p:spPr>
            <a:xfrm>
              <a:off x="4743750" y="2456300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6" y="1"/>
                  </a:moveTo>
                  <a:cubicBezTo>
                    <a:pt x="103" y="17"/>
                    <a:pt x="87" y="34"/>
                    <a:pt x="50" y="50"/>
                  </a:cubicBezTo>
                  <a:cubicBezTo>
                    <a:pt x="0" y="104"/>
                    <a:pt x="0" y="153"/>
                    <a:pt x="50" y="191"/>
                  </a:cubicBezTo>
                  <a:cubicBezTo>
                    <a:pt x="60" y="199"/>
                    <a:pt x="73" y="203"/>
                    <a:pt x="88" y="203"/>
                  </a:cubicBezTo>
                  <a:cubicBezTo>
                    <a:pt x="103" y="203"/>
                    <a:pt x="120" y="199"/>
                    <a:pt x="136" y="191"/>
                  </a:cubicBezTo>
                  <a:lnTo>
                    <a:pt x="153" y="191"/>
                  </a:lnTo>
                  <a:cubicBezTo>
                    <a:pt x="190" y="174"/>
                    <a:pt x="206" y="174"/>
                    <a:pt x="223" y="153"/>
                  </a:cubicBezTo>
                  <a:cubicBezTo>
                    <a:pt x="256" y="104"/>
                    <a:pt x="276" y="34"/>
                    <a:pt x="223" y="17"/>
                  </a:cubicBezTo>
                  <a:cubicBezTo>
                    <a:pt x="206" y="1"/>
                    <a:pt x="17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7"/>
            <p:cNvSpPr/>
            <p:nvPr/>
          </p:nvSpPr>
          <p:spPr>
            <a:xfrm>
              <a:off x="4741175" y="248980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73" y="1"/>
                  </a:moveTo>
                  <a:cubicBezTo>
                    <a:pt x="136" y="1"/>
                    <a:pt x="103" y="1"/>
                    <a:pt x="87" y="17"/>
                  </a:cubicBezTo>
                  <a:cubicBezTo>
                    <a:pt x="50" y="50"/>
                    <a:pt x="33" y="71"/>
                    <a:pt x="17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4"/>
                  </a:cubicBezTo>
                  <a:cubicBezTo>
                    <a:pt x="173" y="174"/>
                    <a:pt x="173" y="174"/>
                    <a:pt x="190" y="153"/>
                  </a:cubicBezTo>
                  <a:cubicBezTo>
                    <a:pt x="223" y="137"/>
                    <a:pt x="239" y="120"/>
                    <a:pt x="239" y="87"/>
                  </a:cubicBezTo>
                  <a:cubicBezTo>
                    <a:pt x="256" y="71"/>
                    <a:pt x="256" y="34"/>
                    <a:pt x="239" y="17"/>
                  </a:cubicBezTo>
                  <a:cubicBezTo>
                    <a:pt x="223" y="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7"/>
            <p:cNvSpPr/>
            <p:nvPr/>
          </p:nvSpPr>
          <p:spPr>
            <a:xfrm>
              <a:off x="4755275" y="238642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91" y="1"/>
                  </a:moveTo>
                  <a:cubicBezTo>
                    <a:pt x="178" y="1"/>
                    <a:pt x="166" y="5"/>
                    <a:pt x="158" y="13"/>
                  </a:cubicBezTo>
                  <a:cubicBezTo>
                    <a:pt x="125" y="13"/>
                    <a:pt x="88" y="29"/>
                    <a:pt x="71" y="46"/>
                  </a:cubicBezTo>
                  <a:cubicBezTo>
                    <a:pt x="22" y="100"/>
                    <a:pt x="1" y="165"/>
                    <a:pt x="55" y="186"/>
                  </a:cubicBezTo>
                  <a:cubicBezTo>
                    <a:pt x="71" y="203"/>
                    <a:pt x="104" y="203"/>
                    <a:pt x="141" y="203"/>
                  </a:cubicBezTo>
                  <a:cubicBezTo>
                    <a:pt x="141" y="186"/>
                    <a:pt x="158" y="186"/>
                    <a:pt x="174" y="186"/>
                  </a:cubicBezTo>
                  <a:cubicBezTo>
                    <a:pt x="191" y="186"/>
                    <a:pt x="207" y="165"/>
                    <a:pt x="228" y="149"/>
                  </a:cubicBezTo>
                  <a:cubicBezTo>
                    <a:pt x="244" y="133"/>
                    <a:pt x="261" y="100"/>
                    <a:pt x="261" y="83"/>
                  </a:cubicBezTo>
                  <a:cubicBezTo>
                    <a:pt x="261" y="46"/>
                    <a:pt x="261" y="29"/>
                    <a:pt x="228" y="13"/>
                  </a:cubicBezTo>
                  <a:cubicBezTo>
                    <a:pt x="217" y="5"/>
                    <a:pt x="204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7"/>
            <p:cNvSpPr/>
            <p:nvPr/>
          </p:nvSpPr>
          <p:spPr>
            <a:xfrm>
              <a:off x="4755800" y="2442100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79" y="1"/>
                  </a:moveTo>
                  <a:cubicBezTo>
                    <a:pt x="159" y="1"/>
                    <a:pt x="138" y="7"/>
                    <a:pt x="120" y="21"/>
                  </a:cubicBezTo>
                  <a:cubicBezTo>
                    <a:pt x="50" y="37"/>
                    <a:pt x="1" y="103"/>
                    <a:pt x="17" y="140"/>
                  </a:cubicBezTo>
                  <a:cubicBezTo>
                    <a:pt x="28" y="172"/>
                    <a:pt x="61" y="190"/>
                    <a:pt x="96" y="190"/>
                  </a:cubicBezTo>
                  <a:cubicBezTo>
                    <a:pt x="115" y="190"/>
                    <a:pt x="136" y="185"/>
                    <a:pt x="153" y="173"/>
                  </a:cubicBezTo>
                  <a:cubicBezTo>
                    <a:pt x="223" y="157"/>
                    <a:pt x="273" y="87"/>
                    <a:pt x="256" y="54"/>
                  </a:cubicBezTo>
                  <a:cubicBezTo>
                    <a:pt x="246" y="20"/>
                    <a:pt x="214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1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3_1_1">
    <p:bg>
      <p:bgPr>
        <a:solidFill>
          <a:schemeClr val="dk1"/>
        </a:solidFill>
        <a:effectLst/>
      </p:bgPr>
    </p:bg>
    <p:spTree>
      <p:nvGrpSpPr>
        <p:cNvPr id="1" name="Shape 5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3" name="Google Shape;5193;p13"/>
          <p:cNvSpPr txBox="1">
            <a:spLocks noGrp="1"/>
          </p:cNvSpPr>
          <p:nvPr>
            <p:ph type="title" hasCustomPrompt="1"/>
          </p:nvPr>
        </p:nvSpPr>
        <p:spPr>
          <a:xfrm>
            <a:off x="1795175" y="1200375"/>
            <a:ext cx="8049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94" name="Google Shape;5194;p13"/>
          <p:cNvSpPr txBox="1">
            <a:spLocks noGrp="1"/>
          </p:cNvSpPr>
          <p:nvPr>
            <p:ph type="title" idx="2"/>
          </p:nvPr>
        </p:nvSpPr>
        <p:spPr>
          <a:xfrm>
            <a:off x="2783552" y="1550922"/>
            <a:ext cx="1790400" cy="61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195" name="Google Shape;5195;p13"/>
          <p:cNvSpPr txBox="1">
            <a:spLocks noGrp="1"/>
          </p:cNvSpPr>
          <p:nvPr>
            <p:ph type="title" idx="3"/>
          </p:nvPr>
        </p:nvSpPr>
        <p:spPr>
          <a:xfrm>
            <a:off x="2783552" y="1200375"/>
            <a:ext cx="2124300" cy="2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196" name="Google Shape;5196;p13"/>
          <p:cNvSpPr txBox="1">
            <a:spLocks noGrp="1"/>
          </p:cNvSpPr>
          <p:nvPr>
            <p:ph type="title" idx="4" hasCustomPrompt="1"/>
          </p:nvPr>
        </p:nvSpPr>
        <p:spPr>
          <a:xfrm>
            <a:off x="1795175" y="2423350"/>
            <a:ext cx="8049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97" name="Google Shape;5197;p13"/>
          <p:cNvSpPr txBox="1">
            <a:spLocks noGrp="1"/>
          </p:cNvSpPr>
          <p:nvPr>
            <p:ph type="title" idx="5"/>
          </p:nvPr>
        </p:nvSpPr>
        <p:spPr>
          <a:xfrm>
            <a:off x="2783552" y="2773888"/>
            <a:ext cx="1790400" cy="61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198" name="Google Shape;5198;p13"/>
          <p:cNvSpPr txBox="1">
            <a:spLocks noGrp="1"/>
          </p:cNvSpPr>
          <p:nvPr>
            <p:ph type="title" idx="6"/>
          </p:nvPr>
        </p:nvSpPr>
        <p:spPr>
          <a:xfrm>
            <a:off x="2783552" y="2423350"/>
            <a:ext cx="2124300" cy="2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199" name="Google Shape;5199;p13"/>
          <p:cNvSpPr txBox="1">
            <a:spLocks noGrp="1"/>
          </p:cNvSpPr>
          <p:nvPr>
            <p:ph type="title" idx="7" hasCustomPrompt="1"/>
          </p:nvPr>
        </p:nvSpPr>
        <p:spPr>
          <a:xfrm>
            <a:off x="1795175" y="3646325"/>
            <a:ext cx="8049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00" name="Google Shape;5200;p13"/>
          <p:cNvSpPr txBox="1">
            <a:spLocks noGrp="1"/>
          </p:cNvSpPr>
          <p:nvPr>
            <p:ph type="title" idx="8"/>
          </p:nvPr>
        </p:nvSpPr>
        <p:spPr>
          <a:xfrm>
            <a:off x="2783552" y="3996872"/>
            <a:ext cx="1790400" cy="61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201" name="Google Shape;5201;p13"/>
          <p:cNvSpPr txBox="1">
            <a:spLocks noGrp="1"/>
          </p:cNvSpPr>
          <p:nvPr>
            <p:ph type="title" idx="9"/>
          </p:nvPr>
        </p:nvSpPr>
        <p:spPr>
          <a:xfrm>
            <a:off x="2783552" y="3646325"/>
            <a:ext cx="2124300" cy="2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202" name="Google Shape;5202;p13"/>
          <p:cNvSpPr txBox="1">
            <a:spLocks noGrp="1"/>
          </p:cNvSpPr>
          <p:nvPr>
            <p:ph type="title" idx="13" hasCustomPrompt="1"/>
          </p:nvPr>
        </p:nvSpPr>
        <p:spPr>
          <a:xfrm>
            <a:off x="4719900" y="1930238"/>
            <a:ext cx="8049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03" name="Google Shape;5203;p13"/>
          <p:cNvSpPr txBox="1">
            <a:spLocks noGrp="1"/>
          </p:cNvSpPr>
          <p:nvPr>
            <p:ph type="title" idx="14"/>
          </p:nvPr>
        </p:nvSpPr>
        <p:spPr>
          <a:xfrm>
            <a:off x="5710825" y="2216660"/>
            <a:ext cx="1790400" cy="61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204" name="Google Shape;5204;p13"/>
          <p:cNvSpPr txBox="1">
            <a:spLocks noGrp="1"/>
          </p:cNvSpPr>
          <p:nvPr>
            <p:ph type="title" idx="15"/>
          </p:nvPr>
        </p:nvSpPr>
        <p:spPr>
          <a:xfrm>
            <a:off x="5710825" y="1866125"/>
            <a:ext cx="2124300" cy="2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205" name="Google Shape;5205;p13"/>
          <p:cNvSpPr txBox="1">
            <a:spLocks noGrp="1"/>
          </p:cNvSpPr>
          <p:nvPr>
            <p:ph type="title" idx="16" hasCustomPrompt="1"/>
          </p:nvPr>
        </p:nvSpPr>
        <p:spPr>
          <a:xfrm>
            <a:off x="4719900" y="3089088"/>
            <a:ext cx="8049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06" name="Google Shape;5206;p13"/>
          <p:cNvSpPr txBox="1">
            <a:spLocks noGrp="1"/>
          </p:cNvSpPr>
          <p:nvPr>
            <p:ph type="title" idx="17"/>
          </p:nvPr>
        </p:nvSpPr>
        <p:spPr>
          <a:xfrm>
            <a:off x="5710825" y="3439625"/>
            <a:ext cx="1790400" cy="61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207" name="Google Shape;5207;p13"/>
          <p:cNvSpPr txBox="1">
            <a:spLocks noGrp="1"/>
          </p:cNvSpPr>
          <p:nvPr>
            <p:ph type="title" idx="18"/>
          </p:nvPr>
        </p:nvSpPr>
        <p:spPr>
          <a:xfrm>
            <a:off x="5710825" y="3089100"/>
            <a:ext cx="2124300" cy="2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208" name="Google Shape;5208;p13"/>
          <p:cNvSpPr txBox="1">
            <a:spLocks noGrp="1"/>
          </p:cNvSpPr>
          <p:nvPr>
            <p:ph type="title" idx="19"/>
          </p:nvPr>
        </p:nvSpPr>
        <p:spPr>
          <a:xfrm>
            <a:off x="773800" y="539500"/>
            <a:ext cx="7596600" cy="2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09" name="Google Shape;5209;p13"/>
          <p:cNvSpPr/>
          <p:nvPr/>
        </p:nvSpPr>
        <p:spPr>
          <a:xfrm rot="-7200012">
            <a:off x="-1835835" y="3553726"/>
            <a:ext cx="3417290" cy="2795899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0" name="Google Shape;5210;p13"/>
          <p:cNvSpPr/>
          <p:nvPr/>
        </p:nvSpPr>
        <p:spPr>
          <a:xfrm rot="-7200012">
            <a:off x="7613715" y="-1787749"/>
            <a:ext cx="3417290" cy="2795899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1" name="Google Shape;5211;p13"/>
          <p:cNvSpPr/>
          <p:nvPr/>
        </p:nvSpPr>
        <p:spPr>
          <a:xfrm>
            <a:off x="164232" y="2929813"/>
            <a:ext cx="860087" cy="755652"/>
          </a:xfrm>
          <a:custGeom>
            <a:avLst/>
            <a:gdLst/>
            <a:ahLst/>
            <a:cxnLst/>
            <a:rect l="l" t="t" r="r" b="b"/>
            <a:pathLst>
              <a:path w="2079" h="1827" extrusionOk="0">
                <a:moveTo>
                  <a:pt x="1037" y="0"/>
                </a:moveTo>
                <a:cubicBezTo>
                  <a:pt x="780" y="0"/>
                  <a:pt x="535" y="110"/>
                  <a:pt x="326" y="298"/>
                </a:cubicBezTo>
                <a:cubicBezTo>
                  <a:pt x="174" y="434"/>
                  <a:pt x="0" y="590"/>
                  <a:pt x="0" y="797"/>
                </a:cubicBezTo>
                <a:cubicBezTo>
                  <a:pt x="0" y="1003"/>
                  <a:pt x="136" y="1188"/>
                  <a:pt x="277" y="1328"/>
                </a:cubicBezTo>
                <a:cubicBezTo>
                  <a:pt x="525" y="1587"/>
                  <a:pt x="915" y="1827"/>
                  <a:pt x="1262" y="1827"/>
                </a:cubicBezTo>
                <a:cubicBezTo>
                  <a:pt x="1491" y="1827"/>
                  <a:pt x="1701" y="1722"/>
                  <a:pt x="1839" y="1448"/>
                </a:cubicBezTo>
                <a:cubicBezTo>
                  <a:pt x="2078" y="966"/>
                  <a:pt x="1975" y="364"/>
                  <a:pt x="1476" y="108"/>
                </a:cubicBezTo>
                <a:cubicBezTo>
                  <a:pt x="1329" y="34"/>
                  <a:pt x="1181" y="0"/>
                  <a:pt x="10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2" name="Google Shape;5212;p13"/>
          <p:cNvSpPr/>
          <p:nvPr/>
        </p:nvSpPr>
        <p:spPr>
          <a:xfrm>
            <a:off x="8239532" y="1174588"/>
            <a:ext cx="860087" cy="755652"/>
          </a:xfrm>
          <a:custGeom>
            <a:avLst/>
            <a:gdLst/>
            <a:ahLst/>
            <a:cxnLst/>
            <a:rect l="l" t="t" r="r" b="b"/>
            <a:pathLst>
              <a:path w="2079" h="1827" extrusionOk="0">
                <a:moveTo>
                  <a:pt x="1037" y="0"/>
                </a:moveTo>
                <a:cubicBezTo>
                  <a:pt x="780" y="0"/>
                  <a:pt x="535" y="110"/>
                  <a:pt x="326" y="298"/>
                </a:cubicBezTo>
                <a:cubicBezTo>
                  <a:pt x="174" y="434"/>
                  <a:pt x="0" y="590"/>
                  <a:pt x="0" y="797"/>
                </a:cubicBezTo>
                <a:cubicBezTo>
                  <a:pt x="0" y="1003"/>
                  <a:pt x="136" y="1188"/>
                  <a:pt x="277" y="1328"/>
                </a:cubicBezTo>
                <a:cubicBezTo>
                  <a:pt x="525" y="1587"/>
                  <a:pt x="915" y="1827"/>
                  <a:pt x="1262" y="1827"/>
                </a:cubicBezTo>
                <a:cubicBezTo>
                  <a:pt x="1491" y="1827"/>
                  <a:pt x="1701" y="1722"/>
                  <a:pt x="1839" y="1448"/>
                </a:cubicBezTo>
                <a:cubicBezTo>
                  <a:pt x="2078" y="966"/>
                  <a:pt x="1975" y="364"/>
                  <a:pt x="1476" y="108"/>
                </a:cubicBezTo>
                <a:cubicBezTo>
                  <a:pt x="1329" y="34"/>
                  <a:pt x="1181" y="0"/>
                  <a:pt x="10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5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14" name="Google Shape;5214;p14"/>
          <p:cNvGrpSpPr/>
          <p:nvPr/>
        </p:nvGrpSpPr>
        <p:grpSpPr>
          <a:xfrm>
            <a:off x="-76212" y="-5"/>
            <a:ext cx="1803243" cy="1536829"/>
            <a:chOff x="3796300" y="2184925"/>
            <a:chExt cx="427775" cy="364575"/>
          </a:xfrm>
        </p:grpSpPr>
        <p:sp>
          <p:nvSpPr>
            <p:cNvPr id="5215" name="Google Shape;5215;p14"/>
            <p:cNvSpPr/>
            <p:nvPr/>
          </p:nvSpPr>
          <p:spPr>
            <a:xfrm>
              <a:off x="4014925" y="231840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3" y="21"/>
                    <a:pt x="0" y="71"/>
                    <a:pt x="0" y="157"/>
                  </a:cubicBezTo>
                  <a:cubicBezTo>
                    <a:pt x="17" y="190"/>
                    <a:pt x="17" y="207"/>
                    <a:pt x="54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57" y="260"/>
                    <a:pt x="190" y="227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73" y="21"/>
                  </a:cubicBezTo>
                  <a:cubicBezTo>
                    <a:pt x="173" y="21"/>
                    <a:pt x="157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5216;p14"/>
            <p:cNvSpPr/>
            <p:nvPr/>
          </p:nvSpPr>
          <p:spPr>
            <a:xfrm>
              <a:off x="4016250" y="2394475"/>
              <a:ext cx="6425" cy="6375"/>
            </a:xfrm>
            <a:custGeom>
              <a:avLst/>
              <a:gdLst/>
              <a:ahLst/>
              <a:cxnLst/>
              <a:rect l="l" t="t" r="r" b="b"/>
              <a:pathLst>
                <a:path w="257" h="255" extrusionOk="0">
                  <a:moveTo>
                    <a:pt x="137" y="0"/>
                  </a:moveTo>
                  <a:cubicBezTo>
                    <a:pt x="104" y="0"/>
                    <a:pt x="83" y="0"/>
                    <a:pt x="50" y="17"/>
                  </a:cubicBezTo>
                  <a:cubicBezTo>
                    <a:pt x="17" y="70"/>
                    <a:pt x="1" y="153"/>
                    <a:pt x="34" y="206"/>
                  </a:cubicBezTo>
                  <a:cubicBezTo>
                    <a:pt x="63" y="235"/>
                    <a:pt x="99" y="254"/>
                    <a:pt x="130" y="254"/>
                  </a:cubicBezTo>
                  <a:cubicBezTo>
                    <a:pt x="153" y="254"/>
                    <a:pt x="173" y="245"/>
                    <a:pt x="186" y="223"/>
                  </a:cubicBezTo>
                  <a:cubicBezTo>
                    <a:pt x="240" y="190"/>
                    <a:pt x="256" y="103"/>
                    <a:pt x="207" y="50"/>
                  </a:cubicBezTo>
                  <a:cubicBezTo>
                    <a:pt x="207" y="17"/>
                    <a:pt x="186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7" name="Google Shape;5217;p14"/>
            <p:cNvSpPr/>
            <p:nvPr/>
          </p:nvSpPr>
          <p:spPr>
            <a:xfrm>
              <a:off x="3944925" y="23175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87" y="0"/>
                    <a:pt x="87" y="17"/>
                    <a:pt x="71" y="17"/>
                  </a:cubicBezTo>
                  <a:cubicBezTo>
                    <a:pt x="34" y="33"/>
                    <a:pt x="1" y="87"/>
                    <a:pt x="1" y="157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65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40" y="190"/>
                    <a:pt x="223" y="120"/>
                  </a:cubicBezTo>
                  <a:lnTo>
                    <a:pt x="223" y="87"/>
                  </a:lnTo>
                  <a:cubicBezTo>
                    <a:pt x="207" y="54"/>
                    <a:pt x="190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8" name="Google Shape;5218;p14"/>
            <p:cNvSpPr/>
            <p:nvPr/>
          </p:nvSpPr>
          <p:spPr>
            <a:xfrm>
              <a:off x="4002450" y="23514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1"/>
                  </a:moveTo>
                  <a:cubicBezTo>
                    <a:pt x="103" y="1"/>
                    <a:pt x="70" y="1"/>
                    <a:pt x="54" y="17"/>
                  </a:cubicBezTo>
                  <a:cubicBezTo>
                    <a:pt x="0" y="71"/>
                    <a:pt x="0" y="158"/>
                    <a:pt x="37" y="207"/>
                  </a:cubicBezTo>
                  <a:cubicBezTo>
                    <a:pt x="54" y="244"/>
                    <a:pt x="87" y="261"/>
                    <a:pt x="103" y="261"/>
                  </a:cubicBezTo>
                  <a:cubicBezTo>
                    <a:pt x="140" y="261"/>
                    <a:pt x="173" y="244"/>
                    <a:pt x="190" y="224"/>
                  </a:cubicBezTo>
                  <a:cubicBezTo>
                    <a:pt x="244" y="191"/>
                    <a:pt x="244" y="104"/>
                    <a:pt x="206" y="55"/>
                  </a:cubicBezTo>
                  <a:cubicBezTo>
                    <a:pt x="190" y="17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9" name="Google Shape;5219;p14"/>
            <p:cNvSpPr/>
            <p:nvPr/>
          </p:nvSpPr>
          <p:spPr>
            <a:xfrm>
              <a:off x="4017900" y="23510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71" y="0"/>
                  </a:moveTo>
                  <a:cubicBezTo>
                    <a:pt x="38" y="33"/>
                    <a:pt x="1" y="87"/>
                    <a:pt x="17" y="157"/>
                  </a:cubicBezTo>
                  <a:cubicBezTo>
                    <a:pt x="17" y="190"/>
                    <a:pt x="38" y="207"/>
                    <a:pt x="54" y="240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190" y="240"/>
                    <a:pt x="244" y="174"/>
                    <a:pt x="223" y="103"/>
                  </a:cubicBezTo>
                  <a:lnTo>
                    <a:pt x="223" y="71"/>
                  </a:lnTo>
                  <a:cubicBezTo>
                    <a:pt x="207" y="33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0" name="Google Shape;5220;p14"/>
            <p:cNvSpPr/>
            <p:nvPr/>
          </p:nvSpPr>
          <p:spPr>
            <a:xfrm>
              <a:off x="4011525" y="23688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10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9" y="257"/>
                    <a:pt x="112" y="260"/>
                    <a:pt x="126" y="260"/>
                  </a:cubicBezTo>
                  <a:cubicBezTo>
                    <a:pt x="168" y="260"/>
                    <a:pt x="210" y="236"/>
                    <a:pt x="223" y="186"/>
                  </a:cubicBezTo>
                  <a:cubicBezTo>
                    <a:pt x="239" y="116"/>
                    <a:pt x="223" y="29"/>
                    <a:pt x="153" y="13"/>
                  </a:cubicBezTo>
                  <a:cubicBezTo>
                    <a:pt x="140" y="4"/>
                    <a:pt x="125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1" name="Google Shape;5221;p14"/>
            <p:cNvSpPr/>
            <p:nvPr/>
          </p:nvSpPr>
          <p:spPr>
            <a:xfrm>
              <a:off x="4014100" y="227067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25" y="0"/>
                  </a:moveTo>
                  <a:cubicBezTo>
                    <a:pt x="80" y="0"/>
                    <a:pt x="30" y="31"/>
                    <a:pt x="17" y="75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0" y="254"/>
                    <a:pt x="115" y="259"/>
                    <a:pt x="130" y="259"/>
                  </a:cubicBezTo>
                  <a:cubicBezTo>
                    <a:pt x="170" y="259"/>
                    <a:pt x="211" y="226"/>
                    <a:pt x="223" y="178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2" name="Google Shape;5222;p14"/>
            <p:cNvSpPr/>
            <p:nvPr/>
          </p:nvSpPr>
          <p:spPr>
            <a:xfrm>
              <a:off x="4001625" y="23978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39" y="190"/>
                    <a:pt x="223" y="120"/>
                  </a:cubicBezTo>
                  <a:cubicBezTo>
                    <a:pt x="223" y="87"/>
                    <a:pt x="206" y="54"/>
                    <a:pt x="190" y="37"/>
                  </a:cubicBezTo>
                  <a:cubicBezTo>
                    <a:pt x="173" y="17"/>
                    <a:pt x="17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3" name="Google Shape;5223;p14"/>
            <p:cNvSpPr/>
            <p:nvPr/>
          </p:nvSpPr>
          <p:spPr>
            <a:xfrm>
              <a:off x="4020900" y="2301700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0" y="1"/>
                  </a:moveTo>
                  <a:cubicBezTo>
                    <a:pt x="124" y="1"/>
                    <a:pt x="87" y="1"/>
                    <a:pt x="70" y="34"/>
                  </a:cubicBezTo>
                  <a:cubicBezTo>
                    <a:pt x="21" y="71"/>
                    <a:pt x="0" y="153"/>
                    <a:pt x="54" y="207"/>
                  </a:cubicBezTo>
                  <a:cubicBezTo>
                    <a:pt x="70" y="240"/>
                    <a:pt x="87" y="256"/>
                    <a:pt x="124" y="256"/>
                  </a:cubicBezTo>
                  <a:cubicBezTo>
                    <a:pt x="157" y="256"/>
                    <a:pt x="173" y="256"/>
                    <a:pt x="206" y="223"/>
                  </a:cubicBezTo>
                  <a:cubicBezTo>
                    <a:pt x="260" y="190"/>
                    <a:pt x="260" y="104"/>
                    <a:pt x="227" y="50"/>
                  </a:cubicBezTo>
                  <a:cubicBezTo>
                    <a:pt x="206" y="34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4" name="Google Shape;5224;p14"/>
            <p:cNvSpPr/>
            <p:nvPr/>
          </p:nvSpPr>
          <p:spPr>
            <a:xfrm>
              <a:off x="4021825" y="22854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0" y="186"/>
                    <a:pt x="17" y="223"/>
                    <a:pt x="50" y="239"/>
                  </a:cubicBezTo>
                  <a:cubicBezTo>
                    <a:pt x="62" y="251"/>
                    <a:pt x="84" y="263"/>
                    <a:pt x="101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7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5" name="Google Shape;5225;p14"/>
            <p:cNvSpPr/>
            <p:nvPr/>
          </p:nvSpPr>
          <p:spPr>
            <a:xfrm>
              <a:off x="4023475" y="23805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3" y="1"/>
                  </a:moveTo>
                  <a:cubicBezTo>
                    <a:pt x="117" y="1"/>
                    <a:pt x="110" y="3"/>
                    <a:pt x="103" y="10"/>
                  </a:cubicBezTo>
                  <a:cubicBezTo>
                    <a:pt x="37" y="10"/>
                    <a:pt x="0" y="76"/>
                    <a:pt x="21" y="146"/>
                  </a:cubicBezTo>
                  <a:cubicBezTo>
                    <a:pt x="21" y="179"/>
                    <a:pt x="37" y="216"/>
                    <a:pt x="54" y="232"/>
                  </a:cubicBezTo>
                  <a:cubicBezTo>
                    <a:pt x="87" y="249"/>
                    <a:pt x="103" y="265"/>
                    <a:pt x="141" y="265"/>
                  </a:cubicBezTo>
                  <a:cubicBezTo>
                    <a:pt x="190" y="249"/>
                    <a:pt x="244" y="179"/>
                    <a:pt x="227" y="113"/>
                  </a:cubicBezTo>
                  <a:cubicBezTo>
                    <a:pt x="227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7" y="10"/>
                  </a:cubicBezTo>
                  <a:cubicBezTo>
                    <a:pt x="146" y="10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6" name="Google Shape;5226;p14"/>
            <p:cNvSpPr/>
            <p:nvPr/>
          </p:nvSpPr>
          <p:spPr>
            <a:xfrm>
              <a:off x="4022650" y="2333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70" y="8"/>
                    <a:pt x="54" y="29"/>
                    <a:pt x="33" y="61"/>
                  </a:cubicBezTo>
                  <a:cubicBezTo>
                    <a:pt x="17" y="78"/>
                    <a:pt x="0" y="111"/>
                    <a:pt x="17" y="148"/>
                  </a:cubicBezTo>
                  <a:cubicBezTo>
                    <a:pt x="17" y="181"/>
                    <a:pt x="33" y="214"/>
                    <a:pt x="54" y="235"/>
                  </a:cubicBezTo>
                  <a:cubicBezTo>
                    <a:pt x="70" y="251"/>
                    <a:pt x="103" y="268"/>
                    <a:pt x="136" y="268"/>
                  </a:cubicBezTo>
                  <a:cubicBezTo>
                    <a:pt x="190" y="251"/>
                    <a:pt x="240" y="181"/>
                    <a:pt x="223" y="111"/>
                  </a:cubicBezTo>
                  <a:cubicBezTo>
                    <a:pt x="223" y="78"/>
                    <a:pt x="207" y="45"/>
                    <a:pt x="190" y="29"/>
                  </a:cubicBezTo>
                  <a:cubicBezTo>
                    <a:pt x="174" y="29"/>
                    <a:pt x="174" y="8"/>
                    <a:pt x="157" y="8"/>
                  </a:cubicBez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7" name="Google Shape;5227;p14"/>
            <p:cNvSpPr/>
            <p:nvPr/>
          </p:nvSpPr>
          <p:spPr>
            <a:xfrm>
              <a:off x="4021400" y="2255000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18" y="0"/>
                  </a:moveTo>
                  <a:cubicBezTo>
                    <a:pt x="71" y="0"/>
                    <a:pt x="30" y="32"/>
                    <a:pt x="17" y="83"/>
                  </a:cubicBezTo>
                  <a:cubicBezTo>
                    <a:pt x="1" y="149"/>
                    <a:pt x="34" y="219"/>
                    <a:pt x="83" y="252"/>
                  </a:cubicBezTo>
                  <a:cubicBezTo>
                    <a:pt x="92" y="255"/>
                    <a:pt x="102" y="257"/>
                    <a:pt x="112" y="257"/>
                  </a:cubicBezTo>
                  <a:cubicBezTo>
                    <a:pt x="159" y="257"/>
                    <a:pt x="210" y="224"/>
                    <a:pt x="224" y="166"/>
                  </a:cubicBezTo>
                  <a:cubicBezTo>
                    <a:pt x="240" y="116"/>
                    <a:pt x="224" y="30"/>
                    <a:pt x="170" y="13"/>
                  </a:cubicBezTo>
                  <a:cubicBezTo>
                    <a:pt x="152" y="4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8" name="Google Shape;5228;p14"/>
            <p:cNvSpPr/>
            <p:nvPr/>
          </p:nvSpPr>
          <p:spPr>
            <a:xfrm>
              <a:off x="4023475" y="2238100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87" y="1"/>
                  </a:moveTo>
                  <a:cubicBezTo>
                    <a:pt x="70" y="1"/>
                    <a:pt x="54" y="17"/>
                    <a:pt x="37" y="38"/>
                  </a:cubicBezTo>
                  <a:cubicBezTo>
                    <a:pt x="0" y="71"/>
                    <a:pt x="0" y="104"/>
                    <a:pt x="0" y="157"/>
                  </a:cubicBezTo>
                  <a:cubicBezTo>
                    <a:pt x="0" y="190"/>
                    <a:pt x="21" y="223"/>
                    <a:pt x="54" y="244"/>
                  </a:cubicBezTo>
                  <a:cubicBezTo>
                    <a:pt x="70" y="260"/>
                    <a:pt x="103" y="260"/>
                    <a:pt x="124" y="260"/>
                  </a:cubicBezTo>
                  <a:cubicBezTo>
                    <a:pt x="190" y="260"/>
                    <a:pt x="227" y="190"/>
                    <a:pt x="227" y="120"/>
                  </a:cubicBezTo>
                  <a:lnTo>
                    <a:pt x="227" y="104"/>
                  </a:lnTo>
                  <a:cubicBezTo>
                    <a:pt x="207" y="71"/>
                    <a:pt x="190" y="38"/>
                    <a:pt x="157" y="17"/>
                  </a:cubicBezTo>
                  <a:cubicBezTo>
                    <a:pt x="141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9" name="Google Shape;5229;p14"/>
            <p:cNvSpPr/>
            <p:nvPr/>
          </p:nvSpPr>
          <p:spPr>
            <a:xfrm>
              <a:off x="4007600" y="22905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54" y="17"/>
                    <a:pt x="0" y="83"/>
                    <a:pt x="17" y="153"/>
                  </a:cubicBezTo>
                  <a:cubicBezTo>
                    <a:pt x="35" y="214"/>
                    <a:pt x="75" y="259"/>
                    <a:pt x="120" y="259"/>
                  </a:cubicBezTo>
                  <a:cubicBezTo>
                    <a:pt x="127" y="259"/>
                    <a:pt x="134" y="258"/>
                    <a:pt x="141" y="256"/>
                  </a:cubicBezTo>
                  <a:cubicBezTo>
                    <a:pt x="174" y="256"/>
                    <a:pt x="207" y="239"/>
                    <a:pt x="223" y="206"/>
                  </a:cubicBezTo>
                  <a:cubicBezTo>
                    <a:pt x="244" y="186"/>
                    <a:pt x="244" y="153"/>
                    <a:pt x="244" y="120"/>
                  </a:cubicBezTo>
                  <a:cubicBezTo>
                    <a:pt x="223" y="83"/>
                    <a:pt x="223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0" name="Google Shape;5230;p14"/>
            <p:cNvSpPr/>
            <p:nvPr/>
          </p:nvSpPr>
          <p:spPr>
            <a:xfrm>
              <a:off x="3993475" y="22931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0"/>
                  </a:moveTo>
                  <a:cubicBezTo>
                    <a:pt x="104" y="0"/>
                    <a:pt x="67" y="17"/>
                    <a:pt x="50" y="33"/>
                  </a:cubicBezTo>
                  <a:cubicBezTo>
                    <a:pt x="17" y="50"/>
                    <a:pt x="17" y="83"/>
                    <a:pt x="1" y="120"/>
                  </a:cubicBezTo>
                  <a:cubicBezTo>
                    <a:pt x="1" y="153"/>
                    <a:pt x="17" y="186"/>
                    <a:pt x="34" y="223"/>
                  </a:cubicBezTo>
                  <a:cubicBezTo>
                    <a:pt x="50" y="239"/>
                    <a:pt x="67" y="256"/>
                    <a:pt x="104" y="256"/>
                  </a:cubicBezTo>
                  <a:cubicBezTo>
                    <a:pt x="113" y="261"/>
                    <a:pt x="123" y="263"/>
                    <a:pt x="132" y="263"/>
                  </a:cubicBezTo>
                  <a:cubicBezTo>
                    <a:pt x="155" y="263"/>
                    <a:pt x="176" y="251"/>
                    <a:pt x="190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0" y="33"/>
                    <a:pt x="170" y="17"/>
                    <a:pt x="153" y="17"/>
                  </a:cubicBezTo>
                  <a:cubicBezTo>
                    <a:pt x="153" y="17"/>
                    <a:pt x="137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1" name="Google Shape;5231;p14"/>
            <p:cNvSpPr/>
            <p:nvPr/>
          </p:nvSpPr>
          <p:spPr>
            <a:xfrm>
              <a:off x="3996050" y="236797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37" y="1"/>
                  </a:moveTo>
                  <a:cubicBezTo>
                    <a:pt x="124" y="1"/>
                    <a:pt x="112" y="5"/>
                    <a:pt x="104" y="13"/>
                  </a:cubicBezTo>
                  <a:cubicBezTo>
                    <a:pt x="50" y="13"/>
                    <a:pt x="1" y="79"/>
                    <a:pt x="17" y="149"/>
                  </a:cubicBezTo>
                  <a:cubicBezTo>
                    <a:pt x="17" y="182"/>
                    <a:pt x="34" y="219"/>
                    <a:pt x="50" y="236"/>
                  </a:cubicBezTo>
                  <a:cubicBezTo>
                    <a:pt x="87" y="252"/>
                    <a:pt x="120" y="269"/>
                    <a:pt x="137" y="269"/>
                  </a:cubicBezTo>
                  <a:cubicBezTo>
                    <a:pt x="207" y="252"/>
                    <a:pt x="240" y="182"/>
                    <a:pt x="240" y="116"/>
                  </a:cubicBezTo>
                  <a:cubicBezTo>
                    <a:pt x="223" y="79"/>
                    <a:pt x="207" y="46"/>
                    <a:pt x="190" y="29"/>
                  </a:cubicBezTo>
                  <a:lnTo>
                    <a:pt x="170" y="13"/>
                  </a:lnTo>
                  <a:cubicBezTo>
                    <a:pt x="161" y="5"/>
                    <a:pt x="149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2" name="Google Shape;5232;p14"/>
            <p:cNvSpPr/>
            <p:nvPr/>
          </p:nvSpPr>
          <p:spPr>
            <a:xfrm>
              <a:off x="3993900" y="22608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53" y="1"/>
                  </a:moveTo>
                  <a:cubicBezTo>
                    <a:pt x="120" y="1"/>
                    <a:pt x="87" y="1"/>
                    <a:pt x="70" y="17"/>
                  </a:cubicBezTo>
                  <a:cubicBezTo>
                    <a:pt x="33" y="34"/>
                    <a:pt x="17" y="54"/>
                    <a:pt x="17" y="87"/>
                  </a:cubicBezTo>
                  <a:cubicBezTo>
                    <a:pt x="0" y="104"/>
                    <a:pt x="0" y="137"/>
                    <a:pt x="17" y="174"/>
                  </a:cubicBezTo>
                  <a:cubicBezTo>
                    <a:pt x="17" y="207"/>
                    <a:pt x="50" y="240"/>
                    <a:pt x="70" y="261"/>
                  </a:cubicBezTo>
                  <a:cubicBezTo>
                    <a:pt x="81" y="263"/>
                    <a:pt x="91" y="265"/>
                    <a:pt x="101" y="265"/>
                  </a:cubicBezTo>
                  <a:cubicBezTo>
                    <a:pt x="153" y="265"/>
                    <a:pt x="195" y="229"/>
                    <a:pt x="223" y="174"/>
                  </a:cubicBezTo>
                  <a:cubicBezTo>
                    <a:pt x="239" y="104"/>
                    <a:pt x="206" y="34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3" name="Google Shape;5233;p14"/>
            <p:cNvSpPr/>
            <p:nvPr/>
          </p:nvSpPr>
          <p:spPr>
            <a:xfrm>
              <a:off x="3988725" y="2384675"/>
              <a:ext cx="6025" cy="6825"/>
            </a:xfrm>
            <a:custGeom>
              <a:avLst/>
              <a:gdLst/>
              <a:ahLst/>
              <a:cxnLst/>
              <a:rect l="l" t="t" r="r" b="b"/>
              <a:pathLst>
                <a:path w="241" h="273" extrusionOk="0">
                  <a:moveTo>
                    <a:pt x="131" y="0"/>
                  </a:moveTo>
                  <a:cubicBezTo>
                    <a:pt x="121" y="0"/>
                    <a:pt x="112" y="5"/>
                    <a:pt x="104" y="13"/>
                  </a:cubicBezTo>
                  <a:cubicBezTo>
                    <a:pt x="50" y="13"/>
                    <a:pt x="1" y="83"/>
                    <a:pt x="17" y="153"/>
                  </a:cubicBezTo>
                  <a:cubicBezTo>
                    <a:pt x="17" y="186"/>
                    <a:pt x="34" y="219"/>
                    <a:pt x="50" y="235"/>
                  </a:cubicBezTo>
                  <a:cubicBezTo>
                    <a:pt x="88" y="256"/>
                    <a:pt x="121" y="273"/>
                    <a:pt x="137" y="273"/>
                  </a:cubicBezTo>
                  <a:cubicBezTo>
                    <a:pt x="207" y="256"/>
                    <a:pt x="240" y="186"/>
                    <a:pt x="240" y="116"/>
                  </a:cubicBezTo>
                  <a:cubicBezTo>
                    <a:pt x="224" y="83"/>
                    <a:pt x="207" y="50"/>
                    <a:pt x="191" y="29"/>
                  </a:cubicBezTo>
                  <a:lnTo>
                    <a:pt x="174" y="13"/>
                  </a:lnTo>
                  <a:cubicBezTo>
                    <a:pt x="156" y="5"/>
                    <a:pt x="142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4" name="Google Shape;5234;p14"/>
            <p:cNvSpPr/>
            <p:nvPr/>
          </p:nvSpPr>
          <p:spPr>
            <a:xfrm>
              <a:off x="4006350" y="230602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4" y="17"/>
                    <a:pt x="1" y="83"/>
                    <a:pt x="1" y="153"/>
                  </a:cubicBezTo>
                  <a:cubicBezTo>
                    <a:pt x="17" y="186"/>
                    <a:pt x="34" y="223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54" y="256"/>
                    <a:pt x="191" y="240"/>
                    <a:pt x="207" y="207"/>
                  </a:cubicBezTo>
                  <a:cubicBezTo>
                    <a:pt x="224" y="170"/>
                    <a:pt x="224" y="137"/>
                    <a:pt x="224" y="104"/>
                  </a:cubicBezTo>
                  <a:cubicBezTo>
                    <a:pt x="224" y="67"/>
                    <a:pt x="207" y="50"/>
                    <a:pt x="191" y="34"/>
                  </a:cubicBezTo>
                  <a:cubicBezTo>
                    <a:pt x="170" y="17"/>
                    <a:pt x="170" y="17"/>
                    <a:pt x="154" y="17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5" name="Google Shape;5235;p14"/>
            <p:cNvSpPr/>
            <p:nvPr/>
          </p:nvSpPr>
          <p:spPr>
            <a:xfrm>
              <a:off x="3990500" y="23373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82" y="17"/>
                    <a:pt x="66" y="17"/>
                    <a:pt x="50" y="33"/>
                  </a:cubicBezTo>
                  <a:cubicBezTo>
                    <a:pt x="17" y="66"/>
                    <a:pt x="0" y="103"/>
                    <a:pt x="17" y="153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73" y="251"/>
                    <a:pt x="90" y="263"/>
                    <a:pt x="110" y="263"/>
                  </a:cubicBezTo>
                  <a:cubicBezTo>
                    <a:pt x="118" y="263"/>
                    <a:pt x="126" y="261"/>
                    <a:pt x="136" y="256"/>
                  </a:cubicBezTo>
                  <a:cubicBezTo>
                    <a:pt x="186" y="256"/>
                    <a:pt x="239" y="190"/>
                    <a:pt x="239" y="120"/>
                  </a:cubicBezTo>
                  <a:lnTo>
                    <a:pt x="223" y="120"/>
                  </a:lnTo>
                  <a:cubicBezTo>
                    <a:pt x="223" y="66"/>
                    <a:pt x="206" y="33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6" name="Google Shape;5236;p14"/>
            <p:cNvSpPr/>
            <p:nvPr/>
          </p:nvSpPr>
          <p:spPr>
            <a:xfrm>
              <a:off x="3984825" y="23238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3" y="0"/>
                  </a:moveTo>
                  <a:cubicBezTo>
                    <a:pt x="117" y="0"/>
                    <a:pt x="110" y="2"/>
                    <a:pt x="103" y="9"/>
                  </a:cubicBezTo>
                  <a:cubicBezTo>
                    <a:pt x="70" y="9"/>
                    <a:pt x="37" y="26"/>
                    <a:pt x="21" y="59"/>
                  </a:cubicBezTo>
                  <a:cubicBezTo>
                    <a:pt x="0" y="75"/>
                    <a:pt x="0" y="112"/>
                    <a:pt x="0" y="145"/>
                  </a:cubicBezTo>
                  <a:cubicBezTo>
                    <a:pt x="21" y="178"/>
                    <a:pt x="21" y="215"/>
                    <a:pt x="54" y="232"/>
                  </a:cubicBezTo>
                  <a:cubicBezTo>
                    <a:pt x="70" y="248"/>
                    <a:pt x="103" y="265"/>
                    <a:pt x="140" y="265"/>
                  </a:cubicBezTo>
                  <a:cubicBezTo>
                    <a:pt x="190" y="248"/>
                    <a:pt x="244" y="178"/>
                    <a:pt x="227" y="112"/>
                  </a:cubicBezTo>
                  <a:cubicBezTo>
                    <a:pt x="227" y="75"/>
                    <a:pt x="206" y="42"/>
                    <a:pt x="173" y="26"/>
                  </a:cubicBezTo>
                  <a:cubicBezTo>
                    <a:pt x="173" y="26"/>
                    <a:pt x="173" y="9"/>
                    <a:pt x="157" y="9"/>
                  </a:cubicBezTo>
                  <a:cubicBezTo>
                    <a:pt x="146" y="9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7" name="Google Shape;5237;p14"/>
            <p:cNvSpPr/>
            <p:nvPr/>
          </p:nvSpPr>
          <p:spPr>
            <a:xfrm>
              <a:off x="3989975" y="2308225"/>
              <a:ext cx="6100" cy="6800"/>
            </a:xfrm>
            <a:custGeom>
              <a:avLst/>
              <a:gdLst/>
              <a:ahLst/>
              <a:cxnLst/>
              <a:rect l="l" t="t" r="r" b="b"/>
              <a:pathLst>
                <a:path w="244" h="272" extrusionOk="0">
                  <a:moveTo>
                    <a:pt x="134" y="0"/>
                  </a:moveTo>
                  <a:cubicBezTo>
                    <a:pt x="123" y="0"/>
                    <a:pt x="114" y="5"/>
                    <a:pt x="103" y="16"/>
                  </a:cubicBezTo>
                  <a:cubicBezTo>
                    <a:pt x="54" y="16"/>
                    <a:pt x="0" y="82"/>
                    <a:pt x="21" y="152"/>
                  </a:cubicBezTo>
                  <a:cubicBezTo>
                    <a:pt x="21" y="185"/>
                    <a:pt x="38" y="222"/>
                    <a:pt x="54" y="238"/>
                  </a:cubicBezTo>
                  <a:cubicBezTo>
                    <a:pt x="87" y="255"/>
                    <a:pt x="103" y="271"/>
                    <a:pt x="141" y="271"/>
                  </a:cubicBezTo>
                  <a:cubicBezTo>
                    <a:pt x="207" y="255"/>
                    <a:pt x="244" y="185"/>
                    <a:pt x="244" y="119"/>
                  </a:cubicBezTo>
                  <a:cubicBezTo>
                    <a:pt x="227" y="65"/>
                    <a:pt x="207" y="32"/>
                    <a:pt x="174" y="16"/>
                  </a:cubicBezTo>
                  <a:cubicBezTo>
                    <a:pt x="157" y="5"/>
                    <a:pt x="145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8" name="Google Shape;5238;p14"/>
            <p:cNvSpPr/>
            <p:nvPr/>
          </p:nvSpPr>
          <p:spPr>
            <a:xfrm>
              <a:off x="4007600" y="23356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1"/>
                  </a:moveTo>
                  <a:cubicBezTo>
                    <a:pt x="54" y="17"/>
                    <a:pt x="0" y="88"/>
                    <a:pt x="17" y="158"/>
                  </a:cubicBezTo>
                  <a:cubicBezTo>
                    <a:pt x="17" y="191"/>
                    <a:pt x="38" y="224"/>
                    <a:pt x="54" y="240"/>
                  </a:cubicBezTo>
                  <a:cubicBezTo>
                    <a:pt x="87" y="261"/>
                    <a:pt x="104" y="261"/>
                    <a:pt x="141" y="261"/>
                  </a:cubicBezTo>
                  <a:cubicBezTo>
                    <a:pt x="207" y="240"/>
                    <a:pt x="244" y="191"/>
                    <a:pt x="223" y="104"/>
                  </a:cubicBezTo>
                  <a:cubicBezTo>
                    <a:pt x="223" y="71"/>
                    <a:pt x="207" y="55"/>
                    <a:pt x="190" y="17"/>
                  </a:cubicBezTo>
                  <a:lnTo>
                    <a:pt x="157" y="17"/>
                  </a:ln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9" name="Google Shape;5239;p14"/>
            <p:cNvSpPr/>
            <p:nvPr/>
          </p:nvSpPr>
          <p:spPr>
            <a:xfrm>
              <a:off x="4003375" y="2382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4"/>
                    <a:pt x="17" y="220"/>
                    <a:pt x="66" y="257"/>
                  </a:cubicBezTo>
                  <a:cubicBezTo>
                    <a:pt x="78" y="260"/>
                    <a:pt x="89" y="261"/>
                    <a:pt x="100" y="261"/>
                  </a:cubicBezTo>
                  <a:cubicBezTo>
                    <a:pt x="157" y="261"/>
                    <a:pt x="209" y="226"/>
                    <a:pt x="223" y="170"/>
                  </a:cubicBezTo>
                  <a:cubicBezTo>
                    <a:pt x="240" y="100"/>
                    <a:pt x="207" y="30"/>
                    <a:pt x="153" y="14"/>
                  </a:cubicBezTo>
                  <a:cubicBezTo>
                    <a:pt x="140" y="5"/>
                    <a:pt x="125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0" name="Google Shape;5240;p14"/>
            <p:cNvSpPr/>
            <p:nvPr/>
          </p:nvSpPr>
          <p:spPr>
            <a:xfrm>
              <a:off x="3999450" y="23209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87" y="21"/>
                    <a:pt x="54" y="38"/>
                  </a:cubicBezTo>
                  <a:cubicBezTo>
                    <a:pt x="17" y="87"/>
                    <a:pt x="1" y="157"/>
                    <a:pt x="34" y="227"/>
                  </a:cubicBezTo>
                  <a:cubicBezTo>
                    <a:pt x="54" y="244"/>
                    <a:pt x="87" y="260"/>
                    <a:pt x="120" y="260"/>
                  </a:cubicBezTo>
                  <a:cubicBezTo>
                    <a:pt x="125" y="265"/>
                    <a:pt x="132" y="267"/>
                    <a:pt x="139" y="267"/>
                  </a:cubicBezTo>
                  <a:cubicBezTo>
                    <a:pt x="157" y="267"/>
                    <a:pt x="179" y="255"/>
                    <a:pt x="190" y="244"/>
                  </a:cubicBezTo>
                  <a:cubicBezTo>
                    <a:pt x="223" y="207"/>
                    <a:pt x="240" y="190"/>
                    <a:pt x="240" y="157"/>
                  </a:cubicBezTo>
                  <a:cubicBezTo>
                    <a:pt x="240" y="124"/>
                    <a:pt x="223" y="87"/>
                    <a:pt x="207" y="54"/>
                  </a:cubicBezTo>
                  <a:cubicBezTo>
                    <a:pt x="207" y="38"/>
                    <a:pt x="190" y="21"/>
                    <a:pt x="174" y="21"/>
                  </a:cubicBezTo>
                  <a:cubicBezTo>
                    <a:pt x="157" y="21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1" name="Google Shape;5241;p14"/>
            <p:cNvSpPr/>
            <p:nvPr/>
          </p:nvSpPr>
          <p:spPr>
            <a:xfrm>
              <a:off x="4005950" y="2255825"/>
              <a:ext cx="6425" cy="6750"/>
            </a:xfrm>
            <a:custGeom>
              <a:avLst/>
              <a:gdLst/>
              <a:ahLst/>
              <a:cxnLst/>
              <a:rect l="l" t="t" r="r" b="b"/>
              <a:pathLst>
                <a:path w="257" h="270" extrusionOk="0">
                  <a:moveTo>
                    <a:pt x="127" y="0"/>
                  </a:moveTo>
                  <a:cubicBezTo>
                    <a:pt x="87" y="0"/>
                    <a:pt x="46" y="32"/>
                    <a:pt x="33" y="83"/>
                  </a:cubicBezTo>
                  <a:cubicBezTo>
                    <a:pt x="0" y="153"/>
                    <a:pt x="33" y="236"/>
                    <a:pt x="83" y="256"/>
                  </a:cubicBezTo>
                  <a:cubicBezTo>
                    <a:pt x="102" y="265"/>
                    <a:pt x="119" y="269"/>
                    <a:pt x="135" y="269"/>
                  </a:cubicBezTo>
                  <a:cubicBezTo>
                    <a:pt x="180" y="269"/>
                    <a:pt x="215" y="238"/>
                    <a:pt x="240" y="186"/>
                  </a:cubicBezTo>
                  <a:cubicBezTo>
                    <a:pt x="256" y="116"/>
                    <a:pt x="223" y="30"/>
                    <a:pt x="170" y="13"/>
                  </a:cubicBezTo>
                  <a:cubicBezTo>
                    <a:pt x="156" y="4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2" name="Google Shape;5242;p14"/>
            <p:cNvSpPr/>
            <p:nvPr/>
          </p:nvSpPr>
          <p:spPr>
            <a:xfrm>
              <a:off x="4001200" y="2275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6" y="252"/>
                    <a:pt x="100" y="265"/>
                    <a:pt x="118" y="265"/>
                  </a:cubicBezTo>
                  <a:cubicBezTo>
                    <a:pt x="126" y="265"/>
                    <a:pt x="132" y="263"/>
                    <a:pt x="137" y="256"/>
                  </a:cubicBezTo>
                  <a:cubicBezTo>
                    <a:pt x="207" y="256"/>
                    <a:pt x="240" y="190"/>
                    <a:pt x="240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3" name="Google Shape;5243;p14"/>
            <p:cNvSpPr/>
            <p:nvPr/>
          </p:nvSpPr>
          <p:spPr>
            <a:xfrm>
              <a:off x="3988725" y="2354150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11" y="1"/>
                  </a:moveTo>
                  <a:cubicBezTo>
                    <a:pt x="71" y="1"/>
                    <a:pt x="30" y="32"/>
                    <a:pt x="17" y="84"/>
                  </a:cubicBezTo>
                  <a:cubicBezTo>
                    <a:pt x="1" y="154"/>
                    <a:pt x="17" y="220"/>
                    <a:pt x="88" y="257"/>
                  </a:cubicBezTo>
                  <a:cubicBezTo>
                    <a:pt x="99" y="261"/>
                    <a:pt x="112" y="263"/>
                    <a:pt x="125" y="263"/>
                  </a:cubicBezTo>
                  <a:cubicBezTo>
                    <a:pt x="167" y="263"/>
                    <a:pt x="211" y="240"/>
                    <a:pt x="224" y="187"/>
                  </a:cubicBezTo>
                  <a:cubicBezTo>
                    <a:pt x="240" y="117"/>
                    <a:pt x="224" y="34"/>
                    <a:pt x="153" y="13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4" name="Google Shape;5244;p14"/>
            <p:cNvSpPr/>
            <p:nvPr/>
          </p:nvSpPr>
          <p:spPr>
            <a:xfrm>
              <a:off x="3827225" y="23386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74"/>
                    <a:pt x="244" y="141"/>
                    <a:pt x="244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90" y="17"/>
                    <a:pt x="174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5" name="Google Shape;5245;p14"/>
            <p:cNvSpPr/>
            <p:nvPr/>
          </p:nvSpPr>
          <p:spPr>
            <a:xfrm>
              <a:off x="3947925" y="2268200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136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17" y="87"/>
                    <a:pt x="0" y="153"/>
                    <a:pt x="54" y="223"/>
                  </a:cubicBezTo>
                  <a:cubicBezTo>
                    <a:pt x="70" y="240"/>
                    <a:pt x="87" y="256"/>
                    <a:pt x="120" y="256"/>
                  </a:cubicBezTo>
                  <a:cubicBezTo>
                    <a:pt x="131" y="262"/>
                    <a:pt x="140" y="265"/>
                    <a:pt x="149" y="265"/>
                  </a:cubicBezTo>
                  <a:cubicBezTo>
                    <a:pt x="168" y="265"/>
                    <a:pt x="183" y="251"/>
                    <a:pt x="206" y="240"/>
                  </a:cubicBezTo>
                  <a:cubicBezTo>
                    <a:pt x="239" y="190"/>
                    <a:pt x="260" y="104"/>
                    <a:pt x="223" y="50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57" y="17"/>
                    <a:pt x="15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6" name="Google Shape;5246;p14"/>
            <p:cNvSpPr/>
            <p:nvPr/>
          </p:nvSpPr>
          <p:spPr>
            <a:xfrm>
              <a:off x="3823400" y="238400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19" y="0"/>
                  </a:moveTo>
                  <a:cubicBezTo>
                    <a:pt x="102" y="0"/>
                    <a:pt x="81" y="12"/>
                    <a:pt x="67" y="23"/>
                  </a:cubicBezTo>
                  <a:cubicBezTo>
                    <a:pt x="17" y="77"/>
                    <a:pt x="1" y="159"/>
                    <a:pt x="50" y="213"/>
                  </a:cubicBezTo>
                  <a:cubicBezTo>
                    <a:pt x="67" y="230"/>
                    <a:pt x="87" y="246"/>
                    <a:pt x="120" y="262"/>
                  </a:cubicBezTo>
                  <a:cubicBezTo>
                    <a:pt x="153" y="262"/>
                    <a:pt x="170" y="246"/>
                    <a:pt x="207" y="230"/>
                  </a:cubicBezTo>
                  <a:cubicBezTo>
                    <a:pt x="240" y="180"/>
                    <a:pt x="256" y="110"/>
                    <a:pt x="223" y="40"/>
                  </a:cubicBezTo>
                  <a:cubicBezTo>
                    <a:pt x="207" y="23"/>
                    <a:pt x="190" y="23"/>
                    <a:pt x="170" y="7"/>
                  </a:cubicBezTo>
                  <a:lnTo>
                    <a:pt x="137" y="7"/>
                  </a:lnTo>
                  <a:cubicBezTo>
                    <a:pt x="132" y="2"/>
                    <a:pt x="126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7" name="Google Shape;5247;p14"/>
            <p:cNvSpPr/>
            <p:nvPr/>
          </p:nvSpPr>
          <p:spPr>
            <a:xfrm>
              <a:off x="3824225" y="2414575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0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1" y="157"/>
                    <a:pt x="34" y="227"/>
                    <a:pt x="87" y="243"/>
                  </a:cubicBezTo>
                  <a:cubicBezTo>
                    <a:pt x="101" y="252"/>
                    <a:pt x="115" y="256"/>
                    <a:pt x="130" y="256"/>
                  </a:cubicBezTo>
                  <a:cubicBezTo>
                    <a:pt x="170" y="256"/>
                    <a:pt x="211" y="225"/>
                    <a:pt x="223" y="173"/>
                  </a:cubicBezTo>
                  <a:cubicBezTo>
                    <a:pt x="261" y="107"/>
                    <a:pt x="223" y="37"/>
                    <a:pt x="174" y="4"/>
                  </a:cubicBezTo>
                  <a:cubicBezTo>
                    <a:pt x="162" y="1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8" name="Google Shape;5248;p14"/>
            <p:cNvSpPr/>
            <p:nvPr/>
          </p:nvSpPr>
          <p:spPr>
            <a:xfrm>
              <a:off x="3832375" y="24014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1" y="0"/>
                  </a:moveTo>
                  <a:cubicBezTo>
                    <a:pt x="78" y="0"/>
                    <a:pt x="44" y="33"/>
                    <a:pt x="17" y="81"/>
                  </a:cubicBezTo>
                  <a:cubicBezTo>
                    <a:pt x="1" y="151"/>
                    <a:pt x="38" y="221"/>
                    <a:pt x="87" y="254"/>
                  </a:cubicBezTo>
                  <a:cubicBezTo>
                    <a:pt x="97" y="257"/>
                    <a:pt x="106" y="258"/>
                    <a:pt x="116" y="258"/>
                  </a:cubicBezTo>
                  <a:cubicBezTo>
                    <a:pt x="162" y="258"/>
                    <a:pt x="210" y="228"/>
                    <a:pt x="223" y="184"/>
                  </a:cubicBezTo>
                  <a:cubicBezTo>
                    <a:pt x="260" y="118"/>
                    <a:pt x="223" y="31"/>
                    <a:pt x="174" y="15"/>
                  </a:cubicBezTo>
                  <a:cubicBezTo>
                    <a:pt x="155" y="5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9" name="Google Shape;5249;p14"/>
            <p:cNvSpPr/>
            <p:nvPr/>
          </p:nvSpPr>
          <p:spPr>
            <a:xfrm>
              <a:off x="3827225" y="22885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13" y="0"/>
                  </a:moveTo>
                  <a:cubicBezTo>
                    <a:pt x="72" y="0"/>
                    <a:pt x="32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6" y="255"/>
                    <a:pt x="106" y="257"/>
                    <a:pt x="116" y="257"/>
                  </a:cubicBezTo>
                  <a:cubicBezTo>
                    <a:pt x="162" y="257"/>
                    <a:pt x="209" y="227"/>
                    <a:pt x="223" y="186"/>
                  </a:cubicBezTo>
                  <a:cubicBezTo>
                    <a:pt x="244" y="116"/>
                    <a:pt x="223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0" name="Google Shape;5250;p14"/>
            <p:cNvSpPr/>
            <p:nvPr/>
          </p:nvSpPr>
          <p:spPr>
            <a:xfrm>
              <a:off x="3833300" y="2443950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20" y="0"/>
                  </a:moveTo>
                  <a:cubicBezTo>
                    <a:pt x="107" y="0"/>
                    <a:pt x="93" y="4"/>
                    <a:pt x="83" y="13"/>
                  </a:cubicBezTo>
                  <a:cubicBezTo>
                    <a:pt x="67" y="13"/>
                    <a:pt x="34" y="29"/>
                    <a:pt x="17" y="66"/>
                  </a:cubicBezTo>
                  <a:cubicBezTo>
                    <a:pt x="1" y="83"/>
                    <a:pt x="1" y="116"/>
                    <a:pt x="1" y="153"/>
                  </a:cubicBezTo>
                  <a:cubicBezTo>
                    <a:pt x="1" y="186"/>
                    <a:pt x="17" y="219"/>
                    <a:pt x="34" y="235"/>
                  </a:cubicBezTo>
                  <a:cubicBezTo>
                    <a:pt x="57" y="250"/>
                    <a:pt x="83" y="262"/>
                    <a:pt x="102" y="262"/>
                  </a:cubicBezTo>
                  <a:cubicBezTo>
                    <a:pt x="109" y="262"/>
                    <a:pt x="115" y="260"/>
                    <a:pt x="120" y="256"/>
                  </a:cubicBezTo>
                  <a:cubicBezTo>
                    <a:pt x="186" y="256"/>
                    <a:pt x="223" y="186"/>
                    <a:pt x="223" y="116"/>
                  </a:cubicBezTo>
                  <a:cubicBezTo>
                    <a:pt x="207" y="83"/>
                    <a:pt x="186" y="50"/>
                    <a:pt x="170" y="29"/>
                  </a:cubicBezTo>
                  <a:cubicBezTo>
                    <a:pt x="170" y="13"/>
                    <a:pt x="153" y="13"/>
                    <a:pt x="153" y="13"/>
                  </a:cubicBezTo>
                  <a:cubicBezTo>
                    <a:pt x="145" y="4"/>
                    <a:pt x="13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1" name="Google Shape;5251;p14"/>
            <p:cNvSpPr/>
            <p:nvPr/>
          </p:nvSpPr>
          <p:spPr>
            <a:xfrm>
              <a:off x="3828975" y="23682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0" y="191"/>
                    <a:pt x="17" y="207"/>
                    <a:pt x="50" y="240"/>
                  </a:cubicBezTo>
                  <a:cubicBezTo>
                    <a:pt x="71" y="257"/>
                    <a:pt x="104" y="257"/>
                    <a:pt x="120" y="257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2" name="Google Shape;5252;p14"/>
            <p:cNvSpPr/>
            <p:nvPr/>
          </p:nvSpPr>
          <p:spPr>
            <a:xfrm>
              <a:off x="3842275" y="233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87" y="1"/>
                    <a:pt x="54" y="17"/>
                  </a:cubicBezTo>
                  <a:cubicBezTo>
                    <a:pt x="0" y="66"/>
                    <a:pt x="0" y="153"/>
                    <a:pt x="33" y="207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36" y="256"/>
                    <a:pt x="173" y="256"/>
                    <a:pt x="190" y="223"/>
                  </a:cubicBezTo>
                  <a:cubicBezTo>
                    <a:pt x="239" y="186"/>
                    <a:pt x="239" y="104"/>
                    <a:pt x="206" y="50"/>
                  </a:cubicBezTo>
                  <a:cubicBezTo>
                    <a:pt x="206" y="33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3" name="Google Shape;5253;p14"/>
            <p:cNvSpPr/>
            <p:nvPr/>
          </p:nvSpPr>
          <p:spPr>
            <a:xfrm>
              <a:off x="3842275" y="22876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8" y="0"/>
                  </a:moveTo>
                  <a:cubicBezTo>
                    <a:pt x="87" y="0"/>
                    <a:pt x="48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9" y="257"/>
                    <a:pt x="110" y="259"/>
                    <a:pt x="121" y="259"/>
                  </a:cubicBezTo>
                  <a:cubicBezTo>
                    <a:pt x="173" y="259"/>
                    <a:pt x="212" y="226"/>
                    <a:pt x="239" y="168"/>
                  </a:cubicBezTo>
                  <a:cubicBezTo>
                    <a:pt x="260" y="98"/>
                    <a:pt x="223" y="32"/>
                    <a:pt x="173" y="15"/>
                  </a:cubicBezTo>
                  <a:cubicBezTo>
                    <a:pt x="159" y="5"/>
                    <a:pt x="143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4" name="Google Shape;5254;p14"/>
            <p:cNvSpPr/>
            <p:nvPr/>
          </p:nvSpPr>
          <p:spPr>
            <a:xfrm>
              <a:off x="3820425" y="24503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20" y="1"/>
                  </a:moveTo>
                  <a:cubicBezTo>
                    <a:pt x="103" y="1"/>
                    <a:pt x="66" y="17"/>
                    <a:pt x="50" y="34"/>
                  </a:cubicBezTo>
                  <a:cubicBezTo>
                    <a:pt x="17" y="50"/>
                    <a:pt x="0" y="83"/>
                    <a:pt x="0" y="120"/>
                  </a:cubicBezTo>
                  <a:cubicBezTo>
                    <a:pt x="0" y="153"/>
                    <a:pt x="17" y="186"/>
                    <a:pt x="33" y="223"/>
                  </a:cubicBezTo>
                  <a:cubicBezTo>
                    <a:pt x="51" y="251"/>
                    <a:pt x="81" y="263"/>
                    <a:pt x="112" y="263"/>
                  </a:cubicBezTo>
                  <a:cubicBezTo>
                    <a:pt x="137" y="263"/>
                    <a:pt x="164" y="255"/>
                    <a:pt x="186" y="240"/>
                  </a:cubicBezTo>
                  <a:cubicBezTo>
                    <a:pt x="239" y="186"/>
                    <a:pt x="239" y="104"/>
                    <a:pt x="206" y="50"/>
                  </a:cubicBezTo>
                  <a:cubicBezTo>
                    <a:pt x="186" y="34"/>
                    <a:pt x="169" y="17"/>
                    <a:pt x="153" y="17"/>
                  </a:cubicBezTo>
                  <a:cubicBezTo>
                    <a:pt x="15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5" name="Google Shape;5255;p14"/>
            <p:cNvSpPr/>
            <p:nvPr/>
          </p:nvSpPr>
          <p:spPr>
            <a:xfrm>
              <a:off x="3844425" y="22707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71" y="1"/>
                    <a:pt x="50" y="17"/>
                    <a:pt x="34" y="34"/>
                  </a:cubicBezTo>
                  <a:cubicBezTo>
                    <a:pt x="17" y="71"/>
                    <a:pt x="1" y="104"/>
                    <a:pt x="1" y="153"/>
                  </a:cubicBezTo>
                  <a:cubicBezTo>
                    <a:pt x="17" y="190"/>
                    <a:pt x="34" y="207"/>
                    <a:pt x="50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1" y="240"/>
                    <a:pt x="224" y="190"/>
                    <a:pt x="224" y="120"/>
                  </a:cubicBezTo>
                  <a:lnTo>
                    <a:pt x="224" y="104"/>
                  </a:lnTo>
                  <a:cubicBezTo>
                    <a:pt x="224" y="71"/>
                    <a:pt x="191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6" name="Google Shape;5256;p14"/>
            <p:cNvSpPr/>
            <p:nvPr/>
          </p:nvSpPr>
          <p:spPr>
            <a:xfrm>
              <a:off x="3839275" y="238375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71" y="0"/>
                  </a:moveTo>
                  <a:cubicBezTo>
                    <a:pt x="17" y="33"/>
                    <a:pt x="1" y="87"/>
                    <a:pt x="1" y="136"/>
                  </a:cubicBezTo>
                  <a:cubicBezTo>
                    <a:pt x="1" y="169"/>
                    <a:pt x="17" y="207"/>
                    <a:pt x="50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0" y="240"/>
                    <a:pt x="223" y="169"/>
                    <a:pt x="223" y="103"/>
                  </a:cubicBezTo>
                  <a:cubicBezTo>
                    <a:pt x="223" y="87"/>
                    <a:pt x="223" y="87"/>
                    <a:pt x="207" y="66"/>
                  </a:cubicBezTo>
                  <a:cubicBezTo>
                    <a:pt x="207" y="33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7" name="Google Shape;5257;p14"/>
            <p:cNvSpPr/>
            <p:nvPr/>
          </p:nvSpPr>
          <p:spPr>
            <a:xfrm>
              <a:off x="3822475" y="243055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90"/>
                    <a:pt x="38" y="223"/>
                    <a:pt x="71" y="239"/>
                  </a:cubicBezTo>
                  <a:cubicBezTo>
                    <a:pt x="87" y="256"/>
                    <a:pt x="124" y="256"/>
                    <a:pt x="141" y="256"/>
                  </a:cubicBezTo>
                  <a:cubicBezTo>
                    <a:pt x="207" y="239"/>
                    <a:pt x="244" y="190"/>
                    <a:pt x="244" y="103"/>
                  </a:cubicBezTo>
                  <a:cubicBezTo>
                    <a:pt x="227" y="70"/>
                    <a:pt x="207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8" name="Google Shape;5258;p14"/>
            <p:cNvSpPr/>
            <p:nvPr/>
          </p:nvSpPr>
          <p:spPr>
            <a:xfrm>
              <a:off x="3828975" y="2323150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5" y="215"/>
                    <a:pt x="58" y="263"/>
                    <a:pt x="113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53" y="260"/>
                    <a:pt x="190" y="243"/>
                    <a:pt x="207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lnTo>
                    <a:pt x="153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9" name="Google Shape;5259;p14"/>
            <p:cNvSpPr/>
            <p:nvPr/>
          </p:nvSpPr>
          <p:spPr>
            <a:xfrm>
              <a:off x="3898550" y="22454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70" y="17"/>
                    <a:pt x="50" y="33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17" y="190"/>
                    <a:pt x="17" y="223"/>
                    <a:pt x="50" y="240"/>
                  </a:cubicBezTo>
                  <a:cubicBezTo>
                    <a:pt x="65" y="254"/>
                    <a:pt x="86" y="267"/>
                    <a:pt x="108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74" y="33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0" name="Google Shape;5260;p14"/>
            <p:cNvSpPr/>
            <p:nvPr/>
          </p:nvSpPr>
          <p:spPr>
            <a:xfrm>
              <a:off x="3828550" y="24627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88" y="260"/>
                    <a:pt x="104" y="260"/>
                    <a:pt x="121" y="260"/>
                  </a:cubicBezTo>
                  <a:cubicBezTo>
                    <a:pt x="154" y="207"/>
                    <a:pt x="191" y="157"/>
                    <a:pt x="224" y="87"/>
                  </a:cubicBezTo>
                  <a:cubicBezTo>
                    <a:pt x="224" y="71"/>
                    <a:pt x="207" y="54"/>
                    <a:pt x="191" y="38"/>
                  </a:cubicBezTo>
                  <a:cubicBezTo>
                    <a:pt x="191" y="21"/>
                    <a:pt x="170" y="21"/>
                    <a:pt x="170" y="21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1" name="Google Shape;5261;p14"/>
            <p:cNvSpPr/>
            <p:nvPr/>
          </p:nvSpPr>
          <p:spPr>
            <a:xfrm>
              <a:off x="3837525" y="2426925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02" y="0"/>
                  </a:moveTo>
                  <a:cubicBezTo>
                    <a:pt x="85" y="0"/>
                    <a:pt x="66" y="14"/>
                    <a:pt x="54" y="26"/>
                  </a:cubicBezTo>
                  <a:cubicBezTo>
                    <a:pt x="1" y="75"/>
                    <a:pt x="1" y="162"/>
                    <a:pt x="38" y="215"/>
                  </a:cubicBezTo>
                  <a:cubicBezTo>
                    <a:pt x="57" y="244"/>
                    <a:pt x="89" y="262"/>
                    <a:pt x="122" y="262"/>
                  </a:cubicBezTo>
                  <a:cubicBezTo>
                    <a:pt x="145" y="262"/>
                    <a:pt x="170" y="252"/>
                    <a:pt x="190" y="232"/>
                  </a:cubicBezTo>
                  <a:cubicBezTo>
                    <a:pt x="244" y="178"/>
                    <a:pt x="244" y="112"/>
                    <a:pt x="207" y="42"/>
                  </a:cubicBezTo>
                  <a:cubicBezTo>
                    <a:pt x="190" y="26"/>
                    <a:pt x="174" y="26"/>
                    <a:pt x="157" y="9"/>
                  </a:cubicBezTo>
                  <a:lnTo>
                    <a:pt x="120" y="9"/>
                  </a:lnTo>
                  <a:cubicBezTo>
                    <a:pt x="115" y="3"/>
                    <a:pt x="109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2" name="Google Shape;5262;p14"/>
            <p:cNvSpPr/>
            <p:nvPr/>
          </p:nvSpPr>
          <p:spPr>
            <a:xfrm>
              <a:off x="3948325" y="225232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54" y="1"/>
                    <a:pt x="1" y="67"/>
                    <a:pt x="17" y="137"/>
                  </a:cubicBezTo>
                  <a:cubicBezTo>
                    <a:pt x="17" y="170"/>
                    <a:pt x="38" y="207"/>
                    <a:pt x="54" y="223"/>
                  </a:cubicBezTo>
                  <a:cubicBezTo>
                    <a:pt x="87" y="256"/>
                    <a:pt x="120" y="256"/>
                    <a:pt x="141" y="256"/>
                  </a:cubicBezTo>
                  <a:cubicBezTo>
                    <a:pt x="207" y="240"/>
                    <a:pt x="244" y="170"/>
                    <a:pt x="244" y="104"/>
                  </a:cubicBezTo>
                  <a:cubicBezTo>
                    <a:pt x="223" y="67"/>
                    <a:pt x="207" y="34"/>
                    <a:pt x="190" y="17"/>
                  </a:cubicBezTo>
                  <a:lnTo>
                    <a:pt x="1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3" name="Google Shape;5263;p14"/>
            <p:cNvSpPr/>
            <p:nvPr/>
          </p:nvSpPr>
          <p:spPr>
            <a:xfrm>
              <a:off x="3949675" y="2300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66" y="1"/>
                    <a:pt x="50" y="22"/>
                    <a:pt x="33" y="55"/>
                  </a:cubicBezTo>
                  <a:cubicBezTo>
                    <a:pt x="0" y="88"/>
                    <a:pt x="0" y="125"/>
                    <a:pt x="0" y="158"/>
                  </a:cubicBezTo>
                  <a:cubicBezTo>
                    <a:pt x="17" y="191"/>
                    <a:pt x="33" y="207"/>
                    <a:pt x="50" y="244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90" y="244"/>
                    <a:pt x="239" y="191"/>
                    <a:pt x="223" y="104"/>
                  </a:cubicBezTo>
                  <a:cubicBezTo>
                    <a:pt x="223" y="71"/>
                    <a:pt x="207" y="55"/>
                    <a:pt x="190" y="22"/>
                  </a:cubicBezTo>
                  <a:cubicBezTo>
                    <a:pt x="169" y="22"/>
                    <a:pt x="169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4" name="Google Shape;5264;p14"/>
            <p:cNvSpPr/>
            <p:nvPr/>
          </p:nvSpPr>
          <p:spPr>
            <a:xfrm>
              <a:off x="3820825" y="23536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37" y="0"/>
                  </a:moveTo>
                  <a:cubicBezTo>
                    <a:pt x="104" y="0"/>
                    <a:pt x="67" y="17"/>
                    <a:pt x="50" y="33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0" y="240"/>
                    <a:pt x="67" y="260"/>
                    <a:pt x="104" y="260"/>
                  </a:cubicBezTo>
                  <a:cubicBezTo>
                    <a:pt x="137" y="260"/>
                    <a:pt x="170" y="260"/>
                    <a:pt x="190" y="240"/>
                  </a:cubicBezTo>
                  <a:cubicBezTo>
                    <a:pt x="207" y="207"/>
                    <a:pt x="223" y="190"/>
                    <a:pt x="223" y="157"/>
                  </a:cubicBezTo>
                  <a:cubicBezTo>
                    <a:pt x="223" y="120"/>
                    <a:pt x="223" y="87"/>
                    <a:pt x="207" y="54"/>
                  </a:cubicBezTo>
                  <a:cubicBezTo>
                    <a:pt x="190" y="33"/>
                    <a:pt x="170" y="17"/>
                    <a:pt x="153" y="17"/>
                  </a:cubicBezTo>
                  <a:cubicBezTo>
                    <a:pt x="153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5" name="Google Shape;5265;p14"/>
            <p:cNvSpPr/>
            <p:nvPr/>
          </p:nvSpPr>
          <p:spPr>
            <a:xfrm>
              <a:off x="3864625" y="2391100"/>
              <a:ext cx="6025" cy="6550"/>
            </a:xfrm>
            <a:custGeom>
              <a:avLst/>
              <a:gdLst/>
              <a:ahLst/>
              <a:cxnLst/>
              <a:rect l="l" t="t" r="r" b="b"/>
              <a:pathLst>
                <a:path w="241" h="262" extrusionOk="0">
                  <a:moveTo>
                    <a:pt x="110" y="1"/>
                  </a:moveTo>
                  <a:cubicBezTo>
                    <a:pt x="70" y="1"/>
                    <a:pt x="29" y="34"/>
                    <a:pt x="17" y="82"/>
                  </a:cubicBezTo>
                  <a:cubicBezTo>
                    <a:pt x="1" y="102"/>
                    <a:pt x="1" y="119"/>
                    <a:pt x="1" y="152"/>
                  </a:cubicBezTo>
                  <a:cubicBezTo>
                    <a:pt x="17" y="185"/>
                    <a:pt x="34" y="238"/>
                    <a:pt x="67" y="255"/>
                  </a:cubicBezTo>
                  <a:cubicBezTo>
                    <a:pt x="81" y="259"/>
                    <a:pt x="94" y="261"/>
                    <a:pt x="106" y="261"/>
                  </a:cubicBezTo>
                  <a:cubicBezTo>
                    <a:pt x="139" y="261"/>
                    <a:pt x="163" y="246"/>
                    <a:pt x="191" y="222"/>
                  </a:cubicBezTo>
                  <a:cubicBezTo>
                    <a:pt x="207" y="222"/>
                    <a:pt x="207" y="205"/>
                    <a:pt x="224" y="185"/>
                  </a:cubicBezTo>
                  <a:cubicBezTo>
                    <a:pt x="240" y="119"/>
                    <a:pt x="207" y="32"/>
                    <a:pt x="154" y="16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6" name="Google Shape;5266;p14"/>
            <p:cNvSpPr/>
            <p:nvPr/>
          </p:nvSpPr>
          <p:spPr>
            <a:xfrm>
              <a:off x="3834950" y="2303075"/>
              <a:ext cx="6525" cy="6700"/>
            </a:xfrm>
            <a:custGeom>
              <a:avLst/>
              <a:gdLst/>
              <a:ahLst/>
              <a:cxnLst/>
              <a:rect l="l" t="t" r="r" b="b"/>
              <a:pathLst>
                <a:path w="261" h="268" extrusionOk="0">
                  <a:moveTo>
                    <a:pt x="121" y="1"/>
                  </a:moveTo>
                  <a:cubicBezTo>
                    <a:pt x="78" y="1"/>
                    <a:pt x="44" y="34"/>
                    <a:pt x="17" y="82"/>
                  </a:cubicBezTo>
                  <a:cubicBezTo>
                    <a:pt x="1" y="152"/>
                    <a:pt x="38" y="238"/>
                    <a:pt x="87" y="255"/>
                  </a:cubicBezTo>
                  <a:cubicBezTo>
                    <a:pt x="101" y="264"/>
                    <a:pt x="116" y="268"/>
                    <a:pt x="131" y="268"/>
                  </a:cubicBezTo>
                  <a:cubicBezTo>
                    <a:pt x="172" y="268"/>
                    <a:pt x="211" y="236"/>
                    <a:pt x="223" y="185"/>
                  </a:cubicBezTo>
                  <a:cubicBezTo>
                    <a:pt x="260" y="119"/>
                    <a:pt x="223" y="49"/>
                    <a:pt x="174" y="16"/>
                  </a:cubicBezTo>
                  <a:cubicBezTo>
                    <a:pt x="155" y="6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7" name="Google Shape;5267;p14"/>
            <p:cNvSpPr/>
            <p:nvPr/>
          </p:nvSpPr>
          <p:spPr>
            <a:xfrm>
              <a:off x="3835875" y="2351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50" y="0"/>
                    <a:pt x="1" y="71"/>
                    <a:pt x="17" y="136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3" y="260"/>
                    <a:pt x="104" y="260"/>
                    <a:pt x="137" y="260"/>
                  </a:cubicBezTo>
                  <a:cubicBezTo>
                    <a:pt x="170" y="240"/>
                    <a:pt x="186" y="223"/>
                    <a:pt x="207" y="207"/>
                  </a:cubicBezTo>
                  <a:cubicBezTo>
                    <a:pt x="223" y="174"/>
                    <a:pt x="240" y="136"/>
                    <a:pt x="223" y="103"/>
                  </a:cubicBezTo>
                  <a:cubicBezTo>
                    <a:pt x="223" y="71"/>
                    <a:pt x="207" y="33"/>
                    <a:pt x="186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8" name="Google Shape;5268;p14"/>
            <p:cNvSpPr/>
            <p:nvPr/>
          </p:nvSpPr>
          <p:spPr>
            <a:xfrm>
              <a:off x="3831550" y="22736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9" y="0"/>
                  </a:moveTo>
                  <a:cubicBezTo>
                    <a:pt x="102" y="0"/>
                    <a:pt x="82" y="12"/>
                    <a:pt x="71" y="24"/>
                  </a:cubicBezTo>
                  <a:cubicBezTo>
                    <a:pt x="17" y="77"/>
                    <a:pt x="1" y="164"/>
                    <a:pt x="50" y="213"/>
                  </a:cubicBezTo>
                  <a:cubicBezTo>
                    <a:pt x="71" y="246"/>
                    <a:pt x="87" y="267"/>
                    <a:pt x="120" y="267"/>
                  </a:cubicBezTo>
                  <a:cubicBezTo>
                    <a:pt x="153" y="267"/>
                    <a:pt x="174" y="246"/>
                    <a:pt x="207" y="230"/>
                  </a:cubicBezTo>
                  <a:cubicBezTo>
                    <a:pt x="223" y="213"/>
                    <a:pt x="240" y="180"/>
                    <a:pt x="240" y="143"/>
                  </a:cubicBezTo>
                  <a:cubicBezTo>
                    <a:pt x="240" y="110"/>
                    <a:pt x="240" y="77"/>
                    <a:pt x="223" y="40"/>
                  </a:cubicBezTo>
                  <a:cubicBezTo>
                    <a:pt x="207" y="24"/>
                    <a:pt x="190" y="24"/>
                    <a:pt x="174" y="7"/>
                  </a:cubicBezTo>
                  <a:lnTo>
                    <a:pt x="137" y="7"/>
                  </a:lnTo>
                  <a:cubicBezTo>
                    <a:pt x="132" y="2"/>
                    <a:pt x="126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9" name="Google Shape;5269;p14"/>
            <p:cNvSpPr/>
            <p:nvPr/>
          </p:nvSpPr>
          <p:spPr>
            <a:xfrm>
              <a:off x="3824225" y="22584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13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00"/>
                    <a:pt x="1" y="133"/>
                    <a:pt x="1" y="153"/>
                  </a:cubicBezTo>
                  <a:cubicBezTo>
                    <a:pt x="17" y="203"/>
                    <a:pt x="34" y="236"/>
                    <a:pt x="71" y="257"/>
                  </a:cubicBezTo>
                  <a:cubicBezTo>
                    <a:pt x="85" y="261"/>
                    <a:pt x="98" y="263"/>
                    <a:pt x="110" y="263"/>
                  </a:cubicBezTo>
                  <a:cubicBezTo>
                    <a:pt x="141" y="263"/>
                    <a:pt x="167" y="251"/>
                    <a:pt x="190" y="236"/>
                  </a:cubicBezTo>
                  <a:cubicBezTo>
                    <a:pt x="207" y="219"/>
                    <a:pt x="207" y="203"/>
                    <a:pt x="223" y="186"/>
                  </a:cubicBezTo>
                  <a:cubicBezTo>
                    <a:pt x="240" y="116"/>
                    <a:pt x="207" y="30"/>
                    <a:pt x="157" y="13"/>
                  </a:cubicBezTo>
                  <a:cubicBezTo>
                    <a:pt x="143" y="5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0" name="Google Shape;5270;p14"/>
            <p:cNvSpPr/>
            <p:nvPr/>
          </p:nvSpPr>
          <p:spPr>
            <a:xfrm>
              <a:off x="3822475" y="23086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04" y="1"/>
                  </a:moveTo>
                  <a:cubicBezTo>
                    <a:pt x="38" y="17"/>
                    <a:pt x="1" y="83"/>
                    <a:pt x="1" y="153"/>
                  </a:cubicBezTo>
                  <a:cubicBezTo>
                    <a:pt x="21" y="186"/>
                    <a:pt x="38" y="223"/>
                    <a:pt x="54" y="240"/>
                  </a:cubicBezTo>
                  <a:cubicBezTo>
                    <a:pt x="66" y="252"/>
                    <a:pt x="86" y="263"/>
                    <a:pt x="110" y="263"/>
                  </a:cubicBezTo>
                  <a:cubicBezTo>
                    <a:pt x="120" y="263"/>
                    <a:pt x="130" y="261"/>
                    <a:pt x="141" y="256"/>
                  </a:cubicBezTo>
                  <a:cubicBezTo>
                    <a:pt x="190" y="256"/>
                    <a:pt x="244" y="186"/>
                    <a:pt x="227" y="120"/>
                  </a:cubicBezTo>
                  <a:cubicBezTo>
                    <a:pt x="227" y="83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1" name="Google Shape;5271;p14"/>
            <p:cNvSpPr/>
            <p:nvPr/>
          </p:nvSpPr>
          <p:spPr>
            <a:xfrm>
              <a:off x="3827225" y="2244700"/>
              <a:ext cx="6100" cy="6325"/>
            </a:xfrm>
            <a:custGeom>
              <a:avLst/>
              <a:gdLst/>
              <a:ahLst/>
              <a:cxnLst/>
              <a:rect l="l" t="t" r="r" b="b"/>
              <a:pathLst>
                <a:path w="244" h="253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0" y="149"/>
                    <a:pt x="37" y="219"/>
                    <a:pt x="87" y="252"/>
                  </a:cubicBezTo>
                  <a:lnTo>
                    <a:pt x="141" y="252"/>
                  </a:lnTo>
                  <a:cubicBezTo>
                    <a:pt x="174" y="252"/>
                    <a:pt x="207" y="219"/>
                    <a:pt x="223" y="186"/>
                  </a:cubicBezTo>
                  <a:cubicBezTo>
                    <a:pt x="244" y="133"/>
                    <a:pt x="244" y="83"/>
                    <a:pt x="207" y="46"/>
                  </a:cubicBezTo>
                  <a:cubicBezTo>
                    <a:pt x="190" y="29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2" name="Google Shape;5272;p14"/>
            <p:cNvSpPr/>
            <p:nvPr/>
          </p:nvSpPr>
          <p:spPr>
            <a:xfrm>
              <a:off x="3973275" y="2355250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7" y="1"/>
                  </a:moveTo>
                  <a:cubicBezTo>
                    <a:pt x="79" y="1"/>
                    <a:pt x="42" y="22"/>
                    <a:pt x="17" y="73"/>
                  </a:cubicBezTo>
                  <a:cubicBezTo>
                    <a:pt x="1" y="143"/>
                    <a:pt x="33" y="229"/>
                    <a:pt x="87" y="246"/>
                  </a:cubicBezTo>
                  <a:cubicBezTo>
                    <a:pt x="100" y="254"/>
                    <a:pt x="115" y="259"/>
                    <a:pt x="129" y="259"/>
                  </a:cubicBezTo>
                  <a:cubicBezTo>
                    <a:pt x="170" y="259"/>
                    <a:pt x="211" y="227"/>
                    <a:pt x="223" y="176"/>
                  </a:cubicBezTo>
                  <a:cubicBezTo>
                    <a:pt x="256" y="110"/>
                    <a:pt x="223" y="40"/>
                    <a:pt x="174" y="7"/>
                  </a:cubicBezTo>
                  <a:cubicBezTo>
                    <a:pt x="157" y="3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3" name="Google Shape;5273;p14"/>
            <p:cNvSpPr/>
            <p:nvPr/>
          </p:nvSpPr>
          <p:spPr>
            <a:xfrm>
              <a:off x="3908025" y="23365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6" y="1"/>
                  </a:moveTo>
                  <a:cubicBezTo>
                    <a:pt x="86" y="1"/>
                    <a:pt x="46" y="34"/>
                    <a:pt x="34" y="82"/>
                  </a:cubicBezTo>
                  <a:cubicBezTo>
                    <a:pt x="1" y="152"/>
                    <a:pt x="34" y="222"/>
                    <a:pt x="83" y="255"/>
                  </a:cubicBezTo>
                  <a:cubicBezTo>
                    <a:pt x="95" y="258"/>
                    <a:pt x="107" y="259"/>
                    <a:pt x="118" y="259"/>
                  </a:cubicBezTo>
                  <a:cubicBezTo>
                    <a:pt x="171" y="259"/>
                    <a:pt x="212" y="226"/>
                    <a:pt x="240" y="168"/>
                  </a:cubicBezTo>
                  <a:cubicBezTo>
                    <a:pt x="256" y="119"/>
                    <a:pt x="223" y="32"/>
                    <a:pt x="170" y="16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4" name="Google Shape;5274;p14"/>
            <p:cNvSpPr/>
            <p:nvPr/>
          </p:nvSpPr>
          <p:spPr>
            <a:xfrm>
              <a:off x="3908850" y="238415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1"/>
                    <a:pt x="34" y="224"/>
                    <a:pt x="50" y="240"/>
                  </a:cubicBezTo>
                  <a:cubicBezTo>
                    <a:pt x="76" y="252"/>
                    <a:pt x="100" y="265"/>
                    <a:pt x="118" y="265"/>
                  </a:cubicBezTo>
                  <a:cubicBezTo>
                    <a:pt x="125" y="265"/>
                    <a:pt x="132" y="263"/>
                    <a:pt x="137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3" y="191"/>
                    <a:pt x="240" y="153"/>
                    <a:pt x="240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5" name="Google Shape;5275;p14"/>
            <p:cNvSpPr/>
            <p:nvPr/>
          </p:nvSpPr>
          <p:spPr>
            <a:xfrm>
              <a:off x="3917000" y="2275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4" y="17"/>
                    <a:pt x="0" y="67"/>
                    <a:pt x="17" y="153"/>
                  </a:cubicBezTo>
                  <a:cubicBezTo>
                    <a:pt x="17" y="186"/>
                    <a:pt x="33" y="207"/>
                    <a:pt x="54" y="240"/>
                  </a:cubicBezTo>
                  <a:cubicBezTo>
                    <a:pt x="87" y="256"/>
                    <a:pt x="103" y="256"/>
                    <a:pt x="136" y="256"/>
                  </a:cubicBezTo>
                  <a:cubicBezTo>
                    <a:pt x="207" y="240"/>
                    <a:pt x="240" y="170"/>
                    <a:pt x="223" y="104"/>
                  </a:cubicBezTo>
                  <a:cubicBezTo>
                    <a:pt x="223" y="50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6" name="Google Shape;5276;p14"/>
            <p:cNvSpPr/>
            <p:nvPr/>
          </p:nvSpPr>
          <p:spPr>
            <a:xfrm>
              <a:off x="3911850" y="22905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70" y="0"/>
                    <a:pt x="33" y="17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06"/>
                    <a:pt x="54" y="239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39"/>
                    <a:pt x="223" y="169"/>
                    <a:pt x="223" y="103"/>
                  </a:cubicBezTo>
                  <a:cubicBezTo>
                    <a:pt x="223" y="66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7" name="Google Shape;5277;p14"/>
            <p:cNvSpPr/>
            <p:nvPr/>
          </p:nvSpPr>
          <p:spPr>
            <a:xfrm>
              <a:off x="3901950" y="23566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38" y="0"/>
                    <a:pt x="0" y="70"/>
                    <a:pt x="17" y="140"/>
                  </a:cubicBezTo>
                  <a:cubicBezTo>
                    <a:pt x="17" y="206"/>
                    <a:pt x="71" y="260"/>
                    <a:pt x="141" y="260"/>
                  </a:cubicBezTo>
                  <a:cubicBezTo>
                    <a:pt x="174" y="243"/>
                    <a:pt x="190" y="223"/>
                    <a:pt x="207" y="206"/>
                  </a:cubicBezTo>
                  <a:cubicBezTo>
                    <a:pt x="223" y="173"/>
                    <a:pt x="244" y="140"/>
                    <a:pt x="223" y="103"/>
                  </a:cubicBezTo>
                  <a:cubicBezTo>
                    <a:pt x="223" y="70"/>
                    <a:pt x="207" y="37"/>
                    <a:pt x="190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8" name="Google Shape;5278;p14"/>
            <p:cNvSpPr/>
            <p:nvPr/>
          </p:nvSpPr>
          <p:spPr>
            <a:xfrm>
              <a:off x="3904525" y="23068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1"/>
                  </a:moveTo>
                  <a:cubicBezTo>
                    <a:pt x="120" y="1"/>
                    <a:pt x="87" y="17"/>
                    <a:pt x="71" y="34"/>
                  </a:cubicBezTo>
                  <a:cubicBezTo>
                    <a:pt x="17" y="87"/>
                    <a:pt x="1" y="153"/>
                    <a:pt x="54" y="223"/>
                  </a:cubicBezTo>
                  <a:cubicBezTo>
                    <a:pt x="71" y="240"/>
                    <a:pt x="87" y="256"/>
                    <a:pt x="120" y="256"/>
                  </a:cubicBezTo>
                  <a:cubicBezTo>
                    <a:pt x="131" y="262"/>
                    <a:pt x="140" y="265"/>
                    <a:pt x="149" y="265"/>
                  </a:cubicBezTo>
                  <a:cubicBezTo>
                    <a:pt x="169" y="265"/>
                    <a:pt x="184" y="251"/>
                    <a:pt x="207" y="240"/>
                  </a:cubicBezTo>
                  <a:cubicBezTo>
                    <a:pt x="223" y="223"/>
                    <a:pt x="244" y="190"/>
                    <a:pt x="244" y="153"/>
                  </a:cubicBezTo>
                  <a:cubicBezTo>
                    <a:pt x="244" y="120"/>
                    <a:pt x="244" y="87"/>
                    <a:pt x="223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74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9" name="Google Shape;5279;p14"/>
            <p:cNvSpPr/>
            <p:nvPr/>
          </p:nvSpPr>
          <p:spPr>
            <a:xfrm>
              <a:off x="3900700" y="237192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6" y="0"/>
                  </a:moveTo>
                  <a:cubicBezTo>
                    <a:pt x="108" y="0"/>
                    <a:pt x="99" y="2"/>
                    <a:pt x="88" y="7"/>
                  </a:cubicBezTo>
                  <a:cubicBezTo>
                    <a:pt x="34" y="7"/>
                    <a:pt x="1" y="78"/>
                    <a:pt x="1" y="148"/>
                  </a:cubicBezTo>
                  <a:cubicBezTo>
                    <a:pt x="1" y="181"/>
                    <a:pt x="17" y="214"/>
                    <a:pt x="50" y="230"/>
                  </a:cubicBezTo>
                  <a:cubicBezTo>
                    <a:pt x="67" y="251"/>
                    <a:pt x="104" y="267"/>
                    <a:pt x="121" y="267"/>
                  </a:cubicBezTo>
                  <a:cubicBezTo>
                    <a:pt x="154" y="251"/>
                    <a:pt x="191" y="230"/>
                    <a:pt x="207" y="214"/>
                  </a:cubicBezTo>
                  <a:cubicBezTo>
                    <a:pt x="224" y="181"/>
                    <a:pt x="224" y="148"/>
                    <a:pt x="224" y="111"/>
                  </a:cubicBezTo>
                  <a:cubicBezTo>
                    <a:pt x="224" y="78"/>
                    <a:pt x="207" y="45"/>
                    <a:pt x="170" y="24"/>
                  </a:cubicBezTo>
                  <a:lnTo>
                    <a:pt x="154" y="7"/>
                  </a:lnTo>
                  <a:cubicBezTo>
                    <a:pt x="143" y="7"/>
                    <a:pt x="13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0" name="Google Shape;5280;p14"/>
            <p:cNvSpPr/>
            <p:nvPr/>
          </p:nvSpPr>
          <p:spPr>
            <a:xfrm>
              <a:off x="3900300" y="2321800"/>
              <a:ext cx="6425" cy="6625"/>
            </a:xfrm>
            <a:custGeom>
              <a:avLst/>
              <a:gdLst/>
              <a:ahLst/>
              <a:cxnLst/>
              <a:rect l="l" t="t" r="r" b="b"/>
              <a:pathLst>
                <a:path w="257" h="265" extrusionOk="0">
                  <a:moveTo>
                    <a:pt x="137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0" y="157"/>
                    <a:pt x="33" y="227"/>
                    <a:pt x="83" y="260"/>
                  </a:cubicBezTo>
                  <a:cubicBezTo>
                    <a:pt x="92" y="263"/>
                    <a:pt x="102" y="264"/>
                    <a:pt x="111" y="264"/>
                  </a:cubicBezTo>
                  <a:cubicBezTo>
                    <a:pt x="159" y="264"/>
                    <a:pt x="209" y="232"/>
                    <a:pt x="223" y="174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58" y="2"/>
                    <a:pt x="14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1" name="Google Shape;5281;p14"/>
            <p:cNvSpPr/>
            <p:nvPr/>
          </p:nvSpPr>
          <p:spPr>
            <a:xfrm>
              <a:off x="3917400" y="230410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2" y="0"/>
                  </a:moveTo>
                  <a:cubicBezTo>
                    <a:pt x="115" y="0"/>
                    <a:pt x="109" y="2"/>
                    <a:pt x="104" y="8"/>
                  </a:cubicBezTo>
                  <a:cubicBezTo>
                    <a:pt x="87" y="8"/>
                    <a:pt x="54" y="24"/>
                    <a:pt x="38" y="41"/>
                  </a:cubicBezTo>
                  <a:cubicBezTo>
                    <a:pt x="17" y="57"/>
                    <a:pt x="1" y="111"/>
                    <a:pt x="17" y="144"/>
                  </a:cubicBezTo>
                  <a:cubicBezTo>
                    <a:pt x="17" y="181"/>
                    <a:pt x="38" y="214"/>
                    <a:pt x="54" y="230"/>
                  </a:cubicBezTo>
                  <a:cubicBezTo>
                    <a:pt x="87" y="247"/>
                    <a:pt x="104" y="263"/>
                    <a:pt x="141" y="263"/>
                  </a:cubicBezTo>
                  <a:cubicBezTo>
                    <a:pt x="191" y="247"/>
                    <a:pt x="244" y="197"/>
                    <a:pt x="224" y="127"/>
                  </a:cubicBezTo>
                  <a:lnTo>
                    <a:pt x="224" y="111"/>
                  </a:lnTo>
                  <a:cubicBezTo>
                    <a:pt x="224" y="57"/>
                    <a:pt x="191" y="24"/>
                    <a:pt x="158" y="8"/>
                  </a:cubicBezTo>
                  <a:cubicBezTo>
                    <a:pt x="147" y="8"/>
                    <a:pt x="134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2" name="Google Shape;5282;p14"/>
            <p:cNvSpPr/>
            <p:nvPr/>
          </p:nvSpPr>
          <p:spPr>
            <a:xfrm>
              <a:off x="3920400" y="22600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4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21" y="50"/>
                    <a:pt x="0" y="87"/>
                    <a:pt x="0" y="120"/>
                  </a:cubicBezTo>
                  <a:cubicBezTo>
                    <a:pt x="0" y="153"/>
                    <a:pt x="21" y="191"/>
                    <a:pt x="38" y="207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41" y="257"/>
                    <a:pt x="157" y="257"/>
                    <a:pt x="190" y="224"/>
                  </a:cubicBezTo>
                  <a:cubicBezTo>
                    <a:pt x="227" y="191"/>
                    <a:pt x="244" y="104"/>
                    <a:pt x="207" y="50"/>
                  </a:cubicBezTo>
                  <a:cubicBezTo>
                    <a:pt x="190" y="34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3" name="Google Shape;5283;p14"/>
            <p:cNvSpPr/>
            <p:nvPr/>
          </p:nvSpPr>
          <p:spPr>
            <a:xfrm>
              <a:off x="3922975" y="23348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54" y="16"/>
                    <a:pt x="1" y="66"/>
                    <a:pt x="21" y="153"/>
                  </a:cubicBezTo>
                  <a:cubicBezTo>
                    <a:pt x="21" y="190"/>
                    <a:pt x="38" y="206"/>
                    <a:pt x="54" y="239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207" y="239"/>
                    <a:pt x="244" y="169"/>
                    <a:pt x="227" y="103"/>
                  </a:cubicBezTo>
                  <a:cubicBezTo>
                    <a:pt x="227" y="66"/>
                    <a:pt x="207" y="33"/>
                    <a:pt x="190" y="16"/>
                  </a:cubicBezTo>
                  <a:cubicBezTo>
                    <a:pt x="174" y="16"/>
                    <a:pt x="174" y="16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4" name="Google Shape;5284;p14"/>
            <p:cNvSpPr/>
            <p:nvPr/>
          </p:nvSpPr>
          <p:spPr>
            <a:xfrm>
              <a:off x="3915750" y="23514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04" y="1"/>
                  </a:moveTo>
                  <a:cubicBezTo>
                    <a:pt x="50" y="17"/>
                    <a:pt x="1" y="71"/>
                    <a:pt x="17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4"/>
                    <a:pt x="240" y="174"/>
                    <a:pt x="224" y="104"/>
                  </a:cubicBezTo>
                  <a:cubicBezTo>
                    <a:pt x="224" y="71"/>
                    <a:pt x="207" y="38"/>
                    <a:pt x="186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5" name="Google Shape;5285;p14"/>
            <p:cNvSpPr/>
            <p:nvPr/>
          </p:nvSpPr>
          <p:spPr>
            <a:xfrm>
              <a:off x="3915250" y="2367350"/>
              <a:ext cx="6525" cy="6950"/>
            </a:xfrm>
            <a:custGeom>
              <a:avLst/>
              <a:gdLst/>
              <a:ahLst/>
              <a:cxnLst/>
              <a:rect l="l" t="t" r="r" b="b"/>
              <a:pathLst>
                <a:path w="261" h="278" extrusionOk="0">
                  <a:moveTo>
                    <a:pt x="140" y="1"/>
                  </a:moveTo>
                  <a:cubicBezTo>
                    <a:pt x="103" y="1"/>
                    <a:pt x="87" y="21"/>
                    <a:pt x="54" y="38"/>
                  </a:cubicBezTo>
                  <a:cubicBezTo>
                    <a:pt x="21" y="87"/>
                    <a:pt x="0" y="158"/>
                    <a:pt x="37" y="228"/>
                  </a:cubicBezTo>
                  <a:cubicBezTo>
                    <a:pt x="54" y="244"/>
                    <a:pt x="87" y="261"/>
                    <a:pt x="124" y="277"/>
                  </a:cubicBezTo>
                  <a:cubicBezTo>
                    <a:pt x="140" y="277"/>
                    <a:pt x="173" y="261"/>
                    <a:pt x="190" y="244"/>
                  </a:cubicBezTo>
                  <a:cubicBezTo>
                    <a:pt x="244" y="190"/>
                    <a:pt x="260" y="104"/>
                    <a:pt x="206" y="54"/>
                  </a:cubicBezTo>
                  <a:cubicBezTo>
                    <a:pt x="206" y="38"/>
                    <a:pt x="190" y="21"/>
                    <a:pt x="173" y="21"/>
                  </a:cubicBezTo>
                  <a:cubicBezTo>
                    <a:pt x="157" y="21"/>
                    <a:pt x="157" y="2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6" name="Google Shape;5286;p14"/>
            <p:cNvSpPr/>
            <p:nvPr/>
          </p:nvSpPr>
          <p:spPr>
            <a:xfrm>
              <a:off x="3915750" y="23208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28" y="1"/>
                  </a:moveTo>
                  <a:cubicBezTo>
                    <a:pt x="83" y="1"/>
                    <a:pt x="31" y="36"/>
                    <a:pt x="17" y="91"/>
                  </a:cubicBezTo>
                  <a:cubicBezTo>
                    <a:pt x="1" y="145"/>
                    <a:pt x="17" y="231"/>
                    <a:pt x="67" y="248"/>
                  </a:cubicBezTo>
                  <a:cubicBezTo>
                    <a:pt x="86" y="257"/>
                    <a:pt x="104" y="261"/>
                    <a:pt x="122" y="261"/>
                  </a:cubicBezTo>
                  <a:cubicBezTo>
                    <a:pt x="170" y="261"/>
                    <a:pt x="211" y="229"/>
                    <a:pt x="224" y="178"/>
                  </a:cubicBezTo>
                  <a:cubicBezTo>
                    <a:pt x="240" y="108"/>
                    <a:pt x="207" y="42"/>
                    <a:pt x="153" y="5"/>
                  </a:cubicBezTo>
                  <a:cubicBezTo>
                    <a:pt x="146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7" name="Google Shape;5287;p14"/>
            <p:cNvSpPr/>
            <p:nvPr/>
          </p:nvSpPr>
          <p:spPr>
            <a:xfrm>
              <a:off x="3900300" y="2278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0" y="157"/>
                    <a:pt x="33" y="227"/>
                    <a:pt x="83" y="244"/>
                  </a:cubicBezTo>
                  <a:cubicBezTo>
                    <a:pt x="104" y="260"/>
                    <a:pt x="120" y="260"/>
                    <a:pt x="137" y="260"/>
                  </a:cubicBezTo>
                  <a:cubicBezTo>
                    <a:pt x="170" y="260"/>
                    <a:pt x="223" y="227"/>
                    <a:pt x="223" y="173"/>
                  </a:cubicBezTo>
                  <a:cubicBezTo>
                    <a:pt x="240" y="124"/>
                    <a:pt x="240" y="70"/>
                    <a:pt x="207" y="37"/>
                  </a:cubicBezTo>
                  <a:cubicBezTo>
                    <a:pt x="207" y="21"/>
                    <a:pt x="186" y="21"/>
                    <a:pt x="170" y="4"/>
                  </a:cubicBezTo>
                  <a:cubicBezTo>
                    <a:pt x="158" y="2"/>
                    <a:pt x="14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8" name="Google Shape;5288;p14"/>
            <p:cNvSpPr/>
            <p:nvPr/>
          </p:nvSpPr>
          <p:spPr>
            <a:xfrm>
              <a:off x="3886075" y="2251925"/>
              <a:ext cx="5600" cy="6475"/>
            </a:xfrm>
            <a:custGeom>
              <a:avLst/>
              <a:gdLst/>
              <a:ahLst/>
              <a:cxnLst/>
              <a:rect l="l" t="t" r="r" b="b"/>
              <a:pathLst>
                <a:path w="224" h="259" extrusionOk="0">
                  <a:moveTo>
                    <a:pt x="120" y="0"/>
                  </a:moveTo>
                  <a:cubicBezTo>
                    <a:pt x="87" y="0"/>
                    <a:pt x="54" y="0"/>
                    <a:pt x="34" y="33"/>
                  </a:cubicBezTo>
                  <a:cubicBezTo>
                    <a:pt x="17" y="50"/>
                    <a:pt x="1" y="83"/>
                    <a:pt x="1" y="120"/>
                  </a:cubicBezTo>
                  <a:cubicBezTo>
                    <a:pt x="1" y="153"/>
                    <a:pt x="1" y="186"/>
                    <a:pt x="17" y="206"/>
                  </a:cubicBezTo>
                  <a:cubicBezTo>
                    <a:pt x="37" y="242"/>
                    <a:pt x="65" y="258"/>
                    <a:pt x="95" y="258"/>
                  </a:cubicBezTo>
                  <a:cubicBezTo>
                    <a:pt x="121" y="258"/>
                    <a:pt x="149" y="246"/>
                    <a:pt x="174" y="223"/>
                  </a:cubicBezTo>
                  <a:cubicBezTo>
                    <a:pt x="223" y="186"/>
                    <a:pt x="223" y="103"/>
                    <a:pt x="190" y="50"/>
                  </a:cubicBezTo>
                  <a:cubicBezTo>
                    <a:pt x="174" y="33"/>
                    <a:pt x="174" y="17"/>
                    <a:pt x="137" y="17"/>
                  </a:cubicBezTo>
                  <a:cubicBezTo>
                    <a:pt x="137" y="0"/>
                    <a:pt x="12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9" name="Google Shape;5289;p14"/>
            <p:cNvSpPr/>
            <p:nvPr/>
          </p:nvSpPr>
          <p:spPr>
            <a:xfrm>
              <a:off x="3883075" y="22961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4" y="1"/>
                  </a:moveTo>
                  <a:cubicBezTo>
                    <a:pt x="71" y="17"/>
                    <a:pt x="50" y="34"/>
                    <a:pt x="34" y="50"/>
                  </a:cubicBezTo>
                  <a:cubicBezTo>
                    <a:pt x="17" y="87"/>
                    <a:pt x="1" y="120"/>
                    <a:pt x="17" y="153"/>
                  </a:cubicBezTo>
                  <a:cubicBezTo>
                    <a:pt x="17" y="191"/>
                    <a:pt x="34" y="224"/>
                    <a:pt x="50" y="240"/>
                  </a:cubicBezTo>
                  <a:cubicBezTo>
                    <a:pt x="65" y="252"/>
                    <a:pt x="86" y="263"/>
                    <a:pt x="108" y="263"/>
                  </a:cubicBezTo>
                  <a:cubicBezTo>
                    <a:pt x="118" y="263"/>
                    <a:pt x="127" y="261"/>
                    <a:pt x="137" y="257"/>
                  </a:cubicBezTo>
                  <a:cubicBezTo>
                    <a:pt x="191" y="257"/>
                    <a:pt x="240" y="191"/>
                    <a:pt x="224" y="120"/>
                  </a:cubicBezTo>
                  <a:cubicBezTo>
                    <a:pt x="224" y="87"/>
                    <a:pt x="207" y="50"/>
                    <a:pt x="191" y="34"/>
                  </a:cubicBezTo>
                  <a:cubicBezTo>
                    <a:pt x="174" y="17"/>
                    <a:pt x="174" y="17"/>
                    <a:pt x="154" y="17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0" name="Google Shape;5290;p14"/>
            <p:cNvSpPr/>
            <p:nvPr/>
          </p:nvSpPr>
          <p:spPr>
            <a:xfrm>
              <a:off x="3887425" y="22793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1"/>
                  </a:moveTo>
                  <a:cubicBezTo>
                    <a:pt x="103" y="1"/>
                    <a:pt x="66" y="1"/>
                    <a:pt x="50" y="38"/>
                  </a:cubicBezTo>
                  <a:cubicBezTo>
                    <a:pt x="0" y="71"/>
                    <a:pt x="0" y="158"/>
                    <a:pt x="33" y="207"/>
                  </a:cubicBezTo>
                  <a:cubicBezTo>
                    <a:pt x="50" y="244"/>
                    <a:pt x="66" y="261"/>
                    <a:pt x="103" y="261"/>
                  </a:cubicBezTo>
                  <a:cubicBezTo>
                    <a:pt x="136" y="261"/>
                    <a:pt x="153" y="261"/>
                    <a:pt x="186" y="244"/>
                  </a:cubicBezTo>
                  <a:cubicBezTo>
                    <a:pt x="206" y="207"/>
                    <a:pt x="223" y="174"/>
                    <a:pt x="223" y="141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86" y="38"/>
                    <a:pt x="169" y="17"/>
                    <a:pt x="153" y="17"/>
                  </a:cubicBezTo>
                  <a:cubicBezTo>
                    <a:pt x="153" y="1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1" name="Google Shape;5291;p14"/>
            <p:cNvSpPr/>
            <p:nvPr/>
          </p:nvSpPr>
          <p:spPr>
            <a:xfrm>
              <a:off x="3873200" y="235977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8" y="1"/>
                  </a:moveTo>
                  <a:cubicBezTo>
                    <a:pt x="87" y="1"/>
                    <a:pt x="48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lnTo>
                    <a:pt x="136" y="254"/>
                  </a:lnTo>
                  <a:cubicBezTo>
                    <a:pt x="190" y="254"/>
                    <a:pt x="223" y="221"/>
                    <a:pt x="239" y="184"/>
                  </a:cubicBezTo>
                  <a:cubicBezTo>
                    <a:pt x="239" y="135"/>
                    <a:pt x="239" y="81"/>
                    <a:pt x="206" y="48"/>
                  </a:cubicBezTo>
                  <a:cubicBezTo>
                    <a:pt x="206" y="32"/>
                    <a:pt x="190" y="15"/>
                    <a:pt x="173" y="15"/>
                  </a:cubicBezTo>
                  <a:cubicBezTo>
                    <a:pt x="159" y="5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2" name="Google Shape;5292;p14"/>
            <p:cNvSpPr/>
            <p:nvPr/>
          </p:nvSpPr>
          <p:spPr>
            <a:xfrm>
              <a:off x="3888250" y="23267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86" y="0"/>
                    <a:pt x="68" y="5"/>
                    <a:pt x="50" y="13"/>
                  </a:cubicBezTo>
                  <a:cubicBezTo>
                    <a:pt x="33" y="29"/>
                    <a:pt x="17" y="62"/>
                    <a:pt x="0" y="79"/>
                  </a:cubicBezTo>
                  <a:lnTo>
                    <a:pt x="0" y="165"/>
                  </a:lnTo>
                  <a:cubicBezTo>
                    <a:pt x="17" y="202"/>
                    <a:pt x="33" y="235"/>
                    <a:pt x="70" y="252"/>
                  </a:cubicBezTo>
                  <a:cubicBezTo>
                    <a:pt x="83" y="261"/>
                    <a:pt x="98" y="265"/>
                    <a:pt x="113" y="265"/>
                  </a:cubicBezTo>
                  <a:cubicBezTo>
                    <a:pt x="153" y="265"/>
                    <a:pt x="194" y="233"/>
                    <a:pt x="206" y="182"/>
                  </a:cubicBezTo>
                  <a:cubicBezTo>
                    <a:pt x="239" y="116"/>
                    <a:pt x="206" y="29"/>
                    <a:pt x="153" y="13"/>
                  </a:cubicBezTo>
                  <a:cubicBezTo>
                    <a:pt x="136" y="5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3" name="Google Shape;5293;p14"/>
            <p:cNvSpPr/>
            <p:nvPr/>
          </p:nvSpPr>
          <p:spPr>
            <a:xfrm>
              <a:off x="3880925" y="23431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8" y="1"/>
                  </a:moveTo>
                  <a:cubicBezTo>
                    <a:pt x="105" y="1"/>
                    <a:pt x="103" y="3"/>
                    <a:pt x="103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17" y="198"/>
                    <a:pt x="33" y="214"/>
                    <a:pt x="54" y="247"/>
                  </a:cubicBezTo>
                  <a:cubicBezTo>
                    <a:pt x="87" y="247"/>
                    <a:pt x="103" y="268"/>
                    <a:pt x="136" y="268"/>
                  </a:cubicBezTo>
                  <a:cubicBezTo>
                    <a:pt x="157" y="247"/>
                    <a:pt x="190" y="231"/>
                    <a:pt x="207" y="214"/>
                  </a:cubicBezTo>
                  <a:cubicBezTo>
                    <a:pt x="223" y="181"/>
                    <a:pt x="223" y="144"/>
                    <a:pt x="223" y="111"/>
                  </a:cubicBezTo>
                  <a:cubicBezTo>
                    <a:pt x="223" y="78"/>
                    <a:pt x="207" y="41"/>
                    <a:pt x="174" y="25"/>
                  </a:cubicBezTo>
                  <a:lnTo>
                    <a:pt x="157" y="8"/>
                  </a:lnTo>
                  <a:lnTo>
                    <a:pt x="136" y="8"/>
                  </a:lnTo>
                  <a:cubicBezTo>
                    <a:pt x="125" y="8"/>
                    <a:pt x="114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4" name="Google Shape;5294;p14"/>
            <p:cNvSpPr/>
            <p:nvPr/>
          </p:nvSpPr>
          <p:spPr>
            <a:xfrm>
              <a:off x="3879175" y="238972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87" y="1"/>
                  </a:moveTo>
                  <a:cubicBezTo>
                    <a:pt x="70" y="1"/>
                    <a:pt x="37" y="33"/>
                    <a:pt x="21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21" y="223"/>
                    <a:pt x="37" y="240"/>
                  </a:cubicBezTo>
                  <a:cubicBezTo>
                    <a:pt x="70" y="260"/>
                    <a:pt x="103" y="260"/>
                    <a:pt x="124" y="260"/>
                  </a:cubicBezTo>
                  <a:cubicBezTo>
                    <a:pt x="190" y="260"/>
                    <a:pt x="227" y="190"/>
                    <a:pt x="227" y="120"/>
                  </a:cubicBezTo>
                  <a:cubicBezTo>
                    <a:pt x="206" y="71"/>
                    <a:pt x="190" y="54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5295;p14"/>
            <p:cNvSpPr/>
            <p:nvPr/>
          </p:nvSpPr>
          <p:spPr>
            <a:xfrm>
              <a:off x="3897200" y="2291900"/>
              <a:ext cx="6125" cy="6575"/>
            </a:xfrm>
            <a:custGeom>
              <a:avLst/>
              <a:gdLst/>
              <a:ahLst/>
              <a:cxnLst/>
              <a:rect l="l" t="t" r="r" b="b"/>
              <a:pathLst>
                <a:path w="245" h="263" extrusionOk="0">
                  <a:moveTo>
                    <a:pt x="113" y="0"/>
                  </a:moveTo>
                  <a:cubicBezTo>
                    <a:pt x="72" y="0"/>
                    <a:pt x="34" y="32"/>
                    <a:pt x="21" y="83"/>
                  </a:cubicBezTo>
                  <a:cubicBezTo>
                    <a:pt x="1" y="100"/>
                    <a:pt x="1" y="116"/>
                    <a:pt x="1" y="133"/>
                  </a:cubicBezTo>
                  <a:cubicBezTo>
                    <a:pt x="21" y="186"/>
                    <a:pt x="38" y="236"/>
                    <a:pt x="87" y="256"/>
                  </a:cubicBezTo>
                  <a:cubicBezTo>
                    <a:pt x="97" y="261"/>
                    <a:pt x="107" y="263"/>
                    <a:pt x="116" y="263"/>
                  </a:cubicBezTo>
                  <a:cubicBezTo>
                    <a:pt x="142" y="263"/>
                    <a:pt x="166" y="247"/>
                    <a:pt x="190" y="219"/>
                  </a:cubicBezTo>
                  <a:cubicBezTo>
                    <a:pt x="207" y="219"/>
                    <a:pt x="207" y="203"/>
                    <a:pt x="228" y="170"/>
                  </a:cubicBezTo>
                  <a:cubicBezTo>
                    <a:pt x="244" y="100"/>
                    <a:pt x="207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14"/>
            <p:cNvSpPr/>
            <p:nvPr/>
          </p:nvSpPr>
          <p:spPr>
            <a:xfrm>
              <a:off x="3893800" y="23871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104" y="0"/>
                    <a:pt x="71" y="0"/>
                    <a:pt x="54" y="17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4" y="240"/>
                    <a:pt x="87" y="260"/>
                    <a:pt x="104" y="260"/>
                  </a:cubicBezTo>
                  <a:cubicBezTo>
                    <a:pt x="137" y="260"/>
                    <a:pt x="174" y="260"/>
                    <a:pt x="190" y="223"/>
                  </a:cubicBezTo>
                  <a:cubicBezTo>
                    <a:pt x="207" y="207"/>
                    <a:pt x="223" y="174"/>
                    <a:pt x="223" y="136"/>
                  </a:cubicBezTo>
                  <a:cubicBezTo>
                    <a:pt x="240" y="104"/>
                    <a:pt x="223" y="71"/>
                    <a:pt x="207" y="54"/>
                  </a:cubicBezTo>
                  <a:cubicBezTo>
                    <a:pt x="190" y="33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5297;p14"/>
            <p:cNvSpPr/>
            <p:nvPr/>
          </p:nvSpPr>
          <p:spPr>
            <a:xfrm>
              <a:off x="3895550" y="2342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67"/>
                    <a:pt x="17" y="153"/>
                  </a:cubicBezTo>
                  <a:cubicBezTo>
                    <a:pt x="17" y="186"/>
                    <a:pt x="34" y="207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40"/>
                    <a:pt x="240" y="170"/>
                    <a:pt x="223" y="104"/>
                  </a:cubicBezTo>
                  <a:cubicBezTo>
                    <a:pt x="223" y="67"/>
                    <a:pt x="207" y="34"/>
                    <a:pt x="190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8" name="Google Shape;5298;p14"/>
            <p:cNvSpPr/>
            <p:nvPr/>
          </p:nvSpPr>
          <p:spPr>
            <a:xfrm>
              <a:off x="3926475" y="22877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11" y="1"/>
                  </a:moveTo>
                  <a:cubicBezTo>
                    <a:pt x="92" y="1"/>
                    <a:pt x="76" y="14"/>
                    <a:pt x="50" y="26"/>
                  </a:cubicBezTo>
                  <a:cubicBezTo>
                    <a:pt x="1" y="75"/>
                    <a:pt x="1" y="162"/>
                    <a:pt x="34" y="215"/>
                  </a:cubicBezTo>
                  <a:cubicBezTo>
                    <a:pt x="50" y="248"/>
                    <a:pt x="87" y="265"/>
                    <a:pt x="120" y="265"/>
                  </a:cubicBezTo>
                  <a:cubicBezTo>
                    <a:pt x="137" y="265"/>
                    <a:pt x="170" y="248"/>
                    <a:pt x="190" y="232"/>
                  </a:cubicBezTo>
                  <a:cubicBezTo>
                    <a:pt x="223" y="215"/>
                    <a:pt x="223" y="178"/>
                    <a:pt x="240" y="145"/>
                  </a:cubicBezTo>
                  <a:cubicBezTo>
                    <a:pt x="240" y="112"/>
                    <a:pt x="223" y="75"/>
                    <a:pt x="207" y="42"/>
                  </a:cubicBezTo>
                  <a:cubicBezTo>
                    <a:pt x="207" y="26"/>
                    <a:pt x="190" y="26"/>
                    <a:pt x="170" y="9"/>
                  </a:cubicBezTo>
                  <a:lnTo>
                    <a:pt x="137" y="9"/>
                  </a:lnTo>
                  <a:cubicBezTo>
                    <a:pt x="127" y="3"/>
                    <a:pt x="119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5299;p14"/>
            <p:cNvSpPr/>
            <p:nvPr/>
          </p:nvSpPr>
          <p:spPr>
            <a:xfrm>
              <a:off x="3890000" y="2309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85" y="1"/>
                    <a:pt x="44" y="31"/>
                    <a:pt x="17" y="75"/>
                  </a:cubicBezTo>
                  <a:cubicBezTo>
                    <a:pt x="0" y="141"/>
                    <a:pt x="33" y="227"/>
                    <a:pt x="83" y="244"/>
                  </a:cubicBezTo>
                  <a:cubicBezTo>
                    <a:pt x="103" y="260"/>
                    <a:pt x="120" y="260"/>
                    <a:pt x="136" y="260"/>
                  </a:cubicBezTo>
                  <a:cubicBezTo>
                    <a:pt x="169" y="244"/>
                    <a:pt x="223" y="227"/>
                    <a:pt x="223" y="178"/>
                  </a:cubicBezTo>
                  <a:cubicBezTo>
                    <a:pt x="239" y="124"/>
                    <a:pt x="239" y="75"/>
                    <a:pt x="206" y="38"/>
                  </a:cubicBezTo>
                  <a:cubicBezTo>
                    <a:pt x="206" y="21"/>
                    <a:pt x="186" y="21"/>
                    <a:pt x="169" y="5"/>
                  </a:cubicBezTo>
                  <a:cubicBezTo>
                    <a:pt x="158" y="2"/>
                    <a:pt x="14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14"/>
            <p:cNvSpPr/>
            <p:nvPr/>
          </p:nvSpPr>
          <p:spPr>
            <a:xfrm>
              <a:off x="3884325" y="23742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38" y="17"/>
                    <a:pt x="0" y="87"/>
                    <a:pt x="0" y="157"/>
                  </a:cubicBezTo>
                  <a:cubicBezTo>
                    <a:pt x="21" y="190"/>
                    <a:pt x="38" y="206"/>
                    <a:pt x="54" y="239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0" y="239"/>
                    <a:pt x="244" y="173"/>
                    <a:pt x="227" y="103"/>
                  </a:cubicBezTo>
                  <a:cubicBezTo>
                    <a:pt x="227" y="70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14"/>
            <p:cNvSpPr/>
            <p:nvPr/>
          </p:nvSpPr>
          <p:spPr>
            <a:xfrm>
              <a:off x="3887825" y="23592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0" y="0"/>
                  </a:moveTo>
                  <a:cubicBezTo>
                    <a:pt x="87" y="0"/>
                    <a:pt x="67" y="0"/>
                    <a:pt x="34" y="37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06"/>
                  </a:cubicBezTo>
                  <a:cubicBezTo>
                    <a:pt x="34" y="243"/>
                    <a:pt x="67" y="260"/>
                    <a:pt x="104" y="260"/>
                  </a:cubicBezTo>
                  <a:cubicBezTo>
                    <a:pt x="120" y="260"/>
                    <a:pt x="153" y="260"/>
                    <a:pt x="170" y="223"/>
                  </a:cubicBezTo>
                  <a:cubicBezTo>
                    <a:pt x="223" y="190"/>
                    <a:pt x="240" y="103"/>
                    <a:pt x="190" y="54"/>
                  </a:cubicBezTo>
                  <a:cubicBezTo>
                    <a:pt x="190" y="3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14"/>
            <p:cNvSpPr/>
            <p:nvPr/>
          </p:nvSpPr>
          <p:spPr>
            <a:xfrm>
              <a:off x="3943175" y="23609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1" y="70"/>
                    <a:pt x="1" y="153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44" y="190"/>
                    <a:pt x="244" y="103"/>
                    <a:pt x="207" y="50"/>
                  </a:cubicBezTo>
                  <a:cubicBezTo>
                    <a:pt x="190" y="33"/>
                    <a:pt x="190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14"/>
            <p:cNvSpPr/>
            <p:nvPr/>
          </p:nvSpPr>
          <p:spPr>
            <a:xfrm>
              <a:off x="3979250" y="22938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29" y="0"/>
                  </a:moveTo>
                  <a:cubicBezTo>
                    <a:pt x="83" y="0"/>
                    <a:pt x="34" y="33"/>
                    <a:pt x="17" y="91"/>
                  </a:cubicBezTo>
                  <a:cubicBezTo>
                    <a:pt x="1" y="140"/>
                    <a:pt x="17" y="227"/>
                    <a:pt x="87" y="243"/>
                  </a:cubicBezTo>
                  <a:cubicBezTo>
                    <a:pt x="104" y="260"/>
                    <a:pt x="120" y="260"/>
                    <a:pt x="141" y="260"/>
                  </a:cubicBezTo>
                  <a:cubicBezTo>
                    <a:pt x="174" y="260"/>
                    <a:pt x="207" y="227"/>
                    <a:pt x="223" y="177"/>
                  </a:cubicBezTo>
                  <a:cubicBezTo>
                    <a:pt x="244" y="124"/>
                    <a:pt x="223" y="74"/>
                    <a:pt x="207" y="37"/>
                  </a:cubicBezTo>
                  <a:cubicBezTo>
                    <a:pt x="190" y="21"/>
                    <a:pt x="174" y="21"/>
                    <a:pt x="157" y="4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14"/>
            <p:cNvSpPr/>
            <p:nvPr/>
          </p:nvSpPr>
          <p:spPr>
            <a:xfrm>
              <a:off x="3981000" y="236985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47" y="0"/>
                  </a:moveTo>
                  <a:cubicBezTo>
                    <a:pt x="99" y="0"/>
                    <a:pt x="48" y="35"/>
                    <a:pt x="34" y="90"/>
                  </a:cubicBezTo>
                  <a:cubicBezTo>
                    <a:pt x="1" y="144"/>
                    <a:pt x="34" y="231"/>
                    <a:pt x="87" y="247"/>
                  </a:cubicBezTo>
                  <a:cubicBezTo>
                    <a:pt x="105" y="256"/>
                    <a:pt x="121" y="260"/>
                    <a:pt x="137" y="260"/>
                  </a:cubicBezTo>
                  <a:cubicBezTo>
                    <a:pt x="180" y="260"/>
                    <a:pt x="216" y="229"/>
                    <a:pt x="240" y="177"/>
                  </a:cubicBezTo>
                  <a:cubicBezTo>
                    <a:pt x="256" y="107"/>
                    <a:pt x="223" y="41"/>
                    <a:pt x="174" y="4"/>
                  </a:cubicBezTo>
                  <a:cubicBezTo>
                    <a:pt x="165" y="1"/>
                    <a:pt x="156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14"/>
            <p:cNvSpPr/>
            <p:nvPr/>
          </p:nvSpPr>
          <p:spPr>
            <a:xfrm>
              <a:off x="3978025" y="234035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71"/>
                    <a:pt x="0" y="153"/>
                    <a:pt x="33" y="207"/>
                  </a:cubicBezTo>
                  <a:cubicBezTo>
                    <a:pt x="50" y="240"/>
                    <a:pt x="66" y="256"/>
                    <a:pt x="103" y="256"/>
                  </a:cubicBezTo>
                  <a:cubicBezTo>
                    <a:pt x="136" y="256"/>
                    <a:pt x="169" y="256"/>
                    <a:pt x="190" y="223"/>
                  </a:cubicBezTo>
                  <a:cubicBezTo>
                    <a:pt x="206" y="207"/>
                    <a:pt x="223" y="174"/>
                    <a:pt x="223" y="137"/>
                  </a:cubicBezTo>
                  <a:cubicBezTo>
                    <a:pt x="223" y="104"/>
                    <a:pt x="223" y="71"/>
                    <a:pt x="206" y="50"/>
                  </a:cubicBezTo>
                  <a:cubicBezTo>
                    <a:pt x="190" y="34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14"/>
            <p:cNvSpPr/>
            <p:nvPr/>
          </p:nvSpPr>
          <p:spPr>
            <a:xfrm>
              <a:off x="3975850" y="226170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37" y="1"/>
                  </a:moveTo>
                  <a:cubicBezTo>
                    <a:pt x="104" y="1"/>
                    <a:pt x="87" y="1"/>
                    <a:pt x="50" y="38"/>
                  </a:cubicBezTo>
                  <a:cubicBezTo>
                    <a:pt x="17" y="71"/>
                    <a:pt x="1" y="158"/>
                    <a:pt x="34" y="207"/>
                  </a:cubicBezTo>
                  <a:cubicBezTo>
                    <a:pt x="63" y="245"/>
                    <a:pt x="95" y="262"/>
                    <a:pt x="125" y="262"/>
                  </a:cubicBezTo>
                  <a:cubicBezTo>
                    <a:pt x="150" y="262"/>
                    <a:pt x="173" y="250"/>
                    <a:pt x="190" y="228"/>
                  </a:cubicBezTo>
                  <a:cubicBezTo>
                    <a:pt x="240" y="191"/>
                    <a:pt x="256" y="104"/>
                    <a:pt x="207" y="54"/>
                  </a:cubicBezTo>
                  <a:cubicBezTo>
                    <a:pt x="207" y="38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14"/>
            <p:cNvSpPr/>
            <p:nvPr/>
          </p:nvSpPr>
          <p:spPr>
            <a:xfrm>
              <a:off x="3967300" y="22977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3" y="1"/>
                  </a:moveTo>
                  <a:cubicBezTo>
                    <a:pt x="33" y="1"/>
                    <a:pt x="0" y="71"/>
                    <a:pt x="0" y="141"/>
                  </a:cubicBezTo>
                  <a:cubicBezTo>
                    <a:pt x="17" y="174"/>
                    <a:pt x="33" y="207"/>
                    <a:pt x="50" y="228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53" y="244"/>
                    <a:pt x="186" y="228"/>
                    <a:pt x="207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7" y="38"/>
                    <a:pt x="186" y="21"/>
                  </a:cubicBezTo>
                  <a:cubicBezTo>
                    <a:pt x="169" y="21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14"/>
            <p:cNvSpPr/>
            <p:nvPr/>
          </p:nvSpPr>
          <p:spPr>
            <a:xfrm>
              <a:off x="3971525" y="22789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71" y="0"/>
                    <a:pt x="54" y="17"/>
                    <a:pt x="38" y="54"/>
                  </a:cubicBezTo>
                  <a:cubicBezTo>
                    <a:pt x="17" y="87"/>
                    <a:pt x="0" y="120"/>
                    <a:pt x="0" y="157"/>
                  </a:cubicBezTo>
                  <a:cubicBezTo>
                    <a:pt x="17" y="190"/>
                    <a:pt x="38" y="207"/>
                    <a:pt x="54" y="223"/>
                  </a:cubicBezTo>
                  <a:cubicBezTo>
                    <a:pt x="71" y="260"/>
                    <a:pt x="103" y="260"/>
                    <a:pt x="141" y="260"/>
                  </a:cubicBezTo>
                  <a:cubicBezTo>
                    <a:pt x="190" y="240"/>
                    <a:pt x="244" y="174"/>
                    <a:pt x="223" y="103"/>
                  </a:cubicBezTo>
                  <a:cubicBezTo>
                    <a:pt x="223" y="70"/>
                    <a:pt x="207" y="33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14"/>
            <p:cNvSpPr/>
            <p:nvPr/>
          </p:nvSpPr>
          <p:spPr>
            <a:xfrm>
              <a:off x="3975025" y="23897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215"/>
                    <a:pt x="68" y="263"/>
                    <a:pt x="116" y="263"/>
                  </a:cubicBezTo>
                  <a:cubicBezTo>
                    <a:pt x="123" y="263"/>
                    <a:pt x="130" y="262"/>
                    <a:pt x="137" y="260"/>
                  </a:cubicBezTo>
                  <a:cubicBezTo>
                    <a:pt x="170" y="260"/>
                    <a:pt x="186" y="240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86" y="33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14"/>
            <p:cNvSpPr/>
            <p:nvPr/>
          </p:nvSpPr>
          <p:spPr>
            <a:xfrm>
              <a:off x="3960400" y="23128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70" y="1"/>
                    <a:pt x="50" y="17"/>
                  </a:cubicBezTo>
                  <a:cubicBezTo>
                    <a:pt x="0" y="71"/>
                    <a:pt x="0" y="157"/>
                    <a:pt x="33" y="207"/>
                  </a:cubicBezTo>
                  <a:cubicBezTo>
                    <a:pt x="50" y="244"/>
                    <a:pt x="87" y="261"/>
                    <a:pt x="103" y="261"/>
                  </a:cubicBezTo>
                  <a:cubicBezTo>
                    <a:pt x="136" y="261"/>
                    <a:pt x="173" y="244"/>
                    <a:pt x="190" y="223"/>
                  </a:cubicBezTo>
                  <a:cubicBezTo>
                    <a:pt x="206" y="207"/>
                    <a:pt x="223" y="174"/>
                    <a:pt x="223" y="141"/>
                  </a:cubicBezTo>
                  <a:cubicBezTo>
                    <a:pt x="239" y="104"/>
                    <a:pt x="223" y="71"/>
                    <a:pt x="206" y="54"/>
                  </a:cubicBezTo>
                  <a:cubicBezTo>
                    <a:pt x="190" y="17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14"/>
            <p:cNvSpPr/>
            <p:nvPr/>
          </p:nvSpPr>
          <p:spPr>
            <a:xfrm>
              <a:off x="3929475" y="23179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70" y="1"/>
                    <a:pt x="50" y="38"/>
                  </a:cubicBezTo>
                  <a:cubicBezTo>
                    <a:pt x="0" y="71"/>
                    <a:pt x="0" y="158"/>
                    <a:pt x="33" y="207"/>
                  </a:cubicBezTo>
                  <a:cubicBezTo>
                    <a:pt x="50" y="244"/>
                    <a:pt x="87" y="261"/>
                    <a:pt x="103" y="261"/>
                  </a:cubicBezTo>
                  <a:cubicBezTo>
                    <a:pt x="136" y="261"/>
                    <a:pt x="173" y="261"/>
                    <a:pt x="190" y="244"/>
                  </a:cubicBezTo>
                  <a:cubicBezTo>
                    <a:pt x="239" y="191"/>
                    <a:pt x="239" y="104"/>
                    <a:pt x="206" y="55"/>
                  </a:cubicBezTo>
                  <a:cubicBezTo>
                    <a:pt x="190" y="38"/>
                    <a:pt x="173" y="17"/>
                    <a:pt x="153" y="17"/>
                  </a:cubicBezTo>
                  <a:cubicBezTo>
                    <a:pt x="153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14"/>
            <p:cNvSpPr/>
            <p:nvPr/>
          </p:nvSpPr>
          <p:spPr>
            <a:xfrm>
              <a:off x="3962975" y="234260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9" y="1"/>
                  </a:moveTo>
                  <a:cubicBezTo>
                    <a:pt x="86" y="1"/>
                    <a:pt x="45" y="32"/>
                    <a:pt x="33" y="84"/>
                  </a:cubicBezTo>
                  <a:cubicBezTo>
                    <a:pt x="0" y="150"/>
                    <a:pt x="33" y="220"/>
                    <a:pt x="87" y="253"/>
                  </a:cubicBezTo>
                  <a:lnTo>
                    <a:pt x="136" y="253"/>
                  </a:lnTo>
                  <a:cubicBezTo>
                    <a:pt x="190" y="253"/>
                    <a:pt x="223" y="220"/>
                    <a:pt x="239" y="187"/>
                  </a:cubicBezTo>
                  <a:cubicBezTo>
                    <a:pt x="239" y="133"/>
                    <a:pt x="239" y="84"/>
                    <a:pt x="206" y="47"/>
                  </a:cubicBezTo>
                  <a:cubicBezTo>
                    <a:pt x="206" y="30"/>
                    <a:pt x="190" y="14"/>
                    <a:pt x="173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14"/>
            <p:cNvSpPr/>
            <p:nvPr/>
          </p:nvSpPr>
          <p:spPr>
            <a:xfrm>
              <a:off x="3961225" y="23602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0"/>
                  </a:moveTo>
                  <a:cubicBezTo>
                    <a:pt x="87" y="0"/>
                    <a:pt x="70" y="4"/>
                    <a:pt x="54" y="13"/>
                  </a:cubicBezTo>
                  <a:cubicBezTo>
                    <a:pt x="37" y="29"/>
                    <a:pt x="17" y="46"/>
                    <a:pt x="17" y="79"/>
                  </a:cubicBezTo>
                  <a:cubicBezTo>
                    <a:pt x="0" y="116"/>
                    <a:pt x="0" y="132"/>
                    <a:pt x="0" y="165"/>
                  </a:cubicBezTo>
                  <a:cubicBezTo>
                    <a:pt x="17" y="202"/>
                    <a:pt x="37" y="235"/>
                    <a:pt x="70" y="252"/>
                  </a:cubicBezTo>
                  <a:cubicBezTo>
                    <a:pt x="82" y="255"/>
                    <a:pt x="93" y="256"/>
                    <a:pt x="104" y="256"/>
                  </a:cubicBezTo>
                  <a:cubicBezTo>
                    <a:pt x="157" y="256"/>
                    <a:pt x="195" y="223"/>
                    <a:pt x="223" y="165"/>
                  </a:cubicBezTo>
                  <a:cubicBezTo>
                    <a:pt x="243" y="99"/>
                    <a:pt x="206" y="29"/>
                    <a:pt x="157" y="13"/>
                  </a:cubicBezTo>
                  <a:cubicBezTo>
                    <a:pt x="138" y="4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5314;p14"/>
            <p:cNvSpPr/>
            <p:nvPr/>
          </p:nvSpPr>
          <p:spPr>
            <a:xfrm>
              <a:off x="3970700" y="2325200"/>
              <a:ext cx="5600" cy="6450"/>
            </a:xfrm>
            <a:custGeom>
              <a:avLst/>
              <a:gdLst/>
              <a:ahLst/>
              <a:cxnLst/>
              <a:rect l="l" t="t" r="r" b="b"/>
              <a:pathLst>
                <a:path w="224" h="258" extrusionOk="0">
                  <a:moveTo>
                    <a:pt x="110" y="1"/>
                  </a:moveTo>
                  <a:cubicBezTo>
                    <a:pt x="65" y="1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0" y="194"/>
                    <a:pt x="17" y="227"/>
                    <a:pt x="71" y="244"/>
                  </a:cubicBezTo>
                  <a:cubicBezTo>
                    <a:pt x="85" y="253"/>
                    <a:pt x="102" y="258"/>
                    <a:pt x="118" y="258"/>
                  </a:cubicBezTo>
                  <a:cubicBezTo>
                    <a:pt x="141" y="258"/>
                    <a:pt x="162" y="249"/>
                    <a:pt x="174" y="227"/>
                  </a:cubicBezTo>
                  <a:cubicBezTo>
                    <a:pt x="190" y="211"/>
                    <a:pt x="207" y="194"/>
                    <a:pt x="207" y="178"/>
                  </a:cubicBezTo>
                  <a:cubicBezTo>
                    <a:pt x="223" y="108"/>
                    <a:pt x="207" y="38"/>
                    <a:pt x="136" y="5"/>
                  </a:cubicBezTo>
                  <a:cubicBezTo>
                    <a:pt x="128" y="2"/>
                    <a:pt x="119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5" name="Google Shape;5315;p14"/>
            <p:cNvSpPr/>
            <p:nvPr/>
          </p:nvSpPr>
          <p:spPr>
            <a:xfrm>
              <a:off x="3973275" y="2311225"/>
              <a:ext cx="6425" cy="6775"/>
            </a:xfrm>
            <a:custGeom>
              <a:avLst/>
              <a:gdLst/>
              <a:ahLst/>
              <a:cxnLst/>
              <a:rect l="l" t="t" r="r" b="b"/>
              <a:pathLst>
                <a:path w="257" h="271" extrusionOk="0">
                  <a:moveTo>
                    <a:pt x="128" y="1"/>
                  </a:moveTo>
                  <a:cubicBezTo>
                    <a:pt x="86" y="1"/>
                    <a:pt x="45" y="33"/>
                    <a:pt x="33" y="81"/>
                  </a:cubicBezTo>
                  <a:cubicBezTo>
                    <a:pt x="1" y="151"/>
                    <a:pt x="33" y="238"/>
                    <a:pt x="87" y="254"/>
                  </a:cubicBezTo>
                  <a:cubicBezTo>
                    <a:pt x="104" y="271"/>
                    <a:pt x="120" y="271"/>
                    <a:pt x="137" y="271"/>
                  </a:cubicBezTo>
                  <a:cubicBezTo>
                    <a:pt x="190" y="254"/>
                    <a:pt x="223" y="238"/>
                    <a:pt x="240" y="184"/>
                  </a:cubicBezTo>
                  <a:cubicBezTo>
                    <a:pt x="256" y="135"/>
                    <a:pt x="240" y="81"/>
                    <a:pt x="207" y="48"/>
                  </a:cubicBezTo>
                  <a:cubicBezTo>
                    <a:pt x="207" y="32"/>
                    <a:pt x="190" y="15"/>
                    <a:pt x="174" y="15"/>
                  </a:cubicBezTo>
                  <a:cubicBezTo>
                    <a:pt x="159" y="5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6" name="Google Shape;5316;p14"/>
            <p:cNvSpPr/>
            <p:nvPr/>
          </p:nvSpPr>
          <p:spPr>
            <a:xfrm>
              <a:off x="3844025" y="2366225"/>
              <a:ext cx="5600" cy="6825"/>
            </a:xfrm>
            <a:custGeom>
              <a:avLst/>
              <a:gdLst/>
              <a:ahLst/>
              <a:cxnLst/>
              <a:rect l="l" t="t" r="r" b="b"/>
              <a:pathLst>
                <a:path w="224" h="273" extrusionOk="0">
                  <a:moveTo>
                    <a:pt x="120" y="0"/>
                  </a:moveTo>
                  <a:cubicBezTo>
                    <a:pt x="108" y="0"/>
                    <a:pt x="95" y="5"/>
                    <a:pt x="87" y="13"/>
                  </a:cubicBezTo>
                  <a:cubicBezTo>
                    <a:pt x="66" y="13"/>
                    <a:pt x="33" y="29"/>
                    <a:pt x="17" y="66"/>
                  </a:cubicBezTo>
                  <a:cubicBezTo>
                    <a:pt x="0" y="83"/>
                    <a:pt x="0" y="116"/>
                    <a:pt x="0" y="149"/>
                  </a:cubicBezTo>
                  <a:cubicBezTo>
                    <a:pt x="0" y="186"/>
                    <a:pt x="17" y="219"/>
                    <a:pt x="50" y="235"/>
                  </a:cubicBezTo>
                  <a:cubicBezTo>
                    <a:pt x="66" y="252"/>
                    <a:pt x="103" y="273"/>
                    <a:pt x="120" y="273"/>
                  </a:cubicBezTo>
                  <a:cubicBezTo>
                    <a:pt x="190" y="252"/>
                    <a:pt x="223" y="186"/>
                    <a:pt x="223" y="116"/>
                  </a:cubicBezTo>
                  <a:cubicBezTo>
                    <a:pt x="207" y="83"/>
                    <a:pt x="207" y="46"/>
                    <a:pt x="169" y="29"/>
                  </a:cubicBezTo>
                  <a:lnTo>
                    <a:pt x="153" y="13"/>
                  </a:lnTo>
                  <a:cubicBezTo>
                    <a:pt x="145" y="5"/>
                    <a:pt x="132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5317;p14"/>
            <p:cNvSpPr/>
            <p:nvPr/>
          </p:nvSpPr>
          <p:spPr>
            <a:xfrm>
              <a:off x="3962975" y="224937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09" y="1"/>
                  </a:moveTo>
                  <a:cubicBezTo>
                    <a:pt x="69" y="1"/>
                    <a:pt x="29" y="34"/>
                    <a:pt x="17" y="82"/>
                  </a:cubicBezTo>
                  <a:cubicBezTo>
                    <a:pt x="0" y="152"/>
                    <a:pt x="17" y="222"/>
                    <a:pt x="87" y="255"/>
                  </a:cubicBezTo>
                  <a:cubicBezTo>
                    <a:pt x="95" y="258"/>
                    <a:pt x="105" y="259"/>
                    <a:pt x="114" y="259"/>
                  </a:cubicBezTo>
                  <a:cubicBezTo>
                    <a:pt x="159" y="259"/>
                    <a:pt x="209" y="229"/>
                    <a:pt x="223" y="185"/>
                  </a:cubicBezTo>
                  <a:cubicBezTo>
                    <a:pt x="239" y="119"/>
                    <a:pt x="206" y="32"/>
                    <a:pt x="153" y="16"/>
                  </a:cubicBezTo>
                  <a:cubicBezTo>
                    <a:pt x="139" y="5"/>
                    <a:pt x="124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5318;p14"/>
            <p:cNvSpPr/>
            <p:nvPr/>
          </p:nvSpPr>
          <p:spPr>
            <a:xfrm>
              <a:off x="3941950" y="228490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0" y="190"/>
                    <a:pt x="17" y="227"/>
                    <a:pt x="50" y="244"/>
                  </a:cubicBezTo>
                  <a:cubicBezTo>
                    <a:pt x="61" y="255"/>
                    <a:pt x="83" y="267"/>
                    <a:pt x="101" y="267"/>
                  </a:cubicBezTo>
                  <a:cubicBezTo>
                    <a:pt x="108" y="267"/>
                    <a:pt x="115" y="265"/>
                    <a:pt x="120" y="260"/>
                  </a:cubicBezTo>
                  <a:cubicBezTo>
                    <a:pt x="153" y="260"/>
                    <a:pt x="190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5319;p14"/>
            <p:cNvSpPr/>
            <p:nvPr/>
          </p:nvSpPr>
          <p:spPr>
            <a:xfrm>
              <a:off x="3968525" y="2375225"/>
              <a:ext cx="6000" cy="6800"/>
            </a:xfrm>
            <a:custGeom>
              <a:avLst/>
              <a:gdLst/>
              <a:ahLst/>
              <a:cxnLst/>
              <a:rect l="l" t="t" r="r" b="b"/>
              <a:pathLst>
                <a:path w="240" h="272" extrusionOk="0">
                  <a:moveTo>
                    <a:pt x="129" y="0"/>
                  </a:moveTo>
                  <a:cubicBezTo>
                    <a:pt x="120" y="0"/>
                    <a:pt x="112" y="5"/>
                    <a:pt x="104" y="16"/>
                  </a:cubicBezTo>
                  <a:cubicBezTo>
                    <a:pt x="54" y="16"/>
                    <a:pt x="1" y="82"/>
                    <a:pt x="17" y="152"/>
                  </a:cubicBezTo>
                  <a:cubicBezTo>
                    <a:pt x="17" y="185"/>
                    <a:pt x="34" y="222"/>
                    <a:pt x="54" y="238"/>
                  </a:cubicBezTo>
                  <a:cubicBezTo>
                    <a:pt x="87" y="255"/>
                    <a:pt x="104" y="271"/>
                    <a:pt x="137" y="271"/>
                  </a:cubicBezTo>
                  <a:cubicBezTo>
                    <a:pt x="207" y="255"/>
                    <a:pt x="240" y="185"/>
                    <a:pt x="223" y="119"/>
                  </a:cubicBezTo>
                  <a:cubicBezTo>
                    <a:pt x="223" y="82"/>
                    <a:pt x="207" y="49"/>
                    <a:pt x="191" y="32"/>
                  </a:cubicBezTo>
                  <a:cubicBezTo>
                    <a:pt x="174" y="32"/>
                    <a:pt x="174" y="16"/>
                    <a:pt x="158" y="16"/>
                  </a:cubicBezTo>
                  <a:cubicBezTo>
                    <a:pt x="147" y="5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5320;p14"/>
            <p:cNvSpPr/>
            <p:nvPr/>
          </p:nvSpPr>
          <p:spPr>
            <a:xfrm>
              <a:off x="3938425" y="2335500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29" y="1"/>
                  </a:moveTo>
                  <a:cubicBezTo>
                    <a:pt x="83" y="1"/>
                    <a:pt x="35" y="33"/>
                    <a:pt x="22" y="92"/>
                  </a:cubicBezTo>
                  <a:cubicBezTo>
                    <a:pt x="1" y="141"/>
                    <a:pt x="22" y="228"/>
                    <a:pt x="71" y="244"/>
                  </a:cubicBezTo>
                  <a:cubicBezTo>
                    <a:pt x="90" y="254"/>
                    <a:pt x="109" y="259"/>
                    <a:pt x="127" y="259"/>
                  </a:cubicBezTo>
                  <a:cubicBezTo>
                    <a:pt x="174" y="259"/>
                    <a:pt x="213" y="226"/>
                    <a:pt x="228" y="178"/>
                  </a:cubicBezTo>
                  <a:cubicBezTo>
                    <a:pt x="244" y="108"/>
                    <a:pt x="207" y="38"/>
                    <a:pt x="158" y="5"/>
                  </a:cubicBezTo>
                  <a:cubicBezTo>
                    <a:pt x="149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1" name="Google Shape;5321;p14"/>
            <p:cNvSpPr/>
            <p:nvPr/>
          </p:nvSpPr>
          <p:spPr>
            <a:xfrm>
              <a:off x="3938950" y="23781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67" y="1"/>
                    <a:pt x="34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7" y="186"/>
                    <a:pt x="17" y="207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40"/>
                    <a:pt x="240" y="170"/>
                    <a:pt x="223" y="104"/>
                  </a:cubicBezTo>
                  <a:cubicBezTo>
                    <a:pt x="223" y="67"/>
                    <a:pt x="207" y="50"/>
                    <a:pt x="170" y="17"/>
                  </a:cubicBezTo>
                  <a:cubicBezTo>
                    <a:pt x="170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2" name="Google Shape;5322;p14"/>
            <p:cNvSpPr/>
            <p:nvPr/>
          </p:nvSpPr>
          <p:spPr>
            <a:xfrm>
              <a:off x="3934625" y="22573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50" y="8"/>
                    <a:pt x="0" y="74"/>
                    <a:pt x="17" y="144"/>
                  </a:cubicBezTo>
                  <a:cubicBezTo>
                    <a:pt x="17" y="214"/>
                    <a:pt x="87" y="263"/>
                    <a:pt x="136" y="263"/>
                  </a:cubicBezTo>
                  <a:cubicBezTo>
                    <a:pt x="174" y="247"/>
                    <a:pt x="190" y="230"/>
                    <a:pt x="207" y="214"/>
                  </a:cubicBezTo>
                  <a:cubicBezTo>
                    <a:pt x="223" y="177"/>
                    <a:pt x="240" y="144"/>
                    <a:pt x="240" y="111"/>
                  </a:cubicBezTo>
                  <a:cubicBezTo>
                    <a:pt x="223" y="74"/>
                    <a:pt x="207" y="41"/>
                    <a:pt x="190" y="24"/>
                  </a:cubicBezTo>
                  <a:cubicBezTo>
                    <a:pt x="190" y="24"/>
                    <a:pt x="174" y="8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5323;p14"/>
            <p:cNvSpPr/>
            <p:nvPr/>
          </p:nvSpPr>
          <p:spPr>
            <a:xfrm>
              <a:off x="3933275" y="2272625"/>
              <a:ext cx="5700" cy="6500"/>
            </a:xfrm>
            <a:custGeom>
              <a:avLst/>
              <a:gdLst/>
              <a:ahLst/>
              <a:cxnLst/>
              <a:rect l="l" t="t" r="r" b="b"/>
              <a:pathLst>
                <a:path w="228" h="260" extrusionOk="0">
                  <a:moveTo>
                    <a:pt x="132" y="1"/>
                  </a:moveTo>
                  <a:cubicBezTo>
                    <a:pt x="123" y="1"/>
                    <a:pt x="114" y="5"/>
                    <a:pt x="104" y="13"/>
                  </a:cubicBezTo>
                  <a:cubicBezTo>
                    <a:pt x="38" y="13"/>
                    <a:pt x="1" y="79"/>
                    <a:pt x="1" y="149"/>
                  </a:cubicBezTo>
                  <a:cubicBezTo>
                    <a:pt x="21" y="182"/>
                    <a:pt x="21" y="219"/>
                    <a:pt x="54" y="236"/>
                  </a:cubicBezTo>
                  <a:cubicBezTo>
                    <a:pt x="66" y="248"/>
                    <a:pt x="86" y="259"/>
                    <a:pt x="110" y="259"/>
                  </a:cubicBezTo>
                  <a:cubicBezTo>
                    <a:pt x="120" y="259"/>
                    <a:pt x="130" y="257"/>
                    <a:pt x="141" y="252"/>
                  </a:cubicBezTo>
                  <a:cubicBezTo>
                    <a:pt x="157" y="252"/>
                    <a:pt x="190" y="236"/>
                    <a:pt x="207" y="203"/>
                  </a:cubicBezTo>
                  <a:cubicBezTo>
                    <a:pt x="228" y="182"/>
                    <a:pt x="228" y="149"/>
                    <a:pt x="228" y="116"/>
                  </a:cubicBezTo>
                  <a:cubicBezTo>
                    <a:pt x="228" y="79"/>
                    <a:pt x="207" y="46"/>
                    <a:pt x="174" y="30"/>
                  </a:cubicBezTo>
                  <a:cubicBezTo>
                    <a:pt x="174" y="13"/>
                    <a:pt x="157" y="13"/>
                    <a:pt x="157" y="13"/>
                  </a:cubicBezTo>
                  <a:cubicBezTo>
                    <a:pt x="149" y="5"/>
                    <a:pt x="141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4" name="Google Shape;5324;p14"/>
            <p:cNvSpPr/>
            <p:nvPr/>
          </p:nvSpPr>
          <p:spPr>
            <a:xfrm>
              <a:off x="3934625" y="2302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65" y="254"/>
                    <a:pt x="86" y="267"/>
                    <a:pt x="108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0" y="33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5" name="Google Shape;5325;p14"/>
            <p:cNvSpPr/>
            <p:nvPr/>
          </p:nvSpPr>
          <p:spPr>
            <a:xfrm>
              <a:off x="3956050" y="232962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71" y="1"/>
                    <a:pt x="55" y="17"/>
                    <a:pt x="38" y="50"/>
                  </a:cubicBezTo>
                  <a:cubicBezTo>
                    <a:pt x="17" y="87"/>
                    <a:pt x="1" y="120"/>
                    <a:pt x="17" y="153"/>
                  </a:cubicBezTo>
                  <a:cubicBezTo>
                    <a:pt x="17" y="191"/>
                    <a:pt x="38" y="207"/>
                    <a:pt x="55" y="240"/>
                  </a:cubicBezTo>
                  <a:cubicBezTo>
                    <a:pt x="88" y="256"/>
                    <a:pt x="104" y="256"/>
                    <a:pt x="141" y="256"/>
                  </a:cubicBezTo>
                  <a:cubicBezTo>
                    <a:pt x="207" y="240"/>
                    <a:pt x="244" y="170"/>
                    <a:pt x="224" y="104"/>
                  </a:cubicBezTo>
                  <a:cubicBezTo>
                    <a:pt x="224" y="67"/>
                    <a:pt x="207" y="50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6" name="Google Shape;5326;p14"/>
            <p:cNvSpPr/>
            <p:nvPr/>
          </p:nvSpPr>
          <p:spPr>
            <a:xfrm>
              <a:off x="3953900" y="2376425"/>
              <a:ext cx="5700" cy="6425"/>
            </a:xfrm>
            <a:custGeom>
              <a:avLst/>
              <a:gdLst/>
              <a:ahLst/>
              <a:cxnLst/>
              <a:rect l="l" t="t" r="r" b="b"/>
              <a:pathLst>
                <a:path w="228" h="257" extrusionOk="0">
                  <a:moveTo>
                    <a:pt x="103" y="1"/>
                  </a:moveTo>
                  <a:cubicBezTo>
                    <a:pt x="38" y="17"/>
                    <a:pt x="0" y="87"/>
                    <a:pt x="0" y="153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87" y="256"/>
                    <a:pt x="103" y="256"/>
                    <a:pt x="141" y="256"/>
                  </a:cubicBezTo>
                  <a:cubicBezTo>
                    <a:pt x="157" y="256"/>
                    <a:pt x="190" y="240"/>
                    <a:pt x="207" y="207"/>
                  </a:cubicBezTo>
                  <a:cubicBezTo>
                    <a:pt x="227" y="190"/>
                    <a:pt x="227" y="153"/>
                    <a:pt x="227" y="120"/>
                  </a:cubicBezTo>
                  <a:cubicBezTo>
                    <a:pt x="227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57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7" name="Google Shape;5327;p14"/>
            <p:cNvSpPr/>
            <p:nvPr/>
          </p:nvSpPr>
          <p:spPr>
            <a:xfrm>
              <a:off x="3959050" y="2285200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95" y="0"/>
                  </a:moveTo>
                  <a:cubicBezTo>
                    <a:pt x="76" y="0"/>
                    <a:pt x="61" y="14"/>
                    <a:pt x="38" y="26"/>
                  </a:cubicBezTo>
                  <a:cubicBezTo>
                    <a:pt x="21" y="59"/>
                    <a:pt x="1" y="75"/>
                    <a:pt x="1" y="112"/>
                  </a:cubicBezTo>
                  <a:cubicBezTo>
                    <a:pt x="1" y="145"/>
                    <a:pt x="1" y="178"/>
                    <a:pt x="21" y="215"/>
                  </a:cubicBezTo>
                  <a:cubicBezTo>
                    <a:pt x="40" y="244"/>
                    <a:pt x="78" y="262"/>
                    <a:pt x="112" y="262"/>
                  </a:cubicBezTo>
                  <a:cubicBezTo>
                    <a:pt x="137" y="262"/>
                    <a:pt x="160" y="252"/>
                    <a:pt x="174" y="232"/>
                  </a:cubicBezTo>
                  <a:cubicBezTo>
                    <a:pt x="227" y="178"/>
                    <a:pt x="244" y="112"/>
                    <a:pt x="190" y="42"/>
                  </a:cubicBezTo>
                  <a:cubicBezTo>
                    <a:pt x="190" y="26"/>
                    <a:pt x="174" y="26"/>
                    <a:pt x="157" y="9"/>
                  </a:cubicBezTo>
                  <a:lnTo>
                    <a:pt x="124" y="9"/>
                  </a:lnTo>
                  <a:cubicBezTo>
                    <a:pt x="113" y="3"/>
                    <a:pt x="104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8" name="Google Shape;5328;p14"/>
            <p:cNvSpPr/>
            <p:nvPr/>
          </p:nvSpPr>
          <p:spPr>
            <a:xfrm>
              <a:off x="3929875" y="2348575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30" y="1"/>
                  </a:moveTo>
                  <a:cubicBezTo>
                    <a:pt x="89" y="1"/>
                    <a:pt x="49" y="32"/>
                    <a:pt x="34" y="84"/>
                  </a:cubicBezTo>
                  <a:cubicBezTo>
                    <a:pt x="1" y="154"/>
                    <a:pt x="34" y="220"/>
                    <a:pt x="87" y="257"/>
                  </a:cubicBezTo>
                  <a:cubicBezTo>
                    <a:pt x="106" y="266"/>
                    <a:pt x="123" y="270"/>
                    <a:pt x="139" y="270"/>
                  </a:cubicBezTo>
                  <a:cubicBezTo>
                    <a:pt x="183" y="270"/>
                    <a:pt x="216" y="238"/>
                    <a:pt x="240" y="187"/>
                  </a:cubicBezTo>
                  <a:cubicBezTo>
                    <a:pt x="261" y="117"/>
                    <a:pt x="223" y="30"/>
                    <a:pt x="174" y="14"/>
                  </a:cubicBezTo>
                  <a:cubicBezTo>
                    <a:pt x="160" y="5"/>
                    <a:pt x="145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9" name="Google Shape;5329;p14"/>
            <p:cNvSpPr/>
            <p:nvPr/>
          </p:nvSpPr>
          <p:spPr>
            <a:xfrm>
              <a:off x="3961225" y="226532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0" y="0"/>
                  </a:moveTo>
                  <a:cubicBezTo>
                    <a:pt x="121" y="0"/>
                    <a:pt x="111" y="4"/>
                    <a:pt x="103" y="13"/>
                  </a:cubicBezTo>
                  <a:cubicBezTo>
                    <a:pt x="37" y="13"/>
                    <a:pt x="0" y="83"/>
                    <a:pt x="17" y="149"/>
                  </a:cubicBezTo>
                  <a:cubicBezTo>
                    <a:pt x="17" y="186"/>
                    <a:pt x="37" y="219"/>
                    <a:pt x="54" y="235"/>
                  </a:cubicBezTo>
                  <a:cubicBezTo>
                    <a:pt x="65" y="247"/>
                    <a:pt x="85" y="259"/>
                    <a:pt x="109" y="259"/>
                  </a:cubicBezTo>
                  <a:cubicBezTo>
                    <a:pt x="119" y="259"/>
                    <a:pt x="129" y="256"/>
                    <a:pt x="140" y="252"/>
                  </a:cubicBezTo>
                  <a:cubicBezTo>
                    <a:pt x="190" y="252"/>
                    <a:pt x="243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9" y="4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0" name="Google Shape;5330;p14"/>
            <p:cNvSpPr/>
            <p:nvPr/>
          </p:nvSpPr>
          <p:spPr>
            <a:xfrm>
              <a:off x="3928650" y="23646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33" y="8"/>
                    <a:pt x="0" y="78"/>
                    <a:pt x="0" y="148"/>
                  </a:cubicBezTo>
                  <a:cubicBezTo>
                    <a:pt x="17" y="181"/>
                    <a:pt x="17" y="214"/>
                    <a:pt x="50" y="235"/>
                  </a:cubicBezTo>
                  <a:cubicBezTo>
                    <a:pt x="66" y="251"/>
                    <a:pt x="103" y="268"/>
                    <a:pt x="136" y="268"/>
                  </a:cubicBezTo>
                  <a:cubicBezTo>
                    <a:pt x="186" y="251"/>
                    <a:pt x="239" y="181"/>
                    <a:pt x="223" y="111"/>
                  </a:cubicBezTo>
                  <a:cubicBezTo>
                    <a:pt x="223" y="78"/>
                    <a:pt x="206" y="45"/>
                    <a:pt x="169" y="28"/>
                  </a:cubicBezTo>
                  <a:cubicBezTo>
                    <a:pt x="169" y="28"/>
                    <a:pt x="169" y="8"/>
                    <a:pt x="153" y="8"/>
                  </a:cubicBez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1" name="Google Shape;5331;p14"/>
            <p:cNvSpPr/>
            <p:nvPr/>
          </p:nvSpPr>
          <p:spPr>
            <a:xfrm>
              <a:off x="3821650" y="2477750"/>
              <a:ext cx="5175" cy="6525"/>
            </a:xfrm>
            <a:custGeom>
              <a:avLst/>
              <a:gdLst/>
              <a:ahLst/>
              <a:cxnLst/>
              <a:rect l="l" t="t" r="r" b="b"/>
              <a:pathLst>
                <a:path w="207" h="261" extrusionOk="0">
                  <a:moveTo>
                    <a:pt x="137" y="0"/>
                  </a:moveTo>
                  <a:cubicBezTo>
                    <a:pt x="104" y="0"/>
                    <a:pt x="87" y="17"/>
                    <a:pt x="54" y="38"/>
                  </a:cubicBezTo>
                  <a:cubicBezTo>
                    <a:pt x="17" y="87"/>
                    <a:pt x="1" y="157"/>
                    <a:pt x="34" y="223"/>
                  </a:cubicBezTo>
                  <a:cubicBezTo>
                    <a:pt x="54" y="244"/>
                    <a:pt x="71" y="260"/>
                    <a:pt x="87" y="260"/>
                  </a:cubicBezTo>
                  <a:cubicBezTo>
                    <a:pt x="137" y="190"/>
                    <a:pt x="174" y="120"/>
                    <a:pt x="207" y="38"/>
                  </a:cubicBezTo>
                  <a:cubicBezTo>
                    <a:pt x="190" y="38"/>
                    <a:pt x="174" y="17"/>
                    <a:pt x="174" y="17"/>
                  </a:cubicBezTo>
                  <a:cubicBezTo>
                    <a:pt x="157" y="17"/>
                    <a:pt x="15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14"/>
            <p:cNvSpPr/>
            <p:nvPr/>
          </p:nvSpPr>
          <p:spPr>
            <a:xfrm>
              <a:off x="4137775" y="2252750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17" y="50"/>
                    <a:pt x="17" y="87"/>
                    <a:pt x="1" y="120"/>
                  </a:cubicBezTo>
                  <a:cubicBezTo>
                    <a:pt x="1" y="153"/>
                    <a:pt x="17" y="190"/>
                    <a:pt x="34" y="206"/>
                  </a:cubicBezTo>
                  <a:cubicBezTo>
                    <a:pt x="53" y="235"/>
                    <a:pt x="85" y="254"/>
                    <a:pt x="119" y="254"/>
                  </a:cubicBezTo>
                  <a:cubicBezTo>
                    <a:pt x="143" y="254"/>
                    <a:pt x="168" y="245"/>
                    <a:pt x="190" y="223"/>
                  </a:cubicBezTo>
                  <a:cubicBezTo>
                    <a:pt x="240" y="190"/>
                    <a:pt x="240" y="103"/>
                    <a:pt x="207" y="50"/>
                  </a:cubicBezTo>
                  <a:cubicBezTo>
                    <a:pt x="190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3" name="Google Shape;5333;p14"/>
            <p:cNvSpPr/>
            <p:nvPr/>
          </p:nvSpPr>
          <p:spPr>
            <a:xfrm>
              <a:off x="4139025" y="22802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40" y="1"/>
                  </a:moveTo>
                  <a:cubicBezTo>
                    <a:pt x="103" y="1"/>
                    <a:pt x="87" y="1"/>
                    <a:pt x="54" y="34"/>
                  </a:cubicBezTo>
                  <a:cubicBezTo>
                    <a:pt x="17" y="67"/>
                    <a:pt x="0" y="154"/>
                    <a:pt x="37" y="207"/>
                  </a:cubicBezTo>
                  <a:cubicBezTo>
                    <a:pt x="70" y="240"/>
                    <a:pt x="87" y="257"/>
                    <a:pt x="120" y="257"/>
                  </a:cubicBezTo>
                  <a:cubicBezTo>
                    <a:pt x="140" y="257"/>
                    <a:pt x="173" y="257"/>
                    <a:pt x="206" y="224"/>
                  </a:cubicBezTo>
                  <a:cubicBezTo>
                    <a:pt x="223" y="207"/>
                    <a:pt x="243" y="170"/>
                    <a:pt x="243" y="137"/>
                  </a:cubicBezTo>
                  <a:cubicBezTo>
                    <a:pt x="243" y="104"/>
                    <a:pt x="243" y="67"/>
                    <a:pt x="206" y="50"/>
                  </a:cubicBezTo>
                  <a:cubicBezTo>
                    <a:pt x="206" y="34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4" name="Google Shape;5334;p14"/>
            <p:cNvSpPr/>
            <p:nvPr/>
          </p:nvSpPr>
          <p:spPr>
            <a:xfrm>
              <a:off x="4135200" y="22969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67" y="1"/>
                    <a:pt x="34" y="34"/>
                    <a:pt x="17" y="54"/>
                  </a:cubicBezTo>
                  <a:cubicBezTo>
                    <a:pt x="1" y="87"/>
                    <a:pt x="1" y="120"/>
                    <a:pt x="1" y="158"/>
                  </a:cubicBezTo>
                  <a:cubicBezTo>
                    <a:pt x="17" y="191"/>
                    <a:pt x="17" y="224"/>
                    <a:pt x="50" y="240"/>
                  </a:cubicBezTo>
                  <a:cubicBezTo>
                    <a:pt x="67" y="261"/>
                    <a:pt x="104" y="261"/>
                    <a:pt x="137" y="261"/>
                  </a:cubicBezTo>
                  <a:cubicBezTo>
                    <a:pt x="190" y="240"/>
                    <a:pt x="240" y="191"/>
                    <a:pt x="223" y="104"/>
                  </a:cubicBezTo>
                  <a:cubicBezTo>
                    <a:pt x="223" y="71"/>
                    <a:pt x="207" y="54"/>
                    <a:pt x="170" y="34"/>
                  </a:cubicBezTo>
                  <a:cubicBezTo>
                    <a:pt x="170" y="17"/>
                    <a:pt x="153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5" name="Google Shape;5335;p14"/>
            <p:cNvSpPr/>
            <p:nvPr/>
          </p:nvSpPr>
          <p:spPr>
            <a:xfrm>
              <a:off x="4136450" y="237510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03" y="0"/>
                  </a:moveTo>
                  <a:cubicBezTo>
                    <a:pt x="37" y="0"/>
                    <a:pt x="0" y="70"/>
                    <a:pt x="0" y="140"/>
                  </a:cubicBezTo>
                  <a:cubicBezTo>
                    <a:pt x="0" y="173"/>
                    <a:pt x="17" y="206"/>
                    <a:pt x="54" y="227"/>
                  </a:cubicBezTo>
                  <a:cubicBezTo>
                    <a:pt x="70" y="260"/>
                    <a:pt x="103" y="260"/>
                    <a:pt x="120" y="260"/>
                  </a:cubicBezTo>
                  <a:cubicBezTo>
                    <a:pt x="190" y="243"/>
                    <a:pt x="223" y="173"/>
                    <a:pt x="223" y="103"/>
                  </a:cubicBezTo>
                  <a:cubicBezTo>
                    <a:pt x="223" y="54"/>
                    <a:pt x="190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6" name="Google Shape;5336;p14"/>
            <p:cNvSpPr/>
            <p:nvPr/>
          </p:nvSpPr>
          <p:spPr>
            <a:xfrm>
              <a:off x="4152300" y="2278825"/>
              <a:ext cx="6125" cy="6625"/>
            </a:xfrm>
            <a:custGeom>
              <a:avLst/>
              <a:gdLst/>
              <a:ahLst/>
              <a:cxnLst/>
              <a:rect l="l" t="t" r="r" b="b"/>
              <a:pathLst>
                <a:path w="245" h="265" extrusionOk="0">
                  <a:moveTo>
                    <a:pt x="129" y="0"/>
                  </a:moveTo>
                  <a:cubicBezTo>
                    <a:pt x="82" y="0"/>
                    <a:pt x="35" y="30"/>
                    <a:pt x="22" y="74"/>
                  </a:cubicBezTo>
                  <a:cubicBezTo>
                    <a:pt x="1" y="140"/>
                    <a:pt x="38" y="227"/>
                    <a:pt x="88" y="244"/>
                  </a:cubicBezTo>
                  <a:cubicBezTo>
                    <a:pt x="104" y="264"/>
                    <a:pt x="125" y="264"/>
                    <a:pt x="141" y="264"/>
                  </a:cubicBezTo>
                  <a:cubicBezTo>
                    <a:pt x="174" y="244"/>
                    <a:pt x="207" y="227"/>
                    <a:pt x="228" y="178"/>
                  </a:cubicBezTo>
                  <a:cubicBezTo>
                    <a:pt x="244" y="124"/>
                    <a:pt x="228" y="74"/>
                    <a:pt x="207" y="37"/>
                  </a:cubicBezTo>
                  <a:cubicBezTo>
                    <a:pt x="191" y="21"/>
                    <a:pt x="174" y="21"/>
                    <a:pt x="158" y="4"/>
                  </a:cubicBezTo>
                  <a:cubicBezTo>
                    <a:pt x="148" y="1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7" name="Google Shape;5337;p14"/>
            <p:cNvSpPr/>
            <p:nvPr/>
          </p:nvSpPr>
          <p:spPr>
            <a:xfrm>
              <a:off x="4142000" y="23099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13" y="1"/>
                  </a:moveTo>
                  <a:cubicBezTo>
                    <a:pt x="72" y="1"/>
                    <a:pt x="33" y="32"/>
                    <a:pt x="21" y="84"/>
                  </a:cubicBezTo>
                  <a:cubicBezTo>
                    <a:pt x="1" y="154"/>
                    <a:pt x="21" y="220"/>
                    <a:pt x="87" y="257"/>
                  </a:cubicBezTo>
                  <a:cubicBezTo>
                    <a:pt x="98" y="257"/>
                    <a:pt x="111" y="264"/>
                    <a:pt x="123" y="264"/>
                  </a:cubicBezTo>
                  <a:cubicBezTo>
                    <a:pt x="129" y="264"/>
                    <a:pt x="135" y="263"/>
                    <a:pt x="141" y="257"/>
                  </a:cubicBezTo>
                  <a:cubicBezTo>
                    <a:pt x="174" y="257"/>
                    <a:pt x="207" y="220"/>
                    <a:pt x="227" y="187"/>
                  </a:cubicBezTo>
                  <a:cubicBezTo>
                    <a:pt x="244" y="133"/>
                    <a:pt x="227" y="84"/>
                    <a:pt x="207" y="51"/>
                  </a:cubicBezTo>
                  <a:cubicBezTo>
                    <a:pt x="190" y="30"/>
                    <a:pt x="174" y="14"/>
                    <a:pt x="157" y="14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8" name="Google Shape;5338;p14"/>
            <p:cNvSpPr/>
            <p:nvPr/>
          </p:nvSpPr>
          <p:spPr>
            <a:xfrm>
              <a:off x="4140350" y="2327575"/>
              <a:ext cx="5600" cy="6450"/>
            </a:xfrm>
            <a:custGeom>
              <a:avLst/>
              <a:gdLst/>
              <a:ahLst/>
              <a:cxnLst/>
              <a:rect l="l" t="t" r="r" b="b"/>
              <a:pathLst>
                <a:path w="224" h="258" extrusionOk="0">
                  <a:moveTo>
                    <a:pt x="101" y="0"/>
                  </a:moveTo>
                  <a:cubicBezTo>
                    <a:pt x="86" y="0"/>
                    <a:pt x="69" y="5"/>
                    <a:pt x="50" y="13"/>
                  </a:cubicBezTo>
                  <a:cubicBezTo>
                    <a:pt x="34" y="29"/>
                    <a:pt x="17" y="46"/>
                    <a:pt x="1" y="83"/>
                  </a:cubicBezTo>
                  <a:lnTo>
                    <a:pt x="1" y="169"/>
                  </a:lnTo>
                  <a:cubicBezTo>
                    <a:pt x="17" y="202"/>
                    <a:pt x="34" y="235"/>
                    <a:pt x="67" y="252"/>
                  </a:cubicBezTo>
                  <a:cubicBezTo>
                    <a:pt x="77" y="256"/>
                    <a:pt x="87" y="258"/>
                    <a:pt x="98" y="258"/>
                  </a:cubicBezTo>
                  <a:cubicBezTo>
                    <a:pt x="145" y="258"/>
                    <a:pt x="193" y="223"/>
                    <a:pt x="207" y="169"/>
                  </a:cubicBezTo>
                  <a:cubicBezTo>
                    <a:pt x="223" y="116"/>
                    <a:pt x="207" y="29"/>
                    <a:pt x="137" y="13"/>
                  </a:cubicBezTo>
                  <a:cubicBezTo>
                    <a:pt x="129" y="5"/>
                    <a:pt x="116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9" name="Google Shape;5339;p14"/>
            <p:cNvSpPr/>
            <p:nvPr/>
          </p:nvSpPr>
          <p:spPr>
            <a:xfrm>
              <a:off x="4132625" y="23437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190"/>
                    <a:pt x="34" y="223"/>
                    <a:pt x="66" y="244"/>
                  </a:cubicBezTo>
                  <a:cubicBezTo>
                    <a:pt x="81" y="256"/>
                    <a:pt x="102" y="267"/>
                    <a:pt x="119" y="267"/>
                  </a:cubicBezTo>
                  <a:cubicBezTo>
                    <a:pt x="125" y="267"/>
                    <a:pt x="132" y="265"/>
                    <a:pt x="137" y="260"/>
                  </a:cubicBezTo>
                  <a:cubicBezTo>
                    <a:pt x="170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40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0" name="Google Shape;5340;p14"/>
            <p:cNvSpPr/>
            <p:nvPr/>
          </p:nvSpPr>
          <p:spPr>
            <a:xfrm>
              <a:off x="4169525" y="2304700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71" y="17"/>
                    <a:pt x="54" y="17"/>
                    <a:pt x="33" y="54"/>
                  </a:cubicBezTo>
                  <a:cubicBezTo>
                    <a:pt x="17" y="70"/>
                    <a:pt x="1" y="120"/>
                    <a:pt x="1" y="157"/>
                  </a:cubicBezTo>
                  <a:cubicBezTo>
                    <a:pt x="17" y="190"/>
                    <a:pt x="17" y="223"/>
                    <a:pt x="54" y="239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23" y="190"/>
                    <a:pt x="223" y="136"/>
                  </a:cubicBezTo>
                  <a:lnTo>
                    <a:pt x="223" y="120"/>
                  </a:lnTo>
                  <a:cubicBezTo>
                    <a:pt x="223" y="70"/>
                    <a:pt x="190" y="33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1" name="Google Shape;5341;p14"/>
            <p:cNvSpPr/>
            <p:nvPr/>
          </p:nvSpPr>
          <p:spPr>
            <a:xfrm>
              <a:off x="4167350" y="2321525"/>
              <a:ext cx="6525" cy="6700"/>
            </a:xfrm>
            <a:custGeom>
              <a:avLst/>
              <a:gdLst/>
              <a:ahLst/>
              <a:cxnLst/>
              <a:rect l="l" t="t" r="r" b="b"/>
              <a:pathLst>
                <a:path w="261" h="268" extrusionOk="0">
                  <a:moveTo>
                    <a:pt x="128" y="1"/>
                  </a:moveTo>
                  <a:cubicBezTo>
                    <a:pt x="87" y="1"/>
                    <a:pt x="44" y="34"/>
                    <a:pt x="17" y="82"/>
                  </a:cubicBezTo>
                  <a:cubicBezTo>
                    <a:pt x="1" y="152"/>
                    <a:pt x="38" y="238"/>
                    <a:pt x="88" y="255"/>
                  </a:cubicBezTo>
                  <a:cubicBezTo>
                    <a:pt x="102" y="264"/>
                    <a:pt x="117" y="268"/>
                    <a:pt x="132" y="268"/>
                  </a:cubicBezTo>
                  <a:cubicBezTo>
                    <a:pt x="174" y="268"/>
                    <a:pt x="217" y="236"/>
                    <a:pt x="244" y="185"/>
                  </a:cubicBezTo>
                  <a:cubicBezTo>
                    <a:pt x="261" y="119"/>
                    <a:pt x="224" y="32"/>
                    <a:pt x="174" y="16"/>
                  </a:cubicBezTo>
                  <a:cubicBezTo>
                    <a:pt x="159" y="6"/>
                    <a:pt x="14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2" name="Google Shape;5342;p14"/>
            <p:cNvSpPr/>
            <p:nvPr/>
          </p:nvSpPr>
          <p:spPr>
            <a:xfrm>
              <a:off x="4169125" y="22757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17" y="181"/>
                    <a:pt x="33" y="214"/>
                    <a:pt x="49" y="230"/>
                  </a:cubicBezTo>
                  <a:cubicBezTo>
                    <a:pt x="70" y="247"/>
                    <a:pt x="103" y="263"/>
                    <a:pt x="136" y="263"/>
                  </a:cubicBezTo>
                  <a:cubicBezTo>
                    <a:pt x="190" y="247"/>
                    <a:pt x="239" y="181"/>
                    <a:pt x="223" y="111"/>
                  </a:cubicBezTo>
                  <a:cubicBezTo>
                    <a:pt x="223" y="57"/>
                    <a:pt x="190" y="24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3" name="Google Shape;5343;p14"/>
            <p:cNvSpPr/>
            <p:nvPr/>
          </p:nvSpPr>
          <p:spPr>
            <a:xfrm>
              <a:off x="4152300" y="2322625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30" y="0"/>
                  </a:moveTo>
                  <a:cubicBezTo>
                    <a:pt x="83" y="0"/>
                    <a:pt x="35" y="33"/>
                    <a:pt x="22" y="91"/>
                  </a:cubicBezTo>
                  <a:cubicBezTo>
                    <a:pt x="1" y="141"/>
                    <a:pt x="22" y="227"/>
                    <a:pt x="88" y="244"/>
                  </a:cubicBezTo>
                  <a:cubicBezTo>
                    <a:pt x="102" y="254"/>
                    <a:pt x="118" y="258"/>
                    <a:pt x="133" y="258"/>
                  </a:cubicBezTo>
                  <a:cubicBezTo>
                    <a:pt x="174" y="258"/>
                    <a:pt x="213" y="226"/>
                    <a:pt x="228" y="178"/>
                  </a:cubicBezTo>
                  <a:cubicBezTo>
                    <a:pt x="244" y="108"/>
                    <a:pt x="228" y="38"/>
                    <a:pt x="158" y="5"/>
                  </a:cubicBezTo>
                  <a:cubicBezTo>
                    <a:pt x="149" y="2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4" name="Google Shape;5344;p14"/>
            <p:cNvSpPr/>
            <p:nvPr/>
          </p:nvSpPr>
          <p:spPr>
            <a:xfrm>
              <a:off x="4163950" y="22914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0"/>
                    <a:pt x="34" y="17"/>
                    <a:pt x="17" y="50"/>
                  </a:cubicBezTo>
                  <a:cubicBezTo>
                    <a:pt x="1" y="70"/>
                    <a:pt x="1" y="103"/>
                    <a:pt x="1" y="136"/>
                  </a:cubicBezTo>
                  <a:cubicBezTo>
                    <a:pt x="1" y="173"/>
                    <a:pt x="17" y="206"/>
                    <a:pt x="34" y="223"/>
                  </a:cubicBezTo>
                  <a:cubicBezTo>
                    <a:pt x="71" y="256"/>
                    <a:pt x="87" y="256"/>
                    <a:pt x="120" y="256"/>
                  </a:cubicBezTo>
                  <a:cubicBezTo>
                    <a:pt x="191" y="239"/>
                    <a:pt x="224" y="173"/>
                    <a:pt x="224" y="103"/>
                  </a:cubicBezTo>
                  <a:cubicBezTo>
                    <a:pt x="207" y="70"/>
                    <a:pt x="191" y="33"/>
                    <a:pt x="174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5" name="Google Shape;5345;p14"/>
            <p:cNvSpPr/>
            <p:nvPr/>
          </p:nvSpPr>
          <p:spPr>
            <a:xfrm>
              <a:off x="4147675" y="2464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50" y="8"/>
                    <a:pt x="0" y="78"/>
                    <a:pt x="17" y="148"/>
                  </a:cubicBezTo>
                  <a:cubicBezTo>
                    <a:pt x="17" y="181"/>
                    <a:pt x="33" y="214"/>
                    <a:pt x="50" y="231"/>
                  </a:cubicBezTo>
                  <a:cubicBezTo>
                    <a:pt x="83" y="251"/>
                    <a:pt x="104" y="268"/>
                    <a:pt x="137" y="268"/>
                  </a:cubicBezTo>
                  <a:cubicBezTo>
                    <a:pt x="207" y="251"/>
                    <a:pt x="240" y="181"/>
                    <a:pt x="240" y="111"/>
                  </a:cubicBezTo>
                  <a:cubicBezTo>
                    <a:pt x="223" y="78"/>
                    <a:pt x="207" y="45"/>
                    <a:pt x="186" y="25"/>
                  </a:cubicBezTo>
                  <a:cubicBezTo>
                    <a:pt x="186" y="25"/>
                    <a:pt x="169" y="8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6" name="Google Shape;5346;p14"/>
            <p:cNvSpPr/>
            <p:nvPr/>
          </p:nvSpPr>
          <p:spPr>
            <a:xfrm>
              <a:off x="4150675" y="22462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0"/>
                  </a:moveTo>
                  <a:cubicBezTo>
                    <a:pt x="66" y="0"/>
                    <a:pt x="33" y="21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07"/>
                    <a:pt x="49" y="244"/>
                  </a:cubicBezTo>
                  <a:cubicBezTo>
                    <a:pt x="66" y="260"/>
                    <a:pt x="103" y="260"/>
                    <a:pt x="120" y="260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06" y="71"/>
                    <a:pt x="206" y="54"/>
                    <a:pt x="169" y="21"/>
                  </a:cubicBezTo>
                  <a:cubicBezTo>
                    <a:pt x="169" y="21"/>
                    <a:pt x="153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7" name="Google Shape;5347;p14"/>
            <p:cNvSpPr/>
            <p:nvPr/>
          </p:nvSpPr>
          <p:spPr>
            <a:xfrm>
              <a:off x="4157975" y="22612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7" y="0"/>
                  </a:moveTo>
                  <a:cubicBezTo>
                    <a:pt x="86" y="0"/>
                    <a:pt x="45" y="33"/>
                    <a:pt x="17" y="91"/>
                  </a:cubicBezTo>
                  <a:cubicBezTo>
                    <a:pt x="1" y="161"/>
                    <a:pt x="34" y="227"/>
                    <a:pt x="83" y="264"/>
                  </a:cubicBezTo>
                  <a:lnTo>
                    <a:pt x="137" y="264"/>
                  </a:lnTo>
                  <a:cubicBezTo>
                    <a:pt x="170" y="264"/>
                    <a:pt x="223" y="227"/>
                    <a:pt x="223" y="178"/>
                  </a:cubicBezTo>
                  <a:cubicBezTo>
                    <a:pt x="240" y="124"/>
                    <a:pt x="240" y="91"/>
                    <a:pt x="207" y="41"/>
                  </a:cubicBezTo>
                  <a:cubicBezTo>
                    <a:pt x="207" y="41"/>
                    <a:pt x="186" y="21"/>
                    <a:pt x="170" y="4"/>
                  </a:cubicBezTo>
                  <a:cubicBezTo>
                    <a:pt x="159" y="2"/>
                    <a:pt x="148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8" name="Google Shape;5348;p14"/>
            <p:cNvSpPr/>
            <p:nvPr/>
          </p:nvSpPr>
          <p:spPr>
            <a:xfrm>
              <a:off x="4160975" y="23849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87"/>
                    <a:pt x="17" y="158"/>
                  </a:cubicBezTo>
                  <a:cubicBezTo>
                    <a:pt x="17" y="191"/>
                    <a:pt x="33" y="223"/>
                    <a:pt x="50" y="244"/>
                  </a:cubicBezTo>
                  <a:cubicBezTo>
                    <a:pt x="87" y="261"/>
                    <a:pt x="103" y="261"/>
                    <a:pt x="136" y="261"/>
                  </a:cubicBezTo>
                  <a:cubicBezTo>
                    <a:pt x="169" y="261"/>
                    <a:pt x="190" y="244"/>
                    <a:pt x="206" y="207"/>
                  </a:cubicBezTo>
                  <a:cubicBezTo>
                    <a:pt x="223" y="191"/>
                    <a:pt x="239" y="158"/>
                    <a:pt x="223" y="120"/>
                  </a:cubicBezTo>
                  <a:cubicBezTo>
                    <a:pt x="223" y="87"/>
                    <a:pt x="206" y="54"/>
                    <a:pt x="190" y="38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9" name="Google Shape;5349;p14"/>
            <p:cNvSpPr/>
            <p:nvPr/>
          </p:nvSpPr>
          <p:spPr>
            <a:xfrm>
              <a:off x="4160050" y="2337250"/>
              <a:ext cx="6500" cy="6625"/>
            </a:xfrm>
            <a:custGeom>
              <a:avLst/>
              <a:gdLst/>
              <a:ahLst/>
              <a:cxnLst/>
              <a:rect l="l" t="t" r="r" b="b"/>
              <a:pathLst>
                <a:path w="260" h="265" extrusionOk="0">
                  <a:moveTo>
                    <a:pt x="139" y="1"/>
                  </a:moveTo>
                  <a:cubicBezTo>
                    <a:pt x="87" y="1"/>
                    <a:pt x="48" y="34"/>
                    <a:pt x="21" y="92"/>
                  </a:cubicBezTo>
                  <a:cubicBezTo>
                    <a:pt x="0" y="158"/>
                    <a:pt x="37" y="228"/>
                    <a:pt x="87" y="261"/>
                  </a:cubicBezTo>
                  <a:cubicBezTo>
                    <a:pt x="96" y="264"/>
                    <a:pt x="105" y="265"/>
                    <a:pt x="115" y="265"/>
                  </a:cubicBezTo>
                  <a:cubicBezTo>
                    <a:pt x="162" y="265"/>
                    <a:pt x="210" y="232"/>
                    <a:pt x="227" y="174"/>
                  </a:cubicBezTo>
                  <a:cubicBezTo>
                    <a:pt x="260" y="108"/>
                    <a:pt x="227" y="38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0" name="Google Shape;5350;p14"/>
            <p:cNvSpPr/>
            <p:nvPr/>
          </p:nvSpPr>
          <p:spPr>
            <a:xfrm>
              <a:off x="4167350" y="236827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41" y="1"/>
                  </a:moveTo>
                  <a:cubicBezTo>
                    <a:pt x="104" y="1"/>
                    <a:pt x="71" y="17"/>
                    <a:pt x="55" y="34"/>
                  </a:cubicBezTo>
                  <a:cubicBezTo>
                    <a:pt x="1" y="67"/>
                    <a:pt x="1" y="153"/>
                    <a:pt x="38" y="224"/>
                  </a:cubicBezTo>
                  <a:cubicBezTo>
                    <a:pt x="55" y="240"/>
                    <a:pt x="88" y="257"/>
                    <a:pt x="104" y="257"/>
                  </a:cubicBezTo>
                  <a:cubicBezTo>
                    <a:pt x="115" y="261"/>
                    <a:pt x="125" y="263"/>
                    <a:pt x="135" y="263"/>
                  </a:cubicBezTo>
                  <a:cubicBezTo>
                    <a:pt x="159" y="263"/>
                    <a:pt x="179" y="252"/>
                    <a:pt x="191" y="240"/>
                  </a:cubicBezTo>
                  <a:cubicBezTo>
                    <a:pt x="244" y="191"/>
                    <a:pt x="244" y="104"/>
                    <a:pt x="207" y="50"/>
                  </a:cubicBezTo>
                  <a:cubicBezTo>
                    <a:pt x="191" y="34"/>
                    <a:pt x="174" y="17"/>
                    <a:pt x="158" y="17"/>
                  </a:cubicBezTo>
                  <a:cubicBezTo>
                    <a:pt x="158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1" name="Google Shape;5351;p14"/>
            <p:cNvSpPr/>
            <p:nvPr/>
          </p:nvSpPr>
          <p:spPr>
            <a:xfrm>
              <a:off x="4149325" y="22925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31" y="1"/>
                  </a:moveTo>
                  <a:cubicBezTo>
                    <a:pt x="84" y="1"/>
                    <a:pt x="34" y="36"/>
                    <a:pt x="17" y="91"/>
                  </a:cubicBezTo>
                  <a:cubicBezTo>
                    <a:pt x="0" y="108"/>
                    <a:pt x="0" y="128"/>
                    <a:pt x="0" y="145"/>
                  </a:cubicBezTo>
                  <a:cubicBezTo>
                    <a:pt x="0" y="194"/>
                    <a:pt x="38" y="231"/>
                    <a:pt x="71" y="248"/>
                  </a:cubicBezTo>
                  <a:cubicBezTo>
                    <a:pt x="89" y="261"/>
                    <a:pt x="107" y="266"/>
                    <a:pt x="122" y="266"/>
                  </a:cubicBezTo>
                  <a:cubicBezTo>
                    <a:pt x="148" y="266"/>
                    <a:pt x="170" y="252"/>
                    <a:pt x="190" y="231"/>
                  </a:cubicBezTo>
                  <a:cubicBezTo>
                    <a:pt x="207" y="211"/>
                    <a:pt x="207" y="194"/>
                    <a:pt x="223" y="178"/>
                  </a:cubicBezTo>
                  <a:cubicBezTo>
                    <a:pt x="244" y="108"/>
                    <a:pt x="207" y="42"/>
                    <a:pt x="157" y="5"/>
                  </a:cubicBezTo>
                  <a:cubicBezTo>
                    <a:pt x="149" y="2"/>
                    <a:pt x="140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2" name="Google Shape;5352;p14"/>
            <p:cNvSpPr/>
            <p:nvPr/>
          </p:nvSpPr>
          <p:spPr>
            <a:xfrm>
              <a:off x="4156650" y="23076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87" y="1"/>
                    <a:pt x="54" y="38"/>
                  </a:cubicBezTo>
                  <a:cubicBezTo>
                    <a:pt x="17" y="71"/>
                    <a:pt x="0" y="157"/>
                    <a:pt x="33" y="207"/>
                  </a:cubicBezTo>
                  <a:cubicBezTo>
                    <a:pt x="54" y="244"/>
                    <a:pt x="87" y="260"/>
                    <a:pt x="120" y="260"/>
                  </a:cubicBezTo>
                  <a:cubicBezTo>
                    <a:pt x="136" y="260"/>
                    <a:pt x="173" y="260"/>
                    <a:pt x="190" y="244"/>
                  </a:cubicBezTo>
                  <a:cubicBezTo>
                    <a:pt x="223" y="207"/>
                    <a:pt x="239" y="174"/>
                    <a:pt x="239" y="141"/>
                  </a:cubicBezTo>
                  <a:cubicBezTo>
                    <a:pt x="239" y="104"/>
                    <a:pt x="239" y="71"/>
                    <a:pt x="206" y="54"/>
                  </a:cubicBezTo>
                  <a:cubicBezTo>
                    <a:pt x="206" y="38"/>
                    <a:pt x="190" y="17"/>
                    <a:pt x="173" y="17"/>
                  </a:cubicBezTo>
                  <a:cubicBezTo>
                    <a:pt x="157" y="1"/>
                    <a:pt x="15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3" name="Google Shape;5353;p14"/>
            <p:cNvSpPr/>
            <p:nvPr/>
          </p:nvSpPr>
          <p:spPr>
            <a:xfrm>
              <a:off x="4154900" y="22291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103" y="0"/>
                    <a:pt x="70" y="0"/>
                    <a:pt x="54" y="33"/>
                  </a:cubicBezTo>
                  <a:cubicBezTo>
                    <a:pt x="0" y="66"/>
                    <a:pt x="0" y="153"/>
                    <a:pt x="37" y="206"/>
                  </a:cubicBezTo>
                  <a:cubicBezTo>
                    <a:pt x="56" y="245"/>
                    <a:pt x="89" y="261"/>
                    <a:pt x="122" y="261"/>
                  </a:cubicBezTo>
                  <a:cubicBezTo>
                    <a:pt x="145" y="261"/>
                    <a:pt x="169" y="253"/>
                    <a:pt x="190" y="239"/>
                  </a:cubicBezTo>
                  <a:cubicBezTo>
                    <a:pt x="243" y="190"/>
                    <a:pt x="243" y="103"/>
                    <a:pt x="206" y="50"/>
                  </a:cubicBezTo>
                  <a:cubicBezTo>
                    <a:pt x="190" y="33"/>
                    <a:pt x="173" y="17"/>
                    <a:pt x="157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4" name="Google Shape;5354;p14"/>
            <p:cNvSpPr/>
            <p:nvPr/>
          </p:nvSpPr>
          <p:spPr>
            <a:xfrm>
              <a:off x="4145500" y="2387800"/>
              <a:ext cx="6025" cy="6700"/>
            </a:xfrm>
            <a:custGeom>
              <a:avLst/>
              <a:gdLst/>
              <a:ahLst/>
              <a:cxnLst/>
              <a:rect l="l" t="t" r="r" b="b"/>
              <a:pathLst>
                <a:path w="241" h="268" extrusionOk="0">
                  <a:moveTo>
                    <a:pt x="119" y="1"/>
                  </a:moveTo>
                  <a:cubicBezTo>
                    <a:pt x="103" y="1"/>
                    <a:pt x="82" y="13"/>
                    <a:pt x="67" y="28"/>
                  </a:cubicBezTo>
                  <a:cubicBezTo>
                    <a:pt x="17" y="78"/>
                    <a:pt x="1" y="164"/>
                    <a:pt x="50" y="214"/>
                  </a:cubicBezTo>
                  <a:cubicBezTo>
                    <a:pt x="67" y="234"/>
                    <a:pt x="87" y="251"/>
                    <a:pt x="120" y="267"/>
                  </a:cubicBezTo>
                  <a:cubicBezTo>
                    <a:pt x="153" y="267"/>
                    <a:pt x="170" y="251"/>
                    <a:pt x="207" y="234"/>
                  </a:cubicBezTo>
                  <a:cubicBezTo>
                    <a:pt x="224" y="214"/>
                    <a:pt x="240" y="181"/>
                    <a:pt x="240" y="148"/>
                  </a:cubicBezTo>
                  <a:cubicBezTo>
                    <a:pt x="240" y="110"/>
                    <a:pt x="240" y="78"/>
                    <a:pt x="224" y="45"/>
                  </a:cubicBezTo>
                  <a:cubicBezTo>
                    <a:pt x="207" y="28"/>
                    <a:pt x="191" y="28"/>
                    <a:pt x="170" y="7"/>
                  </a:cubicBezTo>
                  <a:lnTo>
                    <a:pt x="137" y="7"/>
                  </a:lnTo>
                  <a:cubicBezTo>
                    <a:pt x="132" y="3"/>
                    <a:pt x="12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5" name="Google Shape;5355;p14"/>
            <p:cNvSpPr/>
            <p:nvPr/>
          </p:nvSpPr>
          <p:spPr>
            <a:xfrm>
              <a:off x="4149325" y="244867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13" y="0"/>
                  </a:moveTo>
                  <a:cubicBezTo>
                    <a:pt x="72" y="0"/>
                    <a:pt x="32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7" y="256"/>
                    <a:pt x="108" y="258"/>
                    <a:pt x="119" y="258"/>
                  </a:cubicBezTo>
                  <a:cubicBezTo>
                    <a:pt x="164" y="258"/>
                    <a:pt x="210" y="226"/>
                    <a:pt x="223" y="186"/>
                  </a:cubicBezTo>
                  <a:cubicBezTo>
                    <a:pt x="244" y="116"/>
                    <a:pt x="223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6" name="Google Shape;5356;p14"/>
            <p:cNvSpPr/>
            <p:nvPr/>
          </p:nvSpPr>
          <p:spPr>
            <a:xfrm>
              <a:off x="4147675" y="234275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20" y="0"/>
                  </a:moveTo>
                  <a:cubicBezTo>
                    <a:pt x="115" y="0"/>
                    <a:pt x="109" y="2"/>
                    <a:pt x="104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0" y="181"/>
                    <a:pt x="17" y="214"/>
                    <a:pt x="50" y="230"/>
                  </a:cubicBezTo>
                  <a:cubicBezTo>
                    <a:pt x="66" y="247"/>
                    <a:pt x="104" y="263"/>
                    <a:pt x="137" y="263"/>
                  </a:cubicBezTo>
                  <a:cubicBezTo>
                    <a:pt x="186" y="247"/>
                    <a:pt x="223" y="181"/>
                    <a:pt x="223" y="111"/>
                  </a:cubicBezTo>
                  <a:cubicBezTo>
                    <a:pt x="223" y="78"/>
                    <a:pt x="207" y="41"/>
                    <a:pt x="169" y="24"/>
                  </a:cubicBezTo>
                  <a:lnTo>
                    <a:pt x="153" y="8"/>
                  </a:ln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7" name="Google Shape;5357;p14"/>
            <p:cNvSpPr/>
            <p:nvPr/>
          </p:nvSpPr>
          <p:spPr>
            <a:xfrm>
              <a:off x="4154075" y="2357175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28" y="1"/>
                  </a:moveTo>
                  <a:cubicBezTo>
                    <a:pt x="120" y="1"/>
                    <a:pt x="111" y="6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14" y="213"/>
                    <a:pt x="57" y="258"/>
                    <a:pt x="111" y="258"/>
                  </a:cubicBezTo>
                  <a:cubicBezTo>
                    <a:pt x="119" y="258"/>
                    <a:pt x="128" y="257"/>
                    <a:pt x="136" y="255"/>
                  </a:cubicBezTo>
                  <a:cubicBezTo>
                    <a:pt x="157" y="255"/>
                    <a:pt x="190" y="239"/>
                    <a:pt x="206" y="202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3"/>
                  </a:cubicBezTo>
                  <a:cubicBezTo>
                    <a:pt x="173" y="16"/>
                    <a:pt x="157" y="16"/>
                    <a:pt x="157" y="16"/>
                  </a:cubicBezTo>
                  <a:cubicBezTo>
                    <a:pt x="146" y="6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8" name="Google Shape;5358;p14"/>
            <p:cNvSpPr/>
            <p:nvPr/>
          </p:nvSpPr>
          <p:spPr>
            <a:xfrm>
              <a:off x="4152300" y="237250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55" y="22"/>
                    <a:pt x="1" y="88"/>
                    <a:pt x="22" y="158"/>
                  </a:cubicBezTo>
                  <a:cubicBezTo>
                    <a:pt x="22" y="191"/>
                    <a:pt x="38" y="228"/>
                    <a:pt x="55" y="244"/>
                  </a:cubicBezTo>
                  <a:cubicBezTo>
                    <a:pt x="78" y="256"/>
                    <a:pt x="93" y="268"/>
                    <a:pt x="113" y="268"/>
                  </a:cubicBezTo>
                  <a:cubicBezTo>
                    <a:pt x="121" y="268"/>
                    <a:pt x="130" y="266"/>
                    <a:pt x="141" y="261"/>
                  </a:cubicBezTo>
                  <a:cubicBezTo>
                    <a:pt x="174" y="261"/>
                    <a:pt x="191" y="244"/>
                    <a:pt x="207" y="207"/>
                  </a:cubicBezTo>
                  <a:cubicBezTo>
                    <a:pt x="228" y="191"/>
                    <a:pt x="244" y="158"/>
                    <a:pt x="228" y="125"/>
                  </a:cubicBezTo>
                  <a:cubicBezTo>
                    <a:pt x="228" y="88"/>
                    <a:pt x="207" y="55"/>
                    <a:pt x="191" y="38"/>
                  </a:cubicBezTo>
                  <a:cubicBezTo>
                    <a:pt x="174" y="22"/>
                    <a:pt x="174" y="22"/>
                    <a:pt x="158" y="22"/>
                  </a:cubicBez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9" name="Google Shape;5359;p14"/>
            <p:cNvSpPr/>
            <p:nvPr/>
          </p:nvSpPr>
          <p:spPr>
            <a:xfrm>
              <a:off x="4148500" y="24180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6" y="0"/>
                  </a:moveTo>
                  <a:cubicBezTo>
                    <a:pt x="104" y="0"/>
                    <a:pt x="87" y="0"/>
                    <a:pt x="50" y="33"/>
                  </a:cubicBezTo>
                  <a:cubicBezTo>
                    <a:pt x="17" y="70"/>
                    <a:pt x="0" y="157"/>
                    <a:pt x="33" y="206"/>
                  </a:cubicBezTo>
                  <a:cubicBezTo>
                    <a:pt x="71" y="239"/>
                    <a:pt x="87" y="260"/>
                    <a:pt x="120" y="260"/>
                  </a:cubicBezTo>
                  <a:cubicBezTo>
                    <a:pt x="136" y="260"/>
                    <a:pt x="174" y="260"/>
                    <a:pt x="190" y="223"/>
                  </a:cubicBezTo>
                  <a:cubicBezTo>
                    <a:pt x="240" y="190"/>
                    <a:pt x="256" y="103"/>
                    <a:pt x="207" y="54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0" name="Google Shape;5360;p14"/>
            <p:cNvSpPr/>
            <p:nvPr/>
          </p:nvSpPr>
          <p:spPr>
            <a:xfrm>
              <a:off x="4209925" y="24374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0"/>
                  </a:moveTo>
                  <a:cubicBezTo>
                    <a:pt x="67" y="0"/>
                    <a:pt x="50" y="17"/>
                    <a:pt x="34" y="33"/>
                  </a:cubicBezTo>
                  <a:cubicBezTo>
                    <a:pt x="17" y="66"/>
                    <a:pt x="1" y="103"/>
                    <a:pt x="1" y="153"/>
                  </a:cubicBezTo>
                  <a:cubicBezTo>
                    <a:pt x="17" y="186"/>
                    <a:pt x="17" y="223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66"/>
                    <a:pt x="190" y="33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1" name="Google Shape;5361;p14"/>
            <p:cNvSpPr/>
            <p:nvPr/>
          </p:nvSpPr>
          <p:spPr>
            <a:xfrm>
              <a:off x="4114600" y="2442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49" y="1"/>
                    <a:pt x="0" y="71"/>
                    <a:pt x="17" y="141"/>
                  </a:cubicBezTo>
                  <a:cubicBezTo>
                    <a:pt x="17" y="174"/>
                    <a:pt x="33" y="207"/>
                    <a:pt x="66" y="228"/>
                  </a:cubicBezTo>
                  <a:cubicBezTo>
                    <a:pt x="87" y="261"/>
                    <a:pt x="120" y="261"/>
                    <a:pt x="136" y="261"/>
                  </a:cubicBezTo>
                  <a:cubicBezTo>
                    <a:pt x="206" y="244"/>
                    <a:pt x="239" y="174"/>
                    <a:pt x="239" y="104"/>
                  </a:cubicBezTo>
                  <a:cubicBezTo>
                    <a:pt x="223" y="71"/>
                    <a:pt x="223" y="38"/>
                    <a:pt x="190" y="22"/>
                  </a:cubicBezTo>
                  <a:lnTo>
                    <a:pt x="1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2" name="Google Shape;5362;p14"/>
            <p:cNvSpPr/>
            <p:nvPr/>
          </p:nvSpPr>
          <p:spPr>
            <a:xfrm>
              <a:off x="3876600" y="2266875"/>
              <a:ext cx="5675" cy="6675"/>
            </a:xfrm>
            <a:custGeom>
              <a:avLst/>
              <a:gdLst/>
              <a:ahLst/>
              <a:cxnLst/>
              <a:rect l="l" t="t" r="r" b="b"/>
              <a:pathLst>
                <a:path w="227" h="267" extrusionOk="0">
                  <a:moveTo>
                    <a:pt x="103" y="0"/>
                  </a:moveTo>
                  <a:cubicBezTo>
                    <a:pt x="70" y="21"/>
                    <a:pt x="37" y="37"/>
                    <a:pt x="21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21" y="227"/>
                    <a:pt x="54" y="243"/>
                  </a:cubicBezTo>
                  <a:cubicBezTo>
                    <a:pt x="65" y="255"/>
                    <a:pt x="85" y="267"/>
                    <a:pt x="109" y="267"/>
                  </a:cubicBezTo>
                  <a:cubicBezTo>
                    <a:pt x="119" y="267"/>
                    <a:pt x="130" y="265"/>
                    <a:pt x="140" y="260"/>
                  </a:cubicBezTo>
                  <a:cubicBezTo>
                    <a:pt x="190" y="260"/>
                    <a:pt x="227" y="190"/>
                    <a:pt x="227" y="124"/>
                  </a:cubicBezTo>
                  <a:cubicBezTo>
                    <a:pt x="227" y="87"/>
                    <a:pt x="206" y="54"/>
                    <a:pt x="173" y="37"/>
                  </a:cubicBezTo>
                  <a:cubicBezTo>
                    <a:pt x="173" y="21"/>
                    <a:pt x="157" y="21"/>
                    <a:pt x="157" y="21"/>
                  </a:cubicBezTo>
                  <a:cubicBezTo>
                    <a:pt x="140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3" name="Google Shape;5363;p14"/>
            <p:cNvSpPr/>
            <p:nvPr/>
          </p:nvSpPr>
          <p:spPr>
            <a:xfrm>
              <a:off x="3803625" y="22338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70" y="1"/>
                    <a:pt x="33" y="17"/>
                    <a:pt x="17" y="50"/>
                  </a:cubicBezTo>
                  <a:cubicBezTo>
                    <a:pt x="0" y="67"/>
                    <a:pt x="0" y="104"/>
                    <a:pt x="0" y="137"/>
                  </a:cubicBezTo>
                  <a:cubicBezTo>
                    <a:pt x="0" y="170"/>
                    <a:pt x="17" y="207"/>
                    <a:pt x="54" y="223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06" y="67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4" name="Google Shape;5364;p14"/>
            <p:cNvSpPr/>
            <p:nvPr/>
          </p:nvSpPr>
          <p:spPr>
            <a:xfrm>
              <a:off x="3915750" y="2196875"/>
              <a:ext cx="6025" cy="6700"/>
            </a:xfrm>
            <a:custGeom>
              <a:avLst/>
              <a:gdLst/>
              <a:ahLst/>
              <a:cxnLst/>
              <a:rect l="l" t="t" r="r" b="b"/>
              <a:pathLst>
                <a:path w="241" h="268" extrusionOk="0">
                  <a:moveTo>
                    <a:pt x="104" y="1"/>
                  </a:moveTo>
                  <a:cubicBezTo>
                    <a:pt x="67" y="17"/>
                    <a:pt x="50" y="38"/>
                    <a:pt x="34" y="54"/>
                  </a:cubicBezTo>
                  <a:cubicBezTo>
                    <a:pt x="17" y="87"/>
                    <a:pt x="1" y="120"/>
                    <a:pt x="17" y="157"/>
                  </a:cubicBezTo>
                  <a:cubicBezTo>
                    <a:pt x="17" y="190"/>
                    <a:pt x="34" y="223"/>
                    <a:pt x="50" y="244"/>
                  </a:cubicBezTo>
                  <a:cubicBezTo>
                    <a:pt x="74" y="255"/>
                    <a:pt x="91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207" y="260"/>
                    <a:pt x="240" y="190"/>
                    <a:pt x="224" y="120"/>
                  </a:cubicBezTo>
                  <a:cubicBezTo>
                    <a:pt x="224" y="87"/>
                    <a:pt x="207" y="54"/>
                    <a:pt x="186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5" name="Google Shape;5365;p14"/>
            <p:cNvSpPr/>
            <p:nvPr/>
          </p:nvSpPr>
          <p:spPr>
            <a:xfrm>
              <a:off x="3842675" y="2317975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38" y="17"/>
                    <a:pt x="1" y="88"/>
                    <a:pt x="17" y="158"/>
                  </a:cubicBezTo>
                  <a:cubicBezTo>
                    <a:pt x="17" y="191"/>
                    <a:pt x="38" y="224"/>
                    <a:pt x="54" y="244"/>
                  </a:cubicBezTo>
                  <a:cubicBezTo>
                    <a:pt x="66" y="256"/>
                    <a:pt x="86" y="268"/>
                    <a:pt x="110" y="268"/>
                  </a:cubicBezTo>
                  <a:cubicBezTo>
                    <a:pt x="120" y="268"/>
                    <a:pt x="130" y="266"/>
                    <a:pt x="141" y="261"/>
                  </a:cubicBezTo>
                  <a:cubicBezTo>
                    <a:pt x="190" y="261"/>
                    <a:pt x="244" y="191"/>
                    <a:pt x="223" y="121"/>
                  </a:cubicBezTo>
                  <a:cubicBezTo>
                    <a:pt x="223" y="88"/>
                    <a:pt x="207" y="55"/>
                    <a:pt x="190" y="38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6" name="Google Shape;5366;p14"/>
            <p:cNvSpPr/>
            <p:nvPr/>
          </p:nvSpPr>
          <p:spPr>
            <a:xfrm>
              <a:off x="4055325" y="22344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28" y="0"/>
                  </a:moveTo>
                  <a:cubicBezTo>
                    <a:pt x="120" y="0"/>
                    <a:pt x="112" y="4"/>
                    <a:pt x="103" y="13"/>
                  </a:cubicBezTo>
                  <a:cubicBezTo>
                    <a:pt x="66" y="13"/>
                    <a:pt x="50" y="29"/>
                    <a:pt x="33" y="62"/>
                  </a:cubicBezTo>
                  <a:cubicBezTo>
                    <a:pt x="17" y="83"/>
                    <a:pt x="0" y="116"/>
                    <a:pt x="17" y="149"/>
                  </a:cubicBezTo>
                  <a:cubicBezTo>
                    <a:pt x="17" y="186"/>
                    <a:pt x="33" y="219"/>
                    <a:pt x="50" y="235"/>
                  </a:cubicBezTo>
                  <a:cubicBezTo>
                    <a:pt x="87" y="252"/>
                    <a:pt x="103" y="268"/>
                    <a:pt x="136" y="268"/>
                  </a:cubicBezTo>
                  <a:cubicBezTo>
                    <a:pt x="206" y="252"/>
                    <a:pt x="239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69" y="29"/>
                    <a:pt x="169" y="13"/>
                    <a:pt x="153" y="13"/>
                  </a:cubicBezTo>
                  <a:cubicBezTo>
                    <a:pt x="145" y="4"/>
                    <a:pt x="136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7" name="Google Shape;5367;p14"/>
            <p:cNvSpPr/>
            <p:nvPr/>
          </p:nvSpPr>
          <p:spPr>
            <a:xfrm>
              <a:off x="3982250" y="22012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70" y="1"/>
                    <a:pt x="54" y="17"/>
                    <a:pt x="37" y="50"/>
                  </a:cubicBezTo>
                  <a:cubicBezTo>
                    <a:pt x="21" y="87"/>
                    <a:pt x="0" y="120"/>
                    <a:pt x="21" y="153"/>
                  </a:cubicBezTo>
                  <a:cubicBezTo>
                    <a:pt x="21" y="190"/>
                    <a:pt x="37" y="207"/>
                    <a:pt x="54" y="240"/>
                  </a:cubicBezTo>
                  <a:cubicBezTo>
                    <a:pt x="70" y="256"/>
                    <a:pt x="103" y="256"/>
                    <a:pt x="140" y="256"/>
                  </a:cubicBezTo>
                  <a:cubicBezTo>
                    <a:pt x="190" y="240"/>
                    <a:pt x="243" y="174"/>
                    <a:pt x="227" y="104"/>
                  </a:cubicBezTo>
                  <a:cubicBezTo>
                    <a:pt x="227" y="71"/>
                    <a:pt x="206" y="34"/>
                    <a:pt x="190" y="17"/>
                  </a:cubicBezTo>
                  <a:cubicBezTo>
                    <a:pt x="173" y="17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8" name="Google Shape;5368;p14"/>
            <p:cNvSpPr/>
            <p:nvPr/>
          </p:nvSpPr>
          <p:spPr>
            <a:xfrm>
              <a:off x="4142525" y="24348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0"/>
                    <a:pt x="0" y="66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23" y="66"/>
                    <a:pt x="206" y="33"/>
                    <a:pt x="169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9" name="Google Shape;5369;p14"/>
            <p:cNvSpPr/>
            <p:nvPr/>
          </p:nvSpPr>
          <p:spPr>
            <a:xfrm>
              <a:off x="4190975" y="2379000"/>
              <a:ext cx="5675" cy="6425"/>
            </a:xfrm>
            <a:custGeom>
              <a:avLst/>
              <a:gdLst/>
              <a:ahLst/>
              <a:cxnLst/>
              <a:rect l="l" t="t" r="r" b="b"/>
              <a:pathLst>
                <a:path w="227" h="257" extrusionOk="0">
                  <a:moveTo>
                    <a:pt x="87" y="1"/>
                  </a:moveTo>
                  <a:cubicBezTo>
                    <a:pt x="70" y="1"/>
                    <a:pt x="37" y="17"/>
                    <a:pt x="21" y="50"/>
                  </a:cubicBezTo>
                  <a:cubicBezTo>
                    <a:pt x="0" y="71"/>
                    <a:pt x="0" y="104"/>
                    <a:pt x="0" y="137"/>
                  </a:cubicBezTo>
                  <a:cubicBezTo>
                    <a:pt x="0" y="174"/>
                    <a:pt x="21" y="207"/>
                    <a:pt x="54" y="223"/>
                  </a:cubicBezTo>
                  <a:cubicBezTo>
                    <a:pt x="70" y="256"/>
                    <a:pt x="103" y="256"/>
                    <a:pt x="124" y="256"/>
                  </a:cubicBezTo>
                  <a:cubicBezTo>
                    <a:pt x="190" y="240"/>
                    <a:pt x="227" y="174"/>
                    <a:pt x="227" y="104"/>
                  </a:cubicBezTo>
                  <a:cubicBezTo>
                    <a:pt x="206" y="71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0" name="Google Shape;5370;p14"/>
            <p:cNvSpPr/>
            <p:nvPr/>
          </p:nvSpPr>
          <p:spPr>
            <a:xfrm>
              <a:off x="4200850" y="2469900"/>
              <a:ext cx="3550" cy="3125"/>
            </a:xfrm>
            <a:custGeom>
              <a:avLst/>
              <a:gdLst/>
              <a:ahLst/>
              <a:cxnLst/>
              <a:rect l="l" t="t" r="r" b="b"/>
              <a:pathLst>
                <a:path w="142" h="125" extrusionOk="0">
                  <a:moveTo>
                    <a:pt x="112" y="1"/>
                  </a:moveTo>
                  <a:cubicBezTo>
                    <a:pt x="64" y="1"/>
                    <a:pt x="14" y="31"/>
                    <a:pt x="1" y="75"/>
                  </a:cubicBezTo>
                  <a:lnTo>
                    <a:pt x="1" y="125"/>
                  </a:lnTo>
                  <a:cubicBezTo>
                    <a:pt x="54" y="92"/>
                    <a:pt x="87" y="59"/>
                    <a:pt x="141" y="5"/>
                  </a:cubicBezTo>
                  <a:cubicBezTo>
                    <a:pt x="132" y="2"/>
                    <a:pt x="122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1" name="Google Shape;5371;p14"/>
            <p:cNvSpPr/>
            <p:nvPr/>
          </p:nvSpPr>
          <p:spPr>
            <a:xfrm>
              <a:off x="4145925" y="22652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50" y="17"/>
                    <a:pt x="0" y="66"/>
                    <a:pt x="17" y="153"/>
                  </a:cubicBezTo>
                  <a:cubicBezTo>
                    <a:pt x="17" y="190"/>
                    <a:pt x="33" y="206"/>
                    <a:pt x="70" y="239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174" y="256"/>
                    <a:pt x="207" y="239"/>
                    <a:pt x="223" y="206"/>
                  </a:cubicBezTo>
                  <a:cubicBezTo>
                    <a:pt x="239" y="169"/>
                    <a:pt x="239" y="136"/>
                    <a:pt x="239" y="103"/>
                  </a:cubicBezTo>
                  <a:cubicBezTo>
                    <a:pt x="223" y="66"/>
                    <a:pt x="223" y="50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2" name="Google Shape;5372;p14"/>
            <p:cNvSpPr/>
            <p:nvPr/>
          </p:nvSpPr>
          <p:spPr>
            <a:xfrm>
              <a:off x="4172925" y="24765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54" y="17"/>
                    <a:pt x="1" y="88"/>
                    <a:pt x="21" y="154"/>
                  </a:cubicBezTo>
                  <a:cubicBezTo>
                    <a:pt x="21" y="191"/>
                    <a:pt x="38" y="224"/>
                    <a:pt x="71" y="240"/>
                  </a:cubicBezTo>
                  <a:cubicBezTo>
                    <a:pt x="87" y="257"/>
                    <a:pt x="124" y="257"/>
                    <a:pt x="141" y="257"/>
                  </a:cubicBezTo>
                  <a:cubicBezTo>
                    <a:pt x="174" y="257"/>
                    <a:pt x="190" y="240"/>
                    <a:pt x="207" y="207"/>
                  </a:cubicBezTo>
                  <a:cubicBezTo>
                    <a:pt x="227" y="170"/>
                    <a:pt x="244" y="137"/>
                    <a:pt x="244" y="104"/>
                  </a:cubicBezTo>
                  <a:cubicBezTo>
                    <a:pt x="227" y="67"/>
                    <a:pt x="207" y="50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3" name="Google Shape;5373;p14"/>
            <p:cNvSpPr/>
            <p:nvPr/>
          </p:nvSpPr>
          <p:spPr>
            <a:xfrm>
              <a:off x="4169525" y="24472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4" y="21"/>
                    <a:pt x="1" y="70"/>
                    <a:pt x="17" y="157"/>
                  </a:cubicBezTo>
                  <a:cubicBezTo>
                    <a:pt x="17" y="190"/>
                    <a:pt x="33" y="206"/>
                    <a:pt x="54" y="227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43"/>
                    <a:pt x="240" y="173"/>
                    <a:pt x="240" y="103"/>
                  </a:cubicBezTo>
                  <a:cubicBezTo>
                    <a:pt x="223" y="70"/>
                    <a:pt x="207" y="37"/>
                    <a:pt x="190" y="21"/>
                  </a:cubicBezTo>
                  <a:cubicBezTo>
                    <a:pt x="190" y="21"/>
                    <a:pt x="174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4" name="Google Shape;5374;p14"/>
            <p:cNvSpPr/>
            <p:nvPr/>
          </p:nvSpPr>
          <p:spPr>
            <a:xfrm>
              <a:off x="4167775" y="235217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3" y="1"/>
                  </a:moveTo>
                  <a:cubicBezTo>
                    <a:pt x="117" y="1"/>
                    <a:pt x="110" y="3"/>
                    <a:pt x="103" y="10"/>
                  </a:cubicBezTo>
                  <a:cubicBezTo>
                    <a:pt x="38" y="10"/>
                    <a:pt x="0" y="76"/>
                    <a:pt x="0" y="146"/>
                  </a:cubicBezTo>
                  <a:cubicBezTo>
                    <a:pt x="21" y="179"/>
                    <a:pt x="38" y="216"/>
                    <a:pt x="54" y="233"/>
                  </a:cubicBezTo>
                  <a:cubicBezTo>
                    <a:pt x="71" y="249"/>
                    <a:pt x="103" y="266"/>
                    <a:pt x="141" y="266"/>
                  </a:cubicBezTo>
                  <a:cubicBezTo>
                    <a:pt x="190" y="249"/>
                    <a:pt x="244" y="179"/>
                    <a:pt x="227" y="113"/>
                  </a:cubicBezTo>
                  <a:cubicBezTo>
                    <a:pt x="227" y="76"/>
                    <a:pt x="207" y="43"/>
                    <a:pt x="190" y="27"/>
                  </a:cubicBezTo>
                  <a:cubicBezTo>
                    <a:pt x="174" y="27"/>
                    <a:pt x="174" y="10"/>
                    <a:pt x="157" y="10"/>
                  </a:cubicBezTo>
                  <a:cubicBezTo>
                    <a:pt x="146" y="10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5" name="Google Shape;5375;p14"/>
            <p:cNvSpPr/>
            <p:nvPr/>
          </p:nvSpPr>
          <p:spPr>
            <a:xfrm>
              <a:off x="4179425" y="24127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1" y="0"/>
                  </a:moveTo>
                  <a:cubicBezTo>
                    <a:pt x="92" y="0"/>
                    <a:pt x="76" y="12"/>
                    <a:pt x="50" y="24"/>
                  </a:cubicBezTo>
                  <a:cubicBezTo>
                    <a:pt x="17" y="77"/>
                    <a:pt x="0" y="164"/>
                    <a:pt x="33" y="213"/>
                  </a:cubicBezTo>
                  <a:cubicBezTo>
                    <a:pt x="50" y="246"/>
                    <a:pt x="87" y="267"/>
                    <a:pt x="120" y="267"/>
                  </a:cubicBezTo>
                  <a:cubicBezTo>
                    <a:pt x="136" y="267"/>
                    <a:pt x="173" y="246"/>
                    <a:pt x="190" y="230"/>
                  </a:cubicBezTo>
                  <a:cubicBezTo>
                    <a:pt x="223" y="213"/>
                    <a:pt x="239" y="180"/>
                    <a:pt x="239" y="143"/>
                  </a:cubicBezTo>
                  <a:cubicBezTo>
                    <a:pt x="239" y="110"/>
                    <a:pt x="239" y="77"/>
                    <a:pt x="206" y="40"/>
                  </a:cubicBezTo>
                  <a:cubicBezTo>
                    <a:pt x="206" y="24"/>
                    <a:pt x="190" y="24"/>
                    <a:pt x="173" y="7"/>
                  </a:cubicBezTo>
                  <a:lnTo>
                    <a:pt x="136" y="7"/>
                  </a:lnTo>
                  <a:cubicBezTo>
                    <a:pt x="127" y="2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6" name="Google Shape;5376;p14"/>
            <p:cNvSpPr/>
            <p:nvPr/>
          </p:nvSpPr>
          <p:spPr>
            <a:xfrm>
              <a:off x="4178075" y="23852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04" y="1"/>
                  </a:moveTo>
                  <a:cubicBezTo>
                    <a:pt x="86" y="1"/>
                    <a:pt x="66" y="13"/>
                    <a:pt x="54" y="28"/>
                  </a:cubicBezTo>
                  <a:cubicBezTo>
                    <a:pt x="21" y="44"/>
                    <a:pt x="21" y="77"/>
                    <a:pt x="1" y="110"/>
                  </a:cubicBezTo>
                  <a:cubicBezTo>
                    <a:pt x="1" y="148"/>
                    <a:pt x="21" y="181"/>
                    <a:pt x="38" y="213"/>
                  </a:cubicBezTo>
                  <a:cubicBezTo>
                    <a:pt x="57" y="245"/>
                    <a:pt x="89" y="264"/>
                    <a:pt x="123" y="264"/>
                  </a:cubicBezTo>
                  <a:cubicBezTo>
                    <a:pt x="146" y="264"/>
                    <a:pt x="170" y="254"/>
                    <a:pt x="190" y="234"/>
                  </a:cubicBezTo>
                  <a:cubicBezTo>
                    <a:pt x="244" y="181"/>
                    <a:pt x="244" y="110"/>
                    <a:pt x="207" y="44"/>
                  </a:cubicBezTo>
                  <a:cubicBezTo>
                    <a:pt x="190" y="28"/>
                    <a:pt x="174" y="28"/>
                    <a:pt x="157" y="7"/>
                  </a:cubicBezTo>
                  <a:lnTo>
                    <a:pt x="124" y="7"/>
                  </a:lnTo>
                  <a:cubicBezTo>
                    <a:pt x="119" y="3"/>
                    <a:pt x="112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7" name="Google Shape;5377;p14"/>
            <p:cNvSpPr/>
            <p:nvPr/>
          </p:nvSpPr>
          <p:spPr>
            <a:xfrm>
              <a:off x="4181175" y="2318925"/>
              <a:ext cx="6425" cy="6400"/>
            </a:xfrm>
            <a:custGeom>
              <a:avLst/>
              <a:gdLst/>
              <a:ahLst/>
              <a:cxnLst/>
              <a:rect l="l" t="t" r="r" b="b"/>
              <a:pathLst>
                <a:path w="257" h="256" extrusionOk="0">
                  <a:moveTo>
                    <a:pt x="136" y="0"/>
                  </a:moveTo>
                  <a:cubicBezTo>
                    <a:pt x="120" y="0"/>
                    <a:pt x="83" y="0"/>
                    <a:pt x="66" y="33"/>
                  </a:cubicBezTo>
                  <a:cubicBezTo>
                    <a:pt x="17" y="66"/>
                    <a:pt x="0" y="153"/>
                    <a:pt x="50" y="206"/>
                  </a:cubicBezTo>
                  <a:cubicBezTo>
                    <a:pt x="66" y="239"/>
                    <a:pt x="83" y="256"/>
                    <a:pt x="120" y="256"/>
                  </a:cubicBezTo>
                  <a:cubicBezTo>
                    <a:pt x="153" y="256"/>
                    <a:pt x="169" y="256"/>
                    <a:pt x="207" y="223"/>
                  </a:cubicBezTo>
                  <a:cubicBezTo>
                    <a:pt x="240" y="186"/>
                    <a:pt x="256" y="103"/>
                    <a:pt x="223" y="50"/>
                  </a:cubicBezTo>
                  <a:cubicBezTo>
                    <a:pt x="207" y="33"/>
                    <a:pt x="186" y="17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8" name="Google Shape;5378;p14"/>
            <p:cNvSpPr/>
            <p:nvPr/>
          </p:nvSpPr>
          <p:spPr>
            <a:xfrm>
              <a:off x="4180250" y="23653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3" y="0"/>
                  </a:moveTo>
                  <a:cubicBezTo>
                    <a:pt x="54" y="17"/>
                    <a:pt x="0" y="83"/>
                    <a:pt x="17" y="153"/>
                  </a:cubicBezTo>
                  <a:cubicBezTo>
                    <a:pt x="17" y="186"/>
                    <a:pt x="37" y="223"/>
                    <a:pt x="70" y="240"/>
                  </a:cubicBezTo>
                  <a:cubicBezTo>
                    <a:pt x="82" y="251"/>
                    <a:pt x="102" y="263"/>
                    <a:pt x="120" y="263"/>
                  </a:cubicBezTo>
                  <a:cubicBezTo>
                    <a:pt x="127" y="263"/>
                    <a:pt x="134" y="261"/>
                    <a:pt x="140" y="256"/>
                  </a:cubicBezTo>
                  <a:cubicBezTo>
                    <a:pt x="206" y="256"/>
                    <a:pt x="244" y="186"/>
                    <a:pt x="244" y="120"/>
                  </a:cubicBezTo>
                  <a:cubicBezTo>
                    <a:pt x="223" y="83"/>
                    <a:pt x="223" y="50"/>
                    <a:pt x="190" y="33"/>
                  </a:cubicBezTo>
                  <a:cubicBezTo>
                    <a:pt x="190" y="17"/>
                    <a:pt x="173" y="17"/>
                    <a:pt x="173" y="17"/>
                  </a:cubicBezTo>
                  <a:cubicBezTo>
                    <a:pt x="157" y="0"/>
                    <a:pt x="14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9" name="Google Shape;5379;p14"/>
            <p:cNvSpPr/>
            <p:nvPr/>
          </p:nvSpPr>
          <p:spPr>
            <a:xfrm>
              <a:off x="4172525" y="2261300"/>
              <a:ext cx="3000" cy="6100"/>
            </a:xfrm>
            <a:custGeom>
              <a:avLst/>
              <a:gdLst/>
              <a:ahLst/>
              <a:cxnLst/>
              <a:rect l="l" t="t" r="r" b="b"/>
              <a:pathLst>
                <a:path w="120" h="244" extrusionOk="0">
                  <a:moveTo>
                    <a:pt x="37" y="0"/>
                  </a:moveTo>
                  <a:cubicBezTo>
                    <a:pt x="17" y="37"/>
                    <a:pt x="0" y="54"/>
                    <a:pt x="0" y="87"/>
                  </a:cubicBezTo>
                  <a:cubicBezTo>
                    <a:pt x="0" y="120"/>
                    <a:pt x="0" y="157"/>
                    <a:pt x="17" y="190"/>
                  </a:cubicBezTo>
                  <a:cubicBezTo>
                    <a:pt x="37" y="207"/>
                    <a:pt x="70" y="223"/>
                    <a:pt x="103" y="244"/>
                  </a:cubicBezTo>
                  <a:lnTo>
                    <a:pt x="120" y="244"/>
                  </a:lnTo>
                  <a:cubicBezTo>
                    <a:pt x="87" y="157"/>
                    <a:pt x="70" y="87"/>
                    <a:pt x="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0" name="Google Shape;5380;p14"/>
            <p:cNvSpPr/>
            <p:nvPr/>
          </p:nvSpPr>
          <p:spPr>
            <a:xfrm>
              <a:off x="4182000" y="23494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0" y="0"/>
                  </a:moveTo>
                  <a:cubicBezTo>
                    <a:pt x="76" y="0"/>
                    <a:pt x="41" y="33"/>
                    <a:pt x="17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5" y="257"/>
                    <a:pt x="104" y="258"/>
                    <a:pt x="114" y="258"/>
                  </a:cubicBezTo>
                  <a:cubicBezTo>
                    <a:pt x="159" y="258"/>
                    <a:pt x="209" y="226"/>
                    <a:pt x="223" y="167"/>
                  </a:cubicBezTo>
                  <a:cubicBezTo>
                    <a:pt x="256" y="118"/>
                    <a:pt x="223" y="31"/>
                    <a:pt x="174" y="15"/>
                  </a:cubicBezTo>
                  <a:cubicBezTo>
                    <a:pt x="154" y="5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1" name="Google Shape;5381;p14"/>
            <p:cNvSpPr/>
            <p:nvPr/>
          </p:nvSpPr>
          <p:spPr>
            <a:xfrm>
              <a:off x="4192725" y="24113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1" y="1"/>
                  </a:moveTo>
                  <a:cubicBezTo>
                    <a:pt x="69" y="1"/>
                    <a:pt x="29" y="34"/>
                    <a:pt x="17" y="82"/>
                  </a:cubicBezTo>
                  <a:cubicBezTo>
                    <a:pt x="0" y="152"/>
                    <a:pt x="17" y="238"/>
                    <a:pt x="87" y="255"/>
                  </a:cubicBezTo>
                  <a:cubicBezTo>
                    <a:pt x="98" y="255"/>
                    <a:pt x="109" y="262"/>
                    <a:pt x="120" y="262"/>
                  </a:cubicBezTo>
                  <a:cubicBezTo>
                    <a:pt x="125" y="262"/>
                    <a:pt x="131" y="260"/>
                    <a:pt x="136" y="255"/>
                  </a:cubicBezTo>
                  <a:cubicBezTo>
                    <a:pt x="173" y="255"/>
                    <a:pt x="206" y="222"/>
                    <a:pt x="223" y="185"/>
                  </a:cubicBezTo>
                  <a:cubicBezTo>
                    <a:pt x="239" y="135"/>
                    <a:pt x="223" y="82"/>
                    <a:pt x="206" y="49"/>
                  </a:cubicBezTo>
                  <a:cubicBezTo>
                    <a:pt x="190" y="32"/>
                    <a:pt x="173" y="16"/>
                    <a:pt x="157" y="16"/>
                  </a:cubicBezTo>
                  <a:cubicBezTo>
                    <a:pt x="142" y="6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2" name="Google Shape;5382;p14"/>
            <p:cNvSpPr/>
            <p:nvPr/>
          </p:nvSpPr>
          <p:spPr>
            <a:xfrm>
              <a:off x="4197050" y="2321900"/>
              <a:ext cx="850" cy="2200"/>
            </a:xfrm>
            <a:custGeom>
              <a:avLst/>
              <a:gdLst/>
              <a:ahLst/>
              <a:cxnLst/>
              <a:rect l="l" t="t" r="r" b="b"/>
              <a:pathLst>
                <a:path w="34" h="88" extrusionOk="0">
                  <a:moveTo>
                    <a:pt x="0" y="1"/>
                  </a:moveTo>
                  <a:lnTo>
                    <a:pt x="0" y="17"/>
                  </a:lnTo>
                  <a:cubicBezTo>
                    <a:pt x="0" y="34"/>
                    <a:pt x="17" y="67"/>
                    <a:pt x="33" y="87"/>
                  </a:cubicBezTo>
                  <a:cubicBezTo>
                    <a:pt x="17" y="67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3" name="Google Shape;5383;p14"/>
            <p:cNvSpPr/>
            <p:nvPr/>
          </p:nvSpPr>
          <p:spPr>
            <a:xfrm>
              <a:off x="4195300" y="23618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6" y="0"/>
                  </a:moveTo>
                  <a:cubicBezTo>
                    <a:pt x="103" y="0"/>
                    <a:pt x="70" y="0"/>
                    <a:pt x="54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5" y="237"/>
                    <a:pt x="85" y="256"/>
                    <a:pt x="118" y="256"/>
                  </a:cubicBezTo>
                  <a:cubicBezTo>
                    <a:pt x="142" y="256"/>
                    <a:pt x="167" y="246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4" name="Google Shape;5384;p14"/>
            <p:cNvSpPr/>
            <p:nvPr/>
          </p:nvSpPr>
          <p:spPr>
            <a:xfrm>
              <a:off x="4190150" y="2336125"/>
              <a:ext cx="6500" cy="6750"/>
            </a:xfrm>
            <a:custGeom>
              <a:avLst/>
              <a:gdLst/>
              <a:ahLst/>
              <a:cxnLst/>
              <a:rect l="l" t="t" r="r" b="b"/>
              <a:pathLst>
                <a:path w="260" h="270" extrusionOk="0">
                  <a:moveTo>
                    <a:pt x="129" y="0"/>
                  </a:moveTo>
                  <a:cubicBezTo>
                    <a:pt x="87" y="0"/>
                    <a:pt x="44" y="32"/>
                    <a:pt x="17" y="83"/>
                  </a:cubicBezTo>
                  <a:cubicBezTo>
                    <a:pt x="0" y="153"/>
                    <a:pt x="33" y="240"/>
                    <a:pt x="87" y="256"/>
                  </a:cubicBezTo>
                  <a:cubicBezTo>
                    <a:pt x="100" y="265"/>
                    <a:pt x="114" y="269"/>
                    <a:pt x="129" y="269"/>
                  </a:cubicBezTo>
                  <a:cubicBezTo>
                    <a:pt x="170" y="269"/>
                    <a:pt x="211" y="238"/>
                    <a:pt x="223" y="186"/>
                  </a:cubicBezTo>
                  <a:cubicBezTo>
                    <a:pt x="260" y="116"/>
                    <a:pt x="223" y="34"/>
                    <a:pt x="173" y="13"/>
                  </a:cubicBezTo>
                  <a:cubicBezTo>
                    <a:pt x="159" y="4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5" name="Google Shape;5385;p14"/>
            <p:cNvSpPr/>
            <p:nvPr/>
          </p:nvSpPr>
          <p:spPr>
            <a:xfrm>
              <a:off x="4178600" y="2288400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36" y="1"/>
                  </a:moveTo>
                  <a:cubicBezTo>
                    <a:pt x="103" y="1"/>
                    <a:pt x="66" y="17"/>
                    <a:pt x="50" y="34"/>
                  </a:cubicBezTo>
                  <a:cubicBezTo>
                    <a:pt x="0" y="87"/>
                    <a:pt x="0" y="153"/>
                    <a:pt x="33" y="223"/>
                  </a:cubicBezTo>
                  <a:cubicBezTo>
                    <a:pt x="50" y="240"/>
                    <a:pt x="83" y="256"/>
                    <a:pt x="103" y="273"/>
                  </a:cubicBezTo>
                  <a:cubicBezTo>
                    <a:pt x="136" y="273"/>
                    <a:pt x="169" y="256"/>
                    <a:pt x="186" y="240"/>
                  </a:cubicBezTo>
                  <a:cubicBezTo>
                    <a:pt x="206" y="223"/>
                    <a:pt x="223" y="190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186" y="34"/>
                    <a:pt x="169" y="17"/>
                    <a:pt x="153" y="17"/>
                  </a:cubicBezTo>
                  <a:cubicBezTo>
                    <a:pt x="153" y="17"/>
                    <a:pt x="136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6" name="Google Shape;5386;p14"/>
            <p:cNvSpPr/>
            <p:nvPr/>
          </p:nvSpPr>
          <p:spPr>
            <a:xfrm>
              <a:off x="4175100" y="23354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1" y="1"/>
                  </a:moveTo>
                  <a:cubicBezTo>
                    <a:pt x="115" y="1"/>
                    <a:pt x="109" y="2"/>
                    <a:pt x="103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17" y="181"/>
                    <a:pt x="37" y="214"/>
                    <a:pt x="54" y="231"/>
                  </a:cubicBezTo>
                  <a:cubicBezTo>
                    <a:pt x="70" y="247"/>
                    <a:pt x="103" y="268"/>
                    <a:pt x="140" y="268"/>
                  </a:cubicBezTo>
                  <a:cubicBezTo>
                    <a:pt x="190" y="247"/>
                    <a:pt x="243" y="181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73" y="24"/>
                    <a:pt x="173" y="8"/>
                    <a:pt x="157" y="8"/>
                  </a:cubicBez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7" name="Google Shape;5387;p14"/>
            <p:cNvSpPr/>
            <p:nvPr/>
          </p:nvSpPr>
          <p:spPr>
            <a:xfrm>
              <a:off x="4186750" y="2302950"/>
              <a:ext cx="4750" cy="6675"/>
            </a:xfrm>
            <a:custGeom>
              <a:avLst/>
              <a:gdLst/>
              <a:ahLst/>
              <a:cxnLst/>
              <a:rect l="l" t="t" r="r" b="b"/>
              <a:pathLst>
                <a:path w="190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0" y="190"/>
                    <a:pt x="17" y="227"/>
                    <a:pt x="50" y="243"/>
                  </a:cubicBezTo>
                  <a:cubicBezTo>
                    <a:pt x="61" y="255"/>
                    <a:pt x="83" y="267"/>
                    <a:pt x="107" y="267"/>
                  </a:cubicBezTo>
                  <a:cubicBezTo>
                    <a:pt x="116" y="267"/>
                    <a:pt x="126" y="265"/>
                    <a:pt x="136" y="260"/>
                  </a:cubicBezTo>
                  <a:cubicBezTo>
                    <a:pt x="153" y="260"/>
                    <a:pt x="169" y="243"/>
                    <a:pt x="190" y="227"/>
                  </a:cubicBezTo>
                  <a:cubicBezTo>
                    <a:pt x="169" y="157"/>
                    <a:pt x="136" y="87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8" name="Google Shape;5388;p14"/>
            <p:cNvSpPr/>
            <p:nvPr/>
          </p:nvSpPr>
          <p:spPr>
            <a:xfrm>
              <a:off x="4128700" y="22678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17"/>
                    <a:pt x="38" y="33"/>
                    <a:pt x="17" y="50"/>
                  </a:cubicBezTo>
                  <a:cubicBezTo>
                    <a:pt x="1" y="87"/>
                    <a:pt x="1" y="120"/>
                    <a:pt x="1" y="153"/>
                  </a:cubicBezTo>
                  <a:cubicBezTo>
                    <a:pt x="1" y="190"/>
                    <a:pt x="17" y="223"/>
                    <a:pt x="38" y="239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1" y="256"/>
                    <a:pt x="223" y="190"/>
                    <a:pt x="223" y="120"/>
                  </a:cubicBezTo>
                  <a:cubicBezTo>
                    <a:pt x="207" y="87"/>
                    <a:pt x="191" y="50"/>
                    <a:pt x="174" y="33"/>
                  </a:cubicBezTo>
                  <a:cubicBezTo>
                    <a:pt x="174" y="17"/>
                    <a:pt x="158" y="17"/>
                    <a:pt x="158" y="17"/>
                  </a:cubicBezTo>
                  <a:cubicBezTo>
                    <a:pt x="141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9" name="Google Shape;5389;p14"/>
            <p:cNvSpPr/>
            <p:nvPr/>
          </p:nvSpPr>
          <p:spPr>
            <a:xfrm>
              <a:off x="3796300" y="2343850"/>
              <a:ext cx="4350" cy="6600"/>
            </a:xfrm>
            <a:custGeom>
              <a:avLst/>
              <a:gdLst/>
              <a:ahLst/>
              <a:cxnLst/>
              <a:rect l="l" t="t" r="r" b="b"/>
              <a:pathLst>
                <a:path w="174" h="264" extrusionOk="0">
                  <a:moveTo>
                    <a:pt x="52" y="1"/>
                  </a:moveTo>
                  <a:cubicBezTo>
                    <a:pt x="37" y="1"/>
                    <a:pt x="19" y="5"/>
                    <a:pt x="0" y="13"/>
                  </a:cubicBezTo>
                  <a:lnTo>
                    <a:pt x="0" y="256"/>
                  </a:lnTo>
                  <a:lnTo>
                    <a:pt x="17" y="256"/>
                  </a:lnTo>
                  <a:cubicBezTo>
                    <a:pt x="31" y="256"/>
                    <a:pt x="43" y="264"/>
                    <a:pt x="54" y="264"/>
                  </a:cubicBezTo>
                  <a:cubicBezTo>
                    <a:pt x="60" y="264"/>
                    <a:pt x="65" y="262"/>
                    <a:pt x="71" y="256"/>
                  </a:cubicBezTo>
                  <a:cubicBezTo>
                    <a:pt x="104" y="256"/>
                    <a:pt x="141" y="219"/>
                    <a:pt x="157" y="186"/>
                  </a:cubicBezTo>
                  <a:cubicBezTo>
                    <a:pt x="174" y="137"/>
                    <a:pt x="157" y="83"/>
                    <a:pt x="141" y="50"/>
                  </a:cubicBezTo>
                  <a:cubicBezTo>
                    <a:pt x="120" y="34"/>
                    <a:pt x="104" y="13"/>
                    <a:pt x="87" y="13"/>
                  </a:cubicBezTo>
                  <a:cubicBezTo>
                    <a:pt x="79" y="5"/>
                    <a:pt x="66" y="1"/>
                    <a:pt x="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0" name="Google Shape;5390;p14"/>
            <p:cNvSpPr/>
            <p:nvPr/>
          </p:nvSpPr>
          <p:spPr>
            <a:xfrm>
              <a:off x="3796300" y="2437850"/>
              <a:ext cx="4350" cy="6425"/>
            </a:xfrm>
            <a:custGeom>
              <a:avLst/>
              <a:gdLst/>
              <a:ahLst/>
              <a:cxnLst/>
              <a:rect l="l" t="t" r="r" b="b"/>
              <a:pathLst>
                <a:path w="174" h="257" extrusionOk="0">
                  <a:moveTo>
                    <a:pt x="38" y="1"/>
                  </a:moveTo>
                  <a:cubicBezTo>
                    <a:pt x="17" y="1"/>
                    <a:pt x="17" y="1"/>
                    <a:pt x="0" y="17"/>
                  </a:cubicBezTo>
                  <a:lnTo>
                    <a:pt x="0" y="257"/>
                  </a:lnTo>
                  <a:lnTo>
                    <a:pt x="71" y="257"/>
                  </a:lnTo>
                  <a:cubicBezTo>
                    <a:pt x="104" y="257"/>
                    <a:pt x="120" y="240"/>
                    <a:pt x="141" y="207"/>
                  </a:cubicBezTo>
                  <a:cubicBezTo>
                    <a:pt x="157" y="170"/>
                    <a:pt x="174" y="137"/>
                    <a:pt x="157" y="104"/>
                  </a:cubicBezTo>
                  <a:cubicBezTo>
                    <a:pt x="157" y="67"/>
                    <a:pt x="141" y="50"/>
                    <a:pt x="120" y="34"/>
                  </a:cubicBezTo>
                  <a:cubicBezTo>
                    <a:pt x="104" y="17"/>
                    <a:pt x="104" y="17"/>
                    <a:pt x="87" y="17"/>
                  </a:cubicBezTo>
                  <a:cubicBezTo>
                    <a:pt x="71" y="1"/>
                    <a:pt x="54" y="1"/>
                    <a:pt x="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1" name="Google Shape;5391;p14"/>
            <p:cNvSpPr/>
            <p:nvPr/>
          </p:nvSpPr>
          <p:spPr>
            <a:xfrm>
              <a:off x="3796300" y="2387675"/>
              <a:ext cx="4350" cy="6725"/>
            </a:xfrm>
            <a:custGeom>
              <a:avLst/>
              <a:gdLst/>
              <a:ahLst/>
              <a:cxnLst/>
              <a:rect l="l" t="t" r="r" b="b"/>
              <a:pathLst>
                <a:path w="174" h="269" extrusionOk="0">
                  <a:moveTo>
                    <a:pt x="52" y="0"/>
                  </a:moveTo>
                  <a:cubicBezTo>
                    <a:pt x="37" y="0"/>
                    <a:pt x="19" y="4"/>
                    <a:pt x="0" y="12"/>
                  </a:cubicBezTo>
                  <a:lnTo>
                    <a:pt x="0" y="256"/>
                  </a:lnTo>
                  <a:lnTo>
                    <a:pt x="17" y="256"/>
                  </a:lnTo>
                  <a:cubicBezTo>
                    <a:pt x="31" y="264"/>
                    <a:pt x="47" y="269"/>
                    <a:pt x="62" y="269"/>
                  </a:cubicBezTo>
                  <a:cubicBezTo>
                    <a:pt x="104" y="269"/>
                    <a:pt x="145" y="237"/>
                    <a:pt x="157" y="186"/>
                  </a:cubicBezTo>
                  <a:cubicBezTo>
                    <a:pt x="174" y="115"/>
                    <a:pt x="157" y="33"/>
                    <a:pt x="87" y="12"/>
                  </a:cubicBezTo>
                  <a:cubicBezTo>
                    <a:pt x="79" y="4"/>
                    <a:pt x="66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2" name="Google Shape;5392;p14"/>
            <p:cNvSpPr/>
            <p:nvPr/>
          </p:nvSpPr>
          <p:spPr>
            <a:xfrm>
              <a:off x="4141600" y="2216750"/>
              <a:ext cx="6500" cy="6700"/>
            </a:xfrm>
            <a:custGeom>
              <a:avLst/>
              <a:gdLst/>
              <a:ahLst/>
              <a:cxnLst/>
              <a:rect l="l" t="t" r="r" b="b"/>
              <a:pathLst>
                <a:path w="260" h="268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0" y="150"/>
                    <a:pt x="37" y="220"/>
                    <a:pt x="87" y="253"/>
                  </a:cubicBezTo>
                  <a:cubicBezTo>
                    <a:pt x="101" y="263"/>
                    <a:pt x="117" y="268"/>
                    <a:pt x="132" y="268"/>
                  </a:cubicBezTo>
                  <a:cubicBezTo>
                    <a:pt x="173" y="268"/>
                    <a:pt x="211" y="235"/>
                    <a:pt x="223" y="187"/>
                  </a:cubicBezTo>
                  <a:cubicBezTo>
                    <a:pt x="260" y="117"/>
                    <a:pt x="223" y="30"/>
                    <a:pt x="173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3" name="Google Shape;5393;p14"/>
            <p:cNvSpPr/>
            <p:nvPr/>
          </p:nvSpPr>
          <p:spPr>
            <a:xfrm>
              <a:off x="3806200" y="2356325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12" y="1"/>
                  </a:moveTo>
                  <a:cubicBezTo>
                    <a:pt x="103" y="1"/>
                    <a:pt x="95" y="5"/>
                    <a:pt x="87" y="13"/>
                  </a:cubicBezTo>
                  <a:cubicBezTo>
                    <a:pt x="54" y="13"/>
                    <a:pt x="33" y="30"/>
                    <a:pt x="17" y="67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0" y="186"/>
                    <a:pt x="17" y="219"/>
                    <a:pt x="33" y="236"/>
                  </a:cubicBezTo>
                  <a:cubicBezTo>
                    <a:pt x="70" y="256"/>
                    <a:pt x="87" y="273"/>
                    <a:pt x="120" y="273"/>
                  </a:cubicBezTo>
                  <a:cubicBezTo>
                    <a:pt x="190" y="256"/>
                    <a:pt x="223" y="186"/>
                    <a:pt x="206" y="116"/>
                  </a:cubicBezTo>
                  <a:cubicBezTo>
                    <a:pt x="206" y="83"/>
                    <a:pt x="190" y="50"/>
                    <a:pt x="173" y="30"/>
                  </a:cubicBezTo>
                  <a:cubicBezTo>
                    <a:pt x="157" y="30"/>
                    <a:pt x="157" y="13"/>
                    <a:pt x="136" y="13"/>
                  </a:cubicBezTo>
                  <a:cubicBezTo>
                    <a:pt x="128" y="5"/>
                    <a:pt x="120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4" name="Google Shape;5394;p14"/>
            <p:cNvSpPr/>
            <p:nvPr/>
          </p:nvSpPr>
          <p:spPr>
            <a:xfrm>
              <a:off x="3798875" y="237302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41" y="1"/>
                  </a:moveTo>
                  <a:cubicBezTo>
                    <a:pt x="104" y="1"/>
                    <a:pt x="87" y="1"/>
                    <a:pt x="54" y="17"/>
                  </a:cubicBezTo>
                  <a:cubicBezTo>
                    <a:pt x="17" y="67"/>
                    <a:pt x="1" y="153"/>
                    <a:pt x="38" y="207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23" y="207"/>
                    <a:pt x="244" y="170"/>
                    <a:pt x="244" y="137"/>
                  </a:cubicBezTo>
                  <a:cubicBezTo>
                    <a:pt x="244" y="104"/>
                    <a:pt x="223" y="67"/>
                    <a:pt x="207" y="50"/>
                  </a:cubicBezTo>
                  <a:cubicBezTo>
                    <a:pt x="207" y="34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5" name="Google Shape;5395;p14"/>
            <p:cNvSpPr/>
            <p:nvPr/>
          </p:nvSpPr>
          <p:spPr>
            <a:xfrm>
              <a:off x="3796300" y="2358800"/>
              <a:ext cx="950" cy="4350"/>
            </a:xfrm>
            <a:custGeom>
              <a:avLst/>
              <a:gdLst/>
              <a:ahLst/>
              <a:cxnLst/>
              <a:rect l="l" t="t" r="r" b="b"/>
              <a:pathLst>
                <a:path w="38" h="174" extrusionOk="0">
                  <a:moveTo>
                    <a:pt x="0" y="1"/>
                  </a:moveTo>
                  <a:lnTo>
                    <a:pt x="0" y="174"/>
                  </a:lnTo>
                  <a:cubicBezTo>
                    <a:pt x="17" y="157"/>
                    <a:pt x="17" y="157"/>
                    <a:pt x="17" y="137"/>
                  </a:cubicBezTo>
                  <a:cubicBezTo>
                    <a:pt x="38" y="87"/>
                    <a:pt x="38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6" name="Google Shape;5396;p14"/>
            <p:cNvSpPr/>
            <p:nvPr/>
          </p:nvSpPr>
          <p:spPr>
            <a:xfrm>
              <a:off x="3796300" y="242240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54" y="17"/>
                    <a:pt x="17" y="50"/>
                    <a:pt x="0" y="104"/>
                  </a:cubicBezTo>
                  <a:lnTo>
                    <a:pt x="0" y="170"/>
                  </a:lnTo>
                  <a:cubicBezTo>
                    <a:pt x="15" y="216"/>
                    <a:pt x="57" y="259"/>
                    <a:pt x="114" y="259"/>
                  </a:cubicBezTo>
                  <a:cubicBezTo>
                    <a:pt x="122" y="259"/>
                    <a:pt x="131" y="258"/>
                    <a:pt x="141" y="256"/>
                  </a:cubicBezTo>
                  <a:cubicBezTo>
                    <a:pt x="157" y="256"/>
                    <a:pt x="190" y="240"/>
                    <a:pt x="207" y="207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7" name="Google Shape;5397;p14"/>
            <p:cNvSpPr/>
            <p:nvPr/>
          </p:nvSpPr>
          <p:spPr>
            <a:xfrm>
              <a:off x="3796300" y="2311600"/>
              <a:ext cx="2200" cy="6000"/>
            </a:xfrm>
            <a:custGeom>
              <a:avLst/>
              <a:gdLst/>
              <a:ahLst/>
              <a:cxnLst/>
              <a:rect l="l" t="t" r="r" b="b"/>
              <a:pathLst>
                <a:path w="88" h="240" extrusionOk="0">
                  <a:moveTo>
                    <a:pt x="0" y="0"/>
                  </a:moveTo>
                  <a:lnTo>
                    <a:pt x="0" y="239"/>
                  </a:lnTo>
                  <a:cubicBezTo>
                    <a:pt x="54" y="223"/>
                    <a:pt x="87" y="169"/>
                    <a:pt x="87" y="103"/>
                  </a:cubicBezTo>
                  <a:cubicBezTo>
                    <a:pt x="71" y="66"/>
                    <a:pt x="71" y="33"/>
                    <a:pt x="38" y="17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8" name="Google Shape;5398;p14"/>
            <p:cNvSpPr/>
            <p:nvPr/>
          </p:nvSpPr>
          <p:spPr>
            <a:xfrm>
              <a:off x="4074600" y="24313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17"/>
                    <a:pt x="0" y="70"/>
                    <a:pt x="17" y="157"/>
                  </a:cubicBezTo>
                  <a:cubicBezTo>
                    <a:pt x="17" y="190"/>
                    <a:pt x="37" y="206"/>
                    <a:pt x="54" y="243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190" y="243"/>
                    <a:pt x="244" y="173"/>
                    <a:pt x="223" y="103"/>
                  </a:cubicBezTo>
                  <a:cubicBezTo>
                    <a:pt x="223" y="70"/>
                    <a:pt x="206" y="37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9" name="Google Shape;5399;p14"/>
            <p:cNvSpPr/>
            <p:nvPr/>
          </p:nvSpPr>
          <p:spPr>
            <a:xfrm>
              <a:off x="4102125" y="23021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06"/>
                    <a:pt x="50" y="239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39"/>
                    <a:pt x="239" y="173"/>
                    <a:pt x="223" y="103"/>
                  </a:cubicBezTo>
                  <a:cubicBezTo>
                    <a:pt x="223" y="70"/>
                    <a:pt x="206" y="54"/>
                    <a:pt x="173" y="17"/>
                  </a:cubicBezTo>
                  <a:cubicBezTo>
                    <a:pt x="173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0" name="Google Shape;5400;p14"/>
            <p:cNvSpPr/>
            <p:nvPr/>
          </p:nvSpPr>
          <p:spPr>
            <a:xfrm>
              <a:off x="4041500" y="24085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1"/>
                  </a:moveTo>
                  <a:cubicBezTo>
                    <a:pt x="54" y="22"/>
                    <a:pt x="1" y="88"/>
                    <a:pt x="21" y="158"/>
                  </a:cubicBezTo>
                  <a:cubicBezTo>
                    <a:pt x="21" y="191"/>
                    <a:pt x="38" y="228"/>
                    <a:pt x="54" y="244"/>
                  </a:cubicBezTo>
                  <a:cubicBezTo>
                    <a:pt x="87" y="261"/>
                    <a:pt x="125" y="261"/>
                    <a:pt x="141" y="261"/>
                  </a:cubicBezTo>
                  <a:cubicBezTo>
                    <a:pt x="207" y="261"/>
                    <a:pt x="244" y="191"/>
                    <a:pt x="244" y="125"/>
                  </a:cubicBezTo>
                  <a:cubicBezTo>
                    <a:pt x="228" y="71"/>
                    <a:pt x="207" y="55"/>
                    <a:pt x="191" y="38"/>
                  </a:cubicBezTo>
                  <a:cubicBezTo>
                    <a:pt x="191" y="22"/>
                    <a:pt x="174" y="22"/>
                    <a:pt x="174" y="22"/>
                  </a:cubicBez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1" name="Google Shape;5401;p14"/>
            <p:cNvSpPr/>
            <p:nvPr/>
          </p:nvSpPr>
          <p:spPr>
            <a:xfrm>
              <a:off x="3817325" y="240045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66" y="255"/>
                    <a:pt x="86" y="267"/>
                    <a:pt x="110" y="267"/>
                  </a:cubicBezTo>
                  <a:cubicBezTo>
                    <a:pt x="119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2" name="Google Shape;5402;p14"/>
            <p:cNvSpPr/>
            <p:nvPr/>
          </p:nvSpPr>
          <p:spPr>
            <a:xfrm>
              <a:off x="3855575" y="2425950"/>
              <a:ext cx="5175" cy="6375"/>
            </a:xfrm>
            <a:custGeom>
              <a:avLst/>
              <a:gdLst/>
              <a:ahLst/>
              <a:cxnLst/>
              <a:rect l="l" t="t" r="r" b="b"/>
              <a:pathLst>
                <a:path w="207" h="255" extrusionOk="0">
                  <a:moveTo>
                    <a:pt x="113" y="0"/>
                  </a:moveTo>
                  <a:cubicBezTo>
                    <a:pt x="92" y="0"/>
                    <a:pt x="73" y="8"/>
                    <a:pt x="54" y="28"/>
                  </a:cubicBezTo>
                  <a:cubicBezTo>
                    <a:pt x="37" y="28"/>
                    <a:pt x="17" y="65"/>
                    <a:pt x="0" y="81"/>
                  </a:cubicBezTo>
                  <a:lnTo>
                    <a:pt x="0" y="168"/>
                  </a:lnTo>
                  <a:cubicBezTo>
                    <a:pt x="17" y="201"/>
                    <a:pt x="37" y="234"/>
                    <a:pt x="70" y="254"/>
                  </a:cubicBezTo>
                  <a:cubicBezTo>
                    <a:pt x="120" y="201"/>
                    <a:pt x="157" y="151"/>
                    <a:pt x="206" y="81"/>
                  </a:cubicBezTo>
                  <a:cubicBezTo>
                    <a:pt x="206" y="48"/>
                    <a:pt x="173" y="28"/>
                    <a:pt x="157" y="11"/>
                  </a:cubicBezTo>
                  <a:cubicBezTo>
                    <a:pt x="141" y="4"/>
                    <a:pt x="127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3" name="Google Shape;5403;p14"/>
            <p:cNvSpPr/>
            <p:nvPr/>
          </p:nvSpPr>
          <p:spPr>
            <a:xfrm>
              <a:off x="3809600" y="24335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1" y="1"/>
                  </a:moveTo>
                  <a:cubicBezTo>
                    <a:pt x="103" y="1"/>
                    <a:pt x="70" y="1"/>
                    <a:pt x="54" y="34"/>
                  </a:cubicBezTo>
                  <a:cubicBezTo>
                    <a:pt x="0" y="71"/>
                    <a:pt x="0" y="157"/>
                    <a:pt x="37" y="207"/>
                  </a:cubicBezTo>
                  <a:cubicBezTo>
                    <a:pt x="54" y="240"/>
                    <a:pt x="87" y="260"/>
                    <a:pt x="103" y="260"/>
                  </a:cubicBezTo>
                  <a:cubicBezTo>
                    <a:pt x="141" y="260"/>
                    <a:pt x="174" y="260"/>
                    <a:pt x="190" y="223"/>
                  </a:cubicBezTo>
                  <a:cubicBezTo>
                    <a:pt x="244" y="190"/>
                    <a:pt x="244" y="104"/>
                    <a:pt x="206" y="54"/>
                  </a:cubicBezTo>
                  <a:cubicBezTo>
                    <a:pt x="190" y="34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4" name="Google Shape;5404;p14"/>
            <p:cNvSpPr/>
            <p:nvPr/>
          </p:nvSpPr>
          <p:spPr>
            <a:xfrm>
              <a:off x="3815275" y="229340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23" y="0"/>
                  </a:moveTo>
                  <a:cubicBezTo>
                    <a:pt x="98" y="0"/>
                    <a:pt x="73" y="12"/>
                    <a:pt x="50" y="23"/>
                  </a:cubicBezTo>
                  <a:cubicBezTo>
                    <a:pt x="33" y="40"/>
                    <a:pt x="17" y="56"/>
                    <a:pt x="0" y="93"/>
                  </a:cubicBezTo>
                  <a:lnTo>
                    <a:pt x="0" y="176"/>
                  </a:lnTo>
                  <a:cubicBezTo>
                    <a:pt x="17" y="213"/>
                    <a:pt x="33" y="246"/>
                    <a:pt x="66" y="246"/>
                  </a:cubicBezTo>
                  <a:cubicBezTo>
                    <a:pt x="80" y="255"/>
                    <a:pt x="95" y="259"/>
                    <a:pt x="110" y="259"/>
                  </a:cubicBezTo>
                  <a:cubicBezTo>
                    <a:pt x="151" y="259"/>
                    <a:pt x="191" y="227"/>
                    <a:pt x="206" y="176"/>
                  </a:cubicBezTo>
                  <a:cubicBezTo>
                    <a:pt x="239" y="110"/>
                    <a:pt x="206" y="40"/>
                    <a:pt x="153" y="7"/>
                  </a:cubicBezTo>
                  <a:cubicBezTo>
                    <a:pt x="143" y="2"/>
                    <a:pt x="133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5" name="Google Shape;5405;p14"/>
            <p:cNvSpPr/>
            <p:nvPr/>
          </p:nvSpPr>
          <p:spPr>
            <a:xfrm>
              <a:off x="3810925" y="2465575"/>
              <a:ext cx="6025" cy="6625"/>
            </a:xfrm>
            <a:custGeom>
              <a:avLst/>
              <a:gdLst/>
              <a:ahLst/>
              <a:cxnLst/>
              <a:rect l="l" t="t" r="r" b="b"/>
              <a:pathLst>
                <a:path w="241" h="265" extrusionOk="0">
                  <a:moveTo>
                    <a:pt x="121" y="0"/>
                  </a:moveTo>
                  <a:cubicBezTo>
                    <a:pt x="115" y="0"/>
                    <a:pt x="110" y="2"/>
                    <a:pt x="104" y="9"/>
                  </a:cubicBezTo>
                  <a:cubicBezTo>
                    <a:pt x="71" y="9"/>
                    <a:pt x="50" y="26"/>
                    <a:pt x="34" y="59"/>
                  </a:cubicBezTo>
                  <a:cubicBezTo>
                    <a:pt x="17" y="75"/>
                    <a:pt x="1" y="112"/>
                    <a:pt x="17" y="145"/>
                  </a:cubicBezTo>
                  <a:cubicBezTo>
                    <a:pt x="17" y="178"/>
                    <a:pt x="34" y="215"/>
                    <a:pt x="50" y="232"/>
                  </a:cubicBezTo>
                  <a:cubicBezTo>
                    <a:pt x="88" y="248"/>
                    <a:pt x="104" y="265"/>
                    <a:pt x="137" y="265"/>
                  </a:cubicBezTo>
                  <a:cubicBezTo>
                    <a:pt x="207" y="248"/>
                    <a:pt x="240" y="178"/>
                    <a:pt x="224" y="112"/>
                  </a:cubicBezTo>
                  <a:cubicBezTo>
                    <a:pt x="224" y="75"/>
                    <a:pt x="207" y="42"/>
                    <a:pt x="191" y="26"/>
                  </a:cubicBezTo>
                  <a:cubicBezTo>
                    <a:pt x="174" y="26"/>
                    <a:pt x="174" y="9"/>
                    <a:pt x="153" y="9"/>
                  </a:cubicBezTo>
                  <a:cubicBezTo>
                    <a:pt x="142" y="9"/>
                    <a:pt x="132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6" name="Google Shape;5406;p14"/>
            <p:cNvSpPr/>
            <p:nvPr/>
          </p:nvSpPr>
          <p:spPr>
            <a:xfrm>
              <a:off x="3811750" y="236992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71" y="1"/>
                    <a:pt x="55" y="22"/>
                    <a:pt x="38" y="38"/>
                  </a:cubicBezTo>
                  <a:cubicBezTo>
                    <a:pt x="17" y="71"/>
                    <a:pt x="1" y="104"/>
                    <a:pt x="1" y="158"/>
                  </a:cubicBezTo>
                  <a:cubicBezTo>
                    <a:pt x="1" y="191"/>
                    <a:pt x="17" y="228"/>
                    <a:pt x="55" y="244"/>
                  </a:cubicBezTo>
                  <a:cubicBezTo>
                    <a:pt x="71" y="261"/>
                    <a:pt x="104" y="261"/>
                    <a:pt x="141" y="261"/>
                  </a:cubicBezTo>
                  <a:cubicBezTo>
                    <a:pt x="191" y="261"/>
                    <a:pt x="224" y="191"/>
                    <a:pt x="224" y="125"/>
                  </a:cubicBezTo>
                  <a:lnTo>
                    <a:pt x="224" y="104"/>
                  </a:lnTo>
                  <a:cubicBezTo>
                    <a:pt x="224" y="71"/>
                    <a:pt x="191" y="38"/>
                    <a:pt x="158" y="22"/>
                  </a:cubicBez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7" name="Google Shape;5407;p14"/>
            <p:cNvSpPr/>
            <p:nvPr/>
          </p:nvSpPr>
          <p:spPr>
            <a:xfrm>
              <a:off x="3814750" y="232572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24" y="0"/>
                  </a:moveTo>
                  <a:cubicBezTo>
                    <a:pt x="87" y="0"/>
                    <a:pt x="71" y="17"/>
                    <a:pt x="38" y="37"/>
                  </a:cubicBezTo>
                  <a:cubicBezTo>
                    <a:pt x="21" y="54"/>
                    <a:pt x="0" y="87"/>
                    <a:pt x="0" y="120"/>
                  </a:cubicBezTo>
                  <a:cubicBezTo>
                    <a:pt x="0" y="157"/>
                    <a:pt x="0" y="190"/>
                    <a:pt x="21" y="223"/>
                  </a:cubicBezTo>
                  <a:cubicBezTo>
                    <a:pt x="38" y="243"/>
                    <a:pt x="71" y="260"/>
                    <a:pt x="104" y="260"/>
                  </a:cubicBezTo>
                  <a:cubicBezTo>
                    <a:pt x="110" y="265"/>
                    <a:pt x="117" y="267"/>
                    <a:pt x="124" y="267"/>
                  </a:cubicBezTo>
                  <a:cubicBezTo>
                    <a:pt x="142" y="267"/>
                    <a:pt x="162" y="255"/>
                    <a:pt x="174" y="243"/>
                  </a:cubicBezTo>
                  <a:cubicBezTo>
                    <a:pt x="227" y="190"/>
                    <a:pt x="244" y="103"/>
                    <a:pt x="190" y="54"/>
                  </a:cubicBezTo>
                  <a:cubicBezTo>
                    <a:pt x="190" y="37"/>
                    <a:pt x="174" y="17"/>
                    <a:pt x="157" y="17"/>
                  </a:cubicBezTo>
                  <a:cubicBezTo>
                    <a:pt x="141" y="17"/>
                    <a:pt x="14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8" name="Google Shape;5408;p14"/>
            <p:cNvSpPr/>
            <p:nvPr/>
          </p:nvSpPr>
          <p:spPr>
            <a:xfrm>
              <a:off x="3813925" y="2245825"/>
              <a:ext cx="6000" cy="6950"/>
            </a:xfrm>
            <a:custGeom>
              <a:avLst/>
              <a:gdLst/>
              <a:ahLst/>
              <a:cxnLst/>
              <a:rect l="l" t="t" r="r" b="b"/>
              <a:pathLst>
                <a:path w="240" h="278" extrusionOk="0">
                  <a:moveTo>
                    <a:pt x="137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88"/>
                    <a:pt x="1" y="174"/>
                    <a:pt x="54" y="224"/>
                  </a:cubicBezTo>
                  <a:cubicBezTo>
                    <a:pt x="71" y="244"/>
                    <a:pt x="87" y="261"/>
                    <a:pt x="120" y="277"/>
                  </a:cubicBezTo>
                  <a:cubicBezTo>
                    <a:pt x="157" y="277"/>
                    <a:pt x="174" y="261"/>
                    <a:pt x="207" y="244"/>
                  </a:cubicBezTo>
                  <a:cubicBezTo>
                    <a:pt x="223" y="224"/>
                    <a:pt x="240" y="191"/>
                    <a:pt x="240" y="158"/>
                  </a:cubicBezTo>
                  <a:cubicBezTo>
                    <a:pt x="240" y="121"/>
                    <a:pt x="240" y="88"/>
                    <a:pt x="223" y="55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7" y="17"/>
                    <a:pt x="15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9" name="Google Shape;5409;p14"/>
            <p:cNvSpPr/>
            <p:nvPr/>
          </p:nvSpPr>
          <p:spPr>
            <a:xfrm>
              <a:off x="3844425" y="2412925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04" y="0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3" y="254"/>
                    <a:pt x="103" y="267"/>
                    <a:pt x="120" y="267"/>
                  </a:cubicBezTo>
                  <a:cubicBezTo>
                    <a:pt x="126" y="267"/>
                    <a:pt x="132" y="265"/>
                    <a:pt x="137" y="260"/>
                  </a:cubicBezTo>
                  <a:cubicBezTo>
                    <a:pt x="207" y="260"/>
                    <a:pt x="240" y="190"/>
                    <a:pt x="240" y="120"/>
                  </a:cubicBezTo>
                  <a:cubicBezTo>
                    <a:pt x="240" y="87"/>
                    <a:pt x="224" y="54"/>
                    <a:pt x="191" y="33"/>
                  </a:cubicBezTo>
                  <a:cubicBezTo>
                    <a:pt x="191" y="17"/>
                    <a:pt x="174" y="17"/>
                    <a:pt x="174" y="17"/>
                  </a:cubicBezTo>
                  <a:cubicBezTo>
                    <a:pt x="153" y="0"/>
                    <a:pt x="13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0" name="Google Shape;5410;p14"/>
            <p:cNvSpPr/>
            <p:nvPr/>
          </p:nvSpPr>
          <p:spPr>
            <a:xfrm>
              <a:off x="3800225" y="23265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32" y="0"/>
                  </a:moveTo>
                  <a:cubicBezTo>
                    <a:pt x="83" y="0"/>
                    <a:pt x="43" y="32"/>
                    <a:pt x="17" y="72"/>
                  </a:cubicBezTo>
                  <a:cubicBezTo>
                    <a:pt x="0" y="142"/>
                    <a:pt x="33" y="229"/>
                    <a:pt x="87" y="245"/>
                  </a:cubicBezTo>
                  <a:cubicBezTo>
                    <a:pt x="103" y="262"/>
                    <a:pt x="120" y="262"/>
                    <a:pt x="136" y="262"/>
                  </a:cubicBezTo>
                  <a:cubicBezTo>
                    <a:pt x="169" y="245"/>
                    <a:pt x="206" y="229"/>
                    <a:pt x="223" y="175"/>
                  </a:cubicBezTo>
                  <a:cubicBezTo>
                    <a:pt x="239" y="126"/>
                    <a:pt x="239" y="72"/>
                    <a:pt x="206" y="39"/>
                  </a:cubicBezTo>
                  <a:cubicBezTo>
                    <a:pt x="206" y="23"/>
                    <a:pt x="190" y="23"/>
                    <a:pt x="169" y="6"/>
                  </a:cubicBezTo>
                  <a:cubicBezTo>
                    <a:pt x="156" y="2"/>
                    <a:pt x="144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1" name="Google Shape;5411;p14"/>
            <p:cNvSpPr/>
            <p:nvPr/>
          </p:nvSpPr>
          <p:spPr>
            <a:xfrm>
              <a:off x="3810100" y="2417250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04" y="0"/>
                  </a:moveTo>
                  <a:cubicBezTo>
                    <a:pt x="34" y="17"/>
                    <a:pt x="1" y="87"/>
                    <a:pt x="1" y="153"/>
                  </a:cubicBezTo>
                  <a:cubicBezTo>
                    <a:pt x="17" y="190"/>
                    <a:pt x="17" y="223"/>
                    <a:pt x="50" y="239"/>
                  </a:cubicBezTo>
                  <a:cubicBezTo>
                    <a:pt x="62" y="251"/>
                    <a:pt x="84" y="263"/>
                    <a:pt x="108" y="263"/>
                  </a:cubicBezTo>
                  <a:cubicBezTo>
                    <a:pt x="117" y="263"/>
                    <a:pt x="127" y="261"/>
                    <a:pt x="137" y="256"/>
                  </a:cubicBezTo>
                  <a:cubicBezTo>
                    <a:pt x="186" y="256"/>
                    <a:pt x="240" y="190"/>
                    <a:pt x="224" y="120"/>
                  </a:cubicBezTo>
                  <a:cubicBezTo>
                    <a:pt x="224" y="87"/>
                    <a:pt x="207" y="50"/>
                    <a:pt x="170" y="33"/>
                  </a:cubicBezTo>
                  <a:cubicBezTo>
                    <a:pt x="170" y="17"/>
                    <a:pt x="170" y="17"/>
                    <a:pt x="154" y="17"/>
                  </a:cubicBezTo>
                  <a:cubicBezTo>
                    <a:pt x="137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2" name="Google Shape;5412;p14"/>
            <p:cNvSpPr/>
            <p:nvPr/>
          </p:nvSpPr>
          <p:spPr>
            <a:xfrm>
              <a:off x="3809600" y="23868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2" y="1"/>
                  </a:moveTo>
                  <a:cubicBezTo>
                    <a:pt x="78" y="1"/>
                    <a:pt x="45" y="32"/>
                    <a:pt x="21" y="84"/>
                  </a:cubicBezTo>
                  <a:cubicBezTo>
                    <a:pt x="0" y="149"/>
                    <a:pt x="37" y="220"/>
                    <a:pt x="87" y="253"/>
                  </a:cubicBezTo>
                  <a:cubicBezTo>
                    <a:pt x="97" y="256"/>
                    <a:pt x="107" y="258"/>
                    <a:pt x="118" y="258"/>
                  </a:cubicBezTo>
                  <a:cubicBezTo>
                    <a:pt x="164" y="258"/>
                    <a:pt x="210" y="224"/>
                    <a:pt x="227" y="170"/>
                  </a:cubicBezTo>
                  <a:cubicBezTo>
                    <a:pt x="260" y="117"/>
                    <a:pt x="227" y="30"/>
                    <a:pt x="174" y="13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3" name="Google Shape;5413;p14"/>
            <p:cNvSpPr/>
            <p:nvPr/>
          </p:nvSpPr>
          <p:spPr>
            <a:xfrm>
              <a:off x="4105100" y="22553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20" y="0"/>
                    <a:pt x="87" y="0"/>
                    <a:pt x="71" y="17"/>
                  </a:cubicBezTo>
                  <a:cubicBezTo>
                    <a:pt x="17" y="70"/>
                    <a:pt x="1" y="153"/>
                    <a:pt x="54" y="206"/>
                  </a:cubicBezTo>
                  <a:cubicBezTo>
                    <a:pt x="71" y="239"/>
                    <a:pt x="87" y="256"/>
                    <a:pt x="120" y="256"/>
                  </a:cubicBezTo>
                  <a:cubicBezTo>
                    <a:pt x="157" y="256"/>
                    <a:pt x="174" y="256"/>
                    <a:pt x="207" y="223"/>
                  </a:cubicBezTo>
                  <a:cubicBezTo>
                    <a:pt x="223" y="206"/>
                    <a:pt x="240" y="173"/>
                    <a:pt x="240" y="136"/>
                  </a:cubicBezTo>
                  <a:cubicBezTo>
                    <a:pt x="240" y="103"/>
                    <a:pt x="240" y="70"/>
                    <a:pt x="223" y="50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4" name="Google Shape;5414;p14"/>
            <p:cNvSpPr/>
            <p:nvPr/>
          </p:nvSpPr>
          <p:spPr>
            <a:xfrm>
              <a:off x="3802375" y="240250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35" y="1"/>
                  </a:moveTo>
                  <a:cubicBezTo>
                    <a:pt x="81" y="1"/>
                    <a:pt x="31" y="31"/>
                    <a:pt x="17" y="75"/>
                  </a:cubicBezTo>
                  <a:cubicBezTo>
                    <a:pt x="1" y="141"/>
                    <a:pt x="34" y="228"/>
                    <a:pt x="83" y="244"/>
                  </a:cubicBezTo>
                  <a:cubicBezTo>
                    <a:pt x="98" y="254"/>
                    <a:pt x="114" y="259"/>
                    <a:pt x="129" y="259"/>
                  </a:cubicBezTo>
                  <a:cubicBezTo>
                    <a:pt x="171" y="259"/>
                    <a:pt x="211" y="226"/>
                    <a:pt x="223" y="178"/>
                  </a:cubicBezTo>
                  <a:cubicBezTo>
                    <a:pt x="240" y="108"/>
                    <a:pt x="223" y="38"/>
                    <a:pt x="170" y="5"/>
                  </a:cubicBezTo>
                  <a:cubicBezTo>
                    <a:pt x="158" y="2"/>
                    <a:pt x="146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5" name="Google Shape;5415;p14"/>
            <p:cNvSpPr/>
            <p:nvPr/>
          </p:nvSpPr>
          <p:spPr>
            <a:xfrm>
              <a:off x="3803200" y="24503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67"/>
                    <a:pt x="17" y="153"/>
                  </a:cubicBezTo>
                  <a:cubicBezTo>
                    <a:pt x="17" y="186"/>
                    <a:pt x="34" y="207"/>
                    <a:pt x="50" y="223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74" y="256"/>
                    <a:pt x="190" y="223"/>
                    <a:pt x="207" y="207"/>
                  </a:cubicBezTo>
                  <a:cubicBezTo>
                    <a:pt x="223" y="170"/>
                    <a:pt x="240" y="137"/>
                    <a:pt x="223" y="104"/>
                  </a:cubicBezTo>
                  <a:cubicBezTo>
                    <a:pt x="223" y="67"/>
                    <a:pt x="207" y="34"/>
                    <a:pt x="190" y="17"/>
                  </a:cubicBezTo>
                  <a:cubicBezTo>
                    <a:pt x="174" y="17"/>
                    <a:pt x="174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6" name="Google Shape;5416;p14"/>
            <p:cNvSpPr/>
            <p:nvPr/>
          </p:nvSpPr>
          <p:spPr>
            <a:xfrm>
              <a:off x="3806200" y="24829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87" y="1"/>
                  </a:moveTo>
                  <a:cubicBezTo>
                    <a:pt x="33" y="38"/>
                    <a:pt x="0" y="87"/>
                    <a:pt x="17" y="157"/>
                  </a:cubicBezTo>
                  <a:cubicBezTo>
                    <a:pt x="17" y="190"/>
                    <a:pt x="33" y="207"/>
                    <a:pt x="54" y="244"/>
                  </a:cubicBezTo>
                  <a:cubicBezTo>
                    <a:pt x="87" y="260"/>
                    <a:pt x="120" y="260"/>
                    <a:pt x="136" y="260"/>
                  </a:cubicBezTo>
                  <a:cubicBezTo>
                    <a:pt x="206" y="244"/>
                    <a:pt x="239" y="174"/>
                    <a:pt x="239" y="104"/>
                  </a:cubicBezTo>
                  <a:cubicBezTo>
                    <a:pt x="239" y="104"/>
                    <a:pt x="223" y="87"/>
                    <a:pt x="223" y="71"/>
                  </a:cubicBezTo>
                  <a:cubicBezTo>
                    <a:pt x="206" y="38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7" name="Google Shape;5417;p14"/>
            <p:cNvSpPr/>
            <p:nvPr/>
          </p:nvSpPr>
          <p:spPr>
            <a:xfrm>
              <a:off x="3811350" y="23407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23"/>
                    <a:pt x="54" y="239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70"/>
                    <a:pt x="190" y="33"/>
                    <a:pt x="157" y="17"/>
                  </a:cubicBezTo>
                  <a:cubicBezTo>
                    <a:pt x="136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8" name="Google Shape;5418;p14"/>
            <p:cNvSpPr/>
            <p:nvPr/>
          </p:nvSpPr>
          <p:spPr>
            <a:xfrm>
              <a:off x="4108100" y="2285425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40" y="0"/>
                  </a:moveTo>
                  <a:cubicBezTo>
                    <a:pt x="103" y="0"/>
                    <a:pt x="87" y="17"/>
                    <a:pt x="54" y="33"/>
                  </a:cubicBezTo>
                  <a:cubicBezTo>
                    <a:pt x="17" y="66"/>
                    <a:pt x="0" y="153"/>
                    <a:pt x="37" y="223"/>
                  </a:cubicBezTo>
                  <a:cubicBezTo>
                    <a:pt x="70" y="239"/>
                    <a:pt x="87" y="256"/>
                    <a:pt x="120" y="256"/>
                  </a:cubicBezTo>
                  <a:cubicBezTo>
                    <a:pt x="131" y="261"/>
                    <a:pt x="140" y="263"/>
                    <a:pt x="148" y="263"/>
                  </a:cubicBezTo>
                  <a:cubicBezTo>
                    <a:pt x="168" y="263"/>
                    <a:pt x="183" y="251"/>
                    <a:pt x="206" y="239"/>
                  </a:cubicBezTo>
                  <a:cubicBezTo>
                    <a:pt x="244" y="186"/>
                    <a:pt x="260" y="103"/>
                    <a:pt x="223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57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9" name="Google Shape;5419;p14"/>
            <p:cNvSpPr/>
            <p:nvPr/>
          </p:nvSpPr>
          <p:spPr>
            <a:xfrm>
              <a:off x="4113250" y="22697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34" y="1"/>
                  </a:moveTo>
                  <a:cubicBezTo>
                    <a:pt x="126" y="1"/>
                    <a:pt x="116" y="3"/>
                    <a:pt x="103" y="10"/>
                  </a:cubicBezTo>
                  <a:cubicBezTo>
                    <a:pt x="54" y="10"/>
                    <a:pt x="0" y="76"/>
                    <a:pt x="17" y="146"/>
                  </a:cubicBezTo>
                  <a:cubicBezTo>
                    <a:pt x="17" y="179"/>
                    <a:pt x="38" y="216"/>
                    <a:pt x="71" y="232"/>
                  </a:cubicBezTo>
                  <a:cubicBezTo>
                    <a:pt x="87" y="249"/>
                    <a:pt x="120" y="265"/>
                    <a:pt x="141" y="265"/>
                  </a:cubicBezTo>
                  <a:cubicBezTo>
                    <a:pt x="207" y="249"/>
                    <a:pt x="244" y="179"/>
                    <a:pt x="244" y="113"/>
                  </a:cubicBezTo>
                  <a:cubicBezTo>
                    <a:pt x="223" y="76"/>
                    <a:pt x="223" y="43"/>
                    <a:pt x="190" y="26"/>
                  </a:cubicBezTo>
                  <a:lnTo>
                    <a:pt x="174" y="10"/>
                  </a:lnTo>
                  <a:cubicBezTo>
                    <a:pt x="163" y="10"/>
                    <a:pt x="152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0" name="Google Shape;5420;p14"/>
            <p:cNvSpPr/>
            <p:nvPr/>
          </p:nvSpPr>
          <p:spPr>
            <a:xfrm>
              <a:off x="4112000" y="2240075"/>
              <a:ext cx="6025" cy="6725"/>
            </a:xfrm>
            <a:custGeom>
              <a:avLst/>
              <a:gdLst/>
              <a:ahLst/>
              <a:cxnLst/>
              <a:rect l="l" t="t" r="r" b="b"/>
              <a:pathLst>
                <a:path w="241" h="269" extrusionOk="0">
                  <a:moveTo>
                    <a:pt x="121" y="1"/>
                  </a:moveTo>
                  <a:cubicBezTo>
                    <a:pt x="115" y="1"/>
                    <a:pt x="110" y="3"/>
                    <a:pt x="104" y="8"/>
                  </a:cubicBezTo>
                  <a:cubicBezTo>
                    <a:pt x="50" y="8"/>
                    <a:pt x="1" y="78"/>
                    <a:pt x="17" y="144"/>
                  </a:cubicBezTo>
                  <a:cubicBezTo>
                    <a:pt x="17" y="181"/>
                    <a:pt x="34" y="214"/>
                    <a:pt x="50" y="231"/>
                  </a:cubicBezTo>
                  <a:cubicBezTo>
                    <a:pt x="88" y="247"/>
                    <a:pt x="104" y="268"/>
                    <a:pt x="137" y="268"/>
                  </a:cubicBezTo>
                  <a:cubicBezTo>
                    <a:pt x="170" y="247"/>
                    <a:pt x="191" y="231"/>
                    <a:pt x="207" y="214"/>
                  </a:cubicBezTo>
                  <a:cubicBezTo>
                    <a:pt x="224" y="181"/>
                    <a:pt x="240" y="144"/>
                    <a:pt x="240" y="111"/>
                  </a:cubicBezTo>
                  <a:cubicBezTo>
                    <a:pt x="224" y="78"/>
                    <a:pt x="207" y="41"/>
                    <a:pt x="191" y="25"/>
                  </a:cubicBezTo>
                  <a:cubicBezTo>
                    <a:pt x="191" y="25"/>
                    <a:pt x="170" y="8"/>
                    <a:pt x="153" y="8"/>
                  </a:cubicBezTo>
                  <a:cubicBezTo>
                    <a:pt x="142" y="8"/>
                    <a:pt x="131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1" name="Google Shape;5421;p14"/>
            <p:cNvSpPr/>
            <p:nvPr/>
          </p:nvSpPr>
          <p:spPr>
            <a:xfrm>
              <a:off x="4109025" y="23159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6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33" y="238"/>
                    <a:pt x="83" y="254"/>
                  </a:cubicBezTo>
                  <a:cubicBezTo>
                    <a:pt x="97" y="263"/>
                    <a:pt x="112" y="267"/>
                    <a:pt x="128" y="267"/>
                  </a:cubicBezTo>
                  <a:cubicBezTo>
                    <a:pt x="170" y="267"/>
                    <a:pt x="211" y="236"/>
                    <a:pt x="223" y="184"/>
                  </a:cubicBezTo>
                  <a:cubicBezTo>
                    <a:pt x="240" y="118"/>
                    <a:pt x="223" y="48"/>
                    <a:pt x="169" y="15"/>
                  </a:cubicBezTo>
                  <a:cubicBezTo>
                    <a:pt x="151" y="5"/>
                    <a:pt x="13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2" name="Google Shape;5422;p14"/>
            <p:cNvSpPr/>
            <p:nvPr/>
          </p:nvSpPr>
          <p:spPr>
            <a:xfrm>
              <a:off x="4116750" y="239177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19" y="1"/>
                  </a:moveTo>
                  <a:cubicBezTo>
                    <a:pt x="67" y="1"/>
                    <a:pt x="28" y="34"/>
                    <a:pt x="1" y="92"/>
                  </a:cubicBezTo>
                  <a:lnTo>
                    <a:pt x="1" y="141"/>
                  </a:lnTo>
                  <a:cubicBezTo>
                    <a:pt x="1" y="195"/>
                    <a:pt x="34" y="244"/>
                    <a:pt x="67" y="261"/>
                  </a:cubicBezTo>
                  <a:cubicBezTo>
                    <a:pt x="77" y="266"/>
                    <a:pt x="88" y="269"/>
                    <a:pt x="100" y="269"/>
                  </a:cubicBezTo>
                  <a:cubicBezTo>
                    <a:pt x="130" y="269"/>
                    <a:pt x="162" y="252"/>
                    <a:pt x="186" y="228"/>
                  </a:cubicBezTo>
                  <a:cubicBezTo>
                    <a:pt x="186" y="211"/>
                    <a:pt x="207" y="195"/>
                    <a:pt x="207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1" y="2"/>
                    <a:pt x="130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3" name="Google Shape;5423;p14"/>
            <p:cNvSpPr/>
            <p:nvPr/>
          </p:nvSpPr>
          <p:spPr>
            <a:xfrm>
              <a:off x="4107275" y="23322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"/>
                    <a:pt x="0" y="67"/>
                    <a:pt x="17" y="137"/>
                  </a:cubicBezTo>
                  <a:cubicBezTo>
                    <a:pt x="17" y="170"/>
                    <a:pt x="33" y="207"/>
                    <a:pt x="50" y="224"/>
                  </a:cubicBezTo>
                  <a:cubicBezTo>
                    <a:pt x="87" y="257"/>
                    <a:pt x="120" y="257"/>
                    <a:pt x="136" y="257"/>
                  </a:cubicBezTo>
                  <a:cubicBezTo>
                    <a:pt x="206" y="240"/>
                    <a:pt x="239" y="170"/>
                    <a:pt x="239" y="104"/>
                  </a:cubicBezTo>
                  <a:cubicBezTo>
                    <a:pt x="223" y="67"/>
                    <a:pt x="206" y="34"/>
                    <a:pt x="190" y="17"/>
                  </a:cubicBezTo>
                  <a:lnTo>
                    <a:pt x="1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4" name="Google Shape;5424;p14"/>
            <p:cNvSpPr/>
            <p:nvPr/>
          </p:nvSpPr>
          <p:spPr>
            <a:xfrm>
              <a:off x="4113250" y="23643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8" y="206"/>
                    <a:pt x="54" y="244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73"/>
                    <a:pt x="244" y="140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5" name="Google Shape;5425;p14"/>
            <p:cNvSpPr/>
            <p:nvPr/>
          </p:nvSpPr>
          <p:spPr>
            <a:xfrm>
              <a:off x="4118000" y="234550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54" y="1"/>
                    <a:pt x="33" y="34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90"/>
                    <a:pt x="17" y="223"/>
                    <a:pt x="33" y="240"/>
                  </a:cubicBezTo>
                  <a:cubicBezTo>
                    <a:pt x="70" y="256"/>
                    <a:pt x="87" y="256"/>
                    <a:pt x="120" y="256"/>
                  </a:cubicBezTo>
                  <a:cubicBezTo>
                    <a:pt x="190" y="240"/>
                    <a:pt x="223" y="190"/>
                    <a:pt x="223" y="104"/>
                  </a:cubicBezTo>
                  <a:cubicBezTo>
                    <a:pt x="206" y="71"/>
                    <a:pt x="190" y="50"/>
                    <a:pt x="173" y="34"/>
                  </a:cubicBezTo>
                  <a:cubicBezTo>
                    <a:pt x="173" y="17"/>
                    <a:pt x="157" y="17"/>
                    <a:pt x="136" y="17"/>
                  </a:cubicBezTo>
                  <a:cubicBezTo>
                    <a:pt x="120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6" name="Google Shape;5426;p14"/>
            <p:cNvSpPr/>
            <p:nvPr/>
          </p:nvSpPr>
          <p:spPr>
            <a:xfrm>
              <a:off x="4107275" y="22101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33" y="21"/>
                    <a:pt x="0" y="71"/>
                    <a:pt x="0" y="157"/>
                  </a:cubicBezTo>
                  <a:cubicBezTo>
                    <a:pt x="17" y="190"/>
                    <a:pt x="17" y="207"/>
                    <a:pt x="50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3"/>
                  </a:cubicBezTo>
                  <a:cubicBezTo>
                    <a:pt x="223" y="71"/>
                    <a:pt x="206" y="38"/>
                    <a:pt x="173" y="21"/>
                  </a:cubicBezTo>
                  <a:cubicBezTo>
                    <a:pt x="173" y="21"/>
                    <a:pt x="153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7" name="Google Shape;5427;p14"/>
            <p:cNvSpPr/>
            <p:nvPr/>
          </p:nvSpPr>
          <p:spPr>
            <a:xfrm>
              <a:off x="4134800" y="22029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17" y="186"/>
                    <a:pt x="33" y="207"/>
                    <a:pt x="50" y="240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40"/>
                    <a:pt x="239" y="170"/>
                    <a:pt x="223" y="104"/>
                  </a:cubicBezTo>
                  <a:cubicBezTo>
                    <a:pt x="223" y="67"/>
                    <a:pt x="206" y="34"/>
                    <a:pt x="186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8" name="Google Shape;5428;p14"/>
            <p:cNvSpPr/>
            <p:nvPr/>
          </p:nvSpPr>
          <p:spPr>
            <a:xfrm>
              <a:off x="4140775" y="21861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6" y="1"/>
                  </a:moveTo>
                  <a:cubicBezTo>
                    <a:pt x="120" y="1"/>
                    <a:pt x="87" y="1"/>
                    <a:pt x="70" y="34"/>
                  </a:cubicBezTo>
                  <a:cubicBezTo>
                    <a:pt x="17" y="71"/>
                    <a:pt x="0" y="157"/>
                    <a:pt x="50" y="207"/>
                  </a:cubicBezTo>
                  <a:cubicBezTo>
                    <a:pt x="70" y="240"/>
                    <a:pt x="87" y="261"/>
                    <a:pt x="120" y="261"/>
                  </a:cubicBezTo>
                  <a:cubicBezTo>
                    <a:pt x="153" y="261"/>
                    <a:pt x="173" y="261"/>
                    <a:pt x="206" y="240"/>
                  </a:cubicBezTo>
                  <a:cubicBezTo>
                    <a:pt x="256" y="190"/>
                    <a:pt x="256" y="104"/>
                    <a:pt x="223" y="54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73" y="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9" name="Google Shape;5429;p14"/>
            <p:cNvSpPr/>
            <p:nvPr/>
          </p:nvSpPr>
          <p:spPr>
            <a:xfrm>
              <a:off x="4106450" y="23794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83" y="0"/>
                    <a:pt x="50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3" y="260"/>
                    <a:pt x="120" y="260"/>
                  </a:cubicBezTo>
                  <a:cubicBezTo>
                    <a:pt x="136" y="260"/>
                    <a:pt x="169" y="260"/>
                    <a:pt x="186" y="223"/>
                  </a:cubicBezTo>
                  <a:cubicBezTo>
                    <a:pt x="223" y="206"/>
                    <a:pt x="223" y="173"/>
                    <a:pt x="239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206" y="33"/>
                    <a:pt x="186" y="17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0" name="Google Shape;5430;p14"/>
            <p:cNvSpPr/>
            <p:nvPr/>
          </p:nvSpPr>
          <p:spPr>
            <a:xfrm>
              <a:off x="4129125" y="23145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54" y="17"/>
                    <a:pt x="0" y="87"/>
                    <a:pt x="21" y="153"/>
                  </a:cubicBezTo>
                  <a:cubicBezTo>
                    <a:pt x="21" y="191"/>
                    <a:pt x="37" y="224"/>
                    <a:pt x="70" y="240"/>
                  </a:cubicBezTo>
                  <a:cubicBezTo>
                    <a:pt x="87" y="257"/>
                    <a:pt x="124" y="257"/>
                    <a:pt x="141" y="257"/>
                  </a:cubicBezTo>
                  <a:cubicBezTo>
                    <a:pt x="206" y="240"/>
                    <a:pt x="244" y="191"/>
                    <a:pt x="244" y="104"/>
                  </a:cubicBezTo>
                  <a:cubicBezTo>
                    <a:pt x="227" y="71"/>
                    <a:pt x="206" y="50"/>
                    <a:pt x="190" y="17"/>
                  </a:cubicBezTo>
                  <a:lnTo>
                    <a:pt x="174" y="17"/>
                  </a:ln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1" name="Google Shape;5431;p14"/>
            <p:cNvSpPr/>
            <p:nvPr/>
          </p:nvSpPr>
          <p:spPr>
            <a:xfrm>
              <a:off x="4105100" y="2351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0"/>
                  </a:moveTo>
                  <a:cubicBezTo>
                    <a:pt x="104" y="0"/>
                    <a:pt x="71" y="0"/>
                    <a:pt x="54" y="38"/>
                  </a:cubicBezTo>
                  <a:cubicBezTo>
                    <a:pt x="17" y="54"/>
                    <a:pt x="1" y="87"/>
                    <a:pt x="1" y="124"/>
                  </a:cubicBezTo>
                  <a:cubicBezTo>
                    <a:pt x="1" y="157"/>
                    <a:pt x="17" y="190"/>
                    <a:pt x="34" y="207"/>
                  </a:cubicBezTo>
                  <a:cubicBezTo>
                    <a:pt x="55" y="238"/>
                    <a:pt x="87" y="257"/>
                    <a:pt x="121" y="257"/>
                  </a:cubicBezTo>
                  <a:cubicBezTo>
                    <a:pt x="144" y="257"/>
                    <a:pt x="168" y="248"/>
                    <a:pt x="190" y="227"/>
                  </a:cubicBezTo>
                  <a:cubicBezTo>
                    <a:pt x="223" y="190"/>
                    <a:pt x="240" y="103"/>
                    <a:pt x="207" y="54"/>
                  </a:cubicBezTo>
                  <a:cubicBezTo>
                    <a:pt x="190" y="38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2" name="Google Shape;5432;p14"/>
            <p:cNvSpPr/>
            <p:nvPr/>
          </p:nvSpPr>
          <p:spPr>
            <a:xfrm>
              <a:off x="4140350" y="223277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5" y="0"/>
                  </a:moveTo>
                  <a:cubicBezTo>
                    <a:pt x="107" y="0"/>
                    <a:pt x="98" y="2"/>
                    <a:pt x="87" y="8"/>
                  </a:cubicBezTo>
                  <a:cubicBezTo>
                    <a:pt x="34" y="8"/>
                    <a:pt x="1" y="78"/>
                    <a:pt x="1" y="148"/>
                  </a:cubicBezTo>
                  <a:cubicBezTo>
                    <a:pt x="1" y="181"/>
                    <a:pt x="17" y="214"/>
                    <a:pt x="50" y="230"/>
                  </a:cubicBezTo>
                  <a:cubicBezTo>
                    <a:pt x="67" y="251"/>
                    <a:pt x="104" y="267"/>
                    <a:pt x="120" y="267"/>
                  </a:cubicBezTo>
                  <a:cubicBezTo>
                    <a:pt x="190" y="251"/>
                    <a:pt x="223" y="181"/>
                    <a:pt x="223" y="111"/>
                  </a:cubicBezTo>
                  <a:cubicBezTo>
                    <a:pt x="223" y="78"/>
                    <a:pt x="207" y="45"/>
                    <a:pt x="170" y="24"/>
                  </a:cubicBezTo>
                  <a:lnTo>
                    <a:pt x="153" y="8"/>
                  </a:lnTo>
                  <a:cubicBezTo>
                    <a:pt x="142" y="8"/>
                    <a:pt x="131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3" name="Google Shape;5433;p14"/>
            <p:cNvSpPr/>
            <p:nvPr/>
          </p:nvSpPr>
          <p:spPr>
            <a:xfrm>
              <a:off x="4117175" y="23028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8" y="0"/>
                  </a:moveTo>
                  <a:cubicBezTo>
                    <a:pt x="87" y="0"/>
                    <a:pt x="44" y="35"/>
                    <a:pt x="17" y="91"/>
                  </a:cubicBezTo>
                  <a:cubicBezTo>
                    <a:pt x="0" y="161"/>
                    <a:pt x="33" y="231"/>
                    <a:pt x="87" y="247"/>
                  </a:cubicBezTo>
                  <a:cubicBezTo>
                    <a:pt x="100" y="256"/>
                    <a:pt x="114" y="260"/>
                    <a:pt x="129" y="260"/>
                  </a:cubicBezTo>
                  <a:cubicBezTo>
                    <a:pt x="170" y="260"/>
                    <a:pt x="211" y="229"/>
                    <a:pt x="223" y="177"/>
                  </a:cubicBezTo>
                  <a:cubicBezTo>
                    <a:pt x="256" y="107"/>
                    <a:pt x="223" y="41"/>
                    <a:pt x="169" y="4"/>
                  </a:cubicBezTo>
                  <a:cubicBezTo>
                    <a:pt x="159" y="1"/>
                    <a:pt x="148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4" name="Google Shape;5434;p14"/>
            <p:cNvSpPr/>
            <p:nvPr/>
          </p:nvSpPr>
          <p:spPr>
            <a:xfrm>
              <a:off x="4119325" y="2421850"/>
              <a:ext cx="6425" cy="6450"/>
            </a:xfrm>
            <a:custGeom>
              <a:avLst/>
              <a:gdLst/>
              <a:ahLst/>
              <a:cxnLst/>
              <a:rect l="l" t="t" r="r" b="b"/>
              <a:pathLst>
                <a:path w="257" h="258" extrusionOk="0">
                  <a:moveTo>
                    <a:pt x="140" y="0"/>
                  </a:moveTo>
                  <a:cubicBezTo>
                    <a:pt x="96" y="0"/>
                    <a:pt x="47" y="35"/>
                    <a:pt x="34" y="88"/>
                  </a:cubicBezTo>
                  <a:cubicBezTo>
                    <a:pt x="1" y="159"/>
                    <a:pt x="34" y="229"/>
                    <a:pt x="83" y="245"/>
                  </a:cubicBezTo>
                  <a:cubicBezTo>
                    <a:pt x="102" y="254"/>
                    <a:pt x="119" y="258"/>
                    <a:pt x="135" y="258"/>
                  </a:cubicBezTo>
                  <a:cubicBezTo>
                    <a:pt x="180" y="258"/>
                    <a:pt x="216" y="226"/>
                    <a:pt x="240" y="175"/>
                  </a:cubicBezTo>
                  <a:cubicBezTo>
                    <a:pt x="256" y="109"/>
                    <a:pt x="223" y="39"/>
                    <a:pt x="170" y="6"/>
                  </a:cubicBezTo>
                  <a:cubicBezTo>
                    <a:pt x="160" y="2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5" name="Google Shape;5435;p14"/>
            <p:cNvSpPr/>
            <p:nvPr/>
          </p:nvSpPr>
          <p:spPr>
            <a:xfrm>
              <a:off x="4120575" y="2252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7"/>
                    <a:pt x="17" y="153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7" y="251"/>
                    <a:pt x="92" y="263"/>
                    <a:pt x="111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173" y="256"/>
                    <a:pt x="190" y="240"/>
                    <a:pt x="206" y="207"/>
                  </a:cubicBezTo>
                  <a:cubicBezTo>
                    <a:pt x="223" y="190"/>
                    <a:pt x="239" y="153"/>
                    <a:pt x="223" y="120"/>
                  </a:cubicBezTo>
                  <a:cubicBezTo>
                    <a:pt x="223" y="87"/>
                    <a:pt x="206" y="50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6" name="Google Shape;5436;p14"/>
            <p:cNvSpPr/>
            <p:nvPr/>
          </p:nvSpPr>
          <p:spPr>
            <a:xfrm>
              <a:off x="4119750" y="220470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19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19"/>
                    <a:pt x="87" y="257"/>
                  </a:cubicBezTo>
                  <a:cubicBezTo>
                    <a:pt x="95" y="259"/>
                    <a:pt x="104" y="261"/>
                    <a:pt x="113" y="261"/>
                  </a:cubicBezTo>
                  <a:cubicBezTo>
                    <a:pt x="159" y="261"/>
                    <a:pt x="209" y="228"/>
                    <a:pt x="223" y="170"/>
                  </a:cubicBezTo>
                  <a:cubicBezTo>
                    <a:pt x="256" y="116"/>
                    <a:pt x="223" y="34"/>
                    <a:pt x="169" y="13"/>
                  </a:cubicBezTo>
                  <a:cubicBezTo>
                    <a:pt x="152" y="5"/>
                    <a:pt x="135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7" name="Google Shape;5437;p14"/>
            <p:cNvSpPr/>
            <p:nvPr/>
          </p:nvSpPr>
          <p:spPr>
            <a:xfrm>
              <a:off x="4112000" y="2189925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24" y="1"/>
                  </a:moveTo>
                  <a:cubicBezTo>
                    <a:pt x="80" y="1"/>
                    <a:pt x="31" y="35"/>
                    <a:pt x="17" y="89"/>
                  </a:cubicBezTo>
                  <a:cubicBezTo>
                    <a:pt x="1" y="159"/>
                    <a:pt x="17" y="229"/>
                    <a:pt x="88" y="262"/>
                  </a:cubicBezTo>
                  <a:cubicBezTo>
                    <a:pt x="96" y="265"/>
                    <a:pt x="105" y="266"/>
                    <a:pt x="114" y="266"/>
                  </a:cubicBezTo>
                  <a:cubicBezTo>
                    <a:pt x="159" y="266"/>
                    <a:pt x="210" y="234"/>
                    <a:pt x="224" y="175"/>
                  </a:cubicBezTo>
                  <a:cubicBezTo>
                    <a:pt x="240" y="110"/>
                    <a:pt x="224" y="39"/>
                    <a:pt x="153" y="6"/>
                  </a:cubicBezTo>
                  <a:cubicBezTo>
                    <a:pt x="144" y="3"/>
                    <a:pt x="134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8" name="Google Shape;5438;p14"/>
            <p:cNvSpPr/>
            <p:nvPr/>
          </p:nvSpPr>
          <p:spPr>
            <a:xfrm>
              <a:off x="4113650" y="2224800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4" y="1"/>
                  </a:moveTo>
                  <a:cubicBezTo>
                    <a:pt x="38" y="1"/>
                    <a:pt x="1" y="71"/>
                    <a:pt x="1" y="137"/>
                  </a:cubicBezTo>
                  <a:cubicBezTo>
                    <a:pt x="22" y="207"/>
                    <a:pt x="71" y="261"/>
                    <a:pt x="141" y="261"/>
                  </a:cubicBezTo>
                  <a:cubicBezTo>
                    <a:pt x="158" y="240"/>
                    <a:pt x="191" y="224"/>
                    <a:pt x="207" y="207"/>
                  </a:cubicBezTo>
                  <a:cubicBezTo>
                    <a:pt x="228" y="174"/>
                    <a:pt x="228" y="137"/>
                    <a:pt x="228" y="104"/>
                  </a:cubicBezTo>
                  <a:cubicBezTo>
                    <a:pt x="228" y="71"/>
                    <a:pt x="207" y="34"/>
                    <a:pt x="191" y="17"/>
                  </a:cubicBezTo>
                  <a:cubicBezTo>
                    <a:pt x="174" y="17"/>
                    <a:pt x="17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9" name="Google Shape;5439;p14"/>
            <p:cNvSpPr/>
            <p:nvPr/>
          </p:nvSpPr>
          <p:spPr>
            <a:xfrm>
              <a:off x="4123975" y="2284900"/>
              <a:ext cx="5675" cy="6700"/>
            </a:xfrm>
            <a:custGeom>
              <a:avLst/>
              <a:gdLst/>
              <a:ahLst/>
              <a:cxnLst/>
              <a:rect l="l" t="t" r="r" b="b"/>
              <a:pathLst>
                <a:path w="227" h="268" extrusionOk="0">
                  <a:moveTo>
                    <a:pt x="87" y="1"/>
                  </a:moveTo>
                  <a:cubicBezTo>
                    <a:pt x="87" y="21"/>
                    <a:pt x="70" y="21"/>
                    <a:pt x="70" y="21"/>
                  </a:cubicBezTo>
                  <a:cubicBezTo>
                    <a:pt x="21" y="38"/>
                    <a:pt x="0" y="104"/>
                    <a:pt x="0" y="157"/>
                  </a:cubicBezTo>
                  <a:cubicBezTo>
                    <a:pt x="0" y="190"/>
                    <a:pt x="21" y="227"/>
                    <a:pt x="54" y="244"/>
                  </a:cubicBezTo>
                  <a:cubicBezTo>
                    <a:pt x="65" y="255"/>
                    <a:pt x="85" y="267"/>
                    <a:pt x="103" y="267"/>
                  </a:cubicBezTo>
                  <a:cubicBezTo>
                    <a:pt x="111" y="267"/>
                    <a:pt x="118" y="265"/>
                    <a:pt x="124" y="260"/>
                  </a:cubicBezTo>
                  <a:cubicBezTo>
                    <a:pt x="190" y="260"/>
                    <a:pt x="227" y="190"/>
                    <a:pt x="227" y="124"/>
                  </a:cubicBezTo>
                  <a:cubicBezTo>
                    <a:pt x="227" y="104"/>
                    <a:pt x="206" y="87"/>
                    <a:pt x="206" y="87"/>
                  </a:cubicBezTo>
                  <a:cubicBezTo>
                    <a:pt x="206" y="54"/>
                    <a:pt x="173" y="38"/>
                    <a:pt x="157" y="21"/>
                  </a:cubicBezTo>
                  <a:cubicBezTo>
                    <a:pt x="140" y="1"/>
                    <a:pt x="12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0" name="Google Shape;5440;p14"/>
            <p:cNvSpPr/>
            <p:nvPr/>
          </p:nvSpPr>
          <p:spPr>
            <a:xfrm>
              <a:off x="4125300" y="23606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2" y="0"/>
                  </a:moveTo>
                  <a:cubicBezTo>
                    <a:pt x="77" y="0"/>
                    <a:pt x="42" y="32"/>
                    <a:pt x="17" y="83"/>
                  </a:cubicBezTo>
                  <a:cubicBezTo>
                    <a:pt x="1" y="149"/>
                    <a:pt x="34" y="219"/>
                    <a:pt x="87" y="252"/>
                  </a:cubicBezTo>
                  <a:lnTo>
                    <a:pt x="137" y="252"/>
                  </a:lnTo>
                  <a:cubicBezTo>
                    <a:pt x="174" y="252"/>
                    <a:pt x="207" y="219"/>
                    <a:pt x="223" y="166"/>
                  </a:cubicBezTo>
                  <a:cubicBezTo>
                    <a:pt x="240" y="133"/>
                    <a:pt x="240" y="83"/>
                    <a:pt x="207" y="46"/>
                  </a:cubicBezTo>
                  <a:cubicBezTo>
                    <a:pt x="190" y="30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1" name="Google Shape;5441;p14"/>
            <p:cNvSpPr/>
            <p:nvPr/>
          </p:nvSpPr>
          <p:spPr>
            <a:xfrm>
              <a:off x="4121900" y="2328300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7" y="0"/>
                  </a:moveTo>
                  <a:cubicBezTo>
                    <a:pt x="120" y="0"/>
                    <a:pt x="83" y="17"/>
                    <a:pt x="67" y="37"/>
                  </a:cubicBezTo>
                  <a:cubicBezTo>
                    <a:pt x="17" y="70"/>
                    <a:pt x="1" y="157"/>
                    <a:pt x="50" y="223"/>
                  </a:cubicBezTo>
                  <a:cubicBezTo>
                    <a:pt x="69" y="253"/>
                    <a:pt x="99" y="266"/>
                    <a:pt x="131" y="266"/>
                  </a:cubicBezTo>
                  <a:cubicBezTo>
                    <a:pt x="157" y="266"/>
                    <a:pt x="183" y="258"/>
                    <a:pt x="207" y="244"/>
                  </a:cubicBezTo>
                  <a:cubicBezTo>
                    <a:pt x="240" y="190"/>
                    <a:pt x="256" y="103"/>
                    <a:pt x="223" y="54"/>
                  </a:cubicBezTo>
                  <a:cubicBezTo>
                    <a:pt x="207" y="37"/>
                    <a:pt x="186" y="17"/>
                    <a:pt x="170" y="17"/>
                  </a:cubicBezTo>
                  <a:cubicBezTo>
                    <a:pt x="170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2" name="Google Shape;5442;p14"/>
            <p:cNvSpPr/>
            <p:nvPr/>
          </p:nvSpPr>
          <p:spPr>
            <a:xfrm>
              <a:off x="4119750" y="23780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3" y="0"/>
                  </a:moveTo>
                  <a:cubicBezTo>
                    <a:pt x="79" y="0"/>
                    <a:pt x="30" y="35"/>
                    <a:pt x="17" y="88"/>
                  </a:cubicBezTo>
                  <a:cubicBezTo>
                    <a:pt x="0" y="142"/>
                    <a:pt x="17" y="228"/>
                    <a:pt x="87" y="245"/>
                  </a:cubicBezTo>
                  <a:cubicBezTo>
                    <a:pt x="103" y="261"/>
                    <a:pt x="120" y="261"/>
                    <a:pt x="120" y="261"/>
                  </a:cubicBezTo>
                  <a:cubicBezTo>
                    <a:pt x="169" y="261"/>
                    <a:pt x="206" y="228"/>
                    <a:pt x="223" y="175"/>
                  </a:cubicBezTo>
                  <a:cubicBezTo>
                    <a:pt x="239" y="125"/>
                    <a:pt x="223" y="72"/>
                    <a:pt x="206" y="39"/>
                  </a:cubicBezTo>
                  <a:cubicBezTo>
                    <a:pt x="190" y="22"/>
                    <a:pt x="169" y="22"/>
                    <a:pt x="153" y="6"/>
                  </a:cubicBezTo>
                  <a:cubicBezTo>
                    <a:pt x="143" y="2"/>
                    <a:pt x="133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3" name="Google Shape;5443;p14"/>
            <p:cNvSpPr/>
            <p:nvPr/>
          </p:nvSpPr>
          <p:spPr>
            <a:xfrm>
              <a:off x="4127050" y="218905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43" y="0"/>
                  </a:moveTo>
                  <a:cubicBezTo>
                    <a:pt x="98" y="0"/>
                    <a:pt x="48" y="33"/>
                    <a:pt x="34" y="91"/>
                  </a:cubicBezTo>
                  <a:cubicBezTo>
                    <a:pt x="1" y="145"/>
                    <a:pt x="34" y="227"/>
                    <a:pt x="83" y="248"/>
                  </a:cubicBezTo>
                  <a:cubicBezTo>
                    <a:pt x="102" y="256"/>
                    <a:pt x="119" y="260"/>
                    <a:pt x="136" y="260"/>
                  </a:cubicBezTo>
                  <a:cubicBezTo>
                    <a:pt x="180" y="260"/>
                    <a:pt x="216" y="229"/>
                    <a:pt x="240" y="178"/>
                  </a:cubicBezTo>
                  <a:cubicBezTo>
                    <a:pt x="257" y="107"/>
                    <a:pt x="224" y="41"/>
                    <a:pt x="170" y="4"/>
                  </a:cubicBezTo>
                  <a:cubicBezTo>
                    <a:pt x="161" y="2"/>
                    <a:pt x="152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4" name="Google Shape;5444;p14"/>
            <p:cNvSpPr/>
            <p:nvPr/>
          </p:nvSpPr>
          <p:spPr>
            <a:xfrm>
              <a:off x="4127050" y="2235525"/>
              <a:ext cx="6025" cy="6925"/>
            </a:xfrm>
            <a:custGeom>
              <a:avLst/>
              <a:gdLst/>
              <a:ahLst/>
              <a:cxnLst/>
              <a:rect l="l" t="t" r="r" b="b"/>
              <a:pathLst>
                <a:path w="241" h="277" extrusionOk="0">
                  <a:moveTo>
                    <a:pt x="137" y="1"/>
                  </a:moveTo>
                  <a:cubicBezTo>
                    <a:pt x="104" y="1"/>
                    <a:pt x="67" y="17"/>
                    <a:pt x="50" y="38"/>
                  </a:cubicBezTo>
                  <a:cubicBezTo>
                    <a:pt x="1" y="87"/>
                    <a:pt x="1" y="157"/>
                    <a:pt x="34" y="223"/>
                  </a:cubicBezTo>
                  <a:cubicBezTo>
                    <a:pt x="50" y="244"/>
                    <a:pt x="83" y="260"/>
                    <a:pt x="104" y="277"/>
                  </a:cubicBezTo>
                  <a:cubicBezTo>
                    <a:pt x="137" y="277"/>
                    <a:pt x="170" y="260"/>
                    <a:pt x="186" y="244"/>
                  </a:cubicBezTo>
                  <a:cubicBezTo>
                    <a:pt x="240" y="190"/>
                    <a:pt x="240" y="120"/>
                    <a:pt x="207" y="54"/>
                  </a:cubicBezTo>
                  <a:cubicBezTo>
                    <a:pt x="186" y="38"/>
                    <a:pt x="170" y="17"/>
                    <a:pt x="153" y="17"/>
                  </a:cubicBezTo>
                  <a:cubicBezTo>
                    <a:pt x="153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5" name="Google Shape;5445;p14"/>
            <p:cNvSpPr/>
            <p:nvPr/>
          </p:nvSpPr>
          <p:spPr>
            <a:xfrm>
              <a:off x="4127475" y="22196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71"/>
                    <a:pt x="0" y="157"/>
                  </a:cubicBezTo>
                  <a:cubicBezTo>
                    <a:pt x="17" y="190"/>
                    <a:pt x="33" y="207"/>
                    <a:pt x="50" y="240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0"/>
                    <a:pt x="240" y="174"/>
                    <a:pt x="223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6" name="Google Shape;5446;p14"/>
            <p:cNvSpPr/>
            <p:nvPr/>
          </p:nvSpPr>
          <p:spPr>
            <a:xfrm>
              <a:off x="3894225" y="22642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22"/>
                    <a:pt x="0" y="88"/>
                    <a:pt x="0" y="158"/>
                  </a:cubicBezTo>
                  <a:cubicBezTo>
                    <a:pt x="17" y="191"/>
                    <a:pt x="17" y="228"/>
                    <a:pt x="54" y="244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57" y="261"/>
                    <a:pt x="190" y="244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55"/>
                    <a:pt x="173" y="38"/>
                  </a:cubicBezTo>
                  <a:cubicBezTo>
                    <a:pt x="173" y="22"/>
                    <a:pt x="157" y="22"/>
                    <a:pt x="157" y="22"/>
                  </a:cubicBezTo>
                  <a:cubicBezTo>
                    <a:pt x="14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7" name="Google Shape;5447;p14"/>
            <p:cNvSpPr/>
            <p:nvPr/>
          </p:nvSpPr>
          <p:spPr>
            <a:xfrm>
              <a:off x="3838875" y="2257075"/>
              <a:ext cx="5575" cy="6575"/>
            </a:xfrm>
            <a:custGeom>
              <a:avLst/>
              <a:gdLst/>
              <a:ahLst/>
              <a:cxnLst/>
              <a:rect l="l" t="t" r="r" b="b"/>
              <a:pathLst>
                <a:path w="223" h="263" extrusionOk="0">
                  <a:moveTo>
                    <a:pt x="87" y="0"/>
                  </a:moveTo>
                  <a:cubicBezTo>
                    <a:pt x="66" y="17"/>
                    <a:pt x="33" y="33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50" y="239"/>
                  </a:cubicBezTo>
                  <a:cubicBezTo>
                    <a:pt x="61" y="251"/>
                    <a:pt x="83" y="263"/>
                    <a:pt x="101" y="263"/>
                  </a:cubicBezTo>
                  <a:cubicBezTo>
                    <a:pt x="108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06" y="83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8" name="Google Shape;5448;p14"/>
            <p:cNvSpPr/>
            <p:nvPr/>
          </p:nvSpPr>
          <p:spPr>
            <a:xfrm>
              <a:off x="3840525" y="2210700"/>
              <a:ext cx="5675" cy="6400"/>
            </a:xfrm>
            <a:custGeom>
              <a:avLst/>
              <a:gdLst/>
              <a:ahLst/>
              <a:cxnLst/>
              <a:rect l="l" t="t" r="r" b="b"/>
              <a:pathLst>
                <a:path w="227" h="256" extrusionOk="0">
                  <a:moveTo>
                    <a:pt x="103" y="0"/>
                  </a:moveTo>
                  <a:cubicBezTo>
                    <a:pt x="37" y="0"/>
                    <a:pt x="0" y="66"/>
                    <a:pt x="0" y="136"/>
                  </a:cubicBezTo>
                  <a:cubicBezTo>
                    <a:pt x="21" y="186"/>
                    <a:pt x="37" y="223"/>
                    <a:pt x="54" y="239"/>
                  </a:cubicBezTo>
                  <a:cubicBezTo>
                    <a:pt x="87" y="256"/>
                    <a:pt x="103" y="256"/>
                    <a:pt x="140" y="256"/>
                  </a:cubicBezTo>
                  <a:cubicBezTo>
                    <a:pt x="157" y="239"/>
                    <a:pt x="190" y="223"/>
                    <a:pt x="206" y="206"/>
                  </a:cubicBezTo>
                  <a:cubicBezTo>
                    <a:pt x="227" y="169"/>
                    <a:pt x="227" y="136"/>
                    <a:pt x="227" y="103"/>
                  </a:cubicBezTo>
                  <a:cubicBezTo>
                    <a:pt x="227" y="66"/>
                    <a:pt x="206" y="33"/>
                    <a:pt x="173" y="17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9" name="Google Shape;5449;p14"/>
            <p:cNvSpPr/>
            <p:nvPr/>
          </p:nvSpPr>
          <p:spPr>
            <a:xfrm>
              <a:off x="3821250" y="2230925"/>
              <a:ext cx="5575" cy="6800"/>
            </a:xfrm>
            <a:custGeom>
              <a:avLst/>
              <a:gdLst/>
              <a:ahLst/>
              <a:cxnLst/>
              <a:rect l="l" t="t" r="r" b="b"/>
              <a:pathLst>
                <a:path w="223" h="272" extrusionOk="0">
                  <a:moveTo>
                    <a:pt x="126" y="0"/>
                  </a:moveTo>
                  <a:cubicBezTo>
                    <a:pt x="116" y="0"/>
                    <a:pt x="103" y="5"/>
                    <a:pt x="87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0" y="185"/>
                    <a:pt x="17" y="222"/>
                    <a:pt x="50" y="238"/>
                  </a:cubicBezTo>
                  <a:cubicBezTo>
                    <a:pt x="70" y="255"/>
                    <a:pt x="103" y="271"/>
                    <a:pt x="120" y="271"/>
                  </a:cubicBezTo>
                  <a:cubicBezTo>
                    <a:pt x="153" y="255"/>
                    <a:pt x="190" y="238"/>
                    <a:pt x="206" y="201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2"/>
                  </a:cubicBezTo>
                  <a:lnTo>
                    <a:pt x="153" y="16"/>
                  </a:lnTo>
                  <a:cubicBezTo>
                    <a:pt x="145" y="5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0" name="Google Shape;5450;p14"/>
            <p:cNvSpPr/>
            <p:nvPr/>
          </p:nvSpPr>
          <p:spPr>
            <a:xfrm>
              <a:off x="3832775" y="2227075"/>
              <a:ext cx="6525" cy="6825"/>
            </a:xfrm>
            <a:custGeom>
              <a:avLst/>
              <a:gdLst/>
              <a:ahLst/>
              <a:cxnLst/>
              <a:rect l="l" t="t" r="r" b="b"/>
              <a:pathLst>
                <a:path w="261" h="273" extrusionOk="0">
                  <a:moveTo>
                    <a:pt x="132" y="0"/>
                  </a:moveTo>
                  <a:cubicBezTo>
                    <a:pt x="91" y="0"/>
                    <a:pt x="50" y="32"/>
                    <a:pt x="38" y="83"/>
                  </a:cubicBezTo>
                  <a:cubicBezTo>
                    <a:pt x="1" y="149"/>
                    <a:pt x="38" y="236"/>
                    <a:pt x="88" y="252"/>
                  </a:cubicBezTo>
                  <a:cubicBezTo>
                    <a:pt x="104" y="273"/>
                    <a:pt x="125" y="273"/>
                    <a:pt x="141" y="273"/>
                  </a:cubicBezTo>
                  <a:cubicBezTo>
                    <a:pt x="191" y="252"/>
                    <a:pt x="228" y="236"/>
                    <a:pt x="244" y="186"/>
                  </a:cubicBezTo>
                  <a:cubicBezTo>
                    <a:pt x="261" y="133"/>
                    <a:pt x="244" y="83"/>
                    <a:pt x="207" y="46"/>
                  </a:cubicBezTo>
                  <a:cubicBezTo>
                    <a:pt x="207" y="29"/>
                    <a:pt x="191" y="13"/>
                    <a:pt x="174" y="13"/>
                  </a:cubicBezTo>
                  <a:cubicBezTo>
                    <a:pt x="161" y="4"/>
                    <a:pt x="146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1" name="Google Shape;5451;p14"/>
            <p:cNvSpPr/>
            <p:nvPr/>
          </p:nvSpPr>
          <p:spPr>
            <a:xfrm>
              <a:off x="3847425" y="2226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1"/>
                  </a:moveTo>
                  <a:cubicBezTo>
                    <a:pt x="87" y="1"/>
                    <a:pt x="71" y="17"/>
                    <a:pt x="33" y="34"/>
                  </a:cubicBezTo>
                  <a:cubicBezTo>
                    <a:pt x="17" y="50"/>
                    <a:pt x="0" y="88"/>
                    <a:pt x="0" y="121"/>
                  </a:cubicBezTo>
                  <a:cubicBezTo>
                    <a:pt x="0" y="154"/>
                    <a:pt x="0" y="191"/>
                    <a:pt x="17" y="207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37" y="257"/>
                    <a:pt x="157" y="257"/>
                    <a:pt x="190" y="240"/>
                  </a:cubicBezTo>
                  <a:cubicBezTo>
                    <a:pt x="223" y="191"/>
                    <a:pt x="240" y="104"/>
                    <a:pt x="207" y="50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37" y="1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2" name="Google Shape;5452;p14"/>
            <p:cNvSpPr/>
            <p:nvPr/>
          </p:nvSpPr>
          <p:spPr>
            <a:xfrm>
              <a:off x="3825575" y="22121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20" y="1"/>
                  </a:moveTo>
                  <a:cubicBezTo>
                    <a:pt x="114" y="1"/>
                    <a:pt x="109" y="3"/>
                    <a:pt x="103" y="8"/>
                  </a:cubicBezTo>
                  <a:cubicBezTo>
                    <a:pt x="66" y="8"/>
                    <a:pt x="33" y="24"/>
                    <a:pt x="17" y="62"/>
                  </a:cubicBezTo>
                  <a:cubicBezTo>
                    <a:pt x="0" y="78"/>
                    <a:pt x="0" y="111"/>
                    <a:pt x="0" y="148"/>
                  </a:cubicBezTo>
                  <a:cubicBezTo>
                    <a:pt x="0" y="181"/>
                    <a:pt x="17" y="214"/>
                    <a:pt x="50" y="231"/>
                  </a:cubicBezTo>
                  <a:cubicBezTo>
                    <a:pt x="66" y="251"/>
                    <a:pt x="103" y="268"/>
                    <a:pt x="136" y="268"/>
                  </a:cubicBezTo>
                  <a:cubicBezTo>
                    <a:pt x="186" y="251"/>
                    <a:pt x="223" y="181"/>
                    <a:pt x="223" y="111"/>
                  </a:cubicBezTo>
                  <a:cubicBezTo>
                    <a:pt x="223" y="78"/>
                    <a:pt x="207" y="45"/>
                    <a:pt x="169" y="24"/>
                  </a:cubicBezTo>
                  <a:lnTo>
                    <a:pt x="153" y="8"/>
                  </a:ln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3" name="Google Shape;5453;p14"/>
            <p:cNvSpPr/>
            <p:nvPr/>
          </p:nvSpPr>
          <p:spPr>
            <a:xfrm>
              <a:off x="3829800" y="21950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9" y="1"/>
                  </a:moveTo>
                  <a:cubicBezTo>
                    <a:pt x="85" y="1"/>
                    <a:pt x="66" y="15"/>
                    <a:pt x="54" y="26"/>
                  </a:cubicBezTo>
                  <a:cubicBezTo>
                    <a:pt x="0" y="76"/>
                    <a:pt x="0" y="162"/>
                    <a:pt x="38" y="216"/>
                  </a:cubicBezTo>
                  <a:cubicBezTo>
                    <a:pt x="57" y="245"/>
                    <a:pt x="88" y="262"/>
                    <a:pt x="121" y="262"/>
                  </a:cubicBezTo>
                  <a:cubicBezTo>
                    <a:pt x="145" y="262"/>
                    <a:pt x="169" y="253"/>
                    <a:pt x="190" y="232"/>
                  </a:cubicBezTo>
                  <a:cubicBezTo>
                    <a:pt x="244" y="195"/>
                    <a:pt x="244" y="113"/>
                    <a:pt x="207" y="43"/>
                  </a:cubicBezTo>
                  <a:cubicBezTo>
                    <a:pt x="190" y="26"/>
                    <a:pt x="174" y="26"/>
                    <a:pt x="157" y="10"/>
                  </a:cubicBezTo>
                  <a:lnTo>
                    <a:pt x="141" y="10"/>
                  </a:lnTo>
                  <a:cubicBezTo>
                    <a:pt x="130" y="3"/>
                    <a:pt x="119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4" name="Google Shape;5454;p14"/>
            <p:cNvSpPr/>
            <p:nvPr/>
          </p:nvSpPr>
          <p:spPr>
            <a:xfrm>
              <a:off x="3844025" y="22416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17" y="153"/>
                  </a:cubicBezTo>
                  <a:cubicBezTo>
                    <a:pt x="17" y="186"/>
                    <a:pt x="33" y="224"/>
                    <a:pt x="50" y="240"/>
                  </a:cubicBezTo>
                  <a:cubicBezTo>
                    <a:pt x="62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7"/>
                  </a:cubicBezTo>
                  <a:cubicBezTo>
                    <a:pt x="190" y="257"/>
                    <a:pt x="240" y="186"/>
                    <a:pt x="223" y="120"/>
                  </a:cubicBezTo>
                  <a:cubicBezTo>
                    <a:pt x="223" y="67"/>
                    <a:pt x="190" y="34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5" name="Google Shape;5455;p14"/>
            <p:cNvSpPr/>
            <p:nvPr/>
          </p:nvSpPr>
          <p:spPr>
            <a:xfrm>
              <a:off x="3859900" y="2189225"/>
              <a:ext cx="6400" cy="6550"/>
            </a:xfrm>
            <a:custGeom>
              <a:avLst/>
              <a:gdLst/>
              <a:ahLst/>
              <a:cxnLst/>
              <a:rect l="l" t="t" r="r" b="b"/>
              <a:pathLst>
                <a:path w="256" h="262" extrusionOk="0">
                  <a:moveTo>
                    <a:pt x="121" y="1"/>
                  </a:moveTo>
                  <a:cubicBezTo>
                    <a:pt x="76" y="1"/>
                    <a:pt x="41" y="32"/>
                    <a:pt x="17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5" y="260"/>
                    <a:pt x="104" y="261"/>
                    <a:pt x="114" y="261"/>
                  </a:cubicBezTo>
                  <a:cubicBezTo>
                    <a:pt x="159" y="261"/>
                    <a:pt x="209" y="229"/>
                    <a:pt x="223" y="171"/>
                  </a:cubicBezTo>
                  <a:cubicBezTo>
                    <a:pt x="256" y="117"/>
                    <a:pt x="223" y="34"/>
                    <a:pt x="173" y="14"/>
                  </a:cubicBezTo>
                  <a:cubicBezTo>
                    <a:pt x="155" y="5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6" name="Google Shape;5456;p14"/>
            <p:cNvSpPr/>
            <p:nvPr/>
          </p:nvSpPr>
          <p:spPr>
            <a:xfrm>
              <a:off x="3865050" y="230220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1"/>
                  </a:moveTo>
                  <a:cubicBezTo>
                    <a:pt x="87" y="1"/>
                    <a:pt x="46" y="32"/>
                    <a:pt x="33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8" y="259"/>
                    <a:pt x="108" y="261"/>
                    <a:pt x="118" y="261"/>
                  </a:cubicBezTo>
                  <a:cubicBezTo>
                    <a:pt x="170" y="261"/>
                    <a:pt x="212" y="226"/>
                    <a:pt x="240" y="170"/>
                  </a:cubicBezTo>
                  <a:cubicBezTo>
                    <a:pt x="256" y="100"/>
                    <a:pt x="223" y="30"/>
                    <a:pt x="174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7" name="Google Shape;5457;p14"/>
            <p:cNvSpPr/>
            <p:nvPr/>
          </p:nvSpPr>
          <p:spPr>
            <a:xfrm>
              <a:off x="3847825" y="21941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6" y="1"/>
                  </a:moveTo>
                  <a:cubicBezTo>
                    <a:pt x="101" y="1"/>
                    <a:pt x="78" y="12"/>
                    <a:pt x="55" y="24"/>
                  </a:cubicBezTo>
                  <a:cubicBezTo>
                    <a:pt x="38" y="24"/>
                    <a:pt x="17" y="61"/>
                    <a:pt x="1" y="78"/>
                  </a:cubicBezTo>
                  <a:lnTo>
                    <a:pt x="1" y="164"/>
                  </a:lnTo>
                  <a:cubicBezTo>
                    <a:pt x="17" y="214"/>
                    <a:pt x="38" y="230"/>
                    <a:pt x="71" y="251"/>
                  </a:cubicBezTo>
                  <a:cubicBezTo>
                    <a:pt x="84" y="260"/>
                    <a:pt x="99" y="264"/>
                    <a:pt x="113" y="264"/>
                  </a:cubicBezTo>
                  <a:cubicBezTo>
                    <a:pt x="154" y="264"/>
                    <a:pt x="195" y="232"/>
                    <a:pt x="207" y="181"/>
                  </a:cubicBezTo>
                  <a:cubicBezTo>
                    <a:pt x="244" y="111"/>
                    <a:pt x="207" y="45"/>
                    <a:pt x="158" y="7"/>
                  </a:cubicBezTo>
                  <a:cubicBezTo>
                    <a:pt x="147" y="3"/>
                    <a:pt x="136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8" name="Google Shape;5458;p14"/>
            <p:cNvSpPr/>
            <p:nvPr/>
          </p:nvSpPr>
          <p:spPr>
            <a:xfrm>
              <a:off x="3855150" y="2209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34" y="17"/>
                    <a:pt x="1" y="87"/>
                    <a:pt x="17" y="157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0" y="240"/>
                    <a:pt x="240" y="190"/>
                    <a:pt x="223" y="104"/>
                  </a:cubicBezTo>
                  <a:cubicBezTo>
                    <a:pt x="223" y="71"/>
                    <a:pt x="207" y="54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9" name="Google Shape;5459;p14"/>
            <p:cNvSpPr/>
            <p:nvPr/>
          </p:nvSpPr>
          <p:spPr>
            <a:xfrm>
              <a:off x="3853400" y="22545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41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1" y="66"/>
                    <a:pt x="1" y="153"/>
                    <a:pt x="38" y="206"/>
                  </a:cubicBezTo>
                  <a:cubicBezTo>
                    <a:pt x="54" y="239"/>
                    <a:pt x="87" y="256"/>
                    <a:pt x="104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07" y="206"/>
                    <a:pt x="227" y="169"/>
                    <a:pt x="227" y="136"/>
                  </a:cubicBezTo>
                  <a:cubicBezTo>
                    <a:pt x="244" y="103"/>
                    <a:pt x="227" y="66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0" name="Google Shape;5460;p14"/>
            <p:cNvSpPr/>
            <p:nvPr/>
          </p:nvSpPr>
          <p:spPr>
            <a:xfrm>
              <a:off x="3850000" y="23013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4" y="0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4" y="239"/>
                  </a:cubicBezTo>
                  <a:cubicBezTo>
                    <a:pt x="77" y="251"/>
                    <a:pt x="93" y="263"/>
                    <a:pt x="111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1" name="Google Shape;5461;p14"/>
            <p:cNvSpPr/>
            <p:nvPr/>
          </p:nvSpPr>
          <p:spPr>
            <a:xfrm>
              <a:off x="3861650" y="22239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1"/>
                  </a:moveTo>
                  <a:cubicBezTo>
                    <a:pt x="50" y="17"/>
                    <a:pt x="0" y="67"/>
                    <a:pt x="17" y="153"/>
                  </a:cubicBezTo>
                  <a:cubicBezTo>
                    <a:pt x="17" y="214"/>
                    <a:pt x="54" y="260"/>
                    <a:pt x="110" y="260"/>
                  </a:cubicBezTo>
                  <a:cubicBezTo>
                    <a:pt x="118" y="260"/>
                    <a:pt x="127" y="259"/>
                    <a:pt x="136" y="257"/>
                  </a:cubicBezTo>
                  <a:cubicBezTo>
                    <a:pt x="169" y="257"/>
                    <a:pt x="186" y="240"/>
                    <a:pt x="207" y="207"/>
                  </a:cubicBezTo>
                  <a:cubicBezTo>
                    <a:pt x="223" y="170"/>
                    <a:pt x="240" y="137"/>
                    <a:pt x="223" y="104"/>
                  </a:cubicBezTo>
                  <a:cubicBezTo>
                    <a:pt x="223" y="67"/>
                    <a:pt x="207" y="50"/>
                    <a:pt x="186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2" name="Google Shape;5462;p14"/>
            <p:cNvSpPr/>
            <p:nvPr/>
          </p:nvSpPr>
          <p:spPr>
            <a:xfrm>
              <a:off x="3797225" y="229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7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3" y="238"/>
                    <a:pt x="84" y="256"/>
                    <a:pt x="116" y="256"/>
                  </a:cubicBezTo>
                  <a:cubicBezTo>
                    <a:pt x="140" y="256"/>
                    <a:pt x="165" y="246"/>
                    <a:pt x="186" y="223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86" y="34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3" name="Google Shape;5463;p14"/>
            <p:cNvSpPr/>
            <p:nvPr/>
          </p:nvSpPr>
          <p:spPr>
            <a:xfrm>
              <a:off x="3799800" y="2500625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17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53"/>
                    <a:pt x="34" y="219"/>
                    <a:pt x="83" y="256"/>
                  </a:cubicBezTo>
                  <a:cubicBezTo>
                    <a:pt x="96" y="260"/>
                    <a:pt x="109" y="262"/>
                    <a:pt x="122" y="262"/>
                  </a:cubicBezTo>
                  <a:cubicBezTo>
                    <a:pt x="166" y="262"/>
                    <a:pt x="211" y="240"/>
                    <a:pt x="223" y="186"/>
                  </a:cubicBezTo>
                  <a:cubicBezTo>
                    <a:pt x="256" y="116"/>
                    <a:pt x="223" y="30"/>
                    <a:pt x="170" y="13"/>
                  </a:cubicBezTo>
                  <a:cubicBezTo>
                    <a:pt x="152" y="4"/>
                    <a:pt x="13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4" name="Google Shape;5464;p14"/>
            <p:cNvSpPr/>
            <p:nvPr/>
          </p:nvSpPr>
          <p:spPr>
            <a:xfrm>
              <a:off x="3798875" y="225100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87" y="0"/>
                    <a:pt x="71" y="0"/>
                    <a:pt x="71" y="17"/>
                  </a:cubicBezTo>
                  <a:cubicBezTo>
                    <a:pt x="17" y="37"/>
                    <a:pt x="1" y="87"/>
                    <a:pt x="1" y="157"/>
                  </a:cubicBezTo>
                  <a:cubicBezTo>
                    <a:pt x="1" y="190"/>
                    <a:pt x="17" y="206"/>
                    <a:pt x="54" y="243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0" y="243"/>
                    <a:pt x="223" y="173"/>
                    <a:pt x="223" y="103"/>
                  </a:cubicBezTo>
                  <a:cubicBezTo>
                    <a:pt x="223" y="103"/>
                    <a:pt x="223" y="87"/>
                    <a:pt x="207" y="70"/>
                  </a:cubicBezTo>
                  <a:cubicBezTo>
                    <a:pt x="207" y="54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5" name="Google Shape;5465;p14"/>
            <p:cNvSpPr/>
            <p:nvPr/>
          </p:nvSpPr>
          <p:spPr>
            <a:xfrm>
              <a:off x="3796300" y="2269025"/>
              <a:ext cx="2200" cy="6100"/>
            </a:xfrm>
            <a:custGeom>
              <a:avLst/>
              <a:gdLst/>
              <a:ahLst/>
              <a:cxnLst/>
              <a:rect l="l" t="t" r="r" b="b"/>
              <a:pathLst>
                <a:path w="88" h="244" extrusionOk="0">
                  <a:moveTo>
                    <a:pt x="0" y="1"/>
                  </a:moveTo>
                  <a:lnTo>
                    <a:pt x="0" y="244"/>
                  </a:lnTo>
                  <a:cubicBezTo>
                    <a:pt x="38" y="223"/>
                    <a:pt x="54" y="207"/>
                    <a:pt x="54" y="174"/>
                  </a:cubicBezTo>
                  <a:cubicBezTo>
                    <a:pt x="87" y="104"/>
                    <a:pt x="54" y="3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6" name="Google Shape;5466;p14"/>
            <p:cNvSpPr/>
            <p:nvPr/>
          </p:nvSpPr>
          <p:spPr>
            <a:xfrm>
              <a:off x="3796300" y="24674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87" y="0"/>
                  </a:moveTo>
                  <a:cubicBezTo>
                    <a:pt x="54" y="17"/>
                    <a:pt x="17" y="37"/>
                    <a:pt x="0" y="87"/>
                  </a:cubicBezTo>
                  <a:lnTo>
                    <a:pt x="0" y="190"/>
                  </a:lnTo>
                  <a:cubicBezTo>
                    <a:pt x="17" y="206"/>
                    <a:pt x="38" y="223"/>
                    <a:pt x="38" y="243"/>
                  </a:cubicBezTo>
                  <a:cubicBezTo>
                    <a:pt x="71" y="260"/>
                    <a:pt x="104" y="260"/>
                    <a:pt x="120" y="260"/>
                  </a:cubicBezTo>
                  <a:cubicBezTo>
                    <a:pt x="190" y="243"/>
                    <a:pt x="223" y="190"/>
                    <a:pt x="223" y="103"/>
                  </a:cubicBezTo>
                  <a:cubicBezTo>
                    <a:pt x="207" y="70"/>
                    <a:pt x="190" y="54"/>
                    <a:pt x="174" y="17"/>
                  </a:cubicBezTo>
                  <a:lnTo>
                    <a:pt x="157" y="17"/>
                  </a:lnTo>
                  <a:cubicBezTo>
                    <a:pt x="141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7" name="Google Shape;5467;p14"/>
            <p:cNvSpPr/>
            <p:nvPr/>
          </p:nvSpPr>
          <p:spPr>
            <a:xfrm>
              <a:off x="3796300" y="2485475"/>
              <a:ext cx="425" cy="2200"/>
            </a:xfrm>
            <a:custGeom>
              <a:avLst/>
              <a:gdLst/>
              <a:ahLst/>
              <a:cxnLst/>
              <a:rect l="l" t="t" r="r" b="b"/>
              <a:pathLst>
                <a:path w="17" h="88" extrusionOk="0">
                  <a:moveTo>
                    <a:pt x="0" y="1"/>
                  </a:moveTo>
                  <a:lnTo>
                    <a:pt x="0" y="87"/>
                  </a:lnTo>
                  <a:cubicBezTo>
                    <a:pt x="17" y="54"/>
                    <a:pt x="17" y="1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8" name="Google Shape;5468;p14"/>
            <p:cNvSpPr/>
            <p:nvPr/>
          </p:nvSpPr>
          <p:spPr>
            <a:xfrm>
              <a:off x="3816925" y="22758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39" y="1"/>
                  </a:moveTo>
                  <a:cubicBezTo>
                    <a:pt x="87" y="1"/>
                    <a:pt x="47" y="33"/>
                    <a:pt x="17" y="91"/>
                  </a:cubicBezTo>
                  <a:cubicBezTo>
                    <a:pt x="0" y="157"/>
                    <a:pt x="37" y="227"/>
                    <a:pt x="87" y="260"/>
                  </a:cubicBezTo>
                  <a:lnTo>
                    <a:pt x="140" y="260"/>
                  </a:lnTo>
                  <a:cubicBezTo>
                    <a:pt x="173" y="260"/>
                    <a:pt x="206" y="227"/>
                    <a:pt x="223" y="178"/>
                  </a:cubicBezTo>
                  <a:cubicBezTo>
                    <a:pt x="243" y="124"/>
                    <a:pt x="243" y="91"/>
                    <a:pt x="206" y="38"/>
                  </a:cubicBezTo>
                  <a:cubicBezTo>
                    <a:pt x="190" y="38"/>
                    <a:pt x="190" y="21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9" name="Google Shape;5469;p14"/>
            <p:cNvSpPr/>
            <p:nvPr/>
          </p:nvSpPr>
          <p:spPr>
            <a:xfrm>
              <a:off x="3802375" y="2185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4" y="252"/>
                    <a:pt x="91" y="263"/>
                    <a:pt x="110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186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86" y="34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0" name="Google Shape;5470;p14"/>
            <p:cNvSpPr/>
            <p:nvPr/>
          </p:nvSpPr>
          <p:spPr>
            <a:xfrm>
              <a:off x="3812700" y="22184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6" y="0"/>
                  </a:moveTo>
                  <a:cubicBezTo>
                    <a:pt x="103" y="0"/>
                    <a:pt x="66" y="17"/>
                    <a:pt x="50" y="33"/>
                  </a:cubicBezTo>
                  <a:cubicBezTo>
                    <a:pt x="33" y="50"/>
                    <a:pt x="17" y="83"/>
                    <a:pt x="17" y="120"/>
                  </a:cubicBezTo>
                  <a:cubicBezTo>
                    <a:pt x="0" y="153"/>
                    <a:pt x="17" y="186"/>
                    <a:pt x="33" y="223"/>
                  </a:cubicBezTo>
                  <a:cubicBezTo>
                    <a:pt x="51" y="250"/>
                    <a:pt x="81" y="262"/>
                    <a:pt x="112" y="262"/>
                  </a:cubicBezTo>
                  <a:cubicBezTo>
                    <a:pt x="137" y="262"/>
                    <a:pt x="163" y="254"/>
                    <a:pt x="186" y="239"/>
                  </a:cubicBezTo>
                  <a:cubicBezTo>
                    <a:pt x="239" y="186"/>
                    <a:pt x="239" y="103"/>
                    <a:pt x="206" y="50"/>
                  </a:cubicBezTo>
                  <a:cubicBezTo>
                    <a:pt x="186" y="33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1" name="Google Shape;5471;p14"/>
            <p:cNvSpPr/>
            <p:nvPr/>
          </p:nvSpPr>
          <p:spPr>
            <a:xfrm>
              <a:off x="3815275" y="219862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10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0" y="240"/>
                  </a:cubicBezTo>
                  <a:cubicBezTo>
                    <a:pt x="61" y="251"/>
                    <a:pt x="83" y="265"/>
                    <a:pt x="106" y="265"/>
                  </a:cubicBezTo>
                  <a:cubicBezTo>
                    <a:pt x="116" y="265"/>
                    <a:pt x="126" y="262"/>
                    <a:pt x="136" y="256"/>
                  </a:cubicBezTo>
                  <a:cubicBezTo>
                    <a:pt x="186" y="256"/>
                    <a:pt x="223" y="190"/>
                    <a:pt x="223" y="120"/>
                  </a:cubicBezTo>
                  <a:cubicBezTo>
                    <a:pt x="223" y="87"/>
                    <a:pt x="206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2" name="Google Shape;5472;p14"/>
            <p:cNvSpPr/>
            <p:nvPr/>
          </p:nvSpPr>
          <p:spPr>
            <a:xfrm>
              <a:off x="3810100" y="2263050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0"/>
                  </a:moveTo>
                  <a:cubicBezTo>
                    <a:pt x="67" y="0"/>
                    <a:pt x="50" y="17"/>
                    <a:pt x="34" y="50"/>
                  </a:cubicBezTo>
                  <a:cubicBezTo>
                    <a:pt x="17" y="71"/>
                    <a:pt x="1" y="104"/>
                    <a:pt x="1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40"/>
                    <a:pt x="240" y="174"/>
                    <a:pt x="224" y="104"/>
                  </a:cubicBezTo>
                  <a:cubicBezTo>
                    <a:pt x="224" y="71"/>
                    <a:pt x="207" y="33"/>
                    <a:pt x="186" y="17"/>
                  </a:cubicBezTo>
                  <a:cubicBezTo>
                    <a:pt x="170" y="17"/>
                    <a:pt x="170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3" name="Google Shape;5473;p14"/>
            <p:cNvSpPr/>
            <p:nvPr/>
          </p:nvSpPr>
          <p:spPr>
            <a:xfrm>
              <a:off x="3807950" y="23098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87" y="0"/>
                  </a:moveTo>
                  <a:cubicBezTo>
                    <a:pt x="33" y="17"/>
                    <a:pt x="0" y="70"/>
                    <a:pt x="0" y="157"/>
                  </a:cubicBezTo>
                  <a:cubicBezTo>
                    <a:pt x="0" y="190"/>
                    <a:pt x="33" y="223"/>
                    <a:pt x="50" y="239"/>
                  </a:cubicBezTo>
                  <a:cubicBezTo>
                    <a:pt x="66" y="260"/>
                    <a:pt x="103" y="260"/>
                    <a:pt x="120" y="260"/>
                  </a:cubicBezTo>
                  <a:cubicBezTo>
                    <a:pt x="153" y="260"/>
                    <a:pt x="190" y="239"/>
                    <a:pt x="207" y="206"/>
                  </a:cubicBezTo>
                  <a:cubicBezTo>
                    <a:pt x="223" y="173"/>
                    <a:pt x="223" y="136"/>
                    <a:pt x="223" y="103"/>
                  </a:cubicBezTo>
                  <a:cubicBezTo>
                    <a:pt x="223" y="70"/>
                    <a:pt x="207" y="54"/>
                    <a:pt x="169" y="17"/>
                  </a:cubicBezTo>
                  <a:cubicBezTo>
                    <a:pt x="169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4" name="Google Shape;5474;p14"/>
            <p:cNvSpPr/>
            <p:nvPr/>
          </p:nvSpPr>
          <p:spPr>
            <a:xfrm>
              <a:off x="3804450" y="2280500"/>
              <a:ext cx="5675" cy="6600"/>
            </a:xfrm>
            <a:custGeom>
              <a:avLst/>
              <a:gdLst/>
              <a:ahLst/>
              <a:cxnLst/>
              <a:rect l="l" t="t" r="r" b="b"/>
              <a:pathLst>
                <a:path w="227" h="264" extrusionOk="0">
                  <a:moveTo>
                    <a:pt x="118" y="0"/>
                  </a:moveTo>
                  <a:cubicBezTo>
                    <a:pt x="109" y="0"/>
                    <a:pt x="99" y="2"/>
                    <a:pt x="87" y="7"/>
                  </a:cubicBezTo>
                  <a:cubicBezTo>
                    <a:pt x="37" y="7"/>
                    <a:pt x="0" y="73"/>
                    <a:pt x="0" y="144"/>
                  </a:cubicBezTo>
                  <a:cubicBezTo>
                    <a:pt x="0" y="177"/>
                    <a:pt x="21" y="214"/>
                    <a:pt x="54" y="230"/>
                  </a:cubicBezTo>
                  <a:cubicBezTo>
                    <a:pt x="70" y="247"/>
                    <a:pt x="103" y="263"/>
                    <a:pt x="124" y="263"/>
                  </a:cubicBezTo>
                  <a:cubicBezTo>
                    <a:pt x="190" y="247"/>
                    <a:pt x="227" y="177"/>
                    <a:pt x="227" y="111"/>
                  </a:cubicBezTo>
                  <a:cubicBezTo>
                    <a:pt x="227" y="73"/>
                    <a:pt x="206" y="40"/>
                    <a:pt x="173" y="24"/>
                  </a:cubicBezTo>
                  <a:lnTo>
                    <a:pt x="157" y="7"/>
                  </a:lnTo>
                  <a:cubicBezTo>
                    <a:pt x="146" y="7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5" name="Google Shape;5475;p14"/>
            <p:cNvSpPr/>
            <p:nvPr/>
          </p:nvSpPr>
          <p:spPr>
            <a:xfrm>
              <a:off x="3801875" y="22016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40" y="0"/>
                  </a:moveTo>
                  <a:cubicBezTo>
                    <a:pt x="103" y="0"/>
                    <a:pt x="87" y="0"/>
                    <a:pt x="54" y="33"/>
                  </a:cubicBezTo>
                  <a:cubicBezTo>
                    <a:pt x="0" y="70"/>
                    <a:pt x="0" y="157"/>
                    <a:pt x="37" y="206"/>
                  </a:cubicBezTo>
                  <a:cubicBezTo>
                    <a:pt x="54" y="239"/>
                    <a:pt x="87" y="260"/>
                    <a:pt x="124" y="260"/>
                  </a:cubicBezTo>
                  <a:cubicBezTo>
                    <a:pt x="140" y="260"/>
                    <a:pt x="173" y="260"/>
                    <a:pt x="190" y="223"/>
                  </a:cubicBezTo>
                  <a:cubicBezTo>
                    <a:pt x="243" y="190"/>
                    <a:pt x="243" y="103"/>
                    <a:pt x="206" y="54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57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6" name="Google Shape;5476;p14"/>
            <p:cNvSpPr/>
            <p:nvPr/>
          </p:nvSpPr>
          <p:spPr>
            <a:xfrm>
              <a:off x="3928125" y="22428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0"/>
                  </a:moveTo>
                  <a:cubicBezTo>
                    <a:pt x="54" y="0"/>
                    <a:pt x="1" y="70"/>
                    <a:pt x="21" y="136"/>
                  </a:cubicBezTo>
                  <a:cubicBezTo>
                    <a:pt x="21" y="174"/>
                    <a:pt x="38" y="207"/>
                    <a:pt x="54" y="223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207" y="240"/>
                    <a:pt x="244" y="174"/>
                    <a:pt x="227" y="103"/>
                  </a:cubicBezTo>
                  <a:cubicBezTo>
                    <a:pt x="227" y="70"/>
                    <a:pt x="207" y="33"/>
                    <a:pt x="190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7" name="Google Shape;5477;p14"/>
            <p:cNvSpPr/>
            <p:nvPr/>
          </p:nvSpPr>
          <p:spPr>
            <a:xfrm>
              <a:off x="3905875" y="2260575"/>
              <a:ext cx="6400" cy="6325"/>
            </a:xfrm>
            <a:custGeom>
              <a:avLst/>
              <a:gdLst/>
              <a:ahLst/>
              <a:cxnLst/>
              <a:rect l="l" t="t" r="r" b="b"/>
              <a:pathLst>
                <a:path w="256" h="253" extrusionOk="0">
                  <a:moveTo>
                    <a:pt x="127" y="0"/>
                  </a:moveTo>
                  <a:cubicBezTo>
                    <a:pt x="86" y="0"/>
                    <a:pt x="45" y="31"/>
                    <a:pt x="33" y="83"/>
                  </a:cubicBezTo>
                  <a:cubicBezTo>
                    <a:pt x="0" y="149"/>
                    <a:pt x="33" y="219"/>
                    <a:pt x="87" y="252"/>
                  </a:cubicBezTo>
                  <a:lnTo>
                    <a:pt x="136" y="252"/>
                  </a:lnTo>
                  <a:cubicBezTo>
                    <a:pt x="190" y="252"/>
                    <a:pt x="223" y="219"/>
                    <a:pt x="239" y="170"/>
                  </a:cubicBezTo>
                  <a:cubicBezTo>
                    <a:pt x="256" y="132"/>
                    <a:pt x="239" y="83"/>
                    <a:pt x="223" y="46"/>
                  </a:cubicBezTo>
                  <a:cubicBezTo>
                    <a:pt x="206" y="29"/>
                    <a:pt x="190" y="13"/>
                    <a:pt x="169" y="13"/>
                  </a:cubicBezTo>
                  <a:cubicBezTo>
                    <a:pt x="156" y="4"/>
                    <a:pt x="141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8" name="Google Shape;5478;p14"/>
            <p:cNvSpPr/>
            <p:nvPr/>
          </p:nvSpPr>
          <p:spPr>
            <a:xfrm>
              <a:off x="3932875" y="2222550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39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0" y="161"/>
                    <a:pt x="37" y="227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1" y="229"/>
                    <a:pt x="223" y="177"/>
                  </a:cubicBezTo>
                  <a:cubicBezTo>
                    <a:pt x="260" y="107"/>
                    <a:pt x="223" y="41"/>
                    <a:pt x="173" y="4"/>
                  </a:cubicBezTo>
                  <a:cubicBezTo>
                    <a:pt x="162" y="1"/>
                    <a:pt x="150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9" name="Google Shape;5479;p14"/>
            <p:cNvSpPr/>
            <p:nvPr/>
          </p:nvSpPr>
          <p:spPr>
            <a:xfrm>
              <a:off x="3930300" y="2192500"/>
              <a:ext cx="5575" cy="6725"/>
            </a:xfrm>
            <a:custGeom>
              <a:avLst/>
              <a:gdLst/>
              <a:ahLst/>
              <a:cxnLst/>
              <a:rect l="l" t="t" r="r" b="b"/>
              <a:pathLst>
                <a:path w="223" h="269" extrusionOk="0">
                  <a:moveTo>
                    <a:pt x="109" y="1"/>
                  </a:moveTo>
                  <a:cubicBezTo>
                    <a:pt x="62" y="1"/>
                    <a:pt x="14" y="35"/>
                    <a:pt x="0" y="89"/>
                  </a:cubicBezTo>
                  <a:lnTo>
                    <a:pt x="0" y="143"/>
                  </a:lnTo>
                  <a:cubicBezTo>
                    <a:pt x="0" y="192"/>
                    <a:pt x="17" y="246"/>
                    <a:pt x="70" y="262"/>
                  </a:cubicBezTo>
                  <a:cubicBezTo>
                    <a:pt x="79" y="267"/>
                    <a:pt x="90" y="269"/>
                    <a:pt x="100" y="269"/>
                  </a:cubicBezTo>
                  <a:cubicBezTo>
                    <a:pt x="129" y="269"/>
                    <a:pt x="161" y="253"/>
                    <a:pt x="173" y="229"/>
                  </a:cubicBezTo>
                  <a:cubicBezTo>
                    <a:pt x="190" y="213"/>
                    <a:pt x="206" y="192"/>
                    <a:pt x="206" y="176"/>
                  </a:cubicBezTo>
                  <a:cubicBezTo>
                    <a:pt x="223" y="110"/>
                    <a:pt x="206" y="40"/>
                    <a:pt x="140" y="7"/>
                  </a:cubicBezTo>
                  <a:cubicBezTo>
                    <a:pt x="130" y="3"/>
                    <a:pt x="120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0" name="Google Shape;5480;p14"/>
            <p:cNvSpPr/>
            <p:nvPr/>
          </p:nvSpPr>
          <p:spPr>
            <a:xfrm>
              <a:off x="3920925" y="22275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1" y="0"/>
                  </a:moveTo>
                  <a:cubicBezTo>
                    <a:pt x="84" y="0"/>
                    <a:pt x="66" y="4"/>
                    <a:pt x="50" y="12"/>
                  </a:cubicBezTo>
                  <a:cubicBezTo>
                    <a:pt x="33" y="29"/>
                    <a:pt x="17" y="50"/>
                    <a:pt x="17" y="83"/>
                  </a:cubicBezTo>
                  <a:cubicBezTo>
                    <a:pt x="0" y="116"/>
                    <a:pt x="0" y="132"/>
                    <a:pt x="0" y="169"/>
                  </a:cubicBezTo>
                  <a:cubicBezTo>
                    <a:pt x="17" y="202"/>
                    <a:pt x="33" y="235"/>
                    <a:pt x="66" y="256"/>
                  </a:cubicBezTo>
                  <a:cubicBezTo>
                    <a:pt x="78" y="258"/>
                    <a:pt x="89" y="260"/>
                    <a:pt x="99" y="260"/>
                  </a:cubicBezTo>
                  <a:cubicBezTo>
                    <a:pt x="152" y="260"/>
                    <a:pt x="192" y="227"/>
                    <a:pt x="223" y="186"/>
                  </a:cubicBezTo>
                  <a:cubicBezTo>
                    <a:pt x="239" y="116"/>
                    <a:pt x="206" y="29"/>
                    <a:pt x="153" y="12"/>
                  </a:cubicBezTo>
                  <a:cubicBezTo>
                    <a:pt x="136" y="4"/>
                    <a:pt x="119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1" name="Google Shape;5481;p14"/>
            <p:cNvSpPr/>
            <p:nvPr/>
          </p:nvSpPr>
          <p:spPr>
            <a:xfrm>
              <a:off x="3910100" y="2214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23"/>
                    <a:pt x="54" y="240"/>
                  </a:cubicBezTo>
                  <a:cubicBezTo>
                    <a:pt x="70" y="260"/>
                    <a:pt x="103" y="260"/>
                    <a:pt x="140" y="260"/>
                  </a:cubicBezTo>
                  <a:cubicBezTo>
                    <a:pt x="190" y="260"/>
                    <a:pt x="243" y="190"/>
                    <a:pt x="227" y="120"/>
                  </a:cubicBezTo>
                  <a:cubicBezTo>
                    <a:pt x="227" y="87"/>
                    <a:pt x="206" y="54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2" name="Google Shape;5482;p14"/>
            <p:cNvSpPr/>
            <p:nvPr/>
          </p:nvSpPr>
          <p:spPr>
            <a:xfrm>
              <a:off x="3913600" y="224367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66" y="244"/>
                  </a:cubicBezTo>
                  <a:cubicBezTo>
                    <a:pt x="81" y="255"/>
                    <a:pt x="93" y="267"/>
                    <a:pt x="111" y="267"/>
                  </a:cubicBezTo>
                  <a:cubicBezTo>
                    <a:pt x="119" y="267"/>
                    <a:pt x="127" y="265"/>
                    <a:pt x="136" y="260"/>
                  </a:cubicBezTo>
                  <a:cubicBezTo>
                    <a:pt x="153" y="260"/>
                    <a:pt x="190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90" y="37"/>
                  </a:cubicBezTo>
                  <a:cubicBezTo>
                    <a:pt x="169" y="21"/>
                    <a:pt x="169" y="21"/>
                    <a:pt x="153" y="21"/>
                  </a:cubicBezTo>
                  <a:lnTo>
                    <a:pt x="136" y="21"/>
                  </a:lnTo>
                  <a:cubicBezTo>
                    <a:pt x="120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3" name="Google Shape;5483;p14"/>
            <p:cNvSpPr/>
            <p:nvPr/>
          </p:nvSpPr>
          <p:spPr>
            <a:xfrm>
              <a:off x="3922575" y="2209850"/>
              <a:ext cx="6500" cy="6850"/>
            </a:xfrm>
            <a:custGeom>
              <a:avLst/>
              <a:gdLst/>
              <a:ahLst/>
              <a:cxnLst/>
              <a:rect l="l" t="t" r="r" b="b"/>
              <a:pathLst>
                <a:path w="260" h="274" extrusionOk="0">
                  <a:moveTo>
                    <a:pt x="129" y="1"/>
                  </a:moveTo>
                  <a:cubicBezTo>
                    <a:pt x="88" y="1"/>
                    <a:pt x="49" y="32"/>
                    <a:pt x="37" y="84"/>
                  </a:cubicBezTo>
                  <a:cubicBezTo>
                    <a:pt x="0" y="154"/>
                    <a:pt x="37" y="240"/>
                    <a:pt x="87" y="257"/>
                  </a:cubicBezTo>
                  <a:cubicBezTo>
                    <a:pt x="103" y="273"/>
                    <a:pt x="120" y="273"/>
                    <a:pt x="140" y="273"/>
                  </a:cubicBezTo>
                  <a:cubicBezTo>
                    <a:pt x="190" y="257"/>
                    <a:pt x="223" y="240"/>
                    <a:pt x="243" y="187"/>
                  </a:cubicBezTo>
                  <a:cubicBezTo>
                    <a:pt x="260" y="137"/>
                    <a:pt x="243" y="84"/>
                    <a:pt x="206" y="51"/>
                  </a:cubicBezTo>
                  <a:cubicBezTo>
                    <a:pt x="206" y="34"/>
                    <a:pt x="190" y="13"/>
                    <a:pt x="173" y="13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4" name="Google Shape;5484;p14"/>
            <p:cNvSpPr/>
            <p:nvPr/>
          </p:nvSpPr>
          <p:spPr>
            <a:xfrm>
              <a:off x="3948325" y="22216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19" y="0"/>
                  </a:moveTo>
                  <a:cubicBezTo>
                    <a:pt x="76" y="0"/>
                    <a:pt x="33" y="23"/>
                    <a:pt x="17" y="76"/>
                  </a:cubicBezTo>
                  <a:cubicBezTo>
                    <a:pt x="1" y="142"/>
                    <a:pt x="17" y="229"/>
                    <a:pt x="87" y="245"/>
                  </a:cubicBezTo>
                  <a:cubicBezTo>
                    <a:pt x="102" y="256"/>
                    <a:pt x="118" y="260"/>
                    <a:pt x="133" y="260"/>
                  </a:cubicBezTo>
                  <a:cubicBezTo>
                    <a:pt x="173" y="260"/>
                    <a:pt x="211" y="227"/>
                    <a:pt x="223" y="179"/>
                  </a:cubicBezTo>
                  <a:cubicBezTo>
                    <a:pt x="244" y="109"/>
                    <a:pt x="223" y="39"/>
                    <a:pt x="157" y="6"/>
                  </a:cubicBezTo>
                  <a:cubicBezTo>
                    <a:pt x="145" y="2"/>
                    <a:pt x="132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5" name="Google Shape;5485;p14"/>
            <p:cNvSpPr/>
            <p:nvPr/>
          </p:nvSpPr>
          <p:spPr>
            <a:xfrm>
              <a:off x="3950075" y="220470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9" y="1"/>
                  </a:moveTo>
                  <a:cubicBezTo>
                    <a:pt x="120" y="1"/>
                    <a:pt x="112" y="5"/>
                    <a:pt x="104" y="13"/>
                  </a:cubicBezTo>
                  <a:cubicBezTo>
                    <a:pt x="87" y="13"/>
                    <a:pt x="71" y="34"/>
                    <a:pt x="50" y="50"/>
                  </a:cubicBezTo>
                  <a:cubicBezTo>
                    <a:pt x="17" y="67"/>
                    <a:pt x="1" y="116"/>
                    <a:pt x="17" y="153"/>
                  </a:cubicBezTo>
                  <a:cubicBezTo>
                    <a:pt x="17" y="186"/>
                    <a:pt x="34" y="219"/>
                    <a:pt x="50" y="240"/>
                  </a:cubicBezTo>
                  <a:cubicBezTo>
                    <a:pt x="87" y="257"/>
                    <a:pt x="104" y="273"/>
                    <a:pt x="137" y="273"/>
                  </a:cubicBezTo>
                  <a:cubicBezTo>
                    <a:pt x="191" y="257"/>
                    <a:pt x="240" y="186"/>
                    <a:pt x="240" y="137"/>
                  </a:cubicBezTo>
                  <a:lnTo>
                    <a:pt x="240" y="116"/>
                  </a:lnTo>
                  <a:cubicBezTo>
                    <a:pt x="223" y="67"/>
                    <a:pt x="207" y="34"/>
                    <a:pt x="153" y="13"/>
                  </a:cubicBezTo>
                  <a:cubicBezTo>
                    <a:pt x="145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6" name="Google Shape;5486;p14"/>
            <p:cNvSpPr/>
            <p:nvPr/>
          </p:nvSpPr>
          <p:spPr>
            <a:xfrm>
              <a:off x="3950500" y="23472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17" y="186"/>
                    <a:pt x="33" y="207"/>
                    <a:pt x="54" y="240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90" y="240"/>
                    <a:pt x="239" y="170"/>
                    <a:pt x="223" y="104"/>
                  </a:cubicBezTo>
                  <a:cubicBezTo>
                    <a:pt x="223" y="67"/>
                    <a:pt x="206" y="50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7" name="Google Shape;5487;p14"/>
            <p:cNvSpPr/>
            <p:nvPr/>
          </p:nvSpPr>
          <p:spPr>
            <a:xfrm>
              <a:off x="3937600" y="2207600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37" y="0"/>
                  </a:moveTo>
                  <a:cubicBezTo>
                    <a:pt x="104" y="0"/>
                    <a:pt x="71" y="21"/>
                    <a:pt x="55" y="37"/>
                  </a:cubicBezTo>
                  <a:cubicBezTo>
                    <a:pt x="1" y="70"/>
                    <a:pt x="1" y="157"/>
                    <a:pt x="34" y="206"/>
                  </a:cubicBezTo>
                  <a:cubicBezTo>
                    <a:pt x="55" y="244"/>
                    <a:pt x="88" y="260"/>
                    <a:pt x="104" y="260"/>
                  </a:cubicBezTo>
                  <a:cubicBezTo>
                    <a:pt x="137" y="260"/>
                    <a:pt x="174" y="260"/>
                    <a:pt x="191" y="244"/>
                  </a:cubicBezTo>
                  <a:cubicBezTo>
                    <a:pt x="207" y="206"/>
                    <a:pt x="224" y="190"/>
                    <a:pt x="224" y="157"/>
                  </a:cubicBezTo>
                  <a:cubicBezTo>
                    <a:pt x="240" y="124"/>
                    <a:pt x="224" y="87"/>
                    <a:pt x="207" y="54"/>
                  </a:cubicBezTo>
                  <a:cubicBezTo>
                    <a:pt x="191" y="37"/>
                    <a:pt x="174" y="21"/>
                    <a:pt x="158" y="21"/>
                  </a:cubicBezTo>
                  <a:cubicBezTo>
                    <a:pt x="158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8" name="Google Shape;5488;p14"/>
            <p:cNvSpPr/>
            <p:nvPr/>
          </p:nvSpPr>
          <p:spPr>
            <a:xfrm>
              <a:off x="3944525" y="2191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66" y="1"/>
                    <a:pt x="50" y="17"/>
                    <a:pt x="33" y="55"/>
                  </a:cubicBezTo>
                  <a:cubicBezTo>
                    <a:pt x="17" y="88"/>
                    <a:pt x="0" y="120"/>
                    <a:pt x="0" y="158"/>
                  </a:cubicBezTo>
                  <a:cubicBezTo>
                    <a:pt x="17" y="191"/>
                    <a:pt x="33" y="207"/>
                    <a:pt x="50" y="240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9" name="Google Shape;5489;p14"/>
            <p:cNvSpPr/>
            <p:nvPr/>
          </p:nvSpPr>
          <p:spPr>
            <a:xfrm>
              <a:off x="3940600" y="2237175"/>
              <a:ext cx="6525" cy="6675"/>
            </a:xfrm>
            <a:custGeom>
              <a:avLst/>
              <a:gdLst/>
              <a:ahLst/>
              <a:cxnLst/>
              <a:rect l="l" t="t" r="r" b="b"/>
              <a:pathLst>
                <a:path w="261" h="267" extrusionOk="0">
                  <a:moveTo>
                    <a:pt x="146" y="1"/>
                  </a:moveTo>
                  <a:cubicBezTo>
                    <a:pt x="99" y="1"/>
                    <a:pt x="51" y="33"/>
                    <a:pt x="38" y="91"/>
                  </a:cubicBezTo>
                  <a:cubicBezTo>
                    <a:pt x="1" y="157"/>
                    <a:pt x="38" y="227"/>
                    <a:pt x="87" y="260"/>
                  </a:cubicBezTo>
                  <a:cubicBezTo>
                    <a:pt x="100" y="264"/>
                    <a:pt x="113" y="266"/>
                    <a:pt x="124" y="266"/>
                  </a:cubicBezTo>
                  <a:cubicBezTo>
                    <a:pt x="175" y="266"/>
                    <a:pt x="214" y="232"/>
                    <a:pt x="244" y="178"/>
                  </a:cubicBezTo>
                  <a:cubicBezTo>
                    <a:pt x="260" y="108"/>
                    <a:pt x="223" y="38"/>
                    <a:pt x="174" y="5"/>
                  </a:cubicBezTo>
                  <a:cubicBezTo>
                    <a:pt x="165" y="2"/>
                    <a:pt x="155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0" name="Google Shape;5490;p14"/>
            <p:cNvSpPr/>
            <p:nvPr/>
          </p:nvSpPr>
          <p:spPr>
            <a:xfrm>
              <a:off x="3875350" y="22188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207" y="240"/>
                    <a:pt x="240" y="190"/>
                    <a:pt x="223" y="104"/>
                  </a:cubicBezTo>
                  <a:cubicBezTo>
                    <a:pt x="223" y="67"/>
                    <a:pt x="207" y="50"/>
                    <a:pt x="190" y="34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1" name="Google Shape;5491;p14"/>
            <p:cNvSpPr/>
            <p:nvPr/>
          </p:nvSpPr>
          <p:spPr>
            <a:xfrm>
              <a:off x="3875350" y="21882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7" y="0"/>
                  </a:moveTo>
                  <a:cubicBezTo>
                    <a:pt x="82" y="0"/>
                    <a:pt x="31" y="33"/>
                    <a:pt x="17" y="91"/>
                  </a:cubicBezTo>
                  <a:cubicBezTo>
                    <a:pt x="1" y="157"/>
                    <a:pt x="17" y="227"/>
                    <a:pt x="87" y="260"/>
                  </a:cubicBezTo>
                  <a:cubicBezTo>
                    <a:pt x="97" y="264"/>
                    <a:pt x="107" y="266"/>
                    <a:pt x="117" y="266"/>
                  </a:cubicBezTo>
                  <a:cubicBezTo>
                    <a:pt x="161" y="266"/>
                    <a:pt x="210" y="231"/>
                    <a:pt x="223" y="178"/>
                  </a:cubicBezTo>
                  <a:cubicBezTo>
                    <a:pt x="240" y="107"/>
                    <a:pt x="207" y="37"/>
                    <a:pt x="153" y="4"/>
                  </a:cubicBezTo>
                  <a:cubicBezTo>
                    <a:pt x="145" y="2"/>
                    <a:pt x="136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2" name="Google Shape;5492;p14"/>
            <p:cNvSpPr/>
            <p:nvPr/>
          </p:nvSpPr>
          <p:spPr>
            <a:xfrm>
              <a:off x="3867625" y="22038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0"/>
                  </a:moveTo>
                  <a:cubicBezTo>
                    <a:pt x="87" y="0"/>
                    <a:pt x="46" y="32"/>
                    <a:pt x="34" y="83"/>
                  </a:cubicBezTo>
                  <a:cubicBezTo>
                    <a:pt x="1" y="149"/>
                    <a:pt x="34" y="219"/>
                    <a:pt x="87" y="252"/>
                  </a:cubicBezTo>
                  <a:cubicBezTo>
                    <a:pt x="103" y="258"/>
                    <a:pt x="119" y="260"/>
                    <a:pt x="134" y="260"/>
                  </a:cubicBezTo>
                  <a:cubicBezTo>
                    <a:pt x="178" y="260"/>
                    <a:pt x="215" y="236"/>
                    <a:pt x="240" y="186"/>
                  </a:cubicBezTo>
                  <a:cubicBezTo>
                    <a:pt x="256" y="116"/>
                    <a:pt x="223" y="30"/>
                    <a:pt x="174" y="13"/>
                  </a:cubicBezTo>
                  <a:cubicBezTo>
                    <a:pt x="159" y="5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3" name="Google Shape;5493;p14"/>
            <p:cNvSpPr/>
            <p:nvPr/>
          </p:nvSpPr>
          <p:spPr>
            <a:xfrm>
              <a:off x="3904525" y="218492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4" y="0"/>
                  </a:moveTo>
                  <a:cubicBezTo>
                    <a:pt x="87" y="17"/>
                    <a:pt x="87" y="17"/>
                    <a:pt x="71" y="17"/>
                  </a:cubicBezTo>
                  <a:cubicBezTo>
                    <a:pt x="38" y="33"/>
                    <a:pt x="1" y="103"/>
                    <a:pt x="17" y="153"/>
                  </a:cubicBezTo>
                  <a:cubicBezTo>
                    <a:pt x="17" y="186"/>
                    <a:pt x="38" y="223"/>
                    <a:pt x="54" y="239"/>
                  </a:cubicBezTo>
                  <a:cubicBezTo>
                    <a:pt x="66" y="251"/>
                    <a:pt x="86" y="263"/>
                    <a:pt x="109" y="263"/>
                  </a:cubicBezTo>
                  <a:cubicBezTo>
                    <a:pt x="119" y="263"/>
                    <a:pt x="130" y="261"/>
                    <a:pt x="141" y="256"/>
                  </a:cubicBezTo>
                  <a:cubicBezTo>
                    <a:pt x="190" y="256"/>
                    <a:pt x="244" y="186"/>
                    <a:pt x="223" y="120"/>
                  </a:cubicBezTo>
                  <a:lnTo>
                    <a:pt x="223" y="83"/>
                  </a:lnTo>
                  <a:cubicBezTo>
                    <a:pt x="207" y="50"/>
                    <a:pt x="190" y="33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4" name="Google Shape;5494;p14"/>
            <p:cNvSpPr/>
            <p:nvPr/>
          </p:nvSpPr>
          <p:spPr>
            <a:xfrm>
              <a:off x="3874950" y="2234950"/>
              <a:ext cx="6400" cy="6675"/>
            </a:xfrm>
            <a:custGeom>
              <a:avLst/>
              <a:gdLst/>
              <a:ahLst/>
              <a:cxnLst/>
              <a:rect l="l" t="t" r="r" b="b"/>
              <a:pathLst>
                <a:path w="256" h="267" extrusionOk="0">
                  <a:moveTo>
                    <a:pt x="111" y="0"/>
                  </a:moveTo>
                  <a:cubicBezTo>
                    <a:pt x="92" y="0"/>
                    <a:pt x="76" y="12"/>
                    <a:pt x="50" y="24"/>
                  </a:cubicBezTo>
                  <a:cubicBezTo>
                    <a:pt x="17" y="77"/>
                    <a:pt x="0" y="164"/>
                    <a:pt x="33" y="213"/>
                  </a:cubicBezTo>
                  <a:cubicBezTo>
                    <a:pt x="50" y="246"/>
                    <a:pt x="87" y="267"/>
                    <a:pt x="120" y="267"/>
                  </a:cubicBezTo>
                  <a:cubicBezTo>
                    <a:pt x="136" y="267"/>
                    <a:pt x="169" y="246"/>
                    <a:pt x="190" y="230"/>
                  </a:cubicBezTo>
                  <a:cubicBezTo>
                    <a:pt x="239" y="197"/>
                    <a:pt x="256" y="110"/>
                    <a:pt x="206" y="40"/>
                  </a:cubicBezTo>
                  <a:cubicBezTo>
                    <a:pt x="206" y="24"/>
                    <a:pt x="190" y="24"/>
                    <a:pt x="169" y="7"/>
                  </a:cubicBezTo>
                  <a:lnTo>
                    <a:pt x="136" y="7"/>
                  </a:lnTo>
                  <a:cubicBezTo>
                    <a:pt x="127" y="2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5" name="Google Shape;5495;p14"/>
            <p:cNvSpPr/>
            <p:nvPr/>
          </p:nvSpPr>
          <p:spPr>
            <a:xfrm>
              <a:off x="3871950" y="22843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5" y="1"/>
                    <a:pt x="109" y="3"/>
                    <a:pt x="104" y="8"/>
                  </a:cubicBezTo>
                  <a:lnTo>
                    <a:pt x="67" y="8"/>
                  </a:lnTo>
                  <a:cubicBezTo>
                    <a:pt x="34" y="45"/>
                    <a:pt x="1" y="95"/>
                    <a:pt x="1" y="148"/>
                  </a:cubicBezTo>
                  <a:cubicBezTo>
                    <a:pt x="17" y="181"/>
                    <a:pt x="17" y="214"/>
                    <a:pt x="50" y="231"/>
                  </a:cubicBezTo>
                  <a:cubicBezTo>
                    <a:pt x="67" y="251"/>
                    <a:pt x="104" y="268"/>
                    <a:pt x="137" y="268"/>
                  </a:cubicBezTo>
                  <a:cubicBezTo>
                    <a:pt x="186" y="251"/>
                    <a:pt x="240" y="181"/>
                    <a:pt x="223" y="111"/>
                  </a:cubicBezTo>
                  <a:lnTo>
                    <a:pt x="223" y="78"/>
                  </a:lnTo>
                  <a:cubicBezTo>
                    <a:pt x="207" y="45"/>
                    <a:pt x="186" y="25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6" name="Google Shape;5496;p14"/>
            <p:cNvSpPr/>
            <p:nvPr/>
          </p:nvSpPr>
          <p:spPr>
            <a:xfrm>
              <a:off x="3868450" y="22517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5" y="0"/>
                  </a:moveTo>
                  <a:cubicBezTo>
                    <a:pt x="117" y="0"/>
                    <a:pt x="109" y="2"/>
                    <a:pt x="104" y="9"/>
                  </a:cubicBezTo>
                  <a:cubicBezTo>
                    <a:pt x="54" y="9"/>
                    <a:pt x="1" y="75"/>
                    <a:pt x="17" y="145"/>
                  </a:cubicBezTo>
                  <a:cubicBezTo>
                    <a:pt x="17" y="178"/>
                    <a:pt x="38" y="215"/>
                    <a:pt x="54" y="232"/>
                  </a:cubicBezTo>
                  <a:cubicBezTo>
                    <a:pt x="87" y="248"/>
                    <a:pt x="120" y="265"/>
                    <a:pt x="141" y="265"/>
                  </a:cubicBezTo>
                  <a:cubicBezTo>
                    <a:pt x="174" y="248"/>
                    <a:pt x="190" y="232"/>
                    <a:pt x="207" y="215"/>
                  </a:cubicBezTo>
                  <a:cubicBezTo>
                    <a:pt x="244" y="178"/>
                    <a:pt x="244" y="145"/>
                    <a:pt x="244" y="112"/>
                  </a:cubicBezTo>
                  <a:cubicBezTo>
                    <a:pt x="223" y="75"/>
                    <a:pt x="207" y="42"/>
                    <a:pt x="190" y="26"/>
                  </a:cubicBezTo>
                  <a:lnTo>
                    <a:pt x="174" y="9"/>
                  </a:lnTo>
                  <a:cubicBezTo>
                    <a:pt x="163" y="9"/>
                    <a:pt x="143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7" name="Google Shape;5497;p14"/>
            <p:cNvSpPr/>
            <p:nvPr/>
          </p:nvSpPr>
          <p:spPr>
            <a:xfrm>
              <a:off x="3877525" y="23137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17" y="186"/>
                    <a:pt x="17" y="224"/>
                    <a:pt x="50" y="240"/>
                  </a:cubicBezTo>
                  <a:cubicBezTo>
                    <a:pt x="61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7"/>
                  </a:cubicBezTo>
                  <a:cubicBezTo>
                    <a:pt x="190" y="257"/>
                    <a:pt x="239" y="186"/>
                    <a:pt x="223" y="120"/>
                  </a:cubicBezTo>
                  <a:cubicBezTo>
                    <a:pt x="223" y="83"/>
                    <a:pt x="206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8" name="Google Shape;5498;p14"/>
            <p:cNvSpPr/>
            <p:nvPr/>
          </p:nvSpPr>
          <p:spPr>
            <a:xfrm>
              <a:off x="3889475" y="2216150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6" y="0"/>
                  </a:moveTo>
                  <a:cubicBezTo>
                    <a:pt x="101" y="0"/>
                    <a:pt x="51" y="30"/>
                    <a:pt x="38" y="7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6" y="253"/>
                    <a:pt x="123" y="257"/>
                    <a:pt x="139" y="257"/>
                  </a:cubicBezTo>
                  <a:cubicBezTo>
                    <a:pt x="183" y="257"/>
                    <a:pt x="217" y="225"/>
                    <a:pt x="244" y="174"/>
                  </a:cubicBezTo>
                  <a:cubicBezTo>
                    <a:pt x="260" y="108"/>
                    <a:pt x="227" y="38"/>
                    <a:pt x="174" y="5"/>
                  </a:cubicBezTo>
                  <a:cubicBezTo>
                    <a:pt x="165" y="2"/>
                    <a:pt x="156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9" name="Google Shape;5499;p14"/>
            <p:cNvSpPr/>
            <p:nvPr/>
          </p:nvSpPr>
          <p:spPr>
            <a:xfrm>
              <a:off x="3898125" y="2202825"/>
              <a:ext cx="6025" cy="6650"/>
            </a:xfrm>
            <a:custGeom>
              <a:avLst/>
              <a:gdLst/>
              <a:ahLst/>
              <a:cxnLst/>
              <a:rect l="l" t="t" r="r" b="b"/>
              <a:pathLst>
                <a:path w="241" h="266" extrusionOk="0">
                  <a:moveTo>
                    <a:pt x="124" y="0"/>
                  </a:moveTo>
                  <a:cubicBezTo>
                    <a:pt x="80" y="0"/>
                    <a:pt x="31" y="35"/>
                    <a:pt x="17" y="88"/>
                  </a:cubicBezTo>
                  <a:cubicBezTo>
                    <a:pt x="1" y="158"/>
                    <a:pt x="17" y="228"/>
                    <a:pt x="87" y="261"/>
                  </a:cubicBezTo>
                  <a:cubicBezTo>
                    <a:pt x="96" y="264"/>
                    <a:pt x="105" y="266"/>
                    <a:pt x="114" y="266"/>
                  </a:cubicBezTo>
                  <a:cubicBezTo>
                    <a:pt x="159" y="266"/>
                    <a:pt x="210" y="233"/>
                    <a:pt x="224" y="175"/>
                  </a:cubicBezTo>
                  <a:cubicBezTo>
                    <a:pt x="240" y="109"/>
                    <a:pt x="207" y="39"/>
                    <a:pt x="153" y="6"/>
                  </a:cubicBezTo>
                  <a:cubicBezTo>
                    <a:pt x="144" y="2"/>
                    <a:pt x="134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0" name="Google Shape;5500;p14"/>
            <p:cNvSpPr/>
            <p:nvPr/>
          </p:nvSpPr>
          <p:spPr>
            <a:xfrm>
              <a:off x="3902875" y="22282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83" y="22"/>
                    <a:pt x="50" y="38"/>
                  </a:cubicBezTo>
                  <a:cubicBezTo>
                    <a:pt x="1" y="88"/>
                    <a:pt x="1" y="158"/>
                    <a:pt x="34" y="228"/>
                  </a:cubicBezTo>
                  <a:cubicBezTo>
                    <a:pt x="52" y="255"/>
                    <a:pt x="81" y="267"/>
                    <a:pt x="112" y="267"/>
                  </a:cubicBezTo>
                  <a:cubicBezTo>
                    <a:pt x="137" y="267"/>
                    <a:pt x="164" y="259"/>
                    <a:pt x="186" y="244"/>
                  </a:cubicBezTo>
                  <a:cubicBezTo>
                    <a:pt x="240" y="191"/>
                    <a:pt x="240" y="104"/>
                    <a:pt x="207" y="55"/>
                  </a:cubicBezTo>
                  <a:cubicBezTo>
                    <a:pt x="207" y="38"/>
                    <a:pt x="186" y="22"/>
                    <a:pt x="170" y="22"/>
                  </a:cubicBezTo>
                  <a:cubicBezTo>
                    <a:pt x="153" y="22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1" name="Google Shape;5501;p14"/>
            <p:cNvSpPr/>
            <p:nvPr/>
          </p:nvSpPr>
          <p:spPr>
            <a:xfrm>
              <a:off x="3889075" y="21853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40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40"/>
                    <a:pt x="87" y="256"/>
                    <a:pt x="103" y="256"/>
                  </a:cubicBezTo>
                  <a:cubicBezTo>
                    <a:pt x="114" y="261"/>
                    <a:pt x="125" y="263"/>
                    <a:pt x="134" y="263"/>
                  </a:cubicBezTo>
                  <a:cubicBezTo>
                    <a:pt x="158" y="263"/>
                    <a:pt x="178" y="252"/>
                    <a:pt x="190" y="240"/>
                  </a:cubicBezTo>
                  <a:cubicBezTo>
                    <a:pt x="243" y="190"/>
                    <a:pt x="243" y="104"/>
                    <a:pt x="206" y="50"/>
                  </a:cubicBezTo>
                  <a:cubicBezTo>
                    <a:pt x="190" y="34"/>
                    <a:pt x="173" y="17"/>
                    <a:pt x="157" y="17"/>
                  </a:cubicBezTo>
                  <a:lnTo>
                    <a:pt x="1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2" name="Google Shape;5502;p14"/>
            <p:cNvSpPr/>
            <p:nvPr/>
          </p:nvSpPr>
          <p:spPr>
            <a:xfrm>
              <a:off x="3882675" y="2202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7"/>
                    <a:pt x="0" y="87"/>
                    <a:pt x="17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207" y="244"/>
                    <a:pt x="240" y="190"/>
                    <a:pt x="240" y="104"/>
                  </a:cubicBezTo>
                  <a:cubicBezTo>
                    <a:pt x="223" y="71"/>
                    <a:pt x="207" y="54"/>
                    <a:pt x="190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3" name="Google Shape;5503;p14"/>
            <p:cNvSpPr/>
            <p:nvPr/>
          </p:nvSpPr>
          <p:spPr>
            <a:xfrm>
              <a:off x="3888250" y="22321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71"/>
                    <a:pt x="0" y="153"/>
                  </a:cubicBezTo>
                  <a:cubicBezTo>
                    <a:pt x="17" y="190"/>
                    <a:pt x="33" y="207"/>
                    <a:pt x="50" y="223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73" y="17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4" name="Google Shape;5504;p14"/>
            <p:cNvSpPr/>
            <p:nvPr/>
          </p:nvSpPr>
          <p:spPr>
            <a:xfrm>
              <a:off x="4169125" y="24004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0"/>
                  </a:moveTo>
                  <a:cubicBezTo>
                    <a:pt x="70" y="0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6"/>
                    <a:pt x="33" y="244"/>
                  </a:cubicBezTo>
                  <a:cubicBezTo>
                    <a:pt x="70" y="260"/>
                    <a:pt x="87" y="260"/>
                    <a:pt x="120" y="260"/>
                  </a:cubicBezTo>
                  <a:cubicBezTo>
                    <a:pt x="190" y="244"/>
                    <a:pt x="223" y="173"/>
                    <a:pt x="223" y="103"/>
                  </a:cubicBezTo>
                  <a:cubicBezTo>
                    <a:pt x="206" y="70"/>
                    <a:pt x="190" y="54"/>
                    <a:pt x="173" y="17"/>
                  </a:cubicBezTo>
                  <a:cubicBezTo>
                    <a:pt x="173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5" name="Google Shape;5505;p14"/>
            <p:cNvSpPr/>
            <p:nvPr/>
          </p:nvSpPr>
          <p:spPr>
            <a:xfrm>
              <a:off x="4209525" y="24081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23"/>
                    <a:pt x="50" y="244"/>
                  </a:cubicBezTo>
                  <a:cubicBezTo>
                    <a:pt x="61" y="255"/>
                    <a:pt x="83" y="267"/>
                    <a:pt x="107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86" y="260"/>
                    <a:pt x="239" y="190"/>
                    <a:pt x="223" y="120"/>
                  </a:cubicBezTo>
                  <a:cubicBezTo>
                    <a:pt x="223" y="71"/>
                    <a:pt x="186" y="38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6" name="Google Shape;5506;p14"/>
            <p:cNvSpPr/>
            <p:nvPr/>
          </p:nvSpPr>
          <p:spPr>
            <a:xfrm>
              <a:off x="4202600" y="23480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8" y="1"/>
                  </a:moveTo>
                  <a:cubicBezTo>
                    <a:pt x="34" y="1"/>
                    <a:pt x="1" y="71"/>
                    <a:pt x="1" y="137"/>
                  </a:cubicBezTo>
                  <a:cubicBezTo>
                    <a:pt x="1" y="174"/>
                    <a:pt x="17" y="207"/>
                    <a:pt x="50" y="223"/>
                  </a:cubicBezTo>
                  <a:cubicBezTo>
                    <a:pt x="71" y="256"/>
                    <a:pt x="104" y="256"/>
                    <a:pt x="121" y="256"/>
                  </a:cubicBezTo>
                  <a:cubicBezTo>
                    <a:pt x="191" y="240"/>
                    <a:pt x="224" y="174"/>
                    <a:pt x="224" y="104"/>
                  </a:cubicBezTo>
                  <a:cubicBezTo>
                    <a:pt x="224" y="71"/>
                    <a:pt x="207" y="34"/>
                    <a:pt x="174" y="17"/>
                  </a:cubicBezTo>
                  <a:lnTo>
                    <a:pt x="1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7" name="Google Shape;5507;p14"/>
            <p:cNvSpPr/>
            <p:nvPr/>
          </p:nvSpPr>
          <p:spPr>
            <a:xfrm>
              <a:off x="4204375" y="242387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2" y="0"/>
                  </a:moveTo>
                  <a:cubicBezTo>
                    <a:pt x="96" y="0"/>
                    <a:pt x="89" y="2"/>
                    <a:pt x="83" y="7"/>
                  </a:cubicBezTo>
                  <a:cubicBezTo>
                    <a:pt x="50" y="7"/>
                    <a:pt x="33" y="28"/>
                    <a:pt x="17" y="61"/>
                  </a:cubicBezTo>
                  <a:cubicBezTo>
                    <a:pt x="0" y="78"/>
                    <a:pt x="0" y="111"/>
                    <a:pt x="0" y="148"/>
                  </a:cubicBezTo>
                  <a:cubicBezTo>
                    <a:pt x="0" y="181"/>
                    <a:pt x="17" y="214"/>
                    <a:pt x="33" y="234"/>
                  </a:cubicBezTo>
                  <a:cubicBezTo>
                    <a:pt x="66" y="251"/>
                    <a:pt x="83" y="267"/>
                    <a:pt x="120" y="267"/>
                  </a:cubicBezTo>
                  <a:cubicBezTo>
                    <a:pt x="186" y="251"/>
                    <a:pt x="223" y="181"/>
                    <a:pt x="223" y="111"/>
                  </a:cubicBezTo>
                  <a:cubicBezTo>
                    <a:pt x="206" y="78"/>
                    <a:pt x="186" y="45"/>
                    <a:pt x="169" y="28"/>
                  </a:cubicBezTo>
                  <a:cubicBezTo>
                    <a:pt x="153" y="28"/>
                    <a:pt x="153" y="7"/>
                    <a:pt x="136" y="7"/>
                  </a:cubicBezTo>
                  <a:cubicBezTo>
                    <a:pt x="125" y="7"/>
                    <a:pt x="114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8" name="Google Shape;5508;p14"/>
            <p:cNvSpPr/>
            <p:nvPr/>
          </p:nvSpPr>
          <p:spPr>
            <a:xfrm>
              <a:off x="4212925" y="23931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87" y="1"/>
                    <a:pt x="70" y="21"/>
                    <a:pt x="33" y="38"/>
                  </a:cubicBezTo>
                  <a:cubicBezTo>
                    <a:pt x="17" y="54"/>
                    <a:pt x="0" y="87"/>
                    <a:pt x="0" y="124"/>
                  </a:cubicBezTo>
                  <a:cubicBezTo>
                    <a:pt x="0" y="157"/>
                    <a:pt x="0" y="190"/>
                    <a:pt x="17" y="227"/>
                  </a:cubicBezTo>
                  <a:cubicBezTo>
                    <a:pt x="33" y="244"/>
                    <a:pt x="70" y="260"/>
                    <a:pt x="103" y="260"/>
                  </a:cubicBezTo>
                  <a:cubicBezTo>
                    <a:pt x="108" y="265"/>
                    <a:pt x="114" y="267"/>
                    <a:pt x="121" y="267"/>
                  </a:cubicBezTo>
                  <a:cubicBezTo>
                    <a:pt x="138" y="267"/>
                    <a:pt x="159" y="255"/>
                    <a:pt x="173" y="244"/>
                  </a:cubicBezTo>
                  <a:cubicBezTo>
                    <a:pt x="223" y="190"/>
                    <a:pt x="239" y="104"/>
                    <a:pt x="190" y="54"/>
                  </a:cubicBezTo>
                  <a:cubicBezTo>
                    <a:pt x="190" y="38"/>
                    <a:pt x="173" y="21"/>
                    <a:pt x="153" y="21"/>
                  </a:cubicBezTo>
                  <a:cubicBezTo>
                    <a:pt x="136" y="21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9" name="Google Shape;5509;p14"/>
            <p:cNvSpPr/>
            <p:nvPr/>
          </p:nvSpPr>
          <p:spPr>
            <a:xfrm>
              <a:off x="4213325" y="2362725"/>
              <a:ext cx="1775" cy="4650"/>
            </a:xfrm>
            <a:custGeom>
              <a:avLst/>
              <a:gdLst/>
              <a:ahLst/>
              <a:cxnLst/>
              <a:rect l="l" t="t" r="r" b="b"/>
              <a:pathLst>
                <a:path w="71" h="186" extrusionOk="0">
                  <a:moveTo>
                    <a:pt x="17" y="0"/>
                  </a:moveTo>
                  <a:cubicBezTo>
                    <a:pt x="17" y="0"/>
                    <a:pt x="1" y="0"/>
                    <a:pt x="1" y="17"/>
                  </a:cubicBezTo>
                  <a:lnTo>
                    <a:pt x="1" y="103"/>
                  </a:lnTo>
                  <a:cubicBezTo>
                    <a:pt x="17" y="135"/>
                    <a:pt x="32" y="167"/>
                    <a:pt x="67" y="169"/>
                  </a:cubicBezTo>
                  <a:lnTo>
                    <a:pt x="67" y="169"/>
                  </a:lnTo>
                  <a:cubicBezTo>
                    <a:pt x="51" y="108"/>
                    <a:pt x="32" y="46"/>
                    <a:pt x="17" y="0"/>
                  </a:cubicBezTo>
                  <a:close/>
                  <a:moveTo>
                    <a:pt x="67" y="169"/>
                  </a:moveTo>
                  <a:cubicBezTo>
                    <a:pt x="68" y="175"/>
                    <a:pt x="69" y="180"/>
                    <a:pt x="71" y="186"/>
                  </a:cubicBezTo>
                  <a:lnTo>
                    <a:pt x="71" y="169"/>
                  </a:lnTo>
                  <a:cubicBezTo>
                    <a:pt x="69" y="169"/>
                    <a:pt x="68" y="169"/>
                    <a:pt x="67" y="1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0" name="Google Shape;5510;p14"/>
            <p:cNvSpPr/>
            <p:nvPr/>
          </p:nvSpPr>
          <p:spPr>
            <a:xfrm>
              <a:off x="4149725" y="2203675"/>
              <a:ext cx="5700" cy="6475"/>
            </a:xfrm>
            <a:custGeom>
              <a:avLst/>
              <a:gdLst/>
              <a:ahLst/>
              <a:cxnLst/>
              <a:rect l="l" t="t" r="r" b="b"/>
              <a:pathLst>
                <a:path w="228" h="259" extrusionOk="0">
                  <a:moveTo>
                    <a:pt x="147" y="1"/>
                  </a:moveTo>
                  <a:cubicBezTo>
                    <a:pt x="102" y="1"/>
                    <a:pt x="52" y="33"/>
                    <a:pt x="38" y="9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3" y="254"/>
                    <a:pt x="118" y="259"/>
                    <a:pt x="132" y="259"/>
                  </a:cubicBezTo>
                  <a:cubicBezTo>
                    <a:pt x="168" y="259"/>
                    <a:pt x="201" y="230"/>
                    <a:pt x="228" y="194"/>
                  </a:cubicBezTo>
                  <a:cubicBezTo>
                    <a:pt x="207" y="124"/>
                    <a:pt x="191" y="75"/>
                    <a:pt x="174" y="5"/>
                  </a:cubicBezTo>
                  <a:cubicBezTo>
                    <a:pt x="166" y="2"/>
                    <a:pt x="157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1" name="Google Shape;5511;p14"/>
            <p:cNvSpPr/>
            <p:nvPr/>
          </p:nvSpPr>
          <p:spPr>
            <a:xfrm>
              <a:off x="4165700" y="2245000"/>
              <a:ext cx="3850" cy="6025"/>
            </a:xfrm>
            <a:custGeom>
              <a:avLst/>
              <a:gdLst/>
              <a:ahLst/>
              <a:cxnLst/>
              <a:rect l="l" t="t" r="r" b="b"/>
              <a:pathLst>
                <a:path w="154" h="241" extrusionOk="0">
                  <a:moveTo>
                    <a:pt x="67" y="1"/>
                  </a:moveTo>
                  <a:cubicBezTo>
                    <a:pt x="17" y="17"/>
                    <a:pt x="1" y="71"/>
                    <a:pt x="1" y="137"/>
                  </a:cubicBezTo>
                  <a:cubicBezTo>
                    <a:pt x="1" y="174"/>
                    <a:pt x="34" y="207"/>
                    <a:pt x="50" y="224"/>
                  </a:cubicBezTo>
                  <a:cubicBezTo>
                    <a:pt x="67" y="240"/>
                    <a:pt x="104" y="240"/>
                    <a:pt x="121" y="240"/>
                  </a:cubicBezTo>
                  <a:lnTo>
                    <a:pt x="154" y="240"/>
                  </a:lnTo>
                  <a:cubicBezTo>
                    <a:pt x="121" y="154"/>
                    <a:pt x="104" y="71"/>
                    <a:pt x="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2" name="Google Shape;5512;p14"/>
            <p:cNvSpPr/>
            <p:nvPr/>
          </p:nvSpPr>
          <p:spPr>
            <a:xfrm>
              <a:off x="4197050" y="24404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87" y="1"/>
                    <a:pt x="50" y="34"/>
                  </a:cubicBezTo>
                  <a:cubicBezTo>
                    <a:pt x="17" y="67"/>
                    <a:pt x="0" y="154"/>
                    <a:pt x="33" y="207"/>
                  </a:cubicBezTo>
                  <a:cubicBezTo>
                    <a:pt x="50" y="240"/>
                    <a:pt x="87" y="257"/>
                    <a:pt x="120" y="257"/>
                  </a:cubicBezTo>
                  <a:cubicBezTo>
                    <a:pt x="136" y="257"/>
                    <a:pt x="169" y="257"/>
                    <a:pt x="190" y="224"/>
                  </a:cubicBezTo>
                  <a:cubicBezTo>
                    <a:pt x="223" y="207"/>
                    <a:pt x="239" y="170"/>
                    <a:pt x="239" y="137"/>
                  </a:cubicBezTo>
                  <a:cubicBezTo>
                    <a:pt x="239" y="104"/>
                    <a:pt x="223" y="67"/>
                    <a:pt x="206" y="50"/>
                  </a:cubicBezTo>
                  <a:cubicBezTo>
                    <a:pt x="206" y="34"/>
                    <a:pt x="190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3" name="Google Shape;5513;p14"/>
            <p:cNvSpPr/>
            <p:nvPr/>
          </p:nvSpPr>
          <p:spPr>
            <a:xfrm>
              <a:off x="3804450" y="2526300"/>
              <a:ext cx="3525" cy="5575"/>
            </a:xfrm>
            <a:custGeom>
              <a:avLst/>
              <a:gdLst/>
              <a:ahLst/>
              <a:cxnLst/>
              <a:rect l="l" t="t" r="r" b="b"/>
              <a:pathLst>
                <a:path w="141" h="223" extrusionOk="0">
                  <a:moveTo>
                    <a:pt x="140" y="0"/>
                  </a:moveTo>
                  <a:cubicBezTo>
                    <a:pt x="103" y="0"/>
                    <a:pt x="87" y="0"/>
                    <a:pt x="70" y="17"/>
                  </a:cubicBezTo>
                  <a:cubicBezTo>
                    <a:pt x="21" y="70"/>
                    <a:pt x="0" y="157"/>
                    <a:pt x="54" y="206"/>
                  </a:cubicBezTo>
                  <a:cubicBezTo>
                    <a:pt x="54" y="223"/>
                    <a:pt x="54" y="223"/>
                    <a:pt x="70" y="223"/>
                  </a:cubicBezTo>
                  <a:cubicBezTo>
                    <a:pt x="87" y="157"/>
                    <a:pt x="124" y="7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4" name="Google Shape;5514;p14"/>
            <p:cNvSpPr/>
            <p:nvPr/>
          </p:nvSpPr>
          <p:spPr>
            <a:xfrm>
              <a:off x="4206025" y="23772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0" y="190"/>
                    <a:pt x="37" y="223"/>
                    <a:pt x="54" y="244"/>
                  </a:cubicBezTo>
                  <a:cubicBezTo>
                    <a:pt x="70" y="260"/>
                    <a:pt x="103" y="260"/>
                    <a:pt x="120" y="260"/>
                  </a:cubicBezTo>
                  <a:cubicBezTo>
                    <a:pt x="157" y="260"/>
                    <a:pt x="190" y="244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54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5" name="Google Shape;5515;p14"/>
            <p:cNvSpPr/>
            <p:nvPr/>
          </p:nvSpPr>
          <p:spPr>
            <a:xfrm>
              <a:off x="4192725" y="2455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1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17" y="238"/>
                    <a:pt x="87" y="254"/>
                  </a:cubicBezTo>
                  <a:cubicBezTo>
                    <a:pt x="100" y="263"/>
                    <a:pt x="114" y="267"/>
                    <a:pt x="129" y="267"/>
                  </a:cubicBezTo>
                  <a:cubicBezTo>
                    <a:pt x="170" y="267"/>
                    <a:pt x="211" y="235"/>
                    <a:pt x="223" y="184"/>
                  </a:cubicBezTo>
                  <a:cubicBezTo>
                    <a:pt x="239" y="118"/>
                    <a:pt x="223" y="31"/>
                    <a:pt x="157" y="15"/>
                  </a:cubicBezTo>
                  <a:cubicBezTo>
                    <a:pt x="142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6" name="Google Shape;5516;p14"/>
            <p:cNvSpPr/>
            <p:nvPr/>
          </p:nvSpPr>
          <p:spPr>
            <a:xfrm>
              <a:off x="4186325" y="23978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0" y="0"/>
                    <a:pt x="1" y="70"/>
                    <a:pt x="17" y="140"/>
                  </a:cubicBezTo>
                  <a:cubicBezTo>
                    <a:pt x="17" y="173"/>
                    <a:pt x="34" y="206"/>
                    <a:pt x="50" y="223"/>
                  </a:cubicBezTo>
                  <a:cubicBezTo>
                    <a:pt x="83" y="260"/>
                    <a:pt x="120" y="260"/>
                    <a:pt x="137" y="260"/>
                  </a:cubicBezTo>
                  <a:cubicBezTo>
                    <a:pt x="170" y="243"/>
                    <a:pt x="186" y="223"/>
                    <a:pt x="207" y="206"/>
                  </a:cubicBezTo>
                  <a:cubicBezTo>
                    <a:pt x="223" y="173"/>
                    <a:pt x="240" y="140"/>
                    <a:pt x="240" y="103"/>
                  </a:cubicBezTo>
                  <a:cubicBezTo>
                    <a:pt x="223" y="70"/>
                    <a:pt x="207" y="37"/>
                    <a:pt x="186" y="17"/>
                  </a:cubicBezTo>
                  <a:lnTo>
                    <a:pt x="1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7" name="Google Shape;5517;p14"/>
            <p:cNvSpPr/>
            <p:nvPr/>
          </p:nvSpPr>
          <p:spPr>
            <a:xfrm>
              <a:off x="4089225" y="2184925"/>
              <a:ext cx="5600" cy="3600"/>
            </a:xfrm>
            <a:custGeom>
              <a:avLst/>
              <a:gdLst/>
              <a:ahLst/>
              <a:cxnLst/>
              <a:rect l="l" t="t" r="r" b="b"/>
              <a:pathLst>
                <a:path w="224" h="144" extrusionOk="0">
                  <a:moveTo>
                    <a:pt x="1" y="0"/>
                  </a:moveTo>
                  <a:lnTo>
                    <a:pt x="1" y="33"/>
                  </a:lnTo>
                  <a:cubicBezTo>
                    <a:pt x="1" y="66"/>
                    <a:pt x="17" y="103"/>
                    <a:pt x="50" y="120"/>
                  </a:cubicBezTo>
                  <a:cubicBezTo>
                    <a:pt x="65" y="132"/>
                    <a:pt x="86" y="143"/>
                    <a:pt x="102" y="143"/>
                  </a:cubicBezTo>
                  <a:cubicBezTo>
                    <a:pt x="109" y="143"/>
                    <a:pt x="116" y="141"/>
                    <a:pt x="120" y="136"/>
                  </a:cubicBezTo>
                  <a:cubicBezTo>
                    <a:pt x="190" y="136"/>
                    <a:pt x="223" y="66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8" name="Google Shape;5518;p14"/>
            <p:cNvSpPr/>
            <p:nvPr/>
          </p:nvSpPr>
          <p:spPr>
            <a:xfrm>
              <a:off x="4198275" y="2393950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40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4" y="260"/>
                    <a:pt x="120" y="260"/>
                    <a:pt x="141" y="260"/>
                  </a:cubicBezTo>
                  <a:cubicBezTo>
                    <a:pt x="174" y="244"/>
                    <a:pt x="223" y="227"/>
                    <a:pt x="223" y="174"/>
                  </a:cubicBezTo>
                  <a:cubicBezTo>
                    <a:pt x="244" y="124"/>
                    <a:pt x="244" y="71"/>
                    <a:pt x="207" y="38"/>
                  </a:cubicBezTo>
                  <a:cubicBezTo>
                    <a:pt x="207" y="21"/>
                    <a:pt x="190" y="21"/>
                    <a:pt x="174" y="5"/>
                  </a:cubicBezTo>
                  <a:cubicBezTo>
                    <a:pt x="162" y="2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9" name="Google Shape;5519;p14"/>
            <p:cNvSpPr/>
            <p:nvPr/>
          </p:nvSpPr>
          <p:spPr>
            <a:xfrm>
              <a:off x="4068625" y="2184925"/>
              <a:ext cx="6000" cy="5025"/>
            </a:xfrm>
            <a:custGeom>
              <a:avLst/>
              <a:gdLst/>
              <a:ahLst/>
              <a:cxnLst/>
              <a:rect l="l" t="t" r="r" b="b"/>
              <a:pathLst>
                <a:path w="240" h="201" extrusionOk="0">
                  <a:moveTo>
                    <a:pt x="33" y="0"/>
                  </a:moveTo>
                  <a:cubicBezTo>
                    <a:pt x="33" y="17"/>
                    <a:pt x="17" y="17"/>
                    <a:pt x="17" y="33"/>
                  </a:cubicBezTo>
                  <a:cubicBezTo>
                    <a:pt x="0" y="83"/>
                    <a:pt x="33" y="169"/>
                    <a:pt x="87" y="186"/>
                  </a:cubicBezTo>
                  <a:cubicBezTo>
                    <a:pt x="100" y="196"/>
                    <a:pt x="115" y="201"/>
                    <a:pt x="130" y="201"/>
                  </a:cubicBezTo>
                  <a:cubicBezTo>
                    <a:pt x="170" y="201"/>
                    <a:pt x="211" y="168"/>
                    <a:pt x="223" y="120"/>
                  </a:cubicBezTo>
                  <a:cubicBezTo>
                    <a:pt x="239" y="83"/>
                    <a:pt x="239" y="33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0" name="Google Shape;5520;p14"/>
            <p:cNvSpPr/>
            <p:nvPr/>
          </p:nvSpPr>
          <p:spPr>
            <a:xfrm>
              <a:off x="4106850" y="2474350"/>
              <a:ext cx="1275" cy="425"/>
            </a:xfrm>
            <a:custGeom>
              <a:avLst/>
              <a:gdLst/>
              <a:ahLst/>
              <a:cxnLst/>
              <a:rect l="l" t="t" r="r" b="b"/>
              <a:pathLst>
                <a:path w="51" h="17" extrusionOk="0">
                  <a:moveTo>
                    <a:pt x="1" y="0"/>
                  </a:moveTo>
                  <a:cubicBezTo>
                    <a:pt x="17" y="0"/>
                    <a:pt x="34" y="17"/>
                    <a:pt x="50" y="17"/>
                  </a:cubicBezTo>
                  <a:cubicBezTo>
                    <a:pt x="50" y="17"/>
                    <a:pt x="34" y="17"/>
                    <a:pt x="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1" name="Google Shape;5521;p14"/>
            <p:cNvSpPr/>
            <p:nvPr/>
          </p:nvSpPr>
          <p:spPr>
            <a:xfrm>
              <a:off x="4182400" y="2442650"/>
              <a:ext cx="6025" cy="6375"/>
            </a:xfrm>
            <a:custGeom>
              <a:avLst/>
              <a:gdLst/>
              <a:ahLst/>
              <a:cxnLst/>
              <a:rect l="l" t="t" r="r" b="b"/>
              <a:pathLst>
                <a:path w="241" h="255" extrusionOk="0">
                  <a:moveTo>
                    <a:pt x="111" y="0"/>
                  </a:moveTo>
                  <a:cubicBezTo>
                    <a:pt x="70" y="0"/>
                    <a:pt x="29" y="33"/>
                    <a:pt x="17" y="81"/>
                  </a:cubicBezTo>
                  <a:cubicBezTo>
                    <a:pt x="1" y="151"/>
                    <a:pt x="17" y="221"/>
                    <a:pt x="87" y="254"/>
                  </a:cubicBezTo>
                  <a:lnTo>
                    <a:pt x="137" y="254"/>
                  </a:lnTo>
                  <a:cubicBezTo>
                    <a:pt x="174" y="254"/>
                    <a:pt x="207" y="221"/>
                    <a:pt x="224" y="168"/>
                  </a:cubicBezTo>
                  <a:cubicBezTo>
                    <a:pt x="240" y="135"/>
                    <a:pt x="224" y="81"/>
                    <a:pt x="207" y="48"/>
                  </a:cubicBezTo>
                  <a:cubicBezTo>
                    <a:pt x="191" y="32"/>
                    <a:pt x="174" y="15"/>
                    <a:pt x="158" y="15"/>
                  </a:cubicBezTo>
                  <a:cubicBezTo>
                    <a:pt x="143" y="5"/>
                    <a:pt x="127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2" name="Google Shape;5522;p14"/>
            <p:cNvSpPr/>
            <p:nvPr/>
          </p:nvSpPr>
          <p:spPr>
            <a:xfrm>
              <a:off x="3796300" y="2514750"/>
              <a:ext cx="1375" cy="4675"/>
            </a:xfrm>
            <a:custGeom>
              <a:avLst/>
              <a:gdLst/>
              <a:ahLst/>
              <a:cxnLst/>
              <a:rect l="l" t="t" r="r" b="b"/>
              <a:pathLst>
                <a:path w="55" h="187" extrusionOk="0">
                  <a:moveTo>
                    <a:pt x="0" y="1"/>
                  </a:moveTo>
                  <a:lnTo>
                    <a:pt x="0" y="186"/>
                  </a:lnTo>
                  <a:cubicBezTo>
                    <a:pt x="17" y="170"/>
                    <a:pt x="38" y="153"/>
                    <a:pt x="38" y="137"/>
                  </a:cubicBezTo>
                  <a:cubicBezTo>
                    <a:pt x="54" y="83"/>
                    <a:pt x="38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3" name="Google Shape;5523;p14"/>
            <p:cNvSpPr/>
            <p:nvPr/>
          </p:nvSpPr>
          <p:spPr>
            <a:xfrm>
              <a:off x="4187975" y="2475175"/>
              <a:ext cx="5600" cy="5600"/>
            </a:xfrm>
            <a:custGeom>
              <a:avLst/>
              <a:gdLst/>
              <a:ahLst/>
              <a:cxnLst/>
              <a:rect l="l" t="t" r="r" b="b"/>
              <a:pathLst>
                <a:path w="224" h="224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1" y="190"/>
                    <a:pt x="17" y="207"/>
                    <a:pt x="38" y="223"/>
                  </a:cubicBezTo>
                  <a:cubicBezTo>
                    <a:pt x="104" y="190"/>
                    <a:pt x="157" y="157"/>
                    <a:pt x="223" y="120"/>
                  </a:cubicBezTo>
                  <a:cubicBezTo>
                    <a:pt x="223" y="87"/>
                    <a:pt x="207" y="54"/>
                    <a:pt x="174" y="37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4" name="Google Shape;5524;p14"/>
            <p:cNvSpPr/>
            <p:nvPr/>
          </p:nvSpPr>
          <p:spPr>
            <a:xfrm>
              <a:off x="4218900" y="2421050"/>
              <a:ext cx="5175" cy="6525"/>
            </a:xfrm>
            <a:custGeom>
              <a:avLst/>
              <a:gdLst/>
              <a:ahLst/>
              <a:cxnLst/>
              <a:rect l="l" t="t" r="r" b="b"/>
              <a:pathLst>
                <a:path w="207" h="261" extrusionOk="0">
                  <a:moveTo>
                    <a:pt x="141" y="1"/>
                  </a:moveTo>
                  <a:cubicBezTo>
                    <a:pt x="103" y="1"/>
                    <a:pt x="70" y="17"/>
                    <a:pt x="54" y="38"/>
                  </a:cubicBezTo>
                  <a:cubicBezTo>
                    <a:pt x="0" y="71"/>
                    <a:pt x="0" y="158"/>
                    <a:pt x="37" y="207"/>
                  </a:cubicBezTo>
                  <a:cubicBezTo>
                    <a:pt x="54" y="244"/>
                    <a:pt x="70" y="261"/>
                    <a:pt x="103" y="261"/>
                  </a:cubicBezTo>
                  <a:cubicBezTo>
                    <a:pt x="141" y="261"/>
                    <a:pt x="157" y="261"/>
                    <a:pt x="190" y="244"/>
                  </a:cubicBezTo>
                  <a:cubicBezTo>
                    <a:pt x="190" y="174"/>
                    <a:pt x="190" y="104"/>
                    <a:pt x="207" y="54"/>
                  </a:cubicBezTo>
                  <a:cubicBezTo>
                    <a:pt x="190" y="38"/>
                    <a:pt x="174" y="17"/>
                    <a:pt x="157" y="17"/>
                  </a:cubicBezTo>
                  <a:cubicBezTo>
                    <a:pt x="157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5" name="Google Shape;5525;p14"/>
            <p:cNvSpPr/>
            <p:nvPr/>
          </p:nvSpPr>
          <p:spPr>
            <a:xfrm>
              <a:off x="4207775" y="24542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1" y="1"/>
                  </a:moveTo>
                  <a:cubicBezTo>
                    <a:pt x="76" y="1"/>
                    <a:pt x="41" y="32"/>
                    <a:pt x="17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6" y="262"/>
                    <a:pt x="106" y="264"/>
                    <a:pt x="115" y="264"/>
                  </a:cubicBezTo>
                  <a:cubicBezTo>
                    <a:pt x="139" y="264"/>
                    <a:pt x="163" y="251"/>
                    <a:pt x="190" y="236"/>
                  </a:cubicBezTo>
                  <a:cubicBezTo>
                    <a:pt x="206" y="220"/>
                    <a:pt x="223" y="187"/>
                    <a:pt x="239" y="154"/>
                  </a:cubicBezTo>
                  <a:cubicBezTo>
                    <a:pt x="239" y="100"/>
                    <a:pt x="223" y="30"/>
                    <a:pt x="173" y="14"/>
                  </a:cubicBezTo>
                  <a:cubicBezTo>
                    <a:pt x="155" y="5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6" name="Google Shape;5526;p14"/>
            <p:cNvSpPr/>
            <p:nvPr/>
          </p:nvSpPr>
          <p:spPr>
            <a:xfrm>
              <a:off x="3800225" y="2543500"/>
              <a:ext cx="3000" cy="6000"/>
            </a:xfrm>
            <a:custGeom>
              <a:avLst/>
              <a:gdLst/>
              <a:ahLst/>
              <a:cxnLst/>
              <a:rect l="l" t="t" r="r" b="b"/>
              <a:pathLst>
                <a:path w="120" h="240" extrusionOk="0">
                  <a:moveTo>
                    <a:pt x="103" y="1"/>
                  </a:moveTo>
                  <a:cubicBezTo>
                    <a:pt x="66" y="1"/>
                    <a:pt x="50" y="17"/>
                    <a:pt x="33" y="50"/>
                  </a:cubicBezTo>
                  <a:cubicBezTo>
                    <a:pt x="17" y="67"/>
                    <a:pt x="0" y="104"/>
                    <a:pt x="17" y="137"/>
                  </a:cubicBezTo>
                  <a:cubicBezTo>
                    <a:pt x="17" y="170"/>
                    <a:pt x="33" y="207"/>
                    <a:pt x="50" y="224"/>
                  </a:cubicBezTo>
                  <a:cubicBezTo>
                    <a:pt x="50" y="224"/>
                    <a:pt x="66" y="224"/>
                    <a:pt x="66" y="240"/>
                  </a:cubicBezTo>
                  <a:cubicBezTo>
                    <a:pt x="87" y="153"/>
                    <a:pt x="103" y="6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7" name="Google Shape;5527;p14"/>
            <p:cNvSpPr/>
            <p:nvPr/>
          </p:nvSpPr>
          <p:spPr>
            <a:xfrm>
              <a:off x="3935450" y="2184925"/>
              <a:ext cx="1775" cy="425"/>
            </a:xfrm>
            <a:custGeom>
              <a:avLst/>
              <a:gdLst/>
              <a:ahLst/>
              <a:cxnLst/>
              <a:rect l="l" t="t" r="r" b="b"/>
              <a:pathLst>
                <a:path w="71" h="17" extrusionOk="0">
                  <a:moveTo>
                    <a:pt x="0" y="0"/>
                  </a:moveTo>
                  <a:cubicBezTo>
                    <a:pt x="0" y="17"/>
                    <a:pt x="17" y="17"/>
                    <a:pt x="38" y="17"/>
                  </a:cubicBezTo>
                  <a:cubicBezTo>
                    <a:pt x="54" y="17"/>
                    <a:pt x="54" y="17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8" name="Google Shape;5528;p14"/>
            <p:cNvSpPr/>
            <p:nvPr/>
          </p:nvSpPr>
          <p:spPr>
            <a:xfrm>
              <a:off x="3920400" y="2184925"/>
              <a:ext cx="5175" cy="1675"/>
            </a:xfrm>
            <a:custGeom>
              <a:avLst/>
              <a:gdLst/>
              <a:ahLst/>
              <a:cxnLst/>
              <a:rect l="l" t="t" r="r" b="b"/>
              <a:pathLst>
                <a:path w="207" h="67" extrusionOk="0">
                  <a:moveTo>
                    <a:pt x="0" y="0"/>
                  </a:moveTo>
                  <a:lnTo>
                    <a:pt x="21" y="17"/>
                  </a:lnTo>
                  <a:cubicBezTo>
                    <a:pt x="38" y="50"/>
                    <a:pt x="71" y="66"/>
                    <a:pt x="87" y="66"/>
                  </a:cubicBezTo>
                  <a:cubicBezTo>
                    <a:pt x="124" y="66"/>
                    <a:pt x="157" y="66"/>
                    <a:pt x="174" y="33"/>
                  </a:cubicBezTo>
                  <a:cubicBezTo>
                    <a:pt x="190" y="33"/>
                    <a:pt x="190" y="17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9" name="Google Shape;5529;p14"/>
            <p:cNvSpPr/>
            <p:nvPr/>
          </p:nvSpPr>
          <p:spPr>
            <a:xfrm>
              <a:off x="3796300" y="2218425"/>
              <a:ext cx="5175" cy="6400"/>
            </a:xfrm>
            <a:custGeom>
              <a:avLst/>
              <a:gdLst/>
              <a:ahLst/>
              <a:cxnLst/>
              <a:rect l="l" t="t" r="r" b="b"/>
              <a:pathLst>
                <a:path w="207" h="256" extrusionOk="0">
                  <a:moveTo>
                    <a:pt x="71" y="0"/>
                  </a:moveTo>
                  <a:cubicBezTo>
                    <a:pt x="54" y="0"/>
                    <a:pt x="17" y="17"/>
                    <a:pt x="0" y="33"/>
                  </a:cubicBezTo>
                  <a:lnTo>
                    <a:pt x="0" y="223"/>
                  </a:lnTo>
                  <a:cubicBezTo>
                    <a:pt x="17" y="223"/>
                    <a:pt x="17" y="223"/>
                    <a:pt x="17" y="239"/>
                  </a:cubicBezTo>
                  <a:cubicBezTo>
                    <a:pt x="54" y="256"/>
                    <a:pt x="71" y="256"/>
                    <a:pt x="104" y="256"/>
                  </a:cubicBezTo>
                  <a:cubicBezTo>
                    <a:pt x="141" y="256"/>
                    <a:pt x="157" y="239"/>
                    <a:pt x="174" y="206"/>
                  </a:cubicBezTo>
                  <a:cubicBezTo>
                    <a:pt x="190" y="169"/>
                    <a:pt x="207" y="136"/>
                    <a:pt x="190" y="103"/>
                  </a:cubicBezTo>
                  <a:cubicBezTo>
                    <a:pt x="190" y="66"/>
                    <a:pt x="174" y="50"/>
                    <a:pt x="157" y="17"/>
                  </a:cubicBezTo>
                  <a:cubicBezTo>
                    <a:pt x="141" y="17"/>
                    <a:pt x="141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0" name="Google Shape;5530;p14"/>
            <p:cNvSpPr/>
            <p:nvPr/>
          </p:nvSpPr>
          <p:spPr>
            <a:xfrm>
              <a:off x="4005025" y="2184925"/>
              <a:ext cx="4350" cy="1250"/>
            </a:xfrm>
            <a:custGeom>
              <a:avLst/>
              <a:gdLst/>
              <a:ahLst/>
              <a:cxnLst/>
              <a:rect l="l" t="t" r="r" b="b"/>
              <a:pathLst>
                <a:path w="174" h="50" extrusionOk="0">
                  <a:moveTo>
                    <a:pt x="0" y="0"/>
                  </a:moveTo>
                  <a:lnTo>
                    <a:pt x="17" y="17"/>
                  </a:lnTo>
                  <a:cubicBezTo>
                    <a:pt x="54" y="50"/>
                    <a:pt x="70" y="50"/>
                    <a:pt x="103" y="50"/>
                  </a:cubicBezTo>
                  <a:cubicBezTo>
                    <a:pt x="141" y="33"/>
                    <a:pt x="157" y="33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1" name="Google Shape;5531;p14"/>
            <p:cNvSpPr/>
            <p:nvPr/>
          </p:nvSpPr>
          <p:spPr>
            <a:xfrm>
              <a:off x="3816500" y="2184925"/>
              <a:ext cx="6000" cy="4350"/>
            </a:xfrm>
            <a:custGeom>
              <a:avLst/>
              <a:gdLst/>
              <a:ahLst/>
              <a:cxnLst/>
              <a:rect l="l" t="t" r="r" b="b"/>
              <a:pathLst>
                <a:path w="240" h="174" extrusionOk="0">
                  <a:moveTo>
                    <a:pt x="17" y="0"/>
                  </a:moveTo>
                  <a:cubicBezTo>
                    <a:pt x="1" y="66"/>
                    <a:pt x="34" y="136"/>
                    <a:pt x="87" y="169"/>
                  </a:cubicBezTo>
                  <a:cubicBezTo>
                    <a:pt x="99" y="172"/>
                    <a:pt x="110" y="174"/>
                    <a:pt x="121" y="174"/>
                  </a:cubicBezTo>
                  <a:cubicBezTo>
                    <a:pt x="174" y="174"/>
                    <a:pt x="212" y="141"/>
                    <a:pt x="240" y="83"/>
                  </a:cubicBezTo>
                  <a:lnTo>
                    <a:pt x="2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2" name="Google Shape;5532;p14"/>
            <p:cNvSpPr/>
            <p:nvPr/>
          </p:nvSpPr>
          <p:spPr>
            <a:xfrm>
              <a:off x="3837125" y="2184925"/>
              <a:ext cx="5575" cy="3000"/>
            </a:xfrm>
            <a:custGeom>
              <a:avLst/>
              <a:gdLst/>
              <a:ahLst/>
              <a:cxnLst/>
              <a:rect l="l" t="t" r="r" b="b"/>
              <a:pathLst>
                <a:path w="223" h="120" extrusionOk="0">
                  <a:moveTo>
                    <a:pt x="0" y="0"/>
                  </a:moveTo>
                  <a:cubicBezTo>
                    <a:pt x="17" y="33"/>
                    <a:pt x="33" y="66"/>
                    <a:pt x="54" y="83"/>
                  </a:cubicBezTo>
                  <a:cubicBezTo>
                    <a:pt x="70" y="103"/>
                    <a:pt x="103" y="120"/>
                    <a:pt x="136" y="120"/>
                  </a:cubicBezTo>
                  <a:cubicBezTo>
                    <a:pt x="173" y="103"/>
                    <a:pt x="206" y="50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3" name="Google Shape;5533;p14"/>
            <p:cNvSpPr/>
            <p:nvPr/>
          </p:nvSpPr>
          <p:spPr>
            <a:xfrm>
              <a:off x="4189725" y="242527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5" y="1"/>
                  </a:moveTo>
                  <a:cubicBezTo>
                    <a:pt x="80" y="1"/>
                    <a:pt x="28" y="31"/>
                    <a:pt x="1" y="75"/>
                  </a:cubicBezTo>
                  <a:lnTo>
                    <a:pt x="1" y="141"/>
                  </a:lnTo>
                  <a:cubicBezTo>
                    <a:pt x="1" y="195"/>
                    <a:pt x="34" y="228"/>
                    <a:pt x="71" y="244"/>
                  </a:cubicBezTo>
                  <a:cubicBezTo>
                    <a:pt x="84" y="251"/>
                    <a:pt x="101" y="255"/>
                    <a:pt x="118" y="255"/>
                  </a:cubicBezTo>
                  <a:cubicBezTo>
                    <a:pt x="143" y="255"/>
                    <a:pt x="169" y="247"/>
                    <a:pt x="190" y="228"/>
                  </a:cubicBezTo>
                  <a:cubicBezTo>
                    <a:pt x="190" y="211"/>
                    <a:pt x="207" y="195"/>
                    <a:pt x="207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4" name="Google Shape;5534;p14"/>
            <p:cNvSpPr/>
            <p:nvPr/>
          </p:nvSpPr>
          <p:spPr>
            <a:xfrm>
              <a:off x="4109425" y="2409150"/>
              <a:ext cx="6000" cy="6775"/>
            </a:xfrm>
            <a:custGeom>
              <a:avLst/>
              <a:gdLst/>
              <a:ahLst/>
              <a:cxnLst/>
              <a:rect l="l" t="t" r="r" b="b"/>
              <a:pathLst>
                <a:path w="240" h="271" extrusionOk="0">
                  <a:moveTo>
                    <a:pt x="110" y="0"/>
                  </a:moveTo>
                  <a:cubicBezTo>
                    <a:pt x="70" y="0"/>
                    <a:pt x="29" y="33"/>
                    <a:pt x="17" y="81"/>
                  </a:cubicBezTo>
                  <a:cubicBezTo>
                    <a:pt x="1" y="151"/>
                    <a:pt x="17" y="238"/>
                    <a:pt x="87" y="254"/>
                  </a:cubicBezTo>
                  <a:cubicBezTo>
                    <a:pt x="104" y="271"/>
                    <a:pt x="120" y="271"/>
                    <a:pt x="137" y="271"/>
                  </a:cubicBezTo>
                  <a:cubicBezTo>
                    <a:pt x="170" y="254"/>
                    <a:pt x="207" y="238"/>
                    <a:pt x="224" y="184"/>
                  </a:cubicBezTo>
                  <a:cubicBezTo>
                    <a:pt x="240" y="135"/>
                    <a:pt x="224" y="81"/>
                    <a:pt x="207" y="48"/>
                  </a:cubicBezTo>
                  <a:cubicBezTo>
                    <a:pt x="191" y="32"/>
                    <a:pt x="170" y="15"/>
                    <a:pt x="153" y="15"/>
                  </a:cubicBezTo>
                  <a:cubicBezTo>
                    <a:pt x="140" y="5"/>
                    <a:pt x="125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5" name="Google Shape;5535;p14"/>
            <p:cNvSpPr/>
            <p:nvPr/>
          </p:nvSpPr>
          <p:spPr>
            <a:xfrm>
              <a:off x="4107275" y="24267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5" y="1"/>
                  </a:moveTo>
                  <a:cubicBezTo>
                    <a:pt x="91" y="1"/>
                    <a:pt x="79" y="6"/>
                    <a:pt x="70" y="16"/>
                  </a:cubicBezTo>
                  <a:cubicBezTo>
                    <a:pt x="33" y="33"/>
                    <a:pt x="17" y="49"/>
                    <a:pt x="17" y="82"/>
                  </a:cubicBezTo>
                  <a:cubicBezTo>
                    <a:pt x="0" y="119"/>
                    <a:pt x="0" y="152"/>
                    <a:pt x="17" y="169"/>
                  </a:cubicBezTo>
                  <a:cubicBezTo>
                    <a:pt x="17" y="202"/>
                    <a:pt x="50" y="239"/>
                    <a:pt x="87" y="255"/>
                  </a:cubicBezTo>
                  <a:cubicBezTo>
                    <a:pt x="96" y="258"/>
                    <a:pt x="105" y="260"/>
                    <a:pt x="114" y="260"/>
                  </a:cubicBezTo>
                  <a:cubicBezTo>
                    <a:pt x="159" y="260"/>
                    <a:pt x="209" y="229"/>
                    <a:pt x="223" y="185"/>
                  </a:cubicBezTo>
                  <a:cubicBezTo>
                    <a:pt x="239" y="119"/>
                    <a:pt x="223" y="33"/>
                    <a:pt x="153" y="16"/>
                  </a:cubicBezTo>
                  <a:cubicBezTo>
                    <a:pt x="136" y="6"/>
                    <a:pt x="120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6" name="Google Shape;5536;p14"/>
            <p:cNvSpPr/>
            <p:nvPr/>
          </p:nvSpPr>
          <p:spPr>
            <a:xfrm>
              <a:off x="4119750" y="24720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33" y="8"/>
                    <a:pt x="0" y="78"/>
                    <a:pt x="17" y="144"/>
                  </a:cubicBezTo>
                  <a:cubicBezTo>
                    <a:pt x="17" y="181"/>
                    <a:pt x="33" y="214"/>
                    <a:pt x="50" y="230"/>
                  </a:cubicBezTo>
                  <a:cubicBezTo>
                    <a:pt x="66" y="247"/>
                    <a:pt x="103" y="268"/>
                    <a:pt x="136" y="268"/>
                  </a:cubicBezTo>
                  <a:cubicBezTo>
                    <a:pt x="169" y="247"/>
                    <a:pt x="190" y="230"/>
                    <a:pt x="206" y="214"/>
                  </a:cubicBezTo>
                  <a:cubicBezTo>
                    <a:pt x="223" y="181"/>
                    <a:pt x="239" y="144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69" y="24"/>
                    <a:pt x="169" y="8"/>
                    <a:pt x="153" y="8"/>
                  </a:cubicBez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7" name="Google Shape;5537;p14"/>
            <p:cNvSpPr/>
            <p:nvPr/>
          </p:nvSpPr>
          <p:spPr>
            <a:xfrm>
              <a:off x="4106850" y="2459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34" y="54"/>
                    <a:pt x="17" y="87"/>
                    <a:pt x="17" y="120"/>
                  </a:cubicBezTo>
                  <a:cubicBezTo>
                    <a:pt x="1" y="157"/>
                    <a:pt x="17" y="190"/>
                    <a:pt x="34" y="207"/>
                  </a:cubicBezTo>
                  <a:cubicBezTo>
                    <a:pt x="50" y="240"/>
                    <a:pt x="87" y="260"/>
                    <a:pt x="104" y="260"/>
                  </a:cubicBezTo>
                  <a:cubicBezTo>
                    <a:pt x="137" y="260"/>
                    <a:pt x="170" y="260"/>
                    <a:pt x="190" y="223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0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8" name="Google Shape;5538;p14"/>
            <p:cNvSpPr/>
            <p:nvPr/>
          </p:nvSpPr>
          <p:spPr>
            <a:xfrm>
              <a:off x="4127475" y="24366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4"/>
                    <a:pt x="17" y="220"/>
                    <a:pt x="87" y="257"/>
                  </a:cubicBezTo>
                  <a:cubicBezTo>
                    <a:pt x="95" y="260"/>
                    <a:pt x="104" y="261"/>
                    <a:pt x="114" y="261"/>
                  </a:cubicBezTo>
                  <a:cubicBezTo>
                    <a:pt x="159" y="261"/>
                    <a:pt x="209" y="229"/>
                    <a:pt x="223" y="170"/>
                  </a:cubicBezTo>
                  <a:cubicBezTo>
                    <a:pt x="240" y="100"/>
                    <a:pt x="223" y="34"/>
                    <a:pt x="153" y="14"/>
                  </a:cubicBezTo>
                  <a:cubicBezTo>
                    <a:pt x="140" y="5"/>
                    <a:pt x="125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9" name="Google Shape;5539;p14"/>
            <p:cNvSpPr/>
            <p:nvPr/>
          </p:nvSpPr>
          <p:spPr>
            <a:xfrm>
              <a:off x="4121400" y="2456550"/>
              <a:ext cx="5675" cy="6700"/>
            </a:xfrm>
            <a:custGeom>
              <a:avLst/>
              <a:gdLst/>
              <a:ahLst/>
              <a:cxnLst/>
              <a:rect l="l" t="t" r="r" b="b"/>
              <a:pathLst>
                <a:path w="227" h="268" extrusionOk="0">
                  <a:moveTo>
                    <a:pt x="118" y="0"/>
                  </a:moveTo>
                  <a:cubicBezTo>
                    <a:pt x="109" y="0"/>
                    <a:pt x="99" y="2"/>
                    <a:pt x="87" y="7"/>
                  </a:cubicBezTo>
                  <a:cubicBezTo>
                    <a:pt x="37" y="7"/>
                    <a:pt x="0" y="77"/>
                    <a:pt x="0" y="143"/>
                  </a:cubicBezTo>
                  <a:cubicBezTo>
                    <a:pt x="21" y="214"/>
                    <a:pt x="70" y="267"/>
                    <a:pt x="124" y="267"/>
                  </a:cubicBezTo>
                  <a:cubicBezTo>
                    <a:pt x="157" y="247"/>
                    <a:pt x="190" y="230"/>
                    <a:pt x="206" y="214"/>
                  </a:cubicBezTo>
                  <a:cubicBezTo>
                    <a:pt x="227" y="181"/>
                    <a:pt x="227" y="143"/>
                    <a:pt x="227" y="110"/>
                  </a:cubicBezTo>
                  <a:cubicBezTo>
                    <a:pt x="227" y="77"/>
                    <a:pt x="206" y="40"/>
                    <a:pt x="173" y="24"/>
                  </a:cubicBezTo>
                  <a:lnTo>
                    <a:pt x="157" y="7"/>
                  </a:lnTo>
                  <a:cubicBezTo>
                    <a:pt x="146" y="7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0" name="Google Shape;5540;p14"/>
            <p:cNvSpPr/>
            <p:nvPr/>
          </p:nvSpPr>
          <p:spPr>
            <a:xfrm>
              <a:off x="4123975" y="24069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40" y="0"/>
                  </a:moveTo>
                  <a:cubicBezTo>
                    <a:pt x="103" y="0"/>
                    <a:pt x="87" y="17"/>
                    <a:pt x="54" y="33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39"/>
                    <a:pt x="87" y="256"/>
                    <a:pt x="124" y="256"/>
                  </a:cubicBezTo>
                  <a:cubicBezTo>
                    <a:pt x="129" y="260"/>
                    <a:pt x="135" y="262"/>
                    <a:pt x="142" y="262"/>
                  </a:cubicBezTo>
                  <a:cubicBezTo>
                    <a:pt x="158" y="262"/>
                    <a:pt x="178" y="251"/>
                    <a:pt x="190" y="239"/>
                  </a:cubicBezTo>
                  <a:cubicBezTo>
                    <a:pt x="227" y="206"/>
                    <a:pt x="227" y="190"/>
                    <a:pt x="243" y="153"/>
                  </a:cubicBezTo>
                  <a:cubicBezTo>
                    <a:pt x="243" y="120"/>
                    <a:pt x="227" y="87"/>
                    <a:pt x="206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1" name="Google Shape;5541;p14"/>
            <p:cNvSpPr/>
            <p:nvPr/>
          </p:nvSpPr>
          <p:spPr>
            <a:xfrm>
              <a:off x="4072425" y="24511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4" y="1"/>
                  </a:moveTo>
                  <a:cubicBezTo>
                    <a:pt x="87" y="1"/>
                    <a:pt x="71" y="1"/>
                    <a:pt x="38" y="34"/>
                  </a:cubicBezTo>
                  <a:cubicBezTo>
                    <a:pt x="21" y="50"/>
                    <a:pt x="1" y="87"/>
                    <a:pt x="1" y="120"/>
                  </a:cubicBezTo>
                  <a:cubicBezTo>
                    <a:pt x="1" y="137"/>
                    <a:pt x="1" y="174"/>
                    <a:pt x="21" y="207"/>
                  </a:cubicBezTo>
                  <a:cubicBezTo>
                    <a:pt x="54" y="223"/>
                    <a:pt x="87" y="240"/>
                    <a:pt x="124" y="256"/>
                  </a:cubicBezTo>
                  <a:cubicBezTo>
                    <a:pt x="141" y="256"/>
                    <a:pt x="157" y="256"/>
                    <a:pt x="174" y="240"/>
                  </a:cubicBezTo>
                  <a:cubicBezTo>
                    <a:pt x="228" y="190"/>
                    <a:pt x="244" y="104"/>
                    <a:pt x="190" y="50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41" y="1"/>
                    <a:pt x="14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2" name="Google Shape;5542;p14"/>
            <p:cNvSpPr/>
            <p:nvPr/>
          </p:nvSpPr>
          <p:spPr>
            <a:xfrm>
              <a:off x="4033775" y="24258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4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21" y="54"/>
                    <a:pt x="21" y="87"/>
                    <a:pt x="1" y="120"/>
                  </a:cubicBezTo>
                  <a:lnTo>
                    <a:pt x="1" y="157"/>
                  </a:lnTo>
                  <a:cubicBezTo>
                    <a:pt x="54" y="190"/>
                    <a:pt x="104" y="223"/>
                    <a:pt x="157" y="260"/>
                  </a:cubicBezTo>
                  <a:cubicBezTo>
                    <a:pt x="174" y="260"/>
                    <a:pt x="174" y="240"/>
                    <a:pt x="190" y="240"/>
                  </a:cubicBezTo>
                  <a:cubicBezTo>
                    <a:pt x="244" y="190"/>
                    <a:pt x="244" y="104"/>
                    <a:pt x="207" y="54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57" y="1"/>
                    <a:pt x="14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3" name="Google Shape;5543;p14"/>
            <p:cNvSpPr/>
            <p:nvPr/>
          </p:nvSpPr>
          <p:spPr>
            <a:xfrm>
              <a:off x="4048000" y="2438675"/>
              <a:ext cx="4350" cy="3950"/>
            </a:xfrm>
            <a:custGeom>
              <a:avLst/>
              <a:gdLst/>
              <a:ahLst/>
              <a:cxnLst/>
              <a:rect l="l" t="t" r="r" b="b"/>
              <a:pathLst>
                <a:path w="174" h="158" extrusionOk="0">
                  <a:moveTo>
                    <a:pt x="50" y="1"/>
                  </a:moveTo>
                  <a:cubicBezTo>
                    <a:pt x="34" y="1"/>
                    <a:pt x="17" y="17"/>
                    <a:pt x="1" y="17"/>
                  </a:cubicBezTo>
                  <a:cubicBezTo>
                    <a:pt x="50" y="71"/>
                    <a:pt x="120" y="104"/>
                    <a:pt x="174" y="158"/>
                  </a:cubicBezTo>
                  <a:lnTo>
                    <a:pt x="174" y="104"/>
                  </a:lnTo>
                  <a:cubicBezTo>
                    <a:pt x="174" y="71"/>
                    <a:pt x="153" y="54"/>
                    <a:pt x="137" y="17"/>
                  </a:cubicBezTo>
                  <a:cubicBezTo>
                    <a:pt x="120" y="17"/>
                    <a:pt x="120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4" name="Google Shape;5544;p14"/>
            <p:cNvSpPr/>
            <p:nvPr/>
          </p:nvSpPr>
          <p:spPr>
            <a:xfrm>
              <a:off x="4102525" y="23962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71" y="17"/>
                    <a:pt x="34" y="33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23"/>
                    <a:pt x="54" y="239"/>
                  </a:cubicBezTo>
                  <a:cubicBezTo>
                    <a:pt x="66" y="251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07" y="83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37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5" name="Google Shape;5545;p14"/>
            <p:cNvSpPr/>
            <p:nvPr/>
          </p:nvSpPr>
          <p:spPr>
            <a:xfrm>
              <a:off x="3817850" y="2495375"/>
              <a:ext cx="1250" cy="3025"/>
            </a:xfrm>
            <a:custGeom>
              <a:avLst/>
              <a:gdLst/>
              <a:ahLst/>
              <a:cxnLst/>
              <a:rect l="l" t="t" r="r" b="b"/>
              <a:pathLst>
                <a:path w="50" h="121" extrusionOk="0">
                  <a:moveTo>
                    <a:pt x="50" y="0"/>
                  </a:moveTo>
                  <a:cubicBezTo>
                    <a:pt x="33" y="0"/>
                    <a:pt x="33" y="17"/>
                    <a:pt x="17" y="33"/>
                  </a:cubicBezTo>
                  <a:cubicBezTo>
                    <a:pt x="0" y="54"/>
                    <a:pt x="0" y="87"/>
                    <a:pt x="0" y="120"/>
                  </a:cubicBezTo>
                  <a:cubicBezTo>
                    <a:pt x="17" y="71"/>
                    <a:pt x="33" y="33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6" name="Google Shape;5546;p14"/>
            <p:cNvSpPr/>
            <p:nvPr/>
          </p:nvSpPr>
          <p:spPr>
            <a:xfrm>
              <a:off x="4099950" y="24430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4" y="0"/>
                  </a:moveTo>
                  <a:cubicBezTo>
                    <a:pt x="54" y="17"/>
                    <a:pt x="1" y="87"/>
                    <a:pt x="17" y="153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2" y="251"/>
                    <a:pt x="102" y="262"/>
                    <a:pt x="119" y="262"/>
                  </a:cubicBezTo>
                  <a:cubicBezTo>
                    <a:pt x="126" y="262"/>
                    <a:pt x="132" y="260"/>
                    <a:pt x="137" y="256"/>
                  </a:cubicBezTo>
                  <a:cubicBezTo>
                    <a:pt x="174" y="256"/>
                    <a:pt x="190" y="239"/>
                    <a:pt x="207" y="206"/>
                  </a:cubicBezTo>
                  <a:cubicBezTo>
                    <a:pt x="223" y="190"/>
                    <a:pt x="240" y="153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lnTo>
                    <a:pt x="137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7" name="Google Shape;5547;p14"/>
            <p:cNvSpPr/>
            <p:nvPr/>
          </p:nvSpPr>
          <p:spPr>
            <a:xfrm>
              <a:off x="4130875" y="2390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71" y="0"/>
                    <a:pt x="54" y="21"/>
                    <a:pt x="33" y="54"/>
                  </a:cubicBezTo>
                  <a:cubicBezTo>
                    <a:pt x="17" y="87"/>
                    <a:pt x="0" y="124"/>
                    <a:pt x="17" y="157"/>
                  </a:cubicBezTo>
                  <a:cubicBezTo>
                    <a:pt x="17" y="190"/>
                    <a:pt x="33" y="207"/>
                    <a:pt x="54" y="244"/>
                  </a:cubicBezTo>
                  <a:cubicBezTo>
                    <a:pt x="87" y="260"/>
                    <a:pt x="104" y="260"/>
                    <a:pt x="136" y="260"/>
                  </a:cubicBezTo>
                  <a:cubicBezTo>
                    <a:pt x="190" y="244"/>
                    <a:pt x="240" y="174"/>
                    <a:pt x="223" y="104"/>
                  </a:cubicBezTo>
                  <a:cubicBezTo>
                    <a:pt x="223" y="71"/>
                    <a:pt x="207" y="54"/>
                    <a:pt x="190" y="21"/>
                  </a:cubicBezTo>
                  <a:cubicBezTo>
                    <a:pt x="174" y="21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8" name="Google Shape;5548;p14"/>
            <p:cNvSpPr/>
            <p:nvPr/>
          </p:nvSpPr>
          <p:spPr>
            <a:xfrm>
              <a:off x="4145925" y="2484475"/>
              <a:ext cx="5175" cy="2775"/>
            </a:xfrm>
            <a:custGeom>
              <a:avLst/>
              <a:gdLst/>
              <a:ahLst/>
              <a:cxnLst/>
              <a:rect l="l" t="t" r="r" b="b"/>
              <a:pathLst>
                <a:path w="207" h="111" extrusionOk="0">
                  <a:moveTo>
                    <a:pt x="85" y="1"/>
                  </a:moveTo>
                  <a:cubicBezTo>
                    <a:pt x="67" y="1"/>
                    <a:pt x="45" y="13"/>
                    <a:pt x="33" y="24"/>
                  </a:cubicBezTo>
                  <a:cubicBezTo>
                    <a:pt x="17" y="41"/>
                    <a:pt x="0" y="57"/>
                    <a:pt x="0" y="78"/>
                  </a:cubicBezTo>
                  <a:cubicBezTo>
                    <a:pt x="70" y="94"/>
                    <a:pt x="136" y="94"/>
                    <a:pt x="207" y="111"/>
                  </a:cubicBezTo>
                  <a:cubicBezTo>
                    <a:pt x="207" y="94"/>
                    <a:pt x="190" y="57"/>
                    <a:pt x="190" y="57"/>
                  </a:cubicBezTo>
                  <a:cubicBezTo>
                    <a:pt x="174" y="24"/>
                    <a:pt x="153" y="24"/>
                    <a:pt x="136" y="8"/>
                  </a:cubicBezTo>
                  <a:lnTo>
                    <a:pt x="103" y="8"/>
                  </a:lnTo>
                  <a:cubicBezTo>
                    <a:pt x="99" y="3"/>
                    <a:pt x="92" y="1"/>
                    <a:pt x="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9" name="Google Shape;5549;p14"/>
            <p:cNvSpPr/>
            <p:nvPr/>
          </p:nvSpPr>
          <p:spPr>
            <a:xfrm>
              <a:off x="4157475" y="2435600"/>
              <a:ext cx="6500" cy="6475"/>
            </a:xfrm>
            <a:custGeom>
              <a:avLst/>
              <a:gdLst/>
              <a:ahLst/>
              <a:cxnLst/>
              <a:rect l="l" t="t" r="r" b="b"/>
              <a:pathLst>
                <a:path w="260" h="259" extrusionOk="0">
                  <a:moveTo>
                    <a:pt x="138" y="0"/>
                  </a:moveTo>
                  <a:cubicBezTo>
                    <a:pt x="86" y="0"/>
                    <a:pt x="48" y="30"/>
                    <a:pt x="21" y="74"/>
                  </a:cubicBezTo>
                  <a:cubicBezTo>
                    <a:pt x="0" y="140"/>
                    <a:pt x="37" y="227"/>
                    <a:pt x="87" y="243"/>
                  </a:cubicBezTo>
                  <a:cubicBezTo>
                    <a:pt x="101" y="254"/>
                    <a:pt x="117" y="258"/>
                    <a:pt x="132" y="258"/>
                  </a:cubicBezTo>
                  <a:cubicBezTo>
                    <a:pt x="173" y="258"/>
                    <a:pt x="212" y="225"/>
                    <a:pt x="227" y="177"/>
                  </a:cubicBezTo>
                  <a:cubicBezTo>
                    <a:pt x="260" y="107"/>
                    <a:pt x="227" y="37"/>
                    <a:pt x="173" y="4"/>
                  </a:cubicBezTo>
                  <a:cubicBezTo>
                    <a:pt x="161" y="1"/>
                    <a:pt x="149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0" name="Google Shape;5550;p14"/>
            <p:cNvSpPr/>
            <p:nvPr/>
          </p:nvSpPr>
          <p:spPr>
            <a:xfrm>
              <a:off x="4157975" y="24781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67" y="1"/>
                    <a:pt x="50" y="22"/>
                    <a:pt x="34" y="55"/>
                  </a:cubicBezTo>
                  <a:cubicBezTo>
                    <a:pt x="17" y="88"/>
                    <a:pt x="1" y="125"/>
                    <a:pt x="17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4"/>
                    <a:pt x="240" y="174"/>
                    <a:pt x="223" y="104"/>
                  </a:cubicBezTo>
                  <a:cubicBezTo>
                    <a:pt x="223" y="71"/>
                    <a:pt x="207" y="55"/>
                    <a:pt x="186" y="22"/>
                  </a:cubicBezTo>
                  <a:cubicBezTo>
                    <a:pt x="170" y="22"/>
                    <a:pt x="170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1" name="Google Shape;5551;p14"/>
            <p:cNvSpPr/>
            <p:nvPr/>
          </p:nvSpPr>
          <p:spPr>
            <a:xfrm>
              <a:off x="4164375" y="24176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7" y="1"/>
                  </a:moveTo>
                  <a:cubicBezTo>
                    <a:pt x="87" y="1"/>
                    <a:pt x="70" y="1"/>
                    <a:pt x="70" y="17"/>
                  </a:cubicBezTo>
                  <a:cubicBezTo>
                    <a:pt x="17" y="34"/>
                    <a:pt x="0" y="87"/>
                    <a:pt x="0" y="153"/>
                  </a:cubicBezTo>
                  <a:cubicBezTo>
                    <a:pt x="0" y="190"/>
                    <a:pt x="17" y="223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23" y="104"/>
                    <a:pt x="207" y="87"/>
                    <a:pt x="207" y="87"/>
                  </a:cubicBezTo>
                  <a:cubicBezTo>
                    <a:pt x="190" y="50"/>
                    <a:pt x="174" y="17"/>
                    <a:pt x="157" y="17"/>
                  </a:cubicBezTo>
                  <a:cubicBezTo>
                    <a:pt x="136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2" name="Google Shape;5552;p14"/>
            <p:cNvSpPr/>
            <p:nvPr/>
          </p:nvSpPr>
          <p:spPr>
            <a:xfrm>
              <a:off x="4162200" y="24610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1" y="1"/>
                  </a:moveTo>
                  <a:cubicBezTo>
                    <a:pt x="120" y="1"/>
                    <a:pt x="87" y="1"/>
                    <a:pt x="71" y="34"/>
                  </a:cubicBezTo>
                  <a:cubicBezTo>
                    <a:pt x="17" y="67"/>
                    <a:pt x="1" y="153"/>
                    <a:pt x="54" y="207"/>
                  </a:cubicBezTo>
                  <a:cubicBezTo>
                    <a:pt x="72" y="242"/>
                    <a:pt x="100" y="258"/>
                    <a:pt x="131" y="258"/>
                  </a:cubicBezTo>
                  <a:cubicBezTo>
                    <a:pt x="157" y="258"/>
                    <a:pt x="184" y="246"/>
                    <a:pt x="207" y="223"/>
                  </a:cubicBezTo>
                  <a:cubicBezTo>
                    <a:pt x="244" y="190"/>
                    <a:pt x="261" y="104"/>
                    <a:pt x="223" y="50"/>
                  </a:cubicBezTo>
                  <a:cubicBezTo>
                    <a:pt x="207" y="34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3" name="Google Shape;5553;p14"/>
            <p:cNvSpPr/>
            <p:nvPr/>
          </p:nvSpPr>
          <p:spPr>
            <a:xfrm>
              <a:off x="4175500" y="2429725"/>
              <a:ext cx="5700" cy="6400"/>
            </a:xfrm>
            <a:custGeom>
              <a:avLst/>
              <a:gdLst/>
              <a:ahLst/>
              <a:cxnLst/>
              <a:rect l="l" t="t" r="r" b="b"/>
              <a:pathLst>
                <a:path w="228" h="256" extrusionOk="0">
                  <a:moveTo>
                    <a:pt x="104" y="0"/>
                  </a:moveTo>
                  <a:cubicBezTo>
                    <a:pt x="71" y="0"/>
                    <a:pt x="38" y="17"/>
                    <a:pt x="21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21" y="206"/>
                    <a:pt x="54" y="239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0" y="239"/>
                    <a:pt x="227" y="169"/>
                    <a:pt x="227" y="103"/>
                  </a:cubicBezTo>
                  <a:cubicBezTo>
                    <a:pt x="227" y="66"/>
                    <a:pt x="207" y="33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4" name="Google Shape;5554;p14"/>
            <p:cNvSpPr/>
            <p:nvPr/>
          </p:nvSpPr>
          <p:spPr>
            <a:xfrm>
              <a:off x="3955650" y="22355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4" y="1"/>
                    <a:pt x="0" y="71"/>
                    <a:pt x="17" y="141"/>
                  </a:cubicBezTo>
                  <a:cubicBezTo>
                    <a:pt x="17" y="174"/>
                    <a:pt x="33" y="207"/>
                    <a:pt x="71" y="223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44"/>
                    <a:pt x="240" y="174"/>
                    <a:pt x="240" y="104"/>
                  </a:cubicBezTo>
                  <a:cubicBezTo>
                    <a:pt x="223" y="71"/>
                    <a:pt x="207" y="38"/>
                    <a:pt x="190" y="17"/>
                  </a:cubicBezTo>
                  <a:lnTo>
                    <a:pt x="1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5" name="Google Shape;5555;p14"/>
            <p:cNvSpPr/>
            <p:nvPr/>
          </p:nvSpPr>
          <p:spPr>
            <a:xfrm>
              <a:off x="4180250" y="24601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57" y="0"/>
                  </a:moveTo>
                  <a:cubicBezTo>
                    <a:pt x="120" y="0"/>
                    <a:pt x="87" y="0"/>
                    <a:pt x="70" y="21"/>
                  </a:cubicBezTo>
                  <a:cubicBezTo>
                    <a:pt x="54" y="38"/>
                    <a:pt x="37" y="54"/>
                    <a:pt x="17" y="87"/>
                  </a:cubicBezTo>
                  <a:cubicBezTo>
                    <a:pt x="0" y="104"/>
                    <a:pt x="17" y="141"/>
                    <a:pt x="17" y="174"/>
                  </a:cubicBezTo>
                  <a:cubicBezTo>
                    <a:pt x="37" y="207"/>
                    <a:pt x="54" y="244"/>
                    <a:pt x="87" y="260"/>
                  </a:cubicBezTo>
                  <a:cubicBezTo>
                    <a:pt x="96" y="263"/>
                    <a:pt x="105" y="264"/>
                    <a:pt x="115" y="264"/>
                  </a:cubicBezTo>
                  <a:cubicBezTo>
                    <a:pt x="162" y="264"/>
                    <a:pt x="209" y="232"/>
                    <a:pt x="223" y="174"/>
                  </a:cubicBezTo>
                  <a:cubicBezTo>
                    <a:pt x="244" y="104"/>
                    <a:pt x="223" y="38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6" name="Google Shape;5556;p14"/>
            <p:cNvSpPr/>
            <p:nvPr/>
          </p:nvSpPr>
          <p:spPr>
            <a:xfrm>
              <a:off x="4136850" y="2404175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18" y="1"/>
                  </a:moveTo>
                  <a:cubicBezTo>
                    <a:pt x="110" y="1"/>
                    <a:pt x="100" y="2"/>
                    <a:pt x="87" y="8"/>
                  </a:cubicBezTo>
                  <a:cubicBezTo>
                    <a:pt x="71" y="8"/>
                    <a:pt x="54" y="24"/>
                    <a:pt x="38" y="41"/>
                  </a:cubicBezTo>
                  <a:cubicBezTo>
                    <a:pt x="21" y="57"/>
                    <a:pt x="1" y="111"/>
                    <a:pt x="1" y="144"/>
                  </a:cubicBezTo>
                  <a:cubicBezTo>
                    <a:pt x="1" y="177"/>
                    <a:pt x="21" y="214"/>
                    <a:pt x="54" y="231"/>
                  </a:cubicBezTo>
                  <a:cubicBezTo>
                    <a:pt x="71" y="247"/>
                    <a:pt x="104" y="264"/>
                    <a:pt x="124" y="264"/>
                  </a:cubicBezTo>
                  <a:cubicBezTo>
                    <a:pt x="190" y="247"/>
                    <a:pt x="227" y="177"/>
                    <a:pt x="227" y="128"/>
                  </a:cubicBezTo>
                  <a:lnTo>
                    <a:pt x="227" y="111"/>
                  </a:lnTo>
                  <a:cubicBezTo>
                    <a:pt x="207" y="57"/>
                    <a:pt x="190" y="24"/>
                    <a:pt x="157" y="8"/>
                  </a:cubicBezTo>
                  <a:cubicBezTo>
                    <a:pt x="146" y="8"/>
                    <a:pt x="135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7" name="Google Shape;5557;p14"/>
            <p:cNvSpPr/>
            <p:nvPr/>
          </p:nvSpPr>
          <p:spPr>
            <a:xfrm>
              <a:off x="4135200" y="24515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34" y="0"/>
                    <a:pt x="1" y="70"/>
                    <a:pt x="1" y="136"/>
                  </a:cubicBezTo>
                  <a:cubicBezTo>
                    <a:pt x="1" y="173"/>
                    <a:pt x="17" y="206"/>
                    <a:pt x="50" y="223"/>
                  </a:cubicBezTo>
                  <a:cubicBezTo>
                    <a:pt x="67" y="260"/>
                    <a:pt x="104" y="260"/>
                    <a:pt x="137" y="260"/>
                  </a:cubicBezTo>
                  <a:cubicBezTo>
                    <a:pt x="190" y="239"/>
                    <a:pt x="223" y="173"/>
                    <a:pt x="223" y="103"/>
                  </a:cubicBezTo>
                  <a:cubicBezTo>
                    <a:pt x="223" y="70"/>
                    <a:pt x="207" y="33"/>
                    <a:pt x="170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8" name="Google Shape;5558;p14"/>
            <p:cNvSpPr/>
            <p:nvPr/>
          </p:nvSpPr>
          <p:spPr>
            <a:xfrm>
              <a:off x="4134800" y="24674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36" y="0"/>
                  </a:moveTo>
                  <a:cubicBezTo>
                    <a:pt x="103" y="0"/>
                    <a:pt x="66" y="17"/>
                    <a:pt x="50" y="37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43"/>
                    <a:pt x="66" y="260"/>
                    <a:pt x="103" y="260"/>
                  </a:cubicBezTo>
                  <a:cubicBezTo>
                    <a:pt x="113" y="265"/>
                    <a:pt x="122" y="267"/>
                    <a:pt x="132" y="267"/>
                  </a:cubicBezTo>
                  <a:cubicBezTo>
                    <a:pt x="154" y="267"/>
                    <a:pt x="174" y="255"/>
                    <a:pt x="186" y="24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86" y="37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9" name="Google Shape;5559;p14"/>
            <p:cNvSpPr/>
            <p:nvPr/>
          </p:nvSpPr>
          <p:spPr>
            <a:xfrm>
              <a:off x="4134800" y="24209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6" y="1"/>
                  </a:moveTo>
                  <a:cubicBezTo>
                    <a:pt x="85" y="1"/>
                    <a:pt x="44" y="31"/>
                    <a:pt x="17" y="75"/>
                  </a:cubicBezTo>
                  <a:cubicBezTo>
                    <a:pt x="0" y="145"/>
                    <a:pt x="33" y="228"/>
                    <a:pt x="83" y="248"/>
                  </a:cubicBezTo>
                  <a:cubicBezTo>
                    <a:pt x="97" y="257"/>
                    <a:pt x="112" y="261"/>
                    <a:pt x="127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56" y="108"/>
                    <a:pt x="223" y="42"/>
                    <a:pt x="169" y="5"/>
                  </a:cubicBezTo>
                  <a:cubicBezTo>
                    <a:pt x="158" y="2"/>
                    <a:pt x="14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0" name="Google Shape;5560;p14"/>
            <p:cNvSpPr/>
            <p:nvPr/>
          </p:nvSpPr>
          <p:spPr>
            <a:xfrm>
              <a:off x="4153650" y="24022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4" y="0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71" y="240"/>
                  </a:cubicBezTo>
                  <a:cubicBezTo>
                    <a:pt x="82" y="251"/>
                    <a:pt x="102" y="265"/>
                    <a:pt x="118" y="265"/>
                  </a:cubicBezTo>
                  <a:cubicBezTo>
                    <a:pt x="125" y="265"/>
                    <a:pt x="132" y="262"/>
                    <a:pt x="137" y="256"/>
                  </a:cubicBezTo>
                  <a:cubicBezTo>
                    <a:pt x="207" y="256"/>
                    <a:pt x="240" y="190"/>
                    <a:pt x="240" y="120"/>
                  </a:cubicBezTo>
                  <a:cubicBezTo>
                    <a:pt x="223" y="87"/>
                    <a:pt x="223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3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1" name="Google Shape;5561;p14"/>
            <p:cNvSpPr/>
            <p:nvPr/>
          </p:nvSpPr>
          <p:spPr>
            <a:xfrm>
              <a:off x="4139950" y="235992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88" y="1"/>
                  </a:moveTo>
                  <a:cubicBezTo>
                    <a:pt x="64" y="1"/>
                    <a:pt x="45" y="14"/>
                    <a:pt x="33" y="26"/>
                  </a:cubicBezTo>
                  <a:cubicBezTo>
                    <a:pt x="17" y="59"/>
                    <a:pt x="0" y="75"/>
                    <a:pt x="0" y="112"/>
                  </a:cubicBezTo>
                  <a:cubicBezTo>
                    <a:pt x="0" y="145"/>
                    <a:pt x="0" y="178"/>
                    <a:pt x="17" y="215"/>
                  </a:cubicBezTo>
                  <a:cubicBezTo>
                    <a:pt x="33" y="248"/>
                    <a:pt x="66" y="265"/>
                    <a:pt x="83" y="265"/>
                  </a:cubicBezTo>
                  <a:cubicBezTo>
                    <a:pt x="120" y="265"/>
                    <a:pt x="153" y="248"/>
                    <a:pt x="169" y="232"/>
                  </a:cubicBezTo>
                  <a:cubicBezTo>
                    <a:pt x="223" y="195"/>
                    <a:pt x="223" y="112"/>
                    <a:pt x="186" y="42"/>
                  </a:cubicBezTo>
                  <a:cubicBezTo>
                    <a:pt x="169" y="26"/>
                    <a:pt x="169" y="26"/>
                    <a:pt x="136" y="9"/>
                  </a:cubicBezTo>
                  <a:lnTo>
                    <a:pt x="120" y="9"/>
                  </a:lnTo>
                  <a:cubicBezTo>
                    <a:pt x="109" y="3"/>
                    <a:pt x="98" y="1"/>
                    <a:pt x="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2" name="Google Shape;5562;p14"/>
            <p:cNvSpPr/>
            <p:nvPr/>
          </p:nvSpPr>
          <p:spPr>
            <a:xfrm>
              <a:off x="4062125" y="2263575"/>
              <a:ext cx="5700" cy="6575"/>
            </a:xfrm>
            <a:custGeom>
              <a:avLst/>
              <a:gdLst/>
              <a:ahLst/>
              <a:cxnLst/>
              <a:rect l="l" t="t" r="r" b="b"/>
              <a:pathLst>
                <a:path w="228" h="263" extrusionOk="0">
                  <a:moveTo>
                    <a:pt x="130" y="0"/>
                  </a:moveTo>
                  <a:cubicBezTo>
                    <a:pt x="119" y="0"/>
                    <a:pt x="106" y="4"/>
                    <a:pt x="87" y="12"/>
                  </a:cubicBezTo>
                  <a:cubicBezTo>
                    <a:pt x="71" y="12"/>
                    <a:pt x="38" y="29"/>
                    <a:pt x="21" y="66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0" y="186"/>
                    <a:pt x="21" y="219"/>
                    <a:pt x="54" y="235"/>
                  </a:cubicBezTo>
                  <a:cubicBezTo>
                    <a:pt x="66" y="250"/>
                    <a:pt x="86" y="262"/>
                    <a:pt x="104" y="262"/>
                  </a:cubicBezTo>
                  <a:cubicBezTo>
                    <a:pt x="111" y="262"/>
                    <a:pt x="118" y="260"/>
                    <a:pt x="124" y="256"/>
                  </a:cubicBezTo>
                  <a:cubicBezTo>
                    <a:pt x="190" y="256"/>
                    <a:pt x="227" y="186"/>
                    <a:pt x="227" y="116"/>
                  </a:cubicBezTo>
                  <a:cubicBezTo>
                    <a:pt x="227" y="83"/>
                    <a:pt x="207" y="50"/>
                    <a:pt x="174" y="29"/>
                  </a:cubicBezTo>
                  <a:cubicBezTo>
                    <a:pt x="174" y="12"/>
                    <a:pt x="157" y="12"/>
                    <a:pt x="157" y="12"/>
                  </a:cubicBezTo>
                  <a:cubicBezTo>
                    <a:pt x="149" y="4"/>
                    <a:pt x="141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3" name="Google Shape;5563;p14"/>
            <p:cNvSpPr/>
            <p:nvPr/>
          </p:nvSpPr>
          <p:spPr>
            <a:xfrm>
              <a:off x="4035950" y="2375900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45" y="1"/>
                  </a:moveTo>
                  <a:cubicBezTo>
                    <a:pt x="99" y="1"/>
                    <a:pt x="51" y="34"/>
                    <a:pt x="37" y="92"/>
                  </a:cubicBezTo>
                  <a:cubicBezTo>
                    <a:pt x="0" y="158"/>
                    <a:pt x="37" y="228"/>
                    <a:pt x="87" y="244"/>
                  </a:cubicBezTo>
                  <a:cubicBezTo>
                    <a:pt x="103" y="261"/>
                    <a:pt x="120" y="261"/>
                    <a:pt x="140" y="261"/>
                  </a:cubicBezTo>
                  <a:cubicBezTo>
                    <a:pt x="190" y="261"/>
                    <a:pt x="223" y="228"/>
                    <a:pt x="243" y="174"/>
                  </a:cubicBezTo>
                  <a:cubicBezTo>
                    <a:pt x="260" y="125"/>
                    <a:pt x="243" y="71"/>
                    <a:pt x="206" y="38"/>
                  </a:cubicBezTo>
                  <a:cubicBezTo>
                    <a:pt x="206" y="38"/>
                    <a:pt x="190" y="22"/>
                    <a:pt x="173" y="5"/>
                  </a:cubicBezTo>
                  <a:cubicBezTo>
                    <a:pt x="164" y="2"/>
                    <a:pt x="155" y="1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4" name="Google Shape;5564;p14"/>
            <p:cNvSpPr/>
            <p:nvPr/>
          </p:nvSpPr>
          <p:spPr>
            <a:xfrm>
              <a:off x="4035950" y="228270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26" y="0"/>
                  </a:moveTo>
                  <a:cubicBezTo>
                    <a:pt x="80" y="0"/>
                    <a:pt x="33" y="35"/>
                    <a:pt x="17" y="89"/>
                  </a:cubicBezTo>
                  <a:cubicBezTo>
                    <a:pt x="0" y="159"/>
                    <a:pt x="17" y="229"/>
                    <a:pt x="87" y="245"/>
                  </a:cubicBezTo>
                  <a:cubicBezTo>
                    <a:pt x="101" y="254"/>
                    <a:pt x="116" y="258"/>
                    <a:pt x="131" y="258"/>
                  </a:cubicBezTo>
                  <a:cubicBezTo>
                    <a:pt x="172" y="258"/>
                    <a:pt x="211" y="227"/>
                    <a:pt x="223" y="175"/>
                  </a:cubicBezTo>
                  <a:cubicBezTo>
                    <a:pt x="243" y="109"/>
                    <a:pt x="223" y="39"/>
                    <a:pt x="157" y="6"/>
                  </a:cubicBezTo>
                  <a:cubicBezTo>
                    <a:pt x="147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5" name="Google Shape;5565;p14"/>
            <p:cNvSpPr/>
            <p:nvPr/>
          </p:nvSpPr>
          <p:spPr>
            <a:xfrm>
              <a:off x="4040275" y="22364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67"/>
                    <a:pt x="17" y="153"/>
                  </a:cubicBezTo>
                  <a:cubicBezTo>
                    <a:pt x="17" y="186"/>
                    <a:pt x="33" y="207"/>
                    <a:pt x="50" y="240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207" y="240"/>
                    <a:pt x="240" y="170"/>
                    <a:pt x="240" y="104"/>
                  </a:cubicBezTo>
                  <a:cubicBezTo>
                    <a:pt x="223" y="67"/>
                    <a:pt x="207" y="50"/>
                    <a:pt x="190" y="17"/>
                  </a:cubicBezTo>
                  <a:cubicBezTo>
                    <a:pt x="190" y="17"/>
                    <a:pt x="174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6" name="Google Shape;5566;p14"/>
            <p:cNvSpPr/>
            <p:nvPr/>
          </p:nvSpPr>
          <p:spPr>
            <a:xfrm>
              <a:off x="4032125" y="23184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0"/>
                  </a:moveTo>
                  <a:cubicBezTo>
                    <a:pt x="87" y="0"/>
                    <a:pt x="67" y="21"/>
                    <a:pt x="34" y="38"/>
                  </a:cubicBezTo>
                  <a:cubicBezTo>
                    <a:pt x="17" y="54"/>
                    <a:pt x="1" y="87"/>
                    <a:pt x="1" y="124"/>
                  </a:cubicBezTo>
                  <a:cubicBezTo>
                    <a:pt x="1" y="157"/>
                    <a:pt x="1" y="190"/>
                    <a:pt x="17" y="227"/>
                  </a:cubicBezTo>
                  <a:cubicBezTo>
                    <a:pt x="44" y="254"/>
                    <a:pt x="78" y="267"/>
                    <a:pt x="108" y="267"/>
                  </a:cubicBezTo>
                  <a:cubicBezTo>
                    <a:pt x="133" y="267"/>
                    <a:pt x="155" y="259"/>
                    <a:pt x="170" y="244"/>
                  </a:cubicBezTo>
                  <a:cubicBezTo>
                    <a:pt x="223" y="190"/>
                    <a:pt x="240" y="104"/>
                    <a:pt x="190" y="54"/>
                  </a:cubicBezTo>
                  <a:cubicBezTo>
                    <a:pt x="190" y="38"/>
                    <a:pt x="170" y="21"/>
                    <a:pt x="153" y="21"/>
                  </a:cubicBezTo>
                  <a:cubicBezTo>
                    <a:pt x="137" y="21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7" name="Google Shape;5567;p14"/>
            <p:cNvSpPr/>
            <p:nvPr/>
          </p:nvSpPr>
          <p:spPr>
            <a:xfrm>
              <a:off x="4034300" y="2393425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3" y="1"/>
                  </a:moveTo>
                  <a:cubicBezTo>
                    <a:pt x="99" y="1"/>
                    <a:pt x="78" y="14"/>
                    <a:pt x="66" y="26"/>
                  </a:cubicBezTo>
                  <a:cubicBezTo>
                    <a:pt x="33" y="42"/>
                    <a:pt x="17" y="59"/>
                    <a:pt x="17" y="75"/>
                  </a:cubicBezTo>
                  <a:cubicBezTo>
                    <a:pt x="0" y="112"/>
                    <a:pt x="0" y="145"/>
                    <a:pt x="17" y="162"/>
                  </a:cubicBezTo>
                  <a:cubicBezTo>
                    <a:pt x="17" y="215"/>
                    <a:pt x="50" y="232"/>
                    <a:pt x="66" y="248"/>
                  </a:cubicBezTo>
                  <a:cubicBezTo>
                    <a:pt x="85" y="257"/>
                    <a:pt x="102" y="261"/>
                    <a:pt x="118" y="261"/>
                  </a:cubicBezTo>
                  <a:cubicBezTo>
                    <a:pt x="162" y="261"/>
                    <a:pt x="196" y="230"/>
                    <a:pt x="223" y="178"/>
                  </a:cubicBezTo>
                  <a:cubicBezTo>
                    <a:pt x="239" y="112"/>
                    <a:pt x="206" y="42"/>
                    <a:pt x="153" y="9"/>
                  </a:cubicBezTo>
                  <a:cubicBezTo>
                    <a:pt x="143" y="3"/>
                    <a:pt x="133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8" name="Google Shape;5568;p14"/>
            <p:cNvSpPr/>
            <p:nvPr/>
          </p:nvSpPr>
          <p:spPr>
            <a:xfrm>
              <a:off x="4040275" y="23308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17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6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9" name="Google Shape;5569;p14"/>
            <p:cNvSpPr/>
            <p:nvPr/>
          </p:nvSpPr>
          <p:spPr>
            <a:xfrm>
              <a:off x="4033375" y="234592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40" y="0"/>
                  </a:moveTo>
                  <a:cubicBezTo>
                    <a:pt x="103" y="0"/>
                    <a:pt x="70" y="17"/>
                    <a:pt x="54" y="33"/>
                  </a:cubicBezTo>
                  <a:cubicBezTo>
                    <a:pt x="0" y="87"/>
                    <a:pt x="0" y="157"/>
                    <a:pt x="37" y="223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14" y="265"/>
                    <a:pt x="124" y="267"/>
                    <a:pt x="134" y="267"/>
                  </a:cubicBezTo>
                  <a:cubicBezTo>
                    <a:pt x="158" y="267"/>
                    <a:pt x="178" y="254"/>
                    <a:pt x="190" y="239"/>
                  </a:cubicBezTo>
                  <a:cubicBezTo>
                    <a:pt x="206" y="223"/>
                    <a:pt x="223" y="190"/>
                    <a:pt x="243" y="157"/>
                  </a:cubicBezTo>
                  <a:cubicBezTo>
                    <a:pt x="243" y="120"/>
                    <a:pt x="223" y="87"/>
                    <a:pt x="206" y="54"/>
                  </a:cubicBezTo>
                  <a:cubicBezTo>
                    <a:pt x="190" y="33"/>
                    <a:pt x="173" y="17"/>
                    <a:pt x="157" y="17"/>
                  </a:cubicBezTo>
                  <a:lnTo>
                    <a:pt x="1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0" name="Google Shape;5570;p14"/>
            <p:cNvSpPr/>
            <p:nvPr/>
          </p:nvSpPr>
          <p:spPr>
            <a:xfrm>
              <a:off x="4034300" y="22987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88"/>
                    <a:pt x="17" y="154"/>
                  </a:cubicBezTo>
                  <a:cubicBezTo>
                    <a:pt x="17" y="191"/>
                    <a:pt x="33" y="224"/>
                    <a:pt x="50" y="240"/>
                  </a:cubicBezTo>
                  <a:cubicBezTo>
                    <a:pt x="83" y="257"/>
                    <a:pt x="103" y="257"/>
                    <a:pt x="136" y="257"/>
                  </a:cubicBezTo>
                  <a:cubicBezTo>
                    <a:pt x="206" y="240"/>
                    <a:pt x="239" y="191"/>
                    <a:pt x="223" y="104"/>
                  </a:cubicBezTo>
                  <a:cubicBezTo>
                    <a:pt x="223" y="67"/>
                    <a:pt x="206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1" name="Google Shape;5571;p14"/>
            <p:cNvSpPr/>
            <p:nvPr/>
          </p:nvSpPr>
          <p:spPr>
            <a:xfrm>
              <a:off x="4051000" y="23736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8" y="1"/>
                  </a:moveTo>
                  <a:cubicBezTo>
                    <a:pt x="85" y="1"/>
                    <a:pt x="65" y="12"/>
                    <a:pt x="54" y="24"/>
                  </a:cubicBezTo>
                  <a:cubicBezTo>
                    <a:pt x="0" y="78"/>
                    <a:pt x="0" y="160"/>
                    <a:pt x="33" y="214"/>
                  </a:cubicBezTo>
                  <a:cubicBezTo>
                    <a:pt x="54" y="230"/>
                    <a:pt x="87" y="247"/>
                    <a:pt x="103" y="263"/>
                  </a:cubicBezTo>
                  <a:cubicBezTo>
                    <a:pt x="136" y="263"/>
                    <a:pt x="173" y="247"/>
                    <a:pt x="190" y="230"/>
                  </a:cubicBezTo>
                  <a:cubicBezTo>
                    <a:pt x="206" y="214"/>
                    <a:pt x="223" y="181"/>
                    <a:pt x="223" y="144"/>
                  </a:cubicBezTo>
                  <a:cubicBezTo>
                    <a:pt x="239" y="111"/>
                    <a:pt x="223" y="78"/>
                    <a:pt x="206" y="41"/>
                  </a:cubicBezTo>
                  <a:cubicBezTo>
                    <a:pt x="190" y="24"/>
                    <a:pt x="173" y="24"/>
                    <a:pt x="157" y="8"/>
                  </a:cubicBezTo>
                  <a:lnTo>
                    <a:pt x="136" y="8"/>
                  </a:lnTo>
                  <a:cubicBezTo>
                    <a:pt x="127" y="3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2" name="Google Shape;5572;p14"/>
            <p:cNvSpPr/>
            <p:nvPr/>
          </p:nvSpPr>
          <p:spPr>
            <a:xfrm>
              <a:off x="4043675" y="2358475"/>
              <a:ext cx="5600" cy="6550"/>
            </a:xfrm>
            <a:custGeom>
              <a:avLst/>
              <a:gdLst/>
              <a:ahLst/>
              <a:cxnLst/>
              <a:rect l="l" t="t" r="r" b="b"/>
              <a:pathLst>
                <a:path w="224" h="262" extrusionOk="0">
                  <a:moveTo>
                    <a:pt x="96" y="1"/>
                  </a:moveTo>
                  <a:cubicBezTo>
                    <a:pt x="54" y="1"/>
                    <a:pt x="13" y="32"/>
                    <a:pt x="0" y="84"/>
                  </a:cubicBezTo>
                  <a:lnTo>
                    <a:pt x="0" y="150"/>
                  </a:lnTo>
                  <a:cubicBezTo>
                    <a:pt x="0" y="187"/>
                    <a:pt x="38" y="236"/>
                    <a:pt x="71" y="253"/>
                  </a:cubicBezTo>
                  <a:cubicBezTo>
                    <a:pt x="80" y="259"/>
                    <a:pt x="92" y="261"/>
                    <a:pt x="104" y="261"/>
                  </a:cubicBezTo>
                  <a:cubicBezTo>
                    <a:pt x="132" y="261"/>
                    <a:pt x="162" y="248"/>
                    <a:pt x="174" y="236"/>
                  </a:cubicBezTo>
                  <a:cubicBezTo>
                    <a:pt x="190" y="220"/>
                    <a:pt x="207" y="203"/>
                    <a:pt x="207" y="187"/>
                  </a:cubicBezTo>
                  <a:cubicBezTo>
                    <a:pt x="223" y="117"/>
                    <a:pt x="207" y="30"/>
                    <a:pt x="141" y="14"/>
                  </a:cubicBezTo>
                  <a:cubicBezTo>
                    <a:pt x="126" y="5"/>
                    <a:pt x="11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3" name="Google Shape;5573;p14"/>
            <p:cNvSpPr/>
            <p:nvPr/>
          </p:nvSpPr>
          <p:spPr>
            <a:xfrm>
              <a:off x="4054400" y="2403100"/>
              <a:ext cx="6100" cy="6750"/>
            </a:xfrm>
            <a:custGeom>
              <a:avLst/>
              <a:gdLst/>
              <a:ahLst/>
              <a:cxnLst/>
              <a:rect l="l" t="t" r="r" b="b"/>
              <a:pathLst>
                <a:path w="244" h="270" extrusionOk="0">
                  <a:moveTo>
                    <a:pt x="113" y="1"/>
                  </a:moveTo>
                  <a:cubicBezTo>
                    <a:pt x="72" y="1"/>
                    <a:pt x="33" y="32"/>
                    <a:pt x="21" y="84"/>
                  </a:cubicBezTo>
                  <a:cubicBezTo>
                    <a:pt x="0" y="154"/>
                    <a:pt x="21" y="241"/>
                    <a:pt x="87" y="257"/>
                  </a:cubicBezTo>
                  <a:cubicBezTo>
                    <a:pt x="101" y="266"/>
                    <a:pt x="116" y="270"/>
                    <a:pt x="131" y="270"/>
                  </a:cubicBezTo>
                  <a:cubicBezTo>
                    <a:pt x="172" y="270"/>
                    <a:pt x="212" y="238"/>
                    <a:pt x="227" y="187"/>
                  </a:cubicBezTo>
                  <a:cubicBezTo>
                    <a:pt x="243" y="117"/>
                    <a:pt x="227" y="34"/>
                    <a:pt x="157" y="14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4" name="Google Shape;5574;p14"/>
            <p:cNvSpPr/>
            <p:nvPr/>
          </p:nvSpPr>
          <p:spPr>
            <a:xfrm>
              <a:off x="4052325" y="23271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11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36"/>
                    <a:pt x="83" y="252"/>
                  </a:cubicBezTo>
                  <a:cubicBezTo>
                    <a:pt x="97" y="252"/>
                    <a:pt x="109" y="260"/>
                    <a:pt x="120" y="260"/>
                  </a:cubicBezTo>
                  <a:cubicBezTo>
                    <a:pt x="126" y="260"/>
                    <a:pt x="131" y="258"/>
                    <a:pt x="137" y="252"/>
                  </a:cubicBezTo>
                  <a:cubicBezTo>
                    <a:pt x="170" y="252"/>
                    <a:pt x="207" y="219"/>
                    <a:pt x="223" y="186"/>
                  </a:cubicBezTo>
                  <a:cubicBezTo>
                    <a:pt x="240" y="133"/>
                    <a:pt x="223" y="83"/>
                    <a:pt x="207" y="46"/>
                  </a:cubicBezTo>
                  <a:cubicBezTo>
                    <a:pt x="186" y="30"/>
                    <a:pt x="170" y="13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5" name="Google Shape;5575;p14"/>
            <p:cNvSpPr/>
            <p:nvPr/>
          </p:nvSpPr>
          <p:spPr>
            <a:xfrm>
              <a:off x="4044600" y="231210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8" y="1"/>
                  </a:moveTo>
                  <a:cubicBezTo>
                    <a:pt x="120" y="1"/>
                    <a:pt x="112" y="5"/>
                    <a:pt x="104" y="13"/>
                  </a:cubicBezTo>
                  <a:cubicBezTo>
                    <a:pt x="67" y="13"/>
                    <a:pt x="50" y="30"/>
                    <a:pt x="34" y="67"/>
                  </a:cubicBezTo>
                  <a:cubicBezTo>
                    <a:pt x="17" y="83"/>
                    <a:pt x="1" y="116"/>
                    <a:pt x="17" y="149"/>
                  </a:cubicBezTo>
                  <a:cubicBezTo>
                    <a:pt x="17" y="186"/>
                    <a:pt x="34" y="219"/>
                    <a:pt x="50" y="236"/>
                  </a:cubicBezTo>
                  <a:cubicBezTo>
                    <a:pt x="83" y="252"/>
                    <a:pt x="104" y="273"/>
                    <a:pt x="137" y="273"/>
                  </a:cubicBezTo>
                  <a:cubicBezTo>
                    <a:pt x="186" y="252"/>
                    <a:pt x="240" y="186"/>
                    <a:pt x="223" y="116"/>
                  </a:cubicBezTo>
                  <a:cubicBezTo>
                    <a:pt x="223" y="83"/>
                    <a:pt x="207" y="46"/>
                    <a:pt x="186" y="30"/>
                  </a:cubicBezTo>
                  <a:cubicBezTo>
                    <a:pt x="170" y="30"/>
                    <a:pt x="170" y="13"/>
                    <a:pt x="153" y="13"/>
                  </a:cubicBezTo>
                  <a:cubicBezTo>
                    <a:pt x="145" y="5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6" name="Google Shape;5576;p14"/>
            <p:cNvSpPr/>
            <p:nvPr/>
          </p:nvSpPr>
          <p:spPr>
            <a:xfrm>
              <a:off x="4048825" y="2295050"/>
              <a:ext cx="6525" cy="6600"/>
            </a:xfrm>
            <a:custGeom>
              <a:avLst/>
              <a:gdLst/>
              <a:ahLst/>
              <a:cxnLst/>
              <a:rect l="l" t="t" r="r" b="b"/>
              <a:pathLst>
                <a:path w="261" h="264" extrusionOk="0">
                  <a:moveTo>
                    <a:pt x="120" y="0"/>
                  </a:moveTo>
                  <a:cubicBezTo>
                    <a:pt x="101" y="0"/>
                    <a:pt x="78" y="13"/>
                    <a:pt x="54" y="27"/>
                  </a:cubicBezTo>
                  <a:cubicBezTo>
                    <a:pt x="17" y="77"/>
                    <a:pt x="1" y="163"/>
                    <a:pt x="54" y="213"/>
                  </a:cubicBezTo>
                  <a:cubicBezTo>
                    <a:pt x="74" y="244"/>
                    <a:pt x="106" y="263"/>
                    <a:pt x="139" y="263"/>
                  </a:cubicBezTo>
                  <a:cubicBezTo>
                    <a:pt x="162" y="263"/>
                    <a:pt x="186" y="254"/>
                    <a:pt x="207" y="234"/>
                  </a:cubicBezTo>
                  <a:cubicBezTo>
                    <a:pt x="244" y="180"/>
                    <a:pt x="260" y="110"/>
                    <a:pt x="223" y="44"/>
                  </a:cubicBezTo>
                  <a:cubicBezTo>
                    <a:pt x="207" y="27"/>
                    <a:pt x="190" y="27"/>
                    <a:pt x="174" y="7"/>
                  </a:cubicBezTo>
                  <a:lnTo>
                    <a:pt x="141" y="7"/>
                  </a:lnTo>
                  <a:cubicBezTo>
                    <a:pt x="135" y="2"/>
                    <a:pt x="128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7" name="Google Shape;5577;p14"/>
            <p:cNvSpPr/>
            <p:nvPr/>
          </p:nvSpPr>
          <p:spPr>
            <a:xfrm>
              <a:off x="4075525" y="2384575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6" y="0"/>
                  </a:moveTo>
                  <a:cubicBezTo>
                    <a:pt x="104" y="0"/>
                    <a:pt x="83" y="17"/>
                    <a:pt x="50" y="33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39"/>
                    <a:pt x="83" y="260"/>
                    <a:pt x="120" y="260"/>
                  </a:cubicBezTo>
                  <a:cubicBezTo>
                    <a:pt x="125" y="265"/>
                    <a:pt x="131" y="267"/>
                    <a:pt x="137" y="267"/>
                  </a:cubicBezTo>
                  <a:cubicBezTo>
                    <a:pt x="154" y="267"/>
                    <a:pt x="174" y="254"/>
                    <a:pt x="186" y="239"/>
                  </a:cubicBezTo>
                  <a:cubicBezTo>
                    <a:pt x="240" y="190"/>
                    <a:pt x="256" y="103"/>
                    <a:pt x="207" y="54"/>
                  </a:cubicBezTo>
                  <a:cubicBezTo>
                    <a:pt x="207" y="33"/>
                    <a:pt x="186" y="17"/>
                    <a:pt x="169" y="17"/>
                  </a:cubicBezTo>
                  <a:cubicBezTo>
                    <a:pt x="153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8" name="Google Shape;5578;p14"/>
            <p:cNvSpPr/>
            <p:nvPr/>
          </p:nvSpPr>
          <p:spPr>
            <a:xfrm>
              <a:off x="4046250" y="23885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8" y="1"/>
                  </a:moveTo>
                  <a:cubicBezTo>
                    <a:pt x="88" y="1"/>
                    <a:pt x="50" y="34"/>
                    <a:pt x="38" y="81"/>
                  </a:cubicBezTo>
                  <a:cubicBezTo>
                    <a:pt x="1" y="152"/>
                    <a:pt x="38" y="222"/>
                    <a:pt x="87" y="255"/>
                  </a:cubicBezTo>
                  <a:cubicBezTo>
                    <a:pt x="99" y="257"/>
                    <a:pt x="110" y="259"/>
                    <a:pt x="121" y="259"/>
                  </a:cubicBezTo>
                  <a:cubicBezTo>
                    <a:pt x="174" y="259"/>
                    <a:pt x="213" y="226"/>
                    <a:pt x="244" y="168"/>
                  </a:cubicBezTo>
                  <a:cubicBezTo>
                    <a:pt x="260" y="119"/>
                    <a:pt x="223" y="32"/>
                    <a:pt x="174" y="16"/>
                  </a:cubicBezTo>
                  <a:cubicBezTo>
                    <a:pt x="159" y="5"/>
                    <a:pt x="14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9" name="Google Shape;5579;p14"/>
            <p:cNvSpPr/>
            <p:nvPr/>
          </p:nvSpPr>
          <p:spPr>
            <a:xfrm>
              <a:off x="4087900" y="2351600"/>
              <a:ext cx="5675" cy="6825"/>
            </a:xfrm>
            <a:custGeom>
              <a:avLst/>
              <a:gdLst/>
              <a:ahLst/>
              <a:cxnLst/>
              <a:rect l="l" t="t" r="r" b="b"/>
              <a:pathLst>
                <a:path w="227" h="273" extrusionOk="0">
                  <a:moveTo>
                    <a:pt x="132" y="0"/>
                  </a:moveTo>
                  <a:cubicBezTo>
                    <a:pt x="123" y="0"/>
                    <a:pt x="114" y="4"/>
                    <a:pt x="103" y="12"/>
                  </a:cubicBezTo>
                  <a:cubicBezTo>
                    <a:pt x="37" y="12"/>
                    <a:pt x="0" y="82"/>
                    <a:pt x="0" y="153"/>
                  </a:cubicBezTo>
                  <a:cubicBezTo>
                    <a:pt x="21" y="186"/>
                    <a:pt x="37" y="219"/>
                    <a:pt x="54" y="239"/>
                  </a:cubicBezTo>
                  <a:cubicBezTo>
                    <a:pt x="70" y="256"/>
                    <a:pt x="103" y="272"/>
                    <a:pt x="140" y="272"/>
                  </a:cubicBezTo>
                  <a:cubicBezTo>
                    <a:pt x="157" y="256"/>
                    <a:pt x="190" y="239"/>
                    <a:pt x="206" y="202"/>
                  </a:cubicBezTo>
                  <a:cubicBezTo>
                    <a:pt x="227" y="186"/>
                    <a:pt x="227" y="153"/>
                    <a:pt x="227" y="115"/>
                  </a:cubicBezTo>
                  <a:cubicBezTo>
                    <a:pt x="227" y="82"/>
                    <a:pt x="206" y="50"/>
                    <a:pt x="190" y="33"/>
                  </a:cubicBezTo>
                  <a:cubicBezTo>
                    <a:pt x="173" y="33"/>
                    <a:pt x="173" y="12"/>
                    <a:pt x="157" y="12"/>
                  </a:cubicBezTo>
                  <a:cubicBezTo>
                    <a:pt x="149" y="4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0" name="Google Shape;5580;p14"/>
            <p:cNvSpPr/>
            <p:nvPr/>
          </p:nvSpPr>
          <p:spPr>
            <a:xfrm>
              <a:off x="4090975" y="238425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9" y="1"/>
                  </a:moveTo>
                  <a:cubicBezTo>
                    <a:pt x="120" y="1"/>
                    <a:pt x="112" y="5"/>
                    <a:pt x="104" y="13"/>
                  </a:cubicBezTo>
                  <a:lnTo>
                    <a:pt x="83" y="13"/>
                  </a:lnTo>
                  <a:cubicBezTo>
                    <a:pt x="34" y="30"/>
                    <a:pt x="1" y="100"/>
                    <a:pt x="17" y="149"/>
                  </a:cubicBezTo>
                  <a:cubicBezTo>
                    <a:pt x="17" y="187"/>
                    <a:pt x="34" y="220"/>
                    <a:pt x="50" y="236"/>
                  </a:cubicBezTo>
                  <a:cubicBezTo>
                    <a:pt x="83" y="252"/>
                    <a:pt x="104" y="273"/>
                    <a:pt x="137" y="273"/>
                  </a:cubicBezTo>
                  <a:cubicBezTo>
                    <a:pt x="207" y="252"/>
                    <a:pt x="240" y="187"/>
                    <a:pt x="240" y="116"/>
                  </a:cubicBezTo>
                  <a:cubicBezTo>
                    <a:pt x="224" y="100"/>
                    <a:pt x="224" y="100"/>
                    <a:pt x="224" y="83"/>
                  </a:cubicBezTo>
                  <a:cubicBezTo>
                    <a:pt x="207" y="46"/>
                    <a:pt x="186" y="30"/>
                    <a:pt x="153" y="13"/>
                  </a:cubicBezTo>
                  <a:cubicBezTo>
                    <a:pt x="145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1" name="Google Shape;5581;p14"/>
            <p:cNvSpPr/>
            <p:nvPr/>
          </p:nvSpPr>
          <p:spPr>
            <a:xfrm>
              <a:off x="4046675" y="2344725"/>
              <a:ext cx="6100" cy="6375"/>
            </a:xfrm>
            <a:custGeom>
              <a:avLst/>
              <a:gdLst/>
              <a:ahLst/>
              <a:cxnLst/>
              <a:rect l="l" t="t" r="r" b="b"/>
              <a:pathLst>
                <a:path w="244" h="255" extrusionOk="0">
                  <a:moveTo>
                    <a:pt x="111" y="1"/>
                  </a:moveTo>
                  <a:cubicBezTo>
                    <a:pt x="71" y="1"/>
                    <a:pt x="33" y="33"/>
                    <a:pt x="21" y="81"/>
                  </a:cubicBezTo>
                  <a:cubicBezTo>
                    <a:pt x="0" y="151"/>
                    <a:pt x="21" y="221"/>
                    <a:pt x="70" y="254"/>
                  </a:cubicBezTo>
                  <a:lnTo>
                    <a:pt x="124" y="254"/>
                  </a:lnTo>
                  <a:cubicBezTo>
                    <a:pt x="173" y="254"/>
                    <a:pt x="206" y="221"/>
                    <a:pt x="227" y="168"/>
                  </a:cubicBezTo>
                  <a:cubicBezTo>
                    <a:pt x="243" y="135"/>
                    <a:pt x="227" y="81"/>
                    <a:pt x="190" y="48"/>
                  </a:cubicBezTo>
                  <a:cubicBezTo>
                    <a:pt x="190" y="32"/>
                    <a:pt x="173" y="15"/>
                    <a:pt x="157" y="15"/>
                  </a:cubicBezTo>
                  <a:cubicBezTo>
                    <a:pt x="142" y="5"/>
                    <a:pt x="127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2" name="Google Shape;5582;p14"/>
            <p:cNvSpPr/>
            <p:nvPr/>
          </p:nvSpPr>
          <p:spPr>
            <a:xfrm>
              <a:off x="4094375" y="23350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8" y="1"/>
                  </a:moveTo>
                  <a:cubicBezTo>
                    <a:pt x="86" y="1"/>
                    <a:pt x="65" y="12"/>
                    <a:pt x="50" y="24"/>
                  </a:cubicBezTo>
                  <a:cubicBezTo>
                    <a:pt x="1" y="78"/>
                    <a:pt x="1" y="160"/>
                    <a:pt x="34" y="214"/>
                  </a:cubicBezTo>
                  <a:cubicBezTo>
                    <a:pt x="50" y="230"/>
                    <a:pt x="88" y="247"/>
                    <a:pt x="104" y="263"/>
                  </a:cubicBezTo>
                  <a:cubicBezTo>
                    <a:pt x="137" y="263"/>
                    <a:pt x="174" y="247"/>
                    <a:pt x="191" y="230"/>
                  </a:cubicBezTo>
                  <a:cubicBezTo>
                    <a:pt x="240" y="181"/>
                    <a:pt x="240" y="111"/>
                    <a:pt x="207" y="40"/>
                  </a:cubicBezTo>
                  <a:cubicBezTo>
                    <a:pt x="191" y="24"/>
                    <a:pt x="174" y="24"/>
                    <a:pt x="153" y="7"/>
                  </a:cubicBezTo>
                  <a:lnTo>
                    <a:pt x="137" y="7"/>
                  </a:lnTo>
                  <a:cubicBezTo>
                    <a:pt x="127" y="3"/>
                    <a:pt x="118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3" name="Google Shape;5583;p14"/>
            <p:cNvSpPr/>
            <p:nvPr/>
          </p:nvSpPr>
          <p:spPr>
            <a:xfrm>
              <a:off x="4083675" y="2274175"/>
              <a:ext cx="6000" cy="6925"/>
            </a:xfrm>
            <a:custGeom>
              <a:avLst/>
              <a:gdLst/>
              <a:ahLst/>
              <a:cxnLst/>
              <a:rect l="l" t="t" r="r" b="b"/>
              <a:pathLst>
                <a:path w="240" h="277" extrusionOk="0">
                  <a:moveTo>
                    <a:pt x="136" y="1"/>
                  </a:moveTo>
                  <a:cubicBezTo>
                    <a:pt x="103" y="1"/>
                    <a:pt x="87" y="17"/>
                    <a:pt x="50" y="38"/>
                  </a:cubicBezTo>
                  <a:cubicBezTo>
                    <a:pt x="0" y="87"/>
                    <a:pt x="0" y="174"/>
                    <a:pt x="33" y="223"/>
                  </a:cubicBezTo>
                  <a:cubicBezTo>
                    <a:pt x="50" y="244"/>
                    <a:pt x="87" y="260"/>
                    <a:pt x="120" y="277"/>
                  </a:cubicBezTo>
                  <a:cubicBezTo>
                    <a:pt x="136" y="277"/>
                    <a:pt x="169" y="260"/>
                    <a:pt x="190" y="244"/>
                  </a:cubicBezTo>
                  <a:cubicBezTo>
                    <a:pt x="223" y="223"/>
                    <a:pt x="223" y="190"/>
                    <a:pt x="239" y="157"/>
                  </a:cubicBezTo>
                  <a:cubicBezTo>
                    <a:pt x="239" y="120"/>
                    <a:pt x="223" y="87"/>
                    <a:pt x="206" y="54"/>
                  </a:cubicBezTo>
                  <a:cubicBezTo>
                    <a:pt x="206" y="38"/>
                    <a:pt x="190" y="17"/>
                    <a:pt x="169" y="17"/>
                  </a:cubicBezTo>
                  <a:cubicBezTo>
                    <a:pt x="153" y="17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4" name="Google Shape;5584;p14"/>
            <p:cNvSpPr/>
            <p:nvPr/>
          </p:nvSpPr>
          <p:spPr>
            <a:xfrm>
              <a:off x="4087075" y="2303950"/>
              <a:ext cx="6000" cy="6450"/>
            </a:xfrm>
            <a:custGeom>
              <a:avLst/>
              <a:gdLst/>
              <a:ahLst/>
              <a:cxnLst/>
              <a:rect l="l" t="t" r="r" b="b"/>
              <a:pathLst>
                <a:path w="240" h="258" extrusionOk="0">
                  <a:moveTo>
                    <a:pt x="112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20"/>
                    <a:pt x="87" y="253"/>
                  </a:cubicBezTo>
                  <a:cubicBezTo>
                    <a:pt x="96" y="256"/>
                    <a:pt x="105" y="257"/>
                    <a:pt x="115" y="257"/>
                  </a:cubicBezTo>
                  <a:cubicBezTo>
                    <a:pt x="159" y="257"/>
                    <a:pt x="209" y="227"/>
                    <a:pt x="223" y="187"/>
                  </a:cubicBezTo>
                  <a:cubicBezTo>
                    <a:pt x="239" y="117"/>
                    <a:pt x="223" y="30"/>
                    <a:pt x="157" y="14"/>
                  </a:cubicBezTo>
                  <a:cubicBezTo>
                    <a:pt x="143" y="5"/>
                    <a:pt x="127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5" name="Google Shape;5585;p14"/>
            <p:cNvSpPr/>
            <p:nvPr/>
          </p:nvSpPr>
          <p:spPr>
            <a:xfrm>
              <a:off x="4094375" y="228830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40" y="1"/>
                  </a:moveTo>
                  <a:cubicBezTo>
                    <a:pt x="86" y="1"/>
                    <a:pt x="45" y="33"/>
                    <a:pt x="17" y="91"/>
                  </a:cubicBezTo>
                  <a:cubicBezTo>
                    <a:pt x="1" y="157"/>
                    <a:pt x="34" y="227"/>
                    <a:pt x="88" y="244"/>
                  </a:cubicBezTo>
                  <a:cubicBezTo>
                    <a:pt x="101" y="253"/>
                    <a:pt x="115" y="257"/>
                    <a:pt x="130" y="257"/>
                  </a:cubicBezTo>
                  <a:cubicBezTo>
                    <a:pt x="170" y="257"/>
                    <a:pt x="211" y="225"/>
                    <a:pt x="224" y="174"/>
                  </a:cubicBezTo>
                  <a:cubicBezTo>
                    <a:pt x="257" y="108"/>
                    <a:pt x="224" y="38"/>
                    <a:pt x="174" y="5"/>
                  </a:cubicBezTo>
                  <a:cubicBezTo>
                    <a:pt x="162" y="2"/>
                    <a:pt x="151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6" name="Google Shape;5586;p14"/>
            <p:cNvSpPr/>
            <p:nvPr/>
          </p:nvSpPr>
          <p:spPr>
            <a:xfrm>
              <a:off x="4048000" y="24232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0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215"/>
                    <a:pt x="71" y="263"/>
                    <a:pt x="117" y="263"/>
                  </a:cubicBezTo>
                  <a:cubicBezTo>
                    <a:pt x="124" y="263"/>
                    <a:pt x="131" y="262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74"/>
                    <a:pt x="240" y="137"/>
                    <a:pt x="240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7" name="Google Shape;5587;p14"/>
            <p:cNvSpPr/>
            <p:nvPr/>
          </p:nvSpPr>
          <p:spPr>
            <a:xfrm>
              <a:off x="4094800" y="231892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03" y="0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0" y="186"/>
                    <a:pt x="17" y="206"/>
                    <a:pt x="54" y="239"/>
                  </a:cubicBezTo>
                  <a:cubicBezTo>
                    <a:pt x="71" y="256"/>
                    <a:pt x="103" y="256"/>
                    <a:pt x="136" y="256"/>
                  </a:cubicBezTo>
                  <a:cubicBezTo>
                    <a:pt x="190" y="239"/>
                    <a:pt x="223" y="169"/>
                    <a:pt x="223" y="103"/>
                  </a:cubicBezTo>
                  <a:cubicBezTo>
                    <a:pt x="223" y="66"/>
                    <a:pt x="207" y="50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8" name="Google Shape;5588;p14"/>
            <p:cNvSpPr/>
            <p:nvPr/>
          </p:nvSpPr>
          <p:spPr>
            <a:xfrm>
              <a:off x="4069450" y="24013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7" y="0"/>
                  </a:moveTo>
                  <a:cubicBezTo>
                    <a:pt x="37" y="17"/>
                    <a:pt x="0" y="83"/>
                    <a:pt x="0" y="153"/>
                  </a:cubicBezTo>
                  <a:cubicBezTo>
                    <a:pt x="0" y="186"/>
                    <a:pt x="17" y="223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6" y="50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9" name="Google Shape;5589;p14"/>
            <p:cNvSpPr/>
            <p:nvPr/>
          </p:nvSpPr>
          <p:spPr>
            <a:xfrm>
              <a:off x="4095625" y="236695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3" y="0"/>
                  </a:moveTo>
                  <a:cubicBezTo>
                    <a:pt x="70" y="17"/>
                    <a:pt x="54" y="37"/>
                    <a:pt x="38" y="54"/>
                  </a:cubicBezTo>
                  <a:cubicBezTo>
                    <a:pt x="21" y="87"/>
                    <a:pt x="0" y="120"/>
                    <a:pt x="2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77" y="255"/>
                    <a:pt x="92" y="267"/>
                    <a:pt x="112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207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0" name="Google Shape;5590;p14"/>
            <p:cNvSpPr/>
            <p:nvPr/>
          </p:nvSpPr>
          <p:spPr>
            <a:xfrm>
              <a:off x="4096550" y="22716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66" y="1"/>
                    <a:pt x="50" y="17"/>
                    <a:pt x="33" y="38"/>
                  </a:cubicBezTo>
                  <a:cubicBezTo>
                    <a:pt x="17" y="71"/>
                    <a:pt x="1" y="104"/>
                    <a:pt x="1" y="141"/>
                  </a:cubicBezTo>
                  <a:cubicBezTo>
                    <a:pt x="1" y="174"/>
                    <a:pt x="17" y="207"/>
                    <a:pt x="50" y="223"/>
                  </a:cubicBezTo>
                  <a:cubicBezTo>
                    <a:pt x="66" y="260"/>
                    <a:pt x="104" y="260"/>
                    <a:pt x="120" y="260"/>
                  </a:cubicBezTo>
                  <a:cubicBezTo>
                    <a:pt x="190" y="244"/>
                    <a:pt x="223" y="190"/>
                    <a:pt x="223" y="120"/>
                  </a:cubicBezTo>
                  <a:lnTo>
                    <a:pt x="223" y="104"/>
                  </a:lnTo>
                  <a:cubicBezTo>
                    <a:pt x="207" y="54"/>
                    <a:pt x="19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1" name="Google Shape;5591;p14"/>
            <p:cNvSpPr/>
            <p:nvPr/>
          </p:nvSpPr>
          <p:spPr>
            <a:xfrm>
              <a:off x="4079325" y="233952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1"/>
                  </a:moveTo>
                  <a:cubicBezTo>
                    <a:pt x="34" y="1"/>
                    <a:pt x="1" y="67"/>
                    <a:pt x="17" y="137"/>
                  </a:cubicBezTo>
                  <a:cubicBezTo>
                    <a:pt x="17" y="170"/>
                    <a:pt x="34" y="207"/>
                    <a:pt x="55" y="223"/>
                  </a:cubicBezTo>
                  <a:cubicBezTo>
                    <a:pt x="88" y="256"/>
                    <a:pt x="104" y="256"/>
                    <a:pt x="137" y="256"/>
                  </a:cubicBezTo>
                  <a:cubicBezTo>
                    <a:pt x="174" y="240"/>
                    <a:pt x="191" y="223"/>
                    <a:pt x="207" y="207"/>
                  </a:cubicBezTo>
                  <a:cubicBezTo>
                    <a:pt x="224" y="170"/>
                    <a:pt x="240" y="137"/>
                    <a:pt x="224" y="104"/>
                  </a:cubicBezTo>
                  <a:cubicBezTo>
                    <a:pt x="224" y="67"/>
                    <a:pt x="207" y="34"/>
                    <a:pt x="191" y="17"/>
                  </a:cubicBezTo>
                  <a:cubicBezTo>
                    <a:pt x="174" y="17"/>
                    <a:pt x="17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2" name="Google Shape;5592;p14"/>
            <p:cNvSpPr/>
            <p:nvPr/>
          </p:nvSpPr>
          <p:spPr>
            <a:xfrm>
              <a:off x="3860300" y="223945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34" y="17"/>
                    <a:pt x="1" y="66"/>
                    <a:pt x="1" y="153"/>
                  </a:cubicBezTo>
                  <a:cubicBezTo>
                    <a:pt x="1" y="190"/>
                    <a:pt x="17" y="206"/>
                    <a:pt x="54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57" y="256"/>
                    <a:pt x="190" y="223"/>
                    <a:pt x="207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7" y="33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3" name="Google Shape;5593;p14"/>
            <p:cNvSpPr/>
            <p:nvPr/>
          </p:nvSpPr>
          <p:spPr>
            <a:xfrm>
              <a:off x="3856900" y="231530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7" y="1"/>
                  </a:moveTo>
                  <a:cubicBezTo>
                    <a:pt x="86" y="1"/>
                    <a:pt x="45" y="33"/>
                    <a:pt x="17" y="91"/>
                  </a:cubicBezTo>
                  <a:cubicBezTo>
                    <a:pt x="1" y="145"/>
                    <a:pt x="34" y="228"/>
                    <a:pt x="87" y="248"/>
                  </a:cubicBezTo>
                  <a:cubicBezTo>
                    <a:pt x="100" y="257"/>
                    <a:pt x="115" y="261"/>
                    <a:pt x="130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56" y="108"/>
                    <a:pt x="223" y="42"/>
                    <a:pt x="170" y="5"/>
                  </a:cubicBezTo>
                  <a:cubicBezTo>
                    <a:pt x="159" y="2"/>
                    <a:pt x="148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4" name="Google Shape;5594;p14"/>
            <p:cNvSpPr/>
            <p:nvPr/>
          </p:nvSpPr>
          <p:spPr>
            <a:xfrm>
              <a:off x="3856500" y="2284500"/>
              <a:ext cx="6000" cy="6925"/>
            </a:xfrm>
            <a:custGeom>
              <a:avLst/>
              <a:gdLst/>
              <a:ahLst/>
              <a:cxnLst/>
              <a:rect l="l" t="t" r="r" b="b"/>
              <a:pathLst>
                <a:path w="240" h="277" extrusionOk="0">
                  <a:moveTo>
                    <a:pt x="136" y="0"/>
                  </a:moveTo>
                  <a:cubicBezTo>
                    <a:pt x="103" y="0"/>
                    <a:pt x="66" y="17"/>
                    <a:pt x="50" y="37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43"/>
                    <a:pt x="66" y="260"/>
                    <a:pt x="103" y="276"/>
                  </a:cubicBezTo>
                  <a:cubicBezTo>
                    <a:pt x="136" y="276"/>
                    <a:pt x="169" y="260"/>
                    <a:pt x="186" y="24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86" y="37"/>
                    <a:pt x="169" y="17"/>
                    <a:pt x="153" y="17"/>
                  </a:cubicBezTo>
                  <a:cubicBezTo>
                    <a:pt x="153" y="17"/>
                    <a:pt x="136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5" name="Google Shape;5595;p14"/>
            <p:cNvSpPr/>
            <p:nvPr/>
          </p:nvSpPr>
          <p:spPr>
            <a:xfrm>
              <a:off x="3861650" y="2269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0" y="141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86" y="244"/>
                    <a:pt x="240" y="174"/>
                    <a:pt x="223" y="104"/>
                  </a:cubicBezTo>
                  <a:cubicBezTo>
                    <a:pt x="223" y="71"/>
                    <a:pt x="207" y="38"/>
                    <a:pt x="186" y="17"/>
                  </a:cubicBezTo>
                  <a:cubicBezTo>
                    <a:pt x="169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6" name="Google Shape;5596;p14"/>
            <p:cNvSpPr/>
            <p:nvPr/>
          </p:nvSpPr>
          <p:spPr>
            <a:xfrm>
              <a:off x="3850425" y="23954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30" y="0"/>
                  </a:moveTo>
                  <a:cubicBezTo>
                    <a:pt x="121" y="0"/>
                    <a:pt x="111" y="4"/>
                    <a:pt x="103" y="13"/>
                  </a:cubicBezTo>
                  <a:cubicBezTo>
                    <a:pt x="70" y="13"/>
                    <a:pt x="54" y="33"/>
                    <a:pt x="37" y="66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17" y="186"/>
                    <a:pt x="37" y="219"/>
                    <a:pt x="54" y="239"/>
                  </a:cubicBezTo>
                  <a:cubicBezTo>
                    <a:pt x="65" y="251"/>
                    <a:pt x="85" y="263"/>
                    <a:pt x="109" y="263"/>
                  </a:cubicBezTo>
                  <a:cubicBezTo>
                    <a:pt x="119" y="263"/>
                    <a:pt x="129" y="261"/>
                    <a:pt x="140" y="256"/>
                  </a:cubicBezTo>
                  <a:cubicBezTo>
                    <a:pt x="190" y="256"/>
                    <a:pt x="243" y="186"/>
                    <a:pt x="223" y="116"/>
                  </a:cubicBezTo>
                  <a:cubicBezTo>
                    <a:pt x="223" y="83"/>
                    <a:pt x="206" y="50"/>
                    <a:pt x="190" y="33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8" y="4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7" name="Google Shape;5597;p14"/>
            <p:cNvSpPr/>
            <p:nvPr/>
          </p:nvSpPr>
          <p:spPr>
            <a:xfrm>
              <a:off x="3853000" y="23510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0" y="0"/>
                  </a:moveTo>
                  <a:cubicBezTo>
                    <a:pt x="103" y="0"/>
                    <a:pt x="70" y="17"/>
                    <a:pt x="54" y="33"/>
                  </a:cubicBezTo>
                  <a:cubicBezTo>
                    <a:pt x="37" y="54"/>
                    <a:pt x="17" y="87"/>
                    <a:pt x="17" y="120"/>
                  </a:cubicBezTo>
                  <a:cubicBezTo>
                    <a:pt x="0" y="157"/>
                    <a:pt x="17" y="190"/>
                    <a:pt x="37" y="207"/>
                  </a:cubicBezTo>
                  <a:cubicBezTo>
                    <a:pt x="56" y="247"/>
                    <a:pt x="88" y="264"/>
                    <a:pt x="121" y="264"/>
                  </a:cubicBezTo>
                  <a:cubicBezTo>
                    <a:pt x="144" y="264"/>
                    <a:pt x="169" y="255"/>
                    <a:pt x="190" y="240"/>
                  </a:cubicBezTo>
                  <a:cubicBezTo>
                    <a:pt x="243" y="190"/>
                    <a:pt x="243" y="103"/>
                    <a:pt x="206" y="54"/>
                  </a:cubicBezTo>
                  <a:cubicBezTo>
                    <a:pt x="190" y="33"/>
                    <a:pt x="173" y="17"/>
                    <a:pt x="157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8" name="Google Shape;5598;p14"/>
            <p:cNvSpPr/>
            <p:nvPr/>
          </p:nvSpPr>
          <p:spPr>
            <a:xfrm>
              <a:off x="3855575" y="23312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21"/>
                    <a:pt x="0" y="87"/>
                    <a:pt x="0" y="157"/>
                  </a:cubicBezTo>
                  <a:cubicBezTo>
                    <a:pt x="0" y="190"/>
                    <a:pt x="17" y="207"/>
                    <a:pt x="54" y="244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23" y="71"/>
                    <a:pt x="206" y="54"/>
                    <a:pt x="173" y="21"/>
                  </a:cubicBezTo>
                  <a:cubicBezTo>
                    <a:pt x="173" y="21"/>
                    <a:pt x="157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9" name="Google Shape;5599;p14"/>
            <p:cNvSpPr/>
            <p:nvPr/>
          </p:nvSpPr>
          <p:spPr>
            <a:xfrm>
              <a:off x="3865875" y="23446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87" y="1"/>
                  </a:moveTo>
                  <a:cubicBezTo>
                    <a:pt x="71" y="17"/>
                    <a:pt x="38" y="34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54" y="240"/>
                  </a:cubicBezTo>
                  <a:cubicBezTo>
                    <a:pt x="66" y="252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7" y="50"/>
                    <a:pt x="174" y="34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0" name="Google Shape;5600;p14"/>
            <p:cNvSpPr/>
            <p:nvPr/>
          </p:nvSpPr>
          <p:spPr>
            <a:xfrm>
              <a:off x="3885250" y="2403425"/>
              <a:ext cx="3025" cy="2600"/>
            </a:xfrm>
            <a:custGeom>
              <a:avLst/>
              <a:gdLst/>
              <a:ahLst/>
              <a:cxnLst/>
              <a:rect l="l" t="t" r="r" b="b"/>
              <a:pathLst>
                <a:path w="121" h="104" extrusionOk="0">
                  <a:moveTo>
                    <a:pt x="87" y="1"/>
                  </a:moveTo>
                  <a:cubicBezTo>
                    <a:pt x="50" y="1"/>
                    <a:pt x="34" y="21"/>
                    <a:pt x="17" y="38"/>
                  </a:cubicBezTo>
                  <a:cubicBezTo>
                    <a:pt x="1" y="54"/>
                    <a:pt x="1" y="71"/>
                    <a:pt x="1" y="104"/>
                  </a:cubicBezTo>
                  <a:cubicBezTo>
                    <a:pt x="34" y="71"/>
                    <a:pt x="87" y="38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1" name="Google Shape;5601;p14"/>
            <p:cNvSpPr/>
            <p:nvPr/>
          </p:nvSpPr>
          <p:spPr>
            <a:xfrm>
              <a:off x="3854325" y="23786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17" y="66"/>
                    <a:pt x="1" y="153"/>
                    <a:pt x="50" y="223"/>
                  </a:cubicBezTo>
                  <a:cubicBezTo>
                    <a:pt x="67" y="239"/>
                    <a:pt x="87" y="256"/>
                    <a:pt x="120" y="256"/>
                  </a:cubicBezTo>
                  <a:cubicBezTo>
                    <a:pt x="130" y="261"/>
                    <a:pt x="138" y="263"/>
                    <a:pt x="146" y="263"/>
                  </a:cubicBezTo>
                  <a:cubicBezTo>
                    <a:pt x="165" y="263"/>
                    <a:pt x="181" y="251"/>
                    <a:pt x="207" y="239"/>
                  </a:cubicBezTo>
                  <a:cubicBezTo>
                    <a:pt x="223" y="206"/>
                    <a:pt x="240" y="190"/>
                    <a:pt x="240" y="153"/>
                  </a:cubicBezTo>
                  <a:cubicBezTo>
                    <a:pt x="240" y="120"/>
                    <a:pt x="240" y="87"/>
                    <a:pt x="223" y="50"/>
                  </a:cubicBezTo>
                  <a:cubicBezTo>
                    <a:pt x="207" y="33"/>
                    <a:pt x="190" y="17"/>
                    <a:pt x="170" y="17"/>
                  </a:cubicBezTo>
                  <a:cubicBezTo>
                    <a:pt x="153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2" name="Google Shape;5602;p14"/>
            <p:cNvSpPr/>
            <p:nvPr/>
          </p:nvSpPr>
          <p:spPr>
            <a:xfrm>
              <a:off x="3871950" y="2406000"/>
              <a:ext cx="6000" cy="6950"/>
            </a:xfrm>
            <a:custGeom>
              <a:avLst/>
              <a:gdLst/>
              <a:ahLst/>
              <a:cxnLst/>
              <a:rect l="l" t="t" r="r" b="b"/>
              <a:pathLst>
                <a:path w="240" h="278" extrusionOk="0">
                  <a:moveTo>
                    <a:pt x="137" y="1"/>
                  </a:moveTo>
                  <a:cubicBezTo>
                    <a:pt x="104" y="1"/>
                    <a:pt x="83" y="22"/>
                    <a:pt x="50" y="38"/>
                  </a:cubicBezTo>
                  <a:cubicBezTo>
                    <a:pt x="17" y="88"/>
                    <a:pt x="1" y="174"/>
                    <a:pt x="34" y="228"/>
                  </a:cubicBezTo>
                  <a:cubicBezTo>
                    <a:pt x="67" y="244"/>
                    <a:pt x="83" y="261"/>
                    <a:pt x="120" y="277"/>
                  </a:cubicBezTo>
                  <a:cubicBezTo>
                    <a:pt x="153" y="277"/>
                    <a:pt x="170" y="261"/>
                    <a:pt x="207" y="244"/>
                  </a:cubicBezTo>
                  <a:cubicBezTo>
                    <a:pt x="223" y="228"/>
                    <a:pt x="240" y="191"/>
                    <a:pt x="240" y="158"/>
                  </a:cubicBezTo>
                  <a:cubicBezTo>
                    <a:pt x="240" y="125"/>
                    <a:pt x="240" y="88"/>
                    <a:pt x="223" y="55"/>
                  </a:cubicBezTo>
                  <a:cubicBezTo>
                    <a:pt x="207" y="38"/>
                    <a:pt x="186" y="22"/>
                    <a:pt x="170" y="22"/>
                  </a:cubicBezTo>
                  <a:cubicBezTo>
                    <a:pt x="153" y="22"/>
                    <a:pt x="153" y="22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3" name="Google Shape;5603;p14"/>
            <p:cNvSpPr/>
            <p:nvPr/>
          </p:nvSpPr>
          <p:spPr>
            <a:xfrm>
              <a:off x="3870200" y="232747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37" y="0"/>
                  </a:moveTo>
                  <a:cubicBezTo>
                    <a:pt x="104" y="0"/>
                    <a:pt x="71" y="17"/>
                    <a:pt x="50" y="33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5" y="254"/>
                    <a:pt x="86" y="272"/>
                    <a:pt x="118" y="272"/>
                  </a:cubicBezTo>
                  <a:cubicBezTo>
                    <a:pt x="142" y="272"/>
                    <a:pt x="167" y="262"/>
                    <a:pt x="190" y="239"/>
                  </a:cubicBezTo>
                  <a:cubicBezTo>
                    <a:pt x="240" y="190"/>
                    <a:pt x="240" y="103"/>
                    <a:pt x="207" y="50"/>
                  </a:cubicBezTo>
                  <a:cubicBezTo>
                    <a:pt x="190" y="33"/>
                    <a:pt x="174" y="17"/>
                    <a:pt x="153" y="17"/>
                  </a:cubicBezTo>
                  <a:cubicBezTo>
                    <a:pt x="153" y="17"/>
                    <a:pt x="137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4" name="Google Shape;5604;p14"/>
            <p:cNvSpPr/>
            <p:nvPr/>
          </p:nvSpPr>
          <p:spPr>
            <a:xfrm>
              <a:off x="3861650" y="2363550"/>
              <a:ext cx="5600" cy="6625"/>
            </a:xfrm>
            <a:custGeom>
              <a:avLst/>
              <a:gdLst/>
              <a:ahLst/>
              <a:cxnLst/>
              <a:rect l="l" t="t" r="r" b="b"/>
              <a:pathLst>
                <a:path w="224" h="265" extrusionOk="0">
                  <a:moveTo>
                    <a:pt x="8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1" y="251"/>
                    <a:pt x="83" y="265"/>
                    <a:pt x="101" y="265"/>
                  </a:cubicBezTo>
                  <a:cubicBezTo>
                    <a:pt x="108" y="265"/>
                    <a:pt x="115" y="262"/>
                    <a:pt x="120" y="256"/>
                  </a:cubicBezTo>
                  <a:cubicBezTo>
                    <a:pt x="153" y="256"/>
                    <a:pt x="186" y="239"/>
                    <a:pt x="207" y="206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5" name="Google Shape;5605;p14"/>
            <p:cNvSpPr/>
            <p:nvPr/>
          </p:nvSpPr>
          <p:spPr>
            <a:xfrm>
              <a:off x="3857325" y="2408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40" y="0"/>
                  </a:moveTo>
                  <a:cubicBezTo>
                    <a:pt x="82" y="0"/>
                    <a:pt x="31" y="35"/>
                    <a:pt x="17" y="91"/>
                  </a:cubicBezTo>
                  <a:cubicBezTo>
                    <a:pt x="0" y="144"/>
                    <a:pt x="33" y="231"/>
                    <a:pt x="87" y="247"/>
                  </a:cubicBezTo>
                  <a:cubicBezTo>
                    <a:pt x="103" y="264"/>
                    <a:pt x="120" y="264"/>
                    <a:pt x="136" y="264"/>
                  </a:cubicBezTo>
                  <a:cubicBezTo>
                    <a:pt x="173" y="264"/>
                    <a:pt x="206" y="231"/>
                    <a:pt x="223" y="177"/>
                  </a:cubicBezTo>
                  <a:cubicBezTo>
                    <a:pt x="239" y="128"/>
                    <a:pt x="239" y="74"/>
                    <a:pt x="206" y="41"/>
                  </a:cubicBezTo>
                  <a:lnTo>
                    <a:pt x="173" y="4"/>
                  </a:lnTo>
                  <a:cubicBezTo>
                    <a:pt x="162" y="1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6" name="Google Shape;5606;p14"/>
            <p:cNvSpPr/>
            <p:nvPr/>
          </p:nvSpPr>
          <p:spPr>
            <a:xfrm>
              <a:off x="4063875" y="23708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0"/>
                    <a:pt x="54" y="17"/>
                    <a:pt x="34" y="33"/>
                  </a:cubicBezTo>
                  <a:cubicBezTo>
                    <a:pt x="1" y="66"/>
                    <a:pt x="1" y="103"/>
                    <a:pt x="1" y="153"/>
                  </a:cubicBezTo>
                  <a:cubicBezTo>
                    <a:pt x="1" y="190"/>
                    <a:pt x="17" y="206"/>
                    <a:pt x="34" y="239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0" y="239"/>
                    <a:pt x="223" y="190"/>
                    <a:pt x="223" y="120"/>
                  </a:cubicBezTo>
                  <a:lnTo>
                    <a:pt x="223" y="103"/>
                  </a:lnTo>
                  <a:cubicBezTo>
                    <a:pt x="207" y="49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7" name="Google Shape;5607;p14"/>
            <p:cNvSpPr/>
            <p:nvPr/>
          </p:nvSpPr>
          <p:spPr>
            <a:xfrm>
              <a:off x="4061300" y="2434350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37" y="1"/>
                  </a:moveTo>
                  <a:cubicBezTo>
                    <a:pt x="120" y="1"/>
                    <a:pt x="87" y="1"/>
                    <a:pt x="71" y="21"/>
                  </a:cubicBezTo>
                  <a:cubicBezTo>
                    <a:pt x="17" y="71"/>
                    <a:pt x="0" y="157"/>
                    <a:pt x="54" y="207"/>
                  </a:cubicBezTo>
                  <a:cubicBezTo>
                    <a:pt x="71" y="244"/>
                    <a:pt x="87" y="260"/>
                    <a:pt x="120" y="260"/>
                  </a:cubicBezTo>
                  <a:cubicBezTo>
                    <a:pt x="157" y="260"/>
                    <a:pt x="174" y="244"/>
                    <a:pt x="207" y="227"/>
                  </a:cubicBezTo>
                  <a:cubicBezTo>
                    <a:pt x="240" y="190"/>
                    <a:pt x="260" y="104"/>
                    <a:pt x="223" y="54"/>
                  </a:cubicBezTo>
                  <a:cubicBezTo>
                    <a:pt x="207" y="21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8" name="Google Shape;5608;p14"/>
            <p:cNvSpPr/>
            <p:nvPr/>
          </p:nvSpPr>
          <p:spPr>
            <a:xfrm>
              <a:off x="4061700" y="2387450"/>
              <a:ext cx="6125" cy="6725"/>
            </a:xfrm>
            <a:custGeom>
              <a:avLst/>
              <a:gdLst/>
              <a:ahLst/>
              <a:cxnLst/>
              <a:rect l="l" t="t" r="r" b="b"/>
              <a:pathLst>
                <a:path w="245" h="269" extrusionOk="0">
                  <a:moveTo>
                    <a:pt x="129" y="1"/>
                  </a:moveTo>
                  <a:cubicBezTo>
                    <a:pt x="83" y="1"/>
                    <a:pt x="35" y="33"/>
                    <a:pt x="17" y="92"/>
                  </a:cubicBezTo>
                  <a:cubicBezTo>
                    <a:pt x="1" y="162"/>
                    <a:pt x="17" y="228"/>
                    <a:pt x="88" y="265"/>
                  </a:cubicBezTo>
                  <a:cubicBezTo>
                    <a:pt x="97" y="267"/>
                    <a:pt x="106" y="269"/>
                    <a:pt x="116" y="269"/>
                  </a:cubicBezTo>
                  <a:cubicBezTo>
                    <a:pt x="162" y="269"/>
                    <a:pt x="210" y="236"/>
                    <a:pt x="224" y="178"/>
                  </a:cubicBezTo>
                  <a:cubicBezTo>
                    <a:pt x="244" y="108"/>
                    <a:pt x="224" y="42"/>
                    <a:pt x="158" y="5"/>
                  </a:cubicBezTo>
                  <a:cubicBezTo>
                    <a:pt x="149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9" name="Google Shape;5609;p14"/>
            <p:cNvSpPr/>
            <p:nvPr/>
          </p:nvSpPr>
          <p:spPr>
            <a:xfrm>
              <a:off x="4061700" y="24180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0"/>
                  </a:moveTo>
                  <a:cubicBezTo>
                    <a:pt x="55" y="17"/>
                    <a:pt x="1" y="87"/>
                    <a:pt x="17" y="157"/>
                  </a:cubicBezTo>
                  <a:cubicBezTo>
                    <a:pt x="17" y="190"/>
                    <a:pt x="38" y="223"/>
                    <a:pt x="71" y="239"/>
                  </a:cubicBezTo>
                  <a:cubicBezTo>
                    <a:pt x="88" y="260"/>
                    <a:pt x="121" y="260"/>
                    <a:pt x="141" y="260"/>
                  </a:cubicBezTo>
                  <a:cubicBezTo>
                    <a:pt x="207" y="260"/>
                    <a:pt x="244" y="190"/>
                    <a:pt x="244" y="120"/>
                  </a:cubicBezTo>
                  <a:cubicBezTo>
                    <a:pt x="224" y="87"/>
                    <a:pt x="224" y="54"/>
                    <a:pt x="191" y="33"/>
                  </a:cubicBezTo>
                  <a:cubicBezTo>
                    <a:pt x="191" y="17"/>
                    <a:pt x="174" y="17"/>
                    <a:pt x="174" y="17"/>
                  </a:cubicBezTo>
                  <a:cubicBezTo>
                    <a:pt x="158" y="0"/>
                    <a:pt x="14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0" name="Google Shape;5610;p14"/>
            <p:cNvSpPr/>
            <p:nvPr/>
          </p:nvSpPr>
          <p:spPr>
            <a:xfrm>
              <a:off x="4066450" y="23266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34" y="50"/>
                    <a:pt x="17" y="83"/>
                    <a:pt x="17" y="120"/>
                  </a:cubicBezTo>
                  <a:cubicBezTo>
                    <a:pt x="1" y="153"/>
                    <a:pt x="17" y="186"/>
                    <a:pt x="34" y="206"/>
                  </a:cubicBezTo>
                  <a:cubicBezTo>
                    <a:pt x="54" y="239"/>
                    <a:pt x="87" y="256"/>
                    <a:pt x="104" y="256"/>
                  </a:cubicBezTo>
                  <a:cubicBezTo>
                    <a:pt x="137" y="256"/>
                    <a:pt x="174" y="256"/>
                    <a:pt x="190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1" name="Google Shape;5611;p14"/>
            <p:cNvSpPr/>
            <p:nvPr/>
          </p:nvSpPr>
          <p:spPr>
            <a:xfrm>
              <a:off x="4057900" y="23570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66" y="21"/>
                    <a:pt x="50" y="38"/>
                    <a:pt x="33" y="54"/>
                  </a:cubicBezTo>
                  <a:cubicBezTo>
                    <a:pt x="17" y="87"/>
                    <a:pt x="0" y="124"/>
                    <a:pt x="0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62" y="255"/>
                    <a:pt x="84" y="267"/>
                    <a:pt x="107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69" y="21"/>
                    <a:pt x="169" y="21"/>
                    <a:pt x="153" y="21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2" name="Google Shape;5612;p14"/>
            <p:cNvSpPr/>
            <p:nvPr/>
          </p:nvSpPr>
          <p:spPr>
            <a:xfrm>
              <a:off x="3926475" y="2384575"/>
              <a:ext cx="5600" cy="4350"/>
            </a:xfrm>
            <a:custGeom>
              <a:avLst/>
              <a:gdLst/>
              <a:ahLst/>
              <a:cxnLst/>
              <a:rect l="l" t="t" r="r" b="b"/>
              <a:pathLst>
                <a:path w="224" h="174" extrusionOk="0">
                  <a:moveTo>
                    <a:pt x="120" y="0"/>
                  </a:moveTo>
                  <a:cubicBezTo>
                    <a:pt x="87" y="0"/>
                    <a:pt x="50" y="0"/>
                    <a:pt x="34" y="17"/>
                  </a:cubicBezTo>
                  <a:cubicBezTo>
                    <a:pt x="17" y="54"/>
                    <a:pt x="1" y="87"/>
                    <a:pt x="1" y="120"/>
                  </a:cubicBezTo>
                  <a:lnTo>
                    <a:pt x="1" y="174"/>
                  </a:lnTo>
                  <a:cubicBezTo>
                    <a:pt x="67" y="157"/>
                    <a:pt x="137" y="157"/>
                    <a:pt x="207" y="157"/>
                  </a:cubicBezTo>
                  <a:cubicBezTo>
                    <a:pt x="223" y="120"/>
                    <a:pt x="207" y="70"/>
                    <a:pt x="190" y="54"/>
                  </a:cubicBezTo>
                  <a:cubicBezTo>
                    <a:pt x="170" y="33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3" name="Google Shape;5613;p14"/>
            <p:cNvSpPr/>
            <p:nvPr/>
          </p:nvSpPr>
          <p:spPr>
            <a:xfrm>
              <a:off x="4063050" y="23416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67" y="243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60"/>
                    <a:pt x="240" y="190"/>
                    <a:pt x="240" y="103"/>
                  </a:cubicBezTo>
                  <a:cubicBezTo>
                    <a:pt x="223" y="70"/>
                    <a:pt x="207" y="37"/>
                    <a:pt x="170" y="21"/>
                  </a:cubicBezTo>
                  <a:cubicBezTo>
                    <a:pt x="153" y="0"/>
                    <a:pt x="13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4" name="Google Shape;5614;p14"/>
            <p:cNvSpPr/>
            <p:nvPr/>
          </p:nvSpPr>
          <p:spPr>
            <a:xfrm>
              <a:off x="4011925" y="2411450"/>
              <a:ext cx="6000" cy="6225"/>
            </a:xfrm>
            <a:custGeom>
              <a:avLst/>
              <a:gdLst/>
              <a:ahLst/>
              <a:cxnLst/>
              <a:rect l="l" t="t" r="r" b="b"/>
              <a:pathLst>
                <a:path w="240" h="249" extrusionOk="0">
                  <a:moveTo>
                    <a:pt x="120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71" y="10"/>
                    <a:pt x="50" y="26"/>
                    <a:pt x="34" y="59"/>
                  </a:cubicBezTo>
                  <a:cubicBezTo>
                    <a:pt x="17" y="76"/>
                    <a:pt x="1" y="113"/>
                    <a:pt x="1" y="146"/>
                  </a:cubicBezTo>
                  <a:cubicBezTo>
                    <a:pt x="50" y="179"/>
                    <a:pt x="104" y="216"/>
                    <a:pt x="174" y="249"/>
                  </a:cubicBezTo>
                  <a:cubicBezTo>
                    <a:pt x="207" y="232"/>
                    <a:pt x="240" y="162"/>
                    <a:pt x="223" y="113"/>
                  </a:cubicBezTo>
                  <a:cubicBezTo>
                    <a:pt x="223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3" y="10"/>
                  </a:cubicBezTo>
                  <a:cubicBezTo>
                    <a:pt x="142" y="10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5" name="Google Shape;5615;p14"/>
            <p:cNvSpPr/>
            <p:nvPr/>
          </p:nvSpPr>
          <p:spPr>
            <a:xfrm>
              <a:off x="4026975" y="24099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"/>
                    <a:pt x="1" y="71"/>
                    <a:pt x="17" y="153"/>
                  </a:cubicBezTo>
                  <a:cubicBezTo>
                    <a:pt x="17" y="190"/>
                    <a:pt x="34" y="223"/>
                    <a:pt x="67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70" y="256"/>
                    <a:pt x="190" y="223"/>
                    <a:pt x="207" y="207"/>
                  </a:cubicBezTo>
                  <a:cubicBezTo>
                    <a:pt x="223" y="174"/>
                    <a:pt x="240" y="137"/>
                    <a:pt x="223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6" name="Google Shape;5616;p14"/>
            <p:cNvSpPr/>
            <p:nvPr/>
          </p:nvSpPr>
          <p:spPr>
            <a:xfrm>
              <a:off x="3989150" y="2400850"/>
              <a:ext cx="5175" cy="3950"/>
            </a:xfrm>
            <a:custGeom>
              <a:avLst/>
              <a:gdLst/>
              <a:ahLst/>
              <a:cxnLst/>
              <a:rect l="l" t="t" r="r" b="b"/>
              <a:pathLst>
                <a:path w="207" h="158" extrusionOk="0">
                  <a:moveTo>
                    <a:pt x="104" y="1"/>
                  </a:moveTo>
                  <a:cubicBezTo>
                    <a:pt x="87" y="1"/>
                    <a:pt x="54" y="1"/>
                    <a:pt x="17" y="38"/>
                  </a:cubicBezTo>
                  <a:cubicBezTo>
                    <a:pt x="17" y="38"/>
                    <a:pt x="17" y="54"/>
                    <a:pt x="0" y="54"/>
                  </a:cubicBezTo>
                  <a:cubicBezTo>
                    <a:pt x="71" y="87"/>
                    <a:pt x="136" y="124"/>
                    <a:pt x="207" y="157"/>
                  </a:cubicBezTo>
                  <a:cubicBezTo>
                    <a:pt x="207" y="124"/>
                    <a:pt x="207" y="87"/>
                    <a:pt x="190" y="54"/>
                  </a:cubicBezTo>
                  <a:cubicBezTo>
                    <a:pt x="174" y="38"/>
                    <a:pt x="157" y="21"/>
                    <a:pt x="136" y="21"/>
                  </a:cubicBezTo>
                  <a:cubicBezTo>
                    <a:pt x="120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7" name="Google Shape;5617;p14"/>
            <p:cNvSpPr/>
            <p:nvPr/>
          </p:nvSpPr>
          <p:spPr>
            <a:xfrm>
              <a:off x="4066875" y="2294100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14" y="1"/>
                  </a:moveTo>
                  <a:cubicBezTo>
                    <a:pt x="95" y="1"/>
                    <a:pt x="80" y="9"/>
                    <a:pt x="70" y="28"/>
                  </a:cubicBezTo>
                  <a:cubicBezTo>
                    <a:pt x="37" y="28"/>
                    <a:pt x="17" y="65"/>
                    <a:pt x="17" y="82"/>
                  </a:cubicBezTo>
                  <a:cubicBezTo>
                    <a:pt x="0" y="115"/>
                    <a:pt x="0" y="148"/>
                    <a:pt x="17" y="168"/>
                  </a:cubicBezTo>
                  <a:cubicBezTo>
                    <a:pt x="17" y="201"/>
                    <a:pt x="54" y="234"/>
                    <a:pt x="87" y="251"/>
                  </a:cubicBezTo>
                  <a:cubicBezTo>
                    <a:pt x="101" y="261"/>
                    <a:pt x="117" y="266"/>
                    <a:pt x="132" y="266"/>
                  </a:cubicBezTo>
                  <a:cubicBezTo>
                    <a:pt x="173" y="266"/>
                    <a:pt x="211" y="233"/>
                    <a:pt x="223" y="185"/>
                  </a:cubicBezTo>
                  <a:cubicBezTo>
                    <a:pt x="243" y="115"/>
                    <a:pt x="223" y="45"/>
                    <a:pt x="157" y="12"/>
                  </a:cubicBezTo>
                  <a:cubicBezTo>
                    <a:pt x="141" y="5"/>
                    <a:pt x="127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8" name="Google Shape;5618;p14"/>
            <p:cNvSpPr/>
            <p:nvPr/>
          </p:nvSpPr>
          <p:spPr>
            <a:xfrm>
              <a:off x="4029550" y="236295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8" y="0"/>
                  </a:moveTo>
                  <a:cubicBezTo>
                    <a:pt x="100" y="0"/>
                    <a:pt x="93" y="2"/>
                    <a:pt x="87" y="8"/>
                  </a:cubicBezTo>
                  <a:cubicBezTo>
                    <a:pt x="67" y="8"/>
                    <a:pt x="34" y="24"/>
                    <a:pt x="17" y="57"/>
                  </a:cubicBezTo>
                  <a:cubicBezTo>
                    <a:pt x="1" y="74"/>
                    <a:pt x="1" y="111"/>
                    <a:pt x="1" y="144"/>
                  </a:cubicBezTo>
                  <a:cubicBezTo>
                    <a:pt x="1" y="177"/>
                    <a:pt x="17" y="214"/>
                    <a:pt x="34" y="230"/>
                  </a:cubicBezTo>
                  <a:cubicBezTo>
                    <a:pt x="67" y="247"/>
                    <a:pt x="104" y="263"/>
                    <a:pt x="120" y="263"/>
                  </a:cubicBezTo>
                  <a:cubicBezTo>
                    <a:pt x="190" y="247"/>
                    <a:pt x="223" y="177"/>
                    <a:pt x="223" y="111"/>
                  </a:cubicBezTo>
                  <a:cubicBezTo>
                    <a:pt x="207" y="74"/>
                    <a:pt x="190" y="41"/>
                    <a:pt x="170" y="24"/>
                  </a:cubicBezTo>
                  <a:lnTo>
                    <a:pt x="153" y="8"/>
                  </a:lnTo>
                  <a:cubicBezTo>
                    <a:pt x="142" y="8"/>
                    <a:pt x="124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9" name="Google Shape;5619;p14"/>
            <p:cNvSpPr/>
            <p:nvPr/>
          </p:nvSpPr>
          <p:spPr>
            <a:xfrm>
              <a:off x="4066050" y="22467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6" y="0"/>
                  </a:moveTo>
                  <a:cubicBezTo>
                    <a:pt x="103" y="0"/>
                    <a:pt x="87" y="17"/>
                    <a:pt x="50" y="33"/>
                  </a:cubicBezTo>
                  <a:cubicBezTo>
                    <a:pt x="17" y="83"/>
                    <a:pt x="0" y="153"/>
                    <a:pt x="33" y="223"/>
                  </a:cubicBezTo>
                  <a:cubicBezTo>
                    <a:pt x="50" y="239"/>
                    <a:pt x="87" y="256"/>
                    <a:pt x="120" y="256"/>
                  </a:cubicBezTo>
                  <a:cubicBezTo>
                    <a:pt x="125" y="261"/>
                    <a:pt x="131" y="263"/>
                    <a:pt x="138" y="263"/>
                  </a:cubicBezTo>
                  <a:cubicBezTo>
                    <a:pt x="156" y="263"/>
                    <a:pt x="178" y="251"/>
                    <a:pt x="190" y="239"/>
                  </a:cubicBezTo>
                  <a:cubicBezTo>
                    <a:pt x="223" y="206"/>
                    <a:pt x="239" y="186"/>
                    <a:pt x="239" y="153"/>
                  </a:cubicBezTo>
                  <a:cubicBezTo>
                    <a:pt x="239" y="120"/>
                    <a:pt x="223" y="83"/>
                    <a:pt x="206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3" y="0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0" name="Google Shape;5620;p14"/>
            <p:cNvSpPr/>
            <p:nvPr/>
          </p:nvSpPr>
          <p:spPr>
            <a:xfrm>
              <a:off x="4056150" y="228107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4"/>
                  </a:cubicBezTo>
                  <a:cubicBezTo>
                    <a:pt x="17" y="191"/>
                    <a:pt x="33" y="224"/>
                    <a:pt x="54" y="240"/>
                  </a:cubicBezTo>
                  <a:cubicBezTo>
                    <a:pt x="77" y="252"/>
                    <a:pt x="92" y="265"/>
                    <a:pt x="110" y="265"/>
                  </a:cubicBezTo>
                  <a:cubicBezTo>
                    <a:pt x="118" y="265"/>
                    <a:pt x="127" y="263"/>
                    <a:pt x="136" y="257"/>
                  </a:cubicBezTo>
                  <a:cubicBezTo>
                    <a:pt x="206" y="257"/>
                    <a:pt x="239" y="191"/>
                    <a:pt x="239" y="121"/>
                  </a:cubicBezTo>
                  <a:cubicBezTo>
                    <a:pt x="223" y="88"/>
                    <a:pt x="206" y="50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1" name="Google Shape;5621;p14"/>
            <p:cNvSpPr/>
            <p:nvPr/>
          </p:nvSpPr>
          <p:spPr>
            <a:xfrm>
              <a:off x="4026050" y="219390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41" y="0"/>
                  </a:moveTo>
                  <a:cubicBezTo>
                    <a:pt x="104" y="0"/>
                    <a:pt x="71" y="16"/>
                    <a:pt x="54" y="33"/>
                  </a:cubicBezTo>
                  <a:cubicBezTo>
                    <a:pt x="38" y="54"/>
                    <a:pt x="21" y="87"/>
                    <a:pt x="21" y="120"/>
                  </a:cubicBezTo>
                  <a:cubicBezTo>
                    <a:pt x="0" y="157"/>
                    <a:pt x="21" y="190"/>
                    <a:pt x="38" y="223"/>
                  </a:cubicBezTo>
                  <a:cubicBezTo>
                    <a:pt x="54" y="239"/>
                    <a:pt x="87" y="260"/>
                    <a:pt x="104" y="260"/>
                  </a:cubicBezTo>
                  <a:cubicBezTo>
                    <a:pt x="114" y="264"/>
                    <a:pt x="124" y="266"/>
                    <a:pt x="134" y="266"/>
                  </a:cubicBezTo>
                  <a:cubicBezTo>
                    <a:pt x="158" y="266"/>
                    <a:pt x="178" y="254"/>
                    <a:pt x="190" y="239"/>
                  </a:cubicBezTo>
                  <a:cubicBezTo>
                    <a:pt x="244" y="190"/>
                    <a:pt x="244" y="103"/>
                    <a:pt x="207" y="54"/>
                  </a:cubicBezTo>
                  <a:cubicBezTo>
                    <a:pt x="190" y="33"/>
                    <a:pt x="174" y="16"/>
                    <a:pt x="157" y="16"/>
                  </a:cubicBezTo>
                  <a:lnTo>
                    <a:pt x="1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2" name="Google Shape;5622;p14"/>
            <p:cNvSpPr/>
            <p:nvPr/>
          </p:nvSpPr>
          <p:spPr>
            <a:xfrm>
              <a:off x="4032125" y="22218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17" y="70"/>
                    <a:pt x="1" y="153"/>
                    <a:pt x="50" y="206"/>
                  </a:cubicBezTo>
                  <a:cubicBezTo>
                    <a:pt x="67" y="239"/>
                    <a:pt x="87" y="256"/>
                    <a:pt x="120" y="256"/>
                  </a:cubicBezTo>
                  <a:cubicBezTo>
                    <a:pt x="153" y="256"/>
                    <a:pt x="170" y="256"/>
                    <a:pt x="207" y="239"/>
                  </a:cubicBezTo>
                  <a:cubicBezTo>
                    <a:pt x="223" y="206"/>
                    <a:pt x="240" y="190"/>
                    <a:pt x="240" y="153"/>
                  </a:cubicBezTo>
                  <a:cubicBezTo>
                    <a:pt x="240" y="120"/>
                    <a:pt x="240" y="87"/>
                    <a:pt x="223" y="50"/>
                  </a:cubicBezTo>
                  <a:cubicBezTo>
                    <a:pt x="207" y="33"/>
                    <a:pt x="190" y="17"/>
                    <a:pt x="170" y="17"/>
                  </a:cubicBezTo>
                  <a:cubicBezTo>
                    <a:pt x="153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3" name="Google Shape;5623;p14"/>
            <p:cNvSpPr/>
            <p:nvPr/>
          </p:nvSpPr>
          <p:spPr>
            <a:xfrm>
              <a:off x="4078925" y="22893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0"/>
                  </a:moveTo>
                  <a:cubicBezTo>
                    <a:pt x="87" y="0"/>
                    <a:pt x="46" y="32"/>
                    <a:pt x="33" y="83"/>
                  </a:cubicBezTo>
                  <a:cubicBezTo>
                    <a:pt x="0" y="153"/>
                    <a:pt x="33" y="219"/>
                    <a:pt x="87" y="256"/>
                  </a:cubicBezTo>
                  <a:cubicBezTo>
                    <a:pt x="98" y="259"/>
                    <a:pt x="108" y="260"/>
                    <a:pt x="118" y="260"/>
                  </a:cubicBezTo>
                  <a:cubicBezTo>
                    <a:pt x="170" y="260"/>
                    <a:pt x="212" y="225"/>
                    <a:pt x="240" y="170"/>
                  </a:cubicBezTo>
                  <a:cubicBezTo>
                    <a:pt x="256" y="100"/>
                    <a:pt x="223" y="30"/>
                    <a:pt x="174" y="13"/>
                  </a:cubicBezTo>
                  <a:cubicBezTo>
                    <a:pt x="159" y="4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4" name="Google Shape;5624;p14"/>
            <p:cNvSpPr/>
            <p:nvPr/>
          </p:nvSpPr>
          <p:spPr>
            <a:xfrm>
              <a:off x="4029150" y="22686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1" y="254"/>
                    <a:pt x="84" y="267"/>
                    <a:pt x="101" y="267"/>
                  </a:cubicBezTo>
                  <a:cubicBezTo>
                    <a:pt x="109" y="267"/>
                    <a:pt x="115" y="265"/>
                    <a:pt x="120" y="260"/>
                  </a:cubicBezTo>
                  <a:cubicBezTo>
                    <a:pt x="186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5" name="Google Shape;5625;p14"/>
            <p:cNvSpPr/>
            <p:nvPr/>
          </p:nvSpPr>
          <p:spPr>
            <a:xfrm>
              <a:off x="4006350" y="22120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11" y="0"/>
                  </a:moveTo>
                  <a:cubicBezTo>
                    <a:pt x="71" y="0"/>
                    <a:pt x="30" y="32"/>
                    <a:pt x="17" y="83"/>
                  </a:cubicBezTo>
                  <a:cubicBezTo>
                    <a:pt x="1" y="153"/>
                    <a:pt x="17" y="219"/>
                    <a:pt x="88" y="256"/>
                  </a:cubicBezTo>
                  <a:cubicBezTo>
                    <a:pt x="88" y="256"/>
                    <a:pt x="95" y="264"/>
                    <a:pt x="105" y="264"/>
                  </a:cubicBezTo>
                  <a:cubicBezTo>
                    <a:pt x="110" y="264"/>
                    <a:pt x="115" y="262"/>
                    <a:pt x="121" y="256"/>
                  </a:cubicBezTo>
                  <a:cubicBezTo>
                    <a:pt x="170" y="256"/>
                    <a:pt x="207" y="219"/>
                    <a:pt x="224" y="186"/>
                  </a:cubicBezTo>
                  <a:cubicBezTo>
                    <a:pt x="240" y="133"/>
                    <a:pt x="224" y="83"/>
                    <a:pt x="207" y="50"/>
                  </a:cubicBezTo>
                  <a:cubicBezTo>
                    <a:pt x="191" y="29"/>
                    <a:pt x="170" y="13"/>
                    <a:pt x="154" y="13"/>
                  </a:cubicBezTo>
                  <a:cubicBezTo>
                    <a:pt x="140" y="4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6" name="Google Shape;5626;p14"/>
            <p:cNvSpPr/>
            <p:nvPr/>
          </p:nvSpPr>
          <p:spPr>
            <a:xfrm>
              <a:off x="4017500" y="2224500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9" y="1"/>
                  </a:moveTo>
                  <a:cubicBezTo>
                    <a:pt x="120" y="1"/>
                    <a:pt x="112" y="5"/>
                    <a:pt x="103" y="13"/>
                  </a:cubicBezTo>
                  <a:cubicBezTo>
                    <a:pt x="70" y="13"/>
                    <a:pt x="54" y="29"/>
                    <a:pt x="33" y="66"/>
                  </a:cubicBezTo>
                  <a:cubicBezTo>
                    <a:pt x="17" y="83"/>
                    <a:pt x="0" y="116"/>
                    <a:pt x="17" y="149"/>
                  </a:cubicBezTo>
                  <a:cubicBezTo>
                    <a:pt x="17" y="186"/>
                    <a:pt x="33" y="219"/>
                    <a:pt x="54" y="236"/>
                  </a:cubicBezTo>
                  <a:cubicBezTo>
                    <a:pt x="70" y="252"/>
                    <a:pt x="103" y="273"/>
                    <a:pt x="136" y="273"/>
                  </a:cubicBezTo>
                  <a:cubicBezTo>
                    <a:pt x="190" y="252"/>
                    <a:pt x="239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73" y="29"/>
                    <a:pt x="173" y="13"/>
                    <a:pt x="157" y="13"/>
                  </a:cubicBezTo>
                  <a:cubicBezTo>
                    <a:pt x="147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5627;p14"/>
            <p:cNvSpPr/>
            <p:nvPr/>
          </p:nvSpPr>
          <p:spPr>
            <a:xfrm>
              <a:off x="4011925" y="21946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7" y="0"/>
                  </a:moveTo>
                  <a:cubicBezTo>
                    <a:pt x="82" y="0"/>
                    <a:pt x="31" y="33"/>
                    <a:pt x="17" y="74"/>
                  </a:cubicBezTo>
                  <a:cubicBezTo>
                    <a:pt x="1" y="144"/>
                    <a:pt x="17" y="231"/>
                    <a:pt x="87" y="247"/>
                  </a:cubicBezTo>
                  <a:cubicBezTo>
                    <a:pt x="104" y="264"/>
                    <a:pt x="120" y="264"/>
                    <a:pt x="137" y="264"/>
                  </a:cubicBezTo>
                  <a:cubicBezTo>
                    <a:pt x="174" y="247"/>
                    <a:pt x="207" y="231"/>
                    <a:pt x="223" y="177"/>
                  </a:cubicBezTo>
                  <a:cubicBezTo>
                    <a:pt x="240" y="128"/>
                    <a:pt x="223" y="74"/>
                    <a:pt x="207" y="41"/>
                  </a:cubicBezTo>
                  <a:cubicBezTo>
                    <a:pt x="190" y="25"/>
                    <a:pt x="174" y="25"/>
                    <a:pt x="153" y="4"/>
                  </a:cubicBezTo>
                  <a:cubicBezTo>
                    <a:pt x="145" y="1"/>
                    <a:pt x="136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8" name="Google Shape;5628;p14"/>
            <p:cNvSpPr/>
            <p:nvPr/>
          </p:nvSpPr>
          <p:spPr>
            <a:xfrm>
              <a:off x="4010600" y="2241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103" y="0"/>
                    <a:pt x="70" y="0"/>
                    <a:pt x="54" y="21"/>
                  </a:cubicBezTo>
                  <a:cubicBezTo>
                    <a:pt x="0" y="70"/>
                    <a:pt x="0" y="157"/>
                    <a:pt x="37" y="206"/>
                  </a:cubicBezTo>
                  <a:cubicBezTo>
                    <a:pt x="54" y="244"/>
                    <a:pt x="87" y="260"/>
                    <a:pt x="103" y="260"/>
                  </a:cubicBezTo>
                  <a:cubicBezTo>
                    <a:pt x="140" y="260"/>
                    <a:pt x="173" y="260"/>
                    <a:pt x="190" y="227"/>
                  </a:cubicBezTo>
                  <a:cubicBezTo>
                    <a:pt x="206" y="206"/>
                    <a:pt x="227" y="173"/>
                    <a:pt x="227" y="140"/>
                  </a:cubicBezTo>
                  <a:cubicBezTo>
                    <a:pt x="243" y="103"/>
                    <a:pt x="227" y="70"/>
                    <a:pt x="206" y="54"/>
                  </a:cubicBezTo>
                  <a:cubicBezTo>
                    <a:pt x="190" y="37"/>
                    <a:pt x="173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9" name="Google Shape;5629;p14"/>
            <p:cNvSpPr/>
            <p:nvPr/>
          </p:nvSpPr>
          <p:spPr>
            <a:xfrm>
              <a:off x="4044075" y="2269575"/>
              <a:ext cx="6125" cy="6500"/>
            </a:xfrm>
            <a:custGeom>
              <a:avLst/>
              <a:gdLst/>
              <a:ahLst/>
              <a:cxnLst/>
              <a:rect l="l" t="t" r="r" b="b"/>
              <a:pathLst>
                <a:path w="245" h="260" extrusionOk="0">
                  <a:moveTo>
                    <a:pt x="119" y="1"/>
                  </a:moveTo>
                  <a:cubicBezTo>
                    <a:pt x="72" y="1"/>
                    <a:pt x="34" y="34"/>
                    <a:pt x="22" y="82"/>
                  </a:cubicBezTo>
                  <a:cubicBezTo>
                    <a:pt x="1" y="152"/>
                    <a:pt x="38" y="222"/>
                    <a:pt x="88" y="255"/>
                  </a:cubicBezTo>
                  <a:cubicBezTo>
                    <a:pt x="97" y="258"/>
                    <a:pt x="107" y="259"/>
                    <a:pt x="117" y="259"/>
                  </a:cubicBezTo>
                  <a:cubicBezTo>
                    <a:pt x="163" y="259"/>
                    <a:pt x="211" y="229"/>
                    <a:pt x="228" y="185"/>
                  </a:cubicBezTo>
                  <a:cubicBezTo>
                    <a:pt x="244" y="119"/>
                    <a:pt x="228" y="32"/>
                    <a:pt x="174" y="16"/>
                  </a:cubicBezTo>
                  <a:cubicBezTo>
                    <a:pt x="155" y="6"/>
                    <a:pt x="13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0" name="Google Shape;5630;p14"/>
            <p:cNvSpPr/>
            <p:nvPr/>
          </p:nvSpPr>
          <p:spPr>
            <a:xfrm>
              <a:off x="4047600" y="2219250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0"/>
                    <a:pt x="0" y="70"/>
                    <a:pt x="0" y="136"/>
                  </a:cubicBezTo>
                  <a:cubicBezTo>
                    <a:pt x="17" y="173"/>
                    <a:pt x="33" y="206"/>
                    <a:pt x="50" y="223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69" y="239"/>
                    <a:pt x="190" y="223"/>
                    <a:pt x="206" y="206"/>
                  </a:cubicBezTo>
                  <a:cubicBezTo>
                    <a:pt x="223" y="173"/>
                    <a:pt x="223" y="136"/>
                    <a:pt x="223" y="103"/>
                  </a:cubicBezTo>
                  <a:cubicBezTo>
                    <a:pt x="223" y="70"/>
                    <a:pt x="206" y="33"/>
                    <a:pt x="190" y="17"/>
                  </a:cubicBezTo>
                  <a:cubicBezTo>
                    <a:pt x="169" y="17"/>
                    <a:pt x="169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14"/>
            <p:cNvSpPr/>
            <p:nvPr/>
          </p:nvSpPr>
          <p:spPr>
            <a:xfrm>
              <a:off x="4035125" y="2252150"/>
              <a:ext cx="6400" cy="6600"/>
            </a:xfrm>
            <a:custGeom>
              <a:avLst/>
              <a:gdLst/>
              <a:ahLst/>
              <a:cxnLst/>
              <a:rect l="l" t="t" r="r" b="b"/>
              <a:pathLst>
                <a:path w="256" h="264" extrusionOk="0">
                  <a:moveTo>
                    <a:pt x="111" y="1"/>
                  </a:moveTo>
                  <a:cubicBezTo>
                    <a:pt x="92" y="1"/>
                    <a:pt x="76" y="13"/>
                    <a:pt x="50" y="24"/>
                  </a:cubicBezTo>
                  <a:cubicBezTo>
                    <a:pt x="17" y="74"/>
                    <a:pt x="0" y="160"/>
                    <a:pt x="33" y="214"/>
                  </a:cubicBezTo>
                  <a:cubicBezTo>
                    <a:pt x="50" y="230"/>
                    <a:pt x="87" y="247"/>
                    <a:pt x="120" y="263"/>
                  </a:cubicBezTo>
                  <a:cubicBezTo>
                    <a:pt x="136" y="263"/>
                    <a:pt x="173" y="247"/>
                    <a:pt x="190" y="230"/>
                  </a:cubicBezTo>
                  <a:cubicBezTo>
                    <a:pt x="239" y="177"/>
                    <a:pt x="256" y="111"/>
                    <a:pt x="206" y="41"/>
                  </a:cubicBezTo>
                  <a:cubicBezTo>
                    <a:pt x="206" y="24"/>
                    <a:pt x="190" y="24"/>
                    <a:pt x="173" y="8"/>
                  </a:cubicBezTo>
                  <a:lnTo>
                    <a:pt x="136" y="8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14"/>
            <p:cNvSpPr/>
            <p:nvPr/>
          </p:nvSpPr>
          <p:spPr>
            <a:xfrm>
              <a:off x="4050575" y="22519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87" y="0"/>
                  </a:moveTo>
                  <a:cubicBezTo>
                    <a:pt x="34" y="33"/>
                    <a:pt x="1" y="83"/>
                    <a:pt x="17" y="136"/>
                  </a:cubicBezTo>
                  <a:cubicBezTo>
                    <a:pt x="17" y="169"/>
                    <a:pt x="34" y="206"/>
                    <a:pt x="50" y="223"/>
                  </a:cubicBezTo>
                  <a:cubicBezTo>
                    <a:pt x="87" y="256"/>
                    <a:pt x="120" y="256"/>
                    <a:pt x="137" y="256"/>
                  </a:cubicBezTo>
                  <a:cubicBezTo>
                    <a:pt x="207" y="239"/>
                    <a:pt x="240" y="169"/>
                    <a:pt x="240" y="103"/>
                  </a:cubicBezTo>
                  <a:cubicBezTo>
                    <a:pt x="223" y="83"/>
                    <a:pt x="223" y="83"/>
                    <a:pt x="223" y="66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14"/>
            <p:cNvSpPr/>
            <p:nvPr/>
          </p:nvSpPr>
          <p:spPr>
            <a:xfrm>
              <a:off x="4038925" y="22067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0"/>
                  </a:moveTo>
                  <a:cubicBezTo>
                    <a:pt x="54" y="17"/>
                    <a:pt x="1" y="87"/>
                    <a:pt x="21" y="157"/>
                  </a:cubicBezTo>
                  <a:cubicBezTo>
                    <a:pt x="21" y="190"/>
                    <a:pt x="38" y="207"/>
                    <a:pt x="54" y="239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174" y="260"/>
                    <a:pt x="190" y="239"/>
                    <a:pt x="207" y="207"/>
                  </a:cubicBezTo>
                  <a:cubicBezTo>
                    <a:pt x="228" y="174"/>
                    <a:pt x="244" y="136"/>
                    <a:pt x="228" y="103"/>
                  </a:cubicBezTo>
                  <a:cubicBezTo>
                    <a:pt x="228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14"/>
            <p:cNvSpPr/>
            <p:nvPr/>
          </p:nvSpPr>
          <p:spPr>
            <a:xfrm>
              <a:off x="4040675" y="21913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8"/>
                    <a:pt x="1" y="158"/>
                  </a:cubicBezTo>
                  <a:cubicBezTo>
                    <a:pt x="15" y="215"/>
                    <a:pt x="58" y="264"/>
                    <a:pt x="113" y="264"/>
                  </a:cubicBezTo>
                  <a:cubicBezTo>
                    <a:pt x="121" y="264"/>
                    <a:pt x="129" y="263"/>
                    <a:pt x="137" y="261"/>
                  </a:cubicBezTo>
                  <a:cubicBezTo>
                    <a:pt x="158" y="261"/>
                    <a:pt x="191" y="240"/>
                    <a:pt x="207" y="207"/>
                  </a:cubicBezTo>
                  <a:cubicBezTo>
                    <a:pt x="224" y="174"/>
                    <a:pt x="224" y="137"/>
                    <a:pt x="224" y="104"/>
                  </a:cubicBezTo>
                  <a:cubicBezTo>
                    <a:pt x="224" y="71"/>
                    <a:pt x="207" y="55"/>
                    <a:pt x="174" y="17"/>
                  </a:cubicBezTo>
                  <a:lnTo>
                    <a:pt x="158" y="17"/>
                  </a:ln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14"/>
            <p:cNvSpPr/>
            <p:nvPr/>
          </p:nvSpPr>
          <p:spPr>
            <a:xfrm>
              <a:off x="4053975" y="22024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41" y="0"/>
                  </a:moveTo>
                  <a:cubicBezTo>
                    <a:pt x="104" y="0"/>
                    <a:pt x="71" y="0"/>
                    <a:pt x="54" y="21"/>
                  </a:cubicBezTo>
                  <a:cubicBezTo>
                    <a:pt x="1" y="70"/>
                    <a:pt x="1" y="157"/>
                    <a:pt x="38" y="206"/>
                  </a:cubicBezTo>
                  <a:cubicBezTo>
                    <a:pt x="54" y="243"/>
                    <a:pt x="87" y="260"/>
                    <a:pt x="104" y="260"/>
                  </a:cubicBezTo>
                  <a:cubicBezTo>
                    <a:pt x="141" y="260"/>
                    <a:pt x="174" y="260"/>
                    <a:pt x="190" y="227"/>
                  </a:cubicBezTo>
                  <a:cubicBezTo>
                    <a:pt x="244" y="190"/>
                    <a:pt x="244" y="103"/>
                    <a:pt x="207" y="54"/>
                  </a:cubicBezTo>
                  <a:cubicBezTo>
                    <a:pt x="190" y="37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14"/>
            <p:cNvSpPr/>
            <p:nvPr/>
          </p:nvSpPr>
          <p:spPr>
            <a:xfrm>
              <a:off x="3974500" y="2185750"/>
              <a:ext cx="5700" cy="6400"/>
            </a:xfrm>
            <a:custGeom>
              <a:avLst/>
              <a:gdLst/>
              <a:ahLst/>
              <a:cxnLst/>
              <a:rect l="l" t="t" r="r" b="b"/>
              <a:pathLst>
                <a:path w="228" h="256" extrusionOk="0">
                  <a:moveTo>
                    <a:pt x="104" y="0"/>
                  </a:moveTo>
                  <a:cubicBezTo>
                    <a:pt x="38" y="17"/>
                    <a:pt x="1" y="87"/>
                    <a:pt x="1" y="153"/>
                  </a:cubicBezTo>
                  <a:cubicBezTo>
                    <a:pt x="22" y="190"/>
                    <a:pt x="22" y="223"/>
                    <a:pt x="55" y="239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58" y="256"/>
                    <a:pt x="191" y="239"/>
                    <a:pt x="207" y="206"/>
                  </a:cubicBezTo>
                  <a:cubicBezTo>
                    <a:pt x="228" y="173"/>
                    <a:pt x="228" y="136"/>
                    <a:pt x="228" y="103"/>
                  </a:cubicBezTo>
                  <a:cubicBezTo>
                    <a:pt x="228" y="70"/>
                    <a:pt x="207" y="50"/>
                    <a:pt x="174" y="33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41" y="0"/>
                    <a:pt x="12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14"/>
            <p:cNvSpPr/>
            <p:nvPr/>
          </p:nvSpPr>
          <p:spPr>
            <a:xfrm>
              <a:off x="3983175" y="2248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69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8" name="Google Shape;5638;p14"/>
            <p:cNvSpPr/>
            <p:nvPr/>
          </p:nvSpPr>
          <p:spPr>
            <a:xfrm>
              <a:off x="3971100" y="2236300"/>
              <a:ext cx="6025" cy="6475"/>
            </a:xfrm>
            <a:custGeom>
              <a:avLst/>
              <a:gdLst/>
              <a:ahLst/>
              <a:cxnLst/>
              <a:rect l="l" t="t" r="r" b="b"/>
              <a:pathLst>
                <a:path w="241" h="259" extrusionOk="0">
                  <a:moveTo>
                    <a:pt x="125" y="1"/>
                  </a:moveTo>
                  <a:cubicBezTo>
                    <a:pt x="79" y="1"/>
                    <a:pt x="31" y="33"/>
                    <a:pt x="17" y="73"/>
                  </a:cubicBezTo>
                  <a:cubicBezTo>
                    <a:pt x="1" y="143"/>
                    <a:pt x="17" y="229"/>
                    <a:pt x="88" y="246"/>
                  </a:cubicBezTo>
                  <a:cubicBezTo>
                    <a:pt x="101" y="255"/>
                    <a:pt x="115" y="259"/>
                    <a:pt x="130" y="259"/>
                  </a:cubicBezTo>
                  <a:cubicBezTo>
                    <a:pt x="170" y="259"/>
                    <a:pt x="211" y="227"/>
                    <a:pt x="224" y="176"/>
                  </a:cubicBezTo>
                  <a:cubicBezTo>
                    <a:pt x="240" y="110"/>
                    <a:pt x="224" y="40"/>
                    <a:pt x="158" y="7"/>
                  </a:cubicBezTo>
                  <a:cubicBezTo>
                    <a:pt x="147" y="3"/>
                    <a:pt x="136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9" name="Google Shape;5639;p14"/>
            <p:cNvSpPr/>
            <p:nvPr/>
          </p:nvSpPr>
          <p:spPr>
            <a:xfrm>
              <a:off x="3977600" y="22184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104" y="0"/>
                    <a:pt x="83" y="0"/>
                    <a:pt x="83" y="17"/>
                  </a:cubicBezTo>
                  <a:cubicBezTo>
                    <a:pt x="34" y="33"/>
                    <a:pt x="1" y="83"/>
                    <a:pt x="17" y="153"/>
                  </a:cubicBezTo>
                  <a:cubicBezTo>
                    <a:pt x="17" y="186"/>
                    <a:pt x="34" y="223"/>
                    <a:pt x="50" y="239"/>
                  </a:cubicBezTo>
                  <a:cubicBezTo>
                    <a:pt x="83" y="256"/>
                    <a:pt x="104" y="256"/>
                    <a:pt x="137" y="256"/>
                  </a:cubicBezTo>
                  <a:cubicBezTo>
                    <a:pt x="207" y="239"/>
                    <a:pt x="240" y="186"/>
                    <a:pt x="223" y="103"/>
                  </a:cubicBezTo>
                  <a:lnTo>
                    <a:pt x="223" y="83"/>
                  </a:lnTo>
                  <a:cubicBezTo>
                    <a:pt x="207" y="50"/>
                    <a:pt x="186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14"/>
            <p:cNvSpPr/>
            <p:nvPr/>
          </p:nvSpPr>
          <p:spPr>
            <a:xfrm>
              <a:off x="3962150" y="22188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67"/>
                    <a:pt x="0" y="153"/>
                    <a:pt x="33" y="207"/>
                  </a:cubicBezTo>
                  <a:cubicBezTo>
                    <a:pt x="50" y="240"/>
                    <a:pt x="83" y="256"/>
                    <a:pt x="103" y="256"/>
                  </a:cubicBezTo>
                  <a:cubicBezTo>
                    <a:pt x="136" y="256"/>
                    <a:pt x="169" y="256"/>
                    <a:pt x="186" y="223"/>
                  </a:cubicBezTo>
                  <a:cubicBezTo>
                    <a:pt x="239" y="190"/>
                    <a:pt x="239" y="104"/>
                    <a:pt x="206" y="50"/>
                  </a:cubicBezTo>
                  <a:cubicBezTo>
                    <a:pt x="186" y="34"/>
                    <a:pt x="186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14"/>
            <p:cNvSpPr/>
            <p:nvPr/>
          </p:nvSpPr>
          <p:spPr>
            <a:xfrm>
              <a:off x="3967300" y="22029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50" y="17"/>
                    <a:pt x="0" y="83"/>
                    <a:pt x="17" y="153"/>
                  </a:cubicBezTo>
                  <a:cubicBezTo>
                    <a:pt x="17" y="186"/>
                    <a:pt x="33" y="223"/>
                    <a:pt x="50" y="240"/>
                  </a:cubicBezTo>
                  <a:cubicBezTo>
                    <a:pt x="73" y="252"/>
                    <a:pt x="90" y="263"/>
                    <a:pt x="110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207" y="256"/>
                    <a:pt x="240" y="186"/>
                    <a:pt x="223" y="120"/>
                  </a:cubicBezTo>
                  <a:cubicBezTo>
                    <a:pt x="223" y="83"/>
                    <a:pt x="207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2" name="Google Shape;5642;p14"/>
            <p:cNvSpPr/>
            <p:nvPr/>
          </p:nvSpPr>
          <p:spPr>
            <a:xfrm>
              <a:off x="3991725" y="21859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94" y="1"/>
                  </a:moveTo>
                  <a:cubicBezTo>
                    <a:pt x="76" y="1"/>
                    <a:pt x="60" y="13"/>
                    <a:pt x="33" y="24"/>
                  </a:cubicBezTo>
                  <a:cubicBezTo>
                    <a:pt x="17" y="41"/>
                    <a:pt x="1" y="78"/>
                    <a:pt x="1" y="111"/>
                  </a:cubicBezTo>
                  <a:cubicBezTo>
                    <a:pt x="1" y="144"/>
                    <a:pt x="1" y="181"/>
                    <a:pt x="17" y="214"/>
                  </a:cubicBezTo>
                  <a:cubicBezTo>
                    <a:pt x="48" y="245"/>
                    <a:pt x="83" y="263"/>
                    <a:pt x="117" y="263"/>
                  </a:cubicBezTo>
                  <a:cubicBezTo>
                    <a:pt x="142" y="263"/>
                    <a:pt x="167" y="253"/>
                    <a:pt x="190" y="230"/>
                  </a:cubicBezTo>
                  <a:cubicBezTo>
                    <a:pt x="223" y="181"/>
                    <a:pt x="240" y="111"/>
                    <a:pt x="207" y="41"/>
                  </a:cubicBezTo>
                  <a:cubicBezTo>
                    <a:pt x="190" y="24"/>
                    <a:pt x="174" y="8"/>
                    <a:pt x="157" y="8"/>
                  </a:cubicBezTo>
                  <a:lnTo>
                    <a:pt x="120" y="8"/>
                  </a:lnTo>
                  <a:cubicBezTo>
                    <a:pt x="110" y="3"/>
                    <a:pt x="102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14"/>
            <p:cNvSpPr/>
            <p:nvPr/>
          </p:nvSpPr>
          <p:spPr>
            <a:xfrm>
              <a:off x="3995650" y="2243350"/>
              <a:ext cx="6400" cy="6425"/>
            </a:xfrm>
            <a:custGeom>
              <a:avLst/>
              <a:gdLst/>
              <a:ahLst/>
              <a:cxnLst/>
              <a:rect l="l" t="t" r="r" b="b"/>
              <a:pathLst>
                <a:path w="256" h="257" extrusionOk="0">
                  <a:moveTo>
                    <a:pt x="127" y="1"/>
                  </a:moveTo>
                  <a:cubicBezTo>
                    <a:pt x="86" y="1"/>
                    <a:pt x="45" y="32"/>
                    <a:pt x="33" y="83"/>
                  </a:cubicBezTo>
                  <a:cubicBezTo>
                    <a:pt x="0" y="154"/>
                    <a:pt x="33" y="220"/>
                    <a:pt x="83" y="257"/>
                  </a:cubicBezTo>
                  <a:lnTo>
                    <a:pt x="136" y="257"/>
                  </a:lnTo>
                  <a:cubicBezTo>
                    <a:pt x="186" y="257"/>
                    <a:pt x="223" y="220"/>
                    <a:pt x="239" y="170"/>
                  </a:cubicBezTo>
                  <a:cubicBezTo>
                    <a:pt x="256" y="137"/>
                    <a:pt x="239" y="83"/>
                    <a:pt x="223" y="50"/>
                  </a:cubicBezTo>
                  <a:cubicBezTo>
                    <a:pt x="206" y="34"/>
                    <a:pt x="186" y="13"/>
                    <a:pt x="169" y="13"/>
                  </a:cubicBezTo>
                  <a:cubicBezTo>
                    <a:pt x="156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4" name="Google Shape;5644;p14"/>
            <p:cNvSpPr/>
            <p:nvPr/>
          </p:nvSpPr>
          <p:spPr>
            <a:xfrm>
              <a:off x="3993075" y="2213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7" y="1"/>
                  </a:moveTo>
                  <a:cubicBezTo>
                    <a:pt x="83" y="1"/>
                    <a:pt x="61" y="12"/>
                    <a:pt x="50" y="24"/>
                  </a:cubicBezTo>
                  <a:cubicBezTo>
                    <a:pt x="0" y="74"/>
                    <a:pt x="0" y="160"/>
                    <a:pt x="33" y="214"/>
                  </a:cubicBezTo>
                  <a:cubicBezTo>
                    <a:pt x="50" y="230"/>
                    <a:pt x="83" y="247"/>
                    <a:pt x="103" y="263"/>
                  </a:cubicBezTo>
                  <a:cubicBezTo>
                    <a:pt x="136" y="263"/>
                    <a:pt x="169" y="247"/>
                    <a:pt x="186" y="230"/>
                  </a:cubicBezTo>
                  <a:cubicBezTo>
                    <a:pt x="223" y="214"/>
                    <a:pt x="223" y="177"/>
                    <a:pt x="239" y="144"/>
                  </a:cubicBezTo>
                  <a:cubicBezTo>
                    <a:pt x="239" y="111"/>
                    <a:pt x="223" y="74"/>
                    <a:pt x="206" y="41"/>
                  </a:cubicBezTo>
                  <a:cubicBezTo>
                    <a:pt x="186" y="24"/>
                    <a:pt x="186" y="24"/>
                    <a:pt x="153" y="8"/>
                  </a:cubicBezTo>
                  <a:lnTo>
                    <a:pt x="136" y="8"/>
                  </a:lnTo>
                  <a:cubicBezTo>
                    <a:pt x="127" y="3"/>
                    <a:pt x="116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5" name="Google Shape;5645;p14"/>
            <p:cNvSpPr/>
            <p:nvPr/>
          </p:nvSpPr>
          <p:spPr>
            <a:xfrm>
              <a:off x="3999875" y="219845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1" y="0"/>
                  </a:moveTo>
                  <a:cubicBezTo>
                    <a:pt x="115" y="0"/>
                    <a:pt x="109" y="2"/>
                    <a:pt x="103" y="8"/>
                  </a:cubicBezTo>
                  <a:cubicBezTo>
                    <a:pt x="54" y="8"/>
                    <a:pt x="0" y="78"/>
                    <a:pt x="17" y="144"/>
                  </a:cubicBezTo>
                  <a:cubicBezTo>
                    <a:pt x="17" y="181"/>
                    <a:pt x="37" y="214"/>
                    <a:pt x="54" y="230"/>
                  </a:cubicBezTo>
                  <a:cubicBezTo>
                    <a:pt x="87" y="247"/>
                    <a:pt x="103" y="263"/>
                    <a:pt x="140" y="263"/>
                  </a:cubicBezTo>
                  <a:cubicBezTo>
                    <a:pt x="173" y="247"/>
                    <a:pt x="190" y="230"/>
                    <a:pt x="206" y="214"/>
                  </a:cubicBezTo>
                  <a:cubicBezTo>
                    <a:pt x="223" y="181"/>
                    <a:pt x="243" y="144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73" y="24"/>
                    <a:pt x="173" y="8"/>
                    <a:pt x="157" y="8"/>
                  </a:cubicBezTo>
                  <a:cubicBezTo>
                    <a:pt x="146" y="8"/>
                    <a:pt x="133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6" name="Google Shape;5646;p14"/>
            <p:cNvSpPr/>
            <p:nvPr/>
          </p:nvSpPr>
          <p:spPr>
            <a:xfrm>
              <a:off x="3989150" y="22303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1"/>
                  </a:moveTo>
                  <a:cubicBezTo>
                    <a:pt x="71" y="1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7"/>
                    <a:pt x="33" y="223"/>
                  </a:cubicBezTo>
                  <a:cubicBezTo>
                    <a:pt x="71" y="260"/>
                    <a:pt x="104" y="260"/>
                    <a:pt x="120" y="260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07" y="71"/>
                    <a:pt x="190" y="38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7" name="Google Shape;5647;p14"/>
            <p:cNvSpPr/>
            <p:nvPr/>
          </p:nvSpPr>
          <p:spPr>
            <a:xfrm>
              <a:off x="4003375" y="22260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3" y="1"/>
                  </a:moveTo>
                  <a:cubicBezTo>
                    <a:pt x="59" y="1"/>
                    <a:pt x="14" y="33"/>
                    <a:pt x="0" y="72"/>
                  </a:cubicBezTo>
                  <a:lnTo>
                    <a:pt x="0" y="143"/>
                  </a:lnTo>
                  <a:cubicBezTo>
                    <a:pt x="0" y="192"/>
                    <a:pt x="33" y="229"/>
                    <a:pt x="66" y="246"/>
                  </a:cubicBezTo>
                  <a:cubicBezTo>
                    <a:pt x="82" y="252"/>
                    <a:pt x="99" y="256"/>
                    <a:pt x="116" y="256"/>
                  </a:cubicBezTo>
                  <a:cubicBezTo>
                    <a:pt x="139" y="256"/>
                    <a:pt x="160" y="248"/>
                    <a:pt x="169" y="229"/>
                  </a:cubicBezTo>
                  <a:cubicBezTo>
                    <a:pt x="186" y="213"/>
                    <a:pt x="207" y="192"/>
                    <a:pt x="207" y="176"/>
                  </a:cubicBezTo>
                  <a:cubicBezTo>
                    <a:pt x="240" y="110"/>
                    <a:pt x="207" y="39"/>
                    <a:pt x="153" y="6"/>
                  </a:cubicBezTo>
                  <a:cubicBezTo>
                    <a:pt x="139" y="2"/>
                    <a:pt x="126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14"/>
            <p:cNvSpPr/>
            <p:nvPr/>
          </p:nvSpPr>
          <p:spPr>
            <a:xfrm>
              <a:off x="3986575" y="22771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33" y="21"/>
                    <a:pt x="0" y="87"/>
                    <a:pt x="17" y="157"/>
                  </a:cubicBezTo>
                  <a:cubicBezTo>
                    <a:pt x="17" y="190"/>
                    <a:pt x="33" y="227"/>
                    <a:pt x="70" y="244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73"/>
                    <a:pt x="239" y="140"/>
                    <a:pt x="223" y="103"/>
                  </a:cubicBezTo>
                  <a:cubicBezTo>
                    <a:pt x="223" y="70"/>
                    <a:pt x="207" y="54"/>
                    <a:pt x="190" y="21"/>
                  </a:cubicBezTo>
                  <a:lnTo>
                    <a:pt x="157" y="21"/>
                  </a:lnTo>
                  <a:cubicBezTo>
                    <a:pt x="157" y="0"/>
                    <a:pt x="15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14"/>
            <p:cNvSpPr/>
            <p:nvPr/>
          </p:nvSpPr>
          <p:spPr>
            <a:xfrm>
              <a:off x="4022650" y="2208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3"/>
                  </a:cubicBezTo>
                  <a:cubicBezTo>
                    <a:pt x="17" y="191"/>
                    <a:pt x="33" y="224"/>
                    <a:pt x="70" y="240"/>
                  </a:cubicBezTo>
                  <a:cubicBezTo>
                    <a:pt x="82" y="252"/>
                    <a:pt x="102" y="265"/>
                    <a:pt x="118" y="265"/>
                  </a:cubicBezTo>
                  <a:cubicBezTo>
                    <a:pt x="125" y="265"/>
                    <a:pt x="132" y="263"/>
                    <a:pt x="136" y="257"/>
                  </a:cubicBezTo>
                  <a:cubicBezTo>
                    <a:pt x="207" y="257"/>
                    <a:pt x="240" y="191"/>
                    <a:pt x="240" y="121"/>
                  </a:cubicBezTo>
                  <a:cubicBezTo>
                    <a:pt x="223" y="71"/>
                    <a:pt x="207" y="34"/>
                    <a:pt x="174" y="17"/>
                  </a:cubicBezTo>
                  <a:cubicBezTo>
                    <a:pt x="157" y="1"/>
                    <a:pt x="13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14"/>
            <p:cNvSpPr/>
            <p:nvPr/>
          </p:nvSpPr>
          <p:spPr>
            <a:xfrm>
              <a:off x="4089225" y="242755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37" y="1"/>
                  </a:moveTo>
                  <a:cubicBezTo>
                    <a:pt x="104" y="1"/>
                    <a:pt x="87" y="17"/>
                    <a:pt x="50" y="34"/>
                  </a:cubicBezTo>
                  <a:cubicBezTo>
                    <a:pt x="17" y="87"/>
                    <a:pt x="1" y="153"/>
                    <a:pt x="34" y="223"/>
                  </a:cubicBezTo>
                  <a:cubicBezTo>
                    <a:pt x="63" y="250"/>
                    <a:pt x="97" y="263"/>
                    <a:pt x="129" y="263"/>
                  </a:cubicBezTo>
                  <a:cubicBezTo>
                    <a:pt x="156" y="263"/>
                    <a:pt x="183" y="255"/>
                    <a:pt x="207" y="240"/>
                  </a:cubicBezTo>
                  <a:cubicBezTo>
                    <a:pt x="240" y="190"/>
                    <a:pt x="256" y="104"/>
                    <a:pt x="207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53" y="17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14"/>
            <p:cNvSpPr/>
            <p:nvPr/>
          </p:nvSpPr>
          <p:spPr>
            <a:xfrm>
              <a:off x="4080675" y="23691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3" y="71"/>
                    <a:pt x="207" y="34"/>
                    <a:pt x="186" y="17"/>
                  </a:cubicBezTo>
                  <a:cubicBezTo>
                    <a:pt x="186" y="17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14"/>
            <p:cNvSpPr/>
            <p:nvPr/>
          </p:nvSpPr>
          <p:spPr>
            <a:xfrm>
              <a:off x="4099550" y="22273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1"/>
                  </a:moveTo>
                  <a:cubicBezTo>
                    <a:pt x="87" y="1"/>
                    <a:pt x="50" y="1"/>
                    <a:pt x="33" y="34"/>
                  </a:cubicBezTo>
                  <a:cubicBezTo>
                    <a:pt x="17" y="55"/>
                    <a:pt x="0" y="88"/>
                    <a:pt x="0" y="121"/>
                  </a:cubicBezTo>
                  <a:cubicBezTo>
                    <a:pt x="0" y="158"/>
                    <a:pt x="0" y="191"/>
                    <a:pt x="17" y="207"/>
                  </a:cubicBezTo>
                  <a:cubicBezTo>
                    <a:pt x="33" y="240"/>
                    <a:pt x="70" y="261"/>
                    <a:pt x="87" y="261"/>
                  </a:cubicBezTo>
                  <a:cubicBezTo>
                    <a:pt x="120" y="261"/>
                    <a:pt x="153" y="261"/>
                    <a:pt x="173" y="224"/>
                  </a:cubicBezTo>
                  <a:cubicBezTo>
                    <a:pt x="223" y="191"/>
                    <a:pt x="223" y="104"/>
                    <a:pt x="190" y="55"/>
                  </a:cubicBezTo>
                  <a:cubicBezTo>
                    <a:pt x="173" y="34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14"/>
            <p:cNvSpPr/>
            <p:nvPr/>
          </p:nvSpPr>
          <p:spPr>
            <a:xfrm>
              <a:off x="4084900" y="24446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0"/>
                  </a:moveTo>
                  <a:cubicBezTo>
                    <a:pt x="71" y="21"/>
                    <a:pt x="54" y="37"/>
                    <a:pt x="38" y="54"/>
                  </a:cubicBezTo>
                  <a:cubicBezTo>
                    <a:pt x="17" y="87"/>
                    <a:pt x="1" y="124"/>
                    <a:pt x="17" y="157"/>
                  </a:cubicBezTo>
                  <a:cubicBezTo>
                    <a:pt x="17" y="190"/>
                    <a:pt x="38" y="227"/>
                    <a:pt x="54" y="243"/>
                  </a:cubicBezTo>
                  <a:cubicBezTo>
                    <a:pt x="78" y="255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21"/>
                    <a:pt x="174" y="21"/>
                    <a:pt x="157" y="21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14"/>
            <p:cNvSpPr/>
            <p:nvPr/>
          </p:nvSpPr>
          <p:spPr>
            <a:xfrm>
              <a:off x="4092625" y="2459800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13" y="1"/>
                  </a:moveTo>
                  <a:cubicBezTo>
                    <a:pt x="72" y="1"/>
                    <a:pt x="32" y="32"/>
                    <a:pt x="17" y="84"/>
                  </a:cubicBezTo>
                  <a:cubicBezTo>
                    <a:pt x="1" y="154"/>
                    <a:pt x="17" y="220"/>
                    <a:pt x="87" y="257"/>
                  </a:cubicBezTo>
                  <a:lnTo>
                    <a:pt x="141" y="257"/>
                  </a:lnTo>
                  <a:cubicBezTo>
                    <a:pt x="174" y="257"/>
                    <a:pt x="207" y="220"/>
                    <a:pt x="223" y="170"/>
                  </a:cubicBezTo>
                  <a:cubicBezTo>
                    <a:pt x="244" y="137"/>
                    <a:pt x="223" y="84"/>
                    <a:pt x="207" y="51"/>
                  </a:cubicBezTo>
                  <a:cubicBezTo>
                    <a:pt x="190" y="34"/>
                    <a:pt x="174" y="13"/>
                    <a:pt x="158" y="13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14"/>
            <p:cNvSpPr/>
            <p:nvPr/>
          </p:nvSpPr>
          <p:spPr>
            <a:xfrm>
              <a:off x="4099950" y="21948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2" y="0"/>
                  </a:moveTo>
                  <a:cubicBezTo>
                    <a:pt x="87" y="0"/>
                    <a:pt x="71" y="5"/>
                    <a:pt x="54" y="16"/>
                  </a:cubicBezTo>
                  <a:cubicBezTo>
                    <a:pt x="34" y="32"/>
                    <a:pt x="17" y="65"/>
                    <a:pt x="1" y="82"/>
                  </a:cubicBezTo>
                  <a:lnTo>
                    <a:pt x="1" y="168"/>
                  </a:lnTo>
                  <a:cubicBezTo>
                    <a:pt x="17" y="201"/>
                    <a:pt x="34" y="238"/>
                    <a:pt x="71" y="255"/>
                  </a:cubicBezTo>
                  <a:cubicBezTo>
                    <a:pt x="84" y="263"/>
                    <a:pt x="98" y="268"/>
                    <a:pt x="113" y="268"/>
                  </a:cubicBezTo>
                  <a:cubicBezTo>
                    <a:pt x="154" y="268"/>
                    <a:pt x="195" y="236"/>
                    <a:pt x="207" y="185"/>
                  </a:cubicBezTo>
                  <a:cubicBezTo>
                    <a:pt x="223" y="119"/>
                    <a:pt x="207" y="32"/>
                    <a:pt x="137" y="16"/>
                  </a:cubicBezTo>
                  <a:cubicBezTo>
                    <a:pt x="128" y="5"/>
                    <a:pt x="116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14"/>
            <p:cNvSpPr/>
            <p:nvPr/>
          </p:nvSpPr>
          <p:spPr>
            <a:xfrm>
              <a:off x="4096550" y="24137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207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14"/>
            <p:cNvSpPr/>
            <p:nvPr/>
          </p:nvSpPr>
          <p:spPr>
            <a:xfrm>
              <a:off x="4084500" y="24021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8" y="0"/>
                  </a:moveTo>
                  <a:cubicBezTo>
                    <a:pt x="81" y="0"/>
                    <a:pt x="30" y="33"/>
                    <a:pt x="17" y="91"/>
                  </a:cubicBezTo>
                  <a:cubicBezTo>
                    <a:pt x="0" y="157"/>
                    <a:pt x="17" y="227"/>
                    <a:pt x="87" y="260"/>
                  </a:cubicBezTo>
                  <a:cubicBezTo>
                    <a:pt x="96" y="264"/>
                    <a:pt x="106" y="266"/>
                    <a:pt x="116" y="266"/>
                  </a:cubicBezTo>
                  <a:cubicBezTo>
                    <a:pt x="161" y="266"/>
                    <a:pt x="209" y="231"/>
                    <a:pt x="223" y="178"/>
                  </a:cubicBezTo>
                  <a:cubicBezTo>
                    <a:pt x="239" y="107"/>
                    <a:pt x="223" y="37"/>
                    <a:pt x="157" y="4"/>
                  </a:cubicBezTo>
                  <a:cubicBezTo>
                    <a:pt x="148" y="2"/>
                    <a:pt x="138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14"/>
            <p:cNvSpPr/>
            <p:nvPr/>
          </p:nvSpPr>
          <p:spPr>
            <a:xfrm>
              <a:off x="4079325" y="2245325"/>
              <a:ext cx="6025" cy="6625"/>
            </a:xfrm>
            <a:custGeom>
              <a:avLst/>
              <a:gdLst/>
              <a:ahLst/>
              <a:cxnLst/>
              <a:rect l="l" t="t" r="r" b="b"/>
              <a:pathLst>
                <a:path w="241" h="265" extrusionOk="0">
                  <a:moveTo>
                    <a:pt x="129" y="0"/>
                  </a:moveTo>
                  <a:cubicBezTo>
                    <a:pt x="82" y="0"/>
                    <a:pt x="31" y="33"/>
                    <a:pt x="17" y="91"/>
                  </a:cubicBezTo>
                  <a:cubicBezTo>
                    <a:pt x="1" y="161"/>
                    <a:pt x="17" y="227"/>
                    <a:pt x="88" y="264"/>
                  </a:cubicBezTo>
                  <a:lnTo>
                    <a:pt x="137" y="264"/>
                  </a:lnTo>
                  <a:cubicBezTo>
                    <a:pt x="174" y="264"/>
                    <a:pt x="207" y="227"/>
                    <a:pt x="224" y="178"/>
                  </a:cubicBezTo>
                  <a:cubicBezTo>
                    <a:pt x="240" y="141"/>
                    <a:pt x="224" y="75"/>
                    <a:pt x="207" y="37"/>
                  </a:cubicBezTo>
                  <a:cubicBezTo>
                    <a:pt x="191" y="37"/>
                    <a:pt x="174" y="21"/>
                    <a:pt x="158" y="4"/>
                  </a:cubicBezTo>
                  <a:cubicBezTo>
                    <a:pt x="149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14"/>
            <p:cNvSpPr/>
            <p:nvPr/>
          </p:nvSpPr>
          <p:spPr>
            <a:xfrm>
              <a:off x="4081100" y="23240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17"/>
                    <a:pt x="0" y="66"/>
                    <a:pt x="0" y="153"/>
                  </a:cubicBezTo>
                  <a:cubicBezTo>
                    <a:pt x="17" y="223"/>
                    <a:pt x="66" y="256"/>
                    <a:pt x="120" y="256"/>
                  </a:cubicBezTo>
                  <a:cubicBezTo>
                    <a:pt x="153" y="256"/>
                    <a:pt x="190" y="223"/>
                    <a:pt x="206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6" y="33"/>
                    <a:pt x="169" y="17"/>
                  </a:cubicBezTo>
                  <a:cubicBezTo>
                    <a:pt x="169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14"/>
            <p:cNvSpPr/>
            <p:nvPr/>
          </p:nvSpPr>
          <p:spPr>
            <a:xfrm>
              <a:off x="4076350" y="24153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5" y="1"/>
                  </a:moveTo>
                  <a:cubicBezTo>
                    <a:pt x="81" y="1"/>
                    <a:pt x="30" y="31"/>
                    <a:pt x="17" y="75"/>
                  </a:cubicBezTo>
                  <a:cubicBezTo>
                    <a:pt x="0" y="141"/>
                    <a:pt x="17" y="228"/>
                    <a:pt x="87" y="244"/>
                  </a:cubicBezTo>
                  <a:cubicBezTo>
                    <a:pt x="100" y="254"/>
                    <a:pt x="116" y="259"/>
                    <a:pt x="131" y="259"/>
                  </a:cubicBezTo>
                  <a:cubicBezTo>
                    <a:pt x="171" y="259"/>
                    <a:pt x="211" y="226"/>
                    <a:pt x="223" y="178"/>
                  </a:cubicBezTo>
                  <a:cubicBezTo>
                    <a:pt x="240" y="108"/>
                    <a:pt x="223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14"/>
            <p:cNvSpPr/>
            <p:nvPr/>
          </p:nvSpPr>
          <p:spPr>
            <a:xfrm>
              <a:off x="4076350" y="22592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2" y="1"/>
                  </a:moveTo>
                  <a:cubicBezTo>
                    <a:pt x="59" y="1"/>
                    <a:pt x="24" y="33"/>
                    <a:pt x="0" y="81"/>
                  </a:cubicBezTo>
                  <a:lnTo>
                    <a:pt x="0" y="151"/>
                  </a:lnTo>
                  <a:cubicBezTo>
                    <a:pt x="0" y="184"/>
                    <a:pt x="33" y="238"/>
                    <a:pt x="71" y="255"/>
                  </a:cubicBezTo>
                  <a:cubicBezTo>
                    <a:pt x="79" y="259"/>
                    <a:pt x="89" y="261"/>
                    <a:pt x="100" y="261"/>
                  </a:cubicBezTo>
                  <a:cubicBezTo>
                    <a:pt x="129" y="261"/>
                    <a:pt x="163" y="246"/>
                    <a:pt x="190" y="222"/>
                  </a:cubicBezTo>
                  <a:cubicBezTo>
                    <a:pt x="190" y="222"/>
                    <a:pt x="207" y="201"/>
                    <a:pt x="207" y="184"/>
                  </a:cubicBezTo>
                  <a:cubicBezTo>
                    <a:pt x="240" y="118"/>
                    <a:pt x="207" y="32"/>
                    <a:pt x="153" y="15"/>
                  </a:cubicBezTo>
                  <a:cubicBezTo>
                    <a:pt x="135" y="5"/>
                    <a:pt x="118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14"/>
            <p:cNvSpPr/>
            <p:nvPr/>
          </p:nvSpPr>
          <p:spPr>
            <a:xfrm>
              <a:off x="4074600" y="230942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7" y="17"/>
                    <a:pt x="0" y="87"/>
                    <a:pt x="0" y="153"/>
                  </a:cubicBezTo>
                  <a:cubicBezTo>
                    <a:pt x="0" y="190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14"/>
            <p:cNvSpPr/>
            <p:nvPr/>
          </p:nvSpPr>
          <p:spPr>
            <a:xfrm>
              <a:off x="4072425" y="23544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1" y="0"/>
                  </a:moveTo>
                  <a:cubicBezTo>
                    <a:pt x="124" y="0"/>
                    <a:pt x="87" y="0"/>
                    <a:pt x="54" y="38"/>
                  </a:cubicBezTo>
                  <a:cubicBezTo>
                    <a:pt x="21" y="71"/>
                    <a:pt x="1" y="157"/>
                    <a:pt x="54" y="207"/>
                  </a:cubicBezTo>
                  <a:cubicBezTo>
                    <a:pt x="71" y="244"/>
                    <a:pt x="87" y="260"/>
                    <a:pt x="124" y="260"/>
                  </a:cubicBezTo>
                  <a:cubicBezTo>
                    <a:pt x="157" y="260"/>
                    <a:pt x="174" y="260"/>
                    <a:pt x="207" y="227"/>
                  </a:cubicBezTo>
                  <a:cubicBezTo>
                    <a:pt x="228" y="207"/>
                    <a:pt x="244" y="174"/>
                    <a:pt x="244" y="141"/>
                  </a:cubicBezTo>
                  <a:cubicBezTo>
                    <a:pt x="244" y="104"/>
                    <a:pt x="244" y="71"/>
                    <a:pt x="228" y="54"/>
                  </a:cubicBezTo>
                  <a:cubicBezTo>
                    <a:pt x="207" y="38"/>
                    <a:pt x="190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14"/>
            <p:cNvSpPr/>
            <p:nvPr/>
          </p:nvSpPr>
          <p:spPr>
            <a:xfrm>
              <a:off x="4066875" y="21994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20" y="260"/>
                    <a:pt x="140" y="260"/>
                  </a:cubicBezTo>
                  <a:cubicBezTo>
                    <a:pt x="206" y="244"/>
                    <a:pt x="243" y="174"/>
                    <a:pt x="243" y="104"/>
                  </a:cubicBezTo>
                  <a:cubicBezTo>
                    <a:pt x="223" y="71"/>
                    <a:pt x="206" y="54"/>
                    <a:pt x="190" y="17"/>
                  </a:cubicBezTo>
                  <a:cubicBezTo>
                    <a:pt x="190" y="17"/>
                    <a:pt x="173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14"/>
            <p:cNvSpPr/>
            <p:nvPr/>
          </p:nvSpPr>
          <p:spPr>
            <a:xfrm>
              <a:off x="4064700" y="22192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4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21" y="50"/>
                    <a:pt x="1" y="87"/>
                    <a:pt x="1" y="120"/>
                  </a:cubicBezTo>
                  <a:cubicBezTo>
                    <a:pt x="1" y="153"/>
                    <a:pt x="21" y="190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27" y="190"/>
                    <a:pt x="244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41" y="0"/>
                    <a:pt x="14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14"/>
            <p:cNvSpPr/>
            <p:nvPr/>
          </p:nvSpPr>
          <p:spPr>
            <a:xfrm>
              <a:off x="3867625" y="23771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9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1" y="161"/>
                    <a:pt x="34" y="227"/>
                    <a:pt x="87" y="264"/>
                  </a:cubicBezTo>
                  <a:lnTo>
                    <a:pt x="137" y="264"/>
                  </a:lnTo>
                  <a:cubicBezTo>
                    <a:pt x="174" y="264"/>
                    <a:pt x="207" y="227"/>
                    <a:pt x="223" y="178"/>
                  </a:cubicBezTo>
                  <a:cubicBezTo>
                    <a:pt x="240" y="124"/>
                    <a:pt x="240" y="75"/>
                    <a:pt x="207" y="42"/>
                  </a:cubicBezTo>
                  <a:cubicBezTo>
                    <a:pt x="190" y="42"/>
                    <a:pt x="190" y="21"/>
                    <a:pt x="174" y="5"/>
                  </a:cubicBezTo>
                  <a:cubicBezTo>
                    <a:pt x="162" y="2"/>
                    <a:pt x="150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14"/>
            <p:cNvSpPr/>
            <p:nvPr/>
          </p:nvSpPr>
          <p:spPr>
            <a:xfrm>
              <a:off x="4054400" y="2186150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3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21" y="223"/>
                    <a:pt x="54" y="240"/>
                  </a:cubicBezTo>
                  <a:cubicBezTo>
                    <a:pt x="66" y="255"/>
                    <a:pt x="86" y="267"/>
                    <a:pt x="110" y="267"/>
                  </a:cubicBezTo>
                  <a:cubicBezTo>
                    <a:pt x="120" y="267"/>
                    <a:pt x="130" y="265"/>
                    <a:pt x="140" y="261"/>
                  </a:cubicBezTo>
                  <a:cubicBezTo>
                    <a:pt x="190" y="261"/>
                    <a:pt x="243" y="190"/>
                    <a:pt x="227" y="120"/>
                  </a:cubicBezTo>
                  <a:cubicBezTo>
                    <a:pt x="227" y="87"/>
                    <a:pt x="206" y="54"/>
                    <a:pt x="173" y="34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14"/>
            <p:cNvSpPr/>
            <p:nvPr/>
          </p:nvSpPr>
          <p:spPr>
            <a:xfrm>
              <a:off x="4069025" y="22766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9" y="1"/>
                  </a:moveTo>
                  <a:cubicBezTo>
                    <a:pt x="81" y="1"/>
                    <a:pt x="31" y="33"/>
                    <a:pt x="17" y="91"/>
                  </a:cubicBezTo>
                  <a:cubicBezTo>
                    <a:pt x="1" y="145"/>
                    <a:pt x="17" y="227"/>
                    <a:pt x="87" y="248"/>
                  </a:cubicBezTo>
                  <a:cubicBezTo>
                    <a:pt x="104" y="265"/>
                    <a:pt x="120" y="265"/>
                    <a:pt x="137" y="265"/>
                  </a:cubicBezTo>
                  <a:cubicBezTo>
                    <a:pt x="174" y="265"/>
                    <a:pt x="207" y="227"/>
                    <a:pt x="223" y="178"/>
                  </a:cubicBezTo>
                  <a:cubicBezTo>
                    <a:pt x="240" y="124"/>
                    <a:pt x="223" y="75"/>
                    <a:pt x="207" y="42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14"/>
            <p:cNvSpPr/>
            <p:nvPr/>
          </p:nvSpPr>
          <p:spPr>
            <a:xfrm>
              <a:off x="4059550" y="23106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0"/>
                    <a:pt x="0" y="70"/>
                    <a:pt x="21" y="140"/>
                  </a:cubicBezTo>
                  <a:cubicBezTo>
                    <a:pt x="21" y="190"/>
                    <a:pt x="37" y="227"/>
                    <a:pt x="70" y="243"/>
                  </a:cubicBezTo>
                  <a:cubicBezTo>
                    <a:pt x="87" y="260"/>
                    <a:pt x="124" y="260"/>
                    <a:pt x="141" y="260"/>
                  </a:cubicBezTo>
                  <a:cubicBezTo>
                    <a:pt x="174" y="243"/>
                    <a:pt x="190" y="227"/>
                    <a:pt x="207" y="206"/>
                  </a:cubicBezTo>
                  <a:cubicBezTo>
                    <a:pt x="227" y="173"/>
                    <a:pt x="244" y="140"/>
                    <a:pt x="227" y="103"/>
                  </a:cubicBezTo>
                  <a:cubicBezTo>
                    <a:pt x="227" y="70"/>
                    <a:pt x="207" y="37"/>
                    <a:pt x="190" y="21"/>
                  </a:cubicBezTo>
                  <a:cubicBezTo>
                    <a:pt x="174" y="21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14"/>
            <p:cNvSpPr/>
            <p:nvPr/>
          </p:nvSpPr>
          <p:spPr>
            <a:xfrm>
              <a:off x="3959050" y="21885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12" y="0"/>
                  </a:moveTo>
                  <a:cubicBezTo>
                    <a:pt x="93" y="0"/>
                    <a:pt x="77" y="12"/>
                    <a:pt x="54" y="23"/>
                  </a:cubicBezTo>
                  <a:cubicBezTo>
                    <a:pt x="21" y="77"/>
                    <a:pt x="1" y="164"/>
                    <a:pt x="38" y="213"/>
                  </a:cubicBezTo>
                  <a:cubicBezTo>
                    <a:pt x="54" y="229"/>
                    <a:pt x="87" y="246"/>
                    <a:pt x="124" y="267"/>
                  </a:cubicBezTo>
                  <a:cubicBezTo>
                    <a:pt x="141" y="267"/>
                    <a:pt x="174" y="246"/>
                    <a:pt x="190" y="229"/>
                  </a:cubicBezTo>
                  <a:cubicBezTo>
                    <a:pt x="227" y="213"/>
                    <a:pt x="244" y="180"/>
                    <a:pt x="244" y="143"/>
                  </a:cubicBezTo>
                  <a:cubicBezTo>
                    <a:pt x="244" y="110"/>
                    <a:pt x="244" y="77"/>
                    <a:pt x="207" y="40"/>
                  </a:cubicBezTo>
                  <a:cubicBezTo>
                    <a:pt x="207" y="23"/>
                    <a:pt x="190" y="7"/>
                    <a:pt x="174" y="7"/>
                  </a:cubicBezTo>
                  <a:lnTo>
                    <a:pt x="141" y="7"/>
                  </a:lnTo>
                  <a:cubicBezTo>
                    <a:pt x="130" y="2"/>
                    <a:pt x="12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14"/>
            <p:cNvSpPr/>
            <p:nvPr/>
          </p:nvSpPr>
          <p:spPr>
            <a:xfrm>
              <a:off x="4077575" y="2212750"/>
              <a:ext cx="5700" cy="6700"/>
            </a:xfrm>
            <a:custGeom>
              <a:avLst/>
              <a:gdLst/>
              <a:ahLst/>
              <a:cxnLst/>
              <a:rect l="l" t="t" r="r" b="b"/>
              <a:pathLst>
                <a:path w="228" h="268" extrusionOk="0">
                  <a:moveTo>
                    <a:pt x="87" y="0"/>
                  </a:moveTo>
                  <a:cubicBezTo>
                    <a:pt x="71" y="21"/>
                    <a:pt x="38" y="38"/>
                    <a:pt x="22" y="54"/>
                  </a:cubicBezTo>
                  <a:cubicBezTo>
                    <a:pt x="1" y="87"/>
                    <a:pt x="1" y="124"/>
                    <a:pt x="1" y="157"/>
                  </a:cubicBezTo>
                  <a:cubicBezTo>
                    <a:pt x="1" y="190"/>
                    <a:pt x="22" y="227"/>
                    <a:pt x="38" y="244"/>
                  </a:cubicBezTo>
                  <a:cubicBezTo>
                    <a:pt x="61" y="255"/>
                    <a:pt x="85" y="267"/>
                    <a:pt x="104" y="267"/>
                  </a:cubicBezTo>
                  <a:cubicBezTo>
                    <a:pt x="111" y="267"/>
                    <a:pt x="119" y="265"/>
                    <a:pt x="125" y="260"/>
                  </a:cubicBezTo>
                  <a:cubicBezTo>
                    <a:pt x="191" y="260"/>
                    <a:pt x="228" y="190"/>
                    <a:pt x="228" y="124"/>
                  </a:cubicBezTo>
                  <a:cubicBezTo>
                    <a:pt x="207" y="87"/>
                    <a:pt x="191" y="54"/>
                    <a:pt x="174" y="38"/>
                  </a:cubicBezTo>
                  <a:cubicBezTo>
                    <a:pt x="174" y="21"/>
                    <a:pt x="158" y="21"/>
                    <a:pt x="158" y="21"/>
                  </a:cubicBezTo>
                  <a:cubicBezTo>
                    <a:pt x="125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14"/>
            <p:cNvSpPr/>
            <p:nvPr/>
          </p:nvSpPr>
          <p:spPr>
            <a:xfrm>
              <a:off x="4090475" y="22579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3" y="0"/>
                  </a:moveTo>
                  <a:cubicBezTo>
                    <a:pt x="70" y="0"/>
                    <a:pt x="54" y="33"/>
                    <a:pt x="37" y="50"/>
                  </a:cubicBezTo>
                  <a:cubicBezTo>
                    <a:pt x="21" y="87"/>
                    <a:pt x="0" y="120"/>
                    <a:pt x="21" y="153"/>
                  </a:cubicBezTo>
                  <a:cubicBezTo>
                    <a:pt x="21" y="190"/>
                    <a:pt x="37" y="223"/>
                    <a:pt x="54" y="239"/>
                  </a:cubicBezTo>
                  <a:cubicBezTo>
                    <a:pt x="87" y="256"/>
                    <a:pt x="103" y="256"/>
                    <a:pt x="140" y="256"/>
                  </a:cubicBezTo>
                  <a:cubicBezTo>
                    <a:pt x="206" y="256"/>
                    <a:pt x="244" y="190"/>
                    <a:pt x="227" y="120"/>
                  </a:cubicBezTo>
                  <a:cubicBezTo>
                    <a:pt x="227" y="87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14"/>
            <p:cNvSpPr/>
            <p:nvPr/>
          </p:nvSpPr>
          <p:spPr>
            <a:xfrm>
              <a:off x="4092225" y="2211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3"/>
                    <a:pt x="103" y="8"/>
                  </a:cubicBezTo>
                  <a:cubicBezTo>
                    <a:pt x="54" y="8"/>
                    <a:pt x="0" y="78"/>
                    <a:pt x="17" y="144"/>
                  </a:cubicBezTo>
                  <a:cubicBezTo>
                    <a:pt x="17" y="198"/>
                    <a:pt x="33" y="214"/>
                    <a:pt x="70" y="247"/>
                  </a:cubicBezTo>
                  <a:cubicBezTo>
                    <a:pt x="87" y="247"/>
                    <a:pt x="120" y="264"/>
                    <a:pt x="136" y="264"/>
                  </a:cubicBezTo>
                  <a:cubicBezTo>
                    <a:pt x="174" y="247"/>
                    <a:pt x="206" y="231"/>
                    <a:pt x="223" y="214"/>
                  </a:cubicBezTo>
                  <a:cubicBezTo>
                    <a:pt x="239" y="181"/>
                    <a:pt x="239" y="144"/>
                    <a:pt x="239" y="111"/>
                  </a:cubicBezTo>
                  <a:cubicBezTo>
                    <a:pt x="223" y="78"/>
                    <a:pt x="223" y="41"/>
                    <a:pt x="190" y="25"/>
                  </a:cubicBezTo>
                  <a:lnTo>
                    <a:pt x="174" y="8"/>
                  </a:lnTo>
                  <a:lnTo>
                    <a:pt x="157" y="8"/>
                  </a:ln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14"/>
            <p:cNvSpPr/>
            <p:nvPr/>
          </p:nvSpPr>
          <p:spPr>
            <a:xfrm>
              <a:off x="4084900" y="22279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1" y="153"/>
                    <a:pt x="38" y="219"/>
                    <a:pt x="87" y="256"/>
                  </a:cubicBezTo>
                  <a:lnTo>
                    <a:pt x="141" y="256"/>
                  </a:lnTo>
                  <a:cubicBezTo>
                    <a:pt x="174" y="256"/>
                    <a:pt x="207" y="219"/>
                    <a:pt x="223" y="186"/>
                  </a:cubicBezTo>
                  <a:cubicBezTo>
                    <a:pt x="244" y="137"/>
                    <a:pt x="244" y="83"/>
                    <a:pt x="207" y="50"/>
                  </a:cubicBezTo>
                  <a:cubicBezTo>
                    <a:pt x="190" y="34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14"/>
            <p:cNvSpPr/>
            <p:nvPr/>
          </p:nvSpPr>
          <p:spPr>
            <a:xfrm>
              <a:off x="4072950" y="22317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50" y="17"/>
                    <a:pt x="0" y="87"/>
                    <a:pt x="17" y="153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73" y="251"/>
                    <a:pt x="90" y="263"/>
                    <a:pt x="110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169" y="256"/>
                    <a:pt x="186" y="239"/>
                    <a:pt x="207" y="206"/>
                  </a:cubicBezTo>
                  <a:cubicBezTo>
                    <a:pt x="223" y="190"/>
                    <a:pt x="239" y="153"/>
                    <a:pt x="239" y="120"/>
                  </a:cubicBezTo>
                  <a:cubicBezTo>
                    <a:pt x="223" y="87"/>
                    <a:pt x="207" y="50"/>
                    <a:pt x="186" y="33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14"/>
            <p:cNvSpPr/>
            <p:nvPr/>
          </p:nvSpPr>
          <p:spPr>
            <a:xfrm>
              <a:off x="4096150" y="224242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0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1"/>
                    <a:pt x="17" y="207"/>
                    <a:pt x="49" y="240"/>
                  </a:cubicBezTo>
                  <a:cubicBezTo>
                    <a:pt x="66" y="257"/>
                    <a:pt x="103" y="257"/>
                    <a:pt x="136" y="257"/>
                  </a:cubicBezTo>
                  <a:cubicBezTo>
                    <a:pt x="186" y="240"/>
                    <a:pt x="223" y="174"/>
                    <a:pt x="223" y="104"/>
                  </a:cubicBezTo>
                  <a:cubicBezTo>
                    <a:pt x="223" y="71"/>
                    <a:pt x="186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14"/>
            <p:cNvSpPr/>
            <p:nvPr/>
          </p:nvSpPr>
          <p:spPr>
            <a:xfrm>
              <a:off x="4081500" y="2195650"/>
              <a:ext cx="6425" cy="6775"/>
            </a:xfrm>
            <a:custGeom>
              <a:avLst/>
              <a:gdLst/>
              <a:ahLst/>
              <a:cxnLst/>
              <a:rect l="l" t="t" r="r" b="b"/>
              <a:pathLst>
                <a:path w="257" h="271" extrusionOk="0">
                  <a:moveTo>
                    <a:pt x="137" y="0"/>
                  </a:moveTo>
                  <a:cubicBezTo>
                    <a:pt x="120" y="0"/>
                    <a:pt x="87" y="17"/>
                    <a:pt x="71" y="33"/>
                  </a:cubicBezTo>
                  <a:cubicBezTo>
                    <a:pt x="17" y="87"/>
                    <a:pt x="1" y="153"/>
                    <a:pt x="50" y="223"/>
                  </a:cubicBezTo>
                  <a:cubicBezTo>
                    <a:pt x="72" y="252"/>
                    <a:pt x="104" y="271"/>
                    <a:pt x="137" y="271"/>
                  </a:cubicBezTo>
                  <a:cubicBezTo>
                    <a:pt x="160" y="271"/>
                    <a:pt x="185" y="261"/>
                    <a:pt x="207" y="239"/>
                  </a:cubicBezTo>
                  <a:cubicBezTo>
                    <a:pt x="256" y="190"/>
                    <a:pt x="256" y="103"/>
                    <a:pt x="223" y="50"/>
                  </a:cubicBezTo>
                  <a:cubicBezTo>
                    <a:pt x="207" y="33"/>
                    <a:pt x="190" y="17"/>
                    <a:pt x="174" y="17"/>
                  </a:cubicBezTo>
                  <a:cubicBezTo>
                    <a:pt x="174" y="17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78" name="Google Shape;5678;p14"/>
          <p:cNvSpPr txBox="1">
            <a:spLocks noGrp="1"/>
          </p:cNvSpPr>
          <p:nvPr>
            <p:ph type="title"/>
          </p:nvPr>
        </p:nvSpPr>
        <p:spPr>
          <a:xfrm>
            <a:off x="2178850" y="1627800"/>
            <a:ext cx="4786200" cy="15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79" name="Google Shape;5679;p14"/>
          <p:cNvSpPr txBox="1">
            <a:spLocks noGrp="1"/>
          </p:cNvSpPr>
          <p:nvPr>
            <p:ph type="subTitle" idx="1"/>
          </p:nvPr>
        </p:nvSpPr>
        <p:spPr>
          <a:xfrm>
            <a:off x="2659200" y="3295125"/>
            <a:ext cx="38388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680" name="Google Shape;5680;p14"/>
          <p:cNvSpPr/>
          <p:nvPr/>
        </p:nvSpPr>
        <p:spPr>
          <a:xfrm>
            <a:off x="289957" y="626688"/>
            <a:ext cx="860087" cy="755652"/>
          </a:xfrm>
          <a:custGeom>
            <a:avLst/>
            <a:gdLst/>
            <a:ahLst/>
            <a:cxnLst/>
            <a:rect l="l" t="t" r="r" b="b"/>
            <a:pathLst>
              <a:path w="2079" h="1827" extrusionOk="0">
                <a:moveTo>
                  <a:pt x="1037" y="0"/>
                </a:moveTo>
                <a:cubicBezTo>
                  <a:pt x="780" y="0"/>
                  <a:pt x="535" y="110"/>
                  <a:pt x="326" y="298"/>
                </a:cubicBezTo>
                <a:cubicBezTo>
                  <a:pt x="174" y="434"/>
                  <a:pt x="0" y="590"/>
                  <a:pt x="0" y="797"/>
                </a:cubicBezTo>
                <a:cubicBezTo>
                  <a:pt x="0" y="1003"/>
                  <a:pt x="136" y="1188"/>
                  <a:pt x="277" y="1328"/>
                </a:cubicBezTo>
                <a:cubicBezTo>
                  <a:pt x="525" y="1587"/>
                  <a:pt x="915" y="1827"/>
                  <a:pt x="1262" y="1827"/>
                </a:cubicBezTo>
                <a:cubicBezTo>
                  <a:pt x="1491" y="1827"/>
                  <a:pt x="1701" y="1722"/>
                  <a:pt x="1839" y="1448"/>
                </a:cubicBezTo>
                <a:cubicBezTo>
                  <a:pt x="2078" y="966"/>
                  <a:pt x="1975" y="364"/>
                  <a:pt x="1476" y="108"/>
                </a:cubicBezTo>
                <a:cubicBezTo>
                  <a:pt x="1329" y="34"/>
                  <a:pt x="1181" y="0"/>
                  <a:pt x="10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1" name="Google Shape;5681;p14"/>
          <p:cNvSpPr/>
          <p:nvPr/>
        </p:nvSpPr>
        <p:spPr>
          <a:xfrm flipH="1">
            <a:off x="1663975" y="74025"/>
            <a:ext cx="343650" cy="28117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2" name="Google Shape;5682;p14"/>
          <p:cNvSpPr/>
          <p:nvPr/>
        </p:nvSpPr>
        <p:spPr>
          <a:xfrm flipH="1">
            <a:off x="8213794" y="3699326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3" name="Google Shape;5683;p14"/>
          <p:cNvSpPr/>
          <p:nvPr/>
        </p:nvSpPr>
        <p:spPr>
          <a:xfrm>
            <a:off x="7108293" y="3419581"/>
            <a:ext cx="2035713" cy="1723929"/>
          </a:xfrm>
          <a:custGeom>
            <a:avLst/>
            <a:gdLst/>
            <a:ahLst/>
            <a:cxnLst/>
            <a:rect l="l" t="t" r="r" b="b"/>
            <a:pathLst>
              <a:path w="4486" h="3799" extrusionOk="0">
                <a:moveTo>
                  <a:pt x="4486" y="1"/>
                </a:moveTo>
                <a:lnTo>
                  <a:pt x="4486" y="2"/>
                </a:lnTo>
                <a:lnTo>
                  <a:pt x="4486" y="2"/>
                </a:lnTo>
                <a:cubicBezTo>
                  <a:pt x="4486" y="2"/>
                  <a:pt x="4486" y="1"/>
                  <a:pt x="4486" y="1"/>
                </a:cubicBezTo>
                <a:close/>
                <a:moveTo>
                  <a:pt x="4486" y="2"/>
                </a:moveTo>
                <a:cubicBezTo>
                  <a:pt x="4485" y="68"/>
                  <a:pt x="4415" y="191"/>
                  <a:pt x="4383" y="257"/>
                </a:cubicBezTo>
                <a:cubicBezTo>
                  <a:pt x="4127" y="826"/>
                  <a:pt x="3851" y="1753"/>
                  <a:pt x="3113" y="1873"/>
                </a:cubicBezTo>
                <a:cubicBezTo>
                  <a:pt x="3078" y="1877"/>
                  <a:pt x="3043" y="1879"/>
                  <a:pt x="3007" y="1879"/>
                </a:cubicBezTo>
                <a:cubicBezTo>
                  <a:pt x="2763" y="1879"/>
                  <a:pt x="2513" y="1783"/>
                  <a:pt x="2305" y="1650"/>
                </a:cubicBezTo>
                <a:cubicBezTo>
                  <a:pt x="1839" y="1357"/>
                  <a:pt x="1447" y="978"/>
                  <a:pt x="932" y="755"/>
                </a:cubicBezTo>
                <a:cubicBezTo>
                  <a:pt x="825" y="714"/>
                  <a:pt x="727" y="695"/>
                  <a:pt x="640" y="695"/>
                </a:cubicBezTo>
                <a:cubicBezTo>
                  <a:pt x="191" y="695"/>
                  <a:pt x="0" y="1193"/>
                  <a:pt x="86" y="1683"/>
                </a:cubicBezTo>
                <a:cubicBezTo>
                  <a:pt x="173" y="2198"/>
                  <a:pt x="449" y="2578"/>
                  <a:pt x="585" y="3056"/>
                </a:cubicBezTo>
                <a:cubicBezTo>
                  <a:pt x="655" y="3315"/>
                  <a:pt x="741" y="3795"/>
                  <a:pt x="399" y="3798"/>
                </a:cubicBezTo>
                <a:lnTo>
                  <a:pt x="399" y="3798"/>
                </a:lnTo>
                <a:lnTo>
                  <a:pt x="4469" y="3778"/>
                </a:lnTo>
                <a:lnTo>
                  <a:pt x="4486" y="2"/>
                </a:lnTo>
                <a:close/>
                <a:moveTo>
                  <a:pt x="399" y="3798"/>
                </a:moveTo>
                <a:lnTo>
                  <a:pt x="396" y="3798"/>
                </a:lnTo>
                <a:cubicBezTo>
                  <a:pt x="397" y="3798"/>
                  <a:pt x="398" y="3798"/>
                  <a:pt x="399" y="379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Berkshire Swash"/>
              <a:buNone/>
              <a:defRPr sz="2800">
                <a:solidFill>
                  <a:schemeClr val="accent2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415900"/>
            <a:ext cx="7704000" cy="31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Open Sans"/>
              <a:buChar char="●"/>
              <a:defRPr sz="18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○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■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●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○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■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●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○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Open Sans"/>
              <a:buChar char="■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8" r:id="rId7"/>
    <p:sldLayoutId id="2147483659" r:id="rId8"/>
    <p:sldLayoutId id="2147483660" r:id="rId9"/>
    <p:sldLayoutId id="2147483663" r:id="rId10"/>
    <p:sldLayoutId id="2147483664" r:id="rId11"/>
    <p:sldLayoutId id="2147483666" r:id="rId12"/>
    <p:sldLayoutId id="2147483668" r:id="rId13"/>
    <p:sldLayoutId id="2147483669" r:id="rId14"/>
    <p:sldLayoutId id="2147483677" r:id="rId15"/>
    <p:sldLayoutId id="2147483678" r:id="rId16"/>
    <p:sldLayoutId id="2147483682" r:id="rId17"/>
    <p:sldLayoutId id="2147483694" r:id="rId18"/>
    <p:sldLayoutId id="2147483695" r:id="rId19"/>
    <p:sldLayoutId id="2147483699" r:id="rId20"/>
    <p:sldLayoutId id="2147483700" r:id="rId21"/>
    <p:sldLayoutId id="2147483701" r:id="rId22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466C7-329A-DDCB-7451-0DF88DE86BA5}"/>
              </a:ext>
            </a:extLst>
          </p:cNvPr>
          <p:cNvSpPr txBox="1">
            <a:spLocks/>
          </p:cNvSpPr>
          <p:nvPr/>
        </p:nvSpPr>
        <p:spPr>
          <a:xfrm>
            <a:off x="2983650" y="2571750"/>
            <a:ext cx="3176700" cy="9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Font typeface="Berkshire Swash"/>
              <a:buNone/>
              <a:defRPr sz="7000" b="0" i="0" u="none" strike="noStrike" cap="none">
                <a:solidFill>
                  <a:schemeClr val="accent2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800" dirty="0"/>
              <a:t>Evolve 4B</a:t>
            </a:r>
            <a:br>
              <a:rPr lang="en-US" sz="4800" dirty="0"/>
            </a:br>
            <a:r>
              <a:rPr lang="en-US" sz="4800" dirty="0" smtClean="0"/>
              <a:t>5.4</a:t>
            </a:r>
            <a:endParaRPr lang="en-US" sz="4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A565A6-C592-BFC6-8396-3863D7C1E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9041" cy="107823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D2FCDC-B60E-EB30-79D5-4BB4094AD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90126"/>
            <a:ext cx="9144000" cy="9632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792F5B-94B3-3919-9E39-8E5B07A32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3884"/>
            <a:ext cx="9144000" cy="39157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A9E745-DD6E-82C9-A80C-17F8A1772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332" y="0"/>
            <a:ext cx="8257335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D139F2-CC26-C1EC-1DCD-155F75287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" y="0"/>
            <a:ext cx="6911340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556618-ABCB-4F58-43D4-82AC516F7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65066"/>
            <a:ext cx="9144000" cy="20357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792F5B-94B3-3919-9E39-8E5B07A320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2061" y="131900"/>
            <a:ext cx="6019877" cy="25778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273979-9646-560F-2609-A5D75B60FA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7177"/>
            <a:ext cx="9144000" cy="43291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27615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8949AF-9954-B460-D59B-DDB1255C4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9305"/>
            <a:ext cx="9144000" cy="20848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27615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38B700-C20B-47AE-1B58-86DB00D45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4639"/>
            <a:ext cx="9144000" cy="2434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27615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FF491C-EFDA-571E-B144-247EBA653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49567"/>
            <a:ext cx="9144000" cy="204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27615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8DA615-8E75-91EF-2734-9672D4993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5577"/>
            <a:ext cx="9144000" cy="17923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6DE246-157F-BFC9-F475-0852A327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2317"/>
            <a:ext cx="9144000" cy="24988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59" y="4474665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64E45B-E76D-E0D8-36C6-5C7A89724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4753"/>
            <a:ext cx="9144000" cy="13339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567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8371A8-E68D-AA35-B260-8AB42BEA9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68776"/>
            <a:ext cx="9144000" cy="12059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59" y="4474665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B7DAE4-4842-9087-DED3-79834FA9A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6122"/>
            <a:ext cx="9144000" cy="46712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59" y="4474665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F057AE-FCB6-F18F-820D-6DD5084ED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71091"/>
            <a:ext cx="9144000" cy="19570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01C2FC-C59B-5EEB-DE19-9B6EBB2B6E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89276"/>
            <a:ext cx="9144000" cy="12059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59" y="4474665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85CE1C-A70A-1B68-E9C7-49B4B15F7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0865"/>
            <a:ext cx="9144000" cy="5817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59" y="4474665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378044-9705-D24D-DB63-BE12A950D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9926"/>
            <a:ext cx="9144000" cy="19636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262E8C-38E5-7A56-C1E9-91F67DD00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66505"/>
            <a:ext cx="9144000" cy="16104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EFAB13-3FBE-63D5-0798-4B8365A31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204787"/>
            <a:ext cx="7848600" cy="47339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ffee Vibes XL by Slidesgo">
  <a:themeElements>
    <a:clrScheme name="Simple Light">
      <a:dk1>
        <a:srgbClr val="DCF1F8"/>
      </a:dk1>
      <a:lt1>
        <a:srgbClr val="308F9C"/>
      </a:lt1>
      <a:dk2>
        <a:srgbClr val="BDDFEA"/>
      </a:dk2>
      <a:lt2>
        <a:srgbClr val="E961B1"/>
      </a:lt2>
      <a:accent1>
        <a:srgbClr val="DCF1F8"/>
      </a:accent1>
      <a:accent2>
        <a:srgbClr val="308F9C"/>
      </a:accent2>
      <a:accent3>
        <a:srgbClr val="BDDFEA"/>
      </a:accent3>
      <a:accent4>
        <a:srgbClr val="E961B1"/>
      </a:accent4>
      <a:accent5>
        <a:srgbClr val="E961B1"/>
      </a:accent5>
      <a:accent6>
        <a:srgbClr val="E961B1"/>
      </a:accent6>
      <a:hlink>
        <a:srgbClr val="308F9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</Words>
  <Application>Microsoft Office PowerPoint</Application>
  <PresentationFormat>On-screen Show (16:9)</PresentationFormat>
  <Paragraphs>1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Roboto Condensed Light</vt:lpstr>
      <vt:lpstr>Berkshire Swash</vt:lpstr>
      <vt:lpstr>Arial</vt:lpstr>
      <vt:lpstr>Open Sans</vt:lpstr>
      <vt:lpstr>Coffee Vibes XL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4</cp:revision>
  <dcterms:modified xsi:type="dcterms:W3CDTF">2023-07-22T09:09:42Z</dcterms:modified>
</cp:coreProperties>
</file>